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docProps\app.xml><?xml version="1.0" encoding="utf-8"?>
<Properties xmlns="http://schemas.openxmlformats.org/officeDocument/2006/extended-properties" xmlns:vt="http://schemas.openxmlformats.org/officeDocument/2006/docPropsVTypes">
  <TotalTime>0</TotalTime>
  <Words>14282</Words>
  <Application>WPS 演示</Application>
  <PresentationFormat>宽屏</PresentationFormat>
  <Paragraphs>1198</Paragraphs>
  <Slides>53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53</vt:i4>
      </vt:variant>
    </vt:vector>
  </HeadingPairs>
  <TitlesOfParts>
    <vt:vector size="68" baseType="lpstr">
      <vt:lpstr>Arial</vt:lpstr>
      <vt:lpstr>宋体</vt:lpstr>
      <vt:lpstr>Wingdings</vt:lpstr>
      <vt:lpstr>微软雅黑</vt:lpstr>
      <vt:lpstr>Wingdings</vt:lpstr>
      <vt:lpstr>仓耳渔阳体 W05</vt:lpstr>
      <vt:lpstr>黑体</vt:lpstr>
      <vt:lpstr>汉仪中黑简</vt:lpstr>
      <vt:lpstr>思源黑体 CN Bold</vt:lpstr>
      <vt:lpstr>Arial Unicode MS</vt:lpstr>
      <vt:lpstr>Calibri</vt:lpstr>
      <vt:lpstr>江城圆体 400W</vt:lpstr>
      <vt:lpstr>+中文正文</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爱吃火锅的（德国）</cp:lastModifiedBy>
  <cp:revision>1465</cp:revision>
  <dcterms:created xsi:type="dcterms:W3CDTF">2019-06-19T02:08:00Z</dcterms:created>
  <dcterms:modified xsi:type="dcterms:W3CDTF">2024-04-20T06:33:34Z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EC338C12DBEE4E979FD873761A04D3D9_11</vt:lpwstr>
  </property>
  <property fmtid="{D5CDD505-2E9C-101B-9397-08002B2CF9AE}" pid="4" name="KSOTemplateUUID">
    <vt:lpwstr>v1.0_mb_SoJDH4Le5q8kIJjk8snVnQ==</vt:lpwstr>
  </property>
</Properties>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8" Type="http://schemas.openxmlformats.org/officeDocument/2006/relationships/tags" Target="tags/tag383.xml"/><Relationship Id="rId67" Type="http://schemas.openxmlformats.org/officeDocument/2006/relationships/font" Target="fonts/font8.fntdata"/><Relationship Id="rId66" Type="http://schemas.openxmlformats.org/officeDocument/2006/relationships/font" Target="fonts/font7.fntdata"/><Relationship Id="rId65" Type="http://schemas.openxmlformats.org/officeDocument/2006/relationships/font" Target="fonts/font6.fntdata"/><Relationship Id="rId64" Type="http://schemas.openxmlformats.org/officeDocument/2006/relationships/font" Target="fonts/font5.fntdata"/><Relationship Id="rId63" Type="http://schemas.openxmlformats.org/officeDocument/2006/relationships/font" Target="fonts/font4.fntdata"/><Relationship Id="rId62" Type="http://schemas.openxmlformats.org/officeDocument/2006/relationships/font" Target="fonts/font3.fntdata"/><Relationship Id="rId61" Type="http://schemas.openxmlformats.org/officeDocument/2006/relationships/font" Target="fonts/font2.fntdata"/><Relationship Id="rId60" Type="http://schemas.openxmlformats.org/officeDocument/2006/relationships/font" Target="fonts/font1.fntdata"/><Relationship Id="rId6" Type="http://schemas.openxmlformats.org/officeDocument/2006/relationships/slide" Target="slides/slide4.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notesMaster" Target="notesMasters/notesMaster1.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404040"/>
    <a:srgbClr val="BFD5F5"/>
    <a:srgbClr val="DFEAFA"/>
    <a:srgbClr val="FD6EB1"/>
    <a:srgbClr val="317BDF"/>
    <a:srgbClr val="FDB6E0"/>
    <a:srgbClr val="B2C6CF"/>
    <a:srgbClr val="25A4B1"/>
    <a:srgbClr val="366A77"/>
    <a:srgbClr val="B9D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6"/>
  </p:notesMasterIdLst>
  <p:sldIdLst>
    <p:sldId id="678" r:id="rId3"/>
    <p:sldId id="655" r:id="rId4"/>
    <p:sldId id="774" r:id="rId5"/>
    <p:sldId id="701" r:id="rId6"/>
    <p:sldId id="722" r:id="rId7"/>
    <p:sldId id="724" r:id="rId8"/>
    <p:sldId id="723" r:id="rId9"/>
    <p:sldId id="747" r:id="rId10"/>
    <p:sldId id="770" r:id="rId11"/>
    <p:sldId id="870" r:id="rId12"/>
    <p:sldId id="803" r:id="rId13"/>
    <p:sldId id="871" r:id="rId14"/>
    <p:sldId id="829" r:id="rId15"/>
    <p:sldId id="874" r:id="rId16"/>
    <p:sldId id="887" r:id="rId17"/>
    <p:sldId id="888" r:id="rId18"/>
    <p:sldId id="889" r:id="rId19"/>
    <p:sldId id="891" r:id="rId20"/>
    <p:sldId id="892" r:id="rId21"/>
    <p:sldId id="906" r:id="rId22"/>
    <p:sldId id="905" r:id="rId23"/>
    <p:sldId id="907" r:id="rId24"/>
    <p:sldId id="908" r:id="rId25"/>
    <p:sldId id="911" r:id="rId26"/>
    <p:sldId id="909" r:id="rId27"/>
    <p:sldId id="910" r:id="rId28"/>
    <p:sldId id="830" r:id="rId29"/>
    <p:sldId id="926" r:id="rId30"/>
    <p:sldId id="938" r:id="rId31"/>
    <p:sldId id="940" r:id="rId32"/>
    <p:sldId id="939" r:id="rId33"/>
    <p:sldId id="941" r:id="rId34"/>
    <p:sldId id="954" r:id="rId35"/>
    <p:sldId id="956" r:id="rId36"/>
    <p:sldId id="957" r:id="rId37"/>
    <p:sldId id="959" r:id="rId38"/>
    <p:sldId id="960" r:id="rId39"/>
    <p:sldId id="971" r:id="rId40"/>
    <p:sldId id="972" r:id="rId41"/>
    <p:sldId id="973" r:id="rId42"/>
    <p:sldId id="974" r:id="rId43"/>
    <p:sldId id="975" r:id="rId44"/>
    <p:sldId id="977" r:id="rId45"/>
    <p:sldId id="978" r:id="rId46"/>
    <p:sldId id="980" r:id="rId47"/>
    <p:sldId id="983" r:id="rId48"/>
    <p:sldId id="986" r:id="rId49"/>
    <p:sldId id="988" r:id="rId50"/>
    <p:sldId id="989" r:id="rId51"/>
    <p:sldId id="866" r:id="rId52"/>
    <p:sldId id="867" r:id="rId53"/>
    <p:sldId id="991" r:id="rId54"/>
    <p:sldId id="992" r:id="rId55"/>
  </p:sldIdLst>
  <p:sldSz cx="12192000" cy="6858000"/>
  <p:notesSz cx="6858000" cy="9144000"/>
  <p:embeddedFontLst>
    <p:embeddedFont>
      <p:font typeface="微软雅黑" panose="020B0503020204020204" pitchFamily="34" charset="-122"/>
      <p:regular r:id="rId60"/>
    </p:embeddedFont>
    <p:embeddedFont>
      <p:font typeface="仓耳渔阳体 W05" panose="02020400000000000000" charset="-122"/>
      <p:regular r:id="rId61"/>
    </p:embeddedFont>
    <p:embeddedFont>
      <p:font typeface="黑体" panose="02010609060101010101" charset="-122"/>
      <p:regular r:id="rId62"/>
    </p:embeddedFont>
    <p:embeddedFont>
      <p:font typeface="思源黑体 CN Bold" panose="020B0800000000000000" charset="-122"/>
      <p:bold r:id="rId63"/>
    </p:embeddedFont>
    <p:embeddedFont>
      <p:font typeface="Calibri" panose="020F0502020204030204" charset="0"/>
      <p:regular r:id="rId64"/>
      <p:bold r:id="rId65"/>
      <p:italic r:id="rId66"/>
      <p:boldItalic r:id="rId67"/>
    </p:embeddedFont>
  </p:embeddedFontLst>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5" userDrawn="1">
          <p15:clr>
            <a:srgbClr val="A4A3A4"/>
          </p15:clr>
        </p15:guide>
        <p15:guide id="2" pos="3738" userDrawn="1">
          <p15:clr>
            <a:srgbClr val="A4A3A4"/>
          </p15:clr>
        </p15:guide>
      </p15:sldGuideLst>
    </p:ext>
  </p:extLst>
</p:presentation>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3.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image" Target="../media/image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8.xml"/><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3.png"/><Relationship Id="rId19" Type="http://schemas.openxmlformats.org/officeDocument/2006/relationships/slideLayout" Target="../slideLayouts/slideLayout7.xml"/><Relationship Id="rId18" Type="http://schemas.openxmlformats.org/officeDocument/2006/relationships/tags" Target="../tags/tag124.xml"/><Relationship Id="rId17" Type="http://schemas.openxmlformats.org/officeDocument/2006/relationships/tags" Target="../tags/tag123.xml"/><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image" Target="../media/image3.png"/><Relationship Id="rId18" Type="http://schemas.openxmlformats.org/officeDocument/2006/relationships/slideLayout" Target="../slideLayouts/slideLayout7.xml"/><Relationship Id="rId17" Type="http://schemas.openxmlformats.org/officeDocument/2006/relationships/tags" Target="../tags/tag139.xml"/><Relationship Id="rId16" Type="http://schemas.openxmlformats.org/officeDocument/2006/relationships/tags" Target="../tags/tag138.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0" Type="http://schemas.openxmlformats.org/officeDocument/2006/relationships/slideLayout" Target="../slideLayouts/slideLayout7.xml"/><Relationship Id="rId2" Type="http://schemas.openxmlformats.org/officeDocument/2006/relationships/image" Target="../media/image3.png"/><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tags" Target="../tags/tag153.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7.xml"/><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8.xml"/><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1" Type="http://schemas.openxmlformats.org/officeDocument/2006/relationships/slideLayout" Target="../slideLayouts/slideLayout7.xml"/><Relationship Id="rId20" Type="http://schemas.openxmlformats.org/officeDocument/2006/relationships/tags" Target="../tags/tag176.xml"/><Relationship Id="rId2" Type="http://schemas.openxmlformats.org/officeDocument/2006/relationships/image" Target="../media/image3.png"/><Relationship Id="rId19" Type="http://schemas.openxmlformats.org/officeDocument/2006/relationships/tags" Target="../tags/tag175.xml"/><Relationship Id="rId18" Type="http://schemas.openxmlformats.org/officeDocument/2006/relationships/tags" Target="../tags/tag174.xml"/><Relationship Id="rId17" Type="http://schemas.openxmlformats.org/officeDocument/2006/relationships/tags" Target="../tags/tag173.xml"/><Relationship Id="rId16" Type="http://schemas.openxmlformats.org/officeDocument/2006/relationships/tags" Target="../tags/tag172.xml"/><Relationship Id="rId15" Type="http://schemas.openxmlformats.org/officeDocument/2006/relationships/tags" Target="../tags/tag171.xml"/><Relationship Id="rId14" Type="http://schemas.openxmlformats.org/officeDocument/2006/relationships/tags" Target="../tags/tag170.xml"/><Relationship Id="rId13" Type="http://schemas.openxmlformats.org/officeDocument/2006/relationships/tags" Target="../tags/tag169.xml"/><Relationship Id="rId12" Type="http://schemas.openxmlformats.org/officeDocument/2006/relationships/tags" Target="../tags/tag168.xml"/><Relationship Id="rId11" Type="http://schemas.openxmlformats.org/officeDocument/2006/relationships/tags" Target="../tags/tag167.xml"/><Relationship Id="rId10" Type="http://schemas.openxmlformats.org/officeDocument/2006/relationships/tags" Target="../tags/tag166.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77.xml"/><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78.xml"/><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79.xml"/><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0.xml"/><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1.xml"/><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2.xml"/><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83.xml"/><Relationship Id="rId2" Type="http://schemas.openxmlformats.org/officeDocument/2006/relationships/image" Target="../media/image3.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4.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5.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86.xml"/><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8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88.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5.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89.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90.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image" Target="../media/image24.png"/><Relationship Id="rId3" Type="http://schemas.openxmlformats.org/officeDocument/2006/relationships/tags" Target="../tags/tag191.xml"/><Relationship Id="rId2" Type="http://schemas.openxmlformats.org/officeDocument/2006/relationships/image" Target="../media/image3.png"/><Relationship Id="rId14" Type="http://schemas.openxmlformats.org/officeDocument/2006/relationships/slideLayout" Target="../slideLayouts/slideLayout7.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01.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image" Target="../media/image24.png"/><Relationship Id="rId3" Type="http://schemas.openxmlformats.org/officeDocument/2006/relationships/tags" Target="../tags/tag202.xml"/><Relationship Id="rId2" Type="http://schemas.openxmlformats.org/officeDocument/2006/relationships/image" Target="../media/image3.png"/><Relationship Id="rId14" Type="http://schemas.openxmlformats.org/officeDocument/2006/relationships/slideLayout" Target="../slideLayouts/slideLayout7.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4" Type="http://schemas.openxmlformats.org/officeDocument/2006/relationships/slideLayout" Target="../slideLayouts/slideLayout7.xml"/><Relationship Id="rId33" Type="http://schemas.openxmlformats.org/officeDocument/2006/relationships/tags" Target="../tags/tag242.xml"/><Relationship Id="rId32" Type="http://schemas.openxmlformats.org/officeDocument/2006/relationships/tags" Target="../tags/tag241.xml"/><Relationship Id="rId31" Type="http://schemas.openxmlformats.org/officeDocument/2006/relationships/tags" Target="../tags/tag240.xml"/><Relationship Id="rId30" Type="http://schemas.openxmlformats.org/officeDocument/2006/relationships/tags" Target="../tags/tag239.xml"/><Relationship Id="rId3" Type="http://schemas.openxmlformats.org/officeDocument/2006/relationships/tags" Target="../tags/tag212.xml"/><Relationship Id="rId29" Type="http://schemas.openxmlformats.org/officeDocument/2006/relationships/tags" Target="../tags/tag238.xml"/><Relationship Id="rId28" Type="http://schemas.openxmlformats.org/officeDocument/2006/relationships/tags" Target="../tags/tag237.xml"/><Relationship Id="rId27" Type="http://schemas.openxmlformats.org/officeDocument/2006/relationships/tags" Target="../tags/tag236.xml"/><Relationship Id="rId26" Type="http://schemas.openxmlformats.org/officeDocument/2006/relationships/tags" Target="../tags/tag235.xml"/><Relationship Id="rId25" Type="http://schemas.openxmlformats.org/officeDocument/2006/relationships/tags" Target="../tags/tag234.xml"/><Relationship Id="rId24" Type="http://schemas.openxmlformats.org/officeDocument/2006/relationships/tags" Target="../tags/tag233.xml"/><Relationship Id="rId23" Type="http://schemas.openxmlformats.org/officeDocument/2006/relationships/tags" Target="../tags/tag232.xml"/><Relationship Id="rId22" Type="http://schemas.openxmlformats.org/officeDocument/2006/relationships/tags" Target="../tags/tag231.xml"/><Relationship Id="rId21" Type="http://schemas.openxmlformats.org/officeDocument/2006/relationships/tags" Target="../tags/tag230.xml"/><Relationship Id="rId20" Type="http://schemas.openxmlformats.org/officeDocument/2006/relationships/tags" Target="../tags/tag229.xml"/><Relationship Id="rId2" Type="http://schemas.openxmlformats.org/officeDocument/2006/relationships/image" Target="../media/image3.png"/><Relationship Id="rId19" Type="http://schemas.openxmlformats.org/officeDocument/2006/relationships/tags" Target="../tags/tag228.xml"/><Relationship Id="rId18" Type="http://schemas.openxmlformats.org/officeDocument/2006/relationships/tags" Target="../tags/tag227.xml"/><Relationship Id="rId17" Type="http://schemas.openxmlformats.org/officeDocument/2006/relationships/tags" Target="../tags/tag226.xml"/><Relationship Id="rId16" Type="http://schemas.openxmlformats.org/officeDocument/2006/relationships/tags" Target="../tags/tag225.xml"/><Relationship Id="rId15" Type="http://schemas.openxmlformats.org/officeDocument/2006/relationships/tags" Target="../tags/tag224.xml"/><Relationship Id="rId14" Type="http://schemas.openxmlformats.org/officeDocument/2006/relationships/tags" Target="../tags/tag223.xml"/><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43.xml"/><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44.xml"/><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45.xml"/><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46.xml"/><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6.xml"/><Relationship Id="rId2" Type="http://schemas.openxmlformats.org/officeDocument/2006/relationships/image" Target="../media/image3.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47.xml"/><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48.xml"/><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49.xml"/><Relationship Id="rId4" Type="http://schemas.openxmlformats.org/officeDocument/2006/relationships/image" Target="../media/image34.png"/><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50.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9" Type="http://schemas.openxmlformats.org/officeDocument/2006/relationships/tags" Target="../tags/tag257.xml"/><Relationship Id="rId8" Type="http://schemas.openxmlformats.org/officeDocument/2006/relationships/tags" Target="../tags/tag256.xml"/><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8" Type="http://schemas.openxmlformats.org/officeDocument/2006/relationships/slideLayout" Target="../slideLayouts/slideLayout7.xml"/><Relationship Id="rId37" Type="http://schemas.openxmlformats.org/officeDocument/2006/relationships/tags" Target="../tags/tag285.xml"/><Relationship Id="rId36" Type="http://schemas.openxmlformats.org/officeDocument/2006/relationships/tags" Target="../tags/tag284.xml"/><Relationship Id="rId35" Type="http://schemas.openxmlformats.org/officeDocument/2006/relationships/tags" Target="../tags/tag283.xml"/><Relationship Id="rId34" Type="http://schemas.openxmlformats.org/officeDocument/2006/relationships/tags" Target="../tags/tag282.xml"/><Relationship Id="rId33" Type="http://schemas.openxmlformats.org/officeDocument/2006/relationships/tags" Target="../tags/tag281.xml"/><Relationship Id="rId32" Type="http://schemas.openxmlformats.org/officeDocument/2006/relationships/tags" Target="../tags/tag280.xml"/><Relationship Id="rId31" Type="http://schemas.openxmlformats.org/officeDocument/2006/relationships/tags" Target="../tags/tag279.xml"/><Relationship Id="rId30" Type="http://schemas.openxmlformats.org/officeDocument/2006/relationships/tags" Target="../tags/tag278.xml"/><Relationship Id="rId3" Type="http://schemas.openxmlformats.org/officeDocument/2006/relationships/tags" Target="../tags/tag251.xml"/><Relationship Id="rId29" Type="http://schemas.openxmlformats.org/officeDocument/2006/relationships/tags" Target="../tags/tag277.xml"/><Relationship Id="rId28" Type="http://schemas.openxmlformats.org/officeDocument/2006/relationships/tags" Target="../tags/tag276.xml"/><Relationship Id="rId27" Type="http://schemas.openxmlformats.org/officeDocument/2006/relationships/tags" Target="../tags/tag275.xml"/><Relationship Id="rId26" Type="http://schemas.openxmlformats.org/officeDocument/2006/relationships/tags" Target="../tags/tag274.xml"/><Relationship Id="rId25" Type="http://schemas.openxmlformats.org/officeDocument/2006/relationships/tags" Target="../tags/tag273.xml"/><Relationship Id="rId24" Type="http://schemas.openxmlformats.org/officeDocument/2006/relationships/tags" Target="../tags/tag272.xml"/><Relationship Id="rId23" Type="http://schemas.openxmlformats.org/officeDocument/2006/relationships/tags" Target="../tags/tag271.xml"/><Relationship Id="rId22" Type="http://schemas.openxmlformats.org/officeDocument/2006/relationships/tags" Target="../tags/tag270.xml"/><Relationship Id="rId21" Type="http://schemas.openxmlformats.org/officeDocument/2006/relationships/tags" Target="../tags/tag269.xml"/><Relationship Id="rId20" Type="http://schemas.openxmlformats.org/officeDocument/2006/relationships/tags" Target="../tags/tag268.xml"/><Relationship Id="rId2" Type="http://schemas.openxmlformats.org/officeDocument/2006/relationships/image" Target="../media/image3.png"/><Relationship Id="rId19" Type="http://schemas.openxmlformats.org/officeDocument/2006/relationships/tags" Target="../tags/tag267.xml"/><Relationship Id="rId18" Type="http://schemas.openxmlformats.org/officeDocument/2006/relationships/tags" Target="../tags/tag266.xml"/><Relationship Id="rId17" Type="http://schemas.openxmlformats.org/officeDocument/2006/relationships/tags" Target="../tags/tag265.xml"/><Relationship Id="rId16" Type="http://schemas.openxmlformats.org/officeDocument/2006/relationships/tags" Target="../tags/tag264.xml"/><Relationship Id="rId15" Type="http://schemas.openxmlformats.org/officeDocument/2006/relationships/tags" Target="../tags/tag263.xml"/><Relationship Id="rId14" Type="http://schemas.openxmlformats.org/officeDocument/2006/relationships/tags" Target="../tags/tag262.xml"/><Relationship Id="rId13" Type="http://schemas.openxmlformats.org/officeDocument/2006/relationships/tags" Target="../tags/tag261.xml"/><Relationship Id="rId12" Type="http://schemas.openxmlformats.org/officeDocument/2006/relationships/tags" Target="../tags/tag260.xml"/><Relationship Id="rId11" Type="http://schemas.openxmlformats.org/officeDocument/2006/relationships/tags" Target="../tags/tag259.xml"/><Relationship Id="rId10" Type="http://schemas.openxmlformats.org/officeDocument/2006/relationships/tags" Target="../tags/tag258.xml"/><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5" Type="http://schemas.openxmlformats.org/officeDocument/2006/relationships/slideLayout" Target="../slideLayouts/slideLayout7.xml"/><Relationship Id="rId34" Type="http://schemas.openxmlformats.org/officeDocument/2006/relationships/tags" Target="../tags/tag317.xml"/><Relationship Id="rId33" Type="http://schemas.openxmlformats.org/officeDocument/2006/relationships/tags" Target="../tags/tag316.xml"/><Relationship Id="rId32" Type="http://schemas.openxmlformats.org/officeDocument/2006/relationships/tags" Target="../tags/tag315.xml"/><Relationship Id="rId31" Type="http://schemas.openxmlformats.org/officeDocument/2006/relationships/tags" Target="../tags/tag314.xml"/><Relationship Id="rId30" Type="http://schemas.openxmlformats.org/officeDocument/2006/relationships/tags" Target="../tags/tag313.xml"/><Relationship Id="rId3" Type="http://schemas.openxmlformats.org/officeDocument/2006/relationships/tags" Target="../tags/tag286.xml"/><Relationship Id="rId29" Type="http://schemas.openxmlformats.org/officeDocument/2006/relationships/tags" Target="../tags/tag312.xml"/><Relationship Id="rId28" Type="http://schemas.openxmlformats.org/officeDocument/2006/relationships/tags" Target="../tags/tag311.xml"/><Relationship Id="rId27" Type="http://schemas.openxmlformats.org/officeDocument/2006/relationships/tags" Target="../tags/tag310.xml"/><Relationship Id="rId26" Type="http://schemas.openxmlformats.org/officeDocument/2006/relationships/tags" Target="../tags/tag309.xml"/><Relationship Id="rId25" Type="http://schemas.openxmlformats.org/officeDocument/2006/relationships/tags" Target="../tags/tag308.xml"/><Relationship Id="rId24" Type="http://schemas.openxmlformats.org/officeDocument/2006/relationships/tags" Target="../tags/tag307.xml"/><Relationship Id="rId23" Type="http://schemas.openxmlformats.org/officeDocument/2006/relationships/tags" Target="../tags/tag306.xml"/><Relationship Id="rId22" Type="http://schemas.openxmlformats.org/officeDocument/2006/relationships/tags" Target="../tags/tag305.xml"/><Relationship Id="rId21" Type="http://schemas.openxmlformats.org/officeDocument/2006/relationships/tags" Target="../tags/tag304.xml"/><Relationship Id="rId20" Type="http://schemas.openxmlformats.org/officeDocument/2006/relationships/tags" Target="../tags/tag303.xml"/><Relationship Id="rId2" Type="http://schemas.openxmlformats.org/officeDocument/2006/relationships/image" Target="../media/image3.png"/><Relationship Id="rId19" Type="http://schemas.openxmlformats.org/officeDocument/2006/relationships/tags" Target="../tags/tag302.xml"/><Relationship Id="rId18" Type="http://schemas.openxmlformats.org/officeDocument/2006/relationships/tags" Target="../tags/tag301.xml"/><Relationship Id="rId17" Type="http://schemas.openxmlformats.org/officeDocument/2006/relationships/tags" Target="../tags/tag300.xml"/><Relationship Id="rId16" Type="http://schemas.openxmlformats.org/officeDocument/2006/relationships/tags" Target="../tags/tag299.xml"/><Relationship Id="rId15" Type="http://schemas.openxmlformats.org/officeDocument/2006/relationships/tags" Target="../tags/tag298.xml"/><Relationship Id="rId14" Type="http://schemas.openxmlformats.org/officeDocument/2006/relationships/tags" Target="../tags/tag297.xml"/><Relationship Id="rId13" Type="http://schemas.openxmlformats.org/officeDocument/2006/relationships/tags" Target="../tags/tag296.xml"/><Relationship Id="rId12" Type="http://schemas.openxmlformats.org/officeDocument/2006/relationships/tags" Target="../tags/tag295.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image" Target="../media/image3.png"/><Relationship Id="rId17" Type="http://schemas.openxmlformats.org/officeDocument/2006/relationships/slideLayout" Target="../slideLayouts/slideLayout7.xml"/><Relationship Id="rId16" Type="http://schemas.openxmlformats.org/officeDocument/2006/relationships/tags" Target="../tags/tag331.xml"/><Relationship Id="rId15" Type="http://schemas.openxmlformats.org/officeDocument/2006/relationships/tags" Target="../tags/tag330.xml"/><Relationship Id="rId14" Type="http://schemas.openxmlformats.org/officeDocument/2006/relationships/tags" Target="../tags/tag329.xml"/><Relationship Id="rId13" Type="http://schemas.openxmlformats.org/officeDocument/2006/relationships/tags" Target="../tags/tag328.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9" Type="http://schemas.openxmlformats.org/officeDocument/2006/relationships/tags" Target="../tags/tag338.xml"/><Relationship Id="rId8" Type="http://schemas.openxmlformats.org/officeDocument/2006/relationships/tags" Target="../tags/tag337.xml"/><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tags" Target="../tags/tag332.xml"/><Relationship Id="rId22" Type="http://schemas.openxmlformats.org/officeDocument/2006/relationships/slideLayout" Target="../slideLayouts/slideLayout7.xml"/><Relationship Id="rId21" Type="http://schemas.openxmlformats.org/officeDocument/2006/relationships/tags" Target="../tags/tag350.xml"/><Relationship Id="rId20" Type="http://schemas.openxmlformats.org/officeDocument/2006/relationships/tags" Target="../tags/tag349.xml"/><Relationship Id="rId2" Type="http://schemas.openxmlformats.org/officeDocument/2006/relationships/image" Target="../media/image3.png"/><Relationship Id="rId19" Type="http://schemas.openxmlformats.org/officeDocument/2006/relationships/tags" Target="../tags/tag348.xml"/><Relationship Id="rId18" Type="http://schemas.openxmlformats.org/officeDocument/2006/relationships/tags" Target="../tags/tag347.xml"/><Relationship Id="rId17" Type="http://schemas.openxmlformats.org/officeDocument/2006/relationships/tags" Target="../tags/tag346.xml"/><Relationship Id="rId16" Type="http://schemas.openxmlformats.org/officeDocument/2006/relationships/tags" Target="../tags/tag345.xml"/><Relationship Id="rId15" Type="http://schemas.openxmlformats.org/officeDocument/2006/relationships/tags" Target="../tags/tag344.xml"/><Relationship Id="rId14" Type="http://schemas.openxmlformats.org/officeDocument/2006/relationships/tags" Target="../tags/tag343.xml"/><Relationship Id="rId13" Type="http://schemas.openxmlformats.org/officeDocument/2006/relationships/tags" Target="../tags/tag342.xml"/><Relationship Id="rId12" Type="http://schemas.openxmlformats.org/officeDocument/2006/relationships/tags" Target="../tags/tag341.xml"/><Relationship Id="rId11" Type="http://schemas.openxmlformats.org/officeDocument/2006/relationships/tags" Target="../tags/tag340.xml"/><Relationship Id="rId10" Type="http://schemas.openxmlformats.org/officeDocument/2006/relationships/tags" Target="../tags/tag339.xml"/><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9" Type="http://schemas.openxmlformats.org/officeDocument/2006/relationships/tags" Target="../tags/tag357.xml"/><Relationship Id="rId8" Type="http://schemas.openxmlformats.org/officeDocument/2006/relationships/tags" Target="../tags/tag356.xml"/><Relationship Id="rId7" Type="http://schemas.openxmlformats.org/officeDocument/2006/relationships/tags" Target="../tags/tag355.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3" Type="http://schemas.openxmlformats.org/officeDocument/2006/relationships/tags" Target="../tags/tag351.xml"/><Relationship Id="rId22" Type="http://schemas.openxmlformats.org/officeDocument/2006/relationships/slideLayout" Target="../slideLayouts/slideLayout7.xml"/><Relationship Id="rId21" Type="http://schemas.openxmlformats.org/officeDocument/2006/relationships/tags" Target="../tags/tag369.xml"/><Relationship Id="rId20" Type="http://schemas.openxmlformats.org/officeDocument/2006/relationships/tags" Target="../tags/tag368.xml"/><Relationship Id="rId2" Type="http://schemas.openxmlformats.org/officeDocument/2006/relationships/image" Target="../media/image3.png"/><Relationship Id="rId19" Type="http://schemas.openxmlformats.org/officeDocument/2006/relationships/tags" Target="../tags/tag367.xml"/><Relationship Id="rId18" Type="http://schemas.openxmlformats.org/officeDocument/2006/relationships/tags" Target="../tags/tag366.xml"/><Relationship Id="rId17" Type="http://schemas.openxmlformats.org/officeDocument/2006/relationships/tags" Target="../tags/tag365.xml"/><Relationship Id="rId16" Type="http://schemas.openxmlformats.org/officeDocument/2006/relationships/tags" Target="../tags/tag364.xml"/><Relationship Id="rId15" Type="http://schemas.openxmlformats.org/officeDocument/2006/relationships/tags" Target="../tags/tag363.xml"/><Relationship Id="rId14" Type="http://schemas.openxmlformats.org/officeDocument/2006/relationships/tags" Target="../tags/tag362.xml"/><Relationship Id="rId13" Type="http://schemas.openxmlformats.org/officeDocument/2006/relationships/tags" Target="../tags/tag361.xml"/><Relationship Id="rId12" Type="http://schemas.openxmlformats.org/officeDocument/2006/relationships/tags" Target="../tags/tag360.xml"/><Relationship Id="rId11" Type="http://schemas.openxmlformats.org/officeDocument/2006/relationships/tags" Target="../tags/tag359.xml"/><Relationship Id="rId10" Type="http://schemas.openxmlformats.org/officeDocument/2006/relationships/tags" Target="../tags/tag358.xml"/><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image" Target="../media/image3.png"/><Relationship Id="rId12" Type="http://schemas.openxmlformats.org/officeDocument/2006/relationships/slideLayout" Target="../slideLayouts/slideLayout7.xml"/><Relationship Id="rId11" Type="http://schemas.openxmlformats.org/officeDocument/2006/relationships/tags" Target="../tags/tag378.xml"/><Relationship Id="rId10" Type="http://schemas.openxmlformats.org/officeDocument/2006/relationships/tags" Target="../tags/tag377.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image" Target="../media/image3.png"/><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79.xml"/><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0.xml"/><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1.xml"/><Relationship Id="rId1"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2.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9.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image" Target="../media/image3.png"/><Relationship Id="rId19" Type="http://schemas.openxmlformats.org/officeDocument/2006/relationships/slideLayout" Target="../slideLayouts/slideLayout7.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3" Type="http://schemas.openxmlformats.org/officeDocument/2006/relationships/slideLayout" Target="../slideLayouts/slideLayout7.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image" Target="../media/image3.png"/><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8" name="任意多边形 17"/>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2854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2385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对角圆角矩形 10"/>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02640" y="2494915"/>
            <a:ext cx="5892165" cy="1014730"/>
          </a:xfrm>
          <a:prstGeom prst="rect">
            <a:avLst/>
          </a:prstGeom>
          <a:noFill/>
        </p:spPr>
        <p:txBody>
          <a:bodyPr wrap="square" rtlCol="0">
            <a:spAutoFit/>
          </a:bodyPr>
          <a:lstStyle/>
          <a:p>
            <a:r>
              <a:rPr lang="zh-CN" sz="6000" b="1" dirty="0">
                <a:solidFill>
                  <a:schemeClr val="tx1">
                    <a:lumMod val="75000"/>
                    <a:lumOff val="25000"/>
                  </a:schemeClr>
                </a:solidFill>
                <a:latin typeface="+mj-ea"/>
                <a:ea typeface="+mj-ea"/>
                <a:cs typeface="仓耳渔阳体 W05" panose="02020400000000000000" charset="-122"/>
                <a:sym typeface="+mn-ea"/>
              </a:rPr>
              <a:t>直播电商运营</a:t>
            </a:r>
          </a:p>
        </p:txBody>
      </p:sp>
      <p:sp>
        <p:nvSpPr>
          <p:cNvPr id="28" name="椭圆 27"/>
          <p:cNvSpPr/>
          <p:nvPr/>
        </p:nvSpPr>
        <p:spPr>
          <a:xfrm>
            <a:off x="1208405" y="68326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1229340" y="79311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56c81a5c-d62f-4444-baa3-22a4b6a409f7(2)"/>
          <p:cNvPicPr>
            <a:picLocks noChangeAspect="1"/>
          </p:cNvPicPr>
          <p:nvPr/>
        </p:nvPicPr>
        <p:blipFill>
          <a:blip r:embed="rId3"/>
          <a:stretch>
            <a:fillRect/>
          </a:stretch>
        </p:blipFill>
        <p:spPr>
          <a:xfrm>
            <a:off x="6229985" y="2023110"/>
            <a:ext cx="4756150" cy="2775585"/>
          </a:xfrm>
          <a:prstGeom prst="round2DiagRect">
            <a:avLst/>
          </a:prstGeom>
        </p:spPr>
      </p:pic>
      <p:sp>
        <p:nvSpPr>
          <p:cNvPr id="10" name="椭圆 9"/>
          <p:cNvSpPr/>
          <p:nvPr/>
        </p:nvSpPr>
        <p:spPr>
          <a:xfrm>
            <a:off x="8234680" y="137287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991860" y="553847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60"/>
          <p:cNvSpPr/>
          <p:nvPr/>
        </p:nvSpPr>
        <p:spPr>
          <a:xfrm>
            <a:off x="4094480" y="1129030"/>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圆角 160"/>
          <p:cNvSpPr/>
          <p:nvPr/>
        </p:nvSpPr>
        <p:spPr>
          <a:xfrm>
            <a:off x="6685915" y="4169410"/>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椭圆 18"/>
          <p:cNvSpPr/>
          <p:nvPr/>
        </p:nvSpPr>
        <p:spPr>
          <a:xfrm>
            <a:off x="2810510" y="4169410"/>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9535795" y="521144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160"/>
          <p:cNvSpPr/>
          <p:nvPr/>
        </p:nvSpPr>
        <p:spPr>
          <a:xfrm>
            <a:off x="1136015" y="5583555"/>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custDataLst>
      <p:tags r:id="rId1"/>
    </p:custData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直播主题与标题策划</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46697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．直播的标题</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12" name="表格 11"/>
          <p:cNvGraphicFramePr/>
          <p:nvPr>
            <p:custDataLst>
              <p:tags r:id="rId3"/>
            </p:custDataLst>
          </p:nvPr>
        </p:nvGraphicFramePr>
        <p:xfrm>
          <a:off x="835025" y="1968500"/>
          <a:ext cx="8982710" cy="4131945"/>
        </p:xfrm>
        <a:graphic>
          <a:graphicData uri="http://schemas.openxmlformats.org/drawingml/2006/table">
            <a:tbl>
              <a:tblPr firstRow="1" bandRow="1">
                <a:tableStyleId>{5C22544A-7EE6-4342-B048-85BDC9FD1C3A}</a:tableStyleId>
              </a:tblPr>
              <a:tblGrid>
                <a:gridCol w="1638300"/>
                <a:gridCol w="2696210"/>
                <a:gridCol w="4648200"/>
              </a:tblGrid>
              <a:tr h="459105">
                <a:tc>
                  <a:txBody>
                    <a:bodyPr/>
                    <a:p>
                      <a:pPr algn="ctr">
                        <a:buNone/>
                      </a:pPr>
                      <a:r>
                        <a:rPr lang="zh-CN" altLang="en-US"/>
                        <a:t>序号</a:t>
                      </a:r>
                      <a:endParaRPr lang="zh-CN" altLang="en-US"/>
                    </a:p>
                  </a:txBody>
                  <a:tcPr/>
                </a:tc>
                <a:tc>
                  <a:txBody>
                    <a:bodyPr/>
                    <a:p>
                      <a:pPr algn="ctr">
                        <a:buNone/>
                      </a:pPr>
                      <a:r>
                        <a:rPr lang="zh-CN" altLang="en-US"/>
                        <a:t>策划技巧</a:t>
                      </a:r>
                      <a:endParaRPr lang="zh-CN" altLang="en-US"/>
                    </a:p>
                  </a:txBody>
                  <a:tcPr/>
                </a:tc>
                <a:tc>
                  <a:txBody>
                    <a:bodyPr/>
                    <a:p>
                      <a:pPr algn="ctr">
                        <a:buNone/>
                      </a:pPr>
                      <a:r>
                        <a:rPr lang="zh-CN" altLang="en-US"/>
                        <a:t>策划主题举例</a:t>
                      </a:r>
                      <a:endParaRPr lang="zh-CN" altLang="en-US"/>
                    </a:p>
                  </a:txBody>
                  <a:tcPr/>
                </a:tc>
              </a:tr>
              <a:tr h="459105">
                <a:tc>
                  <a:txBody>
                    <a:bodyPr/>
                    <a:p>
                      <a:pPr algn="ctr">
                        <a:buNone/>
                      </a:pPr>
                      <a:r>
                        <a:rPr lang="en-US" altLang="zh-CN"/>
                        <a:t>1</a:t>
                      </a:r>
                      <a:endParaRPr lang="en-US" altLang="zh-CN"/>
                    </a:p>
                  </a:txBody>
                  <a:tcPr/>
                </a:tc>
                <a:tc>
                  <a:txBody>
                    <a:bodyPr/>
                    <a:p>
                      <a:pPr algn="ctr">
                        <a:buNone/>
                      </a:pPr>
                      <a:r>
                        <a:rPr lang="zh-CN" altLang="en-US"/>
                        <a:t>借助热点</a:t>
                      </a:r>
                      <a:endParaRPr lang="zh-CN" altLang="en-US"/>
                    </a:p>
                  </a:txBody>
                  <a:tcPr/>
                </a:tc>
                <a:tc>
                  <a:txBody>
                    <a:bodyPr/>
                    <a:p>
                      <a:pPr algn="ctr">
                        <a:buNone/>
                      </a:pPr>
                      <a:r>
                        <a:rPr lang="zh-CN" altLang="en-US"/>
                        <a:t>美好端午，“粽”是有你；</a:t>
                      </a:r>
                      <a:endParaRPr lang="zh-CN" altLang="en-US"/>
                    </a:p>
                  </a:txBody>
                  <a:tcPr/>
                </a:tc>
              </a:tr>
              <a:tr h="459105">
                <a:tc>
                  <a:txBody>
                    <a:bodyPr/>
                    <a:p>
                      <a:pPr algn="ctr">
                        <a:buNone/>
                      </a:pPr>
                      <a:r>
                        <a:rPr lang="en-US" altLang="zh-CN"/>
                        <a:t>2</a:t>
                      </a:r>
                      <a:endParaRPr lang="en-US" altLang="zh-CN"/>
                    </a:p>
                  </a:txBody>
                  <a:tcPr/>
                </a:tc>
                <a:tc>
                  <a:txBody>
                    <a:bodyPr/>
                    <a:p>
                      <a:pPr algn="ctr">
                        <a:buNone/>
                      </a:pPr>
                      <a:r>
                        <a:rPr lang="zh-CN" altLang="en-US"/>
                        <a:t>产品利益</a:t>
                      </a:r>
                      <a:endParaRPr lang="zh-CN" altLang="en-US"/>
                    </a:p>
                  </a:txBody>
                  <a:tcPr/>
                </a:tc>
                <a:tc>
                  <a:txBody>
                    <a:bodyPr/>
                    <a:p>
                      <a:pPr algn="ctr">
                        <a:buNone/>
                      </a:pPr>
                      <a:r>
                        <a:rPr lang="zh-CN" altLang="en-US"/>
                        <a:t>显瘦塑身衣、A级猫山王9.9元秒杀</a:t>
                      </a:r>
                      <a:endParaRPr lang="zh-CN" altLang="en-US"/>
                    </a:p>
                  </a:txBody>
                  <a:tcPr/>
                </a:tc>
              </a:tr>
              <a:tr h="459105">
                <a:tc>
                  <a:txBody>
                    <a:bodyPr/>
                    <a:p>
                      <a:pPr algn="ctr">
                        <a:buNone/>
                      </a:pPr>
                      <a:r>
                        <a:rPr lang="en-US" altLang="zh-CN"/>
                        <a:t>3</a:t>
                      </a:r>
                      <a:endParaRPr lang="en-US" altLang="zh-CN"/>
                    </a:p>
                  </a:txBody>
                  <a:tcPr/>
                </a:tc>
                <a:tc>
                  <a:txBody>
                    <a:bodyPr/>
                    <a:p>
                      <a:pPr algn="ctr">
                        <a:buNone/>
                      </a:pPr>
                      <a:r>
                        <a:rPr lang="zh-CN" altLang="en-US"/>
                        <a:t>直击痛点</a:t>
                      </a:r>
                      <a:endParaRPr lang="zh-CN" altLang="en-US"/>
                    </a:p>
                  </a:txBody>
                  <a:tcPr/>
                </a:tc>
                <a:tc>
                  <a:txBody>
                    <a:bodyPr/>
                    <a:p>
                      <a:pPr algn="ctr">
                        <a:buNone/>
                      </a:pPr>
                      <a:r>
                        <a:rPr lang="zh-CN" altLang="en-US"/>
                        <a:t>“枕头选不对，一夜难入睡”</a:t>
                      </a:r>
                      <a:endParaRPr lang="zh-CN" altLang="en-US"/>
                    </a:p>
                  </a:txBody>
                  <a:tcPr/>
                </a:tc>
              </a:tr>
              <a:tr h="459105">
                <a:tc>
                  <a:txBody>
                    <a:bodyPr/>
                    <a:p>
                      <a:pPr algn="ctr">
                        <a:buNone/>
                      </a:pPr>
                      <a:r>
                        <a:rPr lang="en-US" altLang="zh-CN"/>
                        <a:t>4</a:t>
                      </a:r>
                      <a:endParaRPr lang="en-US" altLang="zh-CN"/>
                    </a:p>
                  </a:txBody>
                  <a:tcPr/>
                </a:tc>
                <a:tc>
                  <a:txBody>
                    <a:bodyPr/>
                    <a:p>
                      <a:pPr algn="ctr">
                        <a:buNone/>
                      </a:pPr>
                      <a:r>
                        <a:rPr lang="zh-CN" altLang="en-US"/>
                        <a:t>巧用疑问</a:t>
                      </a:r>
                      <a:endParaRPr lang="zh-CN" altLang="en-US"/>
                    </a:p>
                  </a:txBody>
                  <a:tcPr/>
                </a:tc>
                <a:tc>
                  <a:txBody>
                    <a:bodyPr/>
                    <a:p>
                      <a:pPr algn="ctr">
                        <a:buNone/>
                      </a:pPr>
                      <a:r>
                        <a:rPr lang="en-US" altLang="zh-CN"/>
                        <a:t>“</a:t>
                      </a:r>
                      <a:r>
                        <a:rPr lang="zh-CN" altLang="en-US"/>
                        <a:t>减重如何不反弹？</a:t>
                      </a:r>
                      <a:r>
                        <a:rPr lang="en-US" altLang="zh-CN"/>
                        <a:t>”“</a:t>
                      </a:r>
                      <a:r>
                        <a:rPr lang="zh-CN" altLang="en-US"/>
                        <a:t>如何解决痘痘肌？</a:t>
                      </a:r>
                      <a:r>
                        <a:rPr lang="en-US" altLang="zh-CN"/>
                        <a:t>”</a:t>
                      </a:r>
                      <a:endParaRPr lang="en-US" altLang="zh-CN"/>
                    </a:p>
                  </a:txBody>
                  <a:tcPr/>
                </a:tc>
              </a:tr>
              <a:tr h="459105">
                <a:tc>
                  <a:txBody>
                    <a:bodyPr/>
                    <a:p>
                      <a:pPr algn="ctr">
                        <a:buNone/>
                      </a:pPr>
                      <a:r>
                        <a:rPr lang="en-US" altLang="zh-CN"/>
                        <a:t>5</a:t>
                      </a:r>
                      <a:endParaRPr lang="en-US" altLang="zh-CN"/>
                    </a:p>
                  </a:txBody>
                  <a:tcPr/>
                </a:tc>
                <a:tc>
                  <a:txBody>
                    <a:bodyPr/>
                    <a:p>
                      <a:pPr algn="ctr">
                        <a:buNone/>
                      </a:pPr>
                      <a:r>
                        <a:rPr lang="zh-CN" altLang="en-US"/>
                        <a:t>逆向表达</a:t>
                      </a:r>
                      <a:endParaRPr lang="zh-CN" altLang="en-US"/>
                    </a:p>
                  </a:txBody>
                  <a:tcPr/>
                </a:tc>
                <a:tc>
                  <a:txBody>
                    <a:bodyPr/>
                    <a:p>
                      <a:pPr algn="ctr">
                        <a:buNone/>
                      </a:pPr>
                      <a:r>
                        <a:rPr lang="zh-CN" altLang="en-US"/>
                        <a:t>“别点，点就省钱”</a:t>
                      </a:r>
                      <a:endParaRPr lang="zh-CN" altLang="en-US"/>
                    </a:p>
                  </a:txBody>
                  <a:tcPr/>
                </a:tc>
              </a:tr>
              <a:tr h="459105">
                <a:tc>
                  <a:txBody>
                    <a:bodyPr/>
                    <a:p>
                      <a:pPr algn="ctr">
                        <a:buNone/>
                      </a:pPr>
                      <a:r>
                        <a:rPr lang="en-US" altLang="zh-CN"/>
                        <a:t>6</a:t>
                      </a:r>
                      <a:endParaRPr lang="en-US" altLang="zh-CN"/>
                    </a:p>
                  </a:txBody>
                  <a:tcPr/>
                </a:tc>
                <a:tc>
                  <a:txBody>
                    <a:bodyPr/>
                    <a:p>
                      <a:pPr algn="ctr">
                        <a:buNone/>
                      </a:pPr>
                      <a:r>
                        <a:rPr lang="zh-CN" altLang="en-US"/>
                        <a:t>手把手教程</a:t>
                      </a:r>
                      <a:endParaRPr lang="zh-CN" altLang="en-US"/>
                    </a:p>
                  </a:txBody>
                  <a:tcPr/>
                </a:tc>
                <a:tc>
                  <a:txBody>
                    <a:bodyPr/>
                    <a:p>
                      <a:pPr algn="ctr">
                        <a:buNone/>
                      </a:pPr>
                      <a:r>
                        <a:rPr lang="zh-CN" altLang="en-US"/>
                        <a:t>“冬季围巾三十种系法”“手残党都可以学会的裸妆技巧”</a:t>
                      </a:r>
                      <a:endParaRPr lang="zh-CN" altLang="en-US"/>
                    </a:p>
                  </a:txBody>
                  <a:tcPr/>
                </a:tc>
              </a:tr>
              <a:tr h="459105">
                <a:tc>
                  <a:txBody>
                    <a:bodyPr/>
                    <a:p>
                      <a:pPr algn="ctr">
                        <a:buNone/>
                      </a:pPr>
                      <a:r>
                        <a:rPr lang="en-US" altLang="zh-CN"/>
                        <a:t>7</a:t>
                      </a:r>
                      <a:endParaRPr lang="en-US" altLang="zh-CN"/>
                    </a:p>
                  </a:txBody>
                  <a:tcPr/>
                </a:tc>
                <a:tc>
                  <a:txBody>
                    <a:bodyPr/>
                    <a:p>
                      <a:pPr algn="ctr">
                        <a:buNone/>
                      </a:pPr>
                      <a:r>
                        <a:rPr lang="zh-CN" altLang="en-US"/>
                        <a:t>借助明星效应</a:t>
                      </a:r>
                      <a:endParaRPr lang="zh-CN" altLang="en-US"/>
                    </a:p>
                  </a:txBody>
                  <a:tcPr/>
                </a:tc>
                <a:tc>
                  <a:txBody>
                    <a:bodyPr/>
                    <a:p>
                      <a:pPr algn="ctr">
                        <a:buNone/>
                      </a:pPr>
                      <a:r>
                        <a:rPr lang="zh-CN" altLang="en-US"/>
                        <a:t>某明星也在用，某网红推荐，某专家安利</a:t>
                      </a:r>
                      <a:endParaRPr lang="zh-CN" altLang="en-US"/>
                    </a:p>
                  </a:txBody>
                  <a:tcPr/>
                </a:tc>
              </a:tr>
              <a:tr h="459105">
                <a:tc>
                  <a:txBody>
                    <a:bodyPr/>
                    <a:p>
                      <a:pPr algn="ctr">
                        <a:buNone/>
                      </a:pPr>
                      <a:r>
                        <a:rPr lang="en-US" altLang="zh-CN"/>
                        <a:t>8</a:t>
                      </a:r>
                      <a:endParaRPr lang="en-US" altLang="zh-CN"/>
                    </a:p>
                  </a:txBody>
                  <a:tcPr/>
                </a:tc>
                <a:tc>
                  <a:txBody>
                    <a:bodyPr/>
                    <a:p>
                      <a:pPr algn="ctr">
                        <a:buNone/>
                      </a:pPr>
                      <a:r>
                        <a:rPr lang="zh-CN" altLang="en-US"/>
                        <a:t>制造紧迫感</a:t>
                      </a:r>
                      <a:endParaRPr lang="zh-CN" altLang="en-US"/>
                    </a:p>
                  </a:txBody>
                  <a:tcPr/>
                </a:tc>
                <a:tc>
                  <a:txBody>
                    <a:bodyPr/>
                    <a:p>
                      <a:pPr algn="ctr">
                        <a:buNone/>
                      </a:pPr>
                      <a:r>
                        <a:rPr lang="zh-CN" altLang="en-US"/>
                        <a:t>“总共⼀万件，开仓第⼀天，给钱就卖”“断码热卖手慢无”</a:t>
                      </a:r>
                      <a:endParaRPr lang="zh-CN" altLang="en-US"/>
                    </a:p>
                  </a:txBody>
                  <a:tcPr/>
                </a:tc>
              </a:tr>
            </a:tbl>
          </a:graphicData>
        </a:graphic>
      </p:graphicFrame>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直播排期管理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．直播排期的含义</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3" descr="图片3"/>
          <p:cNvPicPr>
            <a:picLocks noChangeAspect="1"/>
          </p:cNvPicPr>
          <p:nvPr/>
        </p:nvPicPr>
        <p:blipFill>
          <a:blip r:embed="rId3"/>
          <a:stretch>
            <a:fillRect/>
          </a:stretch>
        </p:blipFill>
        <p:spPr>
          <a:xfrm>
            <a:off x="97790" y="2097405"/>
            <a:ext cx="5968365" cy="3249295"/>
          </a:xfrm>
          <a:prstGeom prst="rect">
            <a:avLst/>
          </a:prstGeom>
          <a:noFill/>
          <a:ln w="9525">
            <a:noFill/>
          </a:ln>
        </p:spPr>
      </p:pic>
      <p:sp>
        <p:nvSpPr>
          <p:cNvPr id="7" name="文本框 6"/>
          <p:cNvSpPr txBox="1"/>
          <p:nvPr/>
        </p:nvSpPr>
        <p:spPr>
          <a:xfrm>
            <a:off x="6400165" y="1938655"/>
            <a:ext cx="5212080" cy="3349625"/>
          </a:xfrm>
          <a:prstGeom prst="rect">
            <a:avLst/>
          </a:prstGeom>
          <a:noFill/>
        </p:spPr>
        <p:txBody>
          <a:bodyPr wrap="square" rtlCol="0">
            <a:noAutofit/>
          </a:bodyPr>
          <a:p>
            <a:pPr>
              <a:lnSpc>
                <a:spcPct val="150000"/>
              </a:lnSpc>
            </a:pPr>
            <a:r>
              <a:rPr lang="en-US" altLang="zh-CN"/>
              <a:t>       </a:t>
            </a:r>
            <a:r>
              <a:rPr lang="zh-CN" altLang="en-US"/>
              <a:t>直播排期属于直播活动策划的一个流程，是对符合直播主题的商品进行直播时间顺序排列，使直播商品尽量合理匹配促销时间节点。做好直播排期，能够提高直播带货的商品高转化率。一般情况下，直播平台某个固定标签下直播时间越长，直播数据就越好，直播排名就越高，所以在制定商品排期计划的时候，在保证直播时长的同时尽量不要经常更换标签。</a:t>
            </a:r>
            <a:endParaRPr lang="zh-CN" altLang="en-US"/>
          </a:p>
        </p:txBody>
      </p:sp>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2．掌握直播电商的选品路径；设置止呕吧</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直播排期管理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．直播排期的步骤</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任意多边形: 形状 43"/>
          <p:cNvSpPr/>
          <p:nvPr>
            <p:custDataLst>
              <p:tags r:id="rId3"/>
            </p:custDataLst>
          </p:nvPr>
        </p:nvSpPr>
        <p:spPr>
          <a:xfrm>
            <a:off x="2630170" y="4361498"/>
            <a:ext cx="1579245" cy="1042670"/>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0">
                <a:schemeClr val="accent1"/>
              </a:gs>
              <a:gs pos="90000">
                <a:schemeClr val="accent1">
                  <a:lumMod val="60000"/>
                  <a:lumOff val="40000"/>
                </a:schemeClr>
              </a:gs>
            </a:gsLst>
            <a:lin ang="18900000" scaled="0"/>
          </a:gradFill>
          <a:ln w="9525" cap="flat">
            <a:noFill/>
            <a:prstDash val="solid"/>
            <a:miter/>
          </a:ln>
          <a:effectLst>
            <a:outerShdw blurRad="63500" dist="38100" dir="8100000" algn="tr" rotWithShape="0">
              <a:schemeClr val="accent1">
                <a:alpha val="20000"/>
              </a:schemeClr>
            </a:outerShdw>
          </a:effectLst>
        </p:spPr>
        <p:txBody>
          <a:bodyPr rot="0" spcFirstLastPara="0" vertOverflow="overflow" horzOverflow="overflow" vert="horz" wrap="none" lIns="864235" tIns="36195" rIns="144145" bIns="3619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pPr>
            <a:r>
              <a:rPr lang="en-US" altLang="zh-CN" b="1">
                <a:solidFill>
                  <a:srgbClr val="FFFFFF"/>
                </a:solidFill>
                <a:latin typeface="+mn-ea"/>
                <a:cs typeface="+mn-ea"/>
                <a:sym typeface="+mn-ea"/>
              </a:rPr>
              <a:t>01</a:t>
            </a:r>
            <a:endParaRPr lang="en-US" altLang="zh-CN" b="1">
              <a:solidFill>
                <a:srgbClr val="FFFFFF"/>
              </a:solidFill>
              <a:latin typeface="+mn-ea"/>
              <a:cs typeface="+mn-ea"/>
              <a:sym typeface="+mn-ea"/>
            </a:endParaRPr>
          </a:p>
        </p:txBody>
      </p:sp>
      <p:sp>
        <p:nvSpPr>
          <p:cNvPr id="13" name="椭圆 12"/>
          <p:cNvSpPr/>
          <p:nvPr>
            <p:custDataLst>
              <p:tags r:id="rId4"/>
            </p:custDataLst>
          </p:nvPr>
        </p:nvSpPr>
        <p:spPr>
          <a:xfrm>
            <a:off x="4093845" y="2979103"/>
            <a:ext cx="195580" cy="1955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sp>
        <p:nvSpPr>
          <p:cNvPr id="16" name="椭圆 15"/>
          <p:cNvSpPr/>
          <p:nvPr>
            <p:custDataLst>
              <p:tags r:id="rId5"/>
            </p:custDataLst>
          </p:nvPr>
        </p:nvSpPr>
        <p:spPr>
          <a:xfrm rot="5400000">
            <a:off x="4155440" y="3040698"/>
            <a:ext cx="71755" cy="7175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cxnSp>
        <p:nvCxnSpPr>
          <p:cNvPr id="17" name="直接连接符 16"/>
          <p:cNvCxnSpPr/>
          <p:nvPr>
            <p:custDataLst>
              <p:tags r:id="rId6"/>
            </p:custDataLst>
          </p:nvPr>
        </p:nvCxnSpPr>
        <p:spPr>
          <a:xfrm>
            <a:off x="4191635" y="3174683"/>
            <a:ext cx="9525" cy="1185545"/>
          </a:xfrm>
          <a:prstGeom prst="line">
            <a:avLst/>
          </a:prstGeom>
          <a:ln w="31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8" name="矩形 7"/>
          <p:cNvSpPr/>
          <p:nvPr>
            <p:custDataLst>
              <p:tags r:id="rId7"/>
            </p:custDataLst>
          </p:nvPr>
        </p:nvSpPr>
        <p:spPr>
          <a:xfrm>
            <a:off x="2630170" y="2407920"/>
            <a:ext cx="1193800" cy="820420"/>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chemeClr val="accent1"/>
                </a:solidFill>
                <a:latin typeface="+mn-ea"/>
                <a:cs typeface="+mn-ea"/>
                <a:sym typeface="+mn-ea"/>
              </a:rPr>
              <a:t>分析头部主播排期特点</a:t>
            </a:r>
            <a:endParaRPr lang="zh-CN" altLang="en-US" b="1" dirty="0">
              <a:solidFill>
                <a:schemeClr val="accent1"/>
              </a:solidFill>
              <a:latin typeface="+mn-ea"/>
              <a:cs typeface="+mn-ea"/>
              <a:sym typeface="+mn-ea"/>
            </a:endParaRPr>
          </a:p>
        </p:txBody>
      </p:sp>
      <p:sp>
        <p:nvSpPr>
          <p:cNvPr id="23" name="任意多边形: 形状 44"/>
          <p:cNvSpPr/>
          <p:nvPr>
            <p:custDataLst>
              <p:tags r:id="rId8"/>
            </p:custDataLst>
          </p:nvPr>
        </p:nvSpPr>
        <p:spPr>
          <a:xfrm>
            <a:off x="5069840" y="4360228"/>
            <a:ext cx="1579245" cy="1042670"/>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90000">
                <a:schemeClr val="accent2">
                  <a:lumMod val="60000"/>
                  <a:lumOff val="40000"/>
                </a:schemeClr>
              </a:gs>
              <a:gs pos="0">
                <a:schemeClr val="accent2"/>
              </a:gs>
            </a:gsLst>
            <a:lin ang="18900000" scaled="0"/>
          </a:gradFill>
          <a:ln>
            <a:noFill/>
          </a:ln>
          <a:effectLst>
            <a:outerShdw blurRad="635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12140" tIns="36195" rIns="144145"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b="1">
                <a:latin typeface="+mn-ea"/>
                <a:cs typeface="+mn-ea"/>
                <a:sym typeface="+mn-ea"/>
              </a:rPr>
              <a:t>02</a:t>
            </a:r>
            <a:endParaRPr lang="en-US" altLang="zh-CN" b="1">
              <a:latin typeface="+mn-ea"/>
              <a:cs typeface="+mn-ea"/>
              <a:sym typeface="+mn-ea"/>
            </a:endParaRPr>
          </a:p>
        </p:txBody>
      </p:sp>
      <p:sp>
        <p:nvSpPr>
          <p:cNvPr id="26" name="椭圆 25"/>
          <p:cNvSpPr/>
          <p:nvPr>
            <p:custDataLst>
              <p:tags r:id="rId9"/>
            </p:custDataLst>
          </p:nvPr>
        </p:nvSpPr>
        <p:spPr>
          <a:xfrm>
            <a:off x="6551295" y="2979103"/>
            <a:ext cx="195580" cy="195580"/>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sp>
        <p:nvSpPr>
          <p:cNvPr id="27" name="椭圆 26"/>
          <p:cNvSpPr/>
          <p:nvPr>
            <p:custDataLst>
              <p:tags r:id="rId10"/>
            </p:custDataLst>
          </p:nvPr>
        </p:nvSpPr>
        <p:spPr>
          <a:xfrm rot="5400000">
            <a:off x="6612890" y="3040698"/>
            <a:ext cx="71755" cy="71755"/>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cxnSp>
        <p:nvCxnSpPr>
          <p:cNvPr id="28" name="直接连接符 27"/>
          <p:cNvCxnSpPr/>
          <p:nvPr>
            <p:custDataLst>
              <p:tags r:id="rId11"/>
            </p:custDataLst>
          </p:nvPr>
        </p:nvCxnSpPr>
        <p:spPr>
          <a:xfrm>
            <a:off x="6649085" y="3174683"/>
            <a:ext cx="9525" cy="1185545"/>
          </a:xfrm>
          <a:prstGeom prst="line">
            <a:avLst/>
          </a:prstGeom>
          <a:ln w="31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1" name="矩形 10"/>
          <p:cNvSpPr/>
          <p:nvPr>
            <p:custDataLst>
              <p:tags r:id="rId12"/>
            </p:custDataLst>
          </p:nvPr>
        </p:nvSpPr>
        <p:spPr>
          <a:xfrm>
            <a:off x="5495290" y="2407920"/>
            <a:ext cx="916940" cy="820420"/>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chemeClr val="accent2"/>
                </a:solidFill>
                <a:latin typeface="+mn-ea"/>
                <a:cs typeface="+mn-ea"/>
                <a:sym typeface="+mn-ea"/>
              </a:rPr>
              <a:t>制定月度排期计划</a:t>
            </a:r>
            <a:endParaRPr lang="zh-CN" altLang="en-US" b="1" dirty="0">
              <a:solidFill>
                <a:schemeClr val="accent2"/>
              </a:solidFill>
              <a:latin typeface="+mn-ea"/>
              <a:cs typeface="+mn-ea"/>
              <a:sym typeface="+mn-ea"/>
            </a:endParaRPr>
          </a:p>
        </p:txBody>
      </p:sp>
      <p:sp>
        <p:nvSpPr>
          <p:cNvPr id="59" name="任意多边形: 形状 45"/>
          <p:cNvSpPr/>
          <p:nvPr>
            <p:custDataLst>
              <p:tags r:id="rId13"/>
            </p:custDataLst>
          </p:nvPr>
        </p:nvSpPr>
        <p:spPr>
          <a:xfrm>
            <a:off x="7544435" y="4355148"/>
            <a:ext cx="1579245" cy="1042670"/>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100000">
                <a:schemeClr val="accent3">
                  <a:lumMod val="60000"/>
                  <a:lumOff val="40000"/>
                </a:schemeClr>
              </a:gs>
              <a:gs pos="10000">
                <a:schemeClr val="accent3"/>
              </a:gs>
            </a:gsLst>
            <a:lin ang="18900000" scaled="0"/>
          </a:gradFill>
          <a:ln>
            <a:noFill/>
          </a:ln>
          <a:effectLst>
            <a:outerShdw blurRad="63500" dist="38100" dir="8100000" algn="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12140" tIns="36195" rIns="144145"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b="1">
                <a:latin typeface="+mn-ea"/>
                <a:cs typeface="+mn-ea"/>
                <a:sym typeface="+mn-ea"/>
              </a:rPr>
              <a:t>03</a:t>
            </a:r>
            <a:endParaRPr lang="en-US" altLang="zh-CN" b="1">
              <a:latin typeface="+mn-ea"/>
              <a:cs typeface="+mn-ea"/>
              <a:sym typeface="+mn-ea"/>
            </a:endParaRPr>
          </a:p>
        </p:txBody>
      </p:sp>
      <p:sp>
        <p:nvSpPr>
          <p:cNvPr id="61" name="椭圆 60"/>
          <p:cNvSpPr/>
          <p:nvPr>
            <p:custDataLst>
              <p:tags r:id="rId14"/>
            </p:custDataLst>
          </p:nvPr>
        </p:nvSpPr>
        <p:spPr>
          <a:xfrm>
            <a:off x="9008745" y="2972118"/>
            <a:ext cx="195580" cy="195580"/>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sp>
        <p:nvSpPr>
          <p:cNvPr id="62" name="椭圆 61"/>
          <p:cNvSpPr/>
          <p:nvPr>
            <p:custDataLst>
              <p:tags r:id="rId15"/>
            </p:custDataLst>
          </p:nvPr>
        </p:nvSpPr>
        <p:spPr>
          <a:xfrm rot="5400000">
            <a:off x="9070340" y="3033713"/>
            <a:ext cx="71755" cy="71755"/>
          </a:xfrm>
          <a:prstGeom prst="ellips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cxnSp>
        <p:nvCxnSpPr>
          <p:cNvPr id="70" name="直接连接符 69"/>
          <p:cNvCxnSpPr/>
          <p:nvPr>
            <p:custDataLst>
              <p:tags r:id="rId16"/>
            </p:custDataLst>
          </p:nvPr>
        </p:nvCxnSpPr>
        <p:spPr>
          <a:xfrm>
            <a:off x="9106535" y="3167698"/>
            <a:ext cx="9525" cy="1192530"/>
          </a:xfrm>
          <a:prstGeom prst="line">
            <a:avLst/>
          </a:prstGeom>
          <a:ln w="31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5" name="矩形 14"/>
          <p:cNvSpPr/>
          <p:nvPr>
            <p:custDataLst>
              <p:tags r:id="rId17"/>
            </p:custDataLst>
          </p:nvPr>
        </p:nvSpPr>
        <p:spPr>
          <a:xfrm>
            <a:off x="7617460" y="2407920"/>
            <a:ext cx="1249680" cy="820420"/>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chemeClr val="accent3"/>
                </a:solidFill>
                <a:latin typeface="+mn-ea"/>
                <a:cs typeface="+mn-ea"/>
                <a:sym typeface="+mn-ea"/>
              </a:rPr>
              <a:t>设置直播排期内容标签</a:t>
            </a:r>
            <a:endParaRPr lang="zh-CN" altLang="en-US" b="1" dirty="0">
              <a:solidFill>
                <a:schemeClr val="accent3"/>
              </a:solidFill>
              <a:latin typeface="+mn-ea"/>
              <a:cs typeface="+mn-ea"/>
              <a:sym typeface="+mn-ea"/>
            </a:endParaRPr>
          </a:p>
        </p:txBody>
      </p:sp>
    </p:spTree>
    <p:custDataLst>
      <p:tags r:id="rId18"/>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直播脚本设计</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50139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．直播脚本的类型</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3" name="圆角矩形 82"/>
          <p:cNvSpPr/>
          <p:nvPr>
            <p:custDataLst>
              <p:tags r:id="rId3"/>
            </p:custDataLst>
          </p:nvPr>
        </p:nvSpPr>
        <p:spPr>
          <a:xfrm>
            <a:off x="4270375" y="4437380"/>
            <a:ext cx="2012950" cy="536575"/>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64795" tIns="117793" rIns="264160" bIns="117792" numCol="1" spcCol="0" rtlCol="0" fromWordArt="0" anchor="ctr" anchorCtr="0" forceAA="0" compatLnSpc="1">
            <a:noAutofit/>
          </a:bodyPr>
          <a:lstStyle/>
          <a:p>
            <a:pPr marL="0" algn="ctr" rtl="0" eaLnBrk="1" latinLnBrk="0" hangingPunct="1">
              <a:spcBef>
                <a:spcPts val="0"/>
              </a:spcBef>
              <a:spcAft>
                <a:spcPts val="0"/>
              </a:spcAft>
            </a:pPr>
            <a:r>
              <a:rPr lang="zh-CN" altLang="zh-CN" sz="1600">
                <a:effectLst/>
                <a:latin typeface="+mn-ea"/>
              </a:rPr>
              <a:t>单品直播脚本</a:t>
            </a:r>
            <a:endParaRPr lang="zh-CN" altLang="zh-CN" sz="1600">
              <a:effectLst/>
              <a:latin typeface="+mn-ea"/>
            </a:endParaRPr>
          </a:p>
        </p:txBody>
      </p:sp>
      <p:sp>
        <p:nvSpPr>
          <p:cNvPr id="74" name="圆角矩形 73"/>
          <p:cNvSpPr/>
          <p:nvPr>
            <p:custDataLst>
              <p:tags r:id="rId4"/>
            </p:custDataLst>
          </p:nvPr>
        </p:nvSpPr>
        <p:spPr>
          <a:xfrm>
            <a:off x="4293235" y="2933065"/>
            <a:ext cx="1990090" cy="536575"/>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64795" tIns="117793" rIns="264160" bIns="117792" numCol="1" spcCol="0" rtlCol="0" fromWordArt="0" anchor="ctr" anchorCtr="0" forceAA="0" compatLnSpc="1">
            <a:noAutofit/>
          </a:bodyPr>
          <a:lstStyle/>
          <a:p>
            <a:pPr marL="0" algn="ctr" rtl="0" eaLnBrk="1" latinLnBrk="0" hangingPunct="1">
              <a:spcBef>
                <a:spcPts val="0"/>
              </a:spcBef>
              <a:spcAft>
                <a:spcPts val="0"/>
              </a:spcAft>
            </a:pPr>
            <a:r>
              <a:rPr lang="zh-CN" altLang="zh-CN" sz="1600" dirty="0">
                <a:effectLst/>
                <a:latin typeface="+mn-ea"/>
              </a:rPr>
              <a:t>整场直播脚本</a:t>
            </a:r>
            <a:endParaRPr lang="zh-CN" altLang="zh-CN" sz="1600" dirty="0">
              <a:effectLst/>
              <a:latin typeface="+mn-ea"/>
            </a:endParaRPr>
          </a:p>
        </p:txBody>
      </p:sp>
      <p:sp>
        <p:nvSpPr>
          <p:cNvPr id="76" name="右箭头 75"/>
          <p:cNvSpPr/>
          <p:nvPr>
            <p:custDataLst>
              <p:tags r:id="rId5"/>
            </p:custDataLst>
          </p:nvPr>
        </p:nvSpPr>
        <p:spPr>
          <a:xfrm>
            <a:off x="6528607" y="3057175"/>
            <a:ext cx="479365" cy="412807"/>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78" name="1"/>
          <p:cNvSpPr txBox="1">
            <a:spLocks noChangeArrowheads="1"/>
          </p:cNvSpPr>
          <p:nvPr>
            <p:custDataLst>
              <p:tags r:id="rId6"/>
            </p:custDataLst>
          </p:nvPr>
        </p:nvSpPr>
        <p:spPr bwMode="auto">
          <a:xfrm>
            <a:off x="7275830" y="2853055"/>
            <a:ext cx="3604260" cy="78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zh-CN" altLang="en-US" sz="2000" noProof="0" dirty="0">
                <a:ln>
                  <a:noFill/>
                </a:ln>
                <a:solidFill>
                  <a:schemeClr val="tx1">
                    <a:lumMod val="85000"/>
                    <a:lumOff val="15000"/>
                  </a:schemeClr>
                </a:solidFill>
                <a:effectLst/>
                <a:uLnTx/>
                <a:uFillTx/>
                <a:latin typeface="+mn-ea"/>
                <a:ea typeface="+mn-ea"/>
                <a:cs typeface="+mn-ea"/>
                <a:sym typeface="+mn-lt"/>
              </a:rPr>
              <a:t>统筹直播开场预热、商品讲解测评、用户互动、话术引导等</a:t>
            </a:r>
            <a:endParaRPr lang="zh-CN" altLang="en-US" sz="2000" noProof="0" dirty="0">
              <a:ln>
                <a:noFill/>
              </a:ln>
              <a:solidFill>
                <a:schemeClr val="tx1">
                  <a:lumMod val="85000"/>
                  <a:lumOff val="15000"/>
                </a:schemeClr>
              </a:solidFill>
              <a:effectLst/>
              <a:uLnTx/>
              <a:uFillTx/>
              <a:latin typeface="+mn-ea"/>
              <a:ea typeface="+mn-ea"/>
              <a:cs typeface="+mn-ea"/>
              <a:sym typeface="+mn-lt"/>
            </a:endParaRPr>
          </a:p>
        </p:txBody>
      </p:sp>
      <p:sp>
        <p:nvSpPr>
          <p:cNvPr id="85" name="右箭头 84"/>
          <p:cNvSpPr/>
          <p:nvPr>
            <p:custDataLst>
              <p:tags r:id="rId7"/>
            </p:custDataLst>
          </p:nvPr>
        </p:nvSpPr>
        <p:spPr>
          <a:xfrm>
            <a:off x="6477172" y="4523417"/>
            <a:ext cx="479365" cy="412807"/>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86" name="1"/>
          <p:cNvSpPr txBox="1">
            <a:spLocks noChangeArrowheads="1"/>
          </p:cNvSpPr>
          <p:nvPr>
            <p:custDataLst>
              <p:tags r:id="rId8"/>
            </p:custDataLst>
          </p:nvPr>
        </p:nvSpPr>
        <p:spPr bwMode="auto">
          <a:xfrm>
            <a:off x="7201535" y="4312285"/>
            <a:ext cx="3590290" cy="78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zh-CN" altLang="en-US" sz="2000" noProof="0" dirty="0">
                <a:ln>
                  <a:noFill/>
                </a:ln>
                <a:solidFill>
                  <a:schemeClr val="tx1">
                    <a:lumMod val="85000"/>
                    <a:lumOff val="15000"/>
                  </a:schemeClr>
                </a:solidFill>
                <a:effectLst/>
                <a:uLnTx/>
                <a:uFillTx/>
                <a:latin typeface="+mn-ea"/>
                <a:ea typeface="+mn-ea"/>
                <a:cs typeface="+mn-ea"/>
                <a:sym typeface="+mn-lt"/>
              </a:rPr>
              <a:t>介绍产品特点、功能以及为用户带来的利益等</a:t>
            </a:r>
            <a:endParaRPr lang="zh-CN" altLang="en-US" sz="2000" noProof="0" dirty="0">
              <a:ln>
                <a:noFill/>
              </a:ln>
              <a:solidFill>
                <a:schemeClr val="tx1">
                  <a:lumMod val="85000"/>
                  <a:lumOff val="15000"/>
                </a:schemeClr>
              </a:solidFill>
              <a:effectLst/>
              <a:uLnTx/>
              <a:uFillTx/>
              <a:latin typeface="+mn-ea"/>
              <a:ea typeface="+mn-ea"/>
              <a:cs typeface="+mn-ea"/>
              <a:sym typeface="+mn-lt"/>
            </a:endParaRPr>
          </a:p>
        </p:txBody>
      </p:sp>
      <p:sp>
        <p:nvSpPr>
          <p:cNvPr id="24" name="椭圆 23"/>
          <p:cNvSpPr/>
          <p:nvPr>
            <p:custDataLst>
              <p:tags r:id="rId9"/>
            </p:custDataLst>
          </p:nvPr>
        </p:nvSpPr>
        <p:spPr>
          <a:xfrm>
            <a:off x="308928" y="2413555"/>
            <a:ext cx="3656489" cy="3656489"/>
          </a:xfrm>
          <a:prstGeom prst="ellipse">
            <a:avLst/>
          </a:prstGeom>
          <a:noFill/>
          <a:ln>
            <a:gradFill>
              <a:gsLst>
                <a:gs pos="0">
                  <a:schemeClr val="accent1">
                    <a:lumMod val="40000"/>
                    <a:lumOff val="60000"/>
                  </a:schemeClr>
                </a:gs>
                <a:gs pos="17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lvl="0" algn="ctr">
              <a:buClrTx/>
              <a:buSzTx/>
              <a:buFontTx/>
            </a:pPr>
            <a:endParaRPr lang="zh-CN" altLang="en-US" sz="1600">
              <a:solidFill>
                <a:schemeClr val="lt1"/>
              </a:solidFill>
              <a:cs typeface="江城圆体 400W" panose="020B0500000000000000" charset="-122"/>
              <a:sym typeface="+mn-ea"/>
            </a:endParaRPr>
          </a:p>
        </p:txBody>
      </p:sp>
      <p:sp>
        <p:nvSpPr>
          <p:cNvPr id="25" name="椭圆 24"/>
          <p:cNvSpPr/>
          <p:nvPr>
            <p:custDataLst>
              <p:tags r:id="rId10"/>
            </p:custDataLst>
          </p:nvPr>
        </p:nvSpPr>
        <p:spPr>
          <a:xfrm>
            <a:off x="3874784" y="4522905"/>
            <a:ext cx="90633" cy="90633"/>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26" name="椭圆 25"/>
          <p:cNvSpPr/>
          <p:nvPr>
            <p:custDataLst>
              <p:tags r:id="rId11"/>
            </p:custDataLst>
          </p:nvPr>
        </p:nvSpPr>
        <p:spPr>
          <a:xfrm>
            <a:off x="3874784" y="3549305"/>
            <a:ext cx="90633" cy="90633"/>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27" name="椭圆 26"/>
          <p:cNvSpPr/>
          <p:nvPr>
            <p:custDataLst>
              <p:tags r:id="rId12"/>
            </p:custDataLst>
          </p:nvPr>
        </p:nvSpPr>
        <p:spPr>
          <a:xfrm>
            <a:off x="496567" y="2413555"/>
            <a:ext cx="3323695" cy="3323695"/>
          </a:xfrm>
          <a:prstGeom prst="ellipse">
            <a:avLst/>
          </a:prstGeom>
          <a:gradFill flip="none">
            <a:gsLst>
              <a:gs pos="0">
                <a:schemeClr val="accent1">
                  <a:lumMod val="60000"/>
                  <a:lumOff val="40000"/>
                  <a:alpha val="10000"/>
                </a:schemeClr>
              </a:gs>
              <a:gs pos="100000">
                <a:schemeClr val="accent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28" name="椭圆 27"/>
          <p:cNvSpPr/>
          <p:nvPr>
            <p:custDataLst>
              <p:tags r:id="rId13"/>
            </p:custDataLst>
          </p:nvPr>
        </p:nvSpPr>
        <p:spPr>
          <a:xfrm>
            <a:off x="656592" y="2573580"/>
            <a:ext cx="3002938" cy="3002938"/>
          </a:xfrm>
          <a:prstGeom prst="ellipse">
            <a:avLst/>
          </a:prstGeom>
          <a:gradFill flip="none">
            <a:gsLst>
              <a:gs pos="0">
                <a:schemeClr val="accent1">
                  <a:lumMod val="60000"/>
                  <a:lumOff val="40000"/>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29" name="椭圆 28"/>
          <p:cNvSpPr/>
          <p:nvPr>
            <p:custDataLst>
              <p:tags r:id="rId14"/>
            </p:custDataLst>
          </p:nvPr>
        </p:nvSpPr>
        <p:spPr>
          <a:xfrm>
            <a:off x="838567" y="2755555"/>
            <a:ext cx="2639696" cy="2639696"/>
          </a:xfrm>
          <a:prstGeom prst="ellipse">
            <a:avLst/>
          </a:prstGeom>
          <a:gradFill flip="none">
            <a:gsLst>
              <a:gs pos="0">
                <a:schemeClr val="accent1">
                  <a:lumMod val="60000"/>
                  <a:lumOff val="40000"/>
                  <a:alpha val="20000"/>
                </a:schemeClr>
              </a:gs>
              <a:gs pos="100000">
                <a:schemeClr val="accent1">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30" name="椭圆 29"/>
          <p:cNvSpPr/>
          <p:nvPr>
            <p:custDataLst>
              <p:tags r:id="rId15"/>
            </p:custDataLst>
          </p:nvPr>
        </p:nvSpPr>
        <p:spPr>
          <a:xfrm>
            <a:off x="1016293" y="2933281"/>
            <a:ext cx="2283536" cy="2283536"/>
          </a:xfrm>
          <a:prstGeom prst="ellipse">
            <a:avLst/>
          </a:prstGeom>
          <a:gradFill>
            <a:gsLst>
              <a:gs pos="98000">
                <a:schemeClr val="accent1"/>
              </a:gs>
              <a:gs pos="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31" name="文本框 30"/>
          <p:cNvSpPr txBox="1"/>
          <p:nvPr>
            <p:custDataLst>
              <p:tags r:id="rId16"/>
            </p:custDataLst>
          </p:nvPr>
        </p:nvSpPr>
        <p:spPr>
          <a:xfrm>
            <a:off x="1142330" y="3691627"/>
            <a:ext cx="2020132" cy="513353"/>
          </a:xfrm>
          <a:prstGeom prst="rect">
            <a:avLst/>
          </a:prstGeom>
          <a:noFill/>
        </p:spPr>
        <p:txBody>
          <a:bodyPr wrap="square" rtlCol="0">
            <a:noAutofit/>
          </a:bodyPr>
          <a:lstStyle/>
          <a:p>
            <a:pPr algn="ctr"/>
            <a:r>
              <a:rPr lang="zh-CN" altLang="en-US" sz="2400" b="1" dirty="0">
                <a:solidFill>
                  <a:schemeClr val="lt1">
                    <a:lumMod val="100000"/>
                  </a:schemeClr>
                </a:solidFill>
                <a:latin typeface="+mn-ea"/>
                <a:cs typeface="微软雅黑" panose="020B0503020204020204" pitchFamily="34" charset="-122"/>
              </a:rPr>
              <a:t>直播脚本</a:t>
            </a:r>
            <a:endParaRPr lang="zh-CN" altLang="en-US" sz="2400" b="1" dirty="0">
              <a:solidFill>
                <a:schemeClr val="lt1">
                  <a:lumMod val="100000"/>
                </a:schemeClr>
              </a:solidFill>
              <a:latin typeface="+mn-ea"/>
              <a:cs typeface="微软雅黑" panose="020B0503020204020204" pitchFamily="34" charset="-122"/>
            </a:endParaRPr>
          </a:p>
        </p:txBody>
      </p:sp>
    </p:spTree>
    <p:custDataLst>
      <p:tags r:id="rId17"/>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直播脚本设计</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50139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．直播脚本的作用</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矩形 2"/>
          <p:cNvSpPr/>
          <p:nvPr>
            <p:custDataLst>
              <p:tags r:id="rId3"/>
            </p:custDataLst>
          </p:nvPr>
        </p:nvSpPr>
        <p:spPr>
          <a:xfrm>
            <a:off x="5344795" y="3398203"/>
            <a:ext cx="1433759" cy="1425266"/>
          </a:xfrm>
          <a:prstGeom prst="rect">
            <a:avLst/>
          </a:prstGeom>
          <a:noFill/>
        </p:spPr>
        <p:txBody>
          <a:bodyPr wrap="square" tIns="324000" bIns="432000" rtlCol="0" anchor="b" anchorCtr="0">
            <a:noAutofit/>
          </a:bodyPr>
          <a:p>
            <a:pPr algn="ctr">
              <a:spcBef>
                <a:spcPct val="0"/>
              </a:spcBef>
              <a:spcAft>
                <a:spcPct val="0"/>
              </a:spcAft>
            </a:pPr>
            <a:r>
              <a:rPr lang="zh-CN" altLang="en-US" b="1" dirty="0">
                <a:solidFill>
                  <a:schemeClr val="tx1">
                    <a:lumMod val="100000"/>
                  </a:schemeClr>
                </a:solidFill>
                <a:latin typeface="+mn-ea"/>
                <a:cs typeface="+mn-ea"/>
              </a:rPr>
              <a:t>单击此处</a:t>
            </a:r>
            <a:endParaRPr lang="zh-CN" altLang="en-US" b="1" dirty="0">
              <a:solidFill>
                <a:schemeClr val="tx1">
                  <a:lumMod val="100000"/>
                </a:schemeClr>
              </a:solidFill>
              <a:latin typeface="+mn-ea"/>
              <a:cs typeface="+mn-ea"/>
            </a:endParaRPr>
          </a:p>
          <a:p>
            <a:pPr algn="ctr">
              <a:spcBef>
                <a:spcPct val="0"/>
              </a:spcBef>
              <a:spcAft>
                <a:spcPct val="0"/>
              </a:spcAft>
            </a:pPr>
            <a:r>
              <a:rPr lang="zh-CN" altLang="en-US" b="1" dirty="0">
                <a:solidFill>
                  <a:schemeClr val="tx1">
                    <a:lumMod val="100000"/>
                  </a:schemeClr>
                </a:solidFill>
                <a:latin typeface="+mn-ea"/>
                <a:cs typeface="+mn-ea"/>
              </a:rPr>
              <a:t>添加项标题</a:t>
            </a:r>
            <a:endParaRPr lang="zh-CN" altLang="en-US" b="1" dirty="0">
              <a:solidFill>
                <a:schemeClr val="tx1">
                  <a:lumMod val="100000"/>
                </a:schemeClr>
              </a:solidFill>
              <a:latin typeface="+mn-ea"/>
              <a:cs typeface="+mn-ea"/>
            </a:endParaRPr>
          </a:p>
        </p:txBody>
      </p:sp>
      <p:sp>
        <p:nvSpPr>
          <p:cNvPr id="7" name="任意多边形 2"/>
          <p:cNvSpPr/>
          <p:nvPr>
            <p:custDataLst>
              <p:tags r:id="rId4"/>
            </p:custDataLst>
          </p:nvPr>
        </p:nvSpPr>
        <p:spPr>
          <a:xfrm rot="20503737">
            <a:off x="4291965" y="3088323"/>
            <a:ext cx="2243669" cy="893699"/>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09" h="1557">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2">
                  <a:lumMod val="90000"/>
                </a:schemeClr>
              </a:gs>
              <a:gs pos="100000">
                <a:schemeClr val="accent2">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1" name="任意多边形 5"/>
          <p:cNvSpPr/>
          <p:nvPr>
            <p:custDataLst>
              <p:tags r:id="rId5"/>
            </p:custDataLst>
          </p:nvPr>
        </p:nvSpPr>
        <p:spPr>
          <a:xfrm rot="3223737">
            <a:off x="5283200" y="2886393"/>
            <a:ext cx="2243719" cy="893680"/>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09" h="1557">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1">
                  <a:lumMod val="90000"/>
                </a:schemeClr>
              </a:gs>
              <a:gs pos="100000">
                <a:schemeClr val="accent1">
                  <a:lumMod val="80000"/>
                  <a:lumOff val="20000"/>
                </a:schemeClr>
              </a:gs>
            </a:gsLst>
            <a:lin ang="10800000" scaled="0"/>
          </a:gradFill>
          <a:ln w="222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4" name="任意多边形 11"/>
          <p:cNvSpPr/>
          <p:nvPr>
            <p:custDataLst>
              <p:tags r:id="rId6"/>
            </p:custDataLst>
          </p:nvPr>
        </p:nvSpPr>
        <p:spPr>
          <a:xfrm rot="7543737">
            <a:off x="5420360" y="3945573"/>
            <a:ext cx="2697109" cy="893699"/>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699" h="1557">
                <a:moveTo>
                  <a:pt x="4634" y="1326"/>
                </a:moveTo>
                <a:lnTo>
                  <a:pt x="4638" y="1337"/>
                </a:lnTo>
                <a:cubicBezTo>
                  <a:pt x="4661" y="1396"/>
                  <a:pt x="4681" y="1455"/>
                  <a:pt x="4699" y="1516"/>
                </a:cubicBezTo>
                <a:lnTo>
                  <a:pt x="4699" y="1518"/>
                </a:lnTo>
                <a:lnTo>
                  <a:pt x="4696" y="1522"/>
                </a:lnTo>
                <a:lnTo>
                  <a:pt x="4690" y="1501"/>
                </a:lnTo>
                <a:lnTo>
                  <a:pt x="4679" y="1463"/>
                </a:lnTo>
                <a:lnTo>
                  <a:pt x="4634" y="1326"/>
                </a:lnTo>
                <a:close/>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5">
                  <a:lumMod val="90000"/>
                </a:schemeClr>
              </a:gs>
              <a:gs pos="100000">
                <a:schemeClr val="accent5">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5" name="任意多边形 12"/>
          <p:cNvSpPr/>
          <p:nvPr>
            <p:custDataLst>
              <p:tags r:id="rId7"/>
            </p:custDataLst>
          </p:nvPr>
        </p:nvSpPr>
        <p:spPr>
          <a:xfrm rot="11863737">
            <a:off x="5104130" y="4508818"/>
            <a:ext cx="2243669" cy="893699"/>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09" h="1557">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4">
                  <a:lumMod val="90000"/>
                </a:schemeClr>
              </a:gs>
              <a:gs pos="100000">
                <a:schemeClr val="accent4">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6" name="任意多边形 18"/>
          <p:cNvSpPr/>
          <p:nvPr>
            <p:custDataLst>
              <p:tags r:id="rId8"/>
            </p:custDataLst>
          </p:nvPr>
        </p:nvSpPr>
        <p:spPr>
          <a:xfrm rot="16183737">
            <a:off x="4183380" y="4090988"/>
            <a:ext cx="2243719" cy="893680"/>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09" h="1557">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3">
                  <a:lumMod val="90000"/>
                </a:schemeClr>
              </a:gs>
              <a:gs pos="100000">
                <a:schemeClr val="accent3">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8" name="矩形 7"/>
          <p:cNvSpPr/>
          <p:nvPr>
            <p:custDataLst>
              <p:tags r:id="rId9"/>
            </p:custDataLst>
          </p:nvPr>
        </p:nvSpPr>
        <p:spPr>
          <a:xfrm>
            <a:off x="2064385" y="4812348"/>
            <a:ext cx="2457450" cy="637540"/>
          </a:xfrm>
          <a:prstGeom prst="rect">
            <a:avLst/>
          </a:prstGeom>
          <a:noFill/>
        </p:spPr>
        <p:txBody>
          <a:bodyPr wrap="square" lIns="0" tIns="0" rIns="0" bIns="0" rtlCol="0" anchor="b">
            <a:noAutofit/>
          </a:bodyPr>
          <a:p>
            <a:pPr algn="r">
              <a:spcBef>
                <a:spcPct val="0"/>
              </a:spcBef>
              <a:spcAft>
                <a:spcPct val="0"/>
              </a:spcAft>
            </a:pPr>
            <a:r>
              <a:rPr lang="zh-CN" altLang="en-US" b="1">
                <a:solidFill>
                  <a:schemeClr val="accent3"/>
                </a:solidFill>
                <a:latin typeface="+mn-ea"/>
                <a:cs typeface="+mn-ea"/>
              </a:rPr>
              <a:t>规划直播预算</a:t>
            </a:r>
            <a:endParaRPr lang="zh-CN" altLang="en-US" b="1">
              <a:solidFill>
                <a:schemeClr val="accent3"/>
              </a:solidFill>
              <a:latin typeface="+mn-ea"/>
              <a:cs typeface="+mn-ea"/>
            </a:endParaRPr>
          </a:p>
        </p:txBody>
      </p:sp>
      <p:sp>
        <p:nvSpPr>
          <p:cNvPr id="9" name="矩形 8"/>
          <p:cNvSpPr/>
          <p:nvPr>
            <p:custDataLst>
              <p:tags r:id="rId10"/>
            </p:custDataLst>
          </p:nvPr>
        </p:nvSpPr>
        <p:spPr>
          <a:xfrm>
            <a:off x="7589520" y="4426903"/>
            <a:ext cx="2457450" cy="637540"/>
          </a:xfrm>
          <a:prstGeom prst="rect">
            <a:avLst/>
          </a:prstGeom>
          <a:noFill/>
        </p:spPr>
        <p:txBody>
          <a:bodyPr wrap="square" lIns="0" tIns="0" rIns="0" bIns="0" rtlCol="0" anchor="b">
            <a:noAutofit/>
          </a:bodyPr>
          <a:p>
            <a:pPr>
              <a:spcBef>
                <a:spcPct val="0"/>
              </a:spcBef>
              <a:spcAft>
                <a:spcPct val="0"/>
              </a:spcAft>
            </a:pPr>
            <a:r>
              <a:rPr lang="zh-CN" altLang="en-US" b="1" dirty="0">
                <a:solidFill>
                  <a:schemeClr val="accent4"/>
                </a:solidFill>
                <a:latin typeface="+mn-ea"/>
                <a:cs typeface="+mn-ea"/>
              </a:rPr>
              <a:t>便于总结复盘</a:t>
            </a:r>
            <a:endParaRPr lang="zh-CN" altLang="en-US" b="1" dirty="0">
              <a:solidFill>
                <a:schemeClr val="accent4"/>
              </a:solidFill>
              <a:latin typeface="+mn-ea"/>
              <a:cs typeface="+mn-ea"/>
            </a:endParaRPr>
          </a:p>
        </p:txBody>
      </p:sp>
      <p:sp>
        <p:nvSpPr>
          <p:cNvPr id="17" name="矩形 16"/>
          <p:cNvSpPr/>
          <p:nvPr>
            <p:custDataLst>
              <p:tags r:id="rId11"/>
            </p:custDataLst>
          </p:nvPr>
        </p:nvSpPr>
        <p:spPr>
          <a:xfrm>
            <a:off x="3127375" y="1415098"/>
            <a:ext cx="2457450" cy="637540"/>
          </a:xfrm>
          <a:prstGeom prst="rect">
            <a:avLst/>
          </a:prstGeom>
          <a:noFill/>
        </p:spPr>
        <p:txBody>
          <a:bodyPr wrap="square" lIns="0" tIns="0" rIns="0" bIns="0" rtlCol="0" anchor="b">
            <a:noAutofit/>
          </a:bodyPr>
          <a:p>
            <a:pPr algn="r">
              <a:spcBef>
                <a:spcPct val="0"/>
              </a:spcBef>
              <a:spcAft>
                <a:spcPct val="0"/>
              </a:spcAft>
            </a:pPr>
            <a:r>
              <a:rPr lang="zh-CN" altLang="en-US" b="1" dirty="0">
                <a:solidFill>
                  <a:schemeClr val="accent1"/>
                </a:solidFill>
                <a:latin typeface="+mn-ea"/>
                <a:cs typeface="+mn-ea"/>
              </a:rPr>
              <a:t>梳理直播流程</a:t>
            </a:r>
            <a:endParaRPr lang="zh-CN" altLang="en-US" b="1" dirty="0">
              <a:solidFill>
                <a:schemeClr val="accent1"/>
              </a:solidFill>
              <a:latin typeface="+mn-ea"/>
              <a:cs typeface="+mn-ea"/>
            </a:endParaRPr>
          </a:p>
        </p:txBody>
      </p:sp>
      <p:sp>
        <p:nvSpPr>
          <p:cNvPr id="20" name="矩形 19"/>
          <p:cNvSpPr/>
          <p:nvPr>
            <p:custDataLst>
              <p:tags r:id="rId12"/>
            </p:custDataLst>
          </p:nvPr>
        </p:nvSpPr>
        <p:spPr>
          <a:xfrm>
            <a:off x="8192770" y="2993073"/>
            <a:ext cx="2457450" cy="637540"/>
          </a:xfrm>
          <a:prstGeom prst="rect">
            <a:avLst/>
          </a:prstGeom>
          <a:noFill/>
        </p:spPr>
        <p:txBody>
          <a:bodyPr wrap="square" lIns="0" tIns="0" rIns="0" bIns="0" rtlCol="0" anchor="b">
            <a:noAutofit/>
          </a:bodyPr>
          <a:p>
            <a:pPr>
              <a:spcBef>
                <a:spcPct val="0"/>
              </a:spcBef>
              <a:spcAft>
                <a:spcPct val="0"/>
              </a:spcAft>
            </a:pPr>
            <a:r>
              <a:rPr lang="zh-CN" altLang="en-US" b="1">
                <a:solidFill>
                  <a:schemeClr val="accent5"/>
                </a:solidFill>
                <a:latin typeface="+mn-ea"/>
                <a:cs typeface="+mn-ea"/>
              </a:rPr>
              <a:t>建立舆论导向</a:t>
            </a:r>
            <a:endParaRPr lang="zh-CN" altLang="en-US" b="1">
              <a:solidFill>
                <a:schemeClr val="accent5"/>
              </a:solidFill>
              <a:latin typeface="+mn-ea"/>
              <a:cs typeface="+mn-ea"/>
            </a:endParaRPr>
          </a:p>
        </p:txBody>
      </p:sp>
      <p:sp>
        <p:nvSpPr>
          <p:cNvPr id="33" name="矩形 32"/>
          <p:cNvSpPr/>
          <p:nvPr>
            <p:custDataLst>
              <p:tags r:id="rId13"/>
            </p:custDataLst>
          </p:nvPr>
        </p:nvSpPr>
        <p:spPr>
          <a:xfrm>
            <a:off x="1468120" y="3113723"/>
            <a:ext cx="2457450" cy="637540"/>
          </a:xfrm>
          <a:prstGeom prst="rect">
            <a:avLst/>
          </a:prstGeom>
          <a:noFill/>
        </p:spPr>
        <p:txBody>
          <a:bodyPr wrap="square" lIns="0" tIns="0" rIns="0" bIns="0" rtlCol="0" anchor="b">
            <a:noAutofit/>
          </a:bodyPr>
          <a:p>
            <a:pPr algn="r">
              <a:spcBef>
                <a:spcPct val="0"/>
              </a:spcBef>
              <a:spcAft>
                <a:spcPct val="0"/>
              </a:spcAft>
            </a:pPr>
            <a:r>
              <a:rPr lang="zh-CN" altLang="en-US" b="1" dirty="0">
                <a:solidFill>
                  <a:schemeClr val="accent2"/>
                </a:solidFill>
                <a:latin typeface="+mn-ea"/>
                <a:cs typeface="+mn-ea"/>
              </a:rPr>
              <a:t>管理主播话术</a:t>
            </a:r>
            <a:endParaRPr lang="zh-CN" altLang="en-US" b="1" dirty="0">
              <a:solidFill>
                <a:schemeClr val="accent2"/>
              </a:solidFill>
              <a:latin typeface="+mn-ea"/>
              <a:cs typeface="+mn-ea"/>
            </a:endParaRPr>
          </a:p>
        </p:txBody>
      </p:sp>
      <p:sp>
        <p:nvSpPr>
          <p:cNvPr id="21" name="序号"/>
          <p:cNvSpPr/>
          <p:nvPr>
            <p:custDataLst>
              <p:tags r:id="rId14"/>
            </p:custDataLst>
          </p:nvPr>
        </p:nvSpPr>
        <p:spPr>
          <a:xfrm>
            <a:off x="5901055" y="233013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mn-ea"/>
                <a:cs typeface="+mn-ea"/>
                <a:sym typeface="+mn-ea"/>
              </a:rPr>
              <a:t>01</a:t>
            </a:r>
            <a:endParaRPr lang="en-US" altLang="zh-CN" sz="1400" b="1" dirty="0">
              <a:solidFill>
                <a:schemeClr val="lt1">
                  <a:lumMod val="100000"/>
                </a:schemeClr>
              </a:solidFill>
              <a:latin typeface="+mn-ea"/>
              <a:cs typeface="+mn-ea"/>
              <a:sym typeface="+mn-ea"/>
            </a:endParaRPr>
          </a:p>
        </p:txBody>
      </p:sp>
      <p:sp>
        <p:nvSpPr>
          <p:cNvPr id="22" name="序号"/>
          <p:cNvSpPr/>
          <p:nvPr>
            <p:custDataLst>
              <p:tags r:id="rId15"/>
            </p:custDataLst>
          </p:nvPr>
        </p:nvSpPr>
        <p:spPr>
          <a:xfrm>
            <a:off x="4351655" y="337026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02</a:t>
            </a:r>
            <a:endParaRPr lang="en-US" altLang="zh-CN" sz="1400" b="1">
              <a:solidFill>
                <a:schemeClr val="lt1">
                  <a:lumMod val="100000"/>
                </a:schemeClr>
              </a:solidFill>
              <a:latin typeface="+mn-ea"/>
              <a:cs typeface="+mn-ea"/>
              <a:sym typeface="+mn-ea"/>
            </a:endParaRPr>
          </a:p>
        </p:txBody>
      </p:sp>
      <p:sp>
        <p:nvSpPr>
          <p:cNvPr id="23" name="序号"/>
          <p:cNvSpPr/>
          <p:nvPr>
            <p:custDataLst>
              <p:tags r:id="rId16"/>
            </p:custDataLst>
          </p:nvPr>
        </p:nvSpPr>
        <p:spPr>
          <a:xfrm>
            <a:off x="4865370" y="516858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03</a:t>
            </a:r>
            <a:endParaRPr lang="en-US" altLang="zh-CN" sz="1400" b="1">
              <a:solidFill>
                <a:schemeClr val="lt1">
                  <a:lumMod val="100000"/>
                </a:schemeClr>
              </a:solidFill>
              <a:latin typeface="+mn-ea"/>
              <a:cs typeface="+mn-ea"/>
              <a:sym typeface="+mn-ea"/>
            </a:endParaRPr>
          </a:p>
        </p:txBody>
      </p:sp>
      <p:sp>
        <p:nvSpPr>
          <p:cNvPr id="36" name="序号"/>
          <p:cNvSpPr/>
          <p:nvPr>
            <p:custDataLst>
              <p:tags r:id="rId17"/>
            </p:custDataLst>
          </p:nvPr>
        </p:nvSpPr>
        <p:spPr>
          <a:xfrm>
            <a:off x="6705600" y="519271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04</a:t>
            </a:r>
            <a:endParaRPr lang="en-US" altLang="zh-CN" sz="1400" b="1">
              <a:solidFill>
                <a:schemeClr val="lt1">
                  <a:lumMod val="100000"/>
                </a:schemeClr>
              </a:solidFill>
              <a:latin typeface="+mn-ea"/>
              <a:cs typeface="+mn-ea"/>
              <a:sym typeface="+mn-ea"/>
            </a:endParaRPr>
          </a:p>
        </p:txBody>
      </p:sp>
      <p:sp>
        <p:nvSpPr>
          <p:cNvPr id="37" name="序号"/>
          <p:cNvSpPr/>
          <p:nvPr>
            <p:custDataLst>
              <p:tags r:id="rId18"/>
            </p:custDataLst>
          </p:nvPr>
        </p:nvSpPr>
        <p:spPr>
          <a:xfrm>
            <a:off x="7352030" y="348075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05</a:t>
            </a:r>
            <a:endParaRPr lang="en-US" altLang="zh-CN" sz="1400" b="1">
              <a:solidFill>
                <a:schemeClr val="lt1">
                  <a:lumMod val="100000"/>
                </a:schemeClr>
              </a:solidFill>
              <a:latin typeface="+mn-ea"/>
              <a:cs typeface="+mn-ea"/>
              <a:sym typeface="+mn-ea"/>
            </a:endParaRPr>
          </a:p>
        </p:txBody>
      </p:sp>
    </p:spTree>
    <p:custDataLst>
      <p:tags r:id="rId19"/>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直播脚本设计</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271970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3</a:t>
            </a:r>
            <a:r>
              <a:rPr lang="zh-CN" altLang="en-US" sz="2400">
                <a:latin typeface="微软雅黑" panose="020B0503020204020204" pitchFamily="34" charset="-122"/>
                <a:ea typeface="微软雅黑" panose="020B0503020204020204" pitchFamily="34" charset="-122"/>
                <a:sym typeface="Arial" panose="020B0604020202020204" pitchFamily="34" charset="0"/>
              </a:rPr>
              <a:t>．整场直播脚本</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12" name="图片 11"/>
          <p:cNvPicPr>
            <a:picLocks noChangeAspect="1"/>
          </p:cNvPicPr>
          <p:nvPr/>
        </p:nvPicPr>
        <p:blipFill>
          <a:blip r:embed="rId3"/>
          <a:srcRect b="1427"/>
          <a:stretch>
            <a:fillRect/>
          </a:stretch>
        </p:blipFill>
        <p:spPr>
          <a:xfrm>
            <a:off x="1233805" y="1680845"/>
            <a:ext cx="8662670" cy="4912360"/>
          </a:xfrm>
          <a:prstGeom prst="rect">
            <a:avLst/>
          </a:prstGeom>
        </p:spPr>
      </p:pic>
      <p:sp>
        <p:nvSpPr>
          <p:cNvPr id="13" name="文本框 12"/>
          <p:cNvSpPr txBox="1"/>
          <p:nvPr/>
        </p:nvSpPr>
        <p:spPr>
          <a:xfrm>
            <a:off x="3781425" y="1346835"/>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 </a:t>
            </a:r>
            <a:r>
              <a:rPr lang="zh-CN" altLang="en-US" sz="1600" b="1">
                <a:latin typeface="+mj-ea"/>
                <a:ea typeface="+mj-ea"/>
                <a:cs typeface="+mj-ea"/>
              </a:rPr>
              <a:t>整场直播脚本撰写要点与说明</a:t>
            </a:r>
            <a:endParaRPr lang="zh-CN" altLang="en-US" sz="1600" b="1">
              <a:latin typeface="+mj-ea"/>
              <a:ea typeface="+mj-ea"/>
              <a:cs typeface="+mj-ea"/>
            </a:endParaRPr>
          </a:p>
        </p:txBody>
      </p:sp>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直播脚本设计</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308100"/>
            <a:ext cx="271970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4</a:t>
            </a:r>
            <a:r>
              <a:rPr lang="zh-CN" altLang="en-US" sz="2400">
                <a:latin typeface="微软雅黑" panose="020B0503020204020204" pitchFamily="34" charset="-122"/>
                <a:ea typeface="微软雅黑" panose="020B0503020204020204" pitchFamily="34" charset="-122"/>
                <a:sym typeface="Arial" panose="020B0604020202020204" pitchFamily="34" charset="0"/>
              </a:rPr>
              <a:t>．单品直播脚本</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3990975" y="1767205"/>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5-3 </a:t>
            </a:r>
            <a:r>
              <a:rPr lang="zh-CN" altLang="en-US" sz="1600" b="1">
                <a:latin typeface="+mj-ea"/>
                <a:ea typeface="+mj-ea"/>
                <a:cs typeface="+mj-ea"/>
              </a:rPr>
              <a:t>单品</a:t>
            </a:r>
            <a:r>
              <a:rPr lang="zh-CN" altLang="en-US" sz="1600" b="1">
                <a:latin typeface="+mj-ea"/>
                <a:ea typeface="+mj-ea"/>
                <a:cs typeface="+mj-ea"/>
                <a:sym typeface="+mn-ea"/>
              </a:rPr>
              <a:t>直播脚本撰写要点与说明</a:t>
            </a:r>
            <a:endParaRPr lang="zh-CN" altLang="en-US" sz="1600" b="1">
              <a:latin typeface="+mj-ea"/>
              <a:ea typeface="+mj-ea"/>
              <a:cs typeface="+mj-ea"/>
            </a:endParaRPr>
          </a:p>
        </p:txBody>
      </p:sp>
      <p:pic>
        <p:nvPicPr>
          <p:cNvPr id="3" name="图片 2"/>
          <p:cNvPicPr>
            <a:picLocks noChangeAspect="1"/>
          </p:cNvPicPr>
          <p:nvPr/>
        </p:nvPicPr>
        <p:blipFill>
          <a:blip r:embed="rId3"/>
          <a:srcRect r="606"/>
          <a:stretch>
            <a:fillRect/>
          </a:stretch>
        </p:blipFill>
        <p:spPr>
          <a:xfrm>
            <a:off x="767715" y="2256790"/>
            <a:ext cx="10306685" cy="311340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824720" y="5250815"/>
            <a:ext cx="2133600" cy="131699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活动四</a:t>
            </a:r>
            <a:r>
              <a:rPr lang="en-US" altLang="zh-CN" sz="3200" b="1">
                <a:latin typeface="+mj-ea"/>
                <a:ea typeface="+mj-ea"/>
                <a:cs typeface="+mj-ea"/>
              </a:rPr>
              <a:t>  </a:t>
            </a:r>
            <a:r>
              <a:rPr lang="zh-CN" altLang="en-US" sz="3200" b="1">
                <a:latin typeface="+mj-ea"/>
                <a:ea typeface="+mj-ea"/>
                <a:cs typeface="+mj-ea"/>
                <a:sym typeface="+mn-ea"/>
              </a:rPr>
              <a:t>直播话术准备</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160020" y="1409065"/>
            <a:ext cx="316674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．直播话术设计要点</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任意多边形 2"/>
          <p:cNvSpPr/>
          <p:nvPr>
            <p:custDataLst>
              <p:tags r:id="rId3"/>
            </p:custDataLst>
          </p:nvPr>
        </p:nvSpPr>
        <p:spPr>
          <a:xfrm>
            <a:off x="407988" y="2633345"/>
            <a:ext cx="10501630" cy="1814830"/>
          </a:xfrm>
          <a:custGeom>
            <a:avLst/>
            <a:gdLst>
              <a:gd name="connsiteX0" fmla="*/ 16538 w 16538"/>
              <a:gd name="connsiteY0" fmla="*/ 0 h 2858"/>
              <a:gd name="connsiteX1" fmla="*/ 16500 w 16538"/>
              <a:gd name="connsiteY1" fmla="*/ 33 h 2858"/>
              <a:gd name="connsiteX2" fmla="*/ 8269 w 16538"/>
              <a:gd name="connsiteY2" fmla="*/ 2858 h 2858"/>
              <a:gd name="connsiteX3" fmla="*/ 39 w 16538"/>
              <a:gd name="connsiteY3" fmla="*/ 33 h 2858"/>
              <a:gd name="connsiteX4" fmla="*/ 0 w 16538"/>
              <a:gd name="connsiteY4" fmla="*/ 0 h 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8" h="2858">
                <a:moveTo>
                  <a:pt x="16538" y="0"/>
                </a:moveTo>
                <a:lnTo>
                  <a:pt x="16500" y="33"/>
                </a:lnTo>
                <a:cubicBezTo>
                  <a:pt x="14393" y="1778"/>
                  <a:pt x="11483" y="2858"/>
                  <a:pt x="8269" y="2858"/>
                </a:cubicBezTo>
                <a:cubicBezTo>
                  <a:pt x="5055" y="2858"/>
                  <a:pt x="2145" y="1778"/>
                  <a:pt x="39" y="33"/>
                </a:cubicBezTo>
                <a:lnTo>
                  <a:pt x="0" y="0"/>
                </a:lnTo>
              </a:path>
            </a:pathLst>
          </a:custGeom>
          <a:ln w="123825">
            <a:gradFill>
              <a:gsLst>
                <a:gs pos="0">
                  <a:schemeClr val="accent1">
                    <a:lumMod val="5000"/>
                    <a:lumOff val="95000"/>
                    <a:alpha val="0"/>
                  </a:schemeClr>
                </a:gs>
                <a:gs pos="67000">
                  <a:schemeClr val="accent1"/>
                </a:gs>
              </a:gsLst>
              <a:lin ang="0" scaled="1"/>
            </a:gradFill>
            <a:headEnd type="triangle"/>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sp>
        <p:nvSpPr>
          <p:cNvPr id="7" name="圆角矩形 6"/>
          <p:cNvSpPr/>
          <p:nvPr>
            <p:custDataLst>
              <p:tags r:id="rId4"/>
            </p:custDataLst>
          </p:nvPr>
        </p:nvSpPr>
        <p:spPr>
          <a:xfrm>
            <a:off x="1003618" y="2560320"/>
            <a:ext cx="1508760" cy="418465"/>
          </a:xfrm>
          <a:prstGeom prst="roundRect">
            <a:avLst>
              <a:gd name="adj" fmla="val 50000"/>
            </a:avLst>
          </a:prstGeom>
          <a:gradFill>
            <a:gsLst>
              <a:gs pos="48000">
                <a:schemeClr val="accent1"/>
              </a:gs>
              <a:gs pos="0">
                <a:schemeClr val="accent1">
                  <a:lumMod val="60000"/>
                  <a:lumOff val="40000"/>
                </a:schemeClr>
              </a:gs>
              <a:gs pos="81000">
                <a:schemeClr val="accent1"/>
              </a:gs>
              <a:gs pos="100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用词规范</a:t>
            </a:r>
            <a:endParaRPr lang="zh-CN" altLang="en-US" sz="1600" b="1">
              <a:latin typeface="+mn-ea"/>
              <a:cs typeface="+mn-ea"/>
              <a:sym typeface="+mn-ea"/>
            </a:endParaRPr>
          </a:p>
        </p:txBody>
      </p:sp>
      <p:sp>
        <p:nvSpPr>
          <p:cNvPr id="8" name="椭圆 7"/>
          <p:cNvSpPr/>
          <p:nvPr>
            <p:custDataLst>
              <p:tags r:id="rId5"/>
            </p:custDataLst>
          </p:nvPr>
        </p:nvSpPr>
        <p:spPr>
          <a:xfrm>
            <a:off x="1653858" y="3393440"/>
            <a:ext cx="207010" cy="207010"/>
          </a:xfrm>
          <a:prstGeom prst="ellipse">
            <a:avLst/>
          </a:prstGeom>
          <a:gradFill>
            <a:gsLst>
              <a:gs pos="54000">
                <a:schemeClr val="accent1"/>
              </a:gs>
              <a:gs pos="0">
                <a:schemeClr val="accent1">
                  <a:lumMod val="60000"/>
                  <a:lumOff val="40000"/>
                </a:schemeClr>
              </a:gs>
            </a:gsLst>
            <a:lin ang="5400000" scaled="0"/>
          </a:gradFill>
          <a:ln w="19050">
            <a:gradFill>
              <a:gsLst>
                <a:gs pos="37000">
                  <a:srgbClr val="FFFFFF"/>
                </a:gs>
                <a:gs pos="0">
                  <a:schemeClr val="accent1">
                    <a:lumMod val="20000"/>
                    <a:lumOff val="80000"/>
                  </a:schemeClr>
                </a:gs>
                <a:gs pos="100000">
                  <a:srgbClr val="FFFFFF"/>
                </a:gs>
                <a:gs pos="71000">
                  <a:schemeClr val="accent1">
                    <a:lumMod val="20000"/>
                    <a:lumOff val="8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21" name="圆角矩形 20"/>
          <p:cNvSpPr/>
          <p:nvPr>
            <p:custDataLst>
              <p:tags r:id="rId6"/>
            </p:custDataLst>
          </p:nvPr>
        </p:nvSpPr>
        <p:spPr>
          <a:xfrm>
            <a:off x="3326448" y="3348355"/>
            <a:ext cx="1508760" cy="418465"/>
          </a:xfrm>
          <a:prstGeom prst="roundRect">
            <a:avLst>
              <a:gd name="adj" fmla="val 50000"/>
            </a:avLst>
          </a:prstGeom>
          <a:gradFill>
            <a:gsLst>
              <a:gs pos="48000">
                <a:schemeClr val="accent1"/>
              </a:gs>
              <a:gs pos="0">
                <a:schemeClr val="accent1">
                  <a:lumMod val="60000"/>
                  <a:lumOff val="40000"/>
                </a:schemeClr>
              </a:gs>
              <a:gs pos="81000">
                <a:schemeClr val="accent1"/>
              </a:gs>
              <a:gs pos="100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口语化</a:t>
            </a:r>
            <a:endParaRPr lang="zh-CN" altLang="en-US" sz="1600" b="1">
              <a:latin typeface="+mn-ea"/>
              <a:cs typeface="+mn-ea"/>
              <a:sym typeface="+mn-ea"/>
            </a:endParaRPr>
          </a:p>
        </p:txBody>
      </p:sp>
      <p:sp>
        <p:nvSpPr>
          <p:cNvPr id="22" name="椭圆 21"/>
          <p:cNvSpPr>
            <a:spLocks noChangeAspect="1"/>
          </p:cNvSpPr>
          <p:nvPr>
            <p:custDataLst>
              <p:tags r:id="rId7"/>
            </p:custDataLst>
          </p:nvPr>
        </p:nvSpPr>
        <p:spPr>
          <a:xfrm>
            <a:off x="3976053" y="4194175"/>
            <a:ext cx="208915" cy="208915"/>
          </a:xfrm>
          <a:prstGeom prst="ellipse">
            <a:avLst/>
          </a:prstGeom>
          <a:gradFill>
            <a:gsLst>
              <a:gs pos="54000">
                <a:schemeClr val="accent1"/>
              </a:gs>
              <a:gs pos="0">
                <a:schemeClr val="accent1">
                  <a:lumMod val="60000"/>
                  <a:lumOff val="40000"/>
                </a:schemeClr>
              </a:gs>
            </a:gsLst>
            <a:lin ang="5400000" scaled="0"/>
          </a:gradFill>
          <a:ln w="19050">
            <a:gradFill>
              <a:gsLst>
                <a:gs pos="37000">
                  <a:srgbClr val="FFFFFF"/>
                </a:gs>
                <a:gs pos="0">
                  <a:schemeClr val="accent1">
                    <a:lumMod val="20000"/>
                    <a:lumOff val="80000"/>
                  </a:schemeClr>
                </a:gs>
                <a:gs pos="100000">
                  <a:srgbClr val="FFFFFF"/>
                </a:gs>
                <a:gs pos="71000">
                  <a:schemeClr val="accent1">
                    <a:lumMod val="20000"/>
                    <a:lumOff val="8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14" name="圆角矩形 13"/>
          <p:cNvSpPr/>
          <p:nvPr>
            <p:custDataLst>
              <p:tags r:id="rId8"/>
            </p:custDataLst>
          </p:nvPr>
        </p:nvSpPr>
        <p:spPr>
          <a:xfrm>
            <a:off x="5753418" y="3451225"/>
            <a:ext cx="1508760" cy="418465"/>
          </a:xfrm>
          <a:prstGeom prst="roundRect">
            <a:avLst>
              <a:gd name="adj" fmla="val 50000"/>
            </a:avLst>
          </a:prstGeom>
          <a:gradFill>
            <a:gsLst>
              <a:gs pos="48000">
                <a:schemeClr val="accent1"/>
              </a:gs>
              <a:gs pos="0">
                <a:schemeClr val="accent1">
                  <a:lumMod val="60000"/>
                  <a:lumOff val="40000"/>
                </a:schemeClr>
              </a:gs>
              <a:gs pos="81000">
                <a:schemeClr val="accent1"/>
              </a:gs>
              <a:gs pos="100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表达适度</a:t>
            </a:r>
            <a:endParaRPr lang="zh-CN" altLang="en-US" sz="1600" b="1">
              <a:latin typeface="+mn-ea"/>
              <a:cs typeface="+mn-ea"/>
              <a:sym typeface="+mn-ea"/>
            </a:endParaRPr>
          </a:p>
        </p:txBody>
      </p:sp>
      <p:sp>
        <p:nvSpPr>
          <p:cNvPr id="15" name="椭圆 14"/>
          <p:cNvSpPr>
            <a:spLocks noChangeAspect="1"/>
          </p:cNvSpPr>
          <p:nvPr>
            <p:custDataLst>
              <p:tags r:id="rId9"/>
            </p:custDataLst>
          </p:nvPr>
        </p:nvSpPr>
        <p:spPr>
          <a:xfrm>
            <a:off x="6403023" y="4297045"/>
            <a:ext cx="208915" cy="208915"/>
          </a:xfrm>
          <a:prstGeom prst="ellipse">
            <a:avLst/>
          </a:prstGeom>
          <a:gradFill>
            <a:gsLst>
              <a:gs pos="54000">
                <a:schemeClr val="accent1"/>
              </a:gs>
              <a:gs pos="0">
                <a:schemeClr val="accent1">
                  <a:lumMod val="60000"/>
                  <a:lumOff val="40000"/>
                </a:schemeClr>
              </a:gs>
            </a:gsLst>
            <a:lin ang="5400000" scaled="0"/>
          </a:gradFill>
          <a:ln w="19050">
            <a:gradFill>
              <a:gsLst>
                <a:gs pos="37000">
                  <a:srgbClr val="FFFFFF"/>
                </a:gs>
                <a:gs pos="0">
                  <a:schemeClr val="accent1">
                    <a:lumMod val="20000"/>
                    <a:lumOff val="80000"/>
                  </a:schemeClr>
                </a:gs>
                <a:gs pos="100000">
                  <a:srgbClr val="FFFFFF"/>
                </a:gs>
                <a:gs pos="71000">
                  <a:schemeClr val="accent1">
                    <a:lumMod val="20000"/>
                    <a:lumOff val="8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17" name="圆角矩形 16"/>
          <p:cNvSpPr/>
          <p:nvPr>
            <p:custDataLst>
              <p:tags r:id="rId10"/>
            </p:custDataLst>
          </p:nvPr>
        </p:nvSpPr>
        <p:spPr>
          <a:xfrm>
            <a:off x="8142288" y="2861310"/>
            <a:ext cx="1508760" cy="418465"/>
          </a:xfrm>
          <a:prstGeom prst="roundRect">
            <a:avLst>
              <a:gd name="adj" fmla="val 50000"/>
            </a:avLst>
          </a:prstGeom>
          <a:gradFill>
            <a:gsLst>
              <a:gs pos="48000">
                <a:schemeClr val="accent1"/>
              </a:gs>
              <a:gs pos="0">
                <a:schemeClr val="accent1">
                  <a:lumMod val="60000"/>
                  <a:lumOff val="40000"/>
                </a:schemeClr>
              </a:gs>
              <a:gs pos="81000">
                <a:schemeClr val="accent1"/>
              </a:gs>
              <a:gs pos="100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结合情绪</a:t>
            </a:r>
            <a:endParaRPr lang="zh-CN" altLang="en-US" sz="1600" b="1">
              <a:latin typeface="+mn-ea"/>
              <a:cs typeface="+mn-ea"/>
              <a:sym typeface="+mn-ea"/>
            </a:endParaRPr>
          </a:p>
        </p:txBody>
      </p:sp>
      <p:sp>
        <p:nvSpPr>
          <p:cNvPr id="39" name="椭圆 38"/>
          <p:cNvSpPr>
            <a:spLocks noChangeAspect="1"/>
          </p:cNvSpPr>
          <p:nvPr>
            <p:custDataLst>
              <p:tags r:id="rId11"/>
            </p:custDataLst>
          </p:nvPr>
        </p:nvSpPr>
        <p:spPr>
          <a:xfrm>
            <a:off x="8791893" y="3707130"/>
            <a:ext cx="208915" cy="208915"/>
          </a:xfrm>
          <a:prstGeom prst="ellipse">
            <a:avLst/>
          </a:prstGeom>
          <a:gradFill>
            <a:gsLst>
              <a:gs pos="54000">
                <a:schemeClr val="accent1"/>
              </a:gs>
              <a:gs pos="0">
                <a:schemeClr val="accent1">
                  <a:lumMod val="60000"/>
                  <a:lumOff val="40000"/>
                </a:schemeClr>
              </a:gs>
            </a:gsLst>
            <a:lin ang="5400000" scaled="0"/>
          </a:gradFill>
          <a:ln w="19050">
            <a:gradFill>
              <a:gsLst>
                <a:gs pos="37000">
                  <a:srgbClr val="FFFFFF"/>
                </a:gs>
                <a:gs pos="0">
                  <a:schemeClr val="accent1">
                    <a:lumMod val="20000"/>
                    <a:lumOff val="80000"/>
                  </a:schemeClr>
                </a:gs>
                <a:gs pos="100000">
                  <a:srgbClr val="FFFFFF"/>
                </a:gs>
                <a:gs pos="71000">
                  <a:schemeClr val="accent1">
                    <a:lumMod val="20000"/>
                    <a:lumOff val="8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29" name="椭圆 28"/>
          <p:cNvSpPr/>
          <p:nvPr>
            <p:custDataLst>
              <p:tags r:id="rId12"/>
            </p:custDataLst>
          </p:nvPr>
        </p:nvSpPr>
        <p:spPr>
          <a:xfrm>
            <a:off x="2724468" y="3866515"/>
            <a:ext cx="208915" cy="208915"/>
          </a:xfrm>
          <a:prstGeom prst="ellipse">
            <a:avLst/>
          </a:prstGeom>
          <a:gradFill>
            <a:gsLst>
              <a:gs pos="54000">
                <a:schemeClr val="accent4"/>
              </a:gs>
              <a:gs pos="0">
                <a:schemeClr val="accent4">
                  <a:lumMod val="20000"/>
                  <a:lumOff val="80000"/>
                </a:schemeClr>
              </a:gs>
              <a:gs pos="81000">
                <a:schemeClr val="accent4"/>
              </a:gs>
              <a:gs pos="100000">
                <a:schemeClr val="accent4">
                  <a:lumMod val="60000"/>
                  <a:lumOff val="40000"/>
                </a:schemeClr>
              </a:gs>
            </a:gsLst>
            <a:lin ang="4800000" scaled="0"/>
          </a:gradFill>
          <a:ln w="19050">
            <a:gradFill>
              <a:gsLst>
                <a:gs pos="37000">
                  <a:srgbClr val="FFFFFF"/>
                </a:gs>
                <a:gs pos="0">
                  <a:schemeClr val="accent4">
                    <a:lumMod val="20000"/>
                    <a:lumOff val="80000"/>
                  </a:schemeClr>
                </a:gs>
                <a:gs pos="100000">
                  <a:srgbClr val="FFFFFF"/>
                </a:gs>
                <a:gs pos="71000">
                  <a:schemeClr val="accent4">
                    <a:lumMod val="20000"/>
                    <a:lumOff val="80000"/>
                  </a:schemeClr>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30" name="圆角矩形 29"/>
          <p:cNvSpPr/>
          <p:nvPr>
            <p:custDataLst>
              <p:tags r:id="rId13"/>
            </p:custDataLst>
          </p:nvPr>
        </p:nvSpPr>
        <p:spPr>
          <a:xfrm>
            <a:off x="2074545" y="4597400"/>
            <a:ext cx="1602740" cy="418465"/>
          </a:xfrm>
          <a:prstGeom prst="roundRect">
            <a:avLst>
              <a:gd name="adj" fmla="val 50000"/>
            </a:avLst>
          </a:prstGeom>
          <a:gradFill>
            <a:gsLst>
              <a:gs pos="48000">
                <a:schemeClr val="accent4"/>
              </a:gs>
              <a:gs pos="0">
                <a:schemeClr val="accent4">
                  <a:lumMod val="60000"/>
                  <a:lumOff val="40000"/>
                </a:schemeClr>
              </a:gs>
              <a:gs pos="81000">
                <a:schemeClr val="accent4"/>
              </a:gs>
              <a:gs pos="100000">
                <a:schemeClr val="accent4">
                  <a:lumMod val="60000"/>
                  <a:lumOff val="40000"/>
                </a:schemeClr>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语速语调适当</a:t>
            </a:r>
            <a:endParaRPr lang="zh-CN" altLang="en-US" sz="1600" b="1">
              <a:latin typeface="+mn-ea"/>
              <a:cs typeface="+mn-ea"/>
              <a:sym typeface="+mn-ea"/>
            </a:endParaRPr>
          </a:p>
        </p:txBody>
      </p:sp>
      <p:sp>
        <p:nvSpPr>
          <p:cNvPr id="23" name="椭圆 22"/>
          <p:cNvSpPr>
            <a:spLocks noChangeAspect="1"/>
          </p:cNvSpPr>
          <p:nvPr>
            <p:custDataLst>
              <p:tags r:id="rId14"/>
            </p:custDataLst>
          </p:nvPr>
        </p:nvSpPr>
        <p:spPr>
          <a:xfrm>
            <a:off x="5189538" y="4337685"/>
            <a:ext cx="208915" cy="208915"/>
          </a:xfrm>
          <a:prstGeom prst="ellipse">
            <a:avLst/>
          </a:prstGeom>
          <a:gradFill>
            <a:gsLst>
              <a:gs pos="54000">
                <a:schemeClr val="accent4"/>
              </a:gs>
              <a:gs pos="0">
                <a:schemeClr val="accent4">
                  <a:lumMod val="20000"/>
                  <a:lumOff val="80000"/>
                </a:schemeClr>
              </a:gs>
              <a:gs pos="81000">
                <a:schemeClr val="accent4"/>
              </a:gs>
              <a:gs pos="100000">
                <a:schemeClr val="accent4">
                  <a:lumMod val="60000"/>
                  <a:lumOff val="40000"/>
                </a:schemeClr>
              </a:gs>
            </a:gsLst>
            <a:lin ang="4800000" scaled="0"/>
          </a:gradFill>
          <a:ln w="19050">
            <a:gradFill>
              <a:gsLst>
                <a:gs pos="37000">
                  <a:srgbClr val="FFFFFF"/>
                </a:gs>
                <a:gs pos="0">
                  <a:schemeClr val="accent4">
                    <a:lumMod val="20000"/>
                    <a:lumOff val="80000"/>
                  </a:schemeClr>
                </a:gs>
                <a:gs pos="100000">
                  <a:srgbClr val="FFFFFF"/>
                </a:gs>
                <a:gs pos="71000">
                  <a:schemeClr val="accent4">
                    <a:lumMod val="20000"/>
                    <a:lumOff val="80000"/>
                  </a:schemeClr>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24" name="圆角矩形 23"/>
          <p:cNvSpPr/>
          <p:nvPr>
            <p:custDataLst>
              <p:tags r:id="rId15"/>
            </p:custDataLst>
          </p:nvPr>
        </p:nvSpPr>
        <p:spPr>
          <a:xfrm>
            <a:off x="4539933" y="5081270"/>
            <a:ext cx="1508760" cy="418465"/>
          </a:xfrm>
          <a:prstGeom prst="roundRect">
            <a:avLst>
              <a:gd name="adj" fmla="val 50000"/>
            </a:avLst>
          </a:prstGeom>
          <a:gradFill>
            <a:gsLst>
              <a:gs pos="48000">
                <a:schemeClr val="accent4"/>
              </a:gs>
              <a:gs pos="0">
                <a:schemeClr val="accent4">
                  <a:lumMod val="60000"/>
                  <a:lumOff val="40000"/>
                </a:schemeClr>
              </a:gs>
              <a:gs pos="81000">
                <a:schemeClr val="accent4"/>
              </a:gs>
              <a:gs pos="100000">
                <a:schemeClr val="accent4">
                  <a:lumMod val="60000"/>
                  <a:lumOff val="40000"/>
                </a:schemeClr>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话术专业</a:t>
            </a:r>
            <a:endParaRPr lang="zh-CN" altLang="en-US" sz="1600" b="1">
              <a:latin typeface="+mn-ea"/>
              <a:cs typeface="+mn-ea"/>
              <a:sym typeface="+mn-ea"/>
            </a:endParaRPr>
          </a:p>
        </p:txBody>
      </p:sp>
      <p:sp>
        <p:nvSpPr>
          <p:cNvPr id="33" name="椭圆 32"/>
          <p:cNvSpPr>
            <a:spLocks noChangeAspect="1"/>
          </p:cNvSpPr>
          <p:nvPr>
            <p:custDataLst>
              <p:tags r:id="rId16"/>
            </p:custDataLst>
          </p:nvPr>
        </p:nvSpPr>
        <p:spPr>
          <a:xfrm>
            <a:off x="7616508" y="4097020"/>
            <a:ext cx="208915" cy="208915"/>
          </a:xfrm>
          <a:prstGeom prst="ellipse">
            <a:avLst/>
          </a:prstGeom>
          <a:gradFill>
            <a:gsLst>
              <a:gs pos="54000">
                <a:schemeClr val="accent4"/>
              </a:gs>
              <a:gs pos="0">
                <a:schemeClr val="accent4">
                  <a:lumMod val="20000"/>
                  <a:lumOff val="80000"/>
                </a:schemeClr>
              </a:gs>
              <a:gs pos="81000">
                <a:schemeClr val="accent4"/>
              </a:gs>
              <a:gs pos="100000">
                <a:schemeClr val="accent4">
                  <a:lumMod val="60000"/>
                  <a:lumOff val="40000"/>
                </a:schemeClr>
              </a:gs>
            </a:gsLst>
            <a:lin ang="4800000" scaled="0"/>
          </a:gradFill>
          <a:ln w="19050">
            <a:gradFill>
              <a:gsLst>
                <a:gs pos="37000">
                  <a:srgbClr val="FFFFFF"/>
                </a:gs>
                <a:gs pos="0">
                  <a:schemeClr val="accent4">
                    <a:lumMod val="20000"/>
                    <a:lumOff val="80000"/>
                  </a:schemeClr>
                </a:gs>
                <a:gs pos="100000">
                  <a:srgbClr val="FFFFFF"/>
                </a:gs>
                <a:gs pos="71000">
                  <a:schemeClr val="accent4">
                    <a:lumMod val="20000"/>
                    <a:lumOff val="80000"/>
                  </a:schemeClr>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34" name="圆角矩形 33"/>
          <p:cNvSpPr/>
          <p:nvPr>
            <p:custDataLst>
              <p:tags r:id="rId17"/>
            </p:custDataLst>
          </p:nvPr>
        </p:nvSpPr>
        <p:spPr>
          <a:xfrm>
            <a:off x="6966903" y="4808855"/>
            <a:ext cx="1508760" cy="418465"/>
          </a:xfrm>
          <a:prstGeom prst="roundRect">
            <a:avLst>
              <a:gd name="adj" fmla="val 50000"/>
            </a:avLst>
          </a:prstGeom>
          <a:gradFill>
            <a:gsLst>
              <a:gs pos="48000">
                <a:schemeClr val="accent4"/>
              </a:gs>
              <a:gs pos="0">
                <a:schemeClr val="accent4">
                  <a:lumMod val="60000"/>
                  <a:lumOff val="40000"/>
                </a:schemeClr>
              </a:gs>
              <a:gs pos="81000">
                <a:schemeClr val="accent4"/>
              </a:gs>
              <a:gs pos="100000">
                <a:schemeClr val="accent4">
                  <a:lumMod val="60000"/>
                  <a:lumOff val="40000"/>
                </a:schemeClr>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态度真诚</a:t>
            </a:r>
            <a:endParaRPr lang="zh-CN" altLang="en-US" sz="1600" b="1">
              <a:latin typeface="+mn-ea"/>
              <a:cs typeface="+mn-ea"/>
              <a:sym typeface="+mn-ea"/>
            </a:endParaRPr>
          </a:p>
        </p:txBody>
      </p:sp>
      <p:sp>
        <p:nvSpPr>
          <p:cNvPr id="27" name="椭圆 26"/>
          <p:cNvSpPr>
            <a:spLocks noChangeAspect="1"/>
          </p:cNvSpPr>
          <p:nvPr>
            <p:custDataLst>
              <p:tags r:id="rId18"/>
            </p:custDataLst>
          </p:nvPr>
        </p:nvSpPr>
        <p:spPr>
          <a:xfrm>
            <a:off x="9974263" y="3134360"/>
            <a:ext cx="208915" cy="208915"/>
          </a:xfrm>
          <a:prstGeom prst="ellipse">
            <a:avLst/>
          </a:prstGeom>
          <a:gradFill>
            <a:gsLst>
              <a:gs pos="54000">
                <a:schemeClr val="accent4"/>
              </a:gs>
              <a:gs pos="0">
                <a:schemeClr val="accent4">
                  <a:lumMod val="20000"/>
                  <a:lumOff val="80000"/>
                </a:schemeClr>
              </a:gs>
              <a:gs pos="81000">
                <a:schemeClr val="accent4"/>
              </a:gs>
              <a:gs pos="100000">
                <a:schemeClr val="accent4">
                  <a:lumMod val="60000"/>
                  <a:lumOff val="40000"/>
                </a:schemeClr>
              </a:gs>
            </a:gsLst>
            <a:lin ang="4800000" scaled="0"/>
          </a:gradFill>
          <a:ln w="19050">
            <a:gradFill>
              <a:gsLst>
                <a:gs pos="37000">
                  <a:srgbClr val="FFFFFF"/>
                </a:gs>
                <a:gs pos="0">
                  <a:schemeClr val="accent4">
                    <a:lumMod val="20000"/>
                    <a:lumOff val="80000"/>
                  </a:schemeClr>
                </a:gs>
                <a:gs pos="100000">
                  <a:srgbClr val="FFFFFF"/>
                </a:gs>
                <a:gs pos="71000">
                  <a:schemeClr val="accent4">
                    <a:lumMod val="20000"/>
                    <a:lumOff val="80000"/>
                  </a:schemeClr>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28" name="圆角矩形 27"/>
          <p:cNvSpPr/>
          <p:nvPr>
            <p:custDataLst>
              <p:tags r:id="rId19"/>
            </p:custDataLst>
          </p:nvPr>
        </p:nvSpPr>
        <p:spPr>
          <a:xfrm>
            <a:off x="9324023" y="3877945"/>
            <a:ext cx="1508760" cy="418465"/>
          </a:xfrm>
          <a:prstGeom prst="roundRect">
            <a:avLst>
              <a:gd name="adj" fmla="val 50000"/>
            </a:avLst>
          </a:prstGeom>
          <a:gradFill>
            <a:gsLst>
              <a:gs pos="48000">
                <a:schemeClr val="accent4"/>
              </a:gs>
              <a:gs pos="0">
                <a:schemeClr val="accent4">
                  <a:lumMod val="60000"/>
                  <a:lumOff val="40000"/>
                </a:schemeClr>
              </a:gs>
              <a:gs pos="81000">
                <a:schemeClr val="accent4"/>
              </a:gs>
              <a:gs pos="100000">
                <a:schemeClr val="accent4">
                  <a:lumMod val="60000"/>
                  <a:lumOff val="40000"/>
                </a:schemeClr>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话术有趣</a:t>
            </a:r>
            <a:endParaRPr lang="zh-CN" altLang="en-US" sz="1600" b="1">
              <a:latin typeface="+mn-ea"/>
              <a:cs typeface="+mn-ea"/>
              <a:sym typeface="+mn-ea"/>
            </a:endParaRPr>
          </a:p>
        </p:txBody>
      </p:sp>
    </p:spTree>
    <p:custDataLst>
      <p:tags r:id="rId20"/>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167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5-5 </a:t>
            </a:r>
            <a:r>
              <a:rPr lang="zh-CN" altLang="en-US" sz="1600" b="1">
                <a:latin typeface="+mj-ea"/>
                <a:ea typeface="+mj-ea"/>
                <a:cs typeface="+mj-ea"/>
              </a:rPr>
              <a:t>直播开场话术技巧与示例</a:t>
            </a:r>
            <a:endParaRPr lang="zh-CN" altLang="en-US" sz="1600" b="1">
              <a:latin typeface="+mj-ea"/>
              <a:ea typeface="+mj-ea"/>
              <a:cs typeface="+mj-ea"/>
            </a:endParaRPr>
          </a:p>
        </p:txBody>
      </p:sp>
      <p:pic>
        <p:nvPicPr>
          <p:cNvPr id="3" name="图片 2"/>
          <p:cNvPicPr>
            <a:picLocks noChangeAspect="1"/>
          </p:cNvPicPr>
          <p:nvPr/>
        </p:nvPicPr>
        <p:blipFill>
          <a:blip r:embed="rId3"/>
          <a:stretch>
            <a:fillRect/>
          </a:stretch>
        </p:blipFill>
        <p:spPr>
          <a:xfrm>
            <a:off x="477520" y="1953895"/>
            <a:ext cx="10998835" cy="353631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564370" y="5090160"/>
            <a:ext cx="2393950" cy="1477645"/>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057650" y="21755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5-6 </a:t>
            </a:r>
            <a:r>
              <a:rPr lang="zh-CN" altLang="en-US" sz="1600" b="1">
                <a:latin typeface="+mj-ea"/>
                <a:ea typeface="+mj-ea"/>
                <a:cs typeface="+mj-ea"/>
              </a:rPr>
              <a:t>粉丝关注话术技巧与示例</a:t>
            </a:r>
            <a:endParaRPr lang="zh-CN" altLang="en-US" sz="1600" b="1">
              <a:latin typeface="+mj-ea"/>
              <a:ea typeface="+mj-ea"/>
              <a:cs typeface="+mj-ea"/>
            </a:endParaRPr>
          </a:p>
        </p:txBody>
      </p:sp>
      <p:pic>
        <p:nvPicPr>
          <p:cNvPr id="7" name="图片 6"/>
          <p:cNvPicPr>
            <a:picLocks noChangeAspect="1"/>
          </p:cNvPicPr>
          <p:nvPr/>
        </p:nvPicPr>
        <p:blipFill>
          <a:blip r:embed="rId3"/>
          <a:stretch>
            <a:fillRect/>
          </a:stretch>
        </p:blipFill>
        <p:spPr>
          <a:xfrm>
            <a:off x="547370" y="2712085"/>
            <a:ext cx="10885170" cy="210502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8" name="任意多边形 17"/>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2854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2385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对角圆角矩形 10"/>
          <p:cNvSpPr/>
          <p:nvPr/>
        </p:nvSpPr>
        <p:spPr>
          <a:xfrm>
            <a:off x="56007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174105" y="101727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0154285" y="1254760"/>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stretch>
            <a:fillRect/>
          </a:stretch>
        </p:blipFill>
        <p:spPr>
          <a:xfrm>
            <a:off x="6047740" y="2030095"/>
            <a:ext cx="4533265" cy="2798445"/>
          </a:xfrm>
          <a:prstGeom prst="roundRect">
            <a:avLst/>
          </a:prstGeom>
        </p:spPr>
      </p:pic>
      <p:sp>
        <p:nvSpPr>
          <p:cNvPr id="3" name="文本框 2"/>
          <p:cNvSpPr txBox="1"/>
          <p:nvPr/>
        </p:nvSpPr>
        <p:spPr>
          <a:xfrm>
            <a:off x="1042670" y="1676400"/>
            <a:ext cx="5369560" cy="2306955"/>
          </a:xfrm>
          <a:prstGeom prst="rect">
            <a:avLst/>
          </a:prstGeom>
          <a:noFill/>
        </p:spPr>
        <p:txBody>
          <a:bodyPr wrap="square" rtlCol="0">
            <a:spAutoFit/>
          </a:bodyPr>
          <a:lstStyle/>
          <a:p>
            <a:pPr algn="l"/>
            <a:r>
              <a:rPr lang="en-US" altLang="zh-CN" sz="3600" b="1" dirty="0">
                <a:latin typeface="+mj-ea"/>
                <a:ea typeface="+mj-ea"/>
                <a:cs typeface="+mj-ea"/>
              </a:rPr>
              <a:t>      </a:t>
            </a:r>
            <a:r>
              <a:rPr lang="zh-CN" altLang="en-US" sz="3600" b="1" dirty="0">
                <a:latin typeface="+mj-ea"/>
                <a:ea typeface="+mj-ea"/>
                <a:cs typeface="+mj-ea"/>
              </a:rPr>
              <a:t>模块六</a:t>
            </a:r>
          </a:p>
          <a:p>
            <a:pPr algn="l"/>
            <a:r>
              <a:rPr lang="en-US" altLang="zh-CN" sz="3600" b="1" dirty="0">
                <a:latin typeface="+mj-ea"/>
                <a:ea typeface="+mj-ea"/>
                <a:cs typeface="+mj-ea"/>
              </a:rPr>
              <a:t>          </a:t>
            </a:r>
          </a:p>
          <a:p>
            <a:pPr algn="l"/>
            <a:r>
              <a:rPr lang="en-US" altLang="zh-CN" sz="3600" b="1" dirty="0">
                <a:latin typeface="+mj-ea"/>
                <a:ea typeface="+mj-ea"/>
                <a:cs typeface="+mj-ea"/>
              </a:rPr>
              <a:t>     </a:t>
            </a:r>
            <a:r>
              <a:rPr lang="zh-CN" altLang="en-US" sz="3600" b="1" dirty="0">
                <a:latin typeface="+mj-ea"/>
                <a:ea typeface="+mj-ea"/>
                <a:cs typeface="+mj-ea"/>
              </a:rPr>
              <a:t>直播间推广</a:t>
            </a:r>
          </a:p>
          <a:p>
            <a:pPr algn="l"/>
            <a:r>
              <a:rPr lang="en-US" altLang="zh-CN" sz="3600" b="1" dirty="0">
                <a:latin typeface="+mj-ea"/>
                <a:ea typeface="+mj-ea"/>
                <a:cs typeface="+mj-ea"/>
              </a:rPr>
              <a:t>     </a:t>
            </a:r>
            <a:r>
              <a:rPr lang="zh-CN" altLang="en-US" sz="3600" b="1" dirty="0">
                <a:latin typeface="+mj-ea"/>
                <a:ea typeface="+mj-ea"/>
                <a:cs typeface="+mj-ea"/>
              </a:rPr>
              <a:t>及用户运营</a:t>
            </a:r>
          </a:p>
        </p:txBody>
      </p:sp>
      <p:sp>
        <p:nvSpPr>
          <p:cNvPr id="7" name="流程图: 终止 6"/>
          <p:cNvSpPr/>
          <p:nvPr/>
        </p:nvSpPr>
        <p:spPr>
          <a:xfrm>
            <a:off x="1583690" y="4598035"/>
            <a:ext cx="2890520" cy="565785"/>
          </a:xfrm>
          <a:prstGeom prst="flowChartTerminator">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chemeClr val="bg1"/>
                </a:solidFill>
              </a:rPr>
              <a:t>直播电商运营</a:t>
            </a:r>
          </a:p>
        </p:txBody>
      </p:sp>
      <p:sp>
        <p:nvSpPr>
          <p:cNvPr id="14" name="矩形: 圆角 160"/>
          <p:cNvSpPr/>
          <p:nvPr/>
        </p:nvSpPr>
        <p:spPr>
          <a:xfrm>
            <a:off x="5175250" y="2674620"/>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椭圆 12"/>
          <p:cNvSpPr/>
          <p:nvPr/>
        </p:nvSpPr>
        <p:spPr>
          <a:xfrm>
            <a:off x="8501380" y="560387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564370" y="5090160"/>
            <a:ext cx="2393950" cy="1477645"/>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057650" y="21755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5-7  </a:t>
            </a:r>
            <a:r>
              <a:rPr lang="zh-CN" altLang="en-US" sz="1600" b="1">
                <a:latin typeface="+mj-ea"/>
                <a:ea typeface="+mj-ea"/>
                <a:cs typeface="+mj-ea"/>
              </a:rPr>
              <a:t>直播互动话术技巧与示例</a:t>
            </a:r>
            <a:endParaRPr lang="zh-CN" altLang="en-US" sz="1600" b="1">
              <a:latin typeface="+mj-ea"/>
              <a:ea typeface="+mj-ea"/>
              <a:cs typeface="+mj-ea"/>
            </a:endParaRPr>
          </a:p>
        </p:txBody>
      </p:sp>
      <p:pic>
        <p:nvPicPr>
          <p:cNvPr id="3" name="图片 2"/>
          <p:cNvPicPr>
            <a:picLocks noChangeAspect="1"/>
          </p:cNvPicPr>
          <p:nvPr/>
        </p:nvPicPr>
        <p:blipFill>
          <a:blip r:embed="rId3"/>
          <a:stretch>
            <a:fillRect/>
          </a:stretch>
        </p:blipFill>
        <p:spPr>
          <a:xfrm>
            <a:off x="223520" y="2689225"/>
            <a:ext cx="11616690" cy="211709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92278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5-8 </a:t>
            </a:r>
            <a:r>
              <a:rPr lang="zh-CN" altLang="en-US" sz="1600" b="1">
                <a:latin typeface="+mj-ea"/>
                <a:ea typeface="+mj-ea"/>
                <a:cs typeface="+mj-ea"/>
              </a:rPr>
              <a:t>促留存话术技巧与示例</a:t>
            </a:r>
            <a:endParaRPr lang="zh-CN" altLang="en-US" sz="1600" b="1">
              <a:latin typeface="+mj-ea"/>
              <a:ea typeface="+mj-ea"/>
              <a:cs typeface="+mj-ea"/>
            </a:endParaRPr>
          </a:p>
        </p:txBody>
      </p:sp>
      <p:pic>
        <p:nvPicPr>
          <p:cNvPr id="8" name="图片 7"/>
          <p:cNvPicPr>
            <a:picLocks noChangeAspect="1"/>
          </p:cNvPicPr>
          <p:nvPr/>
        </p:nvPicPr>
        <p:blipFill>
          <a:blip r:embed="rId3"/>
          <a:stretch>
            <a:fillRect/>
          </a:stretch>
        </p:blipFill>
        <p:spPr>
          <a:xfrm>
            <a:off x="673100" y="2384425"/>
            <a:ext cx="9178290" cy="390652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23695"/>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5-9 </a:t>
            </a:r>
            <a:r>
              <a:rPr lang="zh-CN" altLang="en-US" sz="1600" b="1">
                <a:latin typeface="+mj-ea"/>
                <a:ea typeface="+mj-ea"/>
                <a:cs typeface="+mj-ea"/>
              </a:rPr>
              <a:t>转化下单话术技巧与示例</a:t>
            </a:r>
            <a:endParaRPr lang="zh-CN" altLang="en-US" sz="1600" b="1">
              <a:latin typeface="+mj-ea"/>
              <a:ea typeface="+mj-ea"/>
              <a:cs typeface="+mj-ea"/>
            </a:endParaRPr>
          </a:p>
        </p:txBody>
      </p:sp>
      <p:pic>
        <p:nvPicPr>
          <p:cNvPr id="3" name="图片 2"/>
          <p:cNvPicPr>
            <a:picLocks noChangeAspect="1"/>
          </p:cNvPicPr>
          <p:nvPr/>
        </p:nvPicPr>
        <p:blipFill>
          <a:blip r:embed="rId3"/>
          <a:stretch>
            <a:fillRect/>
          </a:stretch>
        </p:blipFill>
        <p:spPr>
          <a:xfrm>
            <a:off x="814070" y="2102485"/>
            <a:ext cx="9325610" cy="380873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23695"/>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5-10 </a:t>
            </a:r>
            <a:r>
              <a:rPr lang="zh-CN" altLang="en-US" sz="1600" b="1">
                <a:latin typeface="+mj-ea"/>
                <a:ea typeface="+mj-ea"/>
                <a:cs typeface="+mj-ea"/>
              </a:rPr>
              <a:t>直播下播话术技巧与示例</a:t>
            </a:r>
            <a:endParaRPr lang="zh-CN" altLang="en-US" sz="1600" b="1">
              <a:latin typeface="+mj-ea"/>
              <a:ea typeface="+mj-ea"/>
              <a:cs typeface="+mj-ea"/>
            </a:endParaRPr>
          </a:p>
        </p:txBody>
      </p:sp>
      <p:pic>
        <p:nvPicPr>
          <p:cNvPr id="7" name="图片 6"/>
          <p:cNvPicPr>
            <a:picLocks noChangeAspect="1"/>
          </p:cNvPicPr>
          <p:nvPr/>
        </p:nvPicPr>
        <p:blipFill>
          <a:blip r:embed="rId3"/>
          <a:stretch>
            <a:fillRect/>
          </a:stretch>
        </p:blipFill>
        <p:spPr>
          <a:xfrm>
            <a:off x="598170" y="2207260"/>
            <a:ext cx="10749915" cy="321945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3567430" cy="645160"/>
          </a:xfrm>
          <a:prstGeom prst="rect">
            <a:avLst/>
          </a:prstGeom>
          <a:noFill/>
        </p:spPr>
        <p:txBody>
          <a:bodyPr wrap="square" rtlCol="0">
            <a:spAutoFit/>
          </a:bodyPr>
          <a:p>
            <a:r>
              <a:rPr lang="zh-CN" altLang="en-US" sz="3600" b="1"/>
              <a:t>学习内容</a:t>
            </a:r>
            <a:endParaRPr lang="en-US" altLang="zh-CN" sz="3600" b="1"/>
          </a:p>
        </p:txBody>
      </p:sp>
      <p:sp>
        <p:nvSpPr>
          <p:cNvPr id="7" name="文本框 6"/>
          <p:cNvSpPr txBox="1"/>
          <p:nvPr/>
        </p:nvSpPr>
        <p:spPr>
          <a:xfrm>
            <a:off x="553085" y="1585595"/>
            <a:ext cx="9153525" cy="82994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p>
            <a:pPr>
              <a:lnSpc>
                <a:spcPct val="150000"/>
              </a:lnSpc>
            </a:pPr>
            <a:r>
              <a:rPr lang="zh-CN" altLang="en-US" sz="3200" b="1">
                <a:latin typeface="黑体" panose="02010609060101010101" charset="-122"/>
                <a:ea typeface="黑体" panose="02010609060101010101" charset="-122"/>
                <a:cs typeface="黑体" panose="02010609060101010101" charset="-122"/>
              </a:rPr>
              <a:t>任务一</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直播活动策划</a:t>
            </a:r>
            <a:endParaRPr lang="zh-CN" altLang="en-US" sz="3200" b="1">
              <a:latin typeface="黑体" panose="02010609060101010101" charset="-122"/>
              <a:ea typeface="黑体" panose="02010609060101010101" charset="-122"/>
              <a:cs typeface="黑体" panose="02010609060101010101" charset="-122"/>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 name="文本框 2"/>
          <p:cNvSpPr txBox="1"/>
          <p:nvPr/>
        </p:nvSpPr>
        <p:spPr>
          <a:xfrm>
            <a:off x="553085" y="2512695"/>
            <a:ext cx="5182235" cy="829945"/>
          </a:xfrm>
          <a:prstGeom prst="rect">
            <a:avLst/>
          </a:prstGeom>
          <a:solidFill>
            <a:schemeClr val="accent1">
              <a:lumMod val="20000"/>
              <a:lumOff val="80000"/>
            </a:schemeClr>
          </a:solidFill>
        </p:spPr>
        <p:txBody>
          <a:bodyPr wrap="square" rtlCol="0">
            <a:spAutoFit/>
          </a:bodyPr>
          <a:p>
            <a:pPr>
              <a:lnSpc>
                <a:spcPct val="150000"/>
              </a:lnSpc>
            </a:pPr>
            <a:r>
              <a:rPr lang="zh-CN" altLang="en-US" sz="3200" b="1">
                <a:latin typeface="黑体" panose="02010609060101010101" charset="-122"/>
                <a:ea typeface="黑体" panose="02010609060101010101" charset="-122"/>
                <a:cs typeface="黑体" panose="02010609060101010101" charset="-122"/>
                <a:sym typeface="+mn-ea"/>
              </a:rPr>
              <a:t>任务二</a:t>
            </a:r>
            <a:r>
              <a:rPr lang="en-US" altLang="zh-CN" sz="3200" b="1">
                <a:latin typeface="黑体" panose="02010609060101010101" charset="-122"/>
                <a:ea typeface="黑体" panose="02010609060101010101" charset="-122"/>
                <a:cs typeface="黑体" panose="02010609060101010101" charset="-122"/>
                <a:sym typeface="+mn-ea"/>
              </a:rPr>
              <a:t>    </a:t>
            </a:r>
            <a:r>
              <a:rPr lang="zh-CN" altLang="en-US" sz="3200" b="1">
                <a:latin typeface="黑体" panose="02010609060101010101" charset="-122"/>
                <a:ea typeface="黑体" panose="02010609060101010101" charset="-122"/>
                <a:cs typeface="黑体" panose="02010609060101010101" charset="-122"/>
                <a:sym typeface="+mn-ea"/>
              </a:rPr>
              <a:t>直播活动执行</a:t>
            </a:r>
            <a:endParaRPr lang="zh-CN" altLang="en-US" sz="3200"/>
          </a:p>
        </p:txBody>
      </p:sp>
      <p:sp>
        <p:nvSpPr>
          <p:cNvPr id="8" name="文本框 7"/>
          <p:cNvSpPr txBox="1"/>
          <p:nvPr/>
        </p:nvSpPr>
        <p:spPr>
          <a:xfrm>
            <a:off x="553085" y="3567430"/>
            <a:ext cx="6172200" cy="1090930"/>
          </a:xfrm>
          <a:prstGeom prst="rect">
            <a:avLst/>
          </a:prstGeom>
          <a:noFill/>
        </p:spPr>
        <p:txBody>
          <a:bodyPr wrap="square" rtlCol="0">
            <a:noAutofit/>
          </a:bodyPr>
          <a:p>
            <a:r>
              <a:rPr lang="zh-CN" altLang="en-US" sz="3200" b="1">
                <a:latin typeface="黑体" panose="02010609060101010101" charset="-122"/>
                <a:ea typeface="黑体" panose="02010609060101010101" charset="-122"/>
                <a:cs typeface="黑体" panose="02010609060101010101" charset="-122"/>
              </a:rPr>
              <a:t>任务工单六</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直播脚本设计</a:t>
            </a:r>
            <a:r>
              <a:rPr lang="en-US" altLang="zh-CN" sz="3200" b="1">
                <a:latin typeface="黑体" panose="02010609060101010101" charset="-122"/>
                <a:ea typeface="黑体" panose="02010609060101010101" charset="-122"/>
                <a:cs typeface="黑体" panose="02010609060101010101" charset="-122"/>
              </a:rPr>
              <a:t> </a:t>
            </a:r>
            <a:endParaRPr lang="en-US" altLang="zh-CN" sz="3200" b="1">
              <a:latin typeface="黑体" panose="02010609060101010101" charset="-122"/>
              <a:ea typeface="黑体" panose="02010609060101010101" charset="-122"/>
              <a:cs typeface="黑体" panose="02010609060101010101" charset="-122"/>
            </a:endParaRPr>
          </a:p>
          <a:p>
            <a:endParaRPr lang="en-US" altLang="zh-CN" sz="3200" b="1">
              <a:latin typeface="黑体" panose="02010609060101010101" charset="-122"/>
              <a:ea typeface="黑体" panose="02010609060101010101" charset="-122"/>
              <a:cs typeface="黑体" panose="02010609060101010101" charset="-122"/>
            </a:endParaRPr>
          </a:p>
          <a:p>
            <a:r>
              <a:rPr lang="zh-CN" altLang="en-US" sz="3200" b="1">
                <a:latin typeface="黑体" panose="02010609060101010101" charset="-122"/>
                <a:ea typeface="黑体" panose="02010609060101010101" charset="-122"/>
                <a:cs typeface="黑体" panose="02010609060101010101" charset="-122"/>
              </a:rPr>
              <a:t>任务工单七</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直播商品讲解</a:t>
            </a:r>
            <a:endParaRPr lang="zh-CN" altLang="en-US" sz="3200" b="1">
              <a:latin typeface="黑体" panose="02010609060101010101" charset="-122"/>
              <a:ea typeface="黑体" panose="02010609060101010101" charset="-122"/>
              <a:cs typeface="黑体" panose="02010609060101010101" charset="-122"/>
            </a:endParaRPr>
          </a:p>
          <a:p>
            <a:endParaRPr lang="zh-CN" altLang="en-US" sz="3200" b="1">
              <a:latin typeface="黑体" panose="02010609060101010101" charset="-122"/>
              <a:ea typeface="黑体" panose="02010609060101010101" charset="-122"/>
              <a:cs typeface="黑体" panose="02010609060101010101" charset="-122"/>
            </a:endParaRPr>
          </a:p>
          <a:p>
            <a:r>
              <a:rPr lang="zh-CN" altLang="en-US" sz="3200" b="1">
                <a:latin typeface="黑体" panose="02010609060101010101" charset="-122"/>
                <a:ea typeface="黑体" panose="02010609060101010101" charset="-122"/>
                <a:cs typeface="黑体" panose="02010609060101010101" charset="-122"/>
              </a:rPr>
              <a:t>任务工单八</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直播互动活动设计</a:t>
            </a:r>
            <a:endParaRPr lang="zh-CN" altLang="en-US" sz="3200" b="1">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75640" y="42418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628505" y="5260340"/>
            <a:ext cx="1511935" cy="933450"/>
          </a:xfrm>
          <a:prstGeom prst="roundRect">
            <a:avLst/>
          </a:prstGeom>
        </p:spPr>
      </p:pic>
      <p:sp>
        <p:nvSpPr>
          <p:cNvPr id="3" name="文本框 2"/>
          <p:cNvSpPr txBox="1"/>
          <p:nvPr/>
        </p:nvSpPr>
        <p:spPr>
          <a:xfrm>
            <a:off x="1145540" y="873125"/>
            <a:ext cx="2659380"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rPr>
              <a:t>任务描述</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082675" y="1535430"/>
            <a:ext cx="9899650" cy="370586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308100" y="1224280"/>
            <a:ext cx="9674225" cy="2471420"/>
          </a:xfrm>
          <a:prstGeom prst="rect">
            <a:avLst/>
          </a:prstGeom>
          <a:noFill/>
          <a:ln w="9525">
            <a:noFill/>
          </a:ln>
        </p:spPr>
        <p:txBody>
          <a:bodyPr>
            <a:noAutofit/>
          </a:bodyPr>
          <a:p>
            <a:pPr indent="269875">
              <a:lnSpc>
                <a:spcPct val="150000"/>
              </a:lnSpc>
            </a:pPr>
            <a:r>
              <a:rPr lang="en-US" altLang="zh-CN" sz="2000" b="0">
                <a:latin typeface="+mn-ea"/>
              </a:rPr>
              <a:t> </a:t>
            </a:r>
            <a:endParaRPr lang="en-US" altLang="zh-CN" sz="2000" b="0">
              <a:latin typeface="+mn-ea"/>
            </a:endParaRPr>
          </a:p>
          <a:p>
            <a:pPr indent="269875">
              <a:lnSpc>
                <a:spcPct val="150000"/>
              </a:lnSpc>
            </a:pPr>
            <a:r>
              <a:rPr lang="en-US" altLang="zh-CN" sz="2000" b="0">
                <a:latin typeface="+mn-ea"/>
              </a:rPr>
              <a:t>   知是行之始,行是知之成。</a:t>
            </a:r>
            <a:endParaRPr lang="en-US" altLang="zh-CN" sz="2000" b="0">
              <a:latin typeface="+mn-ea"/>
            </a:endParaRPr>
          </a:p>
          <a:p>
            <a:pPr indent="269875">
              <a:lnSpc>
                <a:spcPct val="150000"/>
              </a:lnSpc>
            </a:pPr>
            <a:r>
              <a:rPr lang="en-US" altLang="zh-CN" sz="2000" b="0">
                <a:latin typeface="+mn-ea"/>
              </a:rPr>
              <a:t>   </a:t>
            </a:r>
            <a:r>
              <a:rPr lang="zh-CN" sz="2000" b="0">
                <a:latin typeface="+mn-ea"/>
              </a:rPr>
              <a:t>艾特佳电商公司团队成员经过协商合作，已经完成整场和单品的脚本撰写工作，主播小凡经过一段时间的培训与练习，也掌握了直播各个环节的话术技巧，接下来进入直播活动执行阶段。开播前，运营专员小珂需要提前在平台进行直播预告发布。直播过程中，运营专员小珂需要做好直播中的控场与异常应对工作，做好直播商品上下架管理；主播小冉需要做好直播商品展示与讲解工作，与用户进行热情的互动，从而提高转化率。</a:t>
            </a:r>
            <a:endParaRPr lang="zh-CN"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723755" y="5387975"/>
            <a:ext cx="1940560" cy="1197610"/>
          </a:xfrm>
          <a:prstGeom prst="roundRect">
            <a:avLst/>
          </a:prstGeom>
        </p:spPr>
      </p:pic>
      <p:sp>
        <p:nvSpPr>
          <p:cNvPr id="5" name="文本框 4"/>
          <p:cNvSpPr txBox="1"/>
          <p:nvPr/>
        </p:nvSpPr>
        <p:spPr>
          <a:xfrm>
            <a:off x="875030" y="210820"/>
            <a:ext cx="4527550" cy="583565"/>
          </a:xfrm>
          <a:prstGeom prst="rect">
            <a:avLst/>
          </a:prstGeom>
          <a:noFill/>
        </p:spPr>
        <p:txBody>
          <a:bodyPr wrap="square" rtlCol="0">
            <a:spAutoFit/>
          </a:bodyPr>
          <a:p>
            <a:r>
              <a:rPr lang="zh-CN" altLang="en-US" sz="3200" b="1">
                <a:latin typeface="+mj-ea"/>
                <a:ea typeface="+mj-ea"/>
                <a:cs typeface="+mj-ea"/>
              </a:rPr>
              <a:t>任务二</a:t>
            </a:r>
            <a:r>
              <a:rPr lang="en-US" altLang="zh-CN" sz="3200" b="1">
                <a:latin typeface="+mj-ea"/>
                <a:ea typeface="+mj-ea"/>
                <a:cs typeface="+mj-ea"/>
              </a:rPr>
              <a:t>  </a:t>
            </a:r>
            <a:r>
              <a:rPr lang="zh-CN" altLang="en-US" sz="3200" b="1">
                <a:latin typeface="+mj-ea"/>
                <a:ea typeface="+mj-ea"/>
                <a:cs typeface="+mj-ea"/>
              </a:rPr>
              <a:t>直播活动执行</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9235" y="-48260"/>
            <a:ext cx="1271905" cy="1271905"/>
          </a:xfrm>
          <a:prstGeom prst="rect">
            <a:avLst/>
          </a:prstGeom>
        </p:spPr>
      </p:pic>
      <p:sp>
        <p:nvSpPr>
          <p:cNvPr id="8" name="文本框 7"/>
          <p:cNvSpPr txBox="1"/>
          <p:nvPr/>
        </p:nvSpPr>
        <p:spPr>
          <a:xfrm>
            <a:off x="332740" y="1223645"/>
            <a:ext cx="542290" cy="460375"/>
          </a:xfrm>
          <a:prstGeom prst="rect">
            <a:avLst/>
          </a:prstGeom>
          <a:noFill/>
        </p:spPr>
        <p:txBody>
          <a:bodyPr wrap="none" rtlCol="0" anchor="t">
            <a:spAutoFit/>
          </a:bodyPr>
          <a:p>
            <a:pPr algn="ctr"/>
            <a:r>
              <a:rPr lang="en-US" altLang="zh-CN" sz="2400">
                <a:solidFill>
                  <a:schemeClr val="bg1"/>
                </a:solidFill>
                <a:latin typeface="思源黑体 CN Bold" panose="020B0800000000000000" charset="-122"/>
                <a:ea typeface="思源黑体 CN Bold" panose="020B0800000000000000" charset="-122"/>
                <a:sym typeface="+mn-ea"/>
              </a:rPr>
              <a:t>01</a:t>
            </a:r>
            <a:endParaRPr lang="en-US" altLang="zh-CN" sz="2400">
              <a:solidFill>
                <a:schemeClr val="bg1"/>
              </a:solidFill>
              <a:latin typeface="思源黑体 CN Bold" panose="020B0800000000000000" charset="-122"/>
              <a:ea typeface="思源黑体 CN Bold" panose="020B0800000000000000" charset="-122"/>
              <a:sym typeface="+mn-ea"/>
            </a:endParaRPr>
          </a:p>
        </p:txBody>
      </p:sp>
      <p:grpSp>
        <p:nvGrpSpPr>
          <p:cNvPr id="9" name="组合 8"/>
          <p:cNvGrpSpPr/>
          <p:nvPr/>
        </p:nvGrpSpPr>
        <p:grpSpPr>
          <a:xfrm>
            <a:off x="1919605" y="2487295"/>
            <a:ext cx="8707755" cy="2531745"/>
            <a:chOff x="5726621" y="2602877"/>
            <a:chExt cx="5315238" cy="2464289"/>
          </a:xfrm>
        </p:grpSpPr>
        <p:sp>
          <p:nvSpPr>
            <p:cNvPr id="28" name="圆角矩形 27"/>
            <p:cNvSpPr/>
            <p:nvPr/>
          </p:nvSpPr>
          <p:spPr>
            <a:xfrm>
              <a:off x="5726621" y="2742577"/>
              <a:ext cx="5315238" cy="2324589"/>
            </a:xfrm>
            <a:prstGeom prst="roundRect">
              <a:avLst>
                <a:gd name="adj" fmla="val 7499"/>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p>
              <a:pPr algn="ctr"/>
              <a:endParaRPr sz="2800" b="1" dirty="0">
                <a:solidFill>
                  <a:schemeClr val="bg1"/>
                </a:solidFill>
              </a:endParaRPr>
            </a:p>
          </p:txBody>
        </p:sp>
        <p:sp>
          <p:nvSpPr>
            <p:cNvPr id="29" name="圆角矩形 28"/>
            <p:cNvSpPr/>
            <p:nvPr/>
          </p:nvSpPr>
          <p:spPr>
            <a:xfrm>
              <a:off x="5726622" y="2602877"/>
              <a:ext cx="5276126" cy="2357481"/>
            </a:xfrm>
            <a:prstGeom prst="roundRect">
              <a:avLst>
                <a:gd name="adj" fmla="val 12876"/>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sz="2800" b="1" dirty="0">
                <a:solidFill>
                  <a:schemeClr val="bg1"/>
                </a:solidFill>
              </a:endParaRPr>
            </a:p>
          </p:txBody>
        </p:sp>
      </p:grpSp>
      <p:sp>
        <p:nvSpPr>
          <p:cNvPr id="14" name="文本框 13"/>
          <p:cNvSpPr txBox="1"/>
          <p:nvPr/>
        </p:nvSpPr>
        <p:spPr>
          <a:xfrm>
            <a:off x="6245860" y="3211830"/>
            <a:ext cx="3187065" cy="768350"/>
          </a:xfrm>
          <a:prstGeom prst="rect">
            <a:avLst/>
          </a:prstGeom>
          <a:noFill/>
        </p:spPr>
        <p:txBody>
          <a:bodyPr wrap="square" rtlCol="0">
            <a:spAutoFit/>
          </a:bodyPr>
          <a:p>
            <a:r>
              <a:rPr lang="zh-CN" altLang="en-US" sz="4400" b="1" smtClean="0">
                <a:solidFill>
                  <a:schemeClr val="bg1"/>
                </a:solidFill>
                <a:sym typeface="+mn-ea"/>
              </a:rPr>
              <a:t>任务实施</a:t>
            </a:r>
            <a:endParaRPr lang="zh-CN" altLang="en-US" sz="4400" b="1" smtClean="0">
              <a:solidFill>
                <a:schemeClr val="bg1"/>
              </a:solidFill>
              <a:sym typeface="+mn-ea"/>
            </a:endParaRPr>
          </a:p>
        </p:txBody>
      </p:sp>
      <p:pic>
        <p:nvPicPr>
          <p:cNvPr id="18" name="图片 17" descr="WPS图片-抠图"/>
          <p:cNvPicPr>
            <a:picLocks noChangeAspect="1"/>
          </p:cNvPicPr>
          <p:nvPr/>
        </p:nvPicPr>
        <p:blipFill>
          <a:blip r:embed="rId3"/>
          <a:stretch>
            <a:fillRect/>
          </a:stretch>
        </p:blipFill>
        <p:spPr>
          <a:xfrm>
            <a:off x="-440690" y="1539240"/>
            <a:ext cx="6169025" cy="4112895"/>
          </a:xfrm>
          <a:prstGeom prst="rect">
            <a:avLst/>
          </a:prstGeom>
        </p:spPr>
      </p:pic>
      <p:sp>
        <p:nvSpPr>
          <p:cNvPr id="22" name="Freeform 24"/>
          <p:cNvSpPr>
            <a:spLocks noEditPoints="1"/>
          </p:cNvSpPr>
          <p:nvPr/>
        </p:nvSpPr>
        <p:spPr bwMode="auto">
          <a:xfrm flipH="1">
            <a:off x="8409305" y="1223645"/>
            <a:ext cx="1202690" cy="1204595"/>
          </a:xfrm>
          <a:custGeom>
            <a:avLst/>
            <a:gdLst>
              <a:gd name="T0" fmla="*/ 101 w 233"/>
              <a:gd name="T1" fmla="*/ 30 h 239"/>
              <a:gd name="T2" fmla="*/ 63 w 233"/>
              <a:gd name="T3" fmla="*/ 16 h 239"/>
              <a:gd name="T4" fmla="*/ 162 w 233"/>
              <a:gd name="T5" fmla="*/ 129 h 239"/>
              <a:gd name="T6" fmla="*/ 184 w 233"/>
              <a:gd name="T7" fmla="*/ 157 h 239"/>
              <a:gd name="T8" fmla="*/ 167 w 233"/>
              <a:gd name="T9" fmla="*/ 119 h 239"/>
              <a:gd name="T10" fmla="*/ 162 w 233"/>
              <a:gd name="T11" fmla="*/ 129 h 239"/>
              <a:gd name="T12" fmla="*/ 205 w 233"/>
              <a:gd name="T13" fmla="*/ 165 h 239"/>
              <a:gd name="T14" fmla="*/ 148 w 233"/>
              <a:gd name="T15" fmla="*/ 159 h 239"/>
              <a:gd name="T16" fmla="*/ 142 w 233"/>
              <a:gd name="T17" fmla="*/ 119 h 239"/>
              <a:gd name="T18" fmla="*/ 156 w 233"/>
              <a:gd name="T19" fmla="*/ 66 h 239"/>
              <a:gd name="T20" fmla="*/ 168 w 233"/>
              <a:gd name="T21" fmla="*/ 107 h 239"/>
              <a:gd name="T22" fmla="*/ 175 w 233"/>
              <a:gd name="T23" fmla="*/ 112 h 239"/>
              <a:gd name="T24" fmla="*/ 171 w 233"/>
              <a:gd name="T25" fmla="*/ 104 h 239"/>
              <a:gd name="T26" fmla="*/ 190 w 233"/>
              <a:gd name="T27" fmla="*/ 92 h 239"/>
              <a:gd name="T28" fmla="*/ 195 w 233"/>
              <a:gd name="T29" fmla="*/ 100 h 239"/>
              <a:gd name="T30" fmla="*/ 195 w 233"/>
              <a:gd name="T31" fmla="*/ 92 h 239"/>
              <a:gd name="T32" fmla="*/ 174 w 233"/>
              <a:gd name="T33" fmla="*/ 50 h 239"/>
              <a:gd name="T34" fmla="*/ 100 w 233"/>
              <a:gd name="T35" fmla="*/ 46 h 239"/>
              <a:gd name="T36" fmla="*/ 93 w 233"/>
              <a:gd name="T37" fmla="*/ 46 h 239"/>
              <a:gd name="T38" fmla="*/ 86 w 233"/>
              <a:gd name="T39" fmla="*/ 51 h 239"/>
              <a:gd name="T40" fmla="*/ 20 w 233"/>
              <a:gd name="T41" fmla="*/ 52 h 239"/>
              <a:gd name="T42" fmla="*/ 5 w 233"/>
              <a:gd name="T43" fmla="*/ 70 h 239"/>
              <a:gd name="T44" fmla="*/ 53 w 233"/>
              <a:gd name="T45" fmla="*/ 99 h 239"/>
              <a:gd name="T46" fmla="*/ 100 w 233"/>
              <a:gd name="T47" fmla="*/ 124 h 239"/>
              <a:gd name="T48" fmla="*/ 68 w 233"/>
              <a:gd name="T49" fmla="*/ 151 h 239"/>
              <a:gd name="T50" fmla="*/ 68 w 233"/>
              <a:gd name="T51" fmla="*/ 152 h 239"/>
              <a:gd name="T52" fmla="*/ 57 w 233"/>
              <a:gd name="T53" fmla="*/ 211 h 239"/>
              <a:gd name="T54" fmla="*/ 67 w 233"/>
              <a:gd name="T55" fmla="*/ 236 h 239"/>
              <a:gd name="T56" fmla="*/ 92 w 233"/>
              <a:gd name="T57" fmla="*/ 219 h 239"/>
              <a:gd name="T58" fmla="*/ 94 w 233"/>
              <a:gd name="T59" fmla="*/ 161 h 239"/>
              <a:gd name="T60" fmla="*/ 126 w 233"/>
              <a:gd name="T61" fmla="*/ 175 h 239"/>
              <a:gd name="T62" fmla="*/ 192 w 233"/>
              <a:gd name="T63" fmla="*/ 190 h 239"/>
              <a:gd name="T64" fmla="*/ 212 w 233"/>
              <a:gd name="T65" fmla="*/ 209 h 239"/>
              <a:gd name="T66" fmla="*/ 214 w 233"/>
              <a:gd name="T67" fmla="*/ 174 h 239"/>
              <a:gd name="T68" fmla="*/ 190 w 233"/>
              <a:gd name="T69" fmla="*/ 154 h 239"/>
              <a:gd name="T70" fmla="*/ 205 w 233"/>
              <a:gd name="T71" fmla="*/ 98 h 239"/>
              <a:gd name="T72" fmla="*/ 232 w 233"/>
              <a:gd name="T73" fmla="*/ 124 h 239"/>
              <a:gd name="T74" fmla="*/ 209 w 233"/>
              <a:gd name="T75" fmla="*/ 96 h 239"/>
              <a:gd name="T76" fmla="*/ 228 w 233"/>
              <a:gd name="T77" fmla="*/ 132 h 239"/>
              <a:gd name="T78" fmla="*/ 232 w 233"/>
              <a:gd name="T79" fmla="*/ 1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39">
                <a:moveTo>
                  <a:pt x="75" y="42"/>
                </a:moveTo>
                <a:cubicBezTo>
                  <a:pt x="85" y="46"/>
                  <a:pt x="97" y="40"/>
                  <a:pt x="101" y="30"/>
                </a:cubicBezTo>
                <a:cubicBezTo>
                  <a:pt x="104" y="19"/>
                  <a:pt x="99" y="8"/>
                  <a:pt x="89" y="4"/>
                </a:cubicBezTo>
                <a:cubicBezTo>
                  <a:pt x="78" y="0"/>
                  <a:pt x="66" y="5"/>
                  <a:pt x="63" y="16"/>
                </a:cubicBezTo>
                <a:cubicBezTo>
                  <a:pt x="59" y="26"/>
                  <a:pt x="64" y="38"/>
                  <a:pt x="75" y="42"/>
                </a:cubicBezTo>
                <a:close/>
                <a:moveTo>
                  <a:pt x="162" y="129"/>
                </a:moveTo>
                <a:cubicBezTo>
                  <a:pt x="177" y="155"/>
                  <a:pt x="177" y="155"/>
                  <a:pt x="177" y="155"/>
                </a:cubicBezTo>
                <a:cubicBezTo>
                  <a:pt x="178" y="158"/>
                  <a:pt x="181" y="159"/>
                  <a:pt x="184" y="157"/>
                </a:cubicBezTo>
                <a:cubicBezTo>
                  <a:pt x="188" y="155"/>
                  <a:pt x="188" y="155"/>
                  <a:pt x="188" y="155"/>
                </a:cubicBezTo>
                <a:cubicBezTo>
                  <a:pt x="167" y="119"/>
                  <a:pt x="167" y="119"/>
                  <a:pt x="167" y="119"/>
                </a:cubicBezTo>
                <a:cubicBezTo>
                  <a:pt x="164" y="121"/>
                  <a:pt x="164" y="121"/>
                  <a:pt x="164" y="121"/>
                </a:cubicBezTo>
                <a:cubicBezTo>
                  <a:pt x="161" y="123"/>
                  <a:pt x="160" y="126"/>
                  <a:pt x="162" y="129"/>
                </a:cubicBezTo>
                <a:close/>
                <a:moveTo>
                  <a:pt x="214" y="174"/>
                </a:moveTo>
                <a:cubicBezTo>
                  <a:pt x="213" y="169"/>
                  <a:pt x="209" y="166"/>
                  <a:pt x="205" y="165"/>
                </a:cubicBezTo>
                <a:cubicBezTo>
                  <a:pt x="205" y="165"/>
                  <a:pt x="205" y="165"/>
                  <a:pt x="205" y="165"/>
                </a:cubicBezTo>
                <a:cubicBezTo>
                  <a:pt x="148" y="159"/>
                  <a:pt x="148" y="159"/>
                  <a:pt x="148" y="159"/>
                </a:cubicBezTo>
                <a:cubicBezTo>
                  <a:pt x="141" y="136"/>
                  <a:pt x="141" y="136"/>
                  <a:pt x="141" y="136"/>
                </a:cubicBezTo>
                <a:cubicBezTo>
                  <a:pt x="144" y="131"/>
                  <a:pt x="144" y="125"/>
                  <a:pt x="142" y="119"/>
                </a:cubicBezTo>
                <a:cubicBezTo>
                  <a:pt x="122" y="68"/>
                  <a:pt x="122" y="68"/>
                  <a:pt x="122" y="68"/>
                </a:cubicBezTo>
                <a:cubicBezTo>
                  <a:pt x="156" y="66"/>
                  <a:pt x="156" y="66"/>
                  <a:pt x="156" y="66"/>
                </a:cubicBezTo>
                <a:cubicBezTo>
                  <a:pt x="168" y="99"/>
                  <a:pt x="168" y="99"/>
                  <a:pt x="168" y="99"/>
                </a:cubicBezTo>
                <a:cubicBezTo>
                  <a:pt x="167" y="101"/>
                  <a:pt x="166" y="105"/>
                  <a:pt x="168" y="107"/>
                </a:cubicBezTo>
                <a:cubicBezTo>
                  <a:pt x="172" y="114"/>
                  <a:pt x="172" y="114"/>
                  <a:pt x="172" y="114"/>
                </a:cubicBezTo>
                <a:cubicBezTo>
                  <a:pt x="175" y="112"/>
                  <a:pt x="175" y="112"/>
                  <a:pt x="175" y="112"/>
                </a:cubicBezTo>
                <a:cubicBezTo>
                  <a:pt x="172" y="105"/>
                  <a:pt x="172" y="105"/>
                  <a:pt x="172" y="105"/>
                </a:cubicBezTo>
                <a:cubicBezTo>
                  <a:pt x="171" y="105"/>
                  <a:pt x="171" y="104"/>
                  <a:pt x="171" y="104"/>
                </a:cubicBezTo>
                <a:cubicBezTo>
                  <a:pt x="174" y="107"/>
                  <a:pt x="179" y="108"/>
                  <a:pt x="183" y="106"/>
                </a:cubicBezTo>
                <a:cubicBezTo>
                  <a:pt x="188" y="104"/>
                  <a:pt x="191" y="98"/>
                  <a:pt x="190" y="92"/>
                </a:cubicBezTo>
                <a:cubicBezTo>
                  <a:pt x="191" y="93"/>
                  <a:pt x="191" y="93"/>
                  <a:pt x="191" y="94"/>
                </a:cubicBezTo>
                <a:cubicBezTo>
                  <a:pt x="195" y="100"/>
                  <a:pt x="195" y="100"/>
                  <a:pt x="195" y="100"/>
                </a:cubicBezTo>
                <a:cubicBezTo>
                  <a:pt x="199" y="98"/>
                  <a:pt x="199" y="98"/>
                  <a:pt x="199" y="98"/>
                </a:cubicBezTo>
                <a:cubicBezTo>
                  <a:pt x="195" y="92"/>
                  <a:pt x="195" y="92"/>
                  <a:pt x="195" y="92"/>
                </a:cubicBezTo>
                <a:cubicBezTo>
                  <a:pt x="194" y="89"/>
                  <a:pt x="191" y="88"/>
                  <a:pt x="188" y="88"/>
                </a:cubicBezTo>
                <a:cubicBezTo>
                  <a:pt x="174" y="50"/>
                  <a:pt x="174" y="50"/>
                  <a:pt x="174" y="50"/>
                </a:cubicBezTo>
                <a:cubicBezTo>
                  <a:pt x="172" y="45"/>
                  <a:pt x="167" y="43"/>
                  <a:pt x="162" y="43"/>
                </a:cubicBezTo>
                <a:cubicBezTo>
                  <a:pt x="100" y="46"/>
                  <a:pt x="100" y="46"/>
                  <a:pt x="100" y="46"/>
                </a:cubicBezTo>
                <a:cubicBezTo>
                  <a:pt x="98" y="46"/>
                  <a:pt x="96" y="46"/>
                  <a:pt x="94" y="47"/>
                </a:cubicBezTo>
                <a:cubicBezTo>
                  <a:pt x="93" y="46"/>
                  <a:pt x="93" y="46"/>
                  <a:pt x="93" y="46"/>
                </a:cubicBezTo>
                <a:cubicBezTo>
                  <a:pt x="92" y="47"/>
                  <a:pt x="92" y="47"/>
                  <a:pt x="92" y="47"/>
                </a:cubicBezTo>
                <a:cubicBezTo>
                  <a:pt x="90" y="48"/>
                  <a:pt x="88" y="50"/>
                  <a:pt x="86" y="51"/>
                </a:cubicBezTo>
                <a:cubicBezTo>
                  <a:pt x="47" y="75"/>
                  <a:pt x="47" y="75"/>
                  <a:pt x="47" y="75"/>
                </a:cubicBezTo>
                <a:cubicBezTo>
                  <a:pt x="20" y="52"/>
                  <a:pt x="20" y="52"/>
                  <a:pt x="20" y="52"/>
                </a:cubicBezTo>
                <a:cubicBezTo>
                  <a:pt x="15" y="48"/>
                  <a:pt x="8" y="49"/>
                  <a:pt x="4" y="54"/>
                </a:cubicBezTo>
                <a:cubicBezTo>
                  <a:pt x="0" y="59"/>
                  <a:pt x="0" y="66"/>
                  <a:pt x="5" y="70"/>
                </a:cubicBezTo>
                <a:cubicBezTo>
                  <a:pt x="39" y="98"/>
                  <a:pt x="39" y="98"/>
                  <a:pt x="39" y="98"/>
                </a:cubicBezTo>
                <a:cubicBezTo>
                  <a:pt x="43" y="101"/>
                  <a:pt x="48" y="102"/>
                  <a:pt x="53" y="99"/>
                </a:cubicBezTo>
                <a:cubicBezTo>
                  <a:pt x="83" y="80"/>
                  <a:pt x="83" y="80"/>
                  <a:pt x="83" y="80"/>
                </a:cubicBezTo>
                <a:cubicBezTo>
                  <a:pt x="100" y="124"/>
                  <a:pt x="100" y="124"/>
                  <a:pt x="100" y="124"/>
                </a:cubicBezTo>
                <a:cubicBezTo>
                  <a:pt x="77" y="139"/>
                  <a:pt x="77" y="139"/>
                  <a:pt x="77" y="139"/>
                </a:cubicBezTo>
                <a:cubicBezTo>
                  <a:pt x="72" y="141"/>
                  <a:pt x="68" y="146"/>
                  <a:pt x="68" y="151"/>
                </a:cubicBezTo>
                <a:cubicBezTo>
                  <a:pt x="68" y="151"/>
                  <a:pt x="68" y="151"/>
                  <a:pt x="68" y="151"/>
                </a:cubicBezTo>
                <a:cubicBezTo>
                  <a:pt x="68" y="151"/>
                  <a:pt x="68" y="151"/>
                  <a:pt x="68" y="152"/>
                </a:cubicBezTo>
                <a:cubicBezTo>
                  <a:pt x="66" y="208"/>
                  <a:pt x="66" y="208"/>
                  <a:pt x="66" y="208"/>
                </a:cubicBezTo>
                <a:cubicBezTo>
                  <a:pt x="57" y="211"/>
                  <a:pt x="57" y="211"/>
                  <a:pt x="57" y="211"/>
                </a:cubicBezTo>
                <a:cubicBezTo>
                  <a:pt x="51" y="214"/>
                  <a:pt x="47" y="222"/>
                  <a:pt x="50" y="229"/>
                </a:cubicBezTo>
                <a:cubicBezTo>
                  <a:pt x="53" y="235"/>
                  <a:pt x="60" y="239"/>
                  <a:pt x="67" y="236"/>
                </a:cubicBezTo>
                <a:cubicBezTo>
                  <a:pt x="84" y="229"/>
                  <a:pt x="84" y="229"/>
                  <a:pt x="84" y="229"/>
                </a:cubicBezTo>
                <a:cubicBezTo>
                  <a:pt x="89" y="228"/>
                  <a:pt x="92" y="224"/>
                  <a:pt x="92" y="219"/>
                </a:cubicBezTo>
                <a:cubicBezTo>
                  <a:pt x="93" y="219"/>
                  <a:pt x="93" y="219"/>
                  <a:pt x="93" y="219"/>
                </a:cubicBezTo>
                <a:cubicBezTo>
                  <a:pt x="94" y="161"/>
                  <a:pt x="94" y="161"/>
                  <a:pt x="94" y="161"/>
                </a:cubicBezTo>
                <a:cubicBezTo>
                  <a:pt x="118" y="151"/>
                  <a:pt x="118" y="151"/>
                  <a:pt x="118" y="151"/>
                </a:cubicBezTo>
                <a:cubicBezTo>
                  <a:pt x="126" y="175"/>
                  <a:pt x="126" y="175"/>
                  <a:pt x="126" y="175"/>
                </a:cubicBezTo>
                <a:cubicBezTo>
                  <a:pt x="128" y="181"/>
                  <a:pt x="133" y="184"/>
                  <a:pt x="138" y="184"/>
                </a:cubicBezTo>
                <a:cubicBezTo>
                  <a:pt x="192" y="190"/>
                  <a:pt x="192" y="190"/>
                  <a:pt x="192" y="190"/>
                </a:cubicBezTo>
                <a:cubicBezTo>
                  <a:pt x="196" y="201"/>
                  <a:pt x="196" y="201"/>
                  <a:pt x="196" y="201"/>
                </a:cubicBezTo>
                <a:cubicBezTo>
                  <a:pt x="198" y="208"/>
                  <a:pt x="205" y="211"/>
                  <a:pt x="212" y="209"/>
                </a:cubicBezTo>
                <a:cubicBezTo>
                  <a:pt x="219" y="207"/>
                  <a:pt x="222" y="200"/>
                  <a:pt x="220" y="193"/>
                </a:cubicBezTo>
                <a:lnTo>
                  <a:pt x="214" y="174"/>
                </a:lnTo>
                <a:close/>
                <a:moveTo>
                  <a:pt x="170" y="118"/>
                </a:moveTo>
                <a:cubicBezTo>
                  <a:pt x="190" y="154"/>
                  <a:pt x="190" y="154"/>
                  <a:pt x="190" y="154"/>
                </a:cubicBezTo>
                <a:cubicBezTo>
                  <a:pt x="226" y="134"/>
                  <a:pt x="226" y="134"/>
                  <a:pt x="226" y="134"/>
                </a:cubicBezTo>
                <a:cubicBezTo>
                  <a:pt x="205" y="98"/>
                  <a:pt x="205" y="98"/>
                  <a:pt x="205" y="98"/>
                </a:cubicBezTo>
                <a:lnTo>
                  <a:pt x="170" y="118"/>
                </a:lnTo>
                <a:close/>
                <a:moveTo>
                  <a:pt x="232" y="124"/>
                </a:moveTo>
                <a:cubicBezTo>
                  <a:pt x="217" y="98"/>
                  <a:pt x="217" y="98"/>
                  <a:pt x="217" y="98"/>
                </a:cubicBezTo>
                <a:cubicBezTo>
                  <a:pt x="215" y="95"/>
                  <a:pt x="212" y="94"/>
                  <a:pt x="209" y="96"/>
                </a:cubicBezTo>
                <a:cubicBezTo>
                  <a:pt x="208" y="96"/>
                  <a:pt x="208" y="96"/>
                  <a:pt x="208" y="96"/>
                </a:cubicBezTo>
                <a:cubicBezTo>
                  <a:pt x="228" y="132"/>
                  <a:pt x="228" y="132"/>
                  <a:pt x="228" y="132"/>
                </a:cubicBezTo>
                <a:cubicBezTo>
                  <a:pt x="230" y="131"/>
                  <a:pt x="230" y="131"/>
                  <a:pt x="230" y="131"/>
                </a:cubicBezTo>
                <a:cubicBezTo>
                  <a:pt x="232" y="130"/>
                  <a:pt x="233" y="127"/>
                  <a:pt x="232" y="124"/>
                </a:cubicBezTo>
                <a:close/>
              </a:path>
            </a:pathLst>
          </a:custGeom>
          <a:solidFill>
            <a:schemeClr val="accent1"/>
          </a:solidFill>
          <a:ln w="57150">
            <a:solidFill>
              <a:schemeClr val="accent1">
                <a:lumMod val="40000"/>
                <a:lumOff val="60000"/>
              </a:schemeClr>
            </a:solidFill>
          </a:ln>
        </p:spPr>
        <p:txBody>
          <a:bodyPr vert="horz" wrap="square" lIns="91440" tIns="45720" rIns="91440" bIns="45720" numCol="1" anchor="t" anchorCtr="0" compatLnSpc="1"/>
          <a:p>
            <a:endParaRPr lang="zh-CN" altLang="en-US">
              <a:cs typeface="+mn-ea"/>
              <a:sym typeface="+mn-lt"/>
            </a:endParaRPr>
          </a:p>
        </p:txBody>
      </p:sp>
    </p:spTree>
    <p:custDataLst>
      <p:tags r:id="rId4"/>
    </p:custData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2928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．发布封面直播预告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62775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  </a:t>
            </a:r>
            <a:r>
              <a:rPr lang="zh-CN" altLang="en-US" sz="1400">
                <a:latin typeface="+mj-ea"/>
                <a:ea typeface="+mj-ea"/>
                <a:cs typeface="+mj-ea"/>
              </a:rPr>
              <a:t>直播电商产品布局</a:t>
            </a:r>
            <a:endParaRPr lang="zh-CN" altLang="en-US" sz="1400">
              <a:latin typeface="+mj-ea"/>
              <a:ea typeface="+mj-ea"/>
              <a:cs typeface="+mj-ea"/>
            </a:endParaRPr>
          </a:p>
        </p:txBody>
      </p:sp>
      <p:sp>
        <p:nvSpPr>
          <p:cNvPr id="8" name="文本框 7"/>
          <p:cNvSpPr txBox="1"/>
          <p:nvPr/>
        </p:nvSpPr>
        <p:spPr>
          <a:xfrm>
            <a:off x="532130" y="1956435"/>
            <a:ext cx="2766060" cy="4561840"/>
          </a:xfrm>
          <a:prstGeom prst="rect">
            <a:avLst/>
          </a:prstGeom>
          <a:noFill/>
        </p:spPr>
        <p:txBody>
          <a:bodyPr wrap="square" rtlCol="0">
            <a:noAutofit/>
          </a:bodyPr>
          <a:p>
            <a:r>
              <a:rPr lang="zh-CN" altLang="en-US"/>
              <a:t>第一步，打开抖音App，点击屏幕下方中间的“＋”按钮，在打开界面的下方选择“开直播”选项。打开“开直播”界面，在上方点击“设置封面”按钮，在弹出的面板中点击“从手机相册选择”选项，从手机相册中选择本次直播需要的封面，如图5-</a:t>
            </a:r>
            <a:r>
              <a:rPr lang="en-US" altLang="zh-CN"/>
              <a:t>1</a:t>
            </a:r>
            <a:r>
              <a:rPr lang="zh-CN" altLang="en-US"/>
              <a:t>所示。</a:t>
            </a:r>
            <a:endParaRPr lang="zh-CN" altLang="en-US"/>
          </a:p>
          <a:p>
            <a:r>
              <a:rPr lang="zh-CN" altLang="en-US"/>
              <a:t>第二步，在打开的界面中调整手机相册所选封面图片的显示范围，点击“确定”按钮，如图5-</a:t>
            </a:r>
            <a:r>
              <a:rPr lang="en-US" altLang="zh-CN"/>
              <a:t>2</a:t>
            </a:r>
            <a:r>
              <a:rPr lang="zh-CN" altLang="en-US"/>
              <a:t>所示。</a:t>
            </a:r>
            <a:endParaRPr lang="zh-CN" altLang="en-US"/>
          </a:p>
        </p:txBody>
      </p:sp>
      <p:pic>
        <p:nvPicPr>
          <p:cNvPr id="3" name="图片 -2147482622" descr="微信图片_20230613090432"/>
          <p:cNvPicPr>
            <a:picLocks noChangeAspect="1"/>
          </p:cNvPicPr>
          <p:nvPr/>
        </p:nvPicPr>
        <p:blipFill>
          <a:blip r:embed="rId3"/>
          <a:stretch>
            <a:fillRect/>
          </a:stretch>
        </p:blipFill>
        <p:spPr>
          <a:xfrm>
            <a:off x="4140200" y="1366520"/>
            <a:ext cx="2287905" cy="4699635"/>
          </a:xfrm>
          <a:prstGeom prst="rect">
            <a:avLst/>
          </a:prstGeom>
          <a:noFill/>
          <a:ln w="9525">
            <a:noFill/>
          </a:ln>
        </p:spPr>
      </p:pic>
      <p:pic>
        <p:nvPicPr>
          <p:cNvPr id="7" name="图片 -2147482621" descr="微信图片_20230613090440"/>
          <p:cNvPicPr>
            <a:picLocks noChangeAspect="1"/>
          </p:cNvPicPr>
          <p:nvPr/>
        </p:nvPicPr>
        <p:blipFill>
          <a:blip r:embed="rId4"/>
          <a:stretch>
            <a:fillRect/>
          </a:stretch>
        </p:blipFill>
        <p:spPr>
          <a:xfrm>
            <a:off x="7409815" y="1366520"/>
            <a:ext cx="2168525" cy="4699000"/>
          </a:xfrm>
          <a:prstGeom prst="rect">
            <a:avLst/>
          </a:prstGeom>
          <a:noFill/>
          <a:ln w="9525">
            <a:noFill/>
          </a:ln>
        </p:spPr>
      </p:pic>
      <p:sp>
        <p:nvSpPr>
          <p:cNvPr id="9" name="文本框 8"/>
          <p:cNvSpPr txBox="1"/>
          <p:nvPr/>
        </p:nvSpPr>
        <p:spPr>
          <a:xfrm>
            <a:off x="6703695" y="617093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5-2  </a:t>
            </a:r>
            <a:r>
              <a:rPr lang="zh-CN" altLang="en-US" sz="1400">
                <a:latin typeface="+mj-ea"/>
                <a:ea typeface="+mj-ea"/>
                <a:cs typeface="+mj-ea"/>
              </a:rPr>
              <a:t>直播电商产品布局</a:t>
            </a:r>
            <a:endParaRPr lang="zh-CN" altLang="en-US" sz="1400">
              <a:latin typeface="+mj-ea"/>
              <a:ea typeface="+mj-ea"/>
              <a:cs typeface="+mj-ea"/>
            </a:endParaRPr>
          </a:p>
        </p:txBody>
      </p:sp>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2928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．发布封面直播预告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843020"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5-3 </a:t>
            </a:r>
            <a:r>
              <a:rPr lang="zh-CN" altLang="en-US" sz="1400">
                <a:latin typeface="+mj-ea"/>
                <a:ea typeface="+mj-ea"/>
                <a:cs typeface="+mj-ea"/>
              </a:rPr>
              <a:t>打开启用直播预告</a:t>
            </a:r>
            <a:endParaRPr lang="zh-CN" altLang="en-US" sz="1400">
              <a:latin typeface="+mj-ea"/>
              <a:ea typeface="+mj-ea"/>
              <a:cs typeface="+mj-ea"/>
            </a:endParaRPr>
          </a:p>
        </p:txBody>
      </p:sp>
      <p:sp>
        <p:nvSpPr>
          <p:cNvPr id="8" name="文本框 7"/>
          <p:cNvSpPr txBox="1"/>
          <p:nvPr/>
        </p:nvSpPr>
        <p:spPr>
          <a:xfrm>
            <a:off x="532130" y="1956435"/>
            <a:ext cx="2766060" cy="4561840"/>
          </a:xfrm>
          <a:prstGeom prst="rect">
            <a:avLst/>
          </a:prstGeom>
          <a:noFill/>
        </p:spPr>
        <p:txBody>
          <a:bodyPr wrap="square" rtlCol="0">
            <a:noAutofit/>
          </a:bodyPr>
          <a:p>
            <a:pPr>
              <a:lnSpc>
                <a:spcPct val="150000"/>
              </a:lnSpc>
            </a:pPr>
            <a:r>
              <a:rPr lang="zh-CN" altLang="en-US"/>
              <a:t>第三步，在返回的界面中点击“设置”按钮，点击“直播预告”，将“启用直播预告”打开，如图5-3所示。</a:t>
            </a:r>
            <a:endParaRPr lang="zh-CN" altLang="en-US"/>
          </a:p>
          <a:p>
            <a:pPr>
              <a:lnSpc>
                <a:spcPct val="150000"/>
              </a:lnSpc>
            </a:pPr>
            <a:r>
              <a:rPr lang="zh-CN" altLang="en-US"/>
              <a:t>第四步，，点击“开播时间”，在打开的“预告开播时间”面板中设置开播时间，点击“保存”按钮，如图5-4所示。</a:t>
            </a:r>
            <a:endParaRPr lang="zh-CN" altLang="en-US"/>
          </a:p>
        </p:txBody>
      </p:sp>
      <p:sp>
        <p:nvSpPr>
          <p:cNvPr id="9" name="文本框 8"/>
          <p:cNvSpPr txBox="1"/>
          <p:nvPr/>
        </p:nvSpPr>
        <p:spPr>
          <a:xfrm>
            <a:off x="686752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5-4  </a:t>
            </a:r>
            <a:r>
              <a:rPr lang="zh-CN" altLang="en-US" sz="1400">
                <a:latin typeface="+mj-ea"/>
                <a:ea typeface="+mj-ea"/>
                <a:cs typeface="+mj-ea"/>
              </a:rPr>
              <a:t>保存开播时间</a:t>
            </a:r>
            <a:endParaRPr lang="zh-CN" altLang="en-US" sz="1400">
              <a:latin typeface="+mj-ea"/>
              <a:ea typeface="+mj-ea"/>
              <a:cs typeface="+mj-ea"/>
            </a:endParaRPr>
          </a:p>
        </p:txBody>
      </p:sp>
      <p:pic>
        <p:nvPicPr>
          <p:cNvPr id="3" name="图片 8" descr="微信图片_20230613091234"/>
          <p:cNvPicPr>
            <a:picLocks noChangeAspect="1"/>
          </p:cNvPicPr>
          <p:nvPr/>
        </p:nvPicPr>
        <p:blipFill>
          <a:blip r:embed="rId3"/>
          <a:stretch>
            <a:fillRect/>
          </a:stretch>
        </p:blipFill>
        <p:spPr>
          <a:xfrm>
            <a:off x="4409440" y="1336040"/>
            <a:ext cx="2305050" cy="4749800"/>
          </a:xfrm>
          <a:prstGeom prst="rect">
            <a:avLst/>
          </a:prstGeom>
          <a:noFill/>
          <a:ln w="9525">
            <a:noFill/>
          </a:ln>
        </p:spPr>
      </p:pic>
      <p:pic>
        <p:nvPicPr>
          <p:cNvPr id="7" name="图片 9" descr="微信图片_20230613091358"/>
          <p:cNvPicPr>
            <a:picLocks noChangeAspect="1"/>
          </p:cNvPicPr>
          <p:nvPr/>
        </p:nvPicPr>
        <p:blipFill>
          <a:blip r:embed="rId4"/>
          <a:stretch>
            <a:fillRect/>
          </a:stretch>
        </p:blipFill>
        <p:spPr>
          <a:xfrm>
            <a:off x="7503795" y="1366520"/>
            <a:ext cx="2303145" cy="4751070"/>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2928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．发布封面直播预告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843020"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5-5 </a:t>
            </a:r>
            <a:r>
              <a:rPr lang="zh-CN" altLang="en-US" sz="1400">
                <a:latin typeface="+mj-ea"/>
                <a:ea typeface="+mj-ea"/>
                <a:cs typeface="+mj-ea"/>
              </a:rPr>
              <a:t>保存公告内容</a:t>
            </a:r>
            <a:endParaRPr lang="zh-CN" altLang="en-US" sz="1400">
              <a:latin typeface="+mj-ea"/>
              <a:ea typeface="+mj-ea"/>
              <a:cs typeface="+mj-ea"/>
            </a:endParaRPr>
          </a:p>
        </p:txBody>
      </p:sp>
      <p:sp>
        <p:nvSpPr>
          <p:cNvPr id="8" name="文本框 7"/>
          <p:cNvSpPr txBox="1"/>
          <p:nvPr/>
        </p:nvSpPr>
        <p:spPr>
          <a:xfrm>
            <a:off x="532130" y="1956435"/>
            <a:ext cx="2766060" cy="4561840"/>
          </a:xfrm>
          <a:prstGeom prst="rect">
            <a:avLst/>
          </a:prstGeom>
          <a:noFill/>
          <a:extLst>
            <a:ext uri="{909E8E84-426E-40DD-AFC4-6F175D3DCCD1}">
              <a14:hiddenFill xmlns:a14="http://schemas.microsoft.com/office/drawing/2010/main">
                <a:solidFill>
                  <a:srgbClr val="BFD5F5"/>
                </a:solidFill>
              </a14:hiddenFill>
            </a:ext>
          </a:extLst>
        </p:spPr>
        <p:txBody>
          <a:bodyPr wrap="square" rtlCol="0">
            <a:noAutofit/>
          </a:bodyPr>
          <a:p>
            <a:pPr>
              <a:lnSpc>
                <a:spcPct val="150000"/>
              </a:lnSpc>
            </a:pPr>
            <a:r>
              <a:rPr lang="zh-CN" altLang="en-US"/>
              <a:t>第五步，在“公告内容”栏下方的文本框中输入直播公告内容，点击“保存”按钮，如图5-5所示。</a:t>
            </a:r>
            <a:endParaRPr lang="zh-CN" altLang="en-US"/>
          </a:p>
          <a:p>
            <a:pPr>
              <a:lnSpc>
                <a:spcPct val="150000"/>
              </a:lnSpc>
            </a:pPr>
            <a:r>
              <a:rPr lang="zh-CN" altLang="en-US"/>
              <a:t>第六步，设置直播公告成功后，直播预告时间将显示在账号主页的“直播动态”。点击“直播动态”按钮，在打开的界面中可查看本次直播公告内容，如图5-6所示。</a:t>
            </a:r>
            <a:endParaRPr lang="zh-CN" altLang="en-US"/>
          </a:p>
        </p:txBody>
      </p:sp>
      <p:sp>
        <p:nvSpPr>
          <p:cNvPr id="9" name="文本框 8"/>
          <p:cNvSpPr txBox="1"/>
          <p:nvPr/>
        </p:nvSpPr>
        <p:spPr>
          <a:xfrm>
            <a:off x="704278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5-6  </a:t>
            </a:r>
            <a:r>
              <a:rPr lang="zh-CN" altLang="en-US" sz="1400">
                <a:latin typeface="+mj-ea"/>
                <a:ea typeface="+mj-ea"/>
                <a:cs typeface="+mj-ea"/>
              </a:rPr>
              <a:t>查看直播动态</a:t>
            </a:r>
            <a:endParaRPr lang="zh-CN" altLang="en-US" sz="1400">
              <a:latin typeface="+mj-ea"/>
              <a:ea typeface="+mj-ea"/>
              <a:cs typeface="+mj-ea"/>
            </a:endParaRPr>
          </a:p>
        </p:txBody>
      </p:sp>
      <p:pic>
        <p:nvPicPr>
          <p:cNvPr id="3" name="图片 13" descr="微信图片_20230613092548"/>
          <p:cNvPicPr>
            <a:picLocks noChangeAspect="1"/>
          </p:cNvPicPr>
          <p:nvPr/>
        </p:nvPicPr>
        <p:blipFill>
          <a:blip r:embed="rId3"/>
          <a:stretch>
            <a:fillRect/>
          </a:stretch>
        </p:blipFill>
        <p:spPr>
          <a:xfrm>
            <a:off x="4518660" y="1301115"/>
            <a:ext cx="2348865" cy="4853940"/>
          </a:xfrm>
          <a:prstGeom prst="rect">
            <a:avLst/>
          </a:prstGeom>
          <a:noFill/>
          <a:ln w="9525">
            <a:noFill/>
          </a:ln>
        </p:spPr>
      </p:pic>
      <p:pic>
        <p:nvPicPr>
          <p:cNvPr id="7" name="图片 -2147482588" descr="微信图片_20230613092609"/>
          <p:cNvPicPr>
            <a:picLocks noChangeAspect="1"/>
          </p:cNvPicPr>
          <p:nvPr/>
        </p:nvPicPr>
        <p:blipFill>
          <a:blip r:embed="rId4"/>
          <a:stretch>
            <a:fillRect/>
          </a:stretch>
        </p:blipFill>
        <p:spPr>
          <a:xfrm>
            <a:off x="7625715" y="1366520"/>
            <a:ext cx="2294890" cy="4728210"/>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8952865" y="4974590"/>
            <a:ext cx="2035175" cy="1256030"/>
          </a:xfrm>
          <a:prstGeom prst="roundRect">
            <a:avLst/>
          </a:prstGeom>
        </p:spPr>
      </p:pic>
      <p:sp>
        <p:nvSpPr>
          <p:cNvPr id="3" name="文本框 2"/>
          <p:cNvSpPr txBox="1"/>
          <p:nvPr/>
        </p:nvSpPr>
        <p:spPr>
          <a:xfrm>
            <a:off x="1145540" y="873125"/>
            <a:ext cx="2659380" cy="645160"/>
          </a:xfrm>
          <a:prstGeom prst="rect">
            <a:avLst/>
          </a:prstGeom>
          <a:noFill/>
        </p:spPr>
        <p:txBody>
          <a:bodyPr wrap="square" rtlCol="0">
            <a:spAutoFit/>
          </a:bodyPr>
          <a:lstStyle/>
          <a:p>
            <a:r>
              <a:rPr lang="zh-CN" altLang="en-US" sz="3600" b="1" dirty="0">
                <a:latin typeface="黑体" panose="02010609060101010101" charset="-122"/>
                <a:ea typeface="黑体" panose="02010609060101010101" charset="-122"/>
              </a:rPr>
              <a:t>情境引入</a:t>
            </a:r>
          </a:p>
        </p:txBody>
      </p:sp>
      <p:sp>
        <p:nvSpPr>
          <p:cNvPr id="4" name="文本框 3"/>
          <p:cNvSpPr txBox="1"/>
          <p:nvPr/>
        </p:nvSpPr>
        <p:spPr>
          <a:xfrm>
            <a:off x="1276956" y="1883410"/>
            <a:ext cx="7976235" cy="3351046"/>
          </a:xfrm>
          <a:prstGeom prst="rect">
            <a:avLst/>
          </a:prstGeom>
          <a:noFill/>
        </p:spPr>
        <p:txBody>
          <a:bodyPr wrap="square" rtlCol="0">
            <a:spAutoFit/>
          </a:bodyPr>
          <a:lstStyle/>
          <a:p>
            <a:pPr indent="457200">
              <a:lnSpc>
                <a:spcPct val="150000"/>
              </a:lnSpc>
            </a:pPr>
            <a:r>
              <a:rPr lang="zh-CN" altLang="en-US" sz="2400" dirty="0">
                <a:latin typeface="+mn-ea"/>
              </a:rPr>
              <a:t>经过一段时间的团队磨合，艾特佳电商公司的直播间流量已经比较稳定，直播间的销售额也有较大的提升，主播小凡也已经是一位相对比较成熟的主播了。但是最近有一个问题一直困扰着整个团队，作为平台的中小型直播间，如何能够进一步提高直播间的流量，又如何沉淀一批忠诚度较高的粉丝呢？</a:t>
            </a:r>
          </a:p>
        </p:txBody>
      </p:sp>
    </p:spTree>
    <p:custDataLst>
      <p:tags r:id="rId1"/>
    </p:custData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．发布短视频直播预告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843020"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5-7  </a:t>
            </a:r>
            <a:r>
              <a:rPr lang="zh-CN" altLang="en-US" sz="1400">
                <a:latin typeface="+mj-ea"/>
                <a:ea typeface="+mj-ea"/>
                <a:cs typeface="+mj-ea"/>
              </a:rPr>
              <a:t>打开相册</a:t>
            </a:r>
            <a:endParaRPr lang="zh-CN" altLang="en-US" sz="1400">
              <a:latin typeface="+mj-ea"/>
              <a:ea typeface="+mj-ea"/>
              <a:cs typeface="+mj-ea"/>
            </a:endParaRPr>
          </a:p>
        </p:txBody>
      </p:sp>
      <p:sp>
        <p:nvSpPr>
          <p:cNvPr id="8" name="文本框 7"/>
          <p:cNvSpPr txBox="1"/>
          <p:nvPr/>
        </p:nvSpPr>
        <p:spPr>
          <a:xfrm>
            <a:off x="323850" y="1956435"/>
            <a:ext cx="3160395" cy="4561840"/>
          </a:xfrm>
          <a:prstGeom prst="rect">
            <a:avLst/>
          </a:prstGeom>
          <a:noFill/>
          <a:extLst>
            <a:ext uri="{909E8E84-426E-40DD-AFC4-6F175D3DCCD1}">
              <a14:hiddenFill xmlns:a14="http://schemas.microsoft.com/office/drawing/2010/main">
                <a:solidFill>
                  <a:srgbClr val="BFD5F5"/>
                </a:solidFill>
              </a14:hiddenFill>
            </a:ext>
          </a:extLst>
        </p:spPr>
        <p:txBody>
          <a:bodyPr wrap="square" rtlCol="0">
            <a:noAutofit/>
          </a:bodyPr>
          <a:p>
            <a:pPr>
              <a:lnSpc>
                <a:spcPct val="150000"/>
              </a:lnSpc>
            </a:pPr>
            <a:r>
              <a:rPr lang="zh-CN" altLang="en-US"/>
              <a:t>第一步，打开抖音App，点击屏幕下方中间“＋”按钮，在打开的界面中点击“相册”按钮，如图5-7所示。</a:t>
            </a:r>
            <a:endParaRPr lang="zh-CN" altLang="en-US"/>
          </a:p>
          <a:p>
            <a:pPr>
              <a:lnSpc>
                <a:spcPct val="150000"/>
              </a:lnSpc>
            </a:pPr>
            <a:r>
              <a:rPr lang="zh-CN" altLang="en-US"/>
              <a:t>第二步，在相册打开的界面中选择剪辑好的短视频，点击“下一步”按钮。在打开的页面上方点击“选择音乐”，可以对视频的背景音乐进行重新选择，继续点击“下一步”按钮，如图5-8所示。</a:t>
            </a:r>
            <a:endParaRPr lang="zh-CN" altLang="en-US"/>
          </a:p>
        </p:txBody>
      </p:sp>
      <p:sp>
        <p:nvSpPr>
          <p:cNvPr id="9" name="文本框 8"/>
          <p:cNvSpPr txBox="1"/>
          <p:nvPr/>
        </p:nvSpPr>
        <p:spPr>
          <a:xfrm>
            <a:off x="704278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5-8  </a:t>
            </a:r>
            <a:r>
              <a:rPr lang="zh-CN" altLang="en-US" sz="1400">
                <a:latin typeface="+mj-ea"/>
                <a:ea typeface="+mj-ea"/>
                <a:cs typeface="+mj-ea"/>
              </a:rPr>
              <a:t>选择短视频</a:t>
            </a:r>
            <a:endParaRPr lang="zh-CN" altLang="en-US" sz="1400">
              <a:latin typeface="+mj-ea"/>
              <a:ea typeface="+mj-ea"/>
              <a:cs typeface="+mj-ea"/>
            </a:endParaRPr>
          </a:p>
        </p:txBody>
      </p:sp>
      <p:pic>
        <p:nvPicPr>
          <p:cNvPr id="7" name="图片 -2147482578" descr="c5b717e46b312cefa56788e6b853665"/>
          <p:cNvPicPr>
            <a:picLocks noChangeAspect="1"/>
          </p:cNvPicPr>
          <p:nvPr/>
        </p:nvPicPr>
        <p:blipFill>
          <a:blip r:embed="rId3"/>
          <a:stretch>
            <a:fillRect/>
          </a:stretch>
        </p:blipFill>
        <p:spPr>
          <a:xfrm>
            <a:off x="7809865" y="1466215"/>
            <a:ext cx="2127885" cy="4611370"/>
          </a:xfrm>
          <a:prstGeom prst="rect">
            <a:avLst/>
          </a:prstGeom>
          <a:noFill/>
          <a:ln w="9525">
            <a:noFill/>
          </a:ln>
        </p:spPr>
      </p:pic>
      <p:pic>
        <p:nvPicPr>
          <p:cNvPr id="11" name="图片 10" descr="微信图片_20230613092923"/>
          <p:cNvPicPr>
            <a:picLocks noChangeAspect="1"/>
          </p:cNvPicPr>
          <p:nvPr/>
        </p:nvPicPr>
        <p:blipFill>
          <a:blip r:embed="rId4"/>
          <a:stretch>
            <a:fillRect/>
          </a:stretch>
        </p:blipFill>
        <p:spPr>
          <a:xfrm>
            <a:off x="4566285" y="1485265"/>
            <a:ext cx="2212340" cy="4648200"/>
          </a:xfrm>
          <a:prstGeom prst="rect">
            <a:avLst/>
          </a:prstGeom>
          <a:noFill/>
          <a:ln w="9525">
            <a:noFill/>
          </a:ln>
        </p:spPr>
      </p:pic>
      <p:sp>
        <p:nvSpPr>
          <p:cNvPr id="1073743885" name="矩形 21"/>
          <p:cNvSpPr/>
          <p:nvPr/>
        </p:nvSpPr>
        <p:spPr>
          <a:xfrm>
            <a:off x="6043295" y="5102860"/>
            <a:ext cx="544830" cy="431800"/>
          </a:xfrm>
          <a:prstGeom prst="rect">
            <a:avLst/>
          </a:prstGeom>
          <a:noFill/>
          <a:ln w="25400" cap="flat" cmpd="sng">
            <a:solidFill>
              <a:srgbClr val="FF0000"/>
            </a:solidFill>
            <a:prstDash val="solid"/>
            <a:round/>
            <a:headEnd type="none" w="med" len="med"/>
            <a:tailEnd type="none" w="med" len="med"/>
          </a:ln>
        </p:spPr>
        <p:txBody>
          <a:bodyPr/>
          <a:p>
            <a:endParaRPr lang="zh-CN" altLang="en-US"/>
          </a:p>
        </p:txBody>
      </p:sp>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．发布短视频直播预告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843020"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5-9 </a:t>
            </a:r>
            <a:r>
              <a:rPr lang="zh-CN" altLang="en-US" sz="1400">
                <a:latin typeface="+mj-ea"/>
                <a:ea typeface="+mj-ea"/>
                <a:cs typeface="+mj-ea"/>
              </a:rPr>
              <a:t>添加话题</a:t>
            </a:r>
            <a:endParaRPr lang="zh-CN" altLang="en-US" sz="1400">
              <a:latin typeface="+mj-ea"/>
              <a:ea typeface="+mj-ea"/>
              <a:cs typeface="+mj-ea"/>
            </a:endParaRPr>
          </a:p>
        </p:txBody>
      </p:sp>
      <p:sp>
        <p:nvSpPr>
          <p:cNvPr id="8" name="文本框 7"/>
          <p:cNvSpPr txBox="1"/>
          <p:nvPr/>
        </p:nvSpPr>
        <p:spPr>
          <a:xfrm>
            <a:off x="100965" y="1956435"/>
            <a:ext cx="3889375" cy="4561840"/>
          </a:xfrm>
          <a:prstGeom prst="rect">
            <a:avLst/>
          </a:prstGeom>
          <a:noFill/>
          <a:extLst>
            <a:ext uri="{909E8E84-426E-40DD-AFC4-6F175D3DCCD1}">
              <a14:hiddenFill xmlns:a14="http://schemas.microsoft.com/office/drawing/2010/main">
                <a:solidFill>
                  <a:srgbClr val="BFD5F5"/>
                </a:solidFill>
              </a14:hiddenFill>
            </a:ext>
          </a:extLst>
        </p:spPr>
        <p:txBody>
          <a:bodyPr wrap="square" rtlCol="0">
            <a:noAutofit/>
          </a:bodyPr>
          <a:p>
            <a:pPr>
              <a:lnSpc>
                <a:spcPct val="150000"/>
              </a:lnSpc>
            </a:pPr>
            <a:r>
              <a:rPr lang="zh-CN" altLang="en-US"/>
              <a:t>第三步，在发布界面的标题文本框中输入短视频的标题，在下方点击“#话题”按钮，在打开的列表中选择相关的话题。添加适当的话题将有助于抖音识别短视频的内容类型并对其进行精准推荐，如图5-9所示。</a:t>
            </a:r>
            <a:endParaRPr lang="zh-CN" altLang="en-US"/>
          </a:p>
          <a:p>
            <a:pPr>
              <a:lnSpc>
                <a:spcPct val="150000"/>
              </a:lnSpc>
            </a:pPr>
            <a:r>
              <a:rPr lang="zh-CN" altLang="en-US"/>
              <a:t>第四步，在话题栏下方的“你在哪里”栏添加地点定位，丰富短视频的详细信息，让用户了解短视频的发布地点，完成后，点击“发布”按钮，完成发布短视频工作，如图 5-10所示。</a:t>
            </a:r>
            <a:endParaRPr lang="zh-CN" altLang="en-US"/>
          </a:p>
        </p:txBody>
      </p:sp>
      <p:sp>
        <p:nvSpPr>
          <p:cNvPr id="9" name="文本框 8"/>
          <p:cNvSpPr txBox="1"/>
          <p:nvPr/>
        </p:nvSpPr>
        <p:spPr>
          <a:xfrm>
            <a:off x="686752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5-10  </a:t>
            </a:r>
            <a:r>
              <a:rPr lang="zh-CN" altLang="en-US" sz="1400">
                <a:latin typeface="+mj-ea"/>
                <a:ea typeface="+mj-ea"/>
                <a:cs typeface="+mj-ea"/>
              </a:rPr>
              <a:t>发布短视频</a:t>
            </a:r>
            <a:endParaRPr lang="zh-CN" altLang="en-US" sz="1400">
              <a:latin typeface="+mj-ea"/>
              <a:ea typeface="+mj-ea"/>
              <a:cs typeface="+mj-ea"/>
            </a:endParaRPr>
          </a:p>
        </p:txBody>
      </p:sp>
      <p:pic>
        <p:nvPicPr>
          <p:cNvPr id="3" name="图片 19" descr="微信图片_20230613093918"/>
          <p:cNvPicPr>
            <a:picLocks noChangeAspect="1"/>
          </p:cNvPicPr>
          <p:nvPr/>
        </p:nvPicPr>
        <p:blipFill>
          <a:blip r:embed="rId3"/>
          <a:stretch>
            <a:fillRect/>
          </a:stretch>
        </p:blipFill>
        <p:spPr>
          <a:xfrm>
            <a:off x="4491990" y="1344930"/>
            <a:ext cx="2152650" cy="4445000"/>
          </a:xfrm>
          <a:prstGeom prst="rect">
            <a:avLst/>
          </a:prstGeom>
          <a:noFill/>
          <a:ln w="9525">
            <a:noFill/>
          </a:ln>
        </p:spPr>
      </p:pic>
      <p:pic>
        <p:nvPicPr>
          <p:cNvPr id="7" name="图片 20" descr="微信图片_20230613093922"/>
          <p:cNvPicPr>
            <a:picLocks noChangeAspect="1"/>
          </p:cNvPicPr>
          <p:nvPr/>
        </p:nvPicPr>
        <p:blipFill>
          <a:blip r:embed="rId4"/>
          <a:stretch>
            <a:fillRect/>
          </a:stretch>
        </p:blipFill>
        <p:spPr>
          <a:xfrm>
            <a:off x="7686675" y="1264920"/>
            <a:ext cx="2127250" cy="4425950"/>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．常用商品展示</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descr="图片1"/>
          <p:cNvPicPr>
            <a:picLocks noChangeAspect="1"/>
          </p:cNvPicPr>
          <p:nvPr>
            <p:custDataLst>
              <p:tags r:id="rId3"/>
            </p:custDataLst>
          </p:nvPr>
        </p:nvPicPr>
        <p:blipFill>
          <a:blip r:embed="rId4"/>
          <a:stretch>
            <a:fillRect/>
          </a:stretch>
        </p:blipFill>
        <p:spPr>
          <a:xfrm>
            <a:off x="1844675" y="1357313"/>
            <a:ext cx="1959610" cy="4144645"/>
          </a:xfrm>
          <a:prstGeom prst="rect">
            <a:avLst/>
          </a:prstGeom>
        </p:spPr>
      </p:pic>
      <p:sp>
        <p:nvSpPr>
          <p:cNvPr id="79" name="圆角矩形 78"/>
          <p:cNvSpPr/>
          <p:nvPr>
            <p:custDataLst>
              <p:tags r:id="rId5"/>
            </p:custDataLst>
          </p:nvPr>
        </p:nvSpPr>
        <p:spPr>
          <a:xfrm>
            <a:off x="4379595" y="4560253"/>
            <a:ext cx="2035810" cy="523875"/>
          </a:xfrm>
          <a:prstGeom prst="roundRect">
            <a:avLst>
              <a:gd name="adj" fmla="val 50000"/>
            </a:avLst>
          </a:prstGeom>
          <a:solidFill>
            <a:schemeClr val="accent1"/>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细节化原则</a:t>
            </a:r>
            <a:endParaRPr lang="zh-CN" altLang="en-US" sz="1600" b="1">
              <a:solidFill>
                <a:schemeClr val="lt1"/>
              </a:solidFill>
              <a:latin typeface="+mn-ea"/>
              <a:cs typeface="+mn-ea"/>
              <a:sym typeface="+mn-ea"/>
            </a:endParaRPr>
          </a:p>
        </p:txBody>
      </p:sp>
      <p:sp>
        <p:nvSpPr>
          <p:cNvPr id="74" name="圆角矩形 73"/>
          <p:cNvSpPr/>
          <p:nvPr>
            <p:custDataLst>
              <p:tags r:id="rId6"/>
            </p:custDataLst>
          </p:nvPr>
        </p:nvSpPr>
        <p:spPr>
          <a:xfrm>
            <a:off x="4379595" y="2124393"/>
            <a:ext cx="2035810" cy="523875"/>
          </a:xfrm>
          <a:prstGeom prst="roundRect">
            <a:avLst>
              <a:gd name="adj" fmla="val 50000"/>
            </a:avLst>
          </a:prstGeom>
          <a:solidFill>
            <a:schemeClr val="accent2"/>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合理性原则</a:t>
            </a:r>
            <a:endParaRPr lang="zh-CN" altLang="en-US" sz="1600" b="1">
              <a:solidFill>
                <a:schemeClr val="lt1"/>
              </a:solidFill>
              <a:latin typeface="+mn-ea"/>
              <a:cs typeface="+mn-ea"/>
              <a:sym typeface="+mn-ea"/>
            </a:endParaRPr>
          </a:p>
        </p:txBody>
      </p:sp>
      <p:sp>
        <p:nvSpPr>
          <p:cNvPr id="7" name="椭圆 6"/>
          <p:cNvSpPr/>
          <p:nvPr>
            <p:custDataLst>
              <p:tags r:id="rId7"/>
            </p:custDataLst>
          </p:nvPr>
        </p:nvSpPr>
        <p:spPr>
          <a:xfrm>
            <a:off x="3084195" y="4440873"/>
            <a:ext cx="720090" cy="720090"/>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1900">
                <a:solidFill>
                  <a:schemeClr val="dk1">
                    <a:lumMod val="100000"/>
                  </a:schemeClr>
                </a:solidFill>
                <a:latin typeface="+mn-ea"/>
                <a:cs typeface="+mn-ea"/>
                <a:sym typeface="+mn-ea"/>
              </a:rPr>
              <a:t>2</a:t>
            </a:r>
            <a:endParaRPr lang="en-US" altLang="zh-CN" sz="1900">
              <a:solidFill>
                <a:schemeClr val="dk1">
                  <a:lumMod val="100000"/>
                </a:schemeClr>
              </a:solidFill>
              <a:latin typeface="+mn-ea"/>
              <a:cs typeface="+mn-ea"/>
              <a:sym typeface="+mn-ea"/>
            </a:endParaRPr>
          </a:p>
        </p:txBody>
      </p:sp>
      <p:sp>
        <p:nvSpPr>
          <p:cNvPr id="9" name="椭圆 8"/>
          <p:cNvSpPr/>
          <p:nvPr>
            <p:custDataLst>
              <p:tags r:id="rId8"/>
            </p:custDataLst>
          </p:nvPr>
        </p:nvSpPr>
        <p:spPr>
          <a:xfrm>
            <a:off x="3084195" y="2005013"/>
            <a:ext cx="720090" cy="720090"/>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1900">
                <a:solidFill>
                  <a:schemeClr val="dk1">
                    <a:lumMod val="100000"/>
                  </a:schemeClr>
                </a:solidFill>
                <a:latin typeface="+mn-ea"/>
                <a:cs typeface="+mn-ea"/>
                <a:sym typeface="+mn-ea"/>
              </a:rPr>
              <a:t>1</a:t>
            </a:r>
            <a:endParaRPr lang="en-US" altLang="zh-CN" sz="1900" dirty="0">
              <a:solidFill>
                <a:schemeClr val="dk1">
                  <a:lumMod val="100000"/>
                </a:schemeClr>
              </a:solidFill>
              <a:latin typeface="+mn-ea"/>
              <a:cs typeface="+mn-ea"/>
              <a:sym typeface="+mn-ea"/>
            </a:endParaRPr>
          </a:p>
        </p:txBody>
      </p:sp>
      <p:sp>
        <p:nvSpPr>
          <p:cNvPr id="11" name="任意多边形 10"/>
          <p:cNvSpPr/>
          <p:nvPr>
            <p:custDataLst>
              <p:tags r:id="rId9"/>
            </p:custDataLst>
          </p:nvPr>
        </p:nvSpPr>
        <p:spPr>
          <a:xfrm>
            <a:off x="158115" y="2772728"/>
            <a:ext cx="2621915" cy="161988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a:solidFill>
                  <a:schemeClr val="lt1"/>
                </a:solidFill>
                <a:latin typeface="+mn-ea"/>
                <a:cs typeface="+mn-ea"/>
                <a:sym typeface="+mn-ea"/>
              </a:rPr>
              <a:t>商品展示原则</a:t>
            </a:r>
            <a:endParaRPr lang="zh-CN" altLang="en-US" sz="2400" b="1">
              <a:solidFill>
                <a:schemeClr val="lt1"/>
              </a:solidFill>
              <a:latin typeface="+mn-ea"/>
              <a:cs typeface="+mn-ea"/>
              <a:sym typeface="+mn-ea"/>
            </a:endParaRPr>
          </a:p>
        </p:txBody>
      </p:sp>
      <p:sp>
        <p:nvSpPr>
          <p:cNvPr id="12" name="任意多边形 11"/>
          <p:cNvSpPr/>
          <p:nvPr>
            <p:custDataLst>
              <p:tags r:id="rId10"/>
            </p:custDataLst>
          </p:nvPr>
        </p:nvSpPr>
        <p:spPr>
          <a:xfrm>
            <a:off x="158115" y="2725103"/>
            <a:ext cx="2719070" cy="171577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noFill/>
          <a:ln w="25400">
            <a:solidFill>
              <a:schemeClr val="accent2"/>
            </a:solidFill>
            <a:prstDash val="lgDash"/>
          </a:ln>
          <a:effectLst>
            <a:outerShdw blurRad="63500" sx="102000" sy="102000" algn="ctr" rotWithShape="0">
              <a:schemeClr val="lt1">
                <a:lumMod val="65000"/>
                <a:alpha val="40000"/>
              </a:scheme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2400" b="1">
              <a:solidFill>
                <a:schemeClr val="lt1"/>
              </a:solidFill>
            </a:endParaRPr>
          </a:p>
        </p:txBody>
      </p:sp>
      <p:sp>
        <p:nvSpPr>
          <p:cNvPr id="13" name="矩形 12"/>
          <p:cNvSpPr/>
          <p:nvPr>
            <p:custDataLst>
              <p:tags r:id="rId11"/>
            </p:custDataLst>
          </p:nvPr>
        </p:nvSpPr>
        <p:spPr>
          <a:xfrm>
            <a:off x="6939915" y="2084388"/>
            <a:ext cx="5093335" cy="603761"/>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tx1">
                    <a:lumMod val="85000"/>
                    <a:lumOff val="15000"/>
                  </a:schemeClr>
                </a:solidFill>
                <a:latin typeface="+mn-ea"/>
                <a:cs typeface="+mn-ea"/>
                <a:sym typeface="+mn-ea"/>
              </a:rPr>
              <a:t>确定合理的展现角度，保证用户观感和体验，商品应当全面体现，避免出现互动区挡住商品的情况。比如展示服装，要体现整体穿着效果，尽量避开互动评论区。如图</a:t>
            </a:r>
            <a:r>
              <a:rPr lang="en-US" altLang="zh-CN" dirty="0">
                <a:solidFill>
                  <a:schemeClr val="tx1">
                    <a:lumMod val="85000"/>
                    <a:lumOff val="15000"/>
                  </a:schemeClr>
                </a:solidFill>
                <a:latin typeface="+mn-ea"/>
                <a:cs typeface="+mn-ea"/>
                <a:sym typeface="+mn-ea"/>
              </a:rPr>
              <a:t>5-11</a:t>
            </a:r>
            <a:r>
              <a:rPr lang="zh-CN" altLang="en-US" dirty="0">
                <a:solidFill>
                  <a:schemeClr val="tx1">
                    <a:lumMod val="85000"/>
                    <a:lumOff val="15000"/>
                  </a:schemeClr>
                </a:solidFill>
                <a:latin typeface="+mn-ea"/>
                <a:cs typeface="+mn-ea"/>
                <a:sym typeface="+mn-ea"/>
              </a:rPr>
              <a:t>所示。</a:t>
            </a:r>
            <a:endParaRPr lang="zh-CN" altLang="en-US" dirty="0">
              <a:solidFill>
                <a:schemeClr val="tx1">
                  <a:lumMod val="85000"/>
                  <a:lumOff val="15000"/>
                </a:schemeClr>
              </a:solidFill>
              <a:latin typeface="+mn-ea"/>
              <a:cs typeface="+mn-ea"/>
              <a:sym typeface="+mn-ea"/>
            </a:endParaRPr>
          </a:p>
        </p:txBody>
      </p:sp>
      <p:sp>
        <p:nvSpPr>
          <p:cNvPr id="14" name="矩形 13"/>
          <p:cNvSpPr/>
          <p:nvPr>
            <p:custDataLst>
              <p:tags r:id="rId12"/>
            </p:custDataLst>
          </p:nvPr>
        </p:nvSpPr>
        <p:spPr>
          <a:xfrm>
            <a:off x="6933565" y="4520248"/>
            <a:ext cx="5093335" cy="603761"/>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tx1">
                    <a:lumMod val="85000"/>
                    <a:lumOff val="15000"/>
                  </a:schemeClr>
                </a:solidFill>
                <a:latin typeface="+mn-ea"/>
                <a:cs typeface="+mn-ea"/>
                <a:sym typeface="+mn-ea"/>
              </a:rPr>
              <a:t>通过细节展示商品的高级感，以服装为例，主播需要亲自试穿，拉近镜头详细展示服装的面料以及质地等细节来凸显商品的高级感。如图</a:t>
            </a:r>
            <a:r>
              <a:rPr lang="en-US" altLang="zh-CN" dirty="0">
                <a:solidFill>
                  <a:schemeClr val="tx1">
                    <a:lumMod val="85000"/>
                    <a:lumOff val="15000"/>
                  </a:schemeClr>
                </a:solidFill>
                <a:latin typeface="+mn-ea"/>
                <a:cs typeface="+mn-ea"/>
                <a:sym typeface="+mn-ea"/>
              </a:rPr>
              <a:t>5-12</a:t>
            </a:r>
            <a:r>
              <a:rPr lang="zh-CN" altLang="en-US" dirty="0">
                <a:solidFill>
                  <a:schemeClr val="tx1">
                    <a:lumMod val="85000"/>
                    <a:lumOff val="15000"/>
                  </a:schemeClr>
                </a:solidFill>
                <a:latin typeface="+mn-ea"/>
                <a:cs typeface="+mn-ea"/>
                <a:sym typeface="+mn-ea"/>
              </a:rPr>
              <a:t>所示。</a:t>
            </a:r>
            <a:endParaRPr lang="zh-CN" altLang="en-US" dirty="0">
              <a:solidFill>
                <a:schemeClr val="tx1">
                  <a:lumMod val="85000"/>
                  <a:lumOff val="15000"/>
                </a:schemeClr>
              </a:solidFill>
              <a:latin typeface="+mn-ea"/>
              <a:cs typeface="+mn-ea"/>
              <a:sym typeface="+mn-ea"/>
            </a:endParaRPr>
          </a:p>
        </p:txBody>
      </p:sp>
    </p:spTree>
    <p:custDataLst>
      <p:tags r:id="rId13"/>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．常用商品展示</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descr="Screenshot_20230202_122823_edit_37625598278112"/>
          <p:cNvPicPr>
            <a:picLocks noChangeAspect="1"/>
          </p:cNvPicPr>
          <p:nvPr/>
        </p:nvPicPr>
        <p:blipFill>
          <a:blip r:embed="rId3"/>
          <a:stretch>
            <a:fillRect/>
          </a:stretch>
        </p:blipFill>
        <p:spPr>
          <a:xfrm>
            <a:off x="4067175" y="1282700"/>
            <a:ext cx="2421255" cy="4993640"/>
          </a:xfrm>
          <a:prstGeom prst="rect">
            <a:avLst/>
          </a:prstGeom>
          <a:noFill/>
          <a:ln w="9525">
            <a:noFill/>
          </a:ln>
        </p:spPr>
      </p:pic>
      <p:pic>
        <p:nvPicPr>
          <p:cNvPr id="7" name="图片 1" descr="Screenshot_20230202_104258_com.ss.android.ugc.aweme_edit_37691456706227"/>
          <p:cNvPicPr>
            <a:picLocks noChangeAspect="1"/>
          </p:cNvPicPr>
          <p:nvPr/>
        </p:nvPicPr>
        <p:blipFill>
          <a:blip r:embed="rId4"/>
          <a:stretch>
            <a:fillRect/>
          </a:stretch>
        </p:blipFill>
        <p:spPr>
          <a:xfrm>
            <a:off x="7186295" y="1282700"/>
            <a:ext cx="2400935" cy="4980305"/>
          </a:xfrm>
          <a:prstGeom prst="rect">
            <a:avLst/>
          </a:prstGeom>
          <a:noFill/>
          <a:ln w="9525">
            <a:noFill/>
          </a:ln>
        </p:spPr>
      </p:pic>
      <p:sp>
        <p:nvSpPr>
          <p:cNvPr id="53" name="文本框 52"/>
          <p:cNvSpPr txBox="1"/>
          <p:nvPr/>
        </p:nvSpPr>
        <p:spPr>
          <a:xfrm>
            <a:off x="3471545" y="62941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5-11  </a:t>
            </a:r>
            <a:r>
              <a:rPr lang="zh-CN" altLang="en-US" sz="1400">
                <a:latin typeface="+mj-ea"/>
                <a:ea typeface="+mj-ea"/>
                <a:cs typeface="+mj-ea"/>
              </a:rPr>
              <a:t>服装展示避开评论区</a:t>
            </a:r>
            <a:endParaRPr lang="zh-CN" altLang="en-US" sz="1400">
              <a:latin typeface="+mj-ea"/>
              <a:ea typeface="+mj-ea"/>
              <a:cs typeface="+mj-ea"/>
            </a:endParaRPr>
          </a:p>
        </p:txBody>
      </p:sp>
      <p:sp>
        <p:nvSpPr>
          <p:cNvPr id="8" name="文本框 7"/>
          <p:cNvSpPr txBox="1"/>
          <p:nvPr/>
        </p:nvSpPr>
        <p:spPr>
          <a:xfrm>
            <a:off x="6711950" y="6307455"/>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5-12  </a:t>
            </a:r>
            <a:r>
              <a:rPr lang="zh-CN" altLang="en-US" sz="1400">
                <a:latin typeface="+mj-ea"/>
                <a:ea typeface="+mj-ea"/>
                <a:cs typeface="+mj-ea"/>
              </a:rPr>
              <a:t>服装细节</a:t>
            </a:r>
            <a:r>
              <a:rPr lang="en-US" altLang="zh-CN" sz="1400">
                <a:latin typeface="+mj-ea"/>
                <a:ea typeface="+mj-ea"/>
                <a:cs typeface="+mj-ea"/>
              </a:rPr>
              <a:t> </a:t>
            </a:r>
            <a:r>
              <a:rPr lang="zh-CN" altLang="en-US" sz="1400">
                <a:latin typeface="+mj-ea"/>
                <a:ea typeface="+mj-ea"/>
                <a:cs typeface="+mj-ea"/>
              </a:rPr>
              <a:t>展示</a:t>
            </a:r>
            <a:endParaRPr lang="zh-CN" altLang="en-US" sz="1400">
              <a:latin typeface="+mj-ea"/>
              <a:ea typeface="+mj-ea"/>
              <a:cs typeface="+mj-ea"/>
            </a:endParaRPr>
          </a:p>
        </p:txBody>
      </p:sp>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r>
              <a:rPr lang="zh-CN" altLang="en-US"/>
              <a:t>主播身后要借助KT板、礼盒包装等道具让助播举起让用户所见即所得，比如面膜、纸巾等产品的正品+赠品全部贴到KT板上展现，价格机制要让用户有视觉上的传达及感知。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．常用商品展示</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descr="图片1"/>
          <p:cNvPicPr>
            <a:picLocks noChangeAspect="1"/>
          </p:cNvPicPr>
          <p:nvPr>
            <p:custDataLst>
              <p:tags r:id="rId3"/>
            </p:custDataLst>
          </p:nvPr>
        </p:nvPicPr>
        <p:blipFill>
          <a:blip r:embed="rId4"/>
          <a:stretch>
            <a:fillRect/>
          </a:stretch>
        </p:blipFill>
        <p:spPr>
          <a:xfrm>
            <a:off x="1844675" y="1357313"/>
            <a:ext cx="1959610" cy="4144645"/>
          </a:xfrm>
          <a:prstGeom prst="rect">
            <a:avLst/>
          </a:prstGeom>
        </p:spPr>
      </p:pic>
      <p:sp>
        <p:nvSpPr>
          <p:cNvPr id="79" name="圆角矩形 78"/>
          <p:cNvSpPr/>
          <p:nvPr>
            <p:custDataLst>
              <p:tags r:id="rId5"/>
            </p:custDataLst>
          </p:nvPr>
        </p:nvSpPr>
        <p:spPr>
          <a:xfrm>
            <a:off x="4379595" y="4560253"/>
            <a:ext cx="2035810" cy="523875"/>
          </a:xfrm>
          <a:prstGeom prst="roundRect">
            <a:avLst>
              <a:gd name="adj" fmla="val 50000"/>
            </a:avLst>
          </a:prstGeom>
          <a:solidFill>
            <a:schemeClr val="accent1"/>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全面性原则</a:t>
            </a:r>
            <a:endParaRPr lang="zh-CN" altLang="en-US" sz="1600" b="1">
              <a:solidFill>
                <a:schemeClr val="lt1"/>
              </a:solidFill>
              <a:latin typeface="+mn-ea"/>
              <a:cs typeface="+mn-ea"/>
              <a:sym typeface="+mn-ea"/>
            </a:endParaRPr>
          </a:p>
        </p:txBody>
      </p:sp>
      <p:sp>
        <p:nvSpPr>
          <p:cNvPr id="74" name="圆角矩形 73"/>
          <p:cNvSpPr/>
          <p:nvPr>
            <p:custDataLst>
              <p:tags r:id="rId6"/>
            </p:custDataLst>
          </p:nvPr>
        </p:nvSpPr>
        <p:spPr>
          <a:xfrm>
            <a:off x="4379595" y="2124393"/>
            <a:ext cx="2035810" cy="523875"/>
          </a:xfrm>
          <a:prstGeom prst="roundRect">
            <a:avLst>
              <a:gd name="adj" fmla="val 50000"/>
            </a:avLst>
          </a:prstGeom>
          <a:solidFill>
            <a:schemeClr val="accent2"/>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递进性原则</a:t>
            </a:r>
            <a:endParaRPr lang="zh-CN" altLang="en-US" sz="1600" b="1">
              <a:solidFill>
                <a:schemeClr val="lt1"/>
              </a:solidFill>
              <a:latin typeface="+mn-ea"/>
              <a:cs typeface="+mn-ea"/>
              <a:sym typeface="+mn-ea"/>
            </a:endParaRPr>
          </a:p>
        </p:txBody>
      </p:sp>
      <p:sp>
        <p:nvSpPr>
          <p:cNvPr id="7" name="椭圆 6"/>
          <p:cNvSpPr/>
          <p:nvPr>
            <p:custDataLst>
              <p:tags r:id="rId7"/>
            </p:custDataLst>
          </p:nvPr>
        </p:nvSpPr>
        <p:spPr>
          <a:xfrm>
            <a:off x="3084195" y="4440873"/>
            <a:ext cx="720090" cy="720090"/>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1900">
                <a:solidFill>
                  <a:schemeClr val="dk1">
                    <a:lumMod val="100000"/>
                  </a:schemeClr>
                </a:solidFill>
                <a:latin typeface="+mn-ea"/>
                <a:cs typeface="+mn-ea"/>
                <a:sym typeface="+mn-ea"/>
              </a:rPr>
              <a:t>2</a:t>
            </a:r>
            <a:endParaRPr lang="en-US" altLang="zh-CN" sz="1900">
              <a:solidFill>
                <a:schemeClr val="dk1">
                  <a:lumMod val="100000"/>
                </a:schemeClr>
              </a:solidFill>
              <a:latin typeface="+mn-ea"/>
              <a:cs typeface="+mn-ea"/>
              <a:sym typeface="+mn-ea"/>
            </a:endParaRPr>
          </a:p>
        </p:txBody>
      </p:sp>
      <p:sp>
        <p:nvSpPr>
          <p:cNvPr id="9" name="椭圆 8"/>
          <p:cNvSpPr/>
          <p:nvPr>
            <p:custDataLst>
              <p:tags r:id="rId8"/>
            </p:custDataLst>
          </p:nvPr>
        </p:nvSpPr>
        <p:spPr>
          <a:xfrm>
            <a:off x="3084195" y="2005013"/>
            <a:ext cx="720090" cy="720090"/>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1900">
                <a:solidFill>
                  <a:schemeClr val="dk1">
                    <a:lumMod val="100000"/>
                  </a:schemeClr>
                </a:solidFill>
                <a:latin typeface="+mn-ea"/>
                <a:cs typeface="+mn-ea"/>
                <a:sym typeface="+mn-ea"/>
              </a:rPr>
              <a:t>1</a:t>
            </a:r>
            <a:endParaRPr lang="en-US" altLang="zh-CN" sz="1900" dirty="0">
              <a:solidFill>
                <a:schemeClr val="dk1">
                  <a:lumMod val="100000"/>
                </a:schemeClr>
              </a:solidFill>
              <a:latin typeface="+mn-ea"/>
              <a:cs typeface="+mn-ea"/>
              <a:sym typeface="+mn-ea"/>
            </a:endParaRPr>
          </a:p>
        </p:txBody>
      </p:sp>
      <p:sp>
        <p:nvSpPr>
          <p:cNvPr id="11" name="任意多边形 10"/>
          <p:cNvSpPr/>
          <p:nvPr>
            <p:custDataLst>
              <p:tags r:id="rId9"/>
            </p:custDataLst>
          </p:nvPr>
        </p:nvSpPr>
        <p:spPr>
          <a:xfrm>
            <a:off x="158115" y="2772728"/>
            <a:ext cx="2621915" cy="161988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a:solidFill>
                  <a:schemeClr val="lt1"/>
                </a:solidFill>
                <a:latin typeface="+mn-ea"/>
                <a:cs typeface="+mn-ea"/>
                <a:sym typeface="+mn-ea"/>
              </a:rPr>
              <a:t>商品展示原则</a:t>
            </a:r>
            <a:endParaRPr lang="zh-CN" altLang="en-US" sz="2400" b="1">
              <a:solidFill>
                <a:schemeClr val="lt1"/>
              </a:solidFill>
              <a:latin typeface="+mn-ea"/>
              <a:cs typeface="+mn-ea"/>
              <a:sym typeface="+mn-ea"/>
            </a:endParaRPr>
          </a:p>
        </p:txBody>
      </p:sp>
      <p:sp>
        <p:nvSpPr>
          <p:cNvPr id="12" name="任意多边形 11"/>
          <p:cNvSpPr/>
          <p:nvPr>
            <p:custDataLst>
              <p:tags r:id="rId10"/>
            </p:custDataLst>
          </p:nvPr>
        </p:nvSpPr>
        <p:spPr>
          <a:xfrm>
            <a:off x="158115" y="2725103"/>
            <a:ext cx="2719070" cy="171577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noFill/>
          <a:ln w="25400">
            <a:solidFill>
              <a:schemeClr val="accent2"/>
            </a:solidFill>
            <a:prstDash val="lgDash"/>
          </a:ln>
          <a:effectLst>
            <a:outerShdw blurRad="63500" sx="102000" sy="102000" algn="ctr" rotWithShape="0">
              <a:schemeClr val="lt1">
                <a:lumMod val="65000"/>
                <a:alpha val="40000"/>
              </a:scheme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2400" b="1">
              <a:solidFill>
                <a:schemeClr val="lt1"/>
              </a:solidFill>
            </a:endParaRPr>
          </a:p>
        </p:txBody>
      </p:sp>
      <p:sp>
        <p:nvSpPr>
          <p:cNvPr id="13" name="矩形 12"/>
          <p:cNvSpPr/>
          <p:nvPr>
            <p:custDataLst>
              <p:tags r:id="rId11"/>
            </p:custDataLst>
          </p:nvPr>
        </p:nvSpPr>
        <p:spPr>
          <a:xfrm>
            <a:off x="6939915" y="2084388"/>
            <a:ext cx="5093335" cy="603761"/>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tx1">
                    <a:lumMod val="85000"/>
                    <a:lumOff val="15000"/>
                  </a:schemeClr>
                </a:solidFill>
                <a:latin typeface="+mn-ea"/>
                <a:cs typeface="+mn-ea"/>
                <a:sym typeface="+mn-ea"/>
              </a:rPr>
              <a:t>直播过程中，通过逐步展示商品、赠品以及福利等方式，刺激消费者的购买欲望，提高销售转化率。</a:t>
            </a:r>
            <a:endParaRPr lang="zh-CN" altLang="en-US" dirty="0">
              <a:solidFill>
                <a:schemeClr val="tx1">
                  <a:lumMod val="85000"/>
                  <a:lumOff val="15000"/>
                </a:schemeClr>
              </a:solidFill>
              <a:latin typeface="+mn-ea"/>
              <a:cs typeface="+mn-ea"/>
              <a:sym typeface="+mn-ea"/>
            </a:endParaRPr>
          </a:p>
        </p:txBody>
      </p:sp>
      <p:sp>
        <p:nvSpPr>
          <p:cNvPr id="14" name="矩形 13"/>
          <p:cNvSpPr/>
          <p:nvPr>
            <p:custDataLst>
              <p:tags r:id="rId12"/>
            </p:custDataLst>
          </p:nvPr>
        </p:nvSpPr>
        <p:spPr>
          <a:xfrm>
            <a:off x="6933565" y="4520248"/>
            <a:ext cx="5093335" cy="603761"/>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tx1">
                    <a:lumMod val="85000"/>
                    <a:lumOff val="15000"/>
                  </a:schemeClr>
                </a:solidFill>
                <a:latin typeface="+mn-ea"/>
                <a:cs typeface="+mn-ea"/>
                <a:sym typeface="+mn-ea"/>
              </a:rPr>
              <a:t>助播在主播身后举起KT板、礼盒包装等道具让用户所见即所得，比如面膜、纸巾等产品的正品+赠品全部贴到KT板上展现，价格机制要让用户有视觉上的传达及感知。</a:t>
            </a:r>
            <a:endParaRPr lang="zh-CN" altLang="en-US" dirty="0">
              <a:solidFill>
                <a:schemeClr val="tx1">
                  <a:lumMod val="85000"/>
                  <a:lumOff val="15000"/>
                </a:schemeClr>
              </a:solidFill>
              <a:latin typeface="+mn-ea"/>
              <a:cs typeface="+mn-ea"/>
              <a:sym typeface="+mn-ea"/>
            </a:endParaRPr>
          </a:p>
        </p:txBody>
      </p:sp>
    </p:spTree>
    <p:custDataLst>
      <p:tags r:id="rId13"/>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借助展示氛围感餐具3．掌握直播电商的组品方法；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．常用商品展示</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矩形 7"/>
          <p:cNvSpPr/>
          <p:nvPr>
            <p:custDataLst>
              <p:tags r:id="rId3"/>
            </p:custDataLst>
          </p:nvPr>
        </p:nvSpPr>
        <p:spPr>
          <a:xfrm>
            <a:off x="9213850" y="3847783"/>
            <a:ext cx="1813560" cy="5549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chemeClr val="accent1"/>
                </a:solidFill>
                <a:latin typeface="+mn-ea"/>
                <a:cs typeface="+mn-ea"/>
                <a:sym typeface="+mn-ea"/>
              </a:rPr>
              <a:t>珠宝手表类</a:t>
            </a:r>
            <a:endParaRPr lang="zh-CN" altLang="en-US" b="1">
              <a:solidFill>
                <a:schemeClr val="accent1"/>
              </a:solidFill>
              <a:latin typeface="+mn-ea"/>
              <a:cs typeface="+mn-ea"/>
              <a:sym typeface="+mn-ea"/>
            </a:endParaRPr>
          </a:p>
        </p:txBody>
      </p:sp>
      <p:sp>
        <p:nvSpPr>
          <p:cNvPr id="15" name="矩形 14"/>
          <p:cNvSpPr/>
          <p:nvPr>
            <p:custDataLst>
              <p:tags r:id="rId4"/>
            </p:custDataLst>
          </p:nvPr>
        </p:nvSpPr>
        <p:spPr>
          <a:xfrm>
            <a:off x="1090930" y="3970338"/>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1"/>
                </a:solidFill>
                <a:latin typeface="+mn-ea"/>
                <a:cs typeface="+mn-ea"/>
                <a:sym typeface="+mn-ea"/>
              </a:rPr>
              <a:t>服饰箱包类目</a:t>
            </a:r>
            <a:endParaRPr lang="zh-CN" altLang="en-US" b="1">
              <a:solidFill>
                <a:schemeClr val="accent1"/>
              </a:solidFill>
              <a:latin typeface="+mn-ea"/>
              <a:cs typeface="+mn-ea"/>
              <a:sym typeface="+mn-ea"/>
            </a:endParaRPr>
          </a:p>
        </p:txBody>
      </p:sp>
      <p:sp>
        <p:nvSpPr>
          <p:cNvPr id="16" name="矩形 15"/>
          <p:cNvSpPr/>
          <p:nvPr>
            <p:custDataLst>
              <p:tags r:id="rId5"/>
            </p:custDataLst>
          </p:nvPr>
        </p:nvSpPr>
        <p:spPr>
          <a:xfrm>
            <a:off x="1090930" y="4580255"/>
            <a:ext cx="1887855"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a:solidFill>
                  <a:schemeClr val="tx1">
                    <a:lumMod val="85000"/>
                    <a:lumOff val="15000"/>
                  </a:schemeClr>
                </a:solidFill>
                <a:latin typeface="+mn-ea"/>
                <a:cs typeface="+mn-ea"/>
                <a:sym typeface="+mn-ea"/>
              </a:rPr>
              <a:t>主播亲自试穿试背</a:t>
            </a:r>
            <a:endParaRPr lang="zh-CN" altLang="en-US">
              <a:solidFill>
                <a:schemeClr val="tx1">
                  <a:lumMod val="85000"/>
                  <a:lumOff val="15000"/>
                </a:schemeClr>
              </a:solidFill>
              <a:latin typeface="+mn-ea"/>
              <a:cs typeface="+mn-ea"/>
              <a:sym typeface="+mn-ea"/>
            </a:endParaRPr>
          </a:p>
        </p:txBody>
      </p:sp>
      <p:sp>
        <p:nvSpPr>
          <p:cNvPr id="17" name="矩形 16"/>
          <p:cNvSpPr/>
          <p:nvPr>
            <p:custDataLst>
              <p:tags r:id="rId6"/>
            </p:custDataLst>
          </p:nvPr>
        </p:nvSpPr>
        <p:spPr>
          <a:xfrm>
            <a:off x="9213850" y="4448810"/>
            <a:ext cx="2049780" cy="83058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b="1">
                <a:solidFill>
                  <a:schemeClr val="tx1">
                    <a:lumMod val="85000"/>
                    <a:lumOff val="15000"/>
                  </a:schemeClr>
                </a:solidFill>
                <a:latin typeface="+mn-ea"/>
                <a:cs typeface="+mn-ea"/>
                <a:sym typeface="+mn-ea"/>
              </a:rPr>
              <a:t>亲自佩戴展示效果</a:t>
            </a:r>
            <a:endParaRPr lang="zh-CN" altLang="en-US" b="1">
              <a:solidFill>
                <a:schemeClr val="tx1">
                  <a:lumMod val="85000"/>
                  <a:lumOff val="15000"/>
                </a:schemeClr>
              </a:solidFill>
              <a:latin typeface="+mn-ea"/>
              <a:cs typeface="+mn-ea"/>
              <a:sym typeface="+mn-ea"/>
            </a:endParaRPr>
          </a:p>
        </p:txBody>
      </p:sp>
      <p:sp>
        <p:nvSpPr>
          <p:cNvPr id="18" name="矩形 17"/>
          <p:cNvSpPr/>
          <p:nvPr>
            <p:custDataLst>
              <p:tags r:id="rId7"/>
            </p:custDataLst>
          </p:nvPr>
        </p:nvSpPr>
        <p:spPr>
          <a:xfrm>
            <a:off x="2375535" y="2347278"/>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2"/>
                </a:solidFill>
                <a:latin typeface="+mn-ea"/>
                <a:cs typeface="+mn-ea"/>
                <a:sym typeface="+mn-ea"/>
              </a:rPr>
              <a:t>食品生鲜类</a:t>
            </a:r>
            <a:endParaRPr lang="zh-CN" altLang="en-US" b="1">
              <a:solidFill>
                <a:schemeClr val="accent2"/>
              </a:solidFill>
              <a:latin typeface="+mn-ea"/>
              <a:cs typeface="+mn-ea"/>
              <a:sym typeface="+mn-ea"/>
            </a:endParaRPr>
          </a:p>
        </p:txBody>
      </p:sp>
      <p:sp>
        <p:nvSpPr>
          <p:cNvPr id="20" name="矩形 19"/>
          <p:cNvSpPr/>
          <p:nvPr>
            <p:custDataLst>
              <p:tags r:id="rId8"/>
            </p:custDataLst>
          </p:nvPr>
        </p:nvSpPr>
        <p:spPr>
          <a:xfrm>
            <a:off x="2375535" y="2957195"/>
            <a:ext cx="2043430"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b="1">
                <a:solidFill>
                  <a:schemeClr val="tx1">
                    <a:lumMod val="85000"/>
                    <a:lumOff val="15000"/>
                  </a:schemeClr>
                </a:solidFill>
                <a:latin typeface="+mn-ea"/>
                <a:cs typeface="+mn-ea"/>
                <a:sym typeface="+mn-ea"/>
              </a:rPr>
              <a:t>借助高级餐具展示</a:t>
            </a:r>
            <a:endParaRPr lang="zh-CN" altLang="en-US" b="1">
              <a:solidFill>
                <a:schemeClr val="tx1">
                  <a:lumMod val="85000"/>
                  <a:lumOff val="15000"/>
                </a:schemeClr>
              </a:solidFill>
              <a:latin typeface="+mn-ea"/>
              <a:cs typeface="+mn-ea"/>
              <a:sym typeface="+mn-ea"/>
            </a:endParaRPr>
          </a:p>
        </p:txBody>
      </p:sp>
      <p:sp>
        <p:nvSpPr>
          <p:cNvPr id="21" name="矩形 20"/>
          <p:cNvSpPr/>
          <p:nvPr>
            <p:custDataLst>
              <p:tags r:id="rId9"/>
            </p:custDataLst>
          </p:nvPr>
        </p:nvSpPr>
        <p:spPr>
          <a:xfrm>
            <a:off x="8091170" y="2350453"/>
            <a:ext cx="1813560" cy="5549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chemeClr val="accent1"/>
                </a:solidFill>
                <a:latin typeface="+mn-ea"/>
                <a:cs typeface="+mn-ea"/>
                <a:sym typeface="+mn-ea"/>
              </a:rPr>
              <a:t>个护家清类</a:t>
            </a:r>
            <a:endParaRPr lang="zh-CN" altLang="en-US" b="1">
              <a:solidFill>
                <a:schemeClr val="accent1"/>
              </a:solidFill>
              <a:latin typeface="+mn-ea"/>
              <a:cs typeface="+mn-ea"/>
              <a:sym typeface="+mn-ea"/>
            </a:endParaRPr>
          </a:p>
        </p:txBody>
      </p:sp>
      <p:sp>
        <p:nvSpPr>
          <p:cNvPr id="22" name="矩形 21"/>
          <p:cNvSpPr/>
          <p:nvPr>
            <p:custDataLst>
              <p:tags r:id="rId10"/>
            </p:custDataLst>
          </p:nvPr>
        </p:nvSpPr>
        <p:spPr>
          <a:xfrm>
            <a:off x="8091170" y="2951480"/>
            <a:ext cx="2371090" cy="83058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b="1">
                <a:solidFill>
                  <a:schemeClr val="tx1">
                    <a:lumMod val="85000"/>
                    <a:lumOff val="15000"/>
                  </a:schemeClr>
                </a:solidFill>
                <a:latin typeface="+mn-ea"/>
                <a:cs typeface="+mn-ea"/>
                <a:sym typeface="+mn-ea"/>
              </a:rPr>
              <a:t>通过实验展示产品效果</a:t>
            </a:r>
            <a:endParaRPr lang="zh-CN" altLang="en-US" b="1">
              <a:solidFill>
                <a:schemeClr val="tx1">
                  <a:lumMod val="85000"/>
                  <a:lumOff val="15000"/>
                </a:schemeClr>
              </a:solidFill>
              <a:latin typeface="+mn-ea"/>
              <a:cs typeface="+mn-ea"/>
              <a:sym typeface="+mn-ea"/>
            </a:endParaRPr>
          </a:p>
        </p:txBody>
      </p:sp>
      <p:cxnSp>
        <p:nvCxnSpPr>
          <p:cNvPr id="23" name="肘形连接符 22"/>
          <p:cNvCxnSpPr/>
          <p:nvPr>
            <p:custDataLst>
              <p:tags r:id="rId11"/>
            </p:custDataLst>
          </p:nvPr>
        </p:nvCxnSpPr>
        <p:spPr>
          <a:xfrm>
            <a:off x="3149600" y="4507548"/>
            <a:ext cx="459740" cy="1353185"/>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24" name="椭圆 23"/>
          <p:cNvSpPr>
            <a:spLocks noChangeAspect="1"/>
          </p:cNvSpPr>
          <p:nvPr>
            <p:custDataLst>
              <p:tags r:id="rId12"/>
            </p:custDataLst>
          </p:nvPr>
        </p:nvSpPr>
        <p:spPr>
          <a:xfrm>
            <a:off x="3077845" y="4471353"/>
            <a:ext cx="71755" cy="71755"/>
          </a:xfrm>
          <a:prstGeom prst="ellipse">
            <a:avLst/>
          </a:prstGeom>
          <a:ln w="53975">
            <a:solidFill>
              <a:schemeClr val="accent1">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5" name="肘形连接符 24"/>
          <p:cNvCxnSpPr/>
          <p:nvPr>
            <p:custDataLst>
              <p:tags r:id="rId13"/>
            </p:custDataLst>
          </p:nvPr>
        </p:nvCxnSpPr>
        <p:spPr>
          <a:xfrm>
            <a:off x="4419600" y="2915603"/>
            <a:ext cx="305435" cy="1599565"/>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26" name="椭圆 25"/>
          <p:cNvSpPr>
            <a:spLocks noChangeAspect="1"/>
          </p:cNvSpPr>
          <p:nvPr>
            <p:custDataLst>
              <p:tags r:id="rId14"/>
            </p:custDataLst>
          </p:nvPr>
        </p:nvSpPr>
        <p:spPr>
          <a:xfrm>
            <a:off x="4347845" y="2879408"/>
            <a:ext cx="71755" cy="71755"/>
          </a:xfrm>
          <a:prstGeom prst="ellipse">
            <a:avLst/>
          </a:prstGeom>
          <a:solidFill>
            <a:schemeClr val="accent2"/>
          </a:solidFill>
          <a:ln w="53975">
            <a:solidFill>
              <a:schemeClr val="accent2">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8" name="肘形连接符 27"/>
          <p:cNvCxnSpPr/>
          <p:nvPr>
            <p:custDataLst>
              <p:tags r:id="rId15"/>
            </p:custDataLst>
          </p:nvPr>
        </p:nvCxnSpPr>
        <p:spPr>
          <a:xfrm rot="16200000">
            <a:off x="8076565" y="5041583"/>
            <a:ext cx="1495425" cy="358775"/>
          </a:xfrm>
          <a:prstGeom prst="bentConnector3">
            <a:avLst>
              <a:gd name="adj1" fmla="val 98450"/>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29" name="椭圆 28"/>
          <p:cNvSpPr>
            <a:spLocks noChangeAspect="1"/>
          </p:cNvSpPr>
          <p:nvPr>
            <p:custDataLst>
              <p:tags r:id="rId16"/>
            </p:custDataLst>
          </p:nvPr>
        </p:nvSpPr>
        <p:spPr>
          <a:xfrm flipH="1">
            <a:off x="8968105" y="4473258"/>
            <a:ext cx="71755" cy="71755"/>
          </a:xfrm>
          <a:prstGeom prst="ellipse">
            <a:avLst/>
          </a:prstGeom>
          <a:solidFill>
            <a:schemeClr val="accent1"/>
          </a:solidFill>
          <a:ln w="53975">
            <a:solidFill>
              <a:schemeClr val="accent1">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49" name="肘形连接符 48"/>
          <p:cNvCxnSpPr/>
          <p:nvPr>
            <p:custDataLst>
              <p:tags r:id="rId17"/>
            </p:custDataLst>
          </p:nvPr>
        </p:nvCxnSpPr>
        <p:spPr>
          <a:xfrm rot="16200000">
            <a:off x="6950710" y="3454718"/>
            <a:ext cx="1468120" cy="401320"/>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50" name="椭圆 49"/>
          <p:cNvSpPr>
            <a:spLocks noChangeAspect="1"/>
          </p:cNvSpPr>
          <p:nvPr>
            <p:custDataLst>
              <p:tags r:id="rId18"/>
            </p:custDataLst>
          </p:nvPr>
        </p:nvSpPr>
        <p:spPr>
          <a:xfrm flipH="1">
            <a:off x="7885430" y="2885123"/>
            <a:ext cx="71120" cy="71755"/>
          </a:xfrm>
          <a:prstGeom prst="ellipse">
            <a:avLst/>
          </a:prstGeom>
          <a:solidFill>
            <a:schemeClr val="accent2"/>
          </a:solidFill>
          <a:ln w="53975">
            <a:solidFill>
              <a:schemeClr val="accent2">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45" name="肘形连接符 144"/>
          <p:cNvCxnSpPr/>
          <p:nvPr>
            <p:custDataLst>
              <p:tags r:id="rId19"/>
            </p:custDataLst>
          </p:nvPr>
        </p:nvCxnSpPr>
        <p:spPr>
          <a:xfrm flipH="1">
            <a:off x="6535420" y="1922463"/>
            <a:ext cx="38735" cy="1560830"/>
          </a:xfrm>
          <a:prstGeom prst="bentConnector4">
            <a:avLst>
              <a:gd name="adj1" fmla="val 98360"/>
              <a:gd name="adj2" fmla="val 51139"/>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146" name="椭圆 145"/>
          <p:cNvSpPr>
            <a:spLocks noChangeAspect="1"/>
          </p:cNvSpPr>
          <p:nvPr>
            <p:custDataLst>
              <p:tags r:id="rId20"/>
            </p:custDataLst>
          </p:nvPr>
        </p:nvSpPr>
        <p:spPr>
          <a:xfrm>
            <a:off x="6502400" y="1886268"/>
            <a:ext cx="71755" cy="71755"/>
          </a:xfrm>
          <a:prstGeom prst="ellipse">
            <a:avLst/>
          </a:prstGeom>
          <a:ln w="53975">
            <a:solidFill>
              <a:schemeClr val="accent1">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4" name="任意多边形 133"/>
          <p:cNvSpPr/>
          <p:nvPr>
            <p:custDataLst>
              <p:tags r:id="rId21"/>
            </p:custDataLst>
          </p:nvPr>
        </p:nvSpPr>
        <p:spPr>
          <a:xfrm>
            <a:off x="5318125" y="3267393"/>
            <a:ext cx="1618136" cy="1927312"/>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48" h="3035">
                <a:moveTo>
                  <a:pt x="1275" y="0"/>
                </a:moveTo>
                <a:cubicBezTo>
                  <a:pt x="1705" y="0"/>
                  <a:pt x="2120" y="63"/>
                  <a:pt x="2512" y="179"/>
                </a:cubicBezTo>
                <a:lnTo>
                  <a:pt x="2548" y="190"/>
                </a:lnTo>
                <a:lnTo>
                  <a:pt x="1624" y="3035"/>
                </a:lnTo>
                <a:lnTo>
                  <a:pt x="1616" y="3033"/>
                </a:lnTo>
                <a:cubicBezTo>
                  <a:pt x="1507" y="3005"/>
                  <a:pt x="1392" y="2991"/>
                  <a:pt x="1275" y="2991"/>
                </a:cubicBezTo>
                <a:cubicBezTo>
                  <a:pt x="1157" y="2991"/>
                  <a:pt x="1042" y="3005"/>
                  <a:pt x="933" y="3033"/>
                </a:cubicBezTo>
                <a:lnTo>
                  <a:pt x="924" y="3035"/>
                </a:lnTo>
                <a:lnTo>
                  <a:pt x="0" y="190"/>
                </a:lnTo>
                <a:lnTo>
                  <a:pt x="36" y="179"/>
                </a:lnTo>
                <a:cubicBezTo>
                  <a:pt x="429" y="63"/>
                  <a:pt x="844" y="0"/>
                  <a:pt x="1275" y="0"/>
                </a:cubicBezTo>
                <a:close/>
              </a:path>
            </a:pathLst>
          </a:custGeom>
          <a:gradFill>
            <a:gsLst>
              <a:gs pos="0">
                <a:schemeClr val="accent1">
                  <a:lumMod val="80000"/>
                  <a:lumOff val="20000"/>
                </a:schemeClr>
              </a:gs>
              <a:gs pos="100000">
                <a:schemeClr val="accent1"/>
              </a:gs>
            </a:gsLst>
            <a:lin ang="2700000" scaled="0"/>
          </a:gradFill>
          <a:ln w="12700">
            <a:miter lim="400000"/>
          </a:ln>
          <a:effectLst>
            <a:innerShdw blurRad="317500" dist="50800" dir="16200000">
              <a:schemeClr val="accent1">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latin typeface="+mj-lt"/>
              <a:ea typeface="微软雅黑" panose="020B0503020204020204" pitchFamily="34" charset="-122"/>
              <a:cs typeface="微软雅黑" panose="020B0503020204020204" pitchFamily="34" charset="-122"/>
              <a:sym typeface="+mn-ea"/>
            </a:endParaRPr>
          </a:p>
        </p:txBody>
      </p:sp>
      <p:sp>
        <p:nvSpPr>
          <p:cNvPr id="135" name="任意多边形 134"/>
          <p:cNvSpPr/>
          <p:nvPr>
            <p:custDataLst>
              <p:tags r:id="rId22"/>
            </p:custDataLst>
          </p:nvPr>
        </p:nvSpPr>
        <p:spPr>
          <a:xfrm>
            <a:off x="6433185" y="3415348"/>
            <a:ext cx="1895159" cy="206211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85" h="3247">
                <a:moveTo>
                  <a:pt x="924" y="0"/>
                </a:moveTo>
                <a:lnTo>
                  <a:pt x="959" y="12"/>
                </a:lnTo>
                <a:cubicBezTo>
                  <a:pt x="1760" y="294"/>
                  <a:pt x="2454" y="806"/>
                  <a:pt x="2961" y="1467"/>
                </a:cubicBezTo>
                <a:lnTo>
                  <a:pt x="2985" y="1498"/>
                </a:lnTo>
                <a:lnTo>
                  <a:pt x="577" y="3247"/>
                </a:lnTo>
                <a:lnTo>
                  <a:pt x="573" y="3242"/>
                </a:lnTo>
                <a:cubicBezTo>
                  <a:pt x="427" y="3069"/>
                  <a:pt x="237" y="2934"/>
                  <a:pt x="20" y="2850"/>
                </a:cubicBezTo>
                <a:lnTo>
                  <a:pt x="0" y="2843"/>
                </a:lnTo>
                <a:lnTo>
                  <a:pt x="924" y="0"/>
                </a:lnTo>
                <a:close/>
              </a:path>
            </a:pathLst>
          </a:custGeom>
          <a:gradFill>
            <a:gsLst>
              <a:gs pos="0">
                <a:schemeClr val="accent2">
                  <a:lumMod val="80000"/>
                  <a:lumOff val="20000"/>
                </a:schemeClr>
              </a:gs>
              <a:gs pos="100000">
                <a:schemeClr val="accent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36" name="任意多边形 135"/>
          <p:cNvSpPr/>
          <p:nvPr>
            <p:custDataLst>
              <p:tags r:id="rId23"/>
            </p:custDataLst>
          </p:nvPr>
        </p:nvSpPr>
        <p:spPr>
          <a:xfrm>
            <a:off x="3926205" y="3415348"/>
            <a:ext cx="1895199" cy="206230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85" h="3248">
                <a:moveTo>
                  <a:pt x="2061" y="0"/>
                </a:moveTo>
                <a:lnTo>
                  <a:pt x="2985" y="2843"/>
                </a:lnTo>
                <a:lnTo>
                  <a:pt x="2966" y="2850"/>
                </a:lnTo>
                <a:cubicBezTo>
                  <a:pt x="2749" y="2933"/>
                  <a:pt x="2559" y="3069"/>
                  <a:pt x="2413" y="3242"/>
                </a:cubicBezTo>
                <a:lnTo>
                  <a:pt x="2408" y="3248"/>
                </a:lnTo>
                <a:lnTo>
                  <a:pt x="0" y="1498"/>
                </a:lnTo>
                <a:lnTo>
                  <a:pt x="24" y="1467"/>
                </a:lnTo>
                <a:cubicBezTo>
                  <a:pt x="531" y="805"/>
                  <a:pt x="1224" y="294"/>
                  <a:pt x="2026" y="12"/>
                </a:cubicBezTo>
                <a:lnTo>
                  <a:pt x="2061" y="0"/>
                </a:lnTo>
                <a:close/>
              </a:path>
            </a:pathLst>
          </a:custGeom>
          <a:gradFill>
            <a:gsLst>
              <a:gs pos="0">
                <a:schemeClr val="accent2">
                  <a:lumMod val="80000"/>
                  <a:lumOff val="20000"/>
                </a:schemeClr>
              </a:gs>
              <a:gs pos="100000">
                <a:schemeClr val="accent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37" name="任意多边形 136"/>
          <p:cNvSpPr/>
          <p:nvPr>
            <p:custDataLst>
              <p:tags r:id="rId24"/>
            </p:custDataLst>
          </p:nvPr>
        </p:nvSpPr>
        <p:spPr>
          <a:xfrm>
            <a:off x="6852285" y="4437698"/>
            <a:ext cx="2027137" cy="153861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192" h="2423">
                <a:moveTo>
                  <a:pt x="2405" y="0"/>
                </a:moveTo>
                <a:lnTo>
                  <a:pt x="2423" y="25"/>
                </a:lnTo>
                <a:cubicBezTo>
                  <a:pt x="2889" y="697"/>
                  <a:pt x="3169" y="1507"/>
                  <a:pt x="3192" y="2381"/>
                </a:cubicBezTo>
                <a:lnTo>
                  <a:pt x="3192" y="2423"/>
                </a:lnTo>
                <a:lnTo>
                  <a:pt x="223" y="2423"/>
                </a:lnTo>
                <a:lnTo>
                  <a:pt x="222" y="2409"/>
                </a:lnTo>
                <a:cubicBezTo>
                  <a:pt x="210" y="2171"/>
                  <a:pt x="133" y="1950"/>
                  <a:pt x="9" y="1761"/>
                </a:cubicBezTo>
                <a:lnTo>
                  <a:pt x="0" y="1748"/>
                </a:lnTo>
                <a:lnTo>
                  <a:pt x="2405" y="0"/>
                </a:lnTo>
                <a:close/>
              </a:path>
            </a:pathLst>
          </a:custGeom>
          <a:gradFill>
            <a:gsLst>
              <a:gs pos="0">
                <a:schemeClr val="accent1">
                  <a:lumMod val="80000"/>
                  <a:lumOff val="20000"/>
                </a:schemeClr>
              </a:gs>
              <a:gs pos="100000">
                <a:schemeClr val="accent1"/>
              </a:gs>
            </a:gsLst>
            <a:lin ang="2700000" scaled="0"/>
          </a:gradFill>
          <a:ln w="12700">
            <a:miter lim="400000"/>
          </a:ln>
          <a:effectLst>
            <a:innerShdw blurRad="317500" dist="50800" dir="16200000">
              <a:schemeClr val="accent1">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latin typeface="+mj-lt"/>
              <a:ea typeface="微软雅黑" panose="020B0503020204020204" pitchFamily="34" charset="-122"/>
              <a:cs typeface="微软雅黑" panose="020B0503020204020204" pitchFamily="34" charset="-122"/>
              <a:sym typeface="+mn-ea"/>
            </a:endParaRPr>
          </a:p>
        </p:txBody>
      </p:sp>
      <p:sp>
        <p:nvSpPr>
          <p:cNvPr id="138" name="任意多边形 137"/>
          <p:cNvSpPr/>
          <p:nvPr>
            <p:custDataLst>
              <p:tags r:id="rId25"/>
            </p:custDataLst>
          </p:nvPr>
        </p:nvSpPr>
        <p:spPr>
          <a:xfrm>
            <a:off x="3375025" y="4437698"/>
            <a:ext cx="2027565" cy="1538596"/>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193" h="2423">
                <a:moveTo>
                  <a:pt x="787" y="0"/>
                </a:moveTo>
                <a:lnTo>
                  <a:pt x="3193" y="1748"/>
                </a:lnTo>
                <a:lnTo>
                  <a:pt x="3184" y="1761"/>
                </a:lnTo>
                <a:cubicBezTo>
                  <a:pt x="3060" y="1950"/>
                  <a:pt x="2983" y="2171"/>
                  <a:pt x="2971" y="2409"/>
                </a:cubicBezTo>
                <a:lnTo>
                  <a:pt x="2970" y="2423"/>
                </a:lnTo>
                <a:lnTo>
                  <a:pt x="0" y="2423"/>
                </a:lnTo>
                <a:lnTo>
                  <a:pt x="1" y="2381"/>
                </a:lnTo>
                <a:cubicBezTo>
                  <a:pt x="23" y="1507"/>
                  <a:pt x="304" y="697"/>
                  <a:pt x="769" y="25"/>
                </a:cubicBezTo>
                <a:lnTo>
                  <a:pt x="787" y="0"/>
                </a:lnTo>
                <a:close/>
              </a:path>
            </a:pathLst>
          </a:custGeom>
          <a:gradFill>
            <a:gsLst>
              <a:gs pos="0">
                <a:schemeClr val="accent1">
                  <a:lumMod val="80000"/>
                  <a:lumOff val="20000"/>
                </a:schemeClr>
              </a:gs>
              <a:gs pos="100000">
                <a:schemeClr val="accent1"/>
              </a:gs>
            </a:gsLst>
            <a:lin ang="2700000" scaled="0"/>
          </a:gradFill>
          <a:ln w="12700">
            <a:miter lim="400000"/>
          </a:ln>
          <a:effectLst>
            <a:innerShdw blurRad="317500" dist="50800" dir="16200000">
              <a:schemeClr val="accent1">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latin typeface="+mj-lt"/>
              <a:ea typeface="微软雅黑" panose="020B0503020204020204" pitchFamily="34" charset="-122"/>
              <a:cs typeface="微软雅黑" panose="020B0503020204020204" pitchFamily="34" charset="-122"/>
              <a:sym typeface="+mn-ea"/>
            </a:endParaRPr>
          </a:p>
        </p:txBody>
      </p:sp>
      <p:sp>
        <p:nvSpPr>
          <p:cNvPr id="27" name="矩形 26"/>
          <p:cNvSpPr/>
          <p:nvPr>
            <p:custDataLst>
              <p:tags r:id="rId26"/>
            </p:custDataLst>
          </p:nvPr>
        </p:nvSpPr>
        <p:spPr>
          <a:xfrm>
            <a:off x="4513580" y="1359218"/>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1"/>
                </a:solidFill>
                <a:latin typeface="+mn-ea"/>
                <a:cs typeface="+mn-ea"/>
                <a:sym typeface="+mn-ea"/>
              </a:rPr>
              <a:t>美妆类</a:t>
            </a:r>
            <a:endParaRPr lang="zh-CN" altLang="en-US" b="1">
              <a:solidFill>
                <a:schemeClr val="accent1"/>
              </a:solidFill>
              <a:latin typeface="+mn-ea"/>
              <a:cs typeface="+mn-ea"/>
              <a:sym typeface="+mn-ea"/>
            </a:endParaRPr>
          </a:p>
        </p:txBody>
      </p:sp>
      <p:sp>
        <p:nvSpPr>
          <p:cNvPr id="30" name="矩形 29"/>
          <p:cNvSpPr/>
          <p:nvPr>
            <p:custDataLst>
              <p:tags r:id="rId27"/>
            </p:custDataLst>
          </p:nvPr>
        </p:nvSpPr>
        <p:spPr>
          <a:xfrm>
            <a:off x="4513580" y="1969135"/>
            <a:ext cx="2222500"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b="1">
                <a:solidFill>
                  <a:schemeClr val="tx1">
                    <a:lumMod val="85000"/>
                    <a:lumOff val="15000"/>
                  </a:schemeClr>
                </a:solidFill>
                <a:latin typeface="+mn-ea"/>
                <a:cs typeface="+mn-ea"/>
                <a:sym typeface="+mn-ea"/>
              </a:rPr>
              <a:t>亲自使用、提供教程</a:t>
            </a:r>
            <a:endParaRPr lang="zh-CN" altLang="en-US" b="1">
              <a:solidFill>
                <a:schemeClr val="tx1">
                  <a:lumMod val="85000"/>
                  <a:lumOff val="15000"/>
                </a:schemeClr>
              </a:solidFill>
              <a:latin typeface="+mn-ea"/>
              <a:cs typeface="+mn-ea"/>
              <a:sym typeface="+mn-ea"/>
            </a:endParaRPr>
          </a:p>
        </p:txBody>
      </p:sp>
      <p:sp>
        <p:nvSpPr>
          <p:cNvPr id="31" name="图片 107" descr="343439383331313b343532303032383bbfcdbba7b9dcc0ed"/>
          <p:cNvSpPr/>
          <p:nvPr>
            <p:custDataLst>
              <p:tags r:id="rId28"/>
            </p:custDataLst>
          </p:nvPr>
        </p:nvSpPr>
        <p:spPr>
          <a:xfrm>
            <a:off x="4020185" y="5285423"/>
            <a:ext cx="365124" cy="352192"/>
          </a:xfrm>
          <a:custGeom>
            <a:avLst/>
            <a:gdLst>
              <a:gd name="connsiteX0" fmla="*/ 276195 w 365124"/>
              <a:gd name="connsiteY0" fmla="*/ 275684 h 352192"/>
              <a:gd name="connsiteX1" fmla="*/ 198782 w 365124"/>
              <a:gd name="connsiteY1" fmla="*/ 217487 h 352192"/>
              <a:gd name="connsiteX2" fmla="*/ 194197 w 365124"/>
              <a:gd name="connsiteY2" fmla="*/ 205264 h 352192"/>
              <a:gd name="connsiteX3" fmla="*/ 194197 w 365124"/>
              <a:gd name="connsiteY3" fmla="*/ 205081 h 352192"/>
              <a:gd name="connsiteX4" fmla="*/ 194746 w 365124"/>
              <a:gd name="connsiteY4" fmla="*/ 203987 h 352192"/>
              <a:gd name="connsiteX5" fmla="*/ 223730 w 365124"/>
              <a:gd name="connsiteY5" fmla="*/ 126087 h 352192"/>
              <a:gd name="connsiteX6" fmla="*/ 193462 w 365124"/>
              <a:gd name="connsiteY6" fmla="*/ 42896 h 352192"/>
              <a:gd name="connsiteX7" fmla="*/ 191811 w 365124"/>
              <a:gd name="connsiteY7" fmla="*/ 32498 h 352192"/>
              <a:gd name="connsiteX8" fmla="*/ 242075 w 365124"/>
              <a:gd name="connsiteY8" fmla="*/ 206 h 352192"/>
              <a:gd name="connsiteX9" fmla="*/ 308115 w 365124"/>
              <a:gd name="connsiteY9" fmla="*/ 56761 h 352192"/>
              <a:gd name="connsiteX10" fmla="*/ 286101 w 365124"/>
              <a:gd name="connsiteY10" fmla="*/ 140682 h 352192"/>
              <a:gd name="connsiteX11" fmla="*/ 278764 w 365124"/>
              <a:gd name="connsiteY11" fmla="*/ 149804 h 352192"/>
              <a:gd name="connsiteX12" fmla="*/ 278029 w 365124"/>
              <a:gd name="connsiteY12" fmla="*/ 163852 h 352192"/>
              <a:gd name="connsiteX13" fmla="*/ 280781 w 365124"/>
              <a:gd name="connsiteY13" fmla="*/ 168412 h 352192"/>
              <a:gd name="connsiteX14" fmla="*/ 302795 w 365124"/>
              <a:gd name="connsiteY14" fmla="*/ 179176 h 352192"/>
              <a:gd name="connsiteX15" fmla="*/ 326642 w 365124"/>
              <a:gd name="connsiteY15" fmla="*/ 190122 h 352192"/>
              <a:gd name="connsiteX16" fmla="*/ 363330 w 365124"/>
              <a:gd name="connsiteY16" fmla="*/ 222961 h 352192"/>
              <a:gd name="connsiteX17" fmla="*/ 359661 w 365124"/>
              <a:gd name="connsiteY17" fmla="*/ 257623 h 352192"/>
              <a:gd name="connsiteX18" fmla="*/ 285184 w 365124"/>
              <a:gd name="connsiteY18" fmla="*/ 280609 h 352192"/>
              <a:gd name="connsiteX19" fmla="*/ 276195 w 365124"/>
              <a:gd name="connsiteY19" fmla="*/ 275684 h 352192"/>
              <a:gd name="connsiteX20" fmla="*/ 114 w 365124"/>
              <a:gd name="connsiteY20" fmla="*/ 312171 h 352192"/>
              <a:gd name="connsiteX21" fmla="*/ 114 w 365124"/>
              <a:gd name="connsiteY21" fmla="*/ 299400 h 352192"/>
              <a:gd name="connsiteX22" fmla="*/ 3783 w 365124"/>
              <a:gd name="connsiteY22" fmla="*/ 288455 h 352192"/>
              <a:gd name="connsiteX23" fmla="*/ 38087 w 365124"/>
              <a:gd name="connsiteY23" fmla="*/ 255981 h 352192"/>
              <a:gd name="connsiteX24" fmla="*/ 39187 w 365124"/>
              <a:gd name="connsiteY24" fmla="*/ 255251 h 352192"/>
              <a:gd name="connsiteX25" fmla="*/ 73491 w 365124"/>
              <a:gd name="connsiteY25" fmla="*/ 239197 h 352192"/>
              <a:gd name="connsiteX26" fmla="*/ 84498 w 365124"/>
              <a:gd name="connsiteY26" fmla="*/ 234636 h 352192"/>
              <a:gd name="connsiteX27" fmla="*/ 87616 w 365124"/>
              <a:gd name="connsiteY27" fmla="*/ 232264 h 352192"/>
              <a:gd name="connsiteX28" fmla="*/ 93486 w 365124"/>
              <a:gd name="connsiteY28" fmla="*/ 202709 h 352192"/>
              <a:gd name="connsiteX29" fmla="*/ 86332 w 365124"/>
              <a:gd name="connsiteY29" fmla="*/ 193770 h 352192"/>
              <a:gd name="connsiteX30" fmla="*/ 85965 w 365124"/>
              <a:gd name="connsiteY30" fmla="*/ 193406 h 352192"/>
              <a:gd name="connsiteX31" fmla="*/ 58632 w 365124"/>
              <a:gd name="connsiteY31" fmla="*/ 107843 h 352192"/>
              <a:gd name="connsiteX32" fmla="*/ 126506 w 365124"/>
              <a:gd name="connsiteY32" fmla="*/ 45815 h 352192"/>
              <a:gd name="connsiteX33" fmla="*/ 196214 w 365124"/>
              <a:gd name="connsiteY33" fmla="*/ 107479 h 352192"/>
              <a:gd name="connsiteX34" fmla="*/ 196397 w 365124"/>
              <a:gd name="connsiteY34" fmla="*/ 108391 h 352192"/>
              <a:gd name="connsiteX35" fmla="*/ 187226 w 365124"/>
              <a:gd name="connsiteY35" fmla="*/ 162756 h 352192"/>
              <a:gd name="connsiteX36" fmla="*/ 169248 w 365124"/>
              <a:gd name="connsiteY36" fmla="*/ 193223 h 352192"/>
              <a:gd name="connsiteX37" fmla="*/ 168515 w 365124"/>
              <a:gd name="connsiteY37" fmla="*/ 194318 h 352192"/>
              <a:gd name="connsiteX38" fmla="*/ 161910 w 365124"/>
              <a:gd name="connsiteY38" fmla="*/ 201980 h 352192"/>
              <a:gd name="connsiteX39" fmla="*/ 161177 w 365124"/>
              <a:gd name="connsiteY39" fmla="*/ 203805 h 352192"/>
              <a:gd name="connsiteX40" fmla="*/ 165212 w 365124"/>
              <a:gd name="connsiteY40" fmla="*/ 233906 h 352192"/>
              <a:gd name="connsiteX41" fmla="*/ 179521 w 365124"/>
              <a:gd name="connsiteY41" fmla="*/ 239197 h 352192"/>
              <a:gd name="connsiteX42" fmla="*/ 180437 w 365124"/>
              <a:gd name="connsiteY42" fmla="*/ 239561 h 352192"/>
              <a:gd name="connsiteX43" fmla="*/ 240240 w 365124"/>
              <a:gd name="connsiteY43" fmla="*/ 273860 h 352192"/>
              <a:gd name="connsiteX44" fmla="*/ 240790 w 365124"/>
              <a:gd name="connsiteY44" fmla="*/ 274224 h 352192"/>
              <a:gd name="connsiteX45" fmla="*/ 254366 w 365124"/>
              <a:gd name="connsiteY45" fmla="*/ 294110 h 352192"/>
              <a:gd name="connsiteX46" fmla="*/ 255099 w 365124"/>
              <a:gd name="connsiteY46" fmla="*/ 300313 h 352192"/>
              <a:gd name="connsiteX47" fmla="*/ 255099 w 365124"/>
              <a:gd name="connsiteY47" fmla="*/ 314543 h 352192"/>
              <a:gd name="connsiteX48" fmla="*/ 254732 w 365124"/>
              <a:gd name="connsiteY48" fmla="*/ 317097 h 352192"/>
              <a:gd name="connsiteX49" fmla="*/ 200066 w 365124"/>
              <a:gd name="connsiteY49" fmla="*/ 346835 h 352192"/>
              <a:gd name="connsiteX50" fmla="*/ 60650 w 365124"/>
              <a:gd name="connsiteY50" fmla="*/ 346835 h 352192"/>
              <a:gd name="connsiteX51" fmla="*/ 7452 w 365124"/>
              <a:gd name="connsiteY51" fmla="*/ 324941 h 352192"/>
              <a:gd name="connsiteX52" fmla="*/ 114 w 365124"/>
              <a:gd name="connsiteY52" fmla="*/ 312171 h 3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5124" h="352192">
                <a:moveTo>
                  <a:pt x="276195" y="275684"/>
                </a:moveTo>
                <a:cubicBezTo>
                  <a:pt x="260419" y="245948"/>
                  <a:pt x="231435" y="230441"/>
                  <a:pt x="198782" y="217487"/>
                </a:cubicBezTo>
                <a:cubicBezTo>
                  <a:pt x="193829" y="215481"/>
                  <a:pt x="191811" y="209825"/>
                  <a:pt x="194197" y="205264"/>
                </a:cubicBezTo>
                <a:lnTo>
                  <a:pt x="194197" y="205081"/>
                </a:lnTo>
                <a:lnTo>
                  <a:pt x="194746" y="203987"/>
                </a:lnTo>
                <a:cubicBezTo>
                  <a:pt x="209239" y="183919"/>
                  <a:pt x="221895" y="158560"/>
                  <a:pt x="223730" y="126087"/>
                </a:cubicBezTo>
                <a:cubicBezTo>
                  <a:pt x="227215" y="88870"/>
                  <a:pt x="213091" y="62599"/>
                  <a:pt x="193462" y="42896"/>
                </a:cubicBezTo>
                <a:cubicBezTo>
                  <a:pt x="190711" y="40160"/>
                  <a:pt x="189977" y="35964"/>
                  <a:pt x="191811" y="32498"/>
                </a:cubicBezTo>
                <a:cubicBezTo>
                  <a:pt x="201166" y="15349"/>
                  <a:pt x="215659" y="1848"/>
                  <a:pt x="242075" y="206"/>
                </a:cubicBezTo>
                <a:cubicBezTo>
                  <a:pt x="282432" y="-1618"/>
                  <a:pt x="304446" y="23923"/>
                  <a:pt x="308115" y="56761"/>
                </a:cubicBezTo>
                <a:cubicBezTo>
                  <a:pt x="313617" y="93249"/>
                  <a:pt x="300777" y="122438"/>
                  <a:pt x="286101" y="140682"/>
                </a:cubicBezTo>
                <a:cubicBezTo>
                  <a:pt x="284266" y="144331"/>
                  <a:pt x="280597" y="146155"/>
                  <a:pt x="278764" y="149804"/>
                </a:cubicBezTo>
                <a:cubicBezTo>
                  <a:pt x="277295" y="152722"/>
                  <a:pt x="276928" y="159473"/>
                  <a:pt x="278029" y="163852"/>
                </a:cubicBezTo>
                <a:cubicBezTo>
                  <a:pt x="278397" y="165676"/>
                  <a:pt x="279313" y="167135"/>
                  <a:pt x="280781" y="168412"/>
                </a:cubicBezTo>
                <a:cubicBezTo>
                  <a:pt x="285917" y="172791"/>
                  <a:pt x="296373" y="175892"/>
                  <a:pt x="302795" y="179176"/>
                </a:cubicBezTo>
                <a:cubicBezTo>
                  <a:pt x="311966" y="182825"/>
                  <a:pt x="319304" y="186473"/>
                  <a:pt x="326642" y="190122"/>
                </a:cubicBezTo>
                <a:cubicBezTo>
                  <a:pt x="341317" y="197420"/>
                  <a:pt x="357826" y="208365"/>
                  <a:pt x="363330" y="222961"/>
                </a:cubicBezTo>
                <a:cubicBezTo>
                  <a:pt x="366999" y="232083"/>
                  <a:pt x="365164" y="250325"/>
                  <a:pt x="359661" y="257623"/>
                </a:cubicBezTo>
                <a:cubicBezTo>
                  <a:pt x="347737" y="274590"/>
                  <a:pt x="313433" y="277326"/>
                  <a:pt x="285184" y="280609"/>
                </a:cubicBezTo>
                <a:cubicBezTo>
                  <a:pt x="281515" y="280792"/>
                  <a:pt x="278029" y="278968"/>
                  <a:pt x="276195" y="275684"/>
                </a:cubicBezTo>
                <a:moveTo>
                  <a:pt x="114" y="312171"/>
                </a:moveTo>
                <a:lnTo>
                  <a:pt x="114" y="299400"/>
                </a:lnTo>
                <a:cubicBezTo>
                  <a:pt x="114" y="295752"/>
                  <a:pt x="1948" y="292103"/>
                  <a:pt x="3783" y="288455"/>
                </a:cubicBezTo>
                <a:cubicBezTo>
                  <a:pt x="10937" y="274042"/>
                  <a:pt x="25429" y="264921"/>
                  <a:pt x="38087" y="255981"/>
                </a:cubicBezTo>
                <a:cubicBezTo>
                  <a:pt x="38454" y="255799"/>
                  <a:pt x="38820" y="255434"/>
                  <a:pt x="39187" y="255251"/>
                </a:cubicBezTo>
                <a:cubicBezTo>
                  <a:pt x="50010" y="249961"/>
                  <a:pt x="60834" y="244487"/>
                  <a:pt x="73491" y="239197"/>
                </a:cubicBezTo>
                <a:cubicBezTo>
                  <a:pt x="76610" y="237738"/>
                  <a:pt x="81012" y="236096"/>
                  <a:pt x="84498" y="234636"/>
                </a:cubicBezTo>
                <a:cubicBezTo>
                  <a:pt x="85782" y="234089"/>
                  <a:pt x="86882" y="233359"/>
                  <a:pt x="87616" y="232264"/>
                </a:cubicBezTo>
                <a:cubicBezTo>
                  <a:pt x="92936" y="225879"/>
                  <a:pt x="98623" y="212744"/>
                  <a:pt x="93486" y="202709"/>
                </a:cubicBezTo>
                <a:cubicBezTo>
                  <a:pt x="91652" y="199061"/>
                  <a:pt x="89817" y="197237"/>
                  <a:pt x="86332" y="193770"/>
                </a:cubicBezTo>
                <a:lnTo>
                  <a:pt x="85965" y="193406"/>
                </a:lnTo>
                <a:cubicBezTo>
                  <a:pt x="69455" y="175162"/>
                  <a:pt x="54963" y="144148"/>
                  <a:pt x="58632" y="107843"/>
                </a:cubicBezTo>
                <a:cubicBezTo>
                  <a:pt x="62301" y="71356"/>
                  <a:pt x="86148" y="45815"/>
                  <a:pt x="126506" y="45815"/>
                </a:cubicBezTo>
                <a:cubicBezTo>
                  <a:pt x="166679" y="45815"/>
                  <a:pt x="190528" y="71174"/>
                  <a:pt x="196214" y="107479"/>
                </a:cubicBezTo>
                <a:cubicBezTo>
                  <a:pt x="196214" y="107843"/>
                  <a:pt x="196214" y="108026"/>
                  <a:pt x="196397" y="108391"/>
                </a:cubicBezTo>
                <a:cubicBezTo>
                  <a:pt x="198048" y="130101"/>
                  <a:pt x="192728" y="149987"/>
                  <a:pt x="187226" y="162756"/>
                </a:cubicBezTo>
                <a:cubicBezTo>
                  <a:pt x="181906" y="175345"/>
                  <a:pt x="176402" y="184284"/>
                  <a:pt x="169248" y="193223"/>
                </a:cubicBezTo>
                <a:cubicBezTo>
                  <a:pt x="168881" y="193588"/>
                  <a:pt x="168697" y="193953"/>
                  <a:pt x="168515" y="194318"/>
                </a:cubicBezTo>
                <a:cubicBezTo>
                  <a:pt x="166679" y="197237"/>
                  <a:pt x="163744" y="199061"/>
                  <a:pt x="161910" y="201980"/>
                </a:cubicBezTo>
                <a:cubicBezTo>
                  <a:pt x="161544" y="202528"/>
                  <a:pt x="161360" y="203075"/>
                  <a:pt x="161177" y="203805"/>
                </a:cubicBezTo>
                <a:cubicBezTo>
                  <a:pt x="158057" y="214568"/>
                  <a:pt x="161544" y="228616"/>
                  <a:pt x="165212" y="233906"/>
                </a:cubicBezTo>
                <a:cubicBezTo>
                  <a:pt x="167046" y="237373"/>
                  <a:pt x="174017" y="237555"/>
                  <a:pt x="179521" y="239197"/>
                </a:cubicBezTo>
                <a:cubicBezTo>
                  <a:pt x="179888" y="239380"/>
                  <a:pt x="180071" y="239380"/>
                  <a:pt x="180437" y="239561"/>
                </a:cubicBezTo>
                <a:cubicBezTo>
                  <a:pt x="202268" y="248683"/>
                  <a:pt x="223914" y="259447"/>
                  <a:pt x="240240" y="273860"/>
                </a:cubicBezTo>
                <a:cubicBezTo>
                  <a:pt x="240424" y="274042"/>
                  <a:pt x="240606" y="274224"/>
                  <a:pt x="240790" y="274224"/>
                </a:cubicBezTo>
                <a:cubicBezTo>
                  <a:pt x="245560" y="278968"/>
                  <a:pt x="251797" y="285354"/>
                  <a:pt x="254366" y="294110"/>
                </a:cubicBezTo>
                <a:cubicBezTo>
                  <a:pt x="254915" y="296116"/>
                  <a:pt x="255099" y="298306"/>
                  <a:pt x="255099" y="300313"/>
                </a:cubicBezTo>
                <a:lnTo>
                  <a:pt x="255099" y="314543"/>
                </a:lnTo>
                <a:cubicBezTo>
                  <a:pt x="255099" y="315455"/>
                  <a:pt x="254915" y="316368"/>
                  <a:pt x="254732" y="317097"/>
                </a:cubicBezTo>
                <a:cubicBezTo>
                  <a:pt x="248495" y="336071"/>
                  <a:pt x="223364" y="341543"/>
                  <a:pt x="200066" y="346835"/>
                </a:cubicBezTo>
                <a:cubicBezTo>
                  <a:pt x="159708" y="354132"/>
                  <a:pt x="102842" y="354132"/>
                  <a:pt x="60650" y="346835"/>
                </a:cubicBezTo>
                <a:cubicBezTo>
                  <a:pt x="40471" y="343185"/>
                  <a:pt x="18458" y="337713"/>
                  <a:pt x="7452" y="324941"/>
                </a:cubicBezTo>
                <a:cubicBezTo>
                  <a:pt x="3783" y="323118"/>
                  <a:pt x="1948" y="319469"/>
                  <a:pt x="114" y="312171"/>
                </a:cubicBezTo>
              </a:path>
            </a:pathLst>
          </a:custGeom>
          <a:solidFill>
            <a:srgbClr val="FFFFFF"/>
          </a:solidFill>
          <a:ln w="12940" cap="flat">
            <a:noFill/>
            <a:prstDash val="solid"/>
            <a:miter/>
          </a:ln>
        </p:spPr>
        <p:txBody>
          <a:bodyPr rtlCol="0" anchor="ctr"/>
          <a:lstStyle/>
          <a:p>
            <a:endParaRPr lang="zh-CN" altLang="en-US"/>
          </a:p>
        </p:txBody>
      </p:sp>
      <p:sp>
        <p:nvSpPr>
          <p:cNvPr id="32" name="图片 114" descr="343439383331313b343532303031393bd2b5bca8b9dcc0ed"/>
          <p:cNvSpPr/>
          <p:nvPr>
            <p:custDataLst>
              <p:tags r:id="rId29"/>
            </p:custDataLst>
          </p:nvPr>
        </p:nvSpPr>
        <p:spPr>
          <a:xfrm>
            <a:off x="4838700" y="4252913"/>
            <a:ext cx="365124" cy="338960"/>
          </a:xfrm>
          <a:custGeom>
            <a:avLst/>
            <a:gdLst>
              <a:gd name="connsiteX0" fmla="*/ 322393 w 365124"/>
              <a:gd name="connsiteY0" fmla="*/ 115 h 338960"/>
              <a:gd name="connsiteX1" fmla="*/ 42029 w 365124"/>
              <a:gd name="connsiteY1" fmla="*/ 115 h 338960"/>
              <a:gd name="connsiteX2" fmla="*/ 114 w 365124"/>
              <a:gd name="connsiteY2" fmla="*/ 42368 h 338960"/>
              <a:gd name="connsiteX3" fmla="*/ 114 w 365124"/>
              <a:gd name="connsiteY3" fmla="*/ 224524 h 338960"/>
              <a:gd name="connsiteX4" fmla="*/ 42029 w 365124"/>
              <a:gd name="connsiteY4" fmla="*/ 266776 h 338960"/>
              <a:gd name="connsiteX5" fmla="*/ 147282 w 365124"/>
              <a:gd name="connsiteY5" fmla="*/ 266776 h 338960"/>
              <a:gd name="connsiteX6" fmla="*/ 147282 w 365124"/>
              <a:gd name="connsiteY6" fmla="*/ 318418 h 338960"/>
              <a:gd name="connsiteX7" fmla="*/ 89532 w 365124"/>
              <a:gd name="connsiteY7" fmla="*/ 318418 h 338960"/>
              <a:gd name="connsiteX8" fmla="*/ 79287 w 365124"/>
              <a:gd name="connsiteY8" fmla="*/ 328746 h 338960"/>
              <a:gd name="connsiteX9" fmla="*/ 89532 w 365124"/>
              <a:gd name="connsiteY9" fmla="*/ 339075 h 338960"/>
              <a:gd name="connsiteX10" fmla="*/ 267438 w 365124"/>
              <a:gd name="connsiteY10" fmla="*/ 339075 h 338960"/>
              <a:gd name="connsiteX11" fmla="*/ 277684 w 365124"/>
              <a:gd name="connsiteY11" fmla="*/ 328746 h 338960"/>
              <a:gd name="connsiteX12" fmla="*/ 267438 w 365124"/>
              <a:gd name="connsiteY12" fmla="*/ 318418 h 338960"/>
              <a:gd name="connsiteX13" fmla="*/ 210620 w 365124"/>
              <a:gd name="connsiteY13" fmla="*/ 318418 h 338960"/>
              <a:gd name="connsiteX14" fmla="*/ 210620 w 365124"/>
              <a:gd name="connsiteY14" fmla="*/ 266776 h 338960"/>
              <a:gd name="connsiteX15" fmla="*/ 323324 w 365124"/>
              <a:gd name="connsiteY15" fmla="*/ 266776 h 338960"/>
              <a:gd name="connsiteX16" fmla="*/ 365239 w 365124"/>
              <a:gd name="connsiteY16" fmla="*/ 224524 h 338960"/>
              <a:gd name="connsiteX17" fmla="*/ 365239 w 365124"/>
              <a:gd name="connsiteY17" fmla="*/ 42368 h 338960"/>
              <a:gd name="connsiteX18" fmla="*/ 322393 w 365124"/>
              <a:gd name="connsiteY18" fmla="*/ 115 h 338960"/>
              <a:gd name="connsiteX19" fmla="*/ 303763 w 365124"/>
              <a:gd name="connsiteY19" fmla="*/ 63024 h 338960"/>
              <a:gd name="connsiteX20" fmla="*/ 303763 w 365124"/>
              <a:gd name="connsiteY20" fmla="*/ 63024 h 338960"/>
              <a:gd name="connsiteX21" fmla="*/ 303763 w 365124"/>
              <a:gd name="connsiteY21" fmla="*/ 63963 h 338960"/>
              <a:gd name="connsiteX22" fmla="*/ 199443 w 365124"/>
              <a:gd name="connsiteY22" fmla="*/ 203867 h 338960"/>
              <a:gd name="connsiteX23" fmla="*/ 196649 w 365124"/>
              <a:gd name="connsiteY23" fmla="*/ 201989 h 338960"/>
              <a:gd name="connsiteX24" fmla="*/ 114681 w 365124"/>
              <a:gd name="connsiteY24" fmla="*/ 141897 h 338960"/>
              <a:gd name="connsiteX25" fmla="*/ 85807 w 365124"/>
              <a:gd name="connsiteY25" fmla="*/ 179454 h 338960"/>
              <a:gd name="connsiteX26" fmla="*/ 72766 w 365124"/>
              <a:gd name="connsiteY26" fmla="*/ 184149 h 338960"/>
              <a:gd name="connsiteX27" fmla="*/ 66246 w 365124"/>
              <a:gd name="connsiteY27" fmla="*/ 170065 h 338960"/>
              <a:gd name="connsiteX28" fmla="*/ 67178 w 365124"/>
              <a:gd name="connsiteY28" fmla="*/ 168186 h 338960"/>
              <a:gd name="connsiteX29" fmla="*/ 106298 w 365124"/>
              <a:gd name="connsiteY29" fmla="*/ 116544 h 338960"/>
              <a:gd name="connsiteX30" fmla="*/ 110024 w 365124"/>
              <a:gd name="connsiteY30" fmla="*/ 111850 h 338960"/>
              <a:gd name="connsiteX31" fmla="*/ 194785 w 365124"/>
              <a:gd name="connsiteY31" fmla="*/ 174759 h 338960"/>
              <a:gd name="connsiteX32" fmla="*/ 286999 w 365124"/>
              <a:gd name="connsiteY32" fmla="*/ 51757 h 338960"/>
              <a:gd name="connsiteX33" fmla="*/ 298175 w 365124"/>
              <a:gd name="connsiteY33" fmla="*/ 49879 h 338960"/>
              <a:gd name="connsiteX34" fmla="*/ 303763 w 365124"/>
              <a:gd name="connsiteY34" fmla="*/ 63024 h 33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5124" h="338960">
                <a:moveTo>
                  <a:pt x="322393" y="115"/>
                </a:moveTo>
                <a:lnTo>
                  <a:pt x="42029" y="115"/>
                </a:lnTo>
                <a:cubicBezTo>
                  <a:pt x="18743" y="115"/>
                  <a:pt x="114" y="18894"/>
                  <a:pt x="114" y="42368"/>
                </a:cubicBezTo>
                <a:lnTo>
                  <a:pt x="114" y="224524"/>
                </a:lnTo>
                <a:cubicBezTo>
                  <a:pt x="114" y="247997"/>
                  <a:pt x="18743" y="266776"/>
                  <a:pt x="42029" y="266776"/>
                </a:cubicBezTo>
                <a:lnTo>
                  <a:pt x="147282" y="266776"/>
                </a:lnTo>
                <a:lnTo>
                  <a:pt x="147282" y="318418"/>
                </a:lnTo>
                <a:lnTo>
                  <a:pt x="89532" y="318418"/>
                </a:lnTo>
                <a:cubicBezTo>
                  <a:pt x="83944" y="318418"/>
                  <a:pt x="79287" y="323113"/>
                  <a:pt x="79287" y="328746"/>
                </a:cubicBezTo>
                <a:cubicBezTo>
                  <a:pt x="79287" y="334380"/>
                  <a:pt x="83944" y="339075"/>
                  <a:pt x="89532" y="339075"/>
                </a:cubicBezTo>
                <a:lnTo>
                  <a:pt x="267438" y="339075"/>
                </a:lnTo>
                <a:cubicBezTo>
                  <a:pt x="273027" y="339075"/>
                  <a:pt x="277684" y="334380"/>
                  <a:pt x="277684" y="328746"/>
                </a:cubicBezTo>
                <a:cubicBezTo>
                  <a:pt x="277684" y="323113"/>
                  <a:pt x="273027" y="318418"/>
                  <a:pt x="267438" y="318418"/>
                </a:cubicBezTo>
                <a:lnTo>
                  <a:pt x="210620" y="318418"/>
                </a:lnTo>
                <a:lnTo>
                  <a:pt x="210620" y="266776"/>
                </a:lnTo>
                <a:lnTo>
                  <a:pt x="323324" y="266776"/>
                </a:lnTo>
                <a:cubicBezTo>
                  <a:pt x="346610" y="266776"/>
                  <a:pt x="365239" y="247997"/>
                  <a:pt x="365239" y="224524"/>
                </a:cubicBezTo>
                <a:lnTo>
                  <a:pt x="365239" y="42368"/>
                </a:lnTo>
                <a:cubicBezTo>
                  <a:pt x="364307" y="19833"/>
                  <a:pt x="345679" y="115"/>
                  <a:pt x="322393" y="115"/>
                </a:cubicBezTo>
                <a:moveTo>
                  <a:pt x="303763" y="63024"/>
                </a:moveTo>
                <a:cubicBezTo>
                  <a:pt x="303763" y="63024"/>
                  <a:pt x="303763" y="63963"/>
                  <a:pt x="303763" y="63024"/>
                </a:cubicBezTo>
                <a:lnTo>
                  <a:pt x="303763" y="63963"/>
                </a:lnTo>
                <a:lnTo>
                  <a:pt x="199443" y="203867"/>
                </a:lnTo>
                <a:lnTo>
                  <a:pt x="196649" y="201989"/>
                </a:lnTo>
                <a:lnTo>
                  <a:pt x="114681" y="141897"/>
                </a:lnTo>
                <a:lnTo>
                  <a:pt x="85807" y="179454"/>
                </a:lnTo>
                <a:cubicBezTo>
                  <a:pt x="83012" y="184149"/>
                  <a:pt x="77424" y="186027"/>
                  <a:pt x="72766" y="184149"/>
                </a:cubicBezTo>
                <a:cubicBezTo>
                  <a:pt x="67178" y="182270"/>
                  <a:pt x="64383" y="175698"/>
                  <a:pt x="66246" y="170065"/>
                </a:cubicBezTo>
                <a:cubicBezTo>
                  <a:pt x="66246" y="169126"/>
                  <a:pt x="66246" y="169126"/>
                  <a:pt x="67178" y="168186"/>
                </a:cubicBezTo>
                <a:lnTo>
                  <a:pt x="106298" y="116544"/>
                </a:lnTo>
                <a:lnTo>
                  <a:pt x="110024" y="111850"/>
                </a:lnTo>
                <a:lnTo>
                  <a:pt x="194785" y="174759"/>
                </a:lnTo>
                <a:lnTo>
                  <a:pt x="286999" y="51757"/>
                </a:lnTo>
                <a:cubicBezTo>
                  <a:pt x="289793" y="48940"/>
                  <a:pt x="294450" y="48001"/>
                  <a:pt x="298175" y="49879"/>
                </a:cubicBezTo>
                <a:cubicBezTo>
                  <a:pt x="303763" y="51757"/>
                  <a:pt x="306558" y="57391"/>
                  <a:pt x="303763" y="63024"/>
                </a:cubicBezTo>
              </a:path>
            </a:pathLst>
          </a:custGeom>
          <a:solidFill>
            <a:srgbClr val="FFFFFF"/>
          </a:solidFill>
          <a:ln w="12939" cap="flat">
            <a:noFill/>
            <a:prstDash val="solid"/>
            <a:miter/>
          </a:ln>
        </p:spPr>
        <p:txBody>
          <a:bodyPr rtlCol="0" anchor="ctr"/>
          <a:lstStyle/>
          <a:p>
            <a:endParaRPr lang="zh-CN" altLang="en-US"/>
          </a:p>
        </p:txBody>
      </p:sp>
      <p:sp>
        <p:nvSpPr>
          <p:cNvPr id="33" name="图片 121" descr="343439383331313b343532303032303bb8f6c8cbd0c5cfa2"/>
          <p:cNvSpPr/>
          <p:nvPr>
            <p:custDataLst>
              <p:tags r:id="rId30"/>
            </p:custDataLst>
          </p:nvPr>
        </p:nvSpPr>
        <p:spPr>
          <a:xfrm>
            <a:off x="5933440" y="3903028"/>
            <a:ext cx="364978" cy="365124"/>
          </a:xfrm>
          <a:custGeom>
            <a:avLst/>
            <a:gdLst>
              <a:gd name="connsiteX0" fmla="*/ 331538 w 364978"/>
              <a:gd name="connsiteY0" fmla="*/ 114 h 365124"/>
              <a:gd name="connsiteX1" fmla="*/ 266784 w 364978"/>
              <a:gd name="connsiteY1" fmla="*/ 114 h 365124"/>
              <a:gd name="connsiteX2" fmla="*/ 265017 w 364978"/>
              <a:gd name="connsiteY2" fmla="*/ 114 h 365124"/>
              <a:gd name="connsiteX3" fmla="*/ 57215 w 364978"/>
              <a:gd name="connsiteY3" fmla="*/ 704 h 365124"/>
              <a:gd name="connsiteX4" fmla="*/ 24250 w 364978"/>
              <a:gd name="connsiteY4" fmla="*/ 33736 h 365124"/>
              <a:gd name="connsiteX5" fmla="*/ 24250 w 364978"/>
              <a:gd name="connsiteY5" fmla="*/ 83285 h 365124"/>
              <a:gd name="connsiteX6" fmla="*/ 61925 w 364978"/>
              <a:gd name="connsiteY6" fmla="*/ 83285 h 365124"/>
              <a:gd name="connsiteX7" fmla="*/ 74287 w 364978"/>
              <a:gd name="connsiteY7" fmla="*/ 95672 h 365124"/>
              <a:gd name="connsiteX8" fmla="*/ 74287 w 364978"/>
              <a:gd name="connsiteY8" fmla="*/ 103930 h 365124"/>
              <a:gd name="connsiteX9" fmla="*/ 61925 w 364978"/>
              <a:gd name="connsiteY9" fmla="*/ 116317 h 365124"/>
              <a:gd name="connsiteX10" fmla="*/ 57804 w 364978"/>
              <a:gd name="connsiteY10" fmla="*/ 116317 h 365124"/>
              <a:gd name="connsiteX11" fmla="*/ 57804 w 364978"/>
              <a:gd name="connsiteY11" fmla="*/ 112188 h 365124"/>
              <a:gd name="connsiteX12" fmla="*/ 45442 w 364978"/>
              <a:gd name="connsiteY12" fmla="*/ 99801 h 365124"/>
              <a:gd name="connsiteX13" fmla="*/ 11299 w 364978"/>
              <a:gd name="connsiteY13" fmla="*/ 99801 h 365124"/>
              <a:gd name="connsiteX14" fmla="*/ 703 w 364978"/>
              <a:gd name="connsiteY14" fmla="*/ 108059 h 365124"/>
              <a:gd name="connsiteX15" fmla="*/ 114 w 364978"/>
              <a:gd name="connsiteY15" fmla="*/ 112188 h 365124"/>
              <a:gd name="connsiteX16" fmla="*/ 114 w 364978"/>
              <a:gd name="connsiteY16" fmla="*/ 120446 h 365124"/>
              <a:gd name="connsiteX17" fmla="*/ 12476 w 364978"/>
              <a:gd name="connsiteY17" fmla="*/ 132833 h 365124"/>
              <a:gd name="connsiteX18" fmla="*/ 24838 w 364978"/>
              <a:gd name="connsiteY18" fmla="*/ 132833 h 365124"/>
              <a:gd name="connsiteX19" fmla="*/ 24838 w 364978"/>
              <a:gd name="connsiteY19" fmla="*/ 224262 h 365124"/>
              <a:gd name="connsiteX20" fmla="*/ 62513 w 364978"/>
              <a:gd name="connsiteY20" fmla="*/ 224262 h 365124"/>
              <a:gd name="connsiteX21" fmla="*/ 74876 w 364978"/>
              <a:gd name="connsiteY21" fmla="*/ 236650 h 365124"/>
              <a:gd name="connsiteX22" fmla="*/ 74876 w 364978"/>
              <a:gd name="connsiteY22" fmla="*/ 244907 h 365124"/>
              <a:gd name="connsiteX23" fmla="*/ 62513 w 364978"/>
              <a:gd name="connsiteY23" fmla="*/ 257294 h 365124"/>
              <a:gd name="connsiteX24" fmla="*/ 58393 w 364978"/>
              <a:gd name="connsiteY24" fmla="*/ 257294 h 365124"/>
              <a:gd name="connsiteX25" fmla="*/ 58393 w 364978"/>
              <a:gd name="connsiteY25" fmla="*/ 253756 h 365124"/>
              <a:gd name="connsiteX26" fmla="*/ 46031 w 364978"/>
              <a:gd name="connsiteY26" fmla="*/ 241368 h 365124"/>
              <a:gd name="connsiteX27" fmla="*/ 11888 w 364978"/>
              <a:gd name="connsiteY27" fmla="*/ 241368 h 365124"/>
              <a:gd name="connsiteX28" fmla="*/ 1291 w 364978"/>
              <a:gd name="connsiteY28" fmla="*/ 249626 h 365124"/>
              <a:gd name="connsiteX29" fmla="*/ 703 w 364978"/>
              <a:gd name="connsiteY29" fmla="*/ 253756 h 365124"/>
              <a:gd name="connsiteX30" fmla="*/ 703 w 364978"/>
              <a:gd name="connsiteY30" fmla="*/ 262013 h 365124"/>
              <a:gd name="connsiteX31" fmla="*/ 13065 w 364978"/>
              <a:gd name="connsiteY31" fmla="*/ 274400 h 365124"/>
              <a:gd name="connsiteX32" fmla="*/ 25427 w 364978"/>
              <a:gd name="connsiteY32" fmla="*/ 274400 h 365124"/>
              <a:gd name="connsiteX33" fmla="*/ 25427 w 364978"/>
              <a:gd name="connsiteY33" fmla="*/ 332207 h 365124"/>
              <a:gd name="connsiteX34" fmla="*/ 58393 w 364978"/>
              <a:gd name="connsiteY34" fmla="*/ 365239 h 365124"/>
              <a:gd name="connsiteX35" fmla="*/ 332126 w 364978"/>
              <a:gd name="connsiteY35" fmla="*/ 365239 h 365124"/>
              <a:gd name="connsiteX36" fmla="*/ 365092 w 364978"/>
              <a:gd name="connsiteY36" fmla="*/ 332207 h 365124"/>
              <a:gd name="connsiteX37" fmla="*/ 365092 w 364978"/>
              <a:gd name="connsiteY37" fmla="*/ 33146 h 365124"/>
              <a:gd name="connsiteX38" fmla="*/ 331538 w 364978"/>
              <a:gd name="connsiteY38" fmla="*/ 114 h 365124"/>
              <a:gd name="connsiteX39" fmla="*/ 307403 w 364978"/>
              <a:gd name="connsiteY39" fmla="*/ 270271 h 365124"/>
              <a:gd name="connsiteX40" fmla="*/ 306814 w 364978"/>
              <a:gd name="connsiteY40" fmla="*/ 272041 h 365124"/>
              <a:gd name="connsiteX41" fmla="*/ 303282 w 364978"/>
              <a:gd name="connsiteY41" fmla="*/ 276170 h 365124"/>
              <a:gd name="connsiteX42" fmla="*/ 299750 w 364978"/>
              <a:gd name="connsiteY42" fmla="*/ 277939 h 365124"/>
              <a:gd name="connsiteX43" fmla="*/ 297395 w 364978"/>
              <a:gd name="connsiteY43" fmla="*/ 278529 h 365124"/>
              <a:gd name="connsiteX44" fmla="*/ 119615 w 364978"/>
              <a:gd name="connsiteY44" fmla="*/ 278529 h 365124"/>
              <a:gd name="connsiteX45" fmla="*/ 115494 w 364978"/>
              <a:gd name="connsiteY45" fmla="*/ 276760 h 365124"/>
              <a:gd name="connsiteX46" fmla="*/ 112551 w 364978"/>
              <a:gd name="connsiteY46" fmla="*/ 272631 h 365124"/>
              <a:gd name="connsiteX47" fmla="*/ 111962 w 364978"/>
              <a:gd name="connsiteY47" fmla="*/ 270860 h 365124"/>
              <a:gd name="connsiteX48" fmla="*/ 111962 w 364978"/>
              <a:gd name="connsiteY48" fmla="*/ 254345 h 365124"/>
              <a:gd name="connsiteX49" fmla="*/ 111962 w 364978"/>
              <a:gd name="connsiteY49" fmla="*/ 253756 h 365124"/>
              <a:gd name="connsiteX50" fmla="*/ 112551 w 364978"/>
              <a:gd name="connsiteY50" fmla="*/ 253165 h 365124"/>
              <a:gd name="connsiteX51" fmla="*/ 147872 w 364978"/>
              <a:gd name="connsiteY51" fmla="*/ 228981 h 365124"/>
              <a:gd name="connsiteX52" fmla="*/ 182603 w 364978"/>
              <a:gd name="connsiteY52" fmla="*/ 203617 h 365124"/>
              <a:gd name="connsiteX53" fmla="*/ 182603 w 364978"/>
              <a:gd name="connsiteY53" fmla="*/ 200077 h 365124"/>
              <a:gd name="connsiteX54" fmla="*/ 180838 w 364978"/>
              <a:gd name="connsiteY54" fmla="*/ 195949 h 365124"/>
              <a:gd name="connsiteX55" fmla="*/ 162000 w 364978"/>
              <a:gd name="connsiteY55" fmla="*/ 148169 h 365124"/>
              <a:gd name="connsiteX56" fmla="*/ 209682 w 364978"/>
              <a:gd name="connsiteY56" fmla="*/ 88004 h 365124"/>
              <a:gd name="connsiteX57" fmla="*/ 257365 w 364978"/>
              <a:gd name="connsiteY57" fmla="*/ 148169 h 365124"/>
              <a:gd name="connsiteX58" fmla="*/ 238527 w 364978"/>
              <a:gd name="connsiteY58" fmla="*/ 195949 h 365124"/>
              <a:gd name="connsiteX59" fmla="*/ 236762 w 364978"/>
              <a:gd name="connsiteY59" fmla="*/ 200077 h 365124"/>
              <a:gd name="connsiteX60" fmla="*/ 236762 w 364978"/>
              <a:gd name="connsiteY60" fmla="*/ 203617 h 365124"/>
              <a:gd name="connsiteX61" fmla="*/ 271493 w 364978"/>
              <a:gd name="connsiteY61" fmla="*/ 228981 h 365124"/>
              <a:gd name="connsiteX62" fmla="*/ 306814 w 364978"/>
              <a:gd name="connsiteY62" fmla="*/ 253165 h 365124"/>
              <a:gd name="connsiteX63" fmla="*/ 307403 w 364978"/>
              <a:gd name="connsiteY63" fmla="*/ 253756 h 365124"/>
              <a:gd name="connsiteX64" fmla="*/ 307403 w 364978"/>
              <a:gd name="connsiteY64" fmla="*/ 254345 h 365124"/>
              <a:gd name="connsiteX65" fmla="*/ 307403 w 364978"/>
              <a:gd name="connsiteY65" fmla="*/ 270271 h 36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64978" h="365124">
                <a:moveTo>
                  <a:pt x="331538" y="114"/>
                </a:moveTo>
                <a:lnTo>
                  <a:pt x="266784" y="114"/>
                </a:lnTo>
                <a:lnTo>
                  <a:pt x="265017" y="114"/>
                </a:lnTo>
                <a:lnTo>
                  <a:pt x="57215" y="704"/>
                </a:lnTo>
                <a:cubicBezTo>
                  <a:pt x="38967" y="704"/>
                  <a:pt x="24250" y="15450"/>
                  <a:pt x="24250" y="33736"/>
                </a:cubicBezTo>
                <a:lnTo>
                  <a:pt x="24250" y="83285"/>
                </a:lnTo>
                <a:lnTo>
                  <a:pt x="61925" y="83285"/>
                </a:lnTo>
                <a:cubicBezTo>
                  <a:pt x="68989" y="83285"/>
                  <a:pt x="74287" y="88593"/>
                  <a:pt x="74287" y="95672"/>
                </a:cubicBezTo>
                <a:lnTo>
                  <a:pt x="74287" y="103930"/>
                </a:lnTo>
                <a:cubicBezTo>
                  <a:pt x="74287" y="111008"/>
                  <a:pt x="68989" y="116317"/>
                  <a:pt x="61925" y="116317"/>
                </a:cubicBezTo>
                <a:lnTo>
                  <a:pt x="57804" y="116317"/>
                </a:lnTo>
                <a:lnTo>
                  <a:pt x="57804" y="112188"/>
                </a:lnTo>
                <a:cubicBezTo>
                  <a:pt x="57804" y="105110"/>
                  <a:pt x="52506" y="99801"/>
                  <a:pt x="45442" y="99801"/>
                </a:cubicBezTo>
                <a:lnTo>
                  <a:pt x="11299" y="99801"/>
                </a:lnTo>
                <a:cubicBezTo>
                  <a:pt x="6589" y="100391"/>
                  <a:pt x="2469" y="103340"/>
                  <a:pt x="703" y="108059"/>
                </a:cubicBezTo>
                <a:cubicBezTo>
                  <a:pt x="114" y="109239"/>
                  <a:pt x="114" y="111008"/>
                  <a:pt x="114" y="112188"/>
                </a:cubicBezTo>
                <a:lnTo>
                  <a:pt x="114" y="120446"/>
                </a:lnTo>
                <a:cubicBezTo>
                  <a:pt x="114" y="127524"/>
                  <a:pt x="5412" y="132833"/>
                  <a:pt x="12476" y="132833"/>
                </a:cubicBezTo>
                <a:lnTo>
                  <a:pt x="24838" y="132833"/>
                </a:lnTo>
                <a:lnTo>
                  <a:pt x="24838" y="224262"/>
                </a:lnTo>
                <a:lnTo>
                  <a:pt x="62513" y="224262"/>
                </a:lnTo>
                <a:cubicBezTo>
                  <a:pt x="69578" y="224262"/>
                  <a:pt x="74876" y="229571"/>
                  <a:pt x="74876" y="236650"/>
                </a:cubicBezTo>
                <a:lnTo>
                  <a:pt x="74876" y="244907"/>
                </a:lnTo>
                <a:cubicBezTo>
                  <a:pt x="74876" y="251985"/>
                  <a:pt x="69578" y="257294"/>
                  <a:pt x="62513" y="257294"/>
                </a:cubicBezTo>
                <a:lnTo>
                  <a:pt x="58393" y="257294"/>
                </a:lnTo>
                <a:lnTo>
                  <a:pt x="58393" y="253756"/>
                </a:lnTo>
                <a:cubicBezTo>
                  <a:pt x="58393" y="246677"/>
                  <a:pt x="53095" y="241368"/>
                  <a:pt x="46031" y="241368"/>
                </a:cubicBezTo>
                <a:lnTo>
                  <a:pt x="11888" y="241368"/>
                </a:lnTo>
                <a:cubicBezTo>
                  <a:pt x="7178" y="241958"/>
                  <a:pt x="3057" y="244907"/>
                  <a:pt x="1291" y="249626"/>
                </a:cubicBezTo>
                <a:cubicBezTo>
                  <a:pt x="703" y="250806"/>
                  <a:pt x="703" y="252575"/>
                  <a:pt x="703" y="253756"/>
                </a:cubicBezTo>
                <a:lnTo>
                  <a:pt x="703" y="262013"/>
                </a:lnTo>
                <a:cubicBezTo>
                  <a:pt x="703" y="269091"/>
                  <a:pt x="6001" y="274400"/>
                  <a:pt x="13065" y="274400"/>
                </a:cubicBezTo>
                <a:lnTo>
                  <a:pt x="25427" y="274400"/>
                </a:lnTo>
                <a:lnTo>
                  <a:pt x="25427" y="332207"/>
                </a:lnTo>
                <a:cubicBezTo>
                  <a:pt x="25427" y="350493"/>
                  <a:pt x="40144" y="365239"/>
                  <a:pt x="58393" y="365239"/>
                </a:cubicBezTo>
                <a:lnTo>
                  <a:pt x="332126" y="365239"/>
                </a:lnTo>
                <a:cubicBezTo>
                  <a:pt x="350375" y="365239"/>
                  <a:pt x="365092" y="350493"/>
                  <a:pt x="365092" y="332207"/>
                </a:cubicBezTo>
                <a:lnTo>
                  <a:pt x="365092" y="33146"/>
                </a:lnTo>
                <a:cubicBezTo>
                  <a:pt x="364504" y="14861"/>
                  <a:pt x="349787" y="114"/>
                  <a:pt x="331538" y="114"/>
                </a:cubicBezTo>
                <a:moveTo>
                  <a:pt x="307403" y="270271"/>
                </a:moveTo>
                <a:cubicBezTo>
                  <a:pt x="307403" y="270271"/>
                  <a:pt x="306814" y="271452"/>
                  <a:pt x="306814" y="272041"/>
                </a:cubicBezTo>
                <a:cubicBezTo>
                  <a:pt x="306224" y="273221"/>
                  <a:pt x="304459" y="274990"/>
                  <a:pt x="303282" y="276170"/>
                </a:cubicBezTo>
                <a:lnTo>
                  <a:pt x="299750" y="277939"/>
                </a:lnTo>
                <a:lnTo>
                  <a:pt x="297395" y="278529"/>
                </a:lnTo>
                <a:lnTo>
                  <a:pt x="119615" y="278529"/>
                </a:lnTo>
                <a:cubicBezTo>
                  <a:pt x="118438" y="277939"/>
                  <a:pt x="116672" y="277349"/>
                  <a:pt x="115494" y="276760"/>
                </a:cubicBezTo>
                <a:cubicBezTo>
                  <a:pt x="114317" y="276170"/>
                  <a:pt x="113140" y="274400"/>
                  <a:pt x="112551" y="272631"/>
                </a:cubicBezTo>
                <a:cubicBezTo>
                  <a:pt x="112551" y="272041"/>
                  <a:pt x="111962" y="270860"/>
                  <a:pt x="111962" y="270860"/>
                </a:cubicBezTo>
                <a:cubicBezTo>
                  <a:pt x="111374" y="270271"/>
                  <a:pt x="109608" y="262604"/>
                  <a:pt x="111962" y="254345"/>
                </a:cubicBezTo>
                <a:lnTo>
                  <a:pt x="111962" y="253756"/>
                </a:lnTo>
                <a:lnTo>
                  <a:pt x="112551" y="253165"/>
                </a:lnTo>
                <a:cubicBezTo>
                  <a:pt x="118438" y="245498"/>
                  <a:pt x="132566" y="237239"/>
                  <a:pt x="147872" y="228981"/>
                </a:cubicBezTo>
                <a:cubicBezTo>
                  <a:pt x="162000" y="221313"/>
                  <a:pt x="182603" y="209515"/>
                  <a:pt x="182603" y="203617"/>
                </a:cubicBezTo>
                <a:lnTo>
                  <a:pt x="182603" y="200077"/>
                </a:lnTo>
                <a:cubicBezTo>
                  <a:pt x="182603" y="198308"/>
                  <a:pt x="182014" y="197128"/>
                  <a:pt x="180838" y="195949"/>
                </a:cubicBezTo>
                <a:cubicBezTo>
                  <a:pt x="168475" y="183561"/>
                  <a:pt x="162000" y="166455"/>
                  <a:pt x="162000" y="148169"/>
                </a:cubicBezTo>
                <a:cubicBezTo>
                  <a:pt x="162000" y="118676"/>
                  <a:pt x="167886" y="88004"/>
                  <a:pt x="209682" y="88004"/>
                </a:cubicBezTo>
                <a:cubicBezTo>
                  <a:pt x="251479" y="88004"/>
                  <a:pt x="257365" y="118087"/>
                  <a:pt x="257365" y="148169"/>
                </a:cubicBezTo>
                <a:cubicBezTo>
                  <a:pt x="257365" y="166455"/>
                  <a:pt x="250890" y="183561"/>
                  <a:pt x="238527" y="195949"/>
                </a:cubicBezTo>
                <a:cubicBezTo>
                  <a:pt x="237350" y="197128"/>
                  <a:pt x="236762" y="198308"/>
                  <a:pt x="236762" y="200077"/>
                </a:cubicBezTo>
                <a:lnTo>
                  <a:pt x="236762" y="203617"/>
                </a:lnTo>
                <a:cubicBezTo>
                  <a:pt x="236762" y="209515"/>
                  <a:pt x="257953" y="221313"/>
                  <a:pt x="271493" y="228981"/>
                </a:cubicBezTo>
                <a:cubicBezTo>
                  <a:pt x="286798" y="237239"/>
                  <a:pt x="300927" y="245498"/>
                  <a:pt x="306814" y="253165"/>
                </a:cubicBezTo>
                <a:lnTo>
                  <a:pt x="307403" y="253756"/>
                </a:lnTo>
                <a:lnTo>
                  <a:pt x="307403" y="254345"/>
                </a:lnTo>
                <a:cubicBezTo>
                  <a:pt x="310346" y="262013"/>
                  <a:pt x="307991" y="269681"/>
                  <a:pt x="307403" y="270271"/>
                </a:cubicBezTo>
              </a:path>
            </a:pathLst>
          </a:custGeom>
          <a:solidFill>
            <a:srgbClr val="FFFFFF"/>
          </a:solidFill>
          <a:ln w="12936" cap="flat">
            <a:noFill/>
            <a:prstDash val="solid"/>
            <a:miter/>
          </a:ln>
        </p:spPr>
        <p:txBody>
          <a:bodyPr rtlCol="0" anchor="ctr"/>
          <a:lstStyle/>
          <a:p>
            <a:endParaRPr lang="zh-CN" altLang="en-US"/>
          </a:p>
        </p:txBody>
      </p:sp>
      <p:sp>
        <p:nvSpPr>
          <p:cNvPr id="36" name="任意多边形: 形状 35"/>
          <p:cNvSpPr/>
          <p:nvPr>
            <p:custDataLst>
              <p:tags r:id="rId31"/>
            </p:custDataLst>
          </p:nvPr>
        </p:nvSpPr>
        <p:spPr>
          <a:xfrm>
            <a:off x="7124700" y="4215448"/>
            <a:ext cx="365183" cy="364496"/>
          </a:xfrm>
          <a:custGeom>
            <a:avLst/>
            <a:gdLst>
              <a:gd name="connsiteX0" fmla="*/ 210799 w 365183"/>
              <a:gd name="connsiteY0" fmla="*/ 206771 h 364496"/>
              <a:gd name="connsiteX1" fmla="*/ 318965 w 365183"/>
              <a:gd name="connsiteY1" fmla="*/ 206771 h 364496"/>
              <a:gd name="connsiteX2" fmla="*/ 344344 w 365183"/>
              <a:gd name="connsiteY2" fmla="*/ 231958 h 364496"/>
              <a:gd name="connsiteX3" fmla="*/ 344344 w 365183"/>
              <a:gd name="connsiteY3" fmla="*/ 339309 h 364496"/>
              <a:gd name="connsiteX4" fmla="*/ 318965 w 365183"/>
              <a:gd name="connsiteY4" fmla="*/ 364496 h 364496"/>
              <a:gd name="connsiteX5" fmla="*/ 210799 w 365183"/>
              <a:gd name="connsiteY5" fmla="*/ 364496 h 364496"/>
              <a:gd name="connsiteX6" fmla="*/ 185420 w 365183"/>
              <a:gd name="connsiteY6" fmla="*/ 339309 h 364496"/>
              <a:gd name="connsiteX7" fmla="*/ 185420 w 365183"/>
              <a:gd name="connsiteY7" fmla="*/ 231958 h 364496"/>
              <a:gd name="connsiteX8" fmla="*/ 210799 w 365183"/>
              <a:gd name="connsiteY8" fmla="*/ 206771 h 364496"/>
              <a:gd name="connsiteX9" fmla="*/ 25379 w 365183"/>
              <a:gd name="connsiteY9" fmla="*/ 206771 h 364496"/>
              <a:gd name="connsiteX10" fmla="*/ 133544 w 365183"/>
              <a:gd name="connsiteY10" fmla="*/ 206771 h 364496"/>
              <a:gd name="connsiteX11" fmla="*/ 158924 w 365183"/>
              <a:gd name="connsiteY11" fmla="*/ 231958 h 364496"/>
              <a:gd name="connsiteX12" fmla="*/ 158924 w 365183"/>
              <a:gd name="connsiteY12" fmla="*/ 339309 h 364496"/>
              <a:gd name="connsiteX13" fmla="*/ 133544 w 365183"/>
              <a:gd name="connsiteY13" fmla="*/ 364496 h 364496"/>
              <a:gd name="connsiteX14" fmla="*/ 25379 w 365183"/>
              <a:gd name="connsiteY14" fmla="*/ 364496 h 364496"/>
              <a:gd name="connsiteX15" fmla="*/ 0 w 365183"/>
              <a:gd name="connsiteY15" fmla="*/ 339309 h 364496"/>
              <a:gd name="connsiteX16" fmla="*/ 0 w 365183"/>
              <a:gd name="connsiteY16" fmla="*/ 231958 h 364496"/>
              <a:gd name="connsiteX17" fmla="*/ 25379 w 365183"/>
              <a:gd name="connsiteY17" fmla="*/ 206771 h 364496"/>
              <a:gd name="connsiteX18" fmla="*/ 268012 w 365183"/>
              <a:gd name="connsiteY18" fmla="*/ 60797 h 364496"/>
              <a:gd name="connsiteX19" fmla="*/ 232126 w 365183"/>
              <a:gd name="connsiteY19" fmla="*/ 96413 h 364496"/>
              <a:gd name="connsiteX20" fmla="*/ 268012 w 365183"/>
              <a:gd name="connsiteY20" fmla="*/ 132029 h 364496"/>
              <a:gd name="connsiteX21" fmla="*/ 303899 w 365183"/>
              <a:gd name="connsiteY21" fmla="*/ 96413 h 364496"/>
              <a:gd name="connsiteX22" fmla="*/ 25379 w 365183"/>
              <a:gd name="connsiteY22" fmla="*/ 22749 h 364496"/>
              <a:gd name="connsiteX23" fmla="*/ 133544 w 365183"/>
              <a:gd name="connsiteY23" fmla="*/ 22749 h 364496"/>
              <a:gd name="connsiteX24" fmla="*/ 158924 w 365183"/>
              <a:gd name="connsiteY24" fmla="*/ 47937 h 364496"/>
              <a:gd name="connsiteX25" fmla="*/ 158924 w 365183"/>
              <a:gd name="connsiteY25" fmla="*/ 155288 h 364496"/>
              <a:gd name="connsiteX26" fmla="*/ 133544 w 365183"/>
              <a:gd name="connsiteY26" fmla="*/ 180475 h 364496"/>
              <a:gd name="connsiteX27" fmla="*/ 25379 w 365183"/>
              <a:gd name="connsiteY27" fmla="*/ 180475 h 364496"/>
              <a:gd name="connsiteX28" fmla="*/ 0 w 365183"/>
              <a:gd name="connsiteY28" fmla="*/ 155288 h 364496"/>
              <a:gd name="connsiteX29" fmla="*/ 0 w 365183"/>
              <a:gd name="connsiteY29" fmla="*/ 47937 h 364496"/>
              <a:gd name="connsiteX30" fmla="*/ 25379 w 365183"/>
              <a:gd name="connsiteY30" fmla="*/ 22749 h 364496"/>
              <a:gd name="connsiteX31" fmla="*/ 267987 w 365183"/>
              <a:gd name="connsiteY31" fmla="*/ 0 h 364496"/>
              <a:gd name="connsiteX32" fmla="*/ 285930 w 365183"/>
              <a:gd name="connsiteY32" fmla="*/ 7374 h 364496"/>
              <a:gd name="connsiteX33" fmla="*/ 285955 w 365183"/>
              <a:gd name="connsiteY33" fmla="*/ 7374 h 364496"/>
              <a:gd name="connsiteX34" fmla="*/ 357754 w 365183"/>
              <a:gd name="connsiteY34" fmla="*/ 78605 h 364496"/>
              <a:gd name="connsiteX35" fmla="*/ 357754 w 365183"/>
              <a:gd name="connsiteY35" fmla="*/ 114221 h 364496"/>
              <a:gd name="connsiteX36" fmla="*/ 285955 w 365183"/>
              <a:gd name="connsiteY36" fmla="*/ 185476 h 364496"/>
              <a:gd name="connsiteX37" fmla="*/ 250069 w 365183"/>
              <a:gd name="connsiteY37" fmla="*/ 185476 h 364496"/>
              <a:gd name="connsiteX38" fmla="*/ 178296 w 365183"/>
              <a:gd name="connsiteY38" fmla="*/ 114221 h 364496"/>
              <a:gd name="connsiteX39" fmla="*/ 178296 w 365183"/>
              <a:gd name="connsiteY39" fmla="*/ 78605 h 364496"/>
              <a:gd name="connsiteX40" fmla="*/ 250044 w 365183"/>
              <a:gd name="connsiteY40" fmla="*/ 7374 h 364496"/>
              <a:gd name="connsiteX41" fmla="*/ 267987 w 365183"/>
              <a:gd name="connsiteY41" fmla="*/ 0 h 3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5183" h="364496">
                <a:moveTo>
                  <a:pt x="210799" y="206771"/>
                </a:moveTo>
                <a:lnTo>
                  <a:pt x="318965" y="206771"/>
                </a:lnTo>
                <a:cubicBezTo>
                  <a:pt x="332982" y="206771"/>
                  <a:pt x="344344" y="218047"/>
                  <a:pt x="344344" y="231958"/>
                </a:cubicBezTo>
                <a:lnTo>
                  <a:pt x="344344" y="339309"/>
                </a:lnTo>
                <a:cubicBezTo>
                  <a:pt x="344344" y="353220"/>
                  <a:pt x="332982" y="364496"/>
                  <a:pt x="318965" y="364496"/>
                </a:cubicBezTo>
                <a:lnTo>
                  <a:pt x="210799" y="364496"/>
                </a:lnTo>
                <a:cubicBezTo>
                  <a:pt x="196783" y="364496"/>
                  <a:pt x="185420" y="353220"/>
                  <a:pt x="185420" y="339309"/>
                </a:cubicBezTo>
                <a:lnTo>
                  <a:pt x="185420" y="231958"/>
                </a:lnTo>
                <a:cubicBezTo>
                  <a:pt x="185420" y="218047"/>
                  <a:pt x="196783" y="206771"/>
                  <a:pt x="210799" y="206771"/>
                </a:cubicBezTo>
                <a:close/>
                <a:moveTo>
                  <a:pt x="25379" y="206771"/>
                </a:moveTo>
                <a:lnTo>
                  <a:pt x="133544" y="206771"/>
                </a:lnTo>
                <a:cubicBezTo>
                  <a:pt x="147561" y="206771"/>
                  <a:pt x="158924" y="218047"/>
                  <a:pt x="158924" y="231958"/>
                </a:cubicBezTo>
                <a:lnTo>
                  <a:pt x="158924" y="339309"/>
                </a:lnTo>
                <a:cubicBezTo>
                  <a:pt x="158924" y="353220"/>
                  <a:pt x="147561" y="364496"/>
                  <a:pt x="133544" y="364496"/>
                </a:cubicBezTo>
                <a:lnTo>
                  <a:pt x="25379" y="364496"/>
                </a:lnTo>
                <a:cubicBezTo>
                  <a:pt x="11362" y="364496"/>
                  <a:pt x="0" y="353220"/>
                  <a:pt x="0" y="339309"/>
                </a:cubicBezTo>
                <a:lnTo>
                  <a:pt x="0" y="231958"/>
                </a:lnTo>
                <a:cubicBezTo>
                  <a:pt x="0" y="218047"/>
                  <a:pt x="11362" y="206771"/>
                  <a:pt x="25379" y="206771"/>
                </a:cubicBezTo>
                <a:close/>
                <a:moveTo>
                  <a:pt x="268012" y="60797"/>
                </a:moveTo>
                <a:lnTo>
                  <a:pt x="232126" y="96413"/>
                </a:lnTo>
                <a:lnTo>
                  <a:pt x="268012" y="132029"/>
                </a:lnTo>
                <a:lnTo>
                  <a:pt x="303899" y="96413"/>
                </a:lnTo>
                <a:close/>
                <a:moveTo>
                  <a:pt x="25379" y="22749"/>
                </a:moveTo>
                <a:lnTo>
                  <a:pt x="133544" y="22749"/>
                </a:lnTo>
                <a:cubicBezTo>
                  <a:pt x="147561" y="22749"/>
                  <a:pt x="158924" y="34026"/>
                  <a:pt x="158924" y="47937"/>
                </a:cubicBezTo>
                <a:lnTo>
                  <a:pt x="158924" y="155288"/>
                </a:lnTo>
                <a:cubicBezTo>
                  <a:pt x="158924" y="169197"/>
                  <a:pt x="147561" y="180475"/>
                  <a:pt x="133544" y="180475"/>
                </a:cubicBezTo>
                <a:lnTo>
                  <a:pt x="25379" y="180475"/>
                </a:lnTo>
                <a:cubicBezTo>
                  <a:pt x="11362" y="180475"/>
                  <a:pt x="0" y="169197"/>
                  <a:pt x="0" y="155288"/>
                </a:cubicBezTo>
                <a:lnTo>
                  <a:pt x="0" y="47937"/>
                </a:lnTo>
                <a:cubicBezTo>
                  <a:pt x="0" y="34026"/>
                  <a:pt x="11362" y="22749"/>
                  <a:pt x="25379" y="22749"/>
                </a:cubicBezTo>
                <a:close/>
                <a:moveTo>
                  <a:pt x="267987" y="0"/>
                </a:moveTo>
                <a:cubicBezTo>
                  <a:pt x="274481" y="0"/>
                  <a:pt x="280975" y="2458"/>
                  <a:pt x="285930" y="7374"/>
                </a:cubicBezTo>
                <a:lnTo>
                  <a:pt x="285955" y="7374"/>
                </a:lnTo>
                <a:lnTo>
                  <a:pt x="357754" y="78605"/>
                </a:lnTo>
                <a:cubicBezTo>
                  <a:pt x="367660" y="88441"/>
                  <a:pt x="367660" y="104385"/>
                  <a:pt x="357754" y="114221"/>
                </a:cubicBezTo>
                <a:lnTo>
                  <a:pt x="285955" y="185476"/>
                </a:lnTo>
                <a:cubicBezTo>
                  <a:pt x="276044" y="195310"/>
                  <a:pt x="259980" y="195310"/>
                  <a:pt x="250069" y="185476"/>
                </a:cubicBezTo>
                <a:lnTo>
                  <a:pt x="178296" y="114221"/>
                </a:lnTo>
                <a:cubicBezTo>
                  <a:pt x="168390" y="104385"/>
                  <a:pt x="168390" y="88441"/>
                  <a:pt x="178296" y="78605"/>
                </a:cubicBezTo>
                <a:lnTo>
                  <a:pt x="250044" y="7374"/>
                </a:lnTo>
                <a:cubicBezTo>
                  <a:pt x="255000" y="2458"/>
                  <a:pt x="261494" y="0"/>
                  <a:pt x="267987" y="0"/>
                </a:cubicBezTo>
                <a:close/>
              </a:path>
            </a:pathLst>
          </a:custGeom>
          <a:solidFill>
            <a:srgbClr val="FFFFFF"/>
          </a:solidFill>
          <a:ln w="12931" cap="flat">
            <a:noFill/>
            <a:prstDash val="solid"/>
            <a:miter/>
          </a:ln>
        </p:spPr>
        <p:txBody>
          <a:bodyPr rtlCol="0" anchor="ctr"/>
          <a:lstStyle/>
          <a:p>
            <a:endParaRPr lang="zh-CN" altLang="en-US"/>
          </a:p>
        </p:txBody>
      </p:sp>
      <p:sp>
        <p:nvSpPr>
          <p:cNvPr id="34" name="图片 140" descr="343439383331313b343532303032343bb7a2b2bcb9dcc0ed"/>
          <p:cNvSpPr/>
          <p:nvPr>
            <p:custDataLst>
              <p:tags r:id="rId32"/>
            </p:custDataLst>
          </p:nvPr>
        </p:nvSpPr>
        <p:spPr>
          <a:xfrm>
            <a:off x="7803515" y="5340033"/>
            <a:ext cx="377999" cy="256500"/>
          </a:xfrm>
          <a:custGeom>
            <a:avLst/>
            <a:gdLst>
              <a:gd name="connsiteX0" fmla="*/ 318880 w 377999"/>
              <a:gd name="connsiteY0" fmla="*/ 112881 h 256500"/>
              <a:gd name="connsiteX1" fmla="*/ 237518 w 377999"/>
              <a:gd name="connsiteY1" fmla="*/ 734 h 256500"/>
              <a:gd name="connsiteX2" fmla="*/ 138521 w 377999"/>
              <a:gd name="connsiteY2" fmla="*/ 66125 h 256500"/>
              <a:gd name="connsiteX3" fmla="*/ 84722 w 377999"/>
              <a:gd name="connsiteY3" fmla="*/ 62011 h 256500"/>
              <a:gd name="connsiteX4" fmla="*/ 61811 w 377999"/>
              <a:gd name="connsiteY4" fmla="*/ 112666 h 256500"/>
              <a:gd name="connsiteX5" fmla="*/ 114 w 377999"/>
              <a:gd name="connsiteY5" fmla="*/ 190521 h 256500"/>
              <a:gd name="connsiteX6" fmla="*/ 67086 w 377999"/>
              <a:gd name="connsiteY6" fmla="*/ 256619 h 256500"/>
              <a:gd name="connsiteX7" fmla="*/ 170357 w 377999"/>
              <a:gd name="connsiteY7" fmla="*/ 256619 h 256500"/>
              <a:gd name="connsiteX8" fmla="*/ 170357 w 377999"/>
              <a:gd name="connsiteY8" fmla="*/ 188219 h 256500"/>
              <a:gd name="connsiteX9" fmla="*/ 137899 w 377999"/>
              <a:gd name="connsiteY9" fmla="*/ 188219 h 256500"/>
              <a:gd name="connsiteX10" fmla="*/ 192482 w 377999"/>
              <a:gd name="connsiteY10" fmla="*/ 126911 h 256500"/>
              <a:gd name="connsiteX11" fmla="*/ 247067 w 377999"/>
              <a:gd name="connsiteY11" fmla="*/ 188219 h 256500"/>
              <a:gd name="connsiteX12" fmla="*/ 214607 w 377999"/>
              <a:gd name="connsiteY12" fmla="*/ 188219 h 256500"/>
              <a:gd name="connsiteX13" fmla="*/ 214607 w 377999"/>
              <a:gd name="connsiteY13" fmla="*/ 256619 h 256500"/>
              <a:gd name="connsiteX14" fmla="*/ 308331 w 377999"/>
              <a:gd name="connsiteY14" fmla="*/ 256619 h 256500"/>
              <a:gd name="connsiteX15" fmla="*/ 377926 w 377999"/>
              <a:gd name="connsiteY15" fmla="*/ 194420 h 256500"/>
              <a:gd name="connsiteX16" fmla="*/ 318880 w 377999"/>
              <a:gd name="connsiteY16" fmla="*/ 112881 h 2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999" h="256500">
                <a:moveTo>
                  <a:pt x="318880" y="112881"/>
                </a:moveTo>
                <a:cubicBezTo>
                  <a:pt x="318880" y="112881"/>
                  <a:pt x="325993" y="12247"/>
                  <a:pt x="237518" y="734"/>
                </a:cubicBezTo>
                <a:cubicBezTo>
                  <a:pt x="161620" y="-7309"/>
                  <a:pt x="138521" y="66125"/>
                  <a:pt x="138521" y="66125"/>
                </a:cubicBezTo>
                <a:cubicBezTo>
                  <a:pt x="138521" y="66125"/>
                  <a:pt x="115557" y="43100"/>
                  <a:pt x="84722" y="62011"/>
                </a:cubicBezTo>
                <a:cubicBezTo>
                  <a:pt x="56916" y="79725"/>
                  <a:pt x="61811" y="112666"/>
                  <a:pt x="61811" y="112666"/>
                </a:cubicBezTo>
                <a:cubicBezTo>
                  <a:pt x="61811" y="112666"/>
                  <a:pt x="114" y="124885"/>
                  <a:pt x="114" y="190521"/>
                </a:cubicBezTo>
                <a:cubicBezTo>
                  <a:pt x="1548" y="255913"/>
                  <a:pt x="67086" y="256619"/>
                  <a:pt x="67086" y="256619"/>
                </a:cubicBezTo>
                <a:lnTo>
                  <a:pt x="170357" y="256619"/>
                </a:lnTo>
                <a:lnTo>
                  <a:pt x="170357" y="188219"/>
                </a:lnTo>
                <a:lnTo>
                  <a:pt x="137899" y="188219"/>
                </a:lnTo>
                <a:lnTo>
                  <a:pt x="192482" y="126911"/>
                </a:lnTo>
                <a:lnTo>
                  <a:pt x="247067" y="188219"/>
                </a:lnTo>
                <a:lnTo>
                  <a:pt x="214607" y="188219"/>
                </a:lnTo>
                <a:lnTo>
                  <a:pt x="214607" y="256619"/>
                </a:lnTo>
                <a:lnTo>
                  <a:pt x="308331" y="256619"/>
                </a:lnTo>
                <a:cubicBezTo>
                  <a:pt x="308331" y="256619"/>
                  <a:pt x="369407" y="256619"/>
                  <a:pt x="377926" y="194420"/>
                </a:cubicBezTo>
                <a:cubicBezTo>
                  <a:pt x="381983" y="126266"/>
                  <a:pt x="318880" y="112881"/>
                  <a:pt x="318880" y="112881"/>
                </a:cubicBezTo>
                <a:close/>
              </a:path>
            </a:pathLst>
          </a:custGeom>
          <a:solidFill>
            <a:srgbClr val="FFFFFF"/>
          </a:solidFill>
          <a:ln w="13266" cap="flat">
            <a:noFill/>
            <a:prstDash val="solid"/>
            <a:miter/>
          </a:ln>
        </p:spPr>
        <p:txBody>
          <a:bodyPr rtlCol="0" anchor="ctr"/>
          <a:lstStyle/>
          <a:p>
            <a:endParaRPr lang="zh-CN" altLang="en-US"/>
          </a:p>
        </p:txBody>
      </p:sp>
      <p:sp>
        <p:nvSpPr>
          <p:cNvPr id="37" name="文本框 36"/>
          <p:cNvSpPr txBox="1"/>
          <p:nvPr/>
        </p:nvSpPr>
        <p:spPr>
          <a:xfrm>
            <a:off x="5573395" y="5358130"/>
            <a:ext cx="1400175" cy="706755"/>
          </a:xfrm>
          <a:prstGeom prst="rect">
            <a:avLst/>
          </a:prstGeom>
          <a:noFill/>
        </p:spPr>
        <p:txBody>
          <a:bodyPr wrap="square" rtlCol="0">
            <a:spAutoFit/>
          </a:bodyPr>
          <a:p>
            <a:r>
              <a:rPr lang="zh-CN" altLang="en-US" sz="2000" b="1">
                <a:solidFill>
                  <a:schemeClr val="accent4">
                    <a:lumMod val="75000"/>
                  </a:schemeClr>
                </a:solidFill>
              </a:rPr>
              <a:t>商品展示方法举例</a:t>
            </a:r>
            <a:endParaRPr lang="zh-CN" altLang="en-US" sz="2000" b="1">
              <a:solidFill>
                <a:schemeClr val="accent4">
                  <a:lumMod val="75000"/>
                </a:schemeClr>
              </a:solidFill>
            </a:endParaRPr>
          </a:p>
        </p:txBody>
      </p:sp>
    </p:spTree>
    <p:custDataLst>
      <p:tags r:id="rId33"/>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3"/>
          <a:stretch>
            <a:fillRect/>
          </a:stretch>
        </p:blipFill>
        <p:spPr>
          <a:xfrm>
            <a:off x="343535" y="2053590"/>
            <a:ext cx="9268460" cy="4596130"/>
          </a:xfrm>
          <a:prstGeom prst="rect">
            <a:avLst/>
          </a:prstGeom>
        </p:spPr>
      </p:pic>
      <p:sp>
        <p:nvSpPr>
          <p:cNvPr id="13" name="文本框 12"/>
          <p:cNvSpPr txBox="1"/>
          <p:nvPr/>
        </p:nvSpPr>
        <p:spPr>
          <a:xfrm>
            <a:off x="4312285" y="16167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5-11 </a:t>
            </a:r>
            <a:r>
              <a:rPr lang="zh-CN" altLang="en-US" sz="1600" b="1">
                <a:latin typeface="+mj-ea"/>
                <a:ea typeface="+mj-ea"/>
                <a:cs typeface="+mj-ea"/>
              </a:rPr>
              <a:t>美妆类商品拆解要点</a:t>
            </a:r>
            <a:endParaRPr lang="zh-CN" altLang="en-US" sz="1600" b="1">
              <a:latin typeface="+mj-ea"/>
              <a:ea typeface="+mj-ea"/>
              <a:cs typeface="+mj-ea"/>
            </a:endParaRPr>
          </a:p>
        </p:txBody>
      </p:sp>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54940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5-12 </a:t>
            </a:r>
            <a:r>
              <a:rPr lang="zh-CN" altLang="en-US" sz="1600" b="1">
                <a:latin typeface="+mj-ea"/>
                <a:ea typeface="+mj-ea"/>
                <a:cs typeface="+mj-ea"/>
              </a:rPr>
              <a:t>服装类商品拆解要点</a:t>
            </a:r>
            <a:endParaRPr lang="zh-CN" altLang="en-US" sz="1600" b="1">
              <a:latin typeface="+mj-ea"/>
              <a:ea typeface="+mj-ea"/>
              <a:cs typeface="+mj-ea"/>
            </a:endParaRPr>
          </a:p>
        </p:txBody>
      </p:sp>
      <p:pic>
        <p:nvPicPr>
          <p:cNvPr id="3" name="图片 2"/>
          <p:cNvPicPr>
            <a:picLocks noChangeAspect="1"/>
          </p:cNvPicPr>
          <p:nvPr/>
        </p:nvPicPr>
        <p:blipFill>
          <a:blip r:embed="rId3"/>
          <a:stretch>
            <a:fillRect/>
          </a:stretch>
        </p:blipFill>
        <p:spPr>
          <a:xfrm>
            <a:off x="633095" y="1991995"/>
            <a:ext cx="9322435" cy="449135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167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5-13 </a:t>
            </a:r>
            <a:r>
              <a:rPr lang="zh-CN" altLang="en-US" sz="1600" b="1">
                <a:latin typeface="+mj-ea"/>
                <a:ea typeface="+mj-ea"/>
                <a:cs typeface="+mj-ea"/>
              </a:rPr>
              <a:t>美食类商品拆解要点</a:t>
            </a:r>
            <a:endParaRPr lang="zh-CN" altLang="en-US" sz="1600" b="1">
              <a:latin typeface="+mj-ea"/>
              <a:ea typeface="+mj-ea"/>
              <a:cs typeface="+mj-ea"/>
            </a:endParaRPr>
          </a:p>
        </p:txBody>
      </p:sp>
      <p:pic>
        <p:nvPicPr>
          <p:cNvPr id="8" name="图片 7"/>
          <p:cNvPicPr>
            <a:picLocks noChangeAspect="1"/>
          </p:cNvPicPr>
          <p:nvPr/>
        </p:nvPicPr>
        <p:blipFill>
          <a:blip r:embed="rId3"/>
          <a:stretch>
            <a:fillRect/>
          </a:stretch>
        </p:blipFill>
        <p:spPr>
          <a:xfrm>
            <a:off x="403225" y="2188210"/>
            <a:ext cx="10389235" cy="337375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16710"/>
            <a:ext cx="388747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5-14 3C</a:t>
            </a:r>
            <a:r>
              <a:rPr lang="zh-CN" altLang="en-US" sz="1600" b="1">
                <a:latin typeface="+mj-ea"/>
                <a:ea typeface="+mj-ea"/>
                <a:cs typeface="+mj-ea"/>
              </a:rPr>
              <a:t>类商品拆解要点</a:t>
            </a:r>
            <a:r>
              <a:rPr lang="en-US" altLang="zh-CN" sz="1600" b="1">
                <a:latin typeface="+mj-ea"/>
                <a:ea typeface="+mj-ea"/>
                <a:cs typeface="+mj-ea"/>
              </a:rPr>
              <a:t>(</a:t>
            </a:r>
            <a:r>
              <a:rPr lang="zh-CN" altLang="en-US" sz="1600" b="1">
                <a:latin typeface="+mj-ea"/>
                <a:ea typeface="+mj-ea"/>
                <a:cs typeface="+mj-ea"/>
              </a:rPr>
              <a:t>以手机为例）</a:t>
            </a:r>
            <a:endParaRPr lang="zh-CN" altLang="en-US" sz="1600" b="1">
              <a:latin typeface="+mj-ea"/>
              <a:ea typeface="+mj-ea"/>
              <a:cs typeface="+mj-ea"/>
            </a:endParaRPr>
          </a:p>
        </p:txBody>
      </p:sp>
      <p:pic>
        <p:nvPicPr>
          <p:cNvPr id="7" name="图片 6"/>
          <p:cNvPicPr>
            <a:picLocks noChangeAspect="1"/>
          </p:cNvPicPr>
          <p:nvPr/>
        </p:nvPicPr>
        <p:blipFill>
          <a:blip r:embed="rId3"/>
          <a:stretch>
            <a:fillRect/>
          </a:stretch>
        </p:blipFill>
        <p:spPr>
          <a:xfrm>
            <a:off x="180975" y="2112010"/>
            <a:ext cx="11522075" cy="325818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  知识目标</a:t>
            </a:r>
          </a:p>
          <a:p>
            <a:pPr algn="ctr"/>
            <a:r>
              <a:rPr lang="zh-CN" altLang="en-US"/>
              <a:t>1．了解直播选品的逻辑；</a:t>
            </a:r>
          </a:p>
          <a:p>
            <a:pPr algn="ctr"/>
            <a:r>
              <a:rPr lang="zh-CN" altLang="en-US"/>
              <a:t>2．掌握直播电商的选品路径；</a:t>
            </a:r>
          </a:p>
          <a:p>
            <a:pPr algn="ctr"/>
            <a:r>
              <a:rPr lang="zh-CN" altLang="en-US"/>
              <a:t>3．掌握直播电商的组品方法；</a:t>
            </a:r>
          </a:p>
          <a:p>
            <a:pPr algn="ctr"/>
            <a:r>
              <a:rPr lang="zh-CN" altLang="en-US"/>
              <a:t>4．理解直播电商供应链经营模式；</a:t>
            </a:r>
          </a:p>
          <a:p>
            <a:pPr algn="ctr"/>
            <a:r>
              <a:rPr lang="zh-CN" altLang="en-US"/>
              <a:t>  技能目标</a:t>
            </a:r>
          </a:p>
          <a:p>
            <a:pPr algn="ctr"/>
            <a:r>
              <a:rPr lang="zh-CN" altLang="en-US"/>
              <a:t>1．能够结合企业实际进行直播选品；</a:t>
            </a:r>
          </a:p>
          <a:p>
            <a:pPr algn="ctr"/>
            <a:r>
              <a:rPr lang="zh-CN" altLang="en-US"/>
              <a:t>2．能够科学管理直播商品供应链。</a:t>
            </a:r>
          </a:p>
          <a:p>
            <a:pPr algn="ctr"/>
            <a:endParaRPr lang="zh-CN" altLang="en-US"/>
          </a:p>
          <a:p>
            <a:pPr algn="ctr"/>
            <a:r>
              <a:rPr lang="zh-CN" altLang="en-US"/>
              <a:t>  素养目标</a:t>
            </a:r>
          </a:p>
          <a:p>
            <a:pPr algn="ctr"/>
            <a:r>
              <a:rPr lang="zh-CN" altLang="en-US"/>
              <a:t>1．树立严谨的直播选品质量监控意识，维护良好的直播消费环境；</a:t>
            </a:r>
          </a:p>
          <a:p>
            <a:pPr algn="ctr"/>
            <a:r>
              <a:rPr lang="zh-CN" altLang="en-US"/>
              <a:t>2．树立义利并重的价值观，提升社会责任感与社会参与意识。</a:t>
            </a:r>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10017760" y="5370195"/>
            <a:ext cx="1940560" cy="1197610"/>
          </a:xfrm>
          <a:prstGeom prst="roundRect">
            <a:avLst/>
          </a:prstGeom>
        </p:spPr>
      </p:pic>
      <p:sp>
        <p:nvSpPr>
          <p:cNvPr id="5" name="文本框 4"/>
          <p:cNvSpPr txBox="1"/>
          <p:nvPr/>
        </p:nvSpPr>
        <p:spPr>
          <a:xfrm>
            <a:off x="1044575" y="210820"/>
            <a:ext cx="3567430" cy="645160"/>
          </a:xfrm>
          <a:prstGeom prst="rect">
            <a:avLst/>
          </a:prstGeom>
          <a:noFill/>
        </p:spPr>
        <p:txBody>
          <a:bodyPr wrap="square" rtlCol="0">
            <a:spAutoFit/>
          </a:bodyPr>
          <a:lstStyle/>
          <a:p>
            <a:r>
              <a:rPr lang="zh-CN" altLang="en-US" sz="3600" b="1" dirty="0"/>
              <a:t>学习目标</a:t>
            </a:r>
          </a:p>
        </p:txBody>
      </p:sp>
      <p:sp>
        <p:nvSpPr>
          <p:cNvPr id="7" name="文本框 6"/>
          <p:cNvSpPr txBox="1"/>
          <p:nvPr/>
        </p:nvSpPr>
        <p:spPr>
          <a:xfrm>
            <a:off x="1044575" y="870219"/>
            <a:ext cx="9153525" cy="5858014"/>
          </a:xfrm>
          <a:prstGeom prst="rect">
            <a:avLst/>
          </a:prstGeom>
          <a:noFill/>
        </p:spPr>
        <p:txBody>
          <a:bodyPr wrap="square" rtlCol="0">
            <a:spAutoFit/>
          </a:bodyPr>
          <a:lstStyle/>
          <a:p>
            <a:pPr>
              <a:lnSpc>
                <a:spcPct val="150000"/>
              </a:lnSpc>
            </a:pPr>
            <a:r>
              <a:rPr lang="zh-CN" altLang="en-US" dirty="0"/>
              <a:t> </a:t>
            </a:r>
            <a:r>
              <a:rPr lang="zh-CN" altLang="en-US" sz="2400" b="1" dirty="0">
                <a:solidFill>
                  <a:schemeClr val="accent5">
                    <a:lumMod val="75000"/>
                  </a:schemeClr>
                </a:solidFill>
                <a:latin typeface="黑体" panose="02010609060101010101" charset="-122"/>
                <a:ea typeface="黑体" panose="02010609060101010101" charset="-122"/>
              </a:rPr>
              <a:t>知识目标</a:t>
            </a:r>
          </a:p>
          <a:p>
            <a:pPr>
              <a:lnSpc>
                <a:spcPct val="150000"/>
              </a:lnSpc>
            </a:pPr>
            <a:r>
              <a:rPr lang="zh-CN" altLang="en-US" dirty="0"/>
              <a:t>1．了解自然流量和付费流量的来源；</a:t>
            </a:r>
          </a:p>
          <a:p>
            <a:pPr>
              <a:lnSpc>
                <a:spcPct val="150000"/>
              </a:lnSpc>
            </a:pPr>
            <a:r>
              <a:rPr lang="zh-CN" altLang="en-US" dirty="0"/>
              <a:t>2．掌握直播间引流的方式；</a:t>
            </a:r>
          </a:p>
          <a:p>
            <a:pPr>
              <a:lnSpc>
                <a:spcPct val="150000"/>
              </a:lnSpc>
            </a:pPr>
            <a:r>
              <a:rPr lang="zh-CN" altLang="en-US" dirty="0"/>
              <a:t>3．熟悉洞察用户数据的方法和工具；</a:t>
            </a:r>
          </a:p>
          <a:p>
            <a:pPr>
              <a:lnSpc>
                <a:spcPct val="150000"/>
              </a:lnSpc>
            </a:pPr>
            <a:r>
              <a:rPr lang="zh-CN" altLang="en-US" dirty="0"/>
              <a:t>4．掌握精准用户运营的四个角度。</a:t>
            </a:r>
          </a:p>
          <a:p>
            <a:pPr>
              <a:lnSpc>
                <a:spcPct val="150000"/>
              </a:lnSpc>
            </a:pPr>
            <a:r>
              <a:rPr lang="zh-CN" altLang="en-US" dirty="0"/>
              <a:t> </a:t>
            </a:r>
            <a:r>
              <a:rPr lang="zh-CN" altLang="en-US" sz="2400" b="1" dirty="0">
                <a:solidFill>
                  <a:schemeClr val="accent5">
                    <a:lumMod val="75000"/>
                  </a:schemeClr>
                </a:solidFill>
                <a:latin typeface="黑体" panose="02010609060101010101" charset="-122"/>
                <a:ea typeface="黑体" panose="02010609060101010101" charset="-122"/>
              </a:rPr>
              <a:t>技能目标</a:t>
            </a:r>
          </a:p>
          <a:p>
            <a:pPr>
              <a:lnSpc>
                <a:spcPct val="150000"/>
              </a:lnSpc>
            </a:pPr>
            <a:r>
              <a:rPr lang="zh-CN" altLang="en-US" dirty="0"/>
              <a:t>1．能够使用引流方法为直播间获得流量；</a:t>
            </a:r>
          </a:p>
          <a:p>
            <a:pPr>
              <a:lnSpc>
                <a:spcPct val="150000"/>
              </a:lnSpc>
            </a:pPr>
            <a:r>
              <a:rPr lang="zh-CN" altLang="en-US" dirty="0"/>
              <a:t>2．能够及时获取并分析用户数据，为经营决策提供支持；</a:t>
            </a:r>
            <a:endParaRPr lang="en-US" altLang="zh-CN" dirty="0"/>
          </a:p>
          <a:p>
            <a:pPr>
              <a:lnSpc>
                <a:spcPct val="150000"/>
              </a:lnSpc>
            </a:pPr>
            <a:r>
              <a:rPr lang="en-US" altLang="zh-CN" dirty="0"/>
              <a:t>3</a:t>
            </a:r>
            <a:r>
              <a:rPr lang="zh-CN" altLang="en-US" dirty="0"/>
              <a:t>．能够触达用户并能够使用营销工具和方法进行精准用户运营。</a:t>
            </a:r>
          </a:p>
          <a:p>
            <a:pPr>
              <a:lnSpc>
                <a:spcPct val="150000"/>
              </a:lnSpc>
            </a:pPr>
            <a:r>
              <a:rPr lang="zh-CN" altLang="en-US" dirty="0"/>
              <a:t> </a:t>
            </a:r>
            <a:r>
              <a:rPr lang="zh-CN" altLang="en-US" sz="2400" b="1" dirty="0">
                <a:solidFill>
                  <a:schemeClr val="accent5">
                    <a:lumMod val="75000"/>
                  </a:schemeClr>
                </a:solidFill>
                <a:latin typeface="黑体" panose="02010609060101010101" charset="-122"/>
                <a:ea typeface="黑体" panose="02010609060101010101" charset="-122"/>
              </a:rPr>
              <a:t>素养目标</a:t>
            </a:r>
            <a:endParaRPr lang="zh-CN" altLang="en-US" b="1" dirty="0"/>
          </a:p>
          <a:p>
            <a:pPr>
              <a:lnSpc>
                <a:spcPct val="150000"/>
              </a:lnSpc>
            </a:pPr>
            <a:r>
              <a:rPr lang="zh-CN" altLang="en-US" dirty="0"/>
              <a:t>1．培养主动观察市场的积极性和敏锐的营销直觉，提高对消费者行动的洞察力；</a:t>
            </a:r>
          </a:p>
          <a:p>
            <a:pPr>
              <a:lnSpc>
                <a:spcPct val="150000"/>
              </a:lnSpc>
            </a:pPr>
            <a:r>
              <a:rPr lang="zh-CN" altLang="en-US" dirty="0"/>
              <a:t>2．提倡理性消费，合理调动消费者积极性，科学引导购买行为；</a:t>
            </a:r>
            <a:endParaRPr lang="en-US" altLang="zh-CN" dirty="0"/>
          </a:p>
          <a:p>
            <a:pPr>
              <a:lnSpc>
                <a:spcPct val="150000"/>
              </a:lnSpc>
            </a:pPr>
            <a:r>
              <a:rPr lang="en-US" altLang="zh-CN" dirty="0"/>
              <a:t>3</a:t>
            </a:r>
            <a:r>
              <a:rPr lang="zh-CN" altLang="en-US" dirty="0"/>
              <a:t>．提升大局观，增强总揽全局的能力</a:t>
            </a:r>
          </a:p>
        </p:txBody>
      </p:sp>
      <p:pic>
        <p:nvPicPr>
          <p:cNvPr id="1126" name="图片 11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260"/>
            <a:ext cx="1271905" cy="1271905"/>
          </a:xfrm>
          <a:prstGeom prst="rect">
            <a:avLst/>
          </a:prstGeom>
        </p:spPr>
      </p:pic>
    </p:spTree>
    <p:custDataLst>
      <p:tags r:id="rId1"/>
    </p:custData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476115" y="1825625"/>
            <a:ext cx="388747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5-15 </a:t>
            </a:r>
            <a:r>
              <a:rPr lang="zh-CN" altLang="en-US" sz="1600" b="1">
                <a:latin typeface="+mj-ea"/>
                <a:ea typeface="+mj-ea"/>
                <a:cs typeface="+mj-ea"/>
              </a:rPr>
              <a:t>课程类商品拆解要点</a:t>
            </a:r>
            <a:endParaRPr lang="zh-CN" altLang="en-US" sz="1600" b="1">
              <a:latin typeface="+mj-ea"/>
              <a:ea typeface="+mj-ea"/>
              <a:cs typeface="+mj-ea"/>
            </a:endParaRPr>
          </a:p>
        </p:txBody>
      </p:sp>
      <p:pic>
        <p:nvPicPr>
          <p:cNvPr id="8" name="图片 7"/>
          <p:cNvPicPr>
            <a:picLocks noChangeAspect="1"/>
          </p:cNvPicPr>
          <p:nvPr/>
        </p:nvPicPr>
        <p:blipFill>
          <a:blip r:embed="rId3"/>
          <a:stretch>
            <a:fillRect/>
          </a:stretch>
        </p:blipFill>
        <p:spPr>
          <a:xfrm>
            <a:off x="258445" y="2676525"/>
            <a:ext cx="11581765" cy="225425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580255" y="1923415"/>
            <a:ext cx="388747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5-16 </a:t>
            </a:r>
            <a:r>
              <a:rPr lang="zh-CN" altLang="en-US" sz="1600" b="1">
                <a:latin typeface="+mj-ea"/>
                <a:ea typeface="+mj-ea"/>
                <a:cs typeface="+mj-ea"/>
              </a:rPr>
              <a:t>图书类商品拆解要点</a:t>
            </a:r>
            <a:endParaRPr lang="zh-CN" altLang="en-US" sz="1600" b="1">
              <a:latin typeface="+mj-ea"/>
              <a:ea typeface="+mj-ea"/>
              <a:cs typeface="+mj-ea"/>
            </a:endParaRPr>
          </a:p>
        </p:txBody>
      </p:sp>
      <p:pic>
        <p:nvPicPr>
          <p:cNvPr id="7" name="图片 6"/>
          <p:cNvPicPr>
            <a:picLocks noChangeAspect="1"/>
          </p:cNvPicPr>
          <p:nvPr/>
        </p:nvPicPr>
        <p:blipFill>
          <a:blip r:embed="rId3"/>
          <a:stretch>
            <a:fillRect/>
          </a:stretch>
        </p:blipFill>
        <p:spPr>
          <a:xfrm>
            <a:off x="123190" y="2530475"/>
            <a:ext cx="11624945" cy="275780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rPr>
              <a:t>直播商品上下架管理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．商品上架管理</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p:cNvSpPr txBox="1"/>
          <p:nvPr/>
        </p:nvSpPr>
        <p:spPr>
          <a:xfrm>
            <a:off x="403225" y="1967865"/>
            <a:ext cx="3105150" cy="4246245"/>
          </a:xfrm>
          <a:prstGeom prst="rect">
            <a:avLst/>
          </a:prstGeom>
          <a:noFill/>
        </p:spPr>
        <p:txBody>
          <a:bodyPr wrap="square" rtlCol="0">
            <a:noAutofit/>
          </a:bodyPr>
          <a:p>
            <a:r>
              <a:rPr lang="zh-CN" altLang="en-US"/>
              <a:t>第一步：打开抖店 App ，进入账号主页。</a:t>
            </a:r>
            <a:endParaRPr lang="zh-CN" altLang="en-US"/>
          </a:p>
          <a:p>
            <a:r>
              <a:rPr lang="zh-CN" altLang="en-US"/>
              <a:t>第二步：在抖店主页点击"发布商品"按钮（如图5-17所示），打开"发布商品"页面。</a:t>
            </a:r>
            <a:endParaRPr lang="zh-CN" altLang="en-US"/>
          </a:p>
          <a:p>
            <a:r>
              <a:rPr lang="zh-CN" altLang="en-US"/>
              <a:t>第三步：在"发布商品"页面，根据要求添加商品标题、商品主图、商品类目、商品属性、商品详情、发货模式、现货发货时间、商品规格、售卖价、现货库存、运费模板、退货规则等信息，如图5-18所示。</a:t>
            </a:r>
            <a:endParaRPr lang="zh-CN" altLang="en-US"/>
          </a:p>
          <a:p>
            <a:r>
              <a:rPr lang="zh-CN" altLang="en-US"/>
              <a:t>第四步：点击"发布商品"即可发布商品。</a:t>
            </a:r>
            <a:endParaRPr lang="zh-CN" altLang="en-US"/>
          </a:p>
        </p:txBody>
      </p:sp>
      <p:pic>
        <p:nvPicPr>
          <p:cNvPr id="-2147482600" name="图片 1" descr="微信图片_20230613121351"/>
          <p:cNvPicPr>
            <a:picLocks noChangeAspect="1"/>
          </p:cNvPicPr>
          <p:nvPr/>
        </p:nvPicPr>
        <p:blipFill>
          <a:blip r:embed="rId3"/>
          <a:srcRect t="4578"/>
          <a:stretch>
            <a:fillRect/>
          </a:stretch>
        </p:blipFill>
        <p:spPr>
          <a:xfrm>
            <a:off x="4086225" y="1301750"/>
            <a:ext cx="2386330" cy="4918710"/>
          </a:xfrm>
          <a:prstGeom prst="rect">
            <a:avLst/>
          </a:prstGeom>
          <a:noFill/>
          <a:ln w="9525">
            <a:noFill/>
          </a:ln>
        </p:spPr>
      </p:pic>
      <p:sp>
        <p:nvSpPr>
          <p:cNvPr id="53" name="文本框 52"/>
          <p:cNvSpPr txBox="1"/>
          <p:nvPr/>
        </p:nvSpPr>
        <p:spPr>
          <a:xfrm>
            <a:off x="3471545" y="62941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5-17  抖店主页—发布商品 </a:t>
            </a:r>
            <a:endParaRPr lang="en-US" altLang="zh-CN" sz="1400">
              <a:latin typeface="+mj-ea"/>
              <a:ea typeface="+mj-ea"/>
              <a:cs typeface="+mj-ea"/>
            </a:endParaRPr>
          </a:p>
        </p:txBody>
      </p:sp>
      <p:sp>
        <p:nvSpPr>
          <p:cNvPr id="9" name="文本框 8"/>
          <p:cNvSpPr txBox="1"/>
          <p:nvPr/>
        </p:nvSpPr>
        <p:spPr>
          <a:xfrm>
            <a:off x="6748145" y="626618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5-18  发布商品页面—填写商品信息 </a:t>
            </a:r>
            <a:endParaRPr lang="en-US" altLang="zh-CN" sz="1400">
              <a:latin typeface="+mj-ea"/>
              <a:ea typeface="+mj-ea"/>
              <a:cs typeface="+mj-ea"/>
            </a:endParaRPr>
          </a:p>
        </p:txBody>
      </p:sp>
      <p:pic>
        <p:nvPicPr>
          <p:cNvPr id="11" name="图片 72" descr="微信图片_20230613123620"/>
          <p:cNvPicPr>
            <a:picLocks noChangeAspect="1"/>
          </p:cNvPicPr>
          <p:nvPr/>
        </p:nvPicPr>
        <p:blipFill>
          <a:blip r:embed="rId4"/>
          <a:srcRect t="4793"/>
          <a:stretch>
            <a:fillRect/>
          </a:stretch>
        </p:blipFill>
        <p:spPr>
          <a:xfrm>
            <a:off x="7628255" y="1366520"/>
            <a:ext cx="2225040" cy="4822190"/>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rPr>
              <a:t>直播商品上下架管理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．商品下架管理</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p:cNvSpPr txBox="1"/>
          <p:nvPr/>
        </p:nvSpPr>
        <p:spPr>
          <a:xfrm>
            <a:off x="366395" y="2321560"/>
            <a:ext cx="3105150" cy="4246245"/>
          </a:xfrm>
          <a:prstGeom prst="rect">
            <a:avLst/>
          </a:prstGeom>
          <a:noFill/>
        </p:spPr>
        <p:txBody>
          <a:bodyPr wrap="square" rtlCol="0">
            <a:noAutofit/>
          </a:bodyPr>
          <a:p>
            <a:pPr>
              <a:lnSpc>
                <a:spcPct val="150000"/>
              </a:lnSpc>
            </a:pPr>
            <a:r>
              <a:rPr lang="zh-CN" altLang="en-US"/>
              <a:t>第一步：打开抖店App，进入账号主页。</a:t>
            </a:r>
            <a:endParaRPr lang="zh-CN" altLang="en-US"/>
          </a:p>
          <a:p>
            <a:pPr>
              <a:lnSpc>
                <a:spcPct val="150000"/>
              </a:lnSpc>
            </a:pPr>
            <a:r>
              <a:rPr lang="zh-CN" altLang="en-US"/>
              <a:t>第二步：点击“商品管理”按钮，（如图5-19所示），在“商品管理”页面找到需要下架的商品，点击“下架”按钮即可将商品下架，如图5-20所示。</a:t>
            </a:r>
            <a:endParaRPr lang="zh-CN" altLang="en-US"/>
          </a:p>
        </p:txBody>
      </p:sp>
      <p:sp>
        <p:nvSpPr>
          <p:cNvPr id="53" name="文本框 52"/>
          <p:cNvSpPr txBox="1"/>
          <p:nvPr/>
        </p:nvSpPr>
        <p:spPr>
          <a:xfrm>
            <a:off x="3903980" y="62941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5-19  抖店主页—</a:t>
            </a:r>
            <a:r>
              <a:rPr lang="zh-CN" altLang="en-US" sz="1400">
                <a:latin typeface="+mj-ea"/>
                <a:ea typeface="+mj-ea"/>
                <a:cs typeface="+mj-ea"/>
              </a:rPr>
              <a:t>商品管理</a:t>
            </a:r>
            <a:r>
              <a:rPr lang="en-US" altLang="zh-CN" sz="1400">
                <a:latin typeface="+mj-ea"/>
                <a:ea typeface="+mj-ea"/>
                <a:cs typeface="+mj-ea"/>
              </a:rPr>
              <a:t> </a:t>
            </a:r>
            <a:endParaRPr lang="en-US" altLang="zh-CN" sz="1400">
              <a:latin typeface="+mj-ea"/>
              <a:ea typeface="+mj-ea"/>
              <a:cs typeface="+mj-ea"/>
            </a:endParaRPr>
          </a:p>
        </p:txBody>
      </p:sp>
      <p:sp>
        <p:nvSpPr>
          <p:cNvPr id="9" name="文本框 8"/>
          <p:cNvSpPr txBox="1"/>
          <p:nvPr/>
        </p:nvSpPr>
        <p:spPr>
          <a:xfrm>
            <a:off x="6748145" y="626618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5-20  商品</a:t>
            </a:r>
            <a:r>
              <a:rPr lang="zh-CN" altLang="en-US" sz="1400">
                <a:latin typeface="+mj-ea"/>
                <a:ea typeface="+mj-ea"/>
                <a:cs typeface="+mj-ea"/>
              </a:rPr>
              <a:t>管理</a:t>
            </a:r>
            <a:r>
              <a:rPr lang="en-US" altLang="zh-CN" sz="1400">
                <a:latin typeface="+mj-ea"/>
                <a:ea typeface="+mj-ea"/>
                <a:cs typeface="+mj-ea"/>
              </a:rPr>
              <a:t>页面—</a:t>
            </a:r>
            <a:r>
              <a:rPr lang="zh-CN" altLang="en-US" sz="1400">
                <a:latin typeface="+mj-ea"/>
                <a:ea typeface="+mj-ea"/>
                <a:cs typeface="+mj-ea"/>
              </a:rPr>
              <a:t>下架</a:t>
            </a:r>
            <a:r>
              <a:rPr lang="en-US" altLang="zh-CN" sz="1400">
                <a:latin typeface="+mj-ea"/>
                <a:ea typeface="+mj-ea"/>
                <a:cs typeface="+mj-ea"/>
              </a:rPr>
              <a:t> </a:t>
            </a:r>
            <a:endParaRPr lang="en-US" altLang="zh-CN" sz="1400">
              <a:latin typeface="+mj-ea"/>
              <a:ea typeface="+mj-ea"/>
              <a:cs typeface="+mj-ea"/>
            </a:endParaRPr>
          </a:p>
        </p:txBody>
      </p:sp>
      <p:pic>
        <p:nvPicPr>
          <p:cNvPr id="3" name="图片 12" descr="微信图片_20230613125908"/>
          <p:cNvPicPr>
            <a:picLocks noChangeAspect="1"/>
          </p:cNvPicPr>
          <p:nvPr/>
        </p:nvPicPr>
        <p:blipFill>
          <a:blip r:embed="rId3"/>
          <a:srcRect t="4668"/>
          <a:stretch>
            <a:fillRect/>
          </a:stretch>
        </p:blipFill>
        <p:spPr>
          <a:xfrm>
            <a:off x="7309485" y="1508760"/>
            <a:ext cx="2164080" cy="4683125"/>
          </a:xfrm>
          <a:prstGeom prst="rect">
            <a:avLst/>
          </a:prstGeom>
          <a:noFill/>
          <a:ln w="9525">
            <a:noFill/>
          </a:ln>
        </p:spPr>
      </p:pic>
      <p:pic>
        <p:nvPicPr>
          <p:cNvPr id="12" name="图片 11" descr="微信图片_20230613121351"/>
          <p:cNvPicPr>
            <a:picLocks noChangeAspect="1"/>
          </p:cNvPicPr>
          <p:nvPr/>
        </p:nvPicPr>
        <p:blipFill>
          <a:blip r:embed="rId4"/>
          <a:srcRect t="4578"/>
          <a:stretch>
            <a:fillRect/>
          </a:stretch>
        </p:blipFill>
        <p:spPr>
          <a:xfrm>
            <a:off x="4479290" y="1508760"/>
            <a:ext cx="2179320" cy="4718685"/>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705340" y="5177155"/>
            <a:ext cx="2252980" cy="139065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活动四</a:t>
            </a:r>
            <a:r>
              <a:rPr lang="en-US" altLang="zh-CN" sz="3200" b="1">
                <a:latin typeface="+mj-ea"/>
                <a:ea typeface="+mj-ea"/>
                <a:cs typeface="+mj-ea"/>
              </a:rPr>
              <a:t>  </a:t>
            </a:r>
            <a:r>
              <a:rPr lang="zh-CN" altLang="en-US" sz="3200" b="1">
                <a:latin typeface="+mj-ea"/>
                <a:ea typeface="+mj-ea"/>
                <a:cs typeface="+mj-ea"/>
              </a:rPr>
              <a:t>直播互动及转化</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．直播互动方式</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任意多边形: 形状 29"/>
          <p:cNvSpPr/>
          <p:nvPr>
            <p:custDataLst>
              <p:tags r:id="rId3"/>
            </p:custDataLst>
          </p:nvPr>
        </p:nvSpPr>
        <p:spPr>
          <a:xfrm>
            <a:off x="8825230"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1" name="任意多边形: 形状 30"/>
          <p:cNvSpPr/>
          <p:nvPr>
            <p:custDataLst>
              <p:tags r:id="rId4"/>
            </p:custDataLst>
          </p:nvPr>
        </p:nvSpPr>
        <p:spPr>
          <a:xfrm>
            <a:off x="8867140"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3" name="任意多边形: 形状 32"/>
          <p:cNvSpPr/>
          <p:nvPr>
            <p:custDataLst>
              <p:tags r:id="rId5"/>
            </p:custDataLst>
          </p:nvPr>
        </p:nvSpPr>
        <p:spPr>
          <a:xfrm>
            <a:off x="-467995" y="4924108"/>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4" name="任意多边形: 形状 33"/>
          <p:cNvSpPr/>
          <p:nvPr>
            <p:custDataLst>
              <p:tags r:id="rId6"/>
            </p:custDataLst>
          </p:nvPr>
        </p:nvSpPr>
        <p:spPr>
          <a:xfrm>
            <a:off x="-116205"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1" name="直角三角形 11"/>
          <p:cNvSpPr/>
          <p:nvPr>
            <p:custDataLst>
              <p:tags r:id="rId7"/>
            </p:custDataLst>
          </p:nvPr>
        </p:nvSpPr>
        <p:spPr>
          <a:xfrm rot="10800000">
            <a:off x="5480050"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custDataLst>
              <p:tags r:id="rId8"/>
            </p:custDataLst>
          </p:nvPr>
        </p:nvSpPr>
        <p:spPr>
          <a:xfrm>
            <a:off x="2303145" y="3488055"/>
            <a:ext cx="984250"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制造话题引发评论</a:t>
            </a:r>
            <a:endParaRPr lang="zh-CN" altLang="en-US" b="1" kern="0" dirty="0">
              <a:solidFill>
                <a:schemeClr val="accent4">
                  <a:lumMod val="75000"/>
                </a:schemeClr>
              </a:solidFill>
              <a:latin typeface="+中文正文" charset="0"/>
              <a:sym typeface="+mn-ea"/>
            </a:endParaRPr>
          </a:p>
        </p:txBody>
      </p:sp>
      <p:sp>
        <p:nvSpPr>
          <p:cNvPr id="80" name="平行四边形 67"/>
          <p:cNvSpPr/>
          <p:nvPr>
            <p:custDataLst>
              <p:tags r:id="rId9"/>
            </p:custDataLst>
          </p:nvPr>
        </p:nvSpPr>
        <p:spPr>
          <a:xfrm>
            <a:off x="1866900" y="2430780"/>
            <a:ext cx="1332230" cy="645160"/>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02</a:t>
            </a:r>
            <a:endParaRPr lang="en-US" altLang="zh-CN" sz="3200" b="1" i="1" kern="0" dirty="0">
              <a:solidFill>
                <a:schemeClr val="lt1">
                  <a:lumMod val="100000"/>
                </a:schemeClr>
              </a:solidFill>
              <a:cs typeface="+mn-lt"/>
            </a:endParaRPr>
          </a:p>
        </p:txBody>
      </p:sp>
      <p:sp>
        <p:nvSpPr>
          <p:cNvPr id="81" name="直角三角形 11"/>
          <p:cNvSpPr/>
          <p:nvPr>
            <p:custDataLst>
              <p:tags r:id="rId10"/>
            </p:custDataLst>
          </p:nvPr>
        </p:nvSpPr>
        <p:spPr>
          <a:xfrm rot="10800000">
            <a:off x="1729105" y="307562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直角三角形 11"/>
          <p:cNvSpPr/>
          <p:nvPr>
            <p:custDataLst>
              <p:tags r:id="rId11"/>
            </p:custDataLst>
          </p:nvPr>
        </p:nvSpPr>
        <p:spPr>
          <a:xfrm rot="10800000">
            <a:off x="3678555"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custDataLst>
              <p:tags r:id="rId12"/>
            </p:custDataLst>
          </p:nvPr>
        </p:nvSpPr>
        <p:spPr>
          <a:xfrm>
            <a:off x="4124960" y="3488055"/>
            <a:ext cx="1008380"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设置抽奖提升人气</a:t>
            </a:r>
            <a:endParaRPr lang="zh-CN" altLang="en-US" b="1" kern="0" dirty="0">
              <a:solidFill>
                <a:schemeClr val="accent4">
                  <a:lumMod val="75000"/>
                </a:schemeClr>
              </a:solidFill>
              <a:latin typeface="+中文正文" charset="0"/>
              <a:sym typeface="+mn-ea"/>
            </a:endParaRPr>
          </a:p>
        </p:txBody>
      </p:sp>
      <p:sp>
        <p:nvSpPr>
          <p:cNvPr id="65" name="平行四边形 67"/>
          <p:cNvSpPr/>
          <p:nvPr>
            <p:custDataLst>
              <p:tags r:id="rId13"/>
            </p:custDataLst>
          </p:nvPr>
        </p:nvSpPr>
        <p:spPr>
          <a:xfrm>
            <a:off x="3661410"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03</a:t>
            </a:r>
            <a:endParaRPr lang="en-US" altLang="zh-CN" sz="3200" b="1" i="1" kern="0" dirty="0">
              <a:solidFill>
                <a:schemeClr val="lt1">
                  <a:lumMod val="100000"/>
                </a:schemeClr>
              </a:solidFill>
              <a:cs typeface="+mn-lt"/>
            </a:endParaRPr>
          </a:p>
        </p:txBody>
      </p:sp>
      <p:sp>
        <p:nvSpPr>
          <p:cNvPr id="44" name="矩形 43"/>
          <p:cNvSpPr/>
          <p:nvPr>
            <p:custDataLst>
              <p:tags r:id="rId14"/>
            </p:custDataLst>
          </p:nvPr>
        </p:nvSpPr>
        <p:spPr>
          <a:xfrm>
            <a:off x="5902960" y="3488055"/>
            <a:ext cx="987425"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用户连麦增加热度</a:t>
            </a:r>
            <a:endParaRPr lang="zh-CN" altLang="en-US" b="1" kern="0" dirty="0">
              <a:solidFill>
                <a:schemeClr val="accent4">
                  <a:lumMod val="75000"/>
                </a:schemeClr>
              </a:solidFill>
              <a:latin typeface="+中文正文" charset="0"/>
              <a:sym typeface="+mn-ea"/>
            </a:endParaRPr>
          </a:p>
        </p:txBody>
      </p:sp>
      <p:sp>
        <p:nvSpPr>
          <p:cNvPr id="70" name="平行四边形 67"/>
          <p:cNvSpPr/>
          <p:nvPr>
            <p:custDataLst>
              <p:tags r:id="rId15"/>
            </p:custDataLst>
          </p:nvPr>
        </p:nvSpPr>
        <p:spPr>
          <a:xfrm>
            <a:off x="5462905" y="244062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dirty="0">
                <a:solidFill>
                  <a:schemeClr val="lt1">
                    <a:lumMod val="100000"/>
                  </a:schemeClr>
                </a:solidFill>
                <a:cs typeface="+mn-lt"/>
              </a:rPr>
              <a:t>04</a:t>
            </a:r>
            <a:endParaRPr lang="en-US" altLang="zh-CN" sz="3200" b="1" i="1" kern="0" dirty="0">
              <a:solidFill>
                <a:schemeClr val="lt1">
                  <a:lumMod val="100000"/>
                </a:schemeClr>
              </a:solidFill>
              <a:cs typeface="+mn-lt"/>
            </a:endParaRPr>
          </a:p>
        </p:txBody>
      </p:sp>
      <p:sp>
        <p:nvSpPr>
          <p:cNvPr id="41" name="矩形 40"/>
          <p:cNvSpPr/>
          <p:nvPr>
            <p:custDataLst>
              <p:tags r:id="rId16"/>
            </p:custDataLst>
          </p:nvPr>
        </p:nvSpPr>
        <p:spPr>
          <a:xfrm>
            <a:off x="7702550" y="3488055"/>
            <a:ext cx="1026795"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邀请名人助力直播</a:t>
            </a:r>
            <a:endParaRPr lang="zh-CN" altLang="en-US" b="1" kern="0" dirty="0">
              <a:solidFill>
                <a:schemeClr val="accent4">
                  <a:lumMod val="75000"/>
                </a:schemeClr>
              </a:solidFill>
              <a:latin typeface="+中文正文" charset="0"/>
              <a:sym typeface="+mn-ea"/>
            </a:endParaRPr>
          </a:p>
        </p:txBody>
      </p:sp>
      <p:sp>
        <p:nvSpPr>
          <p:cNvPr id="76" name="平行四边形 67"/>
          <p:cNvSpPr/>
          <p:nvPr>
            <p:custDataLst>
              <p:tags r:id="rId17"/>
            </p:custDataLst>
          </p:nvPr>
        </p:nvSpPr>
        <p:spPr>
          <a:xfrm>
            <a:off x="7264400"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05</a:t>
            </a:r>
            <a:endParaRPr lang="en-US" altLang="zh-CN" sz="3200" b="1" i="1" kern="0" dirty="0">
              <a:solidFill>
                <a:schemeClr val="lt1">
                  <a:lumMod val="100000"/>
                </a:schemeClr>
              </a:solidFill>
              <a:cs typeface="+mn-lt"/>
            </a:endParaRPr>
          </a:p>
        </p:txBody>
      </p:sp>
      <p:sp>
        <p:nvSpPr>
          <p:cNvPr id="77" name="直角三角形 11"/>
          <p:cNvSpPr/>
          <p:nvPr>
            <p:custDataLst>
              <p:tags r:id="rId18"/>
            </p:custDataLst>
          </p:nvPr>
        </p:nvSpPr>
        <p:spPr>
          <a:xfrm rot="10800000">
            <a:off x="7280910"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custDataLst>
              <p:tags r:id="rId19"/>
            </p:custDataLst>
          </p:nvPr>
        </p:nvSpPr>
        <p:spPr>
          <a:xfrm>
            <a:off x="502920" y="3488055"/>
            <a:ext cx="1013460"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耐心回复用户疑问</a:t>
            </a:r>
            <a:endParaRPr lang="zh-CN" altLang="en-US" b="1" kern="0" dirty="0">
              <a:solidFill>
                <a:schemeClr val="accent4">
                  <a:lumMod val="75000"/>
                </a:schemeClr>
              </a:solidFill>
              <a:latin typeface="+中文正文" charset="0"/>
              <a:sym typeface="+mn-ea"/>
            </a:endParaRPr>
          </a:p>
        </p:txBody>
      </p:sp>
      <p:sp>
        <p:nvSpPr>
          <p:cNvPr id="92" name="平行四边形 67"/>
          <p:cNvSpPr/>
          <p:nvPr>
            <p:custDataLst>
              <p:tags r:id="rId20"/>
            </p:custDataLst>
          </p:nvPr>
        </p:nvSpPr>
        <p:spPr>
          <a:xfrm>
            <a:off x="59055"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dirty="0">
                <a:solidFill>
                  <a:schemeClr val="lt1">
                    <a:lumMod val="100000"/>
                  </a:schemeClr>
                </a:solidFill>
                <a:cs typeface="+mn-lt"/>
              </a:rPr>
              <a:t>01</a:t>
            </a:r>
            <a:endParaRPr lang="en-US" altLang="zh-CN" sz="3200" b="1" i="1" kern="0" dirty="0">
              <a:solidFill>
                <a:schemeClr val="lt1">
                  <a:lumMod val="100000"/>
                </a:schemeClr>
              </a:solidFill>
              <a:cs typeface="+mn-lt"/>
            </a:endParaRPr>
          </a:p>
        </p:txBody>
      </p:sp>
      <p:sp>
        <p:nvSpPr>
          <p:cNvPr id="97" name="直角三角形 11"/>
          <p:cNvSpPr/>
          <p:nvPr>
            <p:custDataLst>
              <p:tags r:id="rId21"/>
            </p:custDataLst>
          </p:nvPr>
        </p:nvSpPr>
        <p:spPr>
          <a:xfrm rot="10800000">
            <a:off x="75565"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custDataLst>
              <p:tags r:id="rId22"/>
            </p:custDataLst>
          </p:nvPr>
        </p:nvSpPr>
        <p:spPr>
          <a:xfrm>
            <a:off x="9502140" y="3488055"/>
            <a:ext cx="996315"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及时回馈赞美感谢</a:t>
            </a:r>
            <a:endParaRPr lang="zh-CN" altLang="en-US" b="1" kern="0" dirty="0">
              <a:solidFill>
                <a:schemeClr val="accent4">
                  <a:lumMod val="75000"/>
                </a:schemeClr>
              </a:solidFill>
              <a:latin typeface="+中文正文" charset="0"/>
              <a:sym typeface="+mn-ea"/>
            </a:endParaRPr>
          </a:p>
        </p:txBody>
      </p:sp>
      <p:sp>
        <p:nvSpPr>
          <p:cNvPr id="110" name="平行四边形 67"/>
          <p:cNvSpPr/>
          <p:nvPr>
            <p:custDataLst>
              <p:tags r:id="rId23"/>
            </p:custDataLst>
          </p:nvPr>
        </p:nvSpPr>
        <p:spPr>
          <a:xfrm>
            <a:off x="9065895"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06</a:t>
            </a:r>
            <a:endParaRPr lang="en-US" altLang="zh-CN" sz="3200" b="1" i="1" kern="0" dirty="0">
              <a:solidFill>
                <a:schemeClr val="lt1">
                  <a:lumMod val="100000"/>
                </a:schemeClr>
              </a:solidFill>
              <a:cs typeface="+mn-lt"/>
            </a:endParaRPr>
          </a:p>
        </p:txBody>
      </p:sp>
      <p:sp>
        <p:nvSpPr>
          <p:cNvPr id="111" name="直角三角形 11"/>
          <p:cNvSpPr/>
          <p:nvPr>
            <p:custDataLst>
              <p:tags r:id="rId24"/>
            </p:custDataLst>
          </p:nvPr>
        </p:nvSpPr>
        <p:spPr>
          <a:xfrm rot="10800000">
            <a:off x="9082405"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任意多边形: 形状 48"/>
          <p:cNvSpPr/>
          <p:nvPr>
            <p:custDataLst>
              <p:tags r:id="rId25"/>
            </p:custDataLst>
          </p:nvPr>
        </p:nvSpPr>
        <p:spPr>
          <a:xfrm>
            <a:off x="7028815"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1" name="任意多边形: 形状 52"/>
          <p:cNvSpPr/>
          <p:nvPr>
            <p:custDataLst>
              <p:tags r:id="rId26"/>
            </p:custDataLst>
          </p:nvPr>
        </p:nvSpPr>
        <p:spPr>
          <a:xfrm>
            <a:off x="7070090"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7" name="任意多边形: 形状 36"/>
          <p:cNvSpPr/>
          <p:nvPr>
            <p:custDataLst>
              <p:tags r:id="rId27"/>
            </p:custDataLst>
          </p:nvPr>
        </p:nvSpPr>
        <p:spPr>
          <a:xfrm>
            <a:off x="1636395"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3" name="任意多边形: 形状 42"/>
          <p:cNvSpPr/>
          <p:nvPr>
            <p:custDataLst>
              <p:tags r:id="rId28"/>
            </p:custDataLst>
          </p:nvPr>
        </p:nvSpPr>
        <p:spPr>
          <a:xfrm>
            <a:off x="1680210"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1" name="任意多边形: 形状 50"/>
          <p:cNvSpPr/>
          <p:nvPr>
            <p:custDataLst>
              <p:tags r:id="rId29"/>
            </p:custDataLst>
          </p:nvPr>
        </p:nvSpPr>
        <p:spPr>
          <a:xfrm>
            <a:off x="3435350"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2" name="任意多边形: 形状 51"/>
          <p:cNvSpPr/>
          <p:nvPr>
            <p:custDataLst>
              <p:tags r:id="rId30"/>
            </p:custDataLst>
          </p:nvPr>
        </p:nvSpPr>
        <p:spPr>
          <a:xfrm>
            <a:off x="3476625"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5" name="任意多边形: 形状 54"/>
          <p:cNvSpPr/>
          <p:nvPr>
            <p:custDataLst>
              <p:tags r:id="rId31"/>
            </p:custDataLst>
          </p:nvPr>
        </p:nvSpPr>
        <p:spPr>
          <a:xfrm>
            <a:off x="5231130"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6" name="任意多边形: 形状 55"/>
          <p:cNvSpPr/>
          <p:nvPr>
            <p:custDataLst>
              <p:tags r:id="rId32"/>
            </p:custDataLst>
          </p:nvPr>
        </p:nvSpPr>
        <p:spPr>
          <a:xfrm>
            <a:off x="5273675"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平行四边形 67"/>
          <p:cNvSpPr/>
          <p:nvPr>
            <p:custDataLst>
              <p:tags r:id="rId33"/>
            </p:custDataLst>
          </p:nvPr>
        </p:nvSpPr>
        <p:spPr>
          <a:xfrm>
            <a:off x="10738485"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07</a:t>
            </a:r>
            <a:endParaRPr lang="en-US" altLang="zh-CN" sz="3200" b="1" i="1" kern="0" dirty="0">
              <a:solidFill>
                <a:schemeClr val="lt1">
                  <a:lumMod val="100000"/>
                </a:schemeClr>
              </a:solidFill>
              <a:cs typeface="+mn-lt"/>
            </a:endParaRPr>
          </a:p>
        </p:txBody>
      </p:sp>
      <p:sp>
        <p:nvSpPr>
          <p:cNvPr id="14" name="任意多边形: 形状 30"/>
          <p:cNvSpPr/>
          <p:nvPr>
            <p:custDataLst>
              <p:tags r:id="rId34"/>
            </p:custDataLst>
          </p:nvPr>
        </p:nvSpPr>
        <p:spPr>
          <a:xfrm>
            <a:off x="10663555" y="329025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5" name="任意多边形: 形状 29"/>
          <p:cNvSpPr/>
          <p:nvPr>
            <p:custDataLst>
              <p:tags r:id="rId35"/>
            </p:custDataLst>
          </p:nvPr>
        </p:nvSpPr>
        <p:spPr>
          <a:xfrm>
            <a:off x="10663555" y="492347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6" name="矩形 15"/>
          <p:cNvSpPr/>
          <p:nvPr>
            <p:custDataLst>
              <p:tags r:id="rId36"/>
            </p:custDataLst>
          </p:nvPr>
        </p:nvSpPr>
        <p:spPr>
          <a:xfrm>
            <a:off x="11152505" y="3488055"/>
            <a:ext cx="924560"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表演才艺增强互动</a:t>
            </a:r>
            <a:endParaRPr lang="zh-CN" altLang="en-US" b="1" kern="0" dirty="0">
              <a:solidFill>
                <a:schemeClr val="accent4">
                  <a:lumMod val="75000"/>
                </a:schemeClr>
              </a:solidFill>
              <a:latin typeface="+中文正文" charset="0"/>
              <a:sym typeface="+mn-ea"/>
            </a:endParaRPr>
          </a:p>
        </p:txBody>
      </p:sp>
    </p:spTree>
    <p:custDataLst>
      <p:tags r:id="rId37"/>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860915" y="5273040"/>
            <a:ext cx="2097405" cy="1294765"/>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活动四</a:t>
            </a:r>
            <a:r>
              <a:rPr lang="en-US" altLang="zh-CN" sz="3200" b="1">
                <a:latin typeface="+mj-ea"/>
                <a:ea typeface="+mj-ea"/>
                <a:cs typeface="+mj-ea"/>
              </a:rPr>
              <a:t>  </a:t>
            </a:r>
            <a:r>
              <a:rPr lang="zh-CN" altLang="en-US" sz="3200" b="1">
                <a:latin typeface="+mj-ea"/>
                <a:ea typeface="+mj-ea"/>
                <a:cs typeface="+mj-ea"/>
              </a:rPr>
              <a:t>直播互动及转化</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．直播转化技巧与方法</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任意多边形 23"/>
          <p:cNvSpPr/>
          <p:nvPr>
            <p:custDataLst>
              <p:tags r:id="rId3"/>
            </p:custDataLst>
          </p:nvPr>
        </p:nvSpPr>
        <p:spPr>
          <a:xfrm>
            <a:off x="4485958" y="5386388"/>
            <a:ext cx="828675" cy="282660"/>
          </a:xfrm>
          <a:custGeom>
            <a:avLst/>
            <a:gdLst>
              <a:gd name="connsiteX0" fmla="*/ 0 w 1305"/>
              <a:gd name="connsiteY0" fmla="*/ 0 h 450"/>
              <a:gd name="connsiteX1" fmla="*/ 870 w 1305"/>
              <a:gd name="connsiteY1" fmla="*/ 15 h 450"/>
              <a:gd name="connsiteX2" fmla="*/ 1305 w 1305"/>
              <a:gd name="connsiteY2" fmla="*/ 450 h 450"/>
              <a:gd name="connsiteX0-1" fmla="*/ 0 w 10000"/>
              <a:gd name="connsiteY0-2" fmla="*/ 0 h 10000"/>
              <a:gd name="connsiteX1-3" fmla="*/ 6576 w 10000"/>
              <a:gd name="connsiteY1-4" fmla="*/ 5 h 10000"/>
              <a:gd name="connsiteX2-5" fmla="*/ 10000 w 10000"/>
              <a:gd name="connsiteY2-6" fmla="*/ 10000 h 10000"/>
            </a:gdLst>
            <a:ahLst/>
            <a:cxnLst>
              <a:cxn ang="0">
                <a:pos x="connsiteX0-1" y="connsiteY0-2"/>
              </a:cxn>
              <a:cxn ang="0">
                <a:pos x="connsiteX1-3" y="connsiteY1-4"/>
              </a:cxn>
              <a:cxn ang="0">
                <a:pos x="connsiteX2-5" y="connsiteY2-6"/>
              </a:cxn>
            </a:cxnLst>
            <a:rect l="l" t="t" r="r" b="b"/>
            <a:pathLst>
              <a:path w="10000" h="10000">
                <a:moveTo>
                  <a:pt x="0" y="0"/>
                </a:moveTo>
                <a:lnTo>
                  <a:pt x="6576" y="5"/>
                </a:lnTo>
                <a:cubicBezTo>
                  <a:pt x="7687" y="3227"/>
                  <a:pt x="8889" y="6778"/>
                  <a:pt x="10000" y="10000"/>
                </a:cubicBezTo>
              </a:path>
            </a:pathLst>
          </a:custGeom>
          <a:noFill/>
          <a:ln w="9525">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8" name="任意多边形 27"/>
          <p:cNvSpPr/>
          <p:nvPr>
            <p:custDataLst>
              <p:tags r:id="rId4"/>
            </p:custDataLst>
          </p:nvPr>
        </p:nvSpPr>
        <p:spPr>
          <a:xfrm flipH="1">
            <a:off x="7263448" y="2483168"/>
            <a:ext cx="1061207" cy="599649"/>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任意多边形 28"/>
          <p:cNvSpPr/>
          <p:nvPr>
            <p:custDataLst>
              <p:tags r:id="rId5"/>
            </p:custDataLst>
          </p:nvPr>
        </p:nvSpPr>
        <p:spPr>
          <a:xfrm flipH="1">
            <a:off x="7318058" y="4371023"/>
            <a:ext cx="773916" cy="599650"/>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3">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32" name="直接连接符 31"/>
          <p:cNvCxnSpPr/>
          <p:nvPr>
            <p:custDataLst>
              <p:tags r:id="rId6"/>
            </p:custDataLst>
          </p:nvPr>
        </p:nvCxnSpPr>
        <p:spPr>
          <a:xfrm>
            <a:off x="3822383" y="3599498"/>
            <a:ext cx="627345" cy="0"/>
          </a:xfrm>
          <a:prstGeom prst="line">
            <a:avLst/>
          </a:prstGeom>
          <a:ln w="9525">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36" name="椭圆 35"/>
          <p:cNvSpPr/>
          <p:nvPr>
            <p:custDataLst>
              <p:tags r:id="rId7"/>
            </p:custDataLst>
          </p:nvPr>
        </p:nvSpPr>
        <p:spPr>
          <a:xfrm>
            <a:off x="4762818" y="1883728"/>
            <a:ext cx="149860" cy="149860"/>
          </a:xfrm>
          <a:prstGeom prst="ellipse">
            <a:avLst/>
          </a:prstGeom>
          <a:gradFill>
            <a:gsLst>
              <a:gs pos="0">
                <a:schemeClr val="accent1">
                  <a:lumMod val="75000"/>
                  <a:lumOff val="25000"/>
                </a:schemeClr>
              </a:gs>
              <a:gs pos="100000">
                <a:schemeClr val="accent1">
                  <a:lumMod val="85000"/>
                  <a:lumOff val="15000"/>
                </a:schemeClr>
              </a:gs>
            </a:gsLst>
            <a:lin ang="270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39" name="任意多边形 38"/>
          <p:cNvSpPr/>
          <p:nvPr>
            <p:custDataLst>
              <p:tags r:id="rId8"/>
            </p:custDataLst>
          </p:nvPr>
        </p:nvSpPr>
        <p:spPr>
          <a:xfrm>
            <a:off x="4912678" y="2081213"/>
            <a:ext cx="994551" cy="685030"/>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矩形 39"/>
          <p:cNvSpPr/>
          <p:nvPr>
            <p:custDataLst>
              <p:tags r:id="rId9"/>
            </p:custDataLst>
          </p:nvPr>
        </p:nvSpPr>
        <p:spPr>
          <a:xfrm>
            <a:off x="8428673" y="4477068"/>
            <a:ext cx="2790825" cy="755650"/>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有效建立粉丝忠诚度</a:t>
            </a:r>
            <a:endParaRPr lang="zh-CN" altLang="en-US" b="1">
              <a:ln>
                <a:noFill/>
                <a:prstDash val="sysDot"/>
              </a:ln>
              <a:solidFill>
                <a:schemeClr val="tx1">
                  <a:lumMod val="85000"/>
                  <a:lumOff val="15000"/>
                </a:schemeClr>
              </a:solidFill>
              <a:latin typeface="+mn-ea"/>
              <a:cs typeface="+mn-ea"/>
              <a:sym typeface="+mn-ea"/>
            </a:endParaRPr>
          </a:p>
        </p:txBody>
      </p:sp>
      <p:sp>
        <p:nvSpPr>
          <p:cNvPr id="42" name="矩形 41"/>
          <p:cNvSpPr/>
          <p:nvPr>
            <p:custDataLst>
              <p:tags r:id="rId10"/>
            </p:custDataLst>
          </p:nvPr>
        </p:nvSpPr>
        <p:spPr>
          <a:xfrm>
            <a:off x="8432483" y="4046538"/>
            <a:ext cx="2784733" cy="365750"/>
          </a:xfrm>
          <a:prstGeom prst="rect">
            <a:avLst/>
          </a:prstGeom>
          <a:noFill/>
        </p:spPr>
        <p:txBody>
          <a:bodyPr wrap="square" lIns="0" tIns="0" rIns="0" bIns="0" rtlCol="0" anchor="b" anchorCtr="0">
            <a:noAutofit/>
          </a:bodyPr>
          <a:lstStyle/>
          <a:p>
            <a:pPr>
              <a:spcBef>
                <a:spcPct val="0"/>
              </a:spcBef>
              <a:spcAft>
                <a:spcPct val="0"/>
              </a:spcAft>
            </a:pPr>
            <a:r>
              <a:rPr lang="zh-CN" altLang="en-US" b="1">
                <a:solidFill>
                  <a:schemeClr val="accent3"/>
                </a:solidFill>
                <a:latin typeface="+mn-ea"/>
                <a:cs typeface="+mn-ea"/>
                <a:sym typeface="+mn-ea"/>
              </a:rPr>
              <a:t>技巧五</a:t>
            </a:r>
            <a:endParaRPr lang="zh-CN" altLang="en-US" b="1">
              <a:solidFill>
                <a:schemeClr val="accent3"/>
              </a:solidFill>
              <a:latin typeface="+mn-ea"/>
              <a:cs typeface="+mn-ea"/>
              <a:sym typeface="+mn-ea"/>
            </a:endParaRPr>
          </a:p>
        </p:txBody>
      </p:sp>
      <p:sp>
        <p:nvSpPr>
          <p:cNvPr id="45" name="椭圆 44"/>
          <p:cNvSpPr/>
          <p:nvPr>
            <p:custDataLst>
              <p:tags r:id="rId11"/>
            </p:custDataLst>
          </p:nvPr>
        </p:nvSpPr>
        <p:spPr>
          <a:xfrm flipH="1">
            <a:off x="8106728" y="4222433"/>
            <a:ext cx="149860" cy="149860"/>
          </a:xfrm>
          <a:prstGeom prst="ellipse">
            <a:avLst/>
          </a:prstGeom>
          <a:gradFill>
            <a:gsLst>
              <a:gs pos="100000">
                <a:schemeClr val="accent3">
                  <a:lumMod val="85000"/>
                  <a:lumOff val="15000"/>
                </a:schemeClr>
              </a:gs>
              <a:gs pos="0">
                <a:schemeClr val="accent3">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46" name="椭圆 45"/>
          <p:cNvSpPr/>
          <p:nvPr>
            <p:custDataLst>
              <p:tags r:id="rId12"/>
            </p:custDataLst>
          </p:nvPr>
        </p:nvSpPr>
        <p:spPr>
          <a:xfrm>
            <a:off x="4526598" y="4116388"/>
            <a:ext cx="1673225" cy="1673225"/>
          </a:xfrm>
          <a:prstGeom prst="ellipse">
            <a:avLst/>
          </a:prstGeom>
          <a:gradFill>
            <a:gsLst>
              <a:gs pos="100000">
                <a:schemeClr val="accent4">
                  <a:lumMod val="80000"/>
                  <a:lumOff val="20000"/>
                </a:schemeClr>
              </a:gs>
              <a:gs pos="0">
                <a:schemeClr val="accent4"/>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ym typeface="+mn-ea"/>
            </a:endParaRPr>
          </a:p>
        </p:txBody>
      </p:sp>
      <p:sp>
        <p:nvSpPr>
          <p:cNvPr id="48" name="椭圆 47"/>
          <p:cNvSpPr/>
          <p:nvPr>
            <p:custDataLst>
              <p:tags r:id="rId13"/>
            </p:custDataLst>
          </p:nvPr>
        </p:nvSpPr>
        <p:spPr>
          <a:xfrm>
            <a:off x="5795963" y="4116388"/>
            <a:ext cx="1673225" cy="1673225"/>
          </a:xfrm>
          <a:prstGeom prst="ellipse">
            <a:avLst/>
          </a:prstGeom>
          <a:gradFill>
            <a:gsLst>
              <a:gs pos="0">
                <a:schemeClr val="accent3"/>
              </a:gs>
              <a:gs pos="100000">
                <a:schemeClr val="accent3">
                  <a:lumMod val="80000"/>
                  <a:lumOff val="20000"/>
                </a:schemeClr>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3" name="椭圆 52"/>
          <p:cNvSpPr/>
          <p:nvPr>
            <p:custDataLst>
              <p:tags r:id="rId14"/>
            </p:custDataLst>
          </p:nvPr>
        </p:nvSpPr>
        <p:spPr>
          <a:xfrm>
            <a:off x="6167438" y="2859723"/>
            <a:ext cx="1673225" cy="1673225"/>
          </a:xfrm>
          <a:prstGeom prst="ellipse">
            <a:avLst/>
          </a:prstGeom>
          <a:gradFill>
            <a:gsLst>
              <a:gs pos="100000">
                <a:schemeClr val="accent2">
                  <a:lumMod val="80000"/>
                  <a:lumOff val="20000"/>
                </a:schemeClr>
              </a:gs>
              <a:gs pos="0">
                <a:schemeClr val="accent2"/>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4" name="椭圆 53"/>
          <p:cNvSpPr/>
          <p:nvPr>
            <p:custDataLst>
              <p:tags r:id="rId15"/>
            </p:custDataLst>
          </p:nvPr>
        </p:nvSpPr>
        <p:spPr>
          <a:xfrm rot="15120000">
            <a:off x="5190808" y="2156778"/>
            <a:ext cx="1673225" cy="1673225"/>
          </a:xfrm>
          <a:prstGeom prst="ellipse">
            <a:avLst/>
          </a:prstGeom>
          <a:gradFill>
            <a:gsLst>
              <a:gs pos="100000">
                <a:schemeClr val="accent1">
                  <a:lumMod val="80000"/>
                  <a:lumOff val="20000"/>
                </a:schemeClr>
              </a:gs>
              <a:gs pos="0">
                <a:schemeClr val="accent1"/>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7" name="任意多边形 56"/>
          <p:cNvSpPr/>
          <p:nvPr>
            <p:custDataLst>
              <p:tags r:id="rId16"/>
            </p:custDataLst>
          </p:nvPr>
        </p:nvSpPr>
        <p:spPr>
          <a:xfrm rot="20400000">
            <a:off x="4174173" y="2916238"/>
            <a:ext cx="1673225" cy="140525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35" h="2213">
                <a:moveTo>
                  <a:pt x="1318" y="0"/>
                </a:moveTo>
                <a:cubicBezTo>
                  <a:pt x="2045" y="0"/>
                  <a:pt x="2635" y="590"/>
                  <a:pt x="2635" y="1318"/>
                </a:cubicBezTo>
                <a:cubicBezTo>
                  <a:pt x="2635" y="1636"/>
                  <a:pt x="2522" y="1928"/>
                  <a:pt x="2334" y="2156"/>
                </a:cubicBezTo>
                <a:lnTo>
                  <a:pt x="2332" y="2158"/>
                </a:lnTo>
                <a:lnTo>
                  <a:pt x="2313" y="2145"/>
                </a:lnTo>
                <a:cubicBezTo>
                  <a:pt x="2110" y="2019"/>
                  <a:pt x="1871" y="1945"/>
                  <a:pt x="1615" y="1945"/>
                </a:cubicBezTo>
                <a:cubicBezTo>
                  <a:pt x="1515" y="1945"/>
                  <a:pt x="1418" y="1956"/>
                  <a:pt x="1325" y="1977"/>
                </a:cubicBezTo>
                <a:lnTo>
                  <a:pt x="1317" y="1979"/>
                </a:lnTo>
                <a:lnTo>
                  <a:pt x="1314" y="1979"/>
                </a:lnTo>
                <a:cubicBezTo>
                  <a:pt x="978" y="1929"/>
                  <a:pt x="643" y="2012"/>
                  <a:pt x="373" y="2198"/>
                </a:cubicBezTo>
                <a:lnTo>
                  <a:pt x="352" y="2213"/>
                </a:lnTo>
                <a:lnTo>
                  <a:pt x="342" y="2203"/>
                </a:lnTo>
                <a:cubicBezTo>
                  <a:pt x="130" y="1969"/>
                  <a:pt x="0" y="1659"/>
                  <a:pt x="0" y="1318"/>
                </a:cubicBezTo>
                <a:cubicBezTo>
                  <a:pt x="0" y="590"/>
                  <a:pt x="590" y="0"/>
                  <a:pt x="1318" y="0"/>
                </a:cubicBezTo>
                <a:close/>
              </a:path>
            </a:pathLst>
          </a:custGeom>
          <a:gradFill>
            <a:gsLst>
              <a:gs pos="100000">
                <a:schemeClr val="accent5">
                  <a:lumMod val="80000"/>
                  <a:lumOff val="20000"/>
                </a:schemeClr>
              </a:gs>
              <a:gs pos="0">
                <a:schemeClr val="accent5"/>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8" name="矩形 57"/>
          <p:cNvSpPr/>
          <p:nvPr>
            <p:custDataLst>
              <p:tags r:id="rId17"/>
            </p:custDataLst>
          </p:nvPr>
        </p:nvSpPr>
        <p:spPr>
          <a:xfrm>
            <a:off x="1324928" y="5573078"/>
            <a:ext cx="2790825" cy="755650"/>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良心销售锁住用户</a:t>
            </a:r>
            <a:endParaRPr lang="zh-CN" altLang="en-US" b="1">
              <a:ln>
                <a:noFill/>
                <a:prstDash val="sysDot"/>
              </a:ln>
              <a:solidFill>
                <a:schemeClr val="tx1">
                  <a:lumMod val="85000"/>
                  <a:lumOff val="15000"/>
                </a:schemeClr>
              </a:solidFill>
              <a:latin typeface="+mn-ea"/>
              <a:cs typeface="+mn-ea"/>
              <a:sym typeface="+mn-ea"/>
            </a:endParaRPr>
          </a:p>
        </p:txBody>
      </p:sp>
      <p:sp>
        <p:nvSpPr>
          <p:cNvPr id="59" name="矩形 58"/>
          <p:cNvSpPr/>
          <p:nvPr>
            <p:custDataLst>
              <p:tags r:id="rId18"/>
            </p:custDataLst>
          </p:nvPr>
        </p:nvSpPr>
        <p:spPr>
          <a:xfrm>
            <a:off x="1324928" y="5142548"/>
            <a:ext cx="2784733" cy="36575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4"/>
                </a:solidFill>
                <a:latin typeface="+mn-ea"/>
                <a:cs typeface="+mn-ea"/>
                <a:sym typeface="+mn-ea"/>
              </a:rPr>
              <a:t>技巧三</a:t>
            </a:r>
            <a:endParaRPr lang="zh-CN" altLang="en-US" b="1">
              <a:solidFill>
                <a:schemeClr val="accent4"/>
              </a:solidFill>
              <a:latin typeface="+mn-ea"/>
              <a:cs typeface="+mn-ea"/>
              <a:sym typeface="+mn-ea"/>
            </a:endParaRPr>
          </a:p>
        </p:txBody>
      </p:sp>
      <p:sp>
        <p:nvSpPr>
          <p:cNvPr id="60" name="矩形 59"/>
          <p:cNvSpPr/>
          <p:nvPr>
            <p:custDataLst>
              <p:tags r:id="rId19"/>
            </p:custDataLst>
          </p:nvPr>
        </p:nvSpPr>
        <p:spPr>
          <a:xfrm>
            <a:off x="1787208" y="2334578"/>
            <a:ext cx="2790825" cy="755650"/>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专业介绍吸引用户</a:t>
            </a:r>
            <a:endParaRPr lang="zh-CN" altLang="en-US" b="1">
              <a:ln>
                <a:noFill/>
                <a:prstDash val="sysDot"/>
              </a:ln>
              <a:solidFill>
                <a:schemeClr val="tx1">
                  <a:lumMod val="85000"/>
                  <a:lumOff val="15000"/>
                </a:schemeClr>
              </a:solidFill>
              <a:latin typeface="+mn-ea"/>
              <a:cs typeface="+mn-ea"/>
              <a:sym typeface="+mn-ea"/>
            </a:endParaRPr>
          </a:p>
        </p:txBody>
      </p:sp>
      <p:sp>
        <p:nvSpPr>
          <p:cNvPr id="61" name="矩形 60"/>
          <p:cNvSpPr/>
          <p:nvPr>
            <p:custDataLst>
              <p:tags r:id="rId20"/>
            </p:custDataLst>
          </p:nvPr>
        </p:nvSpPr>
        <p:spPr>
          <a:xfrm>
            <a:off x="1742123" y="1883728"/>
            <a:ext cx="2784733" cy="365750"/>
          </a:xfrm>
          <a:prstGeom prst="rect">
            <a:avLst/>
          </a:prstGeom>
          <a:noFill/>
        </p:spPr>
        <p:txBody>
          <a:bodyPr wrap="square" lIns="0" tIns="0" rIns="0" bIns="0" rtlCol="0" anchor="b" anchorCtr="0">
            <a:noAutofit/>
          </a:bodyPr>
          <a:lstStyle/>
          <a:p>
            <a:pPr algn="r">
              <a:spcBef>
                <a:spcPct val="0"/>
              </a:spcBef>
              <a:spcAft>
                <a:spcPct val="0"/>
              </a:spcAft>
            </a:pPr>
            <a:r>
              <a:rPr lang="zh-CN" altLang="en-US" b="1">
                <a:gradFill>
                  <a:gsLst>
                    <a:gs pos="0">
                      <a:schemeClr val="accent1">
                        <a:lumMod val="80000"/>
                        <a:lumOff val="20000"/>
                      </a:schemeClr>
                    </a:gs>
                    <a:gs pos="100000">
                      <a:schemeClr val="accent1">
                        <a:lumMod val="80000"/>
                        <a:lumOff val="20000"/>
                      </a:schemeClr>
                    </a:gs>
                  </a:gsLst>
                  <a:lin ang="5400000" scaled="0"/>
                </a:gradFill>
                <a:latin typeface="+mn-ea"/>
                <a:cs typeface="+mn-ea"/>
                <a:sym typeface="+mn-ea"/>
              </a:rPr>
              <a:t>技巧一</a:t>
            </a:r>
            <a:endParaRPr lang="zh-CN" altLang="en-US" b="1">
              <a:gradFill>
                <a:gsLst>
                  <a:gs pos="0">
                    <a:schemeClr val="accent1">
                      <a:lumMod val="80000"/>
                      <a:lumOff val="20000"/>
                    </a:schemeClr>
                  </a:gs>
                  <a:gs pos="100000">
                    <a:schemeClr val="accent1">
                      <a:lumMod val="80000"/>
                      <a:lumOff val="20000"/>
                    </a:schemeClr>
                  </a:gs>
                </a:gsLst>
                <a:lin ang="5400000" scaled="0"/>
              </a:gradFill>
              <a:latin typeface="+mn-ea"/>
              <a:cs typeface="+mn-ea"/>
              <a:sym typeface="+mn-ea"/>
            </a:endParaRPr>
          </a:p>
        </p:txBody>
      </p:sp>
      <p:sp>
        <p:nvSpPr>
          <p:cNvPr id="62" name="椭圆 61"/>
          <p:cNvSpPr/>
          <p:nvPr>
            <p:custDataLst>
              <p:tags r:id="rId21"/>
            </p:custDataLst>
          </p:nvPr>
        </p:nvSpPr>
        <p:spPr>
          <a:xfrm>
            <a:off x="5181918" y="3174048"/>
            <a:ext cx="1741170" cy="1741170"/>
          </a:xfrm>
          <a:prstGeom prst="ellipse">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lIns="0" tIns="0" rIns="0" bIns="0" rtlCol="0" anchor="ctr">
            <a:noAutofit/>
          </a:bodyPr>
          <a:lstStyle/>
          <a:p>
            <a:pPr algn="ctr">
              <a:spcBef>
                <a:spcPct val="0"/>
              </a:spcBef>
              <a:spcAft>
                <a:spcPct val="0"/>
              </a:spcAft>
            </a:pPr>
            <a:r>
              <a:rPr lang="zh-CN" altLang="en-US" b="1">
                <a:solidFill>
                  <a:srgbClr val="000000"/>
                </a:solidFill>
                <a:latin typeface="+mn-ea"/>
                <a:cs typeface="+mn-ea"/>
                <a:sym typeface="+mn-ea"/>
              </a:rPr>
              <a:t>引导用户转化为粉丝</a:t>
            </a:r>
            <a:endParaRPr lang="zh-CN" altLang="en-US" b="1">
              <a:solidFill>
                <a:srgbClr val="000000"/>
              </a:solidFill>
              <a:latin typeface="+mn-ea"/>
              <a:cs typeface="+mn-ea"/>
              <a:sym typeface="+mn-ea"/>
            </a:endParaRPr>
          </a:p>
        </p:txBody>
      </p:sp>
      <p:sp>
        <p:nvSpPr>
          <p:cNvPr id="63" name="椭圆 62"/>
          <p:cNvSpPr/>
          <p:nvPr>
            <p:custDataLst>
              <p:tags r:id="rId22"/>
            </p:custDataLst>
          </p:nvPr>
        </p:nvSpPr>
        <p:spPr>
          <a:xfrm flipV="1">
            <a:off x="4291648" y="5313363"/>
            <a:ext cx="149860" cy="149860"/>
          </a:xfrm>
          <a:prstGeom prst="ellipse">
            <a:avLst/>
          </a:prstGeom>
          <a:gradFill>
            <a:gsLst>
              <a:gs pos="100000">
                <a:schemeClr val="accent4">
                  <a:lumMod val="85000"/>
                  <a:lumOff val="15000"/>
                </a:schemeClr>
              </a:gs>
              <a:gs pos="0">
                <a:schemeClr val="accent4">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sp>
        <p:nvSpPr>
          <p:cNvPr id="64" name="矩形 63"/>
          <p:cNvSpPr/>
          <p:nvPr>
            <p:custDataLst>
              <p:tags r:id="rId23"/>
            </p:custDataLst>
          </p:nvPr>
        </p:nvSpPr>
        <p:spPr>
          <a:xfrm>
            <a:off x="658178" y="3776663"/>
            <a:ext cx="2790825" cy="755650"/>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故事场景贴近用户</a:t>
            </a:r>
            <a:endParaRPr lang="zh-CN" altLang="en-US" b="1">
              <a:ln>
                <a:noFill/>
                <a:prstDash val="sysDot"/>
              </a:ln>
              <a:solidFill>
                <a:schemeClr val="tx1">
                  <a:lumMod val="85000"/>
                  <a:lumOff val="15000"/>
                </a:schemeClr>
              </a:solidFill>
              <a:latin typeface="+mn-ea"/>
              <a:cs typeface="+mn-ea"/>
              <a:sym typeface="+mn-ea"/>
            </a:endParaRPr>
          </a:p>
        </p:txBody>
      </p:sp>
      <p:sp>
        <p:nvSpPr>
          <p:cNvPr id="67" name="矩形 66"/>
          <p:cNvSpPr/>
          <p:nvPr>
            <p:custDataLst>
              <p:tags r:id="rId24"/>
            </p:custDataLst>
          </p:nvPr>
        </p:nvSpPr>
        <p:spPr>
          <a:xfrm>
            <a:off x="658178" y="3346133"/>
            <a:ext cx="2784733" cy="36575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5"/>
                </a:solidFill>
                <a:latin typeface="+mn-ea"/>
                <a:cs typeface="+mn-ea"/>
                <a:sym typeface="+mn-ea"/>
              </a:rPr>
              <a:t>技巧二</a:t>
            </a:r>
            <a:endParaRPr lang="zh-CN" altLang="en-US" b="1">
              <a:solidFill>
                <a:schemeClr val="accent5"/>
              </a:solidFill>
              <a:latin typeface="+mn-ea"/>
              <a:cs typeface="+mn-ea"/>
              <a:sym typeface="+mn-ea"/>
            </a:endParaRPr>
          </a:p>
        </p:txBody>
      </p:sp>
      <p:sp>
        <p:nvSpPr>
          <p:cNvPr id="68" name="椭圆 67"/>
          <p:cNvSpPr/>
          <p:nvPr>
            <p:custDataLst>
              <p:tags r:id="rId25"/>
            </p:custDataLst>
          </p:nvPr>
        </p:nvSpPr>
        <p:spPr>
          <a:xfrm>
            <a:off x="3640773" y="3524568"/>
            <a:ext cx="149860" cy="149860"/>
          </a:xfrm>
          <a:prstGeom prst="ellipse">
            <a:avLst/>
          </a:prstGeom>
          <a:gradFill>
            <a:gsLst>
              <a:gs pos="100000">
                <a:schemeClr val="accent5"/>
              </a:gs>
              <a:gs pos="0">
                <a:schemeClr val="accent5">
                  <a:lumMod val="85000"/>
                  <a:lumOff val="1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pitchFamily="34" charset="-122"/>
              <a:sym typeface="+mn-ea"/>
            </a:endParaRPr>
          </a:p>
        </p:txBody>
      </p:sp>
      <p:sp>
        <p:nvSpPr>
          <p:cNvPr id="69" name="矩形 68"/>
          <p:cNvSpPr/>
          <p:nvPr>
            <p:custDataLst>
              <p:tags r:id="rId26"/>
            </p:custDataLst>
          </p:nvPr>
        </p:nvSpPr>
        <p:spPr>
          <a:xfrm>
            <a:off x="8654098" y="2563178"/>
            <a:ext cx="2790825" cy="755650"/>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有效沟通留住用户</a:t>
            </a:r>
            <a:endParaRPr lang="zh-CN" altLang="en-US" b="1">
              <a:ln>
                <a:noFill/>
                <a:prstDash val="sysDot"/>
              </a:ln>
              <a:solidFill>
                <a:schemeClr val="tx1">
                  <a:lumMod val="85000"/>
                  <a:lumOff val="15000"/>
                </a:schemeClr>
              </a:solidFill>
              <a:latin typeface="+mn-ea"/>
              <a:cs typeface="+mn-ea"/>
              <a:sym typeface="+mn-ea"/>
            </a:endParaRPr>
          </a:p>
        </p:txBody>
      </p:sp>
      <p:sp>
        <p:nvSpPr>
          <p:cNvPr id="72" name="矩形 71"/>
          <p:cNvSpPr/>
          <p:nvPr>
            <p:custDataLst>
              <p:tags r:id="rId27"/>
            </p:custDataLst>
          </p:nvPr>
        </p:nvSpPr>
        <p:spPr>
          <a:xfrm>
            <a:off x="8657273" y="2137728"/>
            <a:ext cx="2784733" cy="365750"/>
          </a:xfrm>
          <a:prstGeom prst="rect">
            <a:avLst/>
          </a:prstGeom>
          <a:noFill/>
        </p:spPr>
        <p:txBody>
          <a:bodyPr wrap="square" lIns="0" tIns="0" rIns="0" bIns="0" rtlCol="0" anchor="b" anchorCtr="0">
            <a:noAutofit/>
          </a:bodyPr>
          <a:lstStyle/>
          <a:p>
            <a:pPr>
              <a:spcBef>
                <a:spcPct val="0"/>
              </a:spcBef>
              <a:spcAft>
                <a:spcPct val="0"/>
              </a:spcAft>
            </a:pPr>
            <a:r>
              <a:rPr lang="zh-CN" altLang="en-US" b="1">
                <a:solidFill>
                  <a:schemeClr val="accent2"/>
                </a:solidFill>
                <a:latin typeface="+mn-ea"/>
                <a:cs typeface="+mn-ea"/>
                <a:sym typeface="+mn-ea"/>
              </a:rPr>
              <a:t>技巧四</a:t>
            </a:r>
            <a:endParaRPr lang="zh-CN" altLang="en-US" b="1">
              <a:solidFill>
                <a:schemeClr val="accent2"/>
              </a:solidFill>
              <a:latin typeface="+mn-ea"/>
              <a:cs typeface="+mn-ea"/>
              <a:sym typeface="+mn-ea"/>
            </a:endParaRPr>
          </a:p>
        </p:txBody>
      </p:sp>
      <p:sp>
        <p:nvSpPr>
          <p:cNvPr id="73" name="椭圆 72"/>
          <p:cNvSpPr/>
          <p:nvPr>
            <p:custDataLst>
              <p:tags r:id="rId28"/>
            </p:custDataLst>
          </p:nvPr>
        </p:nvSpPr>
        <p:spPr>
          <a:xfrm flipH="1">
            <a:off x="8339773" y="2328863"/>
            <a:ext cx="149860" cy="149860"/>
          </a:xfrm>
          <a:prstGeom prst="ellipse">
            <a:avLst/>
          </a:prstGeom>
          <a:gradFill>
            <a:gsLst>
              <a:gs pos="100000">
                <a:schemeClr val="accent2">
                  <a:lumMod val="85000"/>
                  <a:lumOff val="15000"/>
                </a:schemeClr>
              </a:gs>
              <a:gs pos="0">
                <a:schemeClr val="accent2">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pitchFamily="34" charset="-122"/>
              <a:sym typeface="+mn-ea"/>
            </a:endParaRPr>
          </a:p>
        </p:txBody>
      </p:sp>
      <p:sp>
        <p:nvSpPr>
          <p:cNvPr id="74" name="图片 46" descr="343439383331313b343532303032383bbfcdbba7b9dcc0ed"/>
          <p:cNvSpPr/>
          <p:nvPr>
            <p:custDataLst>
              <p:tags r:id="rId29"/>
            </p:custDataLst>
          </p:nvPr>
        </p:nvSpPr>
        <p:spPr>
          <a:xfrm>
            <a:off x="6550343" y="5026343"/>
            <a:ext cx="277381" cy="277799"/>
          </a:xfrm>
          <a:custGeom>
            <a:avLst/>
            <a:gdLst>
              <a:gd name="connsiteX0" fmla="*/ 209850 w 277381"/>
              <a:gd name="connsiteY0" fmla="*/ 217475 h 277799"/>
              <a:gd name="connsiteX1" fmla="*/ 151040 w 277381"/>
              <a:gd name="connsiteY1" fmla="*/ 171571 h 277799"/>
              <a:gd name="connsiteX2" fmla="*/ 147557 w 277381"/>
              <a:gd name="connsiteY2" fmla="*/ 161930 h 277799"/>
              <a:gd name="connsiteX3" fmla="*/ 147557 w 277381"/>
              <a:gd name="connsiteY3" fmla="*/ 161786 h 277799"/>
              <a:gd name="connsiteX4" fmla="*/ 147974 w 277381"/>
              <a:gd name="connsiteY4" fmla="*/ 160923 h 277799"/>
              <a:gd name="connsiteX5" fmla="*/ 169993 w 277381"/>
              <a:gd name="connsiteY5" fmla="*/ 99478 h 277799"/>
              <a:gd name="connsiteX6" fmla="*/ 146999 w 277381"/>
              <a:gd name="connsiteY6" fmla="*/ 33860 h 277799"/>
              <a:gd name="connsiteX7" fmla="*/ 145744 w 277381"/>
              <a:gd name="connsiteY7" fmla="*/ 25657 h 277799"/>
              <a:gd name="connsiteX8" fmla="*/ 183929 w 277381"/>
              <a:gd name="connsiteY8" fmla="*/ 187 h 277799"/>
              <a:gd name="connsiteX9" fmla="*/ 234099 w 277381"/>
              <a:gd name="connsiteY9" fmla="*/ 44796 h 277799"/>
              <a:gd name="connsiteX10" fmla="*/ 217376 w 277381"/>
              <a:gd name="connsiteY10" fmla="*/ 110990 h 277799"/>
              <a:gd name="connsiteX11" fmla="*/ 211801 w 277381"/>
              <a:gd name="connsiteY11" fmla="*/ 118185 h 277799"/>
              <a:gd name="connsiteX12" fmla="*/ 211243 w 277381"/>
              <a:gd name="connsiteY12" fmla="*/ 129266 h 277799"/>
              <a:gd name="connsiteX13" fmla="*/ 213334 w 277381"/>
              <a:gd name="connsiteY13" fmla="*/ 132863 h 277799"/>
              <a:gd name="connsiteX14" fmla="*/ 230058 w 277381"/>
              <a:gd name="connsiteY14" fmla="*/ 141353 h 277799"/>
              <a:gd name="connsiteX15" fmla="*/ 248174 w 277381"/>
              <a:gd name="connsiteY15" fmla="*/ 149987 h 277799"/>
              <a:gd name="connsiteX16" fmla="*/ 276046 w 277381"/>
              <a:gd name="connsiteY16" fmla="*/ 175889 h 277799"/>
              <a:gd name="connsiteX17" fmla="*/ 273259 w 277381"/>
              <a:gd name="connsiteY17" fmla="*/ 203229 h 277799"/>
              <a:gd name="connsiteX18" fmla="*/ 216679 w 277381"/>
              <a:gd name="connsiteY18" fmla="*/ 221361 h 277799"/>
              <a:gd name="connsiteX19" fmla="*/ 209850 w 277381"/>
              <a:gd name="connsiteY19" fmla="*/ 217475 h 277799"/>
              <a:gd name="connsiteX20" fmla="*/ 114 w 277381"/>
              <a:gd name="connsiteY20" fmla="*/ 246256 h 277799"/>
              <a:gd name="connsiteX21" fmla="*/ 114 w 277381"/>
              <a:gd name="connsiteY21" fmla="*/ 236182 h 277799"/>
              <a:gd name="connsiteX22" fmla="*/ 2901 w 277381"/>
              <a:gd name="connsiteY22" fmla="*/ 227549 h 277799"/>
              <a:gd name="connsiteX23" fmla="*/ 28961 w 277381"/>
              <a:gd name="connsiteY23" fmla="*/ 201934 h 277799"/>
              <a:gd name="connsiteX24" fmla="*/ 29798 w 277381"/>
              <a:gd name="connsiteY24" fmla="*/ 201359 h 277799"/>
              <a:gd name="connsiteX25" fmla="*/ 55858 w 277381"/>
              <a:gd name="connsiteY25" fmla="*/ 188696 h 277799"/>
              <a:gd name="connsiteX26" fmla="*/ 64219 w 277381"/>
              <a:gd name="connsiteY26" fmla="*/ 185098 h 277799"/>
              <a:gd name="connsiteX27" fmla="*/ 66588 w 277381"/>
              <a:gd name="connsiteY27" fmla="*/ 183227 h 277799"/>
              <a:gd name="connsiteX28" fmla="*/ 71048 w 277381"/>
              <a:gd name="connsiteY28" fmla="*/ 159916 h 277799"/>
              <a:gd name="connsiteX29" fmla="*/ 65613 w 277381"/>
              <a:gd name="connsiteY29" fmla="*/ 152865 h 277799"/>
              <a:gd name="connsiteX30" fmla="*/ 65334 w 277381"/>
              <a:gd name="connsiteY30" fmla="*/ 152577 h 277799"/>
              <a:gd name="connsiteX31" fmla="*/ 44570 w 277381"/>
              <a:gd name="connsiteY31" fmla="*/ 85088 h 277799"/>
              <a:gd name="connsiteX32" fmla="*/ 96133 w 277381"/>
              <a:gd name="connsiteY32" fmla="*/ 36162 h 277799"/>
              <a:gd name="connsiteX33" fmla="*/ 149090 w 277381"/>
              <a:gd name="connsiteY33" fmla="*/ 84800 h 277799"/>
              <a:gd name="connsiteX34" fmla="*/ 149228 w 277381"/>
              <a:gd name="connsiteY34" fmla="*/ 85520 h 277799"/>
              <a:gd name="connsiteX35" fmla="*/ 142261 w 277381"/>
              <a:gd name="connsiteY35" fmla="*/ 128402 h 277799"/>
              <a:gd name="connsiteX36" fmla="*/ 128604 w 277381"/>
              <a:gd name="connsiteY36" fmla="*/ 152433 h 277799"/>
              <a:gd name="connsiteX37" fmla="*/ 128046 w 277381"/>
              <a:gd name="connsiteY37" fmla="*/ 153297 h 277799"/>
              <a:gd name="connsiteX38" fmla="*/ 123029 w 277381"/>
              <a:gd name="connsiteY38" fmla="*/ 159340 h 277799"/>
              <a:gd name="connsiteX39" fmla="*/ 122472 w 277381"/>
              <a:gd name="connsiteY39" fmla="*/ 160779 h 277799"/>
              <a:gd name="connsiteX40" fmla="*/ 125538 w 277381"/>
              <a:gd name="connsiteY40" fmla="*/ 184522 h 277799"/>
              <a:gd name="connsiteX41" fmla="*/ 136408 w 277381"/>
              <a:gd name="connsiteY41" fmla="*/ 188696 h 277799"/>
              <a:gd name="connsiteX42" fmla="*/ 137104 w 277381"/>
              <a:gd name="connsiteY42" fmla="*/ 188983 h 277799"/>
              <a:gd name="connsiteX43" fmla="*/ 182535 w 277381"/>
              <a:gd name="connsiteY43" fmla="*/ 216037 h 277799"/>
              <a:gd name="connsiteX44" fmla="*/ 182954 w 277381"/>
              <a:gd name="connsiteY44" fmla="*/ 216325 h 277799"/>
              <a:gd name="connsiteX45" fmla="*/ 193267 w 277381"/>
              <a:gd name="connsiteY45" fmla="*/ 232010 h 277799"/>
              <a:gd name="connsiteX46" fmla="*/ 193824 w 277381"/>
              <a:gd name="connsiteY46" fmla="*/ 236902 h 277799"/>
              <a:gd name="connsiteX47" fmla="*/ 193824 w 277381"/>
              <a:gd name="connsiteY47" fmla="*/ 248127 h 277799"/>
              <a:gd name="connsiteX48" fmla="*/ 193545 w 277381"/>
              <a:gd name="connsiteY48" fmla="*/ 250141 h 277799"/>
              <a:gd name="connsiteX49" fmla="*/ 152016 w 277381"/>
              <a:gd name="connsiteY49" fmla="*/ 273597 h 277799"/>
              <a:gd name="connsiteX50" fmla="*/ 46103 w 277381"/>
              <a:gd name="connsiteY50" fmla="*/ 273597 h 277799"/>
              <a:gd name="connsiteX51" fmla="*/ 5688 w 277381"/>
              <a:gd name="connsiteY51" fmla="*/ 256328 h 277799"/>
              <a:gd name="connsiteX52" fmla="*/ 114 w 277381"/>
              <a:gd name="connsiteY52" fmla="*/ 246256 h 27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7381" h="277799">
                <a:moveTo>
                  <a:pt x="209850" y="217475"/>
                </a:moveTo>
                <a:cubicBezTo>
                  <a:pt x="197865" y="194021"/>
                  <a:pt x="175846" y="181789"/>
                  <a:pt x="151040" y="171571"/>
                </a:cubicBezTo>
                <a:cubicBezTo>
                  <a:pt x="147277" y="169989"/>
                  <a:pt x="145744" y="165528"/>
                  <a:pt x="147557" y="161930"/>
                </a:cubicBezTo>
                <a:lnTo>
                  <a:pt x="147557" y="161786"/>
                </a:lnTo>
                <a:lnTo>
                  <a:pt x="147974" y="160923"/>
                </a:lnTo>
                <a:cubicBezTo>
                  <a:pt x="158984" y="145094"/>
                  <a:pt x="168599" y="125092"/>
                  <a:pt x="169993" y="99478"/>
                </a:cubicBezTo>
                <a:cubicBezTo>
                  <a:pt x="172641" y="70122"/>
                  <a:pt x="161910" y="49401"/>
                  <a:pt x="146999" y="33860"/>
                </a:cubicBezTo>
                <a:cubicBezTo>
                  <a:pt x="144908" y="31701"/>
                  <a:pt x="144351" y="28391"/>
                  <a:pt x="145744" y="25657"/>
                </a:cubicBezTo>
                <a:cubicBezTo>
                  <a:pt x="152852" y="12131"/>
                  <a:pt x="163862" y="1482"/>
                  <a:pt x="183929" y="187"/>
                </a:cubicBezTo>
                <a:cubicBezTo>
                  <a:pt x="214589" y="-1252"/>
                  <a:pt x="231312" y="18894"/>
                  <a:pt x="234099" y="44796"/>
                </a:cubicBezTo>
                <a:cubicBezTo>
                  <a:pt x="238279" y="73576"/>
                  <a:pt x="228525" y="96600"/>
                  <a:pt x="217376" y="110990"/>
                </a:cubicBezTo>
                <a:cubicBezTo>
                  <a:pt x="215982" y="113868"/>
                  <a:pt x="213195" y="115307"/>
                  <a:pt x="211801" y="118185"/>
                </a:cubicBezTo>
                <a:cubicBezTo>
                  <a:pt x="210686" y="120487"/>
                  <a:pt x="210407" y="125812"/>
                  <a:pt x="211243" y="129266"/>
                </a:cubicBezTo>
                <a:cubicBezTo>
                  <a:pt x="211523" y="130705"/>
                  <a:pt x="212219" y="131856"/>
                  <a:pt x="213334" y="132863"/>
                </a:cubicBezTo>
                <a:cubicBezTo>
                  <a:pt x="217236" y="136316"/>
                  <a:pt x="225179" y="138763"/>
                  <a:pt x="230058" y="141353"/>
                </a:cubicBezTo>
                <a:cubicBezTo>
                  <a:pt x="237025" y="144231"/>
                  <a:pt x="242600" y="147109"/>
                  <a:pt x="248174" y="149987"/>
                </a:cubicBezTo>
                <a:cubicBezTo>
                  <a:pt x="259323" y="155743"/>
                  <a:pt x="271865" y="164376"/>
                  <a:pt x="276046" y="175889"/>
                </a:cubicBezTo>
                <a:cubicBezTo>
                  <a:pt x="278833" y="183084"/>
                  <a:pt x="277439" y="197473"/>
                  <a:pt x="273259" y="203229"/>
                </a:cubicBezTo>
                <a:cubicBezTo>
                  <a:pt x="264200" y="216613"/>
                  <a:pt x="238140" y="218771"/>
                  <a:pt x="216679" y="221361"/>
                </a:cubicBezTo>
                <a:cubicBezTo>
                  <a:pt x="213892" y="221505"/>
                  <a:pt x="211243" y="220066"/>
                  <a:pt x="209850" y="217475"/>
                </a:cubicBezTo>
                <a:moveTo>
                  <a:pt x="114" y="246256"/>
                </a:moveTo>
                <a:lnTo>
                  <a:pt x="114" y="236182"/>
                </a:lnTo>
                <a:cubicBezTo>
                  <a:pt x="114" y="233305"/>
                  <a:pt x="1508" y="230426"/>
                  <a:pt x="2901" y="227549"/>
                </a:cubicBezTo>
                <a:cubicBezTo>
                  <a:pt x="8336" y="216180"/>
                  <a:pt x="19346" y="208986"/>
                  <a:pt x="28961" y="201934"/>
                </a:cubicBezTo>
                <a:cubicBezTo>
                  <a:pt x="29240" y="201791"/>
                  <a:pt x="29519" y="201503"/>
                  <a:pt x="29798" y="201359"/>
                </a:cubicBezTo>
                <a:cubicBezTo>
                  <a:pt x="38020" y="197186"/>
                  <a:pt x="46242" y="192869"/>
                  <a:pt x="55858" y="188696"/>
                </a:cubicBezTo>
                <a:cubicBezTo>
                  <a:pt x="58227" y="187545"/>
                  <a:pt x="61571" y="186250"/>
                  <a:pt x="64219" y="185098"/>
                </a:cubicBezTo>
                <a:cubicBezTo>
                  <a:pt x="65195" y="184667"/>
                  <a:pt x="66031" y="184091"/>
                  <a:pt x="66588" y="183227"/>
                </a:cubicBezTo>
                <a:cubicBezTo>
                  <a:pt x="70630" y="178191"/>
                  <a:pt x="74950" y="167830"/>
                  <a:pt x="71048" y="159916"/>
                </a:cubicBezTo>
                <a:cubicBezTo>
                  <a:pt x="69654" y="157038"/>
                  <a:pt x="68261" y="155599"/>
                  <a:pt x="65613" y="152865"/>
                </a:cubicBezTo>
                <a:lnTo>
                  <a:pt x="65334" y="152577"/>
                </a:lnTo>
                <a:cubicBezTo>
                  <a:pt x="52792" y="138187"/>
                  <a:pt x="41783" y="113724"/>
                  <a:pt x="44570" y="85088"/>
                </a:cubicBezTo>
                <a:cubicBezTo>
                  <a:pt x="47357" y="56308"/>
                  <a:pt x="65474" y="36162"/>
                  <a:pt x="96133" y="36162"/>
                </a:cubicBezTo>
                <a:cubicBezTo>
                  <a:pt x="126652" y="36162"/>
                  <a:pt x="144770" y="56164"/>
                  <a:pt x="149090" y="84800"/>
                </a:cubicBezTo>
                <a:cubicBezTo>
                  <a:pt x="149090" y="85088"/>
                  <a:pt x="149090" y="85232"/>
                  <a:pt x="149228" y="85520"/>
                </a:cubicBezTo>
                <a:cubicBezTo>
                  <a:pt x="150483" y="102644"/>
                  <a:pt x="146441" y="118329"/>
                  <a:pt x="142261" y="128402"/>
                </a:cubicBezTo>
                <a:cubicBezTo>
                  <a:pt x="138219" y="138331"/>
                  <a:pt x="134038" y="145382"/>
                  <a:pt x="128604" y="152433"/>
                </a:cubicBezTo>
                <a:cubicBezTo>
                  <a:pt x="128325" y="152720"/>
                  <a:pt x="128185" y="153009"/>
                  <a:pt x="128046" y="153297"/>
                </a:cubicBezTo>
                <a:cubicBezTo>
                  <a:pt x="126652" y="155599"/>
                  <a:pt x="124422" y="157038"/>
                  <a:pt x="123029" y="159340"/>
                </a:cubicBezTo>
                <a:cubicBezTo>
                  <a:pt x="122751" y="159772"/>
                  <a:pt x="122611" y="160204"/>
                  <a:pt x="122472" y="160779"/>
                </a:cubicBezTo>
                <a:cubicBezTo>
                  <a:pt x="120102" y="169270"/>
                  <a:pt x="122751" y="180350"/>
                  <a:pt x="125538" y="184522"/>
                </a:cubicBezTo>
                <a:cubicBezTo>
                  <a:pt x="126931" y="187257"/>
                  <a:pt x="132227" y="187401"/>
                  <a:pt x="136408" y="188696"/>
                </a:cubicBezTo>
                <a:cubicBezTo>
                  <a:pt x="136687" y="188840"/>
                  <a:pt x="136825" y="188840"/>
                  <a:pt x="137104" y="188983"/>
                </a:cubicBezTo>
                <a:cubicBezTo>
                  <a:pt x="153688" y="196178"/>
                  <a:pt x="170133" y="204669"/>
                  <a:pt x="182535" y="216037"/>
                </a:cubicBezTo>
                <a:cubicBezTo>
                  <a:pt x="182675" y="216180"/>
                  <a:pt x="182814" y="216325"/>
                  <a:pt x="182954" y="216325"/>
                </a:cubicBezTo>
                <a:cubicBezTo>
                  <a:pt x="186577" y="220066"/>
                  <a:pt x="191315" y="225103"/>
                  <a:pt x="193267" y="232010"/>
                </a:cubicBezTo>
                <a:cubicBezTo>
                  <a:pt x="193684" y="233592"/>
                  <a:pt x="193824" y="235320"/>
                  <a:pt x="193824" y="236902"/>
                </a:cubicBezTo>
                <a:lnTo>
                  <a:pt x="193824" y="248127"/>
                </a:lnTo>
                <a:cubicBezTo>
                  <a:pt x="193824" y="248846"/>
                  <a:pt x="193684" y="249566"/>
                  <a:pt x="193545" y="250141"/>
                </a:cubicBezTo>
                <a:cubicBezTo>
                  <a:pt x="188807" y="265107"/>
                  <a:pt x="169715" y="269424"/>
                  <a:pt x="152016" y="273597"/>
                </a:cubicBezTo>
                <a:cubicBezTo>
                  <a:pt x="121356" y="279353"/>
                  <a:pt x="78155" y="279353"/>
                  <a:pt x="46103" y="273597"/>
                </a:cubicBezTo>
                <a:cubicBezTo>
                  <a:pt x="30773" y="270719"/>
                  <a:pt x="14050" y="266402"/>
                  <a:pt x="5688" y="256328"/>
                </a:cubicBezTo>
                <a:cubicBezTo>
                  <a:pt x="2901" y="254890"/>
                  <a:pt x="1508" y="252012"/>
                  <a:pt x="114" y="246256"/>
                </a:cubicBezTo>
              </a:path>
            </a:pathLst>
          </a:custGeom>
          <a:gradFill>
            <a:gsLst>
              <a:gs pos="0">
                <a:srgbClr val="FFFFFF"/>
              </a:gs>
              <a:gs pos="80000">
                <a:srgbClr val="FFFFFF">
                  <a:alpha val="60000"/>
                </a:srgbClr>
              </a:gs>
            </a:gsLst>
            <a:lin ang="4800001" scaled="1"/>
          </a:gradFill>
          <a:ln w="1191" cap="flat">
            <a:noFill/>
            <a:prstDash val="solid"/>
            <a:miter/>
          </a:ln>
        </p:spPr>
        <p:txBody>
          <a:bodyPr rtlCol="0" anchor="ctr"/>
          <a:lstStyle/>
          <a:p>
            <a:endParaRPr lang="zh-CN" altLang="en-US" dirty="0"/>
          </a:p>
        </p:txBody>
      </p:sp>
      <p:sp>
        <p:nvSpPr>
          <p:cNvPr id="75" name="图片 64" descr="343439383331313b343532303033313bd3a6d3c3c9ccb3c7"/>
          <p:cNvSpPr/>
          <p:nvPr>
            <p:custDataLst>
              <p:tags r:id="rId30"/>
            </p:custDataLst>
          </p:nvPr>
        </p:nvSpPr>
        <p:spPr>
          <a:xfrm>
            <a:off x="7150418" y="3553143"/>
            <a:ext cx="235577" cy="262800"/>
          </a:xfrm>
          <a:custGeom>
            <a:avLst/>
            <a:gdLst>
              <a:gd name="connsiteX0" fmla="*/ 191522 w 235577"/>
              <a:gd name="connsiteY0" fmla="*/ 262914 h 262800"/>
              <a:gd name="connsiteX1" fmla="*/ 44286 w 235577"/>
              <a:gd name="connsiteY1" fmla="*/ 262914 h 262800"/>
              <a:gd name="connsiteX2" fmla="*/ 115 w 235577"/>
              <a:gd name="connsiteY2" fmla="*/ 219114 h 262800"/>
              <a:gd name="connsiteX3" fmla="*/ 115 w 235577"/>
              <a:gd name="connsiteY3" fmla="*/ 43914 h 262800"/>
              <a:gd name="connsiteX4" fmla="*/ 44286 w 235577"/>
              <a:gd name="connsiteY4" fmla="*/ 114 h 262800"/>
              <a:gd name="connsiteX5" fmla="*/ 191522 w 235577"/>
              <a:gd name="connsiteY5" fmla="*/ 114 h 262800"/>
              <a:gd name="connsiteX6" fmla="*/ 235693 w 235577"/>
              <a:gd name="connsiteY6" fmla="*/ 43914 h 262800"/>
              <a:gd name="connsiteX7" fmla="*/ 235693 w 235577"/>
              <a:gd name="connsiteY7" fmla="*/ 219114 h 262800"/>
              <a:gd name="connsiteX8" fmla="*/ 191522 w 235577"/>
              <a:gd name="connsiteY8" fmla="*/ 262914 h 262800"/>
              <a:gd name="connsiteX9" fmla="*/ 117904 w 235577"/>
              <a:gd name="connsiteY9" fmla="*/ 121086 h 262800"/>
              <a:gd name="connsiteX10" fmla="*/ 176798 w 235577"/>
              <a:gd name="connsiteY10" fmla="*/ 60600 h 262800"/>
              <a:gd name="connsiteX11" fmla="*/ 162074 w 235577"/>
              <a:gd name="connsiteY11" fmla="*/ 45478 h 262800"/>
              <a:gd name="connsiteX12" fmla="*/ 147351 w 235577"/>
              <a:gd name="connsiteY12" fmla="*/ 60600 h 262800"/>
              <a:gd name="connsiteX13" fmla="*/ 117904 w 235577"/>
              <a:gd name="connsiteY13" fmla="*/ 90843 h 262800"/>
              <a:gd name="connsiteX14" fmla="*/ 88457 w 235577"/>
              <a:gd name="connsiteY14" fmla="*/ 60600 h 262800"/>
              <a:gd name="connsiteX15" fmla="*/ 73733 w 235577"/>
              <a:gd name="connsiteY15" fmla="*/ 45478 h 262800"/>
              <a:gd name="connsiteX16" fmla="*/ 59009 w 235577"/>
              <a:gd name="connsiteY16" fmla="*/ 60600 h 262800"/>
              <a:gd name="connsiteX17" fmla="*/ 117904 w 235577"/>
              <a:gd name="connsiteY17" fmla="*/ 121086 h 262800"/>
              <a:gd name="connsiteX18" fmla="*/ 147351 w 235577"/>
              <a:gd name="connsiteY18" fmla="*/ 211814 h 262800"/>
              <a:gd name="connsiteX19" fmla="*/ 162074 w 235577"/>
              <a:gd name="connsiteY19" fmla="*/ 196692 h 262800"/>
              <a:gd name="connsiteX20" fmla="*/ 147351 w 235577"/>
              <a:gd name="connsiteY20" fmla="*/ 181571 h 262800"/>
              <a:gd name="connsiteX21" fmla="*/ 88457 w 235577"/>
              <a:gd name="connsiteY21" fmla="*/ 181571 h 262800"/>
              <a:gd name="connsiteX22" fmla="*/ 73733 w 235577"/>
              <a:gd name="connsiteY22" fmla="*/ 196692 h 262800"/>
              <a:gd name="connsiteX23" fmla="*/ 88457 w 235577"/>
              <a:gd name="connsiteY23" fmla="*/ 211814 h 262800"/>
              <a:gd name="connsiteX24" fmla="*/ 147351 w 235577"/>
              <a:gd name="connsiteY24" fmla="*/ 211814 h 26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5577" h="262800">
                <a:moveTo>
                  <a:pt x="191522" y="262914"/>
                </a:moveTo>
                <a:lnTo>
                  <a:pt x="44286" y="262914"/>
                </a:lnTo>
                <a:cubicBezTo>
                  <a:pt x="19256" y="262914"/>
                  <a:pt x="115" y="243934"/>
                  <a:pt x="115" y="219114"/>
                </a:cubicBezTo>
                <a:lnTo>
                  <a:pt x="115" y="43914"/>
                </a:lnTo>
                <a:cubicBezTo>
                  <a:pt x="115" y="19094"/>
                  <a:pt x="19256" y="114"/>
                  <a:pt x="44286" y="114"/>
                </a:cubicBezTo>
                <a:lnTo>
                  <a:pt x="191522" y="114"/>
                </a:lnTo>
                <a:cubicBezTo>
                  <a:pt x="216552" y="114"/>
                  <a:pt x="235693" y="19094"/>
                  <a:pt x="235693" y="43914"/>
                </a:cubicBezTo>
                <a:lnTo>
                  <a:pt x="235693" y="219114"/>
                </a:lnTo>
                <a:cubicBezTo>
                  <a:pt x="235693" y="243934"/>
                  <a:pt x="216552" y="262914"/>
                  <a:pt x="191522" y="262914"/>
                </a:cubicBezTo>
                <a:moveTo>
                  <a:pt x="117904" y="121086"/>
                </a:moveTo>
                <a:cubicBezTo>
                  <a:pt x="150295" y="121086"/>
                  <a:pt x="176798" y="93867"/>
                  <a:pt x="176798" y="60600"/>
                </a:cubicBezTo>
                <a:cubicBezTo>
                  <a:pt x="176798" y="51527"/>
                  <a:pt x="170909" y="45478"/>
                  <a:pt x="162074" y="45478"/>
                </a:cubicBezTo>
                <a:cubicBezTo>
                  <a:pt x="153240" y="45478"/>
                  <a:pt x="147351" y="51527"/>
                  <a:pt x="147351" y="60600"/>
                </a:cubicBezTo>
                <a:cubicBezTo>
                  <a:pt x="147351" y="77233"/>
                  <a:pt x="134099" y="90843"/>
                  <a:pt x="117904" y="90843"/>
                </a:cubicBezTo>
                <a:cubicBezTo>
                  <a:pt x="101708" y="90843"/>
                  <a:pt x="88457" y="77233"/>
                  <a:pt x="88457" y="60600"/>
                </a:cubicBezTo>
                <a:cubicBezTo>
                  <a:pt x="88457" y="51527"/>
                  <a:pt x="82567" y="45478"/>
                  <a:pt x="73733" y="45478"/>
                </a:cubicBezTo>
                <a:cubicBezTo>
                  <a:pt x="64899" y="45478"/>
                  <a:pt x="59009" y="51527"/>
                  <a:pt x="59009" y="60600"/>
                </a:cubicBezTo>
                <a:cubicBezTo>
                  <a:pt x="59009" y="93867"/>
                  <a:pt x="85512" y="121086"/>
                  <a:pt x="117904" y="121086"/>
                </a:cubicBezTo>
                <a:moveTo>
                  <a:pt x="147351" y="211814"/>
                </a:moveTo>
                <a:cubicBezTo>
                  <a:pt x="156185" y="211814"/>
                  <a:pt x="162074" y="205765"/>
                  <a:pt x="162074" y="196692"/>
                </a:cubicBezTo>
                <a:cubicBezTo>
                  <a:pt x="162074" y="187620"/>
                  <a:pt x="156185" y="181571"/>
                  <a:pt x="147351" y="181571"/>
                </a:cubicBezTo>
                <a:lnTo>
                  <a:pt x="88457" y="181571"/>
                </a:lnTo>
                <a:cubicBezTo>
                  <a:pt x="79622" y="181571"/>
                  <a:pt x="73733" y="187620"/>
                  <a:pt x="73733" y="196692"/>
                </a:cubicBezTo>
                <a:cubicBezTo>
                  <a:pt x="73733" y="205765"/>
                  <a:pt x="79622" y="211814"/>
                  <a:pt x="88457" y="211814"/>
                </a:cubicBezTo>
                <a:lnTo>
                  <a:pt x="147351" y="211814"/>
                </a:lnTo>
              </a:path>
            </a:pathLst>
          </a:custGeom>
          <a:gradFill>
            <a:gsLst>
              <a:gs pos="0">
                <a:srgbClr val="FFFFFF"/>
              </a:gs>
              <a:gs pos="80000">
                <a:srgbClr val="FFFFFF">
                  <a:alpha val="60000"/>
                </a:srgbClr>
              </a:gs>
            </a:gsLst>
            <a:lin ang="5400000" scaled="1"/>
          </a:gradFill>
          <a:ln w="10889" cap="flat">
            <a:noFill/>
            <a:prstDash val="solid"/>
            <a:miter/>
          </a:ln>
        </p:spPr>
        <p:txBody>
          <a:bodyPr rtlCol="0" anchor="ctr"/>
          <a:lstStyle/>
          <a:p>
            <a:endParaRPr lang="zh-CN" altLang="en-US"/>
          </a:p>
        </p:txBody>
      </p:sp>
      <p:sp>
        <p:nvSpPr>
          <p:cNvPr id="78" name="图片 62" descr="343435383036303b343532343134393bcdb7c4d4b7e7b1a9"/>
          <p:cNvSpPr/>
          <p:nvPr>
            <p:custDataLst>
              <p:tags r:id="rId31"/>
            </p:custDataLst>
          </p:nvPr>
        </p:nvSpPr>
        <p:spPr>
          <a:xfrm>
            <a:off x="5901373" y="2591118"/>
            <a:ext cx="245767" cy="287019"/>
          </a:xfrm>
          <a:custGeom>
            <a:avLst/>
            <a:gdLst>
              <a:gd name="connsiteX0" fmla="*/ 136192 w 245767"/>
              <a:gd name="connsiteY0" fmla="*/ 114 h 287019"/>
              <a:gd name="connsiteX1" fmla="*/ 27891 w 245767"/>
              <a:gd name="connsiteY1" fmla="*/ 92392 h 287019"/>
              <a:gd name="connsiteX2" fmla="*/ 1635 w 245767"/>
              <a:gd name="connsiteY2" fmla="*/ 138714 h 287019"/>
              <a:gd name="connsiteX3" fmla="*/ 11678 w 245767"/>
              <a:gd name="connsiteY3" fmla="*/ 155952 h 287019"/>
              <a:gd name="connsiteX4" fmla="*/ 29394 w 245767"/>
              <a:gd name="connsiteY4" fmla="*/ 155952 h 287019"/>
              <a:gd name="connsiteX5" fmla="*/ 29394 w 245767"/>
              <a:gd name="connsiteY5" fmla="*/ 213524 h 287019"/>
              <a:gd name="connsiteX6" fmla="*/ 60410 w 245767"/>
              <a:gd name="connsiteY6" fmla="*/ 237970 h 287019"/>
              <a:gd name="connsiteX7" fmla="*/ 80275 w 245767"/>
              <a:gd name="connsiteY7" fmla="*/ 235225 h 287019"/>
              <a:gd name="connsiteX8" fmla="*/ 80275 w 245767"/>
              <a:gd name="connsiteY8" fmla="*/ 268589 h 287019"/>
              <a:gd name="connsiteX9" fmla="*/ 98822 w 245767"/>
              <a:gd name="connsiteY9" fmla="*/ 287134 h 287019"/>
              <a:gd name="connsiteX10" fmla="*/ 159102 w 245767"/>
              <a:gd name="connsiteY10" fmla="*/ 287134 h 287019"/>
              <a:gd name="connsiteX11" fmla="*/ 177651 w 245767"/>
              <a:gd name="connsiteY11" fmla="*/ 268589 h 287019"/>
              <a:gd name="connsiteX12" fmla="*/ 177651 w 245767"/>
              <a:gd name="connsiteY12" fmla="*/ 211308 h 287019"/>
              <a:gd name="connsiteX13" fmla="*/ 245883 w 245767"/>
              <a:gd name="connsiteY13" fmla="*/ 109776 h 287019"/>
              <a:gd name="connsiteX14" fmla="*/ 136192 w 245767"/>
              <a:gd name="connsiteY14" fmla="*/ 114 h 287019"/>
              <a:gd name="connsiteX15" fmla="*/ 176023 w 245767"/>
              <a:gd name="connsiteY15" fmla="*/ 98924 h 287019"/>
              <a:gd name="connsiteX16" fmla="*/ 116224 w 245767"/>
              <a:gd name="connsiteY16" fmla="*/ 161779 h 287019"/>
              <a:gd name="connsiteX17" fmla="*/ 108276 w 245767"/>
              <a:gd name="connsiteY17" fmla="*/ 157911 h 287019"/>
              <a:gd name="connsiteX18" fmla="*/ 114574 w 245767"/>
              <a:gd name="connsiteY18" fmla="*/ 114875 h 287019"/>
              <a:gd name="connsiteX19" fmla="*/ 87234 w 245767"/>
              <a:gd name="connsiteY19" fmla="*/ 114875 h 287019"/>
              <a:gd name="connsiteX20" fmla="*/ 83873 w 245767"/>
              <a:gd name="connsiteY20" fmla="*/ 107046 h 287019"/>
              <a:gd name="connsiteX21" fmla="*/ 143676 w 245767"/>
              <a:gd name="connsiteY21" fmla="*/ 44192 h 287019"/>
              <a:gd name="connsiteX22" fmla="*/ 151624 w 245767"/>
              <a:gd name="connsiteY22" fmla="*/ 48059 h 287019"/>
              <a:gd name="connsiteX23" fmla="*/ 145326 w 245767"/>
              <a:gd name="connsiteY23" fmla="*/ 91095 h 287019"/>
              <a:gd name="connsiteX24" fmla="*/ 172665 w 245767"/>
              <a:gd name="connsiteY24" fmla="*/ 91095 h 287019"/>
              <a:gd name="connsiteX25" fmla="*/ 176023 w 245767"/>
              <a:gd name="connsiteY25" fmla="*/ 98924 h 2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5767" h="287019">
                <a:moveTo>
                  <a:pt x="136192" y="114"/>
                </a:moveTo>
                <a:cubicBezTo>
                  <a:pt x="81531" y="114"/>
                  <a:pt x="36223" y="40089"/>
                  <a:pt x="27891" y="92392"/>
                </a:cubicBezTo>
                <a:lnTo>
                  <a:pt x="1635" y="138714"/>
                </a:lnTo>
                <a:cubicBezTo>
                  <a:pt x="-2729" y="146409"/>
                  <a:pt x="2831" y="155952"/>
                  <a:pt x="11678" y="155952"/>
                </a:cubicBezTo>
                <a:lnTo>
                  <a:pt x="29394" y="155952"/>
                </a:lnTo>
                <a:lnTo>
                  <a:pt x="29394" y="213524"/>
                </a:lnTo>
                <a:cubicBezTo>
                  <a:pt x="29394" y="229783"/>
                  <a:pt x="44597" y="241766"/>
                  <a:pt x="60410" y="237970"/>
                </a:cubicBezTo>
                <a:lnTo>
                  <a:pt x="80275" y="235225"/>
                </a:lnTo>
                <a:lnTo>
                  <a:pt x="80275" y="268589"/>
                </a:lnTo>
                <a:cubicBezTo>
                  <a:pt x="80275" y="278832"/>
                  <a:pt x="88579" y="287134"/>
                  <a:pt x="98822" y="287134"/>
                </a:cubicBezTo>
                <a:lnTo>
                  <a:pt x="159102" y="287134"/>
                </a:lnTo>
                <a:cubicBezTo>
                  <a:pt x="169346" y="287134"/>
                  <a:pt x="177651" y="278832"/>
                  <a:pt x="177651" y="268589"/>
                </a:cubicBezTo>
                <a:lnTo>
                  <a:pt x="177651" y="211308"/>
                </a:lnTo>
                <a:cubicBezTo>
                  <a:pt x="217673" y="194958"/>
                  <a:pt x="245883" y="155667"/>
                  <a:pt x="245883" y="109776"/>
                </a:cubicBezTo>
                <a:cubicBezTo>
                  <a:pt x="245880" y="49208"/>
                  <a:pt x="196769" y="114"/>
                  <a:pt x="136192" y="114"/>
                </a:cubicBezTo>
                <a:moveTo>
                  <a:pt x="176023" y="98924"/>
                </a:moveTo>
                <a:lnTo>
                  <a:pt x="116224" y="161779"/>
                </a:lnTo>
                <a:cubicBezTo>
                  <a:pt x="113108" y="165055"/>
                  <a:pt x="107624" y="162385"/>
                  <a:pt x="108276" y="157911"/>
                </a:cubicBezTo>
                <a:lnTo>
                  <a:pt x="114574" y="114875"/>
                </a:lnTo>
                <a:lnTo>
                  <a:pt x="87234" y="114875"/>
                </a:lnTo>
                <a:cubicBezTo>
                  <a:pt x="83159" y="114875"/>
                  <a:pt x="81067" y="109999"/>
                  <a:pt x="83873" y="107046"/>
                </a:cubicBezTo>
                <a:lnTo>
                  <a:pt x="143676" y="44192"/>
                </a:lnTo>
                <a:cubicBezTo>
                  <a:pt x="146792" y="40915"/>
                  <a:pt x="152276" y="43585"/>
                  <a:pt x="151624" y="48059"/>
                </a:cubicBezTo>
                <a:lnTo>
                  <a:pt x="145326" y="91095"/>
                </a:lnTo>
                <a:lnTo>
                  <a:pt x="172665" y="91095"/>
                </a:lnTo>
                <a:cubicBezTo>
                  <a:pt x="176737" y="91095"/>
                  <a:pt x="178833" y="95971"/>
                  <a:pt x="176023" y="98924"/>
                </a:cubicBezTo>
              </a:path>
            </a:pathLst>
          </a:custGeom>
          <a:gradFill>
            <a:gsLst>
              <a:gs pos="0">
                <a:srgbClr val="FFFFFF"/>
              </a:gs>
              <a:gs pos="80000">
                <a:srgbClr val="FFFFFF">
                  <a:alpha val="60000"/>
                </a:srgbClr>
              </a:gs>
            </a:gsLst>
            <a:lin ang="4800001" scaled="1"/>
          </a:gradFill>
          <a:ln w="10900" cap="flat">
            <a:noFill/>
            <a:prstDash val="solid"/>
            <a:miter/>
          </a:ln>
        </p:spPr>
        <p:txBody>
          <a:bodyPr rtlCol="0" anchor="ctr"/>
          <a:lstStyle/>
          <a:p>
            <a:endParaRPr lang="zh-CN" altLang="en-US"/>
          </a:p>
        </p:txBody>
      </p:sp>
      <p:sp>
        <p:nvSpPr>
          <p:cNvPr id="79" name="任意多边形: 形状 45"/>
          <p:cNvSpPr/>
          <p:nvPr>
            <p:custDataLst>
              <p:tags r:id="rId32"/>
            </p:custDataLst>
          </p:nvPr>
        </p:nvSpPr>
        <p:spPr>
          <a:xfrm>
            <a:off x="4769168" y="3519488"/>
            <a:ext cx="248459" cy="247991"/>
          </a:xfrm>
          <a:custGeom>
            <a:avLst/>
            <a:gdLst>
              <a:gd name="connsiteX0" fmla="*/ 143410 w 248459"/>
              <a:gd name="connsiteY0" fmla="*/ 140688 h 247991"/>
              <a:gd name="connsiteX1" fmla="*/ 216997 w 248459"/>
              <a:gd name="connsiteY1" fmla="*/ 140688 h 247991"/>
              <a:gd name="connsiteX2" fmla="*/ 234262 w 248459"/>
              <a:gd name="connsiteY2" fmla="*/ 157823 h 247991"/>
              <a:gd name="connsiteX3" fmla="*/ 234262 w 248459"/>
              <a:gd name="connsiteY3" fmla="*/ 230856 h 247991"/>
              <a:gd name="connsiteX4" fmla="*/ 216997 w 248459"/>
              <a:gd name="connsiteY4" fmla="*/ 247991 h 247991"/>
              <a:gd name="connsiteX5" fmla="*/ 143410 w 248459"/>
              <a:gd name="connsiteY5" fmla="*/ 247991 h 247991"/>
              <a:gd name="connsiteX6" fmla="*/ 126144 w 248459"/>
              <a:gd name="connsiteY6" fmla="*/ 230856 h 247991"/>
              <a:gd name="connsiteX7" fmla="*/ 126144 w 248459"/>
              <a:gd name="connsiteY7" fmla="*/ 157823 h 247991"/>
              <a:gd name="connsiteX8" fmla="*/ 143410 w 248459"/>
              <a:gd name="connsiteY8" fmla="*/ 140688 h 247991"/>
              <a:gd name="connsiteX9" fmla="*/ 17265 w 248459"/>
              <a:gd name="connsiteY9" fmla="*/ 140688 h 247991"/>
              <a:gd name="connsiteX10" fmla="*/ 90852 w 248459"/>
              <a:gd name="connsiteY10" fmla="*/ 140688 h 247991"/>
              <a:gd name="connsiteX11" fmla="*/ 108118 w 248459"/>
              <a:gd name="connsiteY11" fmla="*/ 157823 h 247991"/>
              <a:gd name="connsiteX12" fmla="*/ 108118 w 248459"/>
              <a:gd name="connsiteY12" fmla="*/ 230856 h 247991"/>
              <a:gd name="connsiteX13" fmla="*/ 90852 w 248459"/>
              <a:gd name="connsiteY13" fmla="*/ 247991 h 247991"/>
              <a:gd name="connsiteX14" fmla="*/ 17265 w 248459"/>
              <a:gd name="connsiteY14" fmla="*/ 247991 h 247991"/>
              <a:gd name="connsiteX15" fmla="*/ 0 w 248459"/>
              <a:gd name="connsiteY15" fmla="*/ 230856 h 247991"/>
              <a:gd name="connsiteX16" fmla="*/ 0 w 248459"/>
              <a:gd name="connsiteY16" fmla="*/ 157823 h 247991"/>
              <a:gd name="connsiteX17" fmla="*/ 17265 w 248459"/>
              <a:gd name="connsiteY17" fmla="*/ 140688 h 247991"/>
              <a:gd name="connsiteX18" fmla="*/ 182352 w 248459"/>
              <a:gd name="connsiteY18" fmla="*/ 41361 h 247991"/>
              <a:gd name="connsiteX19" fmla="*/ 157938 w 248459"/>
              <a:gd name="connsiteY19" fmla="*/ 65591 h 247991"/>
              <a:gd name="connsiteX20" fmla="*/ 182352 w 248459"/>
              <a:gd name="connsiteY20" fmla="*/ 89821 h 247991"/>
              <a:gd name="connsiteX21" fmla="*/ 206766 w 248459"/>
              <a:gd name="connsiteY21" fmla="*/ 65591 h 247991"/>
              <a:gd name="connsiteX22" fmla="*/ 17265 w 248459"/>
              <a:gd name="connsiteY22" fmla="*/ 15495 h 247991"/>
              <a:gd name="connsiteX23" fmla="*/ 90852 w 248459"/>
              <a:gd name="connsiteY23" fmla="*/ 15495 h 247991"/>
              <a:gd name="connsiteX24" fmla="*/ 108118 w 248459"/>
              <a:gd name="connsiteY24" fmla="*/ 32631 h 247991"/>
              <a:gd name="connsiteX25" fmla="*/ 108118 w 248459"/>
              <a:gd name="connsiteY25" fmla="*/ 105663 h 247991"/>
              <a:gd name="connsiteX26" fmla="*/ 90852 w 248459"/>
              <a:gd name="connsiteY26" fmla="*/ 122798 h 247991"/>
              <a:gd name="connsiteX27" fmla="*/ 17265 w 248459"/>
              <a:gd name="connsiteY27" fmla="*/ 122798 h 247991"/>
              <a:gd name="connsiteX28" fmla="*/ 0 w 248459"/>
              <a:gd name="connsiteY28" fmla="*/ 105663 h 247991"/>
              <a:gd name="connsiteX29" fmla="*/ 0 w 248459"/>
              <a:gd name="connsiteY29" fmla="*/ 32631 h 247991"/>
              <a:gd name="connsiteX30" fmla="*/ 17265 w 248459"/>
              <a:gd name="connsiteY30" fmla="*/ 15495 h 247991"/>
              <a:gd name="connsiteX31" fmla="*/ 182336 w 248459"/>
              <a:gd name="connsiteY31" fmla="*/ 0 h 247991"/>
              <a:gd name="connsiteX32" fmla="*/ 194542 w 248459"/>
              <a:gd name="connsiteY32" fmla="*/ 5017 h 247991"/>
              <a:gd name="connsiteX33" fmla="*/ 194559 w 248459"/>
              <a:gd name="connsiteY33" fmla="*/ 5017 h 247991"/>
              <a:gd name="connsiteX34" fmla="*/ 243405 w 248459"/>
              <a:gd name="connsiteY34" fmla="*/ 53476 h 247991"/>
              <a:gd name="connsiteX35" fmla="*/ 243405 w 248459"/>
              <a:gd name="connsiteY35" fmla="*/ 77706 h 247991"/>
              <a:gd name="connsiteX36" fmla="*/ 194559 w 248459"/>
              <a:gd name="connsiteY36" fmla="*/ 126182 h 247991"/>
              <a:gd name="connsiteX37" fmla="*/ 170145 w 248459"/>
              <a:gd name="connsiteY37" fmla="*/ 126182 h 247991"/>
              <a:gd name="connsiteX38" fmla="*/ 121317 w 248459"/>
              <a:gd name="connsiteY38" fmla="*/ 77706 h 247991"/>
              <a:gd name="connsiteX39" fmla="*/ 121317 w 248459"/>
              <a:gd name="connsiteY39" fmla="*/ 53476 h 247991"/>
              <a:gd name="connsiteX40" fmla="*/ 170128 w 248459"/>
              <a:gd name="connsiteY40" fmla="*/ 5017 h 247991"/>
              <a:gd name="connsiteX41" fmla="*/ 182336 w 248459"/>
              <a:gd name="connsiteY41" fmla="*/ 0 h 24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8459" h="247991">
                <a:moveTo>
                  <a:pt x="143410" y="140688"/>
                </a:moveTo>
                <a:lnTo>
                  <a:pt x="216997" y="140688"/>
                </a:lnTo>
                <a:cubicBezTo>
                  <a:pt x="226533" y="140688"/>
                  <a:pt x="234262" y="148359"/>
                  <a:pt x="234262" y="157823"/>
                </a:cubicBezTo>
                <a:lnTo>
                  <a:pt x="234262" y="230856"/>
                </a:lnTo>
                <a:cubicBezTo>
                  <a:pt x="234262" y="240319"/>
                  <a:pt x="226533" y="247991"/>
                  <a:pt x="216997" y="247991"/>
                </a:cubicBezTo>
                <a:lnTo>
                  <a:pt x="143410" y="247991"/>
                </a:lnTo>
                <a:cubicBezTo>
                  <a:pt x="133874" y="247991"/>
                  <a:pt x="126144" y="240319"/>
                  <a:pt x="126144" y="230856"/>
                </a:cubicBezTo>
                <a:lnTo>
                  <a:pt x="126144" y="157823"/>
                </a:lnTo>
                <a:cubicBezTo>
                  <a:pt x="126144" y="148359"/>
                  <a:pt x="133874" y="140688"/>
                  <a:pt x="143410" y="140688"/>
                </a:cubicBezTo>
                <a:close/>
                <a:moveTo>
                  <a:pt x="17265" y="140688"/>
                </a:moveTo>
                <a:lnTo>
                  <a:pt x="90852" y="140688"/>
                </a:lnTo>
                <a:cubicBezTo>
                  <a:pt x="100388" y="140688"/>
                  <a:pt x="108118" y="148359"/>
                  <a:pt x="108118" y="157823"/>
                </a:cubicBezTo>
                <a:lnTo>
                  <a:pt x="108118" y="230856"/>
                </a:lnTo>
                <a:cubicBezTo>
                  <a:pt x="108118" y="240319"/>
                  <a:pt x="100388" y="247991"/>
                  <a:pt x="90852" y="247991"/>
                </a:cubicBezTo>
                <a:lnTo>
                  <a:pt x="17265" y="247991"/>
                </a:lnTo>
                <a:cubicBezTo>
                  <a:pt x="7730" y="247991"/>
                  <a:pt x="0" y="240319"/>
                  <a:pt x="0" y="230856"/>
                </a:cubicBezTo>
                <a:lnTo>
                  <a:pt x="0" y="157823"/>
                </a:lnTo>
                <a:cubicBezTo>
                  <a:pt x="0" y="148359"/>
                  <a:pt x="7730" y="140688"/>
                  <a:pt x="17265" y="140688"/>
                </a:cubicBezTo>
                <a:close/>
                <a:moveTo>
                  <a:pt x="182352" y="41361"/>
                </a:moveTo>
                <a:lnTo>
                  <a:pt x="157938" y="65591"/>
                </a:lnTo>
                <a:lnTo>
                  <a:pt x="182352" y="89821"/>
                </a:lnTo>
                <a:lnTo>
                  <a:pt x="206766" y="65591"/>
                </a:lnTo>
                <a:close/>
                <a:moveTo>
                  <a:pt x="17265" y="15495"/>
                </a:moveTo>
                <a:lnTo>
                  <a:pt x="90852" y="15495"/>
                </a:lnTo>
                <a:cubicBezTo>
                  <a:pt x="100388" y="15495"/>
                  <a:pt x="108118" y="23167"/>
                  <a:pt x="108118" y="32631"/>
                </a:cubicBezTo>
                <a:lnTo>
                  <a:pt x="108118" y="105663"/>
                </a:lnTo>
                <a:cubicBezTo>
                  <a:pt x="108118" y="115126"/>
                  <a:pt x="100388" y="122798"/>
                  <a:pt x="90852" y="122798"/>
                </a:cubicBezTo>
                <a:lnTo>
                  <a:pt x="17265" y="122798"/>
                </a:lnTo>
                <a:cubicBezTo>
                  <a:pt x="7730" y="122798"/>
                  <a:pt x="0" y="115126"/>
                  <a:pt x="0" y="105663"/>
                </a:cubicBezTo>
                <a:lnTo>
                  <a:pt x="0" y="32631"/>
                </a:lnTo>
                <a:cubicBezTo>
                  <a:pt x="0" y="23167"/>
                  <a:pt x="7730" y="15495"/>
                  <a:pt x="17265" y="15495"/>
                </a:cubicBezTo>
                <a:close/>
                <a:moveTo>
                  <a:pt x="182336" y="0"/>
                </a:moveTo>
                <a:cubicBezTo>
                  <a:pt x="186754" y="0"/>
                  <a:pt x="191171" y="1672"/>
                  <a:pt x="194542" y="5017"/>
                </a:cubicBezTo>
                <a:lnTo>
                  <a:pt x="194559" y="5017"/>
                </a:lnTo>
                <a:lnTo>
                  <a:pt x="243405" y="53476"/>
                </a:lnTo>
                <a:cubicBezTo>
                  <a:pt x="250144" y="60167"/>
                  <a:pt x="250144" y="71014"/>
                  <a:pt x="243405" y="77706"/>
                </a:cubicBezTo>
                <a:lnTo>
                  <a:pt x="194559" y="126182"/>
                </a:lnTo>
                <a:cubicBezTo>
                  <a:pt x="187816" y="132872"/>
                  <a:pt x="176887" y="132872"/>
                  <a:pt x="170145" y="126182"/>
                </a:cubicBezTo>
                <a:lnTo>
                  <a:pt x="121317" y="77706"/>
                </a:lnTo>
                <a:cubicBezTo>
                  <a:pt x="114577" y="71014"/>
                  <a:pt x="114577" y="60167"/>
                  <a:pt x="121317" y="53476"/>
                </a:cubicBezTo>
                <a:lnTo>
                  <a:pt x="170128" y="5017"/>
                </a:lnTo>
                <a:cubicBezTo>
                  <a:pt x="173500" y="1672"/>
                  <a:pt x="177918" y="0"/>
                  <a:pt x="182336" y="0"/>
                </a:cubicBezTo>
                <a:close/>
              </a:path>
            </a:pathLst>
          </a:custGeom>
          <a:gradFill>
            <a:gsLst>
              <a:gs pos="0">
                <a:srgbClr val="FFFFFF"/>
              </a:gs>
              <a:gs pos="80000">
                <a:srgbClr val="FFFFFF">
                  <a:alpha val="60000"/>
                </a:srgbClr>
              </a:gs>
            </a:gsLst>
            <a:lin ang="4800001" scaled="1"/>
          </a:gradFill>
          <a:ln w="10892" cap="flat">
            <a:noFill/>
            <a:prstDash val="solid"/>
            <a:miter/>
          </a:ln>
        </p:spPr>
        <p:txBody>
          <a:bodyPr rtlCol="0" anchor="ctr"/>
          <a:lstStyle/>
          <a:p>
            <a:endParaRPr lang="zh-CN" altLang="en-US"/>
          </a:p>
        </p:txBody>
      </p:sp>
      <p:sp>
        <p:nvSpPr>
          <p:cNvPr id="82" name="图片 123" descr="343435383038363b343532323339393bd6b4d0d0d5aad2aa"/>
          <p:cNvSpPr/>
          <p:nvPr>
            <p:custDataLst>
              <p:tags r:id="rId33"/>
            </p:custDataLst>
          </p:nvPr>
        </p:nvSpPr>
        <p:spPr>
          <a:xfrm>
            <a:off x="5077143" y="4962843"/>
            <a:ext cx="217532" cy="262800"/>
          </a:xfrm>
          <a:custGeom>
            <a:avLst/>
            <a:gdLst>
              <a:gd name="connsiteX0" fmla="*/ 71890 w 217532"/>
              <a:gd name="connsiteY0" fmla="*/ 27565 h 262800"/>
              <a:gd name="connsiteX1" fmla="*/ 108382 w 217532"/>
              <a:gd name="connsiteY1" fmla="*/ -392 h 262800"/>
              <a:gd name="connsiteX2" fmla="*/ 144874 w 217532"/>
              <a:gd name="connsiteY2" fmla="*/ 27565 h 262800"/>
              <a:gd name="connsiteX3" fmla="*/ 195395 w 217532"/>
              <a:gd name="connsiteY3" fmla="*/ 27565 h 262800"/>
              <a:gd name="connsiteX4" fmla="*/ 217148 w 217532"/>
              <a:gd name="connsiteY4" fmla="*/ 49931 h 262800"/>
              <a:gd name="connsiteX5" fmla="*/ 217148 w 217532"/>
              <a:gd name="connsiteY5" fmla="*/ 240042 h 262800"/>
              <a:gd name="connsiteX6" fmla="*/ 195395 w 217532"/>
              <a:gd name="connsiteY6" fmla="*/ 262408 h 262800"/>
              <a:gd name="connsiteX7" fmla="*/ 21369 w 217532"/>
              <a:gd name="connsiteY7" fmla="*/ 262408 h 262800"/>
              <a:gd name="connsiteX8" fmla="*/ -384 w 217532"/>
              <a:gd name="connsiteY8" fmla="*/ 240042 h 262800"/>
              <a:gd name="connsiteX9" fmla="*/ -384 w 217532"/>
              <a:gd name="connsiteY9" fmla="*/ 49931 h 262800"/>
              <a:gd name="connsiteX10" fmla="*/ 21369 w 217532"/>
              <a:gd name="connsiteY10" fmla="*/ 27565 h 262800"/>
              <a:gd name="connsiteX11" fmla="*/ 71890 w 217532"/>
              <a:gd name="connsiteY11" fmla="*/ 27565 h 262800"/>
              <a:gd name="connsiteX12" fmla="*/ 108382 w 217532"/>
              <a:gd name="connsiteY12" fmla="*/ 44340 h 262800"/>
              <a:gd name="connsiteX13" fmla="*/ 119259 w 217532"/>
              <a:gd name="connsiteY13" fmla="*/ 33157 h 262800"/>
              <a:gd name="connsiteX14" fmla="*/ 108382 w 217532"/>
              <a:gd name="connsiteY14" fmla="*/ 21974 h 262800"/>
              <a:gd name="connsiteX15" fmla="*/ 97506 w 217532"/>
              <a:gd name="connsiteY15" fmla="*/ 33157 h 262800"/>
              <a:gd name="connsiteX16" fmla="*/ 108382 w 217532"/>
              <a:gd name="connsiteY16" fmla="*/ 44340 h 262800"/>
              <a:gd name="connsiteX17" fmla="*/ 53999 w 217532"/>
              <a:gd name="connsiteY17" fmla="*/ 83480 h 262800"/>
              <a:gd name="connsiteX18" fmla="*/ 43122 w 217532"/>
              <a:gd name="connsiteY18" fmla="*/ 94663 h 262800"/>
              <a:gd name="connsiteX19" fmla="*/ 53999 w 217532"/>
              <a:gd name="connsiteY19" fmla="*/ 105846 h 262800"/>
              <a:gd name="connsiteX20" fmla="*/ 162765 w 217532"/>
              <a:gd name="connsiteY20" fmla="*/ 105846 h 262800"/>
              <a:gd name="connsiteX21" fmla="*/ 173642 w 217532"/>
              <a:gd name="connsiteY21" fmla="*/ 94663 h 262800"/>
              <a:gd name="connsiteX22" fmla="*/ 162765 w 217532"/>
              <a:gd name="connsiteY22" fmla="*/ 83480 h 262800"/>
              <a:gd name="connsiteX23" fmla="*/ 53999 w 217532"/>
              <a:gd name="connsiteY23" fmla="*/ 83480 h 262800"/>
              <a:gd name="connsiteX24" fmla="*/ 53999 w 217532"/>
              <a:gd name="connsiteY24" fmla="*/ 133804 h 262800"/>
              <a:gd name="connsiteX25" fmla="*/ 43122 w 217532"/>
              <a:gd name="connsiteY25" fmla="*/ 144987 h 262800"/>
              <a:gd name="connsiteX26" fmla="*/ 53999 w 217532"/>
              <a:gd name="connsiteY26" fmla="*/ 156170 h 262800"/>
              <a:gd name="connsiteX27" fmla="*/ 162765 w 217532"/>
              <a:gd name="connsiteY27" fmla="*/ 156170 h 262800"/>
              <a:gd name="connsiteX28" fmla="*/ 173642 w 217532"/>
              <a:gd name="connsiteY28" fmla="*/ 144987 h 262800"/>
              <a:gd name="connsiteX29" fmla="*/ 162765 w 217532"/>
              <a:gd name="connsiteY29" fmla="*/ 133804 h 262800"/>
              <a:gd name="connsiteX30" fmla="*/ 53999 w 217532"/>
              <a:gd name="connsiteY30" fmla="*/ 133804 h 262800"/>
              <a:gd name="connsiteX31" fmla="*/ 53999 w 217532"/>
              <a:gd name="connsiteY31" fmla="*/ 184127 h 262800"/>
              <a:gd name="connsiteX32" fmla="*/ 43122 w 217532"/>
              <a:gd name="connsiteY32" fmla="*/ 195310 h 262800"/>
              <a:gd name="connsiteX33" fmla="*/ 53999 w 217532"/>
              <a:gd name="connsiteY33" fmla="*/ 206493 h 262800"/>
              <a:gd name="connsiteX34" fmla="*/ 108382 w 217532"/>
              <a:gd name="connsiteY34" fmla="*/ 206493 h 262800"/>
              <a:gd name="connsiteX35" fmla="*/ 119259 w 217532"/>
              <a:gd name="connsiteY35" fmla="*/ 195310 h 262800"/>
              <a:gd name="connsiteX36" fmla="*/ 108382 w 217532"/>
              <a:gd name="connsiteY36" fmla="*/ 184127 h 262800"/>
              <a:gd name="connsiteX37" fmla="*/ 53999 w 217532"/>
              <a:gd name="connsiteY37" fmla="*/ 184127 h 26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7532" h="262800">
                <a:moveTo>
                  <a:pt x="71890" y="27565"/>
                </a:moveTo>
                <a:cubicBezTo>
                  <a:pt x="76570" y="11398"/>
                  <a:pt x="91137" y="-392"/>
                  <a:pt x="108382" y="-392"/>
                </a:cubicBezTo>
                <a:cubicBezTo>
                  <a:pt x="125627" y="-392"/>
                  <a:pt x="140194" y="11398"/>
                  <a:pt x="144874" y="27565"/>
                </a:cubicBezTo>
                <a:lnTo>
                  <a:pt x="195395" y="27565"/>
                </a:lnTo>
                <a:cubicBezTo>
                  <a:pt x="207409" y="27565"/>
                  <a:pt x="217148" y="37579"/>
                  <a:pt x="217148" y="49931"/>
                </a:cubicBezTo>
                <a:lnTo>
                  <a:pt x="217148" y="240042"/>
                </a:lnTo>
                <a:cubicBezTo>
                  <a:pt x="217148" y="252395"/>
                  <a:pt x="207409" y="262408"/>
                  <a:pt x="195395" y="262408"/>
                </a:cubicBezTo>
                <a:lnTo>
                  <a:pt x="21369" y="262408"/>
                </a:lnTo>
                <a:cubicBezTo>
                  <a:pt x="9355" y="262408"/>
                  <a:pt x="-384" y="252395"/>
                  <a:pt x="-384" y="240042"/>
                </a:cubicBezTo>
                <a:lnTo>
                  <a:pt x="-384" y="49931"/>
                </a:lnTo>
                <a:cubicBezTo>
                  <a:pt x="-384" y="37579"/>
                  <a:pt x="9355" y="27565"/>
                  <a:pt x="21369" y="27565"/>
                </a:cubicBezTo>
                <a:lnTo>
                  <a:pt x="71890" y="27565"/>
                </a:lnTo>
                <a:moveTo>
                  <a:pt x="108382" y="44340"/>
                </a:moveTo>
                <a:cubicBezTo>
                  <a:pt x="114389" y="44340"/>
                  <a:pt x="119259" y="39333"/>
                  <a:pt x="119259" y="33157"/>
                </a:cubicBezTo>
                <a:cubicBezTo>
                  <a:pt x="119259" y="26981"/>
                  <a:pt x="114389" y="21974"/>
                  <a:pt x="108382" y="21974"/>
                </a:cubicBezTo>
                <a:cubicBezTo>
                  <a:pt x="102375" y="21974"/>
                  <a:pt x="97506" y="26981"/>
                  <a:pt x="97506" y="33157"/>
                </a:cubicBezTo>
                <a:cubicBezTo>
                  <a:pt x="97506" y="39333"/>
                  <a:pt x="102375" y="44340"/>
                  <a:pt x="108382" y="44340"/>
                </a:cubicBezTo>
                <a:moveTo>
                  <a:pt x="53999" y="83480"/>
                </a:moveTo>
                <a:cubicBezTo>
                  <a:pt x="47992" y="83480"/>
                  <a:pt x="43122" y="88487"/>
                  <a:pt x="43122" y="94663"/>
                </a:cubicBezTo>
                <a:cubicBezTo>
                  <a:pt x="43122" y="100840"/>
                  <a:pt x="47992" y="105846"/>
                  <a:pt x="53999" y="105846"/>
                </a:cubicBezTo>
                <a:lnTo>
                  <a:pt x="162765" y="105846"/>
                </a:lnTo>
                <a:cubicBezTo>
                  <a:pt x="168772" y="105846"/>
                  <a:pt x="173642" y="100840"/>
                  <a:pt x="173642" y="94663"/>
                </a:cubicBezTo>
                <a:cubicBezTo>
                  <a:pt x="173642" y="88487"/>
                  <a:pt x="168772" y="83480"/>
                  <a:pt x="162765" y="83480"/>
                </a:cubicBezTo>
                <a:lnTo>
                  <a:pt x="53999" y="83480"/>
                </a:lnTo>
                <a:moveTo>
                  <a:pt x="53999" y="133804"/>
                </a:moveTo>
                <a:cubicBezTo>
                  <a:pt x="47992" y="133804"/>
                  <a:pt x="43122" y="138811"/>
                  <a:pt x="43122" y="144987"/>
                </a:cubicBezTo>
                <a:cubicBezTo>
                  <a:pt x="43122" y="151163"/>
                  <a:pt x="47992" y="156170"/>
                  <a:pt x="53999" y="156170"/>
                </a:cubicBezTo>
                <a:lnTo>
                  <a:pt x="162765" y="156170"/>
                </a:lnTo>
                <a:cubicBezTo>
                  <a:pt x="168772" y="156170"/>
                  <a:pt x="173642" y="151163"/>
                  <a:pt x="173642" y="144987"/>
                </a:cubicBezTo>
                <a:cubicBezTo>
                  <a:pt x="173642" y="138811"/>
                  <a:pt x="168772" y="133804"/>
                  <a:pt x="162765" y="133804"/>
                </a:cubicBezTo>
                <a:lnTo>
                  <a:pt x="53999" y="133804"/>
                </a:lnTo>
                <a:moveTo>
                  <a:pt x="53999" y="184127"/>
                </a:moveTo>
                <a:cubicBezTo>
                  <a:pt x="47992" y="184127"/>
                  <a:pt x="43122" y="189134"/>
                  <a:pt x="43122" y="195310"/>
                </a:cubicBezTo>
                <a:cubicBezTo>
                  <a:pt x="43122" y="201487"/>
                  <a:pt x="47992" y="206493"/>
                  <a:pt x="53999" y="206493"/>
                </a:cubicBezTo>
                <a:lnTo>
                  <a:pt x="108382" y="206493"/>
                </a:lnTo>
                <a:cubicBezTo>
                  <a:pt x="114389" y="206493"/>
                  <a:pt x="119259" y="201487"/>
                  <a:pt x="119259" y="195310"/>
                </a:cubicBezTo>
                <a:cubicBezTo>
                  <a:pt x="119259" y="189134"/>
                  <a:pt x="114389" y="184127"/>
                  <a:pt x="108382" y="184127"/>
                </a:cubicBezTo>
                <a:lnTo>
                  <a:pt x="53999" y="184127"/>
                </a:lnTo>
              </a:path>
            </a:pathLst>
          </a:custGeom>
          <a:gradFill>
            <a:gsLst>
              <a:gs pos="0">
                <a:srgbClr val="FFFFFF"/>
              </a:gs>
              <a:gs pos="99999">
                <a:srgbClr val="FFFFFF">
                  <a:alpha val="60000"/>
                </a:srgbClr>
              </a:gs>
            </a:gsLst>
            <a:lin ang="5400000" scaled="1"/>
          </a:gradFill>
          <a:ln w="405" cap="flat">
            <a:noFill/>
            <a:prstDash val="solid"/>
            <a:miter/>
          </a:ln>
        </p:spPr>
        <p:txBody>
          <a:bodyPr rtlCol="0" anchor="ctr"/>
          <a:lstStyle/>
          <a:p>
            <a:endParaRPr lang="zh-CN" altLang="en-US"/>
          </a:p>
        </p:txBody>
      </p:sp>
    </p:spTree>
    <p:custDataLst>
      <p:tags r:id="rId3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860915" y="5273040"/>
            <a:ext cx="2097405" cy="1294765"/>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活动四</a:t>
            </a:r>
            <a:r>
              <a:rPr lang="en-US" altLang="zh-CN" sz="3200" b="1">
                <a:latin typeface="+mj-ea"/>
                <a:ea typeface="+mj-ea"/>
                <a:cs typeface="+mj-ea"/>
              </a:rPr>
              <a:t>  </a:t>
            </a:r>
            <a:r>
              <a:rPr lang="zh-CN" altLang="en-US" sz="3200" b="1">
                <a:latin typeface="+mj-ea"/>
                <a:ea typeface="+mj-ea"/>
                <a:cs typeface="+mj-ea"/>
              </a:rPr>
              <a:t>直播互动及转化</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．直播转化技巧与方法</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任意多边形 11"/>
          <p:cNvSpPr/>
          <p:nvPr>
            <p:custDataLst>
              <p:tags r:id="rId3"/>
            </p:custDataLst>
          </p:nvPr>
        </p:nvSpPr>
        <p:spPr>
          <a:xfrm rot="10800000">
            <a:off x="4770755" y="3542348"/>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3">
                  <a:lumMod val="90000"/>
                </a:schemeClr>
              </a:gs>
              <a:gs pos="100000">
                <a:schemeClr val="accent3">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tx1"/>
              </a:solidFill>
              <a:sym typeface="+mn-ea"/>
            </a:endParaRPr>
          </a:p>
        </p:txBody>
      </p:sp>
      <p:sp>
        <p:nvSpPr>
          <p:cNvPr id="22" name="任意多边形 11"/>
          <p:cNvSpPr/>
          <p:nvPr>
            <p:custDataLst>
              <p:tags r:id="rId4"/>
            </p:custDataLst>
          </p:nvPr>
        </p:nvSpPr>
        <p:spPr>
          <a:xfrm rot="18000000">
            <a:off x="4321810" y="3369628"/>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2">
                  <a:lumMod val="90000"/>
                </a:schemeClr>
              </a:gs>
              <a:gs pos="100000">
                <a:schemeClr val="accent2">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tx1"/>
              </a:solidFill>
              <a:sym typeface="+mn-ea"/>
            </a:endParaRPr>
          </a:p>
        </p:txBody>
      </p:sp>
      <p:sp>
        <p:nvSpPr>
          <p:cNvPr id="30" name="任意多边形: 形状 29"/>
          <p:cNvSpPr/>
          <p:nvPr>
            <p:custDataLst>
              <p:tags r:id="rId5"/>
            </p:custDataLst>
          </p:nvPr>
        </p:nvSpPr>
        <p:spPr>
          <a:xfrm rot="3600000">
            <a:off x="4719320" y="3038793"/>
            <a:ext cx="2659883" cy="1960671"/>
          </a:xfrm>
          <a:custGeom>
            <a:avLst/>
            <a:gdLst>
              <a:gd name="connsiteX0" fmla="*/ 2461793 w 2659883"/>
              <a:gd name="connsiteY0" fmla="*/ 1960671 h 1960671"/>
              <a:gd name="connsiteX1" fmla="*/ 2464149 w 2659883"/>
              <a:gd name="connsiteY1" fmla="*/ 1957940 h 1960671"/>
              <a:gd name="connsiteX2" fmla="*/ 2477277 w 2659883"/>
              <a:gd name="connsiteY2" fmla="*/ 1939725 h 1960671"/>
              <a:gd name="connsiteX3" fmla="*/ 2462699 w 2659883"/>
              <a:gd name="connsiteY3" fmla="*/ 1960671 h 1960671"/>
              <a:gd name="connsiteX4" fmla="*/ 4581 w 2659883"/>
              <a:gd name="connsiteY4" fmla="*/ 202710 h 1960671"/>
              <a:gd name="connsiteX5" fmla="*/ 184373 w 2659883"/>
              <a:gd name="connsiteY5" fmla="*/ 2863 h 1960671"/>
              <a:gd name="connsiteX6" fmla="*/ 186091 w 2659883"/>
              <a:gd name="connsiteY6" fmla="*/ 1145 h 1960671"/>
              <a:gd name="connsiteX7" fmla="*/ 186664 w 2659883"/>
              <a:gd name="connsiteY7" fmla="*/ 1145 h 1960671"/>
              <a:gd name="connsiteX8" fmla="*/ 186664 w 2659883"/>
              <a:gd name="connsiteY8" fmla="*/ 0 h 1960671"/>
              <a:gd name="connsiteX9" fmla="*/ 1538543 w 2659883"/>
              <a:gd name="connsiteY9" fmla="*/ 0 h 1960671"/>
              <a:gd name="connsiteX10" fmla="*/ 1546559 w 2659883"/>
              <a:gd name="connsiteY10" fmla="*/ 0 h 1960671"/>
              <a:gd name="connsiteX11" fmla="*/ 1555148 w 2659883"/>
              <a:gd name="connsiteY11" fmla="*/ 0 h 1960671"/>
              <a:gd name="connsiteX12" fmla="*/ 1569463 w 2659883"/>
              <a:gd name="connsiteY12" fmla="*/ 573 h 1960671"/>
              <a:gd name="connsiteX13" fmla="*/ 1750400 w 2659883"/>
              <a:gd name="connsiteY13" fmla="*/ 18897 h 1960671"/>
              <a:gd name="connsiteX14" fmla="*/ 1774449 w 2659883"/>
              <a:gd name="connsiteY14" fmla="*/ 23478 h 1960671"/>
              <a:gd name="connsiteX15" fmla="*/ 1776739 w 2659883"/>
              <a:gd name="connsiteY15" fmla="*/ 24050 h 1960671"/>
              <a:gd name="connsiteX16" fmla="*/ 1777312 w 2659883"/>
              <a:gd name="connsiteY16" fmla="*/ 24050 h 1960671"/>
              <a:gd name="connsiteX17" fmla="*/ 1779602 w 2659883"/>
              <a:gd name="connsiteY17" fmla="*/ 24623 h 1960671"/>
              <a:gd name="connsiteX18" fmla="*/ 1797353 w 2659883"/>
              <a:gd name="connsiteY18" fmla="*/ 28059 h 1960671"/>
              <a:gd name="connsiteX19" fmla="*/ 1805369 w 2659883"/>
              <a:gd name="connsiteY19" fmla="*/ 29777 h 1960671"/>
              <a:gd name="connsiteX20" fmla="*/ 1806514 w 2659883"/>
              <a:gd name="connsiteY20" fmla="*/ 30349 h 1960671"/>
              <a:gd name="connsiteX21" fmla="*/ 1808804 w 2659883"/>
              <a:gd name="connsiteY21" fmla="*/ 30922 h 1960671"/>
              <a:gd name="connsiteX22" fmla="*/ 1821974 w 2659883"/>
              <a:gd name="connsiteY22" fmla="*/ 33785 h 1960671"/>
              <a:gd name="connsiteX23" fmla="*/ 1833998 w 2659883"/>
              <a:gd name="connsiteY23" fmla="*/ 36648 h 1960671"/>
              <a:gd name="connsiteX24" fmla="*/ 1835716 w 2659883"/>
              <a:gd name="connsiteY24" fmla="*/ 37221 h 1960671"/>
              <a:gd name="connsiteX25" fmla="*/ 1837434 w 2659883"/>
              <a:gd name="connsiteY25" fmla="*/ 37793 h 1960671"/>
              <a:gd name="connsiteX26" fmla="*/ 1847168 w 2659883"/>
              <a:gd name="connsiteY26" fmla="*/ 40084 h 1960671"/>
              <a:gd name="connsiteX27" fmla="*/ 1862055 w 2659883"/>
              <a:gd name="connsiteY27" fmla="*/ 44092 h 1960671"/>
              <a:gd name="connsiteX28" fmla="*/ 1864918 w 2659883"/>
              <a:gd name="connsiteY28" fmla="*/ 45238 h 1960671"/>
              <a:gd name="connsiteX29" fmla="*/ 1866063 w 2659883"/>
              <a:gd name="connsiteY29" fmla="*/ 45238 h 1960671"/>
              <a:gd name="connsiteX30" fmla="*/ 1872934 w 2659883"/>
              <a:gd name="connsiteY30" fmla="*/ 47528 h 1960671"/>
              <a:gd name="connsiteX31" fmla="*/ 1890112 w 2659883"/>
              <a:gd name="connsiteY31" fmla="*/ 52682 h 1960671"/>
              <a:gd name="connsiteX32" fmla="*/ 1893547 w 2659883"/>
              <a:gd name="connsiteY32" fmla="*/ 53827 h 1960671"/>
              <a:gd name="connsiteX33" fmla="*/ 1894692 w 2659883"/>
              <a:gd name="connsiteY33" fmla="*/ 53827 h 1960671"/>
              <a:gd name="connsiteX34" fmla="*/ 1899273 w 2659883"/>
              <a:gd name="connsiteY34" fmla="*/ 55545 h 1960671"/>
              <a:gd name="connsiteX35" fmla="*/ 1917596 w 2659883"/>
              <a:gd name="connsiteY35" fmla="*/ 61271 h 1960671"/>
              <a:gd name="connsiteX36" fmla="*/ 1921604 w 2659883"/>
              <a:gd name="connsiteY36" fmla="*/ 62989 h 1960671"/>
              <a:gd name="connsiteX37" fmla="*/ 1922749 w 2659883"/>
              <a:gd name="connsiteY37" fmla="*/ 62989 h 1960671"/>
              <a:gd name="connsiteX38" fmla="*/ 1925612 w 2659883"/>
              <a:gd name="connsiteY38" fmla="*/ 64134 h 1960671"/>
              <a:gd name="connsiteX39" fmla="*/ 1945080 w 2659883"/>
              <a:gd name="connsiteY39" fmla="*/ 70433 h 1960671"/>
              <a:gd name="connsiteX40" fmla="*/ 1949661 w 2659883"/>
              <a:gd name="connsiteY40" fmla="*/ 72724 h 1960671"/>
              <a:gd name="connsiteX41" fmla="*/ 1950233 w 2659883"/>
              <a:gd name="connsiteY41" fmla="*/ 72724 h 1960671"/>
              <a:gd name="connsiteX42" fmla="*/ 1951951 w 2659883"/>
              <a:gd name="connsiteY42" fmla="*/ 73296 h 1960671"/>
              <a:gd name="connsiteX43" fmla="*/ 1971992 w 2659883"/>
              <a:gd name="connsiteY43" fmla="*/ 80740 h 1960671"/>
              <a:gd name="connsiteX44" fmla="*/ 1977145 w 2659883"/>
              <a:gd name="connsiteY44" fmla="*/ 83031 h 1960671"/>
              <a:gd name="connsiteX45" fmla="*/ 1977718 w 2659883"/>
              <a:gd name="connsiteY45" fmla="*/ 83031 h 1960671"/>
              <a:gd name="connsiteX46" fmla="*/ 1978290 w 2659883"/>
              <a:gd name="connsiteY46" fmla="*/ 83603 h 1960671"/>
              <a:gd name="connsiteX47" fmla="*/ 1998331 w 2659883"/>
              <a:gd name="connsiteY47" fmla="*/ 91620 h 1960671"/>
              <a:gd name="connsiteX48" fmla="*/ 2004629 w 2659883"/>
              <a:gd name="connsiteY48" fmla="*/ 93911 h 1960671"/>
              <a:gd name="connsiteX49" fmla="*/ 2004629 w 2659883"/>
              <a:gd name="connsiteY49" fmla="*/ 94483 h 1960671"/>
              <a:gd name="connsiteX50" fmla="*/ 2024670 w 2659883"/>
              <a:gd name="connsiteY50" fmla="*/ 103073 h 1960671"/>
              <a:gd name="connsiteX51" fmla="*/ 2375666 w 2659883"/>
              <a:gd name="connsiteY51" fmla="*/ 341285 h 1960671"/>
              <a:gd name="connsiteX52" fmla="*/ 2385400 w 2659883"/>
              <a:gd name="connsiteY52" fmla="*/ 351020 h 1960671"/>
              <a:gd name="connsiteX53" fmla="*/ 2395707 w 2659883"/>
              <a:gd name="connsiteY53" fmla="*/ 361327 h 1960671"/>
              <a:gd name="connsiteX54" fmla="*/ 2405441 w 2659883"/>
              <a:gd name="connsiteY54" fmla="*/ 371634 h 1960671"/>
              <a:gd name="connsiteX55" fmla="*/ 2415174 w 2659883"/>
              <a:gd name="connsiteY55" fmla="*/ 381942 h 1960671"/>
              <a:gd name="connsiteX56" fmla="*/ 2424908 w 2659883"/>
              <a:gd name="connsiteY56" fmla="*/ 392249 h 1960671"/>
              <a:gd name="connsiteX57" fmla="*/ 2424908 w 2659883"/>
              <a:gd name="connsiteY57" fmla="*/ 392821 h 1960671"/>
              <a:gd name="connsiteX58" fmla="*/ 2425481 w 2659883"/>
              <a:gd name="connsiteY58" fmla="*/ 392821 h 1960671"/>
              <a:gd name="connsiteX59" fmla="*/ 2434070 w 2659883"/>
              <a:gd name="connsiteY59" fmla="*/ 402556 h 1960671"/>
              <a:gd name="connsiteX60" fmla="*/ 2443804 w 2659883"/>
              <a:gd name="connsiteY60" fmla="*/ 414009 h 1960671"/>
              <a:gd name="connsiteX61" fmla="*/ 2444376 w 2659883"/>
              <a:gd name="connsiteY61" fmla="*/ 414009 h 1960671"/>
              <a:gd name="connsiteX62" fmla="*/ 2444376 w 2659883"/>
              <a:gd name="connsiteY62" fmla="*/ 414581 h 1960671"/>
              <a:gd name="connsiteX63" fmla="*/ 2452965 w 2659883"/>
              <a:gd name="connsiteY63" fmla="*/ 423743 h 1960671"/>
              <a:gd name="connsiteX64" fmla="*/ 2462699 w 2659883"/>
              <a:gd name="connsiteY64" fmla="*/ 435768 h 1960671"/>
              <a:gd name="connsiteX65" fmla="*/ 2463272 w 2659883"/>
              <a:gd name="connsiteY65" fmla="*/ 436341 h 1960671"/>
              <a:gd name="connsiteX66" fmla="*/ 2470715 w 2659883"/>
              <a:gd name="connsiteY66" fmla="*/ 446076 h 1960671"/>
              <a:gd name="connsiteX67" fmla="*/ 2480449 w 2659883"/>
              <a:gd name="connsiteY67" fmla="*/ 458101 h 1960671"/>
              <a:gd name="connsiteX68" fmla="*/ 2481022 w 2659883"/>
              <a:gd name="connsiteY68" fmla="*/ 458673 h 1960671"/>
              <a:gd name="connsiteX69" fmla="*/ 2488465 w 2659883"/>
              <a:gd name="connsiteY69" fmla="*/ 467835 h 1960671"/>
              <a:gd name="connsiteX70" fmla="*/ 2498199 w 2659883"/>
              <a:gd name="connsiteY70" fmla="*/ 481006 h 1960671"/>
              <a:gd name="connsiteX71" fmla="*/ 2498199 w 2659883"/>
              <a:gd name="connsiteY71" fmla="*/ 481579 h 1960671"/>
              <a:gd name="connsiteX72" fmla="*/ 2498772 w 2659883"/>
              <a:gd name="connsiteY72" fmla="*/ 481579 h 1960671"/>
              <a:gd name="connsiteX73" fmla="*/ 2505643 w 2659883"/>
              <a:gd name="connsiteY73" fmla="*/ 490741 h 1960671"/>
              <a:gd name="connsiteX74" fmla="*/ 2514805 w 2659883"/>
              <a:gd name="connsiteY74" fmla="*/ 503911 h 1960671"/>
              <a:gd name="connsiteX75" fmla="*/ 2515377 w 2659883"/>
              <a:gd name="connsiteY75" fmla="*/ 504484 h 1960671"/>
              <a:gd name="connsiteX76" fmla="*/ 2515377 w 2659883"/>
              <a:gd name="connsiteY76" fmla="*/ 505056 h 1960671"/>
              <a:gd name="connsiteX77" fmla="*/ 2521676 w 2659883"/>
              <a:gd name="connsiteY77" fmla="*/ 513646 h 1960671"/>
              <a:gd name="connsiteX78" fmla="*/ 2531410 w 2659883"/>
              <a:gd name="connsiteY78" fmla="*/ 527961 h 1960671"/>
              <a:gd name="connsiteX79" fmla="*/ 2531982 w 2659883"/>
              <a:gd name="connsiteY79" fmla="*/ 528534 h 1960671"/>
              <a:gd name="connsiteX80" fmla="*/ 2537708 w 2659883"/>
              <a:gd name="connsiteY80" fmla="*/ 537123 h 1960671"/>
              <a:gd name="connsiteX81" fmla="*/ 2547442 w 2659883"/>
              <a:gd name="connsiteY81" fmla="*/ 552012 h 1960671"/>
              <a:gd name="connsiteX82" fmla="*/ 2547442 w 2659883"/>
              <a:gd name="connsiteY82" fmla="*/ 552584 h 1960671"/>
              <a:gd name="connsiteX83" fmla="*/ 2548015 w 2659883"/>
              <a:gd name="connsiteY83" fmla="*/ 552584 h 1960671"/>
              <a:gd name="connsiteX84" fmla="*/ 2553168 w 2659883"/>
              <a:gd name="connsiteY84" fmla="*/ 561174 h 1960671"/>
              <a:gd name="connsiteX85" fmla="*/ 2562902 w 2659883"/>
              <a:gd name="connsiteY85" fmla="*/ 576634 h 1960671"/>
              <a:gd name="connsiteX86" fmla="*/ 2562902 w 2659883"/>
              <a:gd name="connsiteY86" fmla="*/ 577207 h 1960671"/>
              <a:gd name="connsiteX87" fmla="*/ 2568055 w 2659883"/>
              <a:gd name="connsiteY87" fmla="*/ 585224 h 1960671"/>
              <a:gd name="connsiteX88" fmla="*/ 2577217 w 2659883"/>
              <a:gd name="connsiteY88" fmla="*/ 601257 h 1960671"/>
              <a:gd name="connsiteX89" fmla="*/ 2577789 w 2659883"/>
              <a:gd name="connsiteY89" fmla="*/ 601830 h 1960671"/>
              <a:gd name="connsiteX90" fmla="*/ 2582370 w 2659883"/>
              <a:gd name="connsiteY90" fmla="*/ 609847 h 1960671"/>
              <a:gd name="connsiteX91" fmla="*/ 2591531 w 2659883"/>
              <a:gd name="connsiteY91" fmla="*/ 627025 h 1960671"/>
              <a:gd name="connsiteX92" fmla="*/ 2592104 w 2659883"/>
              <a:gd name="connsiteY92" fmla="*/ 627025 h 1960671"/>
              <a:gd name="connsiteX93" fmla="*/ 2596112 w 2659883"/>
              <a:gd name="connsiteY93" fmla="*/ 635042 h 1960671"/>
              <a:gd name="connsiteX94" fmla="*/ 2655956 w 2659883"/>
              <a:gd name="connsiteY94" fmla="*/ 765198 h 1960671"/>
              <a:gd name="connsiteX95" fmla="*/ 2659883 w 2659883"/>
              <a:gd name="connsiteY95" fmla="*/ 777517 h 1960671"/>
              <a:gd name="connsiteX96" fmla="*/ 2207129 w 2659883"/>
              <a:gd name="connsiteY96" fmla="*/ 1561711 h 1960671"/>
              <a:gd name="connsiteX97" fmla="*/ 2247630 w 2659883"/>
              <a:gd name="connsiteY97" fmla="*/ 1482904 h 1960671"/>
              <a:gd name="connsiteX98" fmla="*/ 2302375 w 2659883"/>
              <a:gd name="connsiteY98" fmla="*/ 1198506 h 1960671"/>
              <a:gd name="connsiteX99" fmla="*/ 2234809 w 2659883"/>
              <a:gd name="connsiteY99" fmla="*/ 883562 h 1960671"/>
              <a:gd name="connsiteX100" fmla="*/ 2227366 w 2659883"/>
              <a:gd name="connsiteY100" fmla="*/ 866956 h 1960671"/>
              <a:gd name="connsiteX101" fmla="*/ 2226793 w 2659883"/>
              <a:gd name="connsiteY101" fmla="*/ 866383 h 1960671"/>
              <a:gd name="connsiteX102" fmla="*/ 2218777 w 2659883"/>
              <a:gd name="connsiteY102" fmla="*/ 850922 h 1960671"/>
              <a:gd name="connsiteX103" fmla="*/ 2218204 w 2659883"/>
              <a:gd name="connsiteY103" fmla="*/ 849777 h 1960671"/>
              <a:gd name="connsiteX104" fmla="*/ 2210188 w 2659883"/>
              <a:gd name="connsiteY104" fmla="*/ 834316 h 1960671"/>
              <a:gd name="connsiteX105" fmla="*/ 2209616 w 2659883"/>
              <a:gd name="connsiteY105" fmla="*/ 833171 h 1960671"/>
              <a:gd name="connsiteX106" fmla="*/ 2201599 w 2659883"/>
              <a:gd name="connsiteY106" fmla="*/ 818283 h 1960671"/>
              <a:gd name="connsiteX107" fmla="*/ 2200454 w 2659883"/>
              <a:gd name="connsiteY107" fmla="*/ 816565 h 1960671"/>
              <a:gd name="connsiteX108" fmla="*/ 2192438 w 2659883"/>
              <a:gd name="connsiteY108" fmla="*/ 802822 h 1960671"/>
              <a:gd name="connsiteX109" fmla="*/ 2190720 w 2659883"/>
              <a:gd name="connsiteY109" fmla="*/ 800531 h 1960671"/>
              <a:gd name="connsiteX110" fmla="*/ 2182704 w 2659883"/>
              <a:gd name="connsiteY110" fmla="*/ 787361 h 1960671"/>
              <a:gd name="connsiteX111" fmla="*/ 2180986 w 2659883"/>
              <a:gd name="connsiteY111" fmla="*/ 784498 h 1960671"/>
              <a:gd name="connsiteX112" fmla="*/ 2172397 w 2659883"/>
              <a:gd name="connsiteY112" fmla="*/ 771900 h 1960671"/>
              <a:gd name="connsiteX113" fmla="*/ 2170680 w 2659883"/>
              <a:gd name="connsiteY113" fmla="*/ 769037 h 1960671"/>
              <a:gd name="connsiteX114" fmla="*/ 2162091 w 2659883"/>
              <a:gd name="connsiteY114" fmla="*/ 757012 h 1960671"/>
              <a:gd name="connsiteX115" fmla="*/ 2159800 w 2659883"/>
              <a:gd name="connsiteY115" fmla="*/ 754148 h 1960671"/>
              <a:gd name="connsiteX116" fmla="*/ 2151784 w 2659883"/>
              <a:gd name="connsiteY116" fmla="*/ 742696 h 1960671"/>
              <a:gd name="connsiteX117" fmla="*/ 2148921 w 2659883"/>
              <a:gd name="connsiteY117" fmla="*/ 739260 h 1960671"/>
              <a:gd name="connsiteX118" fmla="*/ 2140332 w 2659883"/>
              <a:gd name="connsiteY118" fmla="*/ 727808 h 1960671"/>
              <a:gd name="connsiteX119" fmla="*/ 2138042 w 2659883"/>
              <a:gd name="connsiteY119" fmla="*/ 724372 h 1960671"/>
              <a:gd name="connsiteX120" fmla="*/ 2129453 w 2659883"/>
              <a:gd name="connsiteY120" fmla="*/ 714065 h 1960671"/>
              <a:gd name="connsiteX121" fmla="*/ 2126018 w 2659883"/>
              <a:gd name="connsiteY121" fmla="*/ 710056 h 1960671"/>
              <a:gd name="connsiteX122" fmla="*/ 2117429 w 2659883"/>
              <a:gd name="connsiteY122" fmla="*/ 699749 h 1960671"/>
              <a:gd name="connsiteX123" fmla="*/ 2113993 w 2659883"/>
              <a:gd name="connsiteY123" fmla="*/ 696313 h 1960671"/>
              <a:gd name="connsiteX124" fmla="*/ 2105405 w 2659883"/>
              <a:gd name="connsiteY124" fmla="*/ 686006 h 1960671"/>
              <a:gd name="connsiteX125" fmla="*/ 2101969 w 2659883"/>
              <a:gd name="connsiteY125" fmla="*/ 682570 h 1960671"/>
              <a:gd name="connsiteX126" fmla="*/ 2093380 w 2659883"/>
              <a:gd name="connsiteY126" fmla="*/ 672836 h 1960671"/>
              <a:gd name="connsiteX127" fmla="*/ 2089372 w 2659883"/>
              <a:gd name="connsiteY127" fmla="*/ 668827 h 1960671"/>
              <a:gd name="connsiteX128" fmla="*/ 2080211 w 2659883"/>
              <a:gd name="connsiteY128" fmla="*/ 659665 h 1960671"/>
              <a:gd name="connsiteX129" fmla="*/ 2076775 w 2659883"/>
              <a:gd name="connsiteY129" fmla="*/ 656229 h 1960671"/>
              <a:gd name="connsiteX130" fmla="*/ 2067614 w 2659883"/>
              <a:gd name="connsiteY130" fmla="*/ 647067 h 1960671"/>
              <a:gd name="connsiteX131" fmla="*/ 2063606 w 2659883"/>
              <a:gd name="connsiteY131" fmla="*/ 643632 h 1960671"/>
              <a:gd name="connsiteX132" fmla="*/ 2053872 w 2659883"/>
              <a:gd name="connsiteY132" fmla="*/ 634470 h 1960671"/>
              <a:gd name="connsiteX133" fmla="*/ 2050436 w 2659883"/>
              <a:gd name="connsiteY133" fmla="*/ 631034 h 1960671"/>
              <a:gd name="connsiteX134" fmla="*/ 2040702 w 2659883"/>
              <a:gd name="connsiteY134" fmla="*/ 622444 h 1960671"/>
              <a:gd name="connsiteX135" fmla="*/ 2036694 w 2659883"/>
              <a:gd name="connsiteY135" fmla="*/ 619009 h 1960671"/>
              <a:gd name="connsiteX136" fmla="*/ 2026388 w 2659883"/>
              <a:gd name="connsiteY136" fmla="*/ 610419 h 1960671"/>
              <a:gd name="connsiteX137" fmla="*/ 2022952 w 2659883"/>
              <a:gd name="connsiteY137" fmla="*/ 606984 h 1960671"/>
              <a:gd name="connsiteX138" fmla="*/ 2012073 w 2659883"/>
              <a:gd name="connsiteY138" fmla="*/ 598967 h 1960671"/>
              <a:gd name="connsiteX139" fmla="*/ 2008637 w 2659883"/>
              <a:gd name="connsiteY139" fmla="*/ 596104 h 1960671"/>
              <a:gd name="connsiteX140" fmla="*/ 1997758 w 2659883"/>
              <a:gd name="connsiteY140" fmla="*/ 587514 h 1960671"/>
              <a:gd name="connsiteX141" fmla="*/ 1994323 w 2659883"/>
              <a:gd name="connsiteY141" fmla="*/ 584651 h 1960671"/>
              <a:gd name="connsiteX142" fmla="*/ 1982871 w 2659883"/>
              <a:gd name="connsiteY142" fmla="*/ 576634 h 1960671"/>
              <a:gd name="connsiteX143" fmla="*/ 1979435 w 2659883"/>
              <a:gd name="connsiteY143" fmla="*/ 574344 h 1960671"/>
              <a:gd name="connsiteX144" fmla="*/ 1967411 w 2659883"/>
              <a:gd name="connsiteY144" fmla="*/ 565755 h 1960671"/>
              <a:gd name="connsiteX145" fmla="*/ 1964548 w 2659883"/>
              <a:gd name="connsiteY145" fmla="*/ 564037 h 1960671"/>
              <a:gd name="connsiteX146" fmla="*/ 1951951 w 2659883"/>
              <a:gd name="connsiteY146" fmla="*/ 555447 h 1960671"/>
              <a:gd name="connsiteX147" fmla="*/ 1949088 w 2659883"/>
              <a:gd name="connsiteY147" fmla="*/ 553729 h 1960671"/>
              <a:gd name="connsiteX148" fmla="*/ 1935919 w 2659883"/>
              <a:gd name="connsiteY148" fmla="*/ 545713 h 1960671"/>
              <a:gd name="connsiteX149" fmla="*/ 1933628 w 2659883"/>
              <a:gd name="connsiteY149" fmla="*/ 544567 h 1960671"/>
              <a:gd name="connsiteX150" fmla="*/ 1919314 w 2659883"/>
              <a:gd name="connsiteY150" fmla="*/ 535978 h 1960671"/>
              <a:gd name="connsiteX151" fmla="*/ 1918169 w 2659883"/>
              <a:gd name="connsiteY151" fmla="*/ 534833 h 1960671"/>
              <a:gd name="connsiteX152" fmla="*/ 1902709 w 2659883"/>
              <a:gd name="connsiteY152" fmla="*/ 526243 h 1960671"/>
              <a:gd name="connsiteX153" fmla="*/ 1902136 w 2659883"/>
              <a:gd name="connsiteY153" fmla="*/ 526243 h 1960671"/>
              <a:gd name="connsiteX154" fmla="*/ 1886104 w 2659883"/>
              <a:gd name="connsiteY154" fmla="*/ 517654 h 1960671"/>
              <a:gd name="connsiteX155" fmla="*/ 1558011 w 2659883"/>
              <a:gd name="connsiteY155" fmla="*/ 434051 h 1960671"/>
              <a:gd name="connsiteX156" fmla="*/ 1539116 w 2659883"/>
              <a:gd name="connsiteY156" fmla="*/ 434051 h 1960671"/>
              <a:gd name="connsiteX157" fmla="*/ 1537398 w 2659883"/>
              <a:gd name="connsiteY157" fmla="*/ 434051 h 1960671"/>
              <a:gd name="connsiteX158" fmla="*/ 1525373 w 2659883"/>
              <a:gd name="connsiteY158" fmla="*/ 434051 h 1960671"/>
              <a:gd name="connsiteX159" fmla="*/ 1516212 w 2659883"/>
              <a:gd name="connsiteY159" fmla="*/ 434623 h 1960671"/>
              <a:gd name="connsiteX160" fmla="*/ 1496744 w 2659883"/>
              <a:gd name="connsiteY160" fmla="*/ 435196 h 1960671"/>
              <a:gd name="connsiteX161" fmla="*/ 1492163 w 2659883"/>
              <a:gd name="connsiteY161" fmla="*/ 435196 h 1960671"/>
              <a:gd name="connsiteX162" fmla="*/ 1479566 w 2659883"/>
              <a:gd name="connsiteY162" fmla="*/ 436341 h 1960671"/>
              <a:gd name="connsiteX163" fmla="*/ 1478421 w 2659883"/>
              <a:gd name="connsiteY163" fmla="*/ 436341 h 1960671"/>
              <a:gd name="connsiteX164" fmla="*/ 613242 w 2659883"/>
              <a:gd name="connsiteY164" fmla="*/ 436341 h 1960671"/>
              <a:gd name="connsiteX165" fmla="*/ 613814 w 2659883"/>
              <a:gd name="connsiteY165" fmla="*/ 435768 h 1960671"/>
              <a:gd name="connsiteX166" fmla="*/ 186664 w 2659883"/>
              <a:gd name="connsiteY166" fmla="*/ 435768 h 1960671"/>
              <a:gd name="connsiteX167" fmla="*/ 186664 w 2659883"/>
              <a:gd name="connsiteY167" fmla="*/ 434051 h 1960671"/>
              <a:gd name="connsiteX168" fmla="*/ 186091 w 2659883"/>
              <a:gd name="connsiteY168" fmla="*/ 434051 h 1960671"/>
              <a:gd name="connsiteX169" fmla="*/ 184373 w 2659883"/>
              <a:gd name="connsiteY169" fmla="*/ 432333 h 1960671"/>
              <a:gd name="connsiteX170" fmla="*/ 4581 w 2659883"/>
              <a:gd name="connsiteY170" fmla="*/ 232486 h 1960671"/>
              <a:gd name="connsiteX171" fmla="*/ 1145 w 2659883"/>
              <a:gd name="connsiteY171" fmla="*/ 226187 h 1960671"/>
              <a:gd name="connsiteX172" fmla="*/ 4581 w 2659883"/>
              <a:gd name="connsiteY172" fmla="*/ 202710 h 196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659883" h="1960671">
                <a:moveTo>
                  <a:pt x="2461793" y="1960671"/>
                </a:moveTo>
                <a:lnTo>
                  <a:pt x="2464149" y="1957940"/>
                </a:lnTo>
                <a:lnTo>
                  <a:pt x="2477277" y="1939725"/>
                </a:lnTo>
                <a:lnTo>
                  <a:pt x="2462699" y="1960671"/>
                </a:lnTo>
                <a:close/>
                <a:moveTo>
                  <a:pt x="4581" y="202710"/>
                </a:moveTo>
                <a:lnTo>
                  <a:pt x="184373" y="2863"/>
                </a:lnTo>
                <a:cubicBezTo>
                  <a:pt x="184946" y="2291"/>
                  <a:pt x="185519" y="1718"/>
                  <a:pt x="186091" y="1145"/>
                </a:cubicBezTo>
                <a:lnTo>
                  <a:pt x="186664" y="1145"/>
                </a:lnTo>
                <a:lnTo>
                  <a:pt x="186664" y="0"/>
                </a:lnTo>
                <a:lnTo>
                  <a:pt x="1538543" y="0"/>
                </a:lnTo>
                <a:lnTo>
                  <a:pt x="1546559" y="0"/>
                </a:lnTo>
                <a:lnTo>
                  <a:pt x="1555148" y="0"/>
                </a:lnTo>
                <a:lnTo>
                  <a:pt x="1569463" y="573"/>
                </a:lnTo>
                <a:cubicBezTo>
                  <a:pt x="1630730" y="1718"/>
                  <a:pt x="1691424" y="8017"/>
                  <a:pt x="1750400" y="18897"/>
                </a:cubicBezTo>
                <a:lnTo>
                  <a:pt x="1774449" y="23478"/>
                </a:lnTo>
                <a:lnTo>
                  <a:pt x="1776739" y="24050"/>
                </a:lnTo>
                <a:lnTo>
                  <a:pt x="1777312" y="24050"/>
                </a:lnTo>
                <a:lnTo>
                  <a:pt x="1779602" y="24623"/>
                </a:lnTo>
                <a:lnTo>
                  <a:pt x="1797353" y="28059"/>
                </a:lnTo>
                <a:lnTo>
                  <a:pt x="1805369" y="29777"/>
                </a:lnTo>
                <a:lnTo>
                  <a:pt x="1806514" y="30349"/>
                </a:lnTo>
                <a:lnTo>
                  <a:pt x="1808804" y="30922"/>
                </a:lnTo>
                <a:lnTo>
                  <a:pt x="1821974" y="33785"/>
                </a:lnTo>
                <a:lnTo>
                  <a:pt x="1833998" y="36648"/>
                </a:lnTo>
                <a:lnTo>
                  <a:pt x="1835716" y="37221"/>
                </a:lnTo>
                <a:lnTo>
                  <a:pt x="1837434" y="37793"/>
                </a:lnTo>
                <a:lnTo>
                  <a:pt x="1847168" y="40084"/>
                </a:lnTo>
                <a:lnTo>
                  <a:pt x="1862055" y="44092"/>
                </a:lnTo>
                <a:lnTo>
                  <a:pt x="1864918" y="45238"/>
                </a:lnTo>
                <a:lnTo>
                  <a:pt x="1866063" y="45238"/>
                </a:lnTo>
                <a:lnTo>
                  <a:pt x="1872934" y="47528"/>
                </a:lnTo>
                <a:lnTo>
                  <a:pt x="1890112" y="52682"/>
                </a:lnTo>
                <a:lnTo>
                  <a:pt x="1893547" y="53827"/>
                </a:lnTo>
                <a:lnTo>
                  <a:pt x="1894692" y="53827"/>
                </a:lnTo>
                <a:lnTo>
                  <a:pt x="1899273" y="55545"/>
                </a:lnTo>
                <a:lnTo>
                  <a:pt x="1917596" y="61271"/>
                </a:lnTo>
                <a:lnTo>
                  <a:pt x="1921604" y="62989"/>
                </a:lnTo>
                <a:lnTo>
                  <a:pt x="1922749" y="62989"/>
                </a:lnTo>
                <a:lnTo>
                  <a:pt x="1925612" y="64134"/>
                </a:lnTo>
                <a:lnTo>
                  <a:pt x="1945080" y="70433"/>
                </a:lnTo>
                <a:lnTo>
                  <a:pt x="1949661" y="72724"/>
                </a:lnTo>
                <a:lnTo>
                  <a:pt x="1950233" y="72724"/>
                </a:lnTo>
                <a:lnTo>
                  <a:pt x="1951951" y="73296"/>
                </a:lnTo>
                <a:lnTo>
                  <a:pt x="1971992" y="80740"/>
                </a:lnTo>
                <a:lnTo>
                  <a:pt x="1977145" y="83031"/>
                </a:lnTo>
                <a:lnTo>
                  <a:pt x="1977718" y="83031"/>
                </a:lnTo>
                <a:lnTo>
                  <a:pt x="1978290" y="83603"/>
                </a:lnTo>
                <a:lnTo>
                  <a:pt x="1998331" y="91620"/>
                </a:lnTo>
                <a:lnTo>
                  <a:pt x="2004629" y="93911"/>
                </a:lnTo>
                <a:lnTo>
                  <a:pt x="2004629" y="94483"/>
                </a:lnTo>
                <a:lnTo>
                  <a:pt x="2024670" y="103073"/>
                </a:lnTo>
                <a:cubicBezTo>
                  <a:pt x="2155792" y="160908"/>
                  <a:pt x="2274318" y="242221"/>
                  <a:pt x="2375666" y="341285"/>
                </a:cubicBezTo>
                <a:lnTo>
                  <a:pt x="2385400" y="351020"/>
                </a:lnTo>
                <a:lnTo>
                  <a:pt x="2395707" y="361327"/>
                </a:lnTo>
                <a:lnTo>
                  <a:pt x="2405441" y="371634"/>
                </a:lnTo>
                <a:lnTo>
                  <a:pt x="2415174" y="381942"/>
                </a:lnTo>
                <a:lnTo>
                  <a:pt x="2424908" y="392249"/>
                </a:lnTo>
                <a:lnTo>
                  <a:pt x="2424908" y="392821"/>
                </a:lnTo>
                <a:lnTo>
                  <a:pt x="2425481" y="392821"/>
                </a:lnTo>
                <a:lnTo>
                  <a:pt x="2434070" y="402556"/>
                </a:lnTo>
                <a:lnTo>
                  <a:pt x="2443804" y="414009"/>
                </a:lnTo>
                <a:lnTo>
                  <a:pt x="2444376" y="414009"/>
                </a:lnTo>
                <a:lnTo>
                  <a:pt x="2444376" y="414581"/>
                </a:lnTo>
                <a:lnTo>
                  <a:pt x="2452965" y="423743"/>
                </a:lnTo>
                <a:lnTo>
                  <a:pt x="2462699" y="435768"/>
                </a:lnTo>
                <a:lnTo>
                  <a:pt x="2463272" y="436341"/>
                </a:lnTo>
                <a:lnTo>
                  <a:pt x="2470715" y="446076"/>
                </a:lnTo>
                <a:lnTo>
                  <a:pt x="2480449" y="458101"/>
                </a:lnTo>
                <a:lnTo>
                  <a:pt x="2481022" y="458673"/>
                </a:lnTo>
                <a:lnTo>
                  <a:pt x="2488465" y="467835"/>
                </a:lnTo>
                <a:lnTo>
                  <a:pt x="2498199" y="481006"/>
                </a:lnTo>
                <a:lnTo>
                  <a:pt x="2498199" y="481579"/>
                </a:lnTo>
                <a:lnTo>
                  <a:pt x="2498772" y="481579"/>
                </a:lnTo>
                <a:lnTo>
                  <a:pt x="2505643" y="490741"/>
                </a:lnTo>
                <a:lnTo>
                  <a:pt x="2514805" y="503911"/>
                </a:lnTo>
                <a:lnTo>
                  <a:pt x="2515377" y="504484"/>
                </a:lnTo>
                <a:lnTo>
                  <a:pt x="2515377" y="505056"/>
                </a:lnTo>
                <a:lnTo>
                  <a:pt x="2521676" y="513646"/>
                </a:lnTo>
                <a:lnTo>
                  <a:pt x="2531410" y="527961"/>
                </a:lnTo>
                <a:lnTo>
                  <a:pt x="2531982" y="528534"/>
                </a:lnTo>
                <a:lnTo>
                  <a:pt x="2537708" y="537123"/>
                </a:lnTo>
                <a:lnTo>
                  <a:pt x="2547442" y="552012"/>
                </a:lnTo>
                <a:lnTo>
                  <a:pt x="2547442" y="552584"/>
                </a:lnTo>
                <a:lnTo>
                  <a:pt x="2548015" y="552584"/>
                </a:lnTo>
                <a:lnTo>
                  <a:pt x="2553168" y="561174"/>
                </a:lnTo>
                <a:lnTo>
                  <a:pt x="2562902" y="576634"/>
                </a:lnTo>
                <a:lnTo>
                  <a:pt x="2562902" y="577207"/>
                </a:lnTo>
                <a:lnTo>
                  <a:pt x="2568055" y="585224"/>
                </a:lnTo>
                <a:lnTo>
                  <a:pt x="2577217" y="601257"/>
                </a:lnTo>
                <a:lnTo>
                  <a:pt x="2577789" y="601830"/>
                </a:lnTo>
                <a:lnTo>
                  <a:pt x="2582370" y="609847"/>
                </a:lnTo>
                <a:lnTo>
                  <a:pt x="2591531" y="627025"/>
                </a:lnTo>
                <a:lnTo>
                  <a:pt x="2592104" y="627025"/>
                </a:lnTo>
                <a:lnTo>
                  <a:pt x="2596112" y="635042"/>
                </a:lnTo>
                <a:cubicBezTo>
                  <a:pt x="2618586" y="676987"/>
                  <a:pt x="2638591" y="720435"/>
                  <a:pt x="2655956" y="765198"/>
                </a:cubicBezTo>
                <a:lnTo>
                  <a:pt x="2659883" y="777517"/>
                </a:lnTo>
                <a:lnTo>
                  <a:pt x="2207129" y="1561711"/>
                </a:lnTo>
                <a:lnTo>
                  <a:pt x="2247630" y="1482904"/>
                </a:lnTo>
                <a:cubicBezTo>
                  <a:pt x="2282943" y="1394988"/>
                  <a:pt x="2302375" y="1299002"/>
                  <a:pt x="2302375" y="1198506"/>
                </a:cubicBezTo>
                <a:cubicBezTo>
                  <a:pt x="2302375" y="1086271"/>
                  <a:pt x="2278326" y="979763"/>
                  <a:pt x="2234809" y="883562"/>
                </a:cubicBezTo>
                <a:lnTo>
                  <a:pt x="2227366" y="866956"/>
                </a:lnTo>
                <a:lnTo>
                  <a:pt x="2226793" y="866383"/>
                </a:lnTo>
                <a:lnTo>
                  <a:pt x="2218777" y="850922"/>
                </a:lnTo>
                <a:lnTo>
                  <a:pt x="2218204" y="849777"/>
                </a:lnTo>
                <a:lnTo>
                  <a:pt x="2210188" y="834316"/>
                </a:lnTo>
                <a:lnTo>
                  <a:pt x="2209616" y="833171"/>
                </a:lnTo>
                <a:lnTo>
                  <a:pt x="2201599" y="818283"/>
                </a:lnTo>
                <a:lnTo>
                  <a:pt x="2200454" y="816565"/>
                </a:lnTo>
                <a:lnTo>
                  <a:pt x="2192438" y="802822"/>
                </a:lnTo>
                <a:lnTo>
                  <a:pt x="2190720" y="800531"/>
                </a:lnTo>
                <a:lnTo>
                  <a:pt x="2182704" y="787361"/>
                </a:lnTo>
                <a:lnTo>
                  <a:pt x="2180986" y="784498"/>
                </a:lnTo>
                <a:lnTo>
                  <a:pt x="2172397" y="771900"/>
                </a:lnTo>
                <a:lnTo>
                  <a:pt x="2170680" y="769037"/>
                </a:lnTo>
                <a:lnTo>
                  <a:pt x="2162091" y="757012"/>
                </a:lnTo>
                <a:lnTo>
                  <a:pt x="2159800" y="754148"/>
                </a:lnTo>
                <a:lnTo>
                  <a:pt x="2151784" y="742696"/>
                </a:lnTo>
                <a:lnTo>
                  <a:pt x="2148921" y="739260"/>
                </a:lnTo>
                <a:lnTo>
                  <a:pt x="2140332" y="727808"/>
                </a:lnTo>
                <a:lnTo>
                  <a:pt x="2138042" y="724372"/>
                </a:lnTo>
                <a:lnTo>
                  <a:pt x="2129453" y="714065"/>
                </a:lnTo>
                <a:lnTo>
                  <a:pt x="2126018" y="710056"/>
                </a:lnTo>
                <a:lnTo>
                  <a:pt x="2117429" y="699749"/>
                </a:lnTo>
                <a:lnTo>
                  <a:pt x="2113993" y="696313"/>
                </a:lnTo>
                <a:lnTo>
                  <a:pt x="2105405" y="686006"/>
                </a:lnTo>
                <a:lnTo>
                  <a:pt x="2101969" y="682570"/>
                </a:lnTo>
                <a:lnTo>
                  <a:pt x="2093380" y="672836"/>
                </a:lnTo>
                <a:lnTo>
                  <a:pt x="2089372" y="668827"/>
                </a:lnTo>
                <a:lnTo>
                  <a:pt x="2080211" y="659665"/>
                </a:lnTo>
                <a:lnTo>
                  <a:pt x="2076775" y="656229"/>
                </a:lnTo>
                <a:lnTo>
                  <a:pt x="2067614" y="647067"/>
                </a:lnTo>
                <a:lnTo>
                  <a:pt x="2063606" y="643632"/>
                </a:lnTo>
                <a:lnTo>
                  <a:pt x="2053872" y="634470"/>
                </a:lnTo>
                <a:lnTo>
                  <a:pt x="2050436" y="631034"/>
                </a:lnTo>
                <a:lnTo>
                  <a:pt x="2040702" y="622444"/>
                </a:lnTo>
                <a:lnTo>
                  <a:pt x="2036694" y="619009"/>
                </a:lnTo>
                <a:lnTo>
                  <a:pt x="2026388" y="610419"/>
                </a:lnTo>
                <a:lnTo>
                  <a:pt x="2022952" y="606984"/>
                </a:lnTo>
                <a:lnTo>
                  <a:pt x="2012073" y="598967"/>
                </a:lnTo>
                <a:lnTo>
                  <a:pt x="2008637" y="596104"/>
                </a:lnTo>
                <a:lnTo>
                  <a:pt x="1997758" y="587514"/>
                </a:lnTo>
                <a:lnTo>
                  <a:pt x="1994323" y="584651"/>
                </a:lnTo>
                <a:lnTo>
                  <a:pt x="1982871" y="576634"/>
                </a:lnTo>
                <a:lnTo>
                  <a:pt x="1979435" y="574344"/>
                </a:lnTo>
                <a:lnTo>
                  <a:pt x="1967411" y="565755"/>
                </a:lnTo>
                <a:lnTo>
                  <a:pt x="1964548" y="564037"/>
                </a:lnTo>
                <a:lnTo>
                  <a:pt x="1951951" y="555447"/>
                </a:lnTo>
                <a:lnTo>
                  <a:pt x="1949088" y="553729"/>
                </a:lnTo>
                <a:lnTo>
                  <a:pt x="1935919" y="545713"/>
                </a:lnTo>
                <a:lnTo>
                  <a:pt x="1933628" y="544567"/>
                </a:lnTo>
                <a:lnTo>
                  <a:pt x="1919314" y="535978"/>
                </a:lnTo>
                <a:lnTo>
                  <a:pt x="1918169" y="534833"/>
                </a:lnTo>
                <a:lnTo>
                  <a:pt x="1902709" y="526243"/>
                </a:lnTo>
                <a:lnTo>
                  <a:pt x="1902136" y="526243"/>
                </a:lnTo>
                <a:lnTo>
                  <a:pt x="1886104" y="517654"/>
                </a:lnTo>
                <a:cubicBezTo>
                  <a:pt x="1787046" y="467263"/>
                  <a:pt x="1675964" y="437486"/>
                  <a:pt x="1558011" y="434051"/>
                </a:cubicBezTo>
                <a:lnTo>
                  <a:pt x="1539116" y="434051"/>
                </a:lnTo>
                <a:lnTo>
                  <a:pt x="1537398" y="434051"/>
                </a:lnTo>
                <a:lnTo>
                  <a:pt x="1525373" y="434051"/>
                </a:lnTo>
                <a:lnTo>
                  <a:pt x="1516212" y="434623"/>
                </a:lnTo>
                <a:cubicBezTo>
                  <a:pt x="1509914" y="434623"/>
                  <a:pt x="1503615" y="435196"/>
                  <a:pt x="1496744" y="435196"/>
                </a:cubicBezTo>
                <a:lnTo>
                  <a:pt x="1492163" y="435196"/>
                </a:lnTo>
                <a:lnTo>
                  <a:pt x="1479566" y="436341"/>
                </a:lnTo>
                <a:lnTo>
                  <a:pt x="1478421" y="436341"/>
                </a:lnTo>
                <a:lnTo>
                  <a:pt x="613242" y="436341"/>
                </a:lnTo>
                <a:lnTo>
                  <a:pt x="613814" y="435768"/>
                </a:lnTo>
                <a:lnTo>
                  <a:pt x="186664" y="435768"/>
                </a:lnTo>
                <a:lnTo>
                  <a:pt x="186664" y="434051"/>
                </a:lnTo>
                <a:lnTo>
                  <a:pt x="186091" y="434051"/>
                </a:lnTo>
                <a:cubicBezTo>
                  <a:pt x="185519" y="433478"/>
                  <a:pt x="184946" y="432905"/>
                  <a:pt x="184373" y="432333"/>
                </a:cubicBezTo>
                <a:lnTo>
                  <a:pt x="4581" y="232486"/>
                </a:lnTo>
                <a:cubicBezTo>
                  <a:pt x="2863" y="230768"/>
                  <a:pt x="1718" y="228478"/>
                  <a:pt x="1145" y="226187"/>
                </a:cubicBezTo>
                <a:cubicBezTo>
                  <a:pt x="-1145" y="218171"/>
                  <a:pt x="0" y="207291"/>
                  <a:pt x="4581" y="202710"/>
                </a:cubicBezTo>
                <a:close/>
              </a:path>
            </a:pathLst>
          </a:custGeom>
          <a:gradFill>
            <a:gsLst>
              <a:gs pos="0">
                <a:schemeClr val="accent1">
                  <a:lumMod val="90000"/>
                </a:schemeClr>
              </a:gs>
              <a:gs pos="100000">
                <a:schemeClr val="accent1">
                  <a:lumMod val="80000"/>
                  <a:lumOff val="20000"/>
                </a:schemeClr>
              </a:gs>
            </a:gsLst>
            <a:lin ang="13920000" scaled="0"/>
          </a:gradFill>
          <a:ln w="222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23" name="矩形 22"/>
          <p:cNvSpPr/>
          <p:nvPr>
            <p:custDataLst>
              <p:tags r:id="rId6"/>
            </p:custDataLst>
          </p:nvPr>
        </p:nvSpPr>
        <p:spPr>
          <a:xfrm>
            <a:off x="5260340" y="3588703"/>
            <a:ext cx="1433759" cy="1425266"/>
          </a:xfrm>
          <a:prstGeom prst="rect">
            <a:avLst/>
          </a:prstGeom>
          <a:noFill/>
        </p:spPr>
        <p:txBody>
          <a:bodyPr wrap="square" tIns="323850" bIns="432000" rtlCol="0" anchor="b" anchorCtr="0">
            <a:noAutofit/>
          </a:bodyPr>
          <a:p>
            <a:pPr algn="ctr">
              <a:spcBef>
                <a:spcPct val="0"/>
              </a:spcBef>
              <a:spcAft>
                <a:spcPct val="0"/>
              </a:spcAft>
            </a:pPr>
            <a:r>
              <a:rPr lang="zh-CN" altLang="en-US" b="1" dirty="0">
                <a:solidFill>
                  <a:schemeClr val="tx1">
                    <a:lumMod val="100000"/>
                  </a:schemeClr>
                </a:solidFill>
                <a:latin typeface="+mn-ea"/>
                <a:cs typeface="+mn-ea"/>
              </a:rPr>
              <a:t>促进粉丝订单转化</a:t>
            </a:r>
            <a:endParaRPr lang="zh-CN" altLang="en-US" b="1" dirty="0">
              <a:solidFill>
                <a:schemeClr val="tx1">
                  <a:lumMod val="100000"/>
                </a:schemeClr>
              </a:solidFill>
              <a:latin typeface="+mn-ea"/>
              <a:cs typeface="+mn-ea"/>
            </a:endParaRPr>
          </a:p>
        </p:txBody>
      </p:sp>
      <p:sp>
        <p:nvSpPr>
          <p:cNvPr id="25" name="矩形 24"/>
          <p:cNvSpPr/>
          <p:nvPr>
            <p:custDataLst>
              <p:tags r:id="rId7"/>
            </p:custDataLst>
          </p:nvPr>
        </p:nvSpPr>
        <p:spPr>
          <a:xfrm>
            <a:off x="1507490" y="4589463"/>
            <a:ext cx="2457450" cy="637540"/>
          </a:xfrm>
          <a:prstGeom prst="rect">
            <a:avLst/>
          </a:prstGeom>
          <a:noFill/>
        </p:spPr>
        <p:txBody>
          <a:bodyPr wrap="square" lIns="0" tIns="0" rIns="0" bIns="0" rtlCol="0" anchor="b">
            <a:noAutofit/>
          </a:bodyPr>
          <a:p>
            <a:pPr algn="r">
              <a:spcBef>
                <a:spcPct val="0"/>
              </a:spcBef>
              <a:spcAft>
                <a:spcPct val="0"/>
              </a:spcAft>
            </a:pPr>
            <a:r>
              <a:rPr lang="zh-CN" altLang="en-US" b="1" dirty="0">
                <a:solidFill>
                  <a:schemeClr val="accent2"/>
                </a:solidFill>
                <a:latin typeface="+mn-ea"/>
                <a:cs typeface="+mn-ea"/>
              </a:rPr>
              <a:t>方法二</a:t>
            </a:r>
            <a:endParaRPr lang="zh-CN" altLang="en-US" b="1" dirty="0">
              <a:solidFill>
                <a:schemeClr val="accent2"/>
              </a:solidFill>
              <a:latin typeface="+mn-ea"/>
              <a:cs typeface="+mn-ea"/>
            </a:endParaRPr>
          </a:p>
        </p:txBody>
      </p:sp>
      <p:sp>
        <p:nvSpPr>
          <p:cNvPr id="31" name="矩形 30"/>
          <p:cNvSpPr/>
          <p:nvPr>
            <p:custDataLst>
              <p:tags r:id="rId8"/>
            </p:custDataLst>
          </p:nvPr>
        </p:nvSpPr>
        <p:spPr>
          <a:xfrm>
            <a:off x="1507490" y="5314633"/>
            <a:ext cx="2457450" cy="897890"/>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2000" b="1">
                <a:solidFill>
                  <a:schemeClr val="tx1">
                    <a:lumMod val="85000"/>
                    <a:lumOff val="15000"/>
                  </a:schemeClr>
                </a:solidFill>
                <a:latin typeface="+mn-ea"/>
                <a:cs typeface="+mn-ea"/>
              </a:rPr>
              <a:t>假设成交法</a:t>
            </a:r>
            <a:endParaRPr lang="zh-CN" altLang="en-US" sz="2000" b="1">
              <a:solidFill>
                <a:schemeClr val="tx1">
                  <a:lumMod val="85000"/>
                  <a:lumOff val="15000"/>
                </a:schemeClr>
              </a:solidFill>
              <a:latin typeface="+mn-ea"/>
              <a:cs typeface="+mn-ea"/>
            </a:endParaRPr>
          </a:p>
        </p:txBody>
      </p:sp>
      <p:sp>
        <p:nvSpPr>
          <p:cNvPr id="33" name="矩形 32"/>
          <p:cNvSpPr/>
          <p:nvPr>
            <p:custDataLst>
              <p:tags r:id="rId9"/>
            </p:custDataLst>
          </p:nvPr>
        </p:nvSpPr>
        <p:spPr>
          <a:xfrm>
            <a:off x="7870190" y="4589463"/>
            <a:ext cx="2457450" cy="637540"/>
          </a:xfrm>
          <a:prstGeom prst="rect">
            <a:avLst/>
          </a:prstGeom>
          <a:noFill/>
        </p:spPr>
        <p:txBody>
          <a:bodyPr wrap="square" lIns="0" tIns="0" rIns="0" bIns="0" rtlCol="0" anchor="b">
            <a:noAutofit/>
          </a:bodyPr>
          <a:p>
            <a:pPr>
              <a:spcBef>
                <a:spcPct val="0"/>
              </a:spcBef>
              <a:spcAft>
                <a:spcPct val="0"/>
              </a:spcAft>
            </a:pPr>
            <a:r>
              <a:rPr lang="zh-CN" altLang="en-US" b="1" dirty="0">
                <a:solidFill>
                  <a:schemeClr val="accent3"/>
                </a:solidFill>
                <a:latin typeface="+mn-ea"/>
                <a:cs typeface="+mn-ea"/>
              </a:rPr>
              <a:t>方法三</a:t>
            </a:r>
            <a:endParaRPr lang="zh-CN" altLang="en-US" b="1" dirty="0">
              <a:solidFill>
                <a:schemeClr val="accent3"/>
              </a:solidFill>
              <a:latin typeface="+mn-ea"/>
              <a:cs typeface="+mn-ea"/>
            </a:endParaRPr>
          </a:p>
        </p:txBody>
      </p:sp>
      <p:sp>
        <p:nvSpPr>
          <p:cNvPr id="34" name="矩形 33"/>
          <p:cNvSpPr/>
          <p:nvPr>
            <p:custDataLst>
              <p:tags r:id="rId10"/>
            </p:custDataLst>
          </p:nvPr>
        </p:nvSpPr>
        <p:spPr>
          <a:xfrm>
            <a:off x="7870190" y="5314633"/>
            <a:ext cx="2457450" cy="897890"/>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2000" b="1">
                <a:solidFill>
                  <a:schemeClr val="tx1">
                    <a:lumMod val="85000"/>
                    <a:lumOff val="15000"/>
                  </a:schemeClr>
                </a:solidFill>
                <a:latin typeface="+mn-ea"/>
                <a:cs typeface="+mn-ea"/>
              </a:rPr>
              <a:t>限时优惠法</a:t>
            </a:r>
            <a:endParaRPr lang="zh-CN" altLang="en-US" sz="2000" b="1">
              <a:solidFill>
                <a:schemeClr val="tx1">
                  <a:lumMod val="85000"/>
                  <a:lumOff val="15000"/>
                </a:schemeClr>
              </a:solidFill>
              <a:latin typeface="+mn-ea"/>
              <a:cs typeface="+mn-ea"/>
            </a:endParaRPr>
          </a:p>
        </p:txBody>
      </p:sp>
      <p:sp>
        <p:nvSpPr>
          <p:cNvPr id="37" name="矩形 36"/>
          <p:cNvSpPr/>
          <p:nvPr>
            <p:custDataLst>
              <p:tags r:id="rId11"/>
            </p:custDataLst>
          </p:nvPr>
        </p:nvSpPr>
        <p:spPr>
          <a:xfrm>
            <a:off x="2817495" y="1644333"/>
            <a:ext cx="2457450" cy="637540"/>
          </a:xfrm>
          <a:prstGeom prst="rect">
            <a:avLst/>
          </a:prstGeom>
          <a:noFill/>
        </p:spPr>
        <p:txBody>
          <a:bodyPr wrap="square" lIns="0" tIns="0" rIns="0" bIns="0" rtlCol="0" anchor="b">
            <a:noAutofit/>
          </a:bodyPr>
          <a:p>
            <a:pPr algn="r">
              <a:spcBef>
                <a:spcPct val="0"/>
              </a:spcBef>
              <a:spcAft>
                <a:spcPct val="0"/>
              </a:spcAft>
            </a:pPr>
            <a:r>
              <a:rPr lang="zh-CN" altLang="en-US" b="1" dirty="0">
                <a:solidFill>
                  <a:schemeClr val="accent1"/>
                </a:solidFill>
                <a:latin typeface="+mn-ea"/>
                <a:cs typeface="+mn-ea"/>
              </a:rPr>
              <a:t>方法一</a:t>
            </a:r>
            <a:endParaRPr lang="zh-CN" altLang="en-US" b="1" dirty="0">
              <a:solidFill>
                <a:schemeClr val="accent1"/>
              </a:solidFill>
              <a:latin typeface="+mn-ea"/>
              <a:cs typeface="+mn-ea"/>
            </a:endParaRPr>
          </a:p>
        </p:txBody>
      </p:sp>
      <p:sp>
        <p:nvSpPr>
          <p:cNvPr id="38" name="矩形 37"/>
          <p:cNvSpPr/>
          <p:nvPr>
            <p:custDataLst>
              <p:tags r:id="rId12"/>
            </p:custDataLst>
          </p:nvPr>
        </p:nvSpPr>
        <p:spPr>
          <a:xfrm>
            <a:off x="2817495" y="2370138"/>
            <a:ext cx="2457450" cy="897890"/>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2000" b="1" dirty="0">
                <a:solidFill>
                  <a:schemeClr val="tx1">
                    <a:lumMod val="85000"/>
                    <a:lumOff val="15000"/>
                  </a:schemeClr>
                </a:solidFill>
                <a:latin typeface="+mn-ea"/>
                <a:cs typeface="+mn-ea"/>
              </a:rPr>
              <a:t>从众成交法</a:t>
            </a:r>
            <a:endParaRPr lang="zh-CN" altLang="en-US" sz="2000" b="1" dirty="0">
              <a:solidFill>
                <a:schemeClr val="tx1">
                  <a:lumMod val="85000"/>
                  <a:lumOff val="15000"/>
                </a:schemeClr>
              </a:solidFill>
              <a:latin typeface="+mn-ea"/>
              <a:cs typeface="+mn-ea"/>
            </a:endParaRPr>
          </a:p>
        </p:txBody>
      </p:sp>
      <p:sp>
        <p:nvSpPr>
          <p:cNvPr id="41" name="序号"/>
          <p:cNvSpPr/>
          <p:nvPr>
            <p:custDataLst>
              <p:tags r:id="rId13"/>
            </p:custDataLst>
          </p:nvPr>
        </p:nvSpPr>
        <p:spPr>
          <a:xfrm>
            <a:off x="6983095" y="506698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mn-ea"/>
                <a:cs typeface="+mn-ea"/>
                <a:sym typeface="+mn-ea"/>
              </a:rPr>
              <a:t>03</a:t>
            </a:r>
            <a:endParaRPr lang="en-US" altLang="zh-CN" sz="1400" b="1" dirty="0">
              <a:solidFill>
                <a:schemeClr val="lt1">
                  <a:lumMod val="100000"/>
                </a:schemeClr>
              </a:solidFill>
              <a:latin typeface="+mn-ea"/>
              <a:cs typeface="+mn-ea"/>
              <a:sym typeface="+mn-ea"/>
            </a:endParaRPr>
          </a:p>
        </p:txBody>
      </p:sp>
      <p:sp>
        <p:nvSpPr>
          <p:cNvPr id="43" name="序号"/>
          <p:cNvSpPr/>
          <p:nvPr>
            <p:custDataLst>
              <p:tags r:id="rId14"/>
            </p:custDataLst>
          </p:nvPr>
        </p:nvSpPr>
        <p:spPr>
          <a:xfrm>
            <a:off x="5988685" y="253968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01</a:t>
            </a:r>
            <a:endParaRPr lang="en-US" altLang="zh-CN" sz="1400" b="1">
              <a:solidFill>
                <a:schemeClr val="lt1">
                  <a:lumMod val="100000"/>
                </a:schemeClr>
              </a:solidFill>
              <a:latin typeface="+mn-ea"/>
              <a:cs typeface="+mn-ea"/>
              <a:sym typeface="+mn-ea"/>
            </a:endParaRPr>
          </a:p>
        </p:txBody>
      </p:sp>
      <p:sp>
        <p:nvSpPr>
          <p:cNvPr id="44" name="序号"/>
          <p:cNvSpPr/>
          <p:nvPr>
            <p:custDataLst>
              <p:tags r:id="rId15"/>
            </p:custDataLst>
          </p:nvPr>
        </p:nvSpPr>
        <p:spPr>
          <a:xfrm>
            <a:off x="4283075" y="4682808"/>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02</a:t>
            </a:r>
            <a:endParaRPr lang="en-US" altLang="zh-CN" sz="1400" b="1">
              <a:solidFill>
                <a:schemeClr val="lt1">
                  <a:lumMod val="100000"/>
                </a:schemeClr>
              </a:solidFill>
              <a:latin typeface="+mn-ea"/>
              <a:cs typeface="+mn-ea"/>
              <a:sym typeface="+mn-ea"/>
            </a:endParaRPr>
          </a:p>
        </p:txBody>
      </p:sp>
    </p:spTree>
    <p:custDataLst>
      <p:tags r:id="rId16"/>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421495" y="5001895"/>
            <a:ext cx="2536825" cy="15659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活动五</a:t>
            </a:r>
            <a:r>
              <a:rPr lang="en-US" altLang="zh-CN" sz="3200" b="1">
                <a:latin typeface="+mj-ea"/>
                <a:ea typeface="+mj-ea"/>
                <a:cs typeface="+mj-ea"/>
              </a:rPr>
              <a:t>  </a:t>
            </a:r>
            <a:r>
              <a:rPr lang="zh-CN" altLang="en-US" sz="3200" b="1">
                <a:latin typeface="+mj-ea"/>
                <a:ea typeface="+mj-ea"/>
                <a:cs typeface="+mj-ea"/>
              </a:rPr>
              <a:t>直播控场及异常应对</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．直播间氛围控制</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椭圆 15"/>
          <p:cNvSpPr/>
          <p:nvPr>
            <p:custDataLst>
              <p:tags r:id="rId3"/>
            </p:custDataLst>
          </p:nvPr>
        </p:nvSpPr>
        <p:spPr>
          <a:xfrm>
            <a:off x="7487460" y="2854135"/>
            <a:ext cx="2230354" cy="2230354"/>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7" name="椭圆 16"/>
          <p:cNvSpPr/>
          <p:nvPr>
            <p:custDataLst>
              <p:tags r:id="rId4"/>
            </p:custDataLst>
          </p:nvPr>
        </p:nvSpPr>
        <p:spPr>
          <a:xfrm>
            <a:off x="7601956" y="2969405"/>
            <a:ext cx="2000588" cy="2000588"/>
          </a:xfrm>
          <a:prstGeom prst="ellipse">
            <a:avLst/>
          </a:prstGeom>
          <a:solidFill>
            <a:schemeClr val="accent3"/>
          </a:soli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18" name="椭圆 17"/>
          <p:cNvSpPr/>
          <p:nvPr>
            <p:custDataLst>
              <p:tags r:id="rId5"/>
            </p:custDataLst>
          </p:nvPr>
        </p:nvSpPr>
        <p:spPr>
          <a:xfrm>
            <a:off x="7706395"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3">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弧形 19"/>
          <p:cNvSpPr/>
          <p:nvPr>
            <p:custDataLst>
              <p:tags r:id="rId6"/>
            </p:custDataLst>
          </p:nvPr>
        </p:nvSpPr>
        <p:spPr>
          <a:xfrm flipV="1">
            <a:off x="7184200" y="2554743"/>
            <a:ext cx="2836101" cy="2836101"/>
          </a:xfrm>
          <a:prstGeom prst="arc">
            <a:avLst>
              <a:gd name="adj1" fmla="val 1352946"/>
              <a:gd name="adj2" fmla="val 10848491"/>
            </a:avLst>
          </a:prstGeom>
          <a:ln w="44450" cap="rnd">
            <a:solidFill>
              <a:schemeClr val="accent3">
                <a:alpha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4" name="椭圆 23"/>
          <p:cNvSpPr/>
          <p:nvPr>
            <p:custDataLst>
              <p:tags r:id="rId7"/>
            </p:custDataLst>
          </p:nvPr>
        </p:nvSpPr>
        <p:spPr>
          <a:xfrm>
            <a:off x="1878696" y="2854135"/>
            <a:ext cx="2230354" cy="2230354"/>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6" name="椭圆 25"/>
          <p:cNvSpPr/>
          <p:nvPr>
            <p:custDataLst>
              <p:tags r:id="rId8"/>
            </p:custDataLst>
          </p:nvPr>
        </p:nvSpPr>
        <p:spPr>
          <a:xfrm>
            <a:off x="1993192" y="2969405"/>
            <a:ext cx="2000588" cy="2000588"/>
          </a:xfrm>
          <a:prstGeom prst="ellipse">
            <a:avLst/>
          </a:prstGeom>
          <a:solidFill>
            <a:schemeClr val="accent1"/>
          </a:solidFill>
          <a:ln>
            <a:noFill/>
          </a:ln>
          <a:effectLst>
            <a:innerShdw blurRad="152400">
              <a:schemeClr val="accent1">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27" name="椭圆 26"/>
          <p:cNvSpPr/>
          <p:nvPr>
            <p:custDataLst>
              <p:tags r:id="rId9"/>
            </p:custDataLst>
          </p:nvPr>
        </p:nvSpPr>
        <p:spPr>
          <a:xfrm>
            <a:off x="2097631"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弧形 27"/>
          <p:cNvSpPr/>
          <p:nvPr>
            <p:custDataLst>
              <p:tags r:id="rId10"/>
            </p:custDataLst>
          </p:nvPr>
        </p:nvSpPr>
        <p:spPr>
          <a:xfrm flipV="1">
            <a:off x="1575436" y="2554743"/>
            <a:ext cx="2836101" cy="2836101"/>
          </a:xfrm>
          <a:prstGeom prst="arc">
            <a:avLst>
              <a:gd name="adj1" fmla="val 1352946"/>
              <a:gd name="adj2" fmla="val 10848491"/>
            </a:avLst>
          </a:prstGeom>
          <a:ln w="44450" cap="rnd">
            <a:solidFill>
              <a:schemeClr val="accent1">
                <a:alpha val="50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9" name="椭圆 28"/>
          <p:cNvSpPr/>
          <p:nvPr>
            <p:custDataLst>
              <p:tags r:id="rId11"/>
            </p:custDataLst>
          </p:nvPr>
        </p:nvSpPr>
        <p:spPr>
          <a:xfrm>
            <a:off x="4683078" y="2854135"/>
            <a:ext cx="2230354" cy="2230354"/>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32" name="椭圆 31"/>
          <p:cNvSpPr/>
          <p:nvPr>
            <p:custDataLst>
              <p:tags r:id="rId12"/>
            </p:custDataLst>
          </p:nvPr>
        </p:nvSpPr>
        <p:spPr>
          <a:xfrm>
            <a:off x="4797574" y="2864965"/>
            <a:ext cx="2000588" cy="2000588"/>
          </a:xfrm>
          <a:prstGeom prst="ellipse">
            <a:avLst/>
          </a:prstGeom>
          <a:solidFill>
            <a:schemeClr val="accent2"/>
          </a:solidFill>
          <a:ln>
            <a:noFill/>
          </a:ln>
          <a:effectLst>
            <a:innerShdw blurRad="152400">
              <a:schemeClr val="accent2">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36" name="椭圆 35"/>
          <p:cNvSpPr/>
          <p:nvPr>
            <p:custDataLst>
              <p:tags r:id="rId13"/>
            </p:custDataLst>
          </p:nvPr>
        </p:nvSpPr>
        <p:spPr>
          <a:xfrm>
            <a:off x="4902013"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2">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弧形 38"/>
          <p:cNvSpPr/>
          <p:nvPr>
            <p:custDataLst>
              <p:tags r:id="rId14"/>
            </p:custDataLst>
          </p:nvPr>
        </p:nvSpPr>
        <p:spPr>
          <a:xfrm flipV="1">
            <a:off x="4379818" y="2554743"/>
            <a:ext cx="2836101" cy="2836101"/>
          </a:xfrm>
          <a:prstGeom prst="arc">
            <a:avLst>
              <a:gd name="adj1" fmla="val 10822527"/>
              <a:gd name="adj2" fmla="val 20157622"/>
            </a:avLst>
          </a:prstGeom>
          <a:ln w="44450" cap="rnd">
            <a:solidFill>
              <a:schemeClr val="accent2">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40" name="矩形 39"/>
          <p:cNvSpPr/>
          <p:nvPr>
            <p:custDataLst>
              <p:tags r:id="rId15"/>
            </p:custDataLst>
          </p:nvPr>
        </p:nvSpPr>
        <p:spPr>
          <a:xfrm>
            <a:off x="2077903" y="3579793"/>
            <a:ext cx="1917037"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chemeClr val="bg1"/>
                </a:solidFill>
                <a:latin typeface="+mn-ea"/>
                <a:cs typeface="+mn-ea"/>
              </a:rPr>
              <a:t>主动出击</a:t>
            </a:r>
            <a:endParaRPr lang="zh-CN" altLang="en-US" sz="2000" b="1">
              <a:solidFill>
                <a:schemeClr val="bg1"/>
              </a:solidFill>
              <a:latin typeface="+mn-ea"/>
              <a:cs typeface="+mn-ea"/>
            </a:endParaRPr>
          </a:p>
          <a:p>
            <a:pPr algn="ctr">
              <a:spcBef>
                <a:spcPct val="0"/>
              </a:spcBef>
              <a:spcAft>
                <a:spcPct val="0"/>
              </a:spcAft>
            </a:pPr>
            <a:r>
              <a:rPr lang="zh-CN" altLang="en-US" sz="2000" b="1">
                <a:solidFill>
                  <a:schemeClr val="bg1"/>
                </a:solidFill>
                <a:latin typeface="+mn-ea"/>
                <a:cs typeface="+mn-ea"/>
              </a:rPr>
              <a:t>点名打招呼</a:t>
            </a:r>
            <a:endParaRPr lang="zh-CN" altLang="en-US" sz="2000" b="1">
              <a:solidFill>
                <a:schemeClr val="bg1"/>
              </a:solidFill>
              <a:latin typeface="+mn-ea"/>
              <a:cs typeface="+mn-ea"/>
            </a:endParaRPr>
          </a:p>
        </p:txBody>
      </p:sp>
      <p:sp>
        <p:nvSpPr>
          <p:cNvPr id="42" name="矩形 41"/>
          <p:cNvSpPr/>
          <p:nvPr>
            <p:custDataLst>
              <p:tags r:id="rId16"/>
            </p:custDataLst>
          </p:nvPr>
        </p:nvSpPr>
        <p:spPr>
          <a:xfrm>
            <a:off x="5011867" y="3579793"/>
            <a:ext cx="1677214"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rgbClr val="FFFFFF"/>
                </a:solidFill>
                <a:latin typeface="+mn-ea"/>
                <a:cs typeface="+mn-ea"/>
              </a:rPr>
              <a:t>一鼓作气</a:t>
            </a:r>
            <a:endParaRPr lang="zh-CN" altLang="en-US" sz="2000" b="1">
              <a:solidFill>
                <a:srgbClr val="FFFFFF"/>
              </a:solidFill>
              <a:latin typeface="+mn-ea"/>
              <a:cs typeface="+mn-ea"/>
            </a:endParaRPr>
          </a:p>
          <a:p>
            <a:pPr algn="ctr">
              <a:spcBef>
                <a:spcPct val="0"/>
              </a:spcBef>
              <a:spcAft>
                <a:spcPct val="0"/>
              </a:spcAft>
            </a:pPr>
            <a:r>
              <a:rPr lang="zh-CN" altLang="en-US" sz="2000" b="1">
                <a:solidFill>
                  <a:srgbClr val="FFFFFF"/>
                </a:solidFill>
                <a:latin typeface="+mn-ea"/>
                <a:cs typeface="+mn-ea"/>
              </a:rPr>
              <a:t>抛出话题</a:t>
            </a:r>
            <a:endParaRPr lang="zh-CN" altLang="en-US" sz="2000" b="1">
              <a:solidFill>
                <a:srgbClr val="FFFFFF"/>
              </a:solidFill>
              <a:latin typeface="+mn-ea"/>
              <a:cs typeface="+mn-ea"/>
            </a:endParaRPr>
          </a:p>
        </p:txBody>
      </p:sp>
      <p:sp>
        <p:nvSpPr>
          <p:cNvPr id="45" name="矩形 44"/>
          <p:cNvSpPr/>
          <p:nvPr>
            <p:custDataLst>
              <p:tags r:id="rId17"/>
            </p:custDataLst>
          </p:nvPr>
        </p:nvSpPr>
        <p:spPr>
          <a:xfrm>
            <a:off x="7811220" y="3743027"/>
            <a:ext cx="1516300"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rgbClr val="FFFFFF"/>
                </a:solidFill>
                <a:latin typeface="+mn-ea"/>
                <a:cs typeface="+mn-ea"/>
              </a:rPr>
              <a:t>避免尴尬</a:t>
            </a:r>
            <a:endParaRPr lang="zh-CN" altLang="en-US" sz="2000" b="1">
              <a:solidFill>
                <a:srgbClr val="FFFFFF"/>
              </a:solidFill>
              <a:latin typeface="+mn-ea"/>
              <a:cs typeface="+mn-ea"/>
            </a:endParaRPr>
          </a:p>
          <a:p>
            <a:pPr algn="ctr">
              <a:spcBef>
                <a:spcPct val="0"/>
              </a:spcBef>
              <a:spcAft>
                <a:spcPct val="0"/>
              </a:spcAft>
            </a:pPr>
            <a:r>
              <a:rPr lang="zh-CN" altLang="en-US" sz="2000" b="1">
                <a:solidFill>
                  <a:srgbClr val="FFFFFF"/>
                </a:solidFill>
                <a:latin typeface="+mn-ea"/>
                <a:cs typeface="+mn-ea"/>
              </a:rPr>
              <a:t>聊天</a:t>
            </a:r>
            <a:endParaRPr lang="zh-CN" altLang="en-US" sz="2000" b="1">
              <a:solidFill>
                <a:srgbClr val="FFFFFF"/>
              </a:solidFill>
              <a:latin typeface="+mn-ea"/>
              <a:cs typeface="+mn-ea"/>
            </a:endParaRPr>
          </a:p>
        </p:txBody>
      </p:sp>
      <p:sp>
        <p:nvSpPr>
          <p:cNvPr id="46" name="任意多边形: 形状 4"/>
          <p:cNvSpPr/>
          <p:nvPr>
            <p:custDataLst>
              <p:tags r:id="rId18"/>
            </p:custDataLst>
          </p:nvPr>
        </p:nvSpPr>
        <p:spPr>
          <a:xfrm>
            <a:off x="2801627" y="3100147"/>
            <a:ext cx="331954" cy="358187"/>
          </a:xfrm>
          <a:custGeom>
            <a:avLst/>
            <a:gdLst>
              <a:gd name="connsiteX0" fmla="*/ 221499 w 272472"/>
              <a:gd name="connsiteY0" fmla="*/ 294119 h 294005"/>
              <a:gd name="connsiteX1" fmla="*/ 51204 w 272472"/>
              <a:gd name="connsiteY1" fmla="*/ 294119 h 294005"/>
              <a:gd name="connsiteX2" fmla="*/ 115 w 272472"/>
              <a:gd name="connsiteY2" fmla="*/ 245118 h 294005"/>
              <a:gd name="connsiteX3" fmla="*/ 115 w 272472"/>
              <a:gd name="connsiteY3" fmla="*/ 49115 h 294005"/>
              <a:gd name="connsiteX4" fmla="*/ 51204 w 272472"/>
              <a:gd name="connsiteY4" fmla="*/ 114 h 294005"/>
              <a:gd name="connsiteX5" fmla="*/ 221499 w 272472"/>
              <a:gd name="connsiteY5" fmla="*/ 114 h 294005"/>
              <a:gd name="connsiteX6" fmla="*/ 272588 w 272472"/>
              <a:gd name="connsiteY6" fmla="*/ 49115 h 294005"/>
              <a:gd name="connsiteX7" fmla="*/ 272588 w 272472"/>
              <a:gd name="connsiteY7" fmla="*/ 245118 h 294005"/>
              <a:gd name="connsiteX8" fmla="*/ 221499 w 272472"/>
              <a:gd name="connsiteY8" fmla="*/ 294119 h 294005"/>
              <a:gd name="connsiteX9" fmla="*/ 136351 w 272472"/>
              <a:gd name="connsiteY9" fmla="*/ 135450 h 294005"/>
              <a:gd name="connsiteX10" fmla="*/ 204469 w 272472"/>
              <a:gd name="connsiteY10" fmla="*/ 67782 h 294005"/>
              <a:gd name="connsiteX11" fmla="*/ 187440 w 272472"/>
              <a:gd name="connsiteY11" fmla="*/ 50865 h 294005"/>
              <a:gd name="connsiteX12" fmla="*/ 170411 w 272472"/>
              <a:gd name="connsiteY12" fmla="*/ 67782 h 294005"/>
              <a:gd name="connsiteX13" fmla="*/ 136351 w 272472"/>
              <a:gd name="connsiteY13" fmla="*/ 101616 h 294005"/>
              <a:gd name="connsiteX14" fmla="*/ 102292 w 272472"/>
              <a:gd name="connsiteY14" fmla="*/ 67782 h 294005"/>
              <a:gd name="connsiteX15" fmla="*/ 85263 w 272472"/>
              <a:gd name="connsiteY15" fmla="*/ 50865 h 294005"/>
              <a:gd name="connsiteX16" fmla="*/ 68233 w 272472"/>
              <a:gd name="connsiteY16" fmla="*/ 67782 h 294005"/>
              <a:gd name="connsiteX17" fmla="*/ 136351 w 272472"/>
              <a:gd name="connsiteY17" fmla="*/ 135450 h 294005"/>
              <a:gd name="connsiteX18" fmla="*/ 170411 w 272472"/>
              <a:gd name="connsiteY18" fmla="*/ 236952 h 294005"/>
              <a:gd name="connsiteX19" fmla="*/ 187440 w 272472"/>
              <a:gd name="connsiteY19" fmla="*/ 220034 h 294005"/>
              <a:gd name="connsiteX20" fmla="*/ 170411 w 272472"/>
              <a:gd name="connsiteY20" fmla="*/ 203117 h 294005"/>
              <a:gd name="connsiteX21" fmla="*/ 102292 w 272472"/>
              <a:gd name="connsiteY21" fmla="*/ 203117 h 294005"/>
              <a:gd name="connsiteX22" fmla="*/ 85263 w 272472"/>
              <a:gd name="connsiteY22" fmla="*/ 220034 h 294005"/>
              <a:gd name="connsiteX23" fmla="*/ 102292 w 272472"/>
              <a:gd name="connsiteY23" fmla="*/ 236952 h 294005"/>
              <a:gd name="connsiteX24" fmla="*/ 170411 w 272472"/>
              <a:gd name="connsiteY24" fmla="*/ 236952 h 2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472" h="294005">
                <a:moveTo>
                  <a:pt x="221499" y="294119"/>
                </a:moveTo>
                <a:lnTo>
                  <a:pt x="51204" y="294119"/>
                </a:lnTo>
                <a:cubicBezTo>
                  <a:pt x="22253" y="294119"/>
                  <a:pt x="115" y="272886"/>
                  <a:pt x="115" y="245118"/>
                </a:cubicBezTo>
                <a:lnTo>
                  <a:pt x="115" y="49115"/>
                </a:lnTo>
                <a:cubicBezTo>
                  <a:pt x="115" y="21348"/>
                  <a:pt x="22253" y="114"/>
                  <a:pt x="51204" y="114"/>
                </a:cubicBezTo>
                <a:lnTo>
                  <a:pt x="221499" y="114"/>
                </a:lnTo>
                <a:cubicBezTo>
                  <a:pt x="250449" y="114"/>
                  <a:pt x="272588" y="21348"/>
                  <a:pt x="272588" y="49115"/>
                </a:cubicBezTo>
                <a:lnTo>
                  <a:pt x="272588" y="245118"/>
                </a:lnTo>
                <a:cubicBezTo>
                  <a:pt x="272588" y="272886"/>
                  <a:pt x="250449" y="294119"/>
                  <a:pt x="221499" y="294119"/>
                </a:cubicBezTo>
                <a:moveTo>
                  <a:pt x="136351" y="135450"/>
                </a:moveTo>
                <a:cubicBezTo>
                  <a:pt x="173816" y="135450"/>
                  <a:pt x="204469" y="104999"/>
                  <a:pt x="204469" y="67782"/>
                </a:cubicBezTo>
                <a:cubicBezTo>
                  <a:pt x="204469" y="57632"/>
                  <a:pt x="197658" y="50865"/>
                  <a:pt x="187440" y="50865"/>
                </a:cubicBezTo>
                <a:cubicBezTo>
                  <a:pt x="177222" y="50865"/>
                  <a:pt x="170411" y="57632"/>
                  <a:pt x="170411" y="67782"/>
                </a:cubicBezTo>
                <a:cubicBezTo>
                  <a:pt x="170411" y="86391"/>
                  <a:pt x="155084" y="101616"/>
                  <a:pt x="136351" y="101616"/>
                </a:cubicBezTo>
                <a:cubicBezTo>
                  <a:pt x="117619" y="101616"/>
                  <a:pt x="102292" y="86391"/>
                  <a:pt x="102292" y="67782"/>
                </a:cubicBezTo>
                <a:cubicBezTo>
                  <a:pt x="102292" y="57632"/>
                  <a:pt x="95480" y="50865"/>
                  <a:pt x="85263" y="50865"/>
                </a:cubicBezTo>
                <a:cubicBezTo>
                  <a:pt x="75045" y="50865"/>
                  <a:pt x="68233" y="57632"/>
                  <a:pt x="68233" y="67782"/>
                </a:cubicBezTo>
                <a:cubicBezTo>
                  <a:pt x="68233" y="104999"/>
                  <a:pt x="98886" y="135450"/>
                  <a:pt x="136351" y="135450"/>
                </a:cubicBezTo>
                <a:moveTo>
                  <a:pt x="170411" y="236952"/>
                </a:moveTo>
                <a:cubicBezTo>
                  <a:pt x="180628" y="236952"/>
                  <a:pt x="187440" y="230185"/>
                  <a:pt x="187440" y="220034"/>
                </a:cubicBezTo>
                <a:cubicBezTo>
                  <a:pt x="187440" y="209885"/>
                  <a:pt x="180628" y="203117"/>
                  <a:pt x="170411" y="203117"/>
                </a:cubicBezTo>
                <a:lnTo>
                  <a:pt x="102292" y="203117"/>
                </a:lnTo>
                <a:cubicBezTo>
                  <a:pt x="92075" y="203117"/>
                  <a:pt x="85263" y="209885"/>
                  <a:pt x="85263" y="220034"/>
                </a:cubicBezTo>
                <a:cubicBezTo>
                  <a:pt x="85263" y="230185"/>
                  <a:pt x="92075" y="236952"/>
                  <a:pt x="102292" y="236952"/>
                </a:cubicBezTo>
                <a:lnTo>
                  <a:pt x="170411" y="236952"/>
                </a:lnTo>
              </a:path>
            </a:pathLst>
          </a:custGeom>
          <a:solidFill>
            <a:srgbClr val="FFFFFF"/>
          </a:solidFill>
          <a:ln w="10203" cap="flat">
            <a:noFill/>
            <a:prstDash val="solid"/>
            <a:miter/>
          </a:ln>
        </p:spPr>
        <p:txBody>
          <a:bodyPr rtlCol="0" anchor="ctr"/>
          <a:p>
            <a:endParaRPr lang="zh-CN" altLang="en-US"/>
          </a:p>
        </p:txBody>
      </p:sp>
      <p:sp>
        <p:nvSpPr>
          <p:cNvPr id="47" name="任意多边形: 形状 5"/>
          <p:cNvSpPr/>
          <p:nvPr>
            <p:custDataLst>
              <p:tags r:id="rId19"/>
            </p:custDataLst>
          </p:nvPr>
        </p:nvSpPr>
        <p:spPr>
          <a:xfrm>
            <a:off x="5636181" y="3073070"/>
            <a:ext cx="322616" cy="379075"/>
          </a:xfrm>
          <a:custGeom>
            <a:avLst/>
            <a:gdLst>
              <a:gd name="connsiteX0" fmla="*/ 87598 w 264808"/>
              <a:gd name="connsiteY0" fmla="*/ 32709 h 311150"/>
              <a:gd name="connsiteX1" fmla="*/ 132020 w 264808"/>
              <a:gd name="connsiteY1" fmla="*/ -392 h 311150"/>
              <a:gd name="connsiteX2" fmla="*/ 176443 w 264808"/>
              <a:gd name="connsiteY2" fmla="*/ 32709 h 311150"/>
              <a:gd name="connsiteX3" fmla="*/ 237944 w 264808"/>
              <a:gd name="connsiteY3" fmla="*/ 32709 h 311150"/>
              <a:gd name="connsiteX4" fmla="*/ 264425 w 264808"/>
              <a:gd name="connsiteY4" fmla="*/ 59190 h 311150"/>
              <a:gd name="connsiteX5" fmla="*/ 264425 w 264808"/>
              <a:gd name="connsiteY5" fmla="*/ 284278 h 311150"/>
              <a:gd name="connsiteX6" fmla="*/ 237944 w 264808"/>
              <a:gd name="connsiteY6" fmla="*/ 310758 h 311150"/>
              <a:gd name="connsiteX7" fmla="*/ 26097 w 264808"/>
              <a:gd name="connsiteY7" fmla="*/ 310758 h 311150"/>
              <a:gd name="connsiteX8" fmla="*/ -384 w 264808"/>
              <a:gd name="connsiteY8" fmla="*/ 284278 h 311150"/>
              <a:gd name="connsiteX9" fmla="*/ -384 w 264808"/>
              <a:gd name="connsiteY9" fmla="*/ 59190 h 311150"/>
              <a:gd name="connsiteX10" fmla="*/ 26097 w 264808"/>
              <a:gd name="connsiteY10" fmla="*/ 32709 h 311150"/>
              <a:gd name="connsiteX11" fmla="*/ 87598 w 264808"/>
              <a:gd name="connsiteY11" fmla="*/ 32709 h 311150"/>
              <a:gd name="connsiteX12" fmla="*/ 132020 w 264808"/>
              <a:gd name="connsiteY12" fmla="*/ 52570 h 311150"/>
              <a:gd name="connsiteX13" fmla="*/ 145261 w 264808"/>
              <a:gd name="connsiteY13" fmla="*/ 39329 h 311150"/>
              <a:gd name="connsiteX14" fmla="*/ 132020 w 264808"/>
              <a:gd name="connsiteY14" fmla="*/ 26089 h 311150"/>
              <a:gd name="connsiteX15" fmla="*/ 118780 w 264808"/>
              <a:gd name="connsiteY15" fmla="*/ 39329 h 311150"/>
              <a:gd name="connsiteX16" fmla="*/ 132020 w 264808"/>
              <a:gd name="connsiteY16" fmla="*/ 52570 h 311150"/>
              <a:gd name="connsiteX17" fmla="*/ 65818 w 264808"/>
              <a:gd name="connsiteY17" fmla="*/ 98911 h 311150"/>
              <a:gd name="connsiteX18" fmla="*/ 52578 w 264808"/>
              <a:gd name="connsiteY18" fmla="*/ 112152 h 311150"/>
              <a:gd name="connsiteX19" fmla="*/ 65818 w 264808"/>
              <a:gd name="connsiteY19" fmla="*/ 125392 h 311150"/>
              <a:gd name="connsiteX20" fmla="*/ 198223 w 264808"/>
              <a:gd name="connsiteY20" fmla="*/ 125392 h 311150"/>
              <a:gd name="connsiteX21" fmla="*/ 211463 w 264808"/>
              <a:gd name="connsiteY21" fmla="*/ 112152 h 311150"/>
              <a:gd name="connsiteX22" fmla="*/ 198223 w 264808"/>
              <a:gd name="connsiteY22" fmla="*/ 98911 h 311150"/>
              <a:gd name="connsiteX23" fmla="*/ 65818 w 264808"/>
              <a:gd name="connsiteY23" fmla="*/ 98911 h 311150"/>
              <a:gd name="connsiteX24" fmla="*/ 65818 w 264808"/>
              <a:gd name="connsiteY24" fmla="*/ 158493 h 311150"/>
              <a:gd name="connsiteX25" fmla="*/ 52578 w 264808"/>
              <a:gd name="connsiteY25" fmla="*/ 171734 h 311150"/>
              <a:gd name="connsiteX26" fmla="*/ 65818 w 264808"/>
              <a:gd name="connsiteY26" fmla="*/ 184974 h 311150"/>
              <a:gd name="connsiteX27" fmla="*/ 198223 w 264808"/>
              <a:gd name="connsiteY27" fmla="*/ 184974 h 311150"/>
              <a:gd name="connsiteX28" fmla="*/ 211463 w 264808"/>
              <a:gd name="connsiteY28" fmla="*/ 171734 h 311150"/>
              <a:gd name="connsiteX29" fmla="*/ 198223 w 264808"/>
              <a:gd name="connsiteY29" fmla="*/ 158493 h 311150"/>
              <a:gd name="connsiteX30" fmla="*/ 65818 w 264808"/>
              <a:gd name="connsiteY30" fmla="*/ 158493 h 311150"/>
              <a:gd name="connsiteX31" fmla="*/ 65818 w 264808"/>
              <a:gd name="connsiteY31" fmla="*/ 218075 h 311150"/>
              <a:gd name="connsiteX32" fmla="*/ 52578 w 264808"/>
              <a:gd name="connsiteY32" fmla="*/ 231316 h 311150"/>
              <a:gd name="connsiteX33" fmla="*/ 65818 w 264808"/>
              <a:gd name="connsiteY33" fmla="*/ 244556 h 311150"/>
              <a:gd name="connsiteX34" fmla="*/ 132020 w 264808"/>
              <a:gd name="connsiteY34" fmla="*/ 244556 h 311150"/>
              <a:gd name="connsiteX35" fmla="*/ 145261 w 264808"/>
              <a:gd name="connsiteY35" fmla="*/ 231316 h 311150"/>
              <a:gd name="connsiteX36" fmla="*/ 132020 w 264808"/>
              <a:gd name="connsiteY36" fmla="*/ 218075 h 311150"/>
              <a:gd name="connsiteX37" fmla="*/ 65818 w 264808"/>
              <a:gd name="connsiteY37" fmla="*/ 21807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4808" h="311150">
                <a:moveTo>
                  <a:pt x="87598" y="32709"/>
                </a:moveTo>
                <a:cubicBezTo>
                  <a:pt x="93295" y="13567"/>
                  <a:pt x="111028" y="-392"/>
                  <a:pt x="132020" y="-392"/>
                </a:cubicBezTo>
                <a:cubicBezTo>
                  <a:pt x="153013" y="-392"/>
                  <a:pt x="170746" y="13567"/>
                  <a:pt x="176443" y="32709"/>
                </a:cubicBezTo>
                <a:lnTo>
                  <a:pt x="237944" y="32709"/>
                </a:lnTo>
                <a:cubicBezTo>
                  <a:pt x="252569" y="32709"/>
                  <a:pt x="264425" y="44565"/>
                  <a:pt x="264425" y="59190"/>
                </a:cubicBezTo>
                <a:lnTo>
                  <a:pt x="264425" y="284278"/>
                </a:lnTo>
                <a:cubicBezTo>
                  <a:pt x="264425" y="298902"/>
                  <a:pt x="252569" y="310758"/>
                  <a:pt x="237944" y="310758"/>
                </a:cubicBezTo>
                <a:lnTo>
                  <a:pt x="26097" y="310758"/>
                </a:lnTo>
                <a:cubicBezTo>
                  <a:pt x="11472" y="310758"/>
                  <a:pt x="-384" y="298902"/>
                  <a:pt x="-384" y="284278"/>
                </a:cubicBezTo>
                <a:lnTo>
                  <a:pt x="-384" y="59190"/>
                </a:lnTo>
                <a:cubicBezTo>
                  <a:pt x="-384" y="44565"/>
                  <a:pt x="11472" y="32709"/>
                  <a:pt x="26097" y="32709"/>
                </a:cubicBezTo>
                <a:lnTo>
                  <a:pt x="87598" y="32709"/>
                </a:lnTo>
                <a:moveTo>
                  <a:pt x="132020" y="52570"/>
                </a:moveTo>
                <a:cubicBezTo>
                  <a:pt x="139333" y="52570"/>
                  <a:pt x="145261" y="46642"/>
                  <a:pt x="145261" y="39329"/>
                </a:cubicBezTo>
                <a:cubicBezTo>
                  <a:pt x="145261" y="32017"/>
                  <a:pt x="139333" y="26089"/>
                  <a:pt x="132020" y="26089"/>
                </a:cubicBezTo>
                <a:cubicBezTo>
                  <a:pt x="124708" y="26089"/>
                  <a:pt x="118780" y="32017"/>
                  <a:pt x="118780" y="39329"/>
                </a:cubicBezTo>
                <a:cubicBezTo>
                  <a:pt x="118780" y="46642"/>
                  <a:pt x="124708" y="52570"/>
                  <a:pt x="132020" y="52570"/>
                </a:cubicBezTo>
                <a:moveTo>
                  <a:pt x="65818" y="98911"/>
                </a:moveTo>
                <a:cubicBezTo>
                  <a:pt x="58506" y="98911"/>
                  <a:pt x="52578" y="104839"/>
                  <a:pt x="52578" y="112152"/>
                </a:cubicBezTo>
                <a:cubicBezTo>
                  <a:pt x="52578" y="119464"/>
                  <a:pt x="58506" y="125392"/>
                  <a:pt x="65818" y="125392"/>
                </a:cubicBezTo>
                <a:lnTo>
                  <a:pt x="198223" y="125392"/>
                </a:lnTo>
                <a:cubicBezTo>
                  <a:pt x="205535" y="125392"/>
                  <a:pt x="211463" y="119464"/>
                  <a:pt x="211463" y="112152"/>
                </a:cubicBezTo>
                <a:cubicBezTo>
                  <a:pt x="211463" y="104839"/>
                  <a:pt x="205535" y="98911"/>
                  <a:pt x="198223" y="98911"/>
                </a:cubicBezTo>
                <a:lnTo>
                  <a:pt x="65818" y="98911"/>
                </a:lnTo>
                <a:moveTo>
                  <a:pt x="65818" y="158493"/>
                </a:moveTo>
                <a:cubicBezTo>
                  <a:pt x="58506" y="158493"/>
                  <a:pt x="52578" y="164421"/>
                  <a:pt x="52578" y="171734"/>
                </a:cubicBezTo>
                <a:cubicBezTo>
                  <a:pt x="52578" y="179046"/>
                  <a:pt x="58506" y="184974"/>
                  <a:pt x="65818" y="184974"/>
                </a:cubicBezTo>
                <a:lnTo>
                  <a:pt x="198223" y="184974"/>
                </a:lnTo>
                <a:cubicBezTo>
                  <a:pt x="205535" y="184974"/>
                  <a:pt x="211463" y="179046"/>
                  <a:pt x="211463" y="171734"/>
                </a:cubicBezTo>
                <a:cubicBezTo>
                  <a:pt x="211463" y="164421"/>
                  <a:pt x="205535" y="158493"/>
                  <a:pt x="198223" y="158493"/>
                </a:cubicBezTo>
                <a:lnTo>
                  <a:pt x="65818" y="158493"/>
                </a:lnTo>
                <a:moveTo>
                  <a:pt x="65818" y="218075"/>
                </a:moveTo>
                <a:cubicBezTo>
                  <a:pt x="58506" y="218075"/>
                  <a:pt x="52578" y="224003"/>
                  <a:pt x="52578" y="231316"/>
                </a:cubicBezTo>
                <a:cubicBezTo>
                  <a:pt x="52578" y="238628"/>
                  <a:pt x="58506" y="244556"/>
                  <a:pt x="65818" y="244556"/>
                </a:cubicBezTo>
                <a:lnTo>
                  <a:pt x="132020" y="244556"/>
                </a:lnTo>
                <a:cubicBezTo>
                  <a:pt x="139333" y="244556"/>
                  <a:pt x="145261" y="238628"/>
                  <a:pt x="145261" y="231316"/>
                </a:cubicBezTo>
                <a:cubicBezTo>
                  <a:pt x="145261" y="224003"/>
                  <a:pt x="139333" y="218075"/>
                  <a:pt x="132020" y="218075"/>
                </a:cubicBezTo>
                <a:lnTo>
                  <a:pt x="65818" y="218075"/>
                </a:lnTo>
              </a:path>
            </a:pathLst>
          </a:custGeom>
          <a:solidFill>
            <a:srgbClr val="FFFFFF"/>
          </a:solidFill>
          <a:ln w="405" cap="flat">
            <a:noFill/>
            <a:prstDash val="solid"/>
            <a:miter/>
          </a:ln>
        </p:spPr>
        <p:txBody>
          <a:bodyPr rtlCol="0" anchor="ctr"/>
          <a:p>
            <a:endParaRPr lang="zh-CN" altLang="en-US"/>
          </a:p>
        </p:txBody>
      </p:sp>
      <p:sp>
        <p:nvSpPr>
          <p:cNvPr id="48" name="任意多边形: 形状 8"/>
          <p:cNvSpPr/>
          <p:nvPr>
            <p:custDataLst>
              <p:tags r:id="rId20"/>
            </p:custDataLst>
          </p:nvPr>
        </p:nvSpPr>
        <p:spPr>
          <a:xfrm>
            <a:off x="8462998" y="3100147"/>
            <a:ext cx="379075" cy="352377"/>
          </a:xfrm>
          <a:custGeom>
            <a:avLst/>
            <a:gdLst>
              <a:gd name="connsiteX0" fmla="*/ 272530 w 311150"/>
              <a:gd name="connsiteY0" fmla="*/ 81135 h 289236"/>
              <a:gd name="connsiteX1" fmla="*/ 272530 w 311150"/>
              <a:gd name="connsiteY1" fmla="*/ 60759 h 289236"/>
              <a:gd name="connsiteX2" fmla="*/ 267153 w 311150"/>
              <a:gd name="connsiteY2" fmla="*/ 46327 h 289236"/>
              <a:gd name="connsiteX3" fmla="*/ 253173 w 311150"/>
              <a:gd name="connsiteY3" fmla="*/ 39949 h 289236"/>
              <a:gd name="connsiteX4" fmla="*/ 136438 w 311150"/>
              <a:gd name="connsiteY4" fmla="*/ 39949 h 289236"/>
              <a:gd name="connsiteX5" fmla="*/ 136438 w 311150"/>
              <a:gd name="connsiteY5" fmla="*/ 20924 h 289236"/>
              <a:gd name="connsiteX6" fmla="*/ 131060 w 311150"/>
              <a:gd name="connsiteY6" fmla="*/ 6493 h 289236"/>
              <a:gd name="connsiteX7" fmla="*/ 117081 w 311150"/>
              <a:gd name="connsiteY7" fmla="*/ 115 h 289236"/>
              <a:gd name="connsiteX8" fmla="*/ 19488 w 311150"/>
              <a:gd name="connsiteY8" fmla="*/ 115 h 289236"/>
              <a:gd name="connsiteX9" fmla="*/ 5507 w 311150"/>
              <a:gd name="connsiteY9" fmla="*/ 6493 h 289236"/>
              <a:gd name="connsiteX10" fmla="*/ 130 w 311150"/>
              <a:gd name="connsiteY10" fmla="*/ 20924 h 289236"/>
              <a:gd name="connsiteX11" fmla="*/ 130 w 311150"/>
              <a:gd name="connsiteY11" fmla="*/ 272199 h 289236"/>
              <a:gd name="connsiteX12" fmla="*/ 991 w 311150"/>
              <a:gd name="connsiteY12" fmla="*/ 268038 h 289236"/>
              <a:gd name="connsiteX13" fmla="*/ 3303 w 311150"/>
              <a:gd name="connsiteY13" fmla="*/ 256633 h 289236"/>
              <a:gd name="connsiteX14" fmla="*/ 6744 w 311150"/>
              <a:gd name="connsiteY14" fmla="*/ 239662 h 289236"/>
              <a:gd name="connsiteX15" fmla="*/ 10992 w 311150"/>
              <a:gd name="connsiteY15" fmla="*/ 218799 h 289236"/>
              <a:gd name="connsiteX16" fmla="*/ 15670 w 311150"/>
              <a:gd name="connsiteY16" fmla="*/ 195666 h 289236"/>
              <a:gd name="connsiteX17" fmla="*/ 20509 w 311150"/>
              <a:gd name="connsiteY17" fmla="*/ 171938 h 289236"/>
              <a:gd name="connsiteX18" fmla="*/ 25134 w 311150"/>
              <a:gd name="connsiteY18" fmla="*/ 149238 h 289236"/>
              <a:gd name="connsiteX19" fmla="*/ 29543 w 311150"/>
              <a:gd name="connsiteY19" fmla="*/ 127618 h 289236"/>
              <a:gd name="connsiteX20" fmla="*/ 33360 w 311150"/>
              <a:gd name="connsiteY20" fmla="*/ 106971 h 289236"/>
              <a:gd name="connsiteX21" fmla="*/ 39114 w 311150"/>
              <a:gd name="connsiteY21" fmla="*/ 89567 h 289236"/>
              <a:gd name="connsiteX22" fmla="*/ 54653 w 311150"/>
              <a:gd name="connsiteY22" fmla="*/ 81243 h 289236"/>
              <a:gd name="connsiteX23" fmla="*/ 73742 w 311150"/>
              <a:gd name="connsiteY23" fmla="*/ 81027 h 289236"/>
              <a:gd name="connsiteX24" fmla="*/ 117780 w 311150"/>
              <a:gd name="connsiteY24" fmla="*/ 81135 h 289236"/>
              <a:gd name="connsiteX25" fmla="*/ 272475 w 311150"/>
              <a:gd name="connsiteY25" fmla="*/ 81135 h 289236"/>
              <a:gd name="connsiteX26" fmla="*/ 272530 w 311150"/>
              <a:gd name="connsiteY26" fmla="*/ 81135 h 289236"/>
              <a:gd name="connsiteX27" fmla="*/ 258011 w 311150"/>
              <a:gd name="connsiteY27" fmla="*/ 289279 h 289236"/>
              <a:gd name="connsiteX28" fmla="*/ 250484 w 311150"/>
              <a:gd name="connsiteY28" fmla="*/ 289279 h 289236"/>
              <a:gd name="connsiteX29" fmla="*/ 239461 w 311150"/>
              <a:gd name="connsiteY29" fmla="*/ 289226 h 289236"/>
              <a:gd name="connsiteX30" fmla="*/ 230158 w 311150"/>
              <a:gd name="connsiteY30" fmla="*/ 289279 h 289236"/>
              <a:gd name="connsiteX31" fmla="*/ 15777 w 311150"/>
              <a:gd name="connsiteY31" fmla="*/ 289279 h 289236"/>
              <a:gd name="connsiteX32" fmla="*/ 16530 w 311150"/>
              <a:gd name="connsiteY32" fmla="*/ 285442 h 289236"/>
              <a:gd name="connsiteX33" fmla="*/ 18574 w 311150"/>
              <a:gd name="connsiteY33" fmla="*/ 274902 h 289236"/>
              <a:gd name="connsiteX34" fmla="*/ 21585 w 311150"/>
              <a:gd name="connsiteY34" fmla="*/ 259120 h 289236"/>
              <a:gd name="connsiteX35" fmla="*/ 25349 w 311150"/>
              <a:gd name="connsiteY35" fmla="*/ 239554 h 289236"/>
              <a:gd name="connsiteX36" fmla="*/ 29543 w 311150"/>
              <a:gd name="connsiteY36" fmla="*/ 217610 h 289236"/>
              <a:gd name="connsiteX37" fmla="*/ 33952 w 311150"/>
              <a:gd name="connsiteY37" fmla="*/ 194801 h 289236"/>
              <a:gd name="connsiteX38" fmla="*/ 38253 w 311150"/>
              <a:gd name="connsiteY38" fmla="*/ 172533 h 289236"/>
              <a:gd name="connsiteX39" fmla="*/ 46373 w 311150"/>
              <a:gd name="connsiteY39" fmla="*/ 128969 h 289236"/>
              <a:gd name="connsiteX40" fmla="*/ 53900 w 311150"/>
              <a:gd name="connsiteY40" fmla="*/ 103728 h 289236"/>
              <a:gd name="connsiteX41" fmla="*/ 81269 w 311150"/>
              <a:gd name="connsiteY41" fmla="*/ 96647 h 289236"/>
              <a:gd name="connsiteX42" fmla="*/ 118963 w 311150"/>
              <a:gd name="connsiteY42" fmla="*/ 96701 h 289236"/>
              <a:gd name="connsiteX43" fmla="*/ 270002 w 311150"/>
              <a:gd name="connsiteY43" fmla="*/ 96701 h 289236"/>
              <a:gd name="connsiteX44" fmla="*/ 290973 w 311150"/>
              <a:gd name="connsiteY44" fmla="*/ 96809 h 289236"/>
              <a:gd name="connsiteX45" fmla="*/ 307158 w 311150"/>
              <a:gd name="connsiteY45" fmla="*/ 104160 h 289236"/>
              <a:gd name="connsiteX46" fmla="*/ 311082 w 311150"/>
              <a:gd name="connsiteY46" fmla="*/ 119510 h 289236"/>
              <a:gd name="connsiteX47" fmla="*/ 306351 w 311150"/>
              <a:gd name="connsiteY47" fmla="*/ 140427 h 289236"/>
              <a:gd name="connsiteX48" fmla="*/ 301350 w 311150"/>
              <a:gd name="connsiteY48" fmla="*/ 162264 h 289236"/>
              <a:gd name="connsiteX49" fmla="*/ 294575 w 311150"/>
              <a:gd name="connsiteY49" fmla="*/ 191936 h 289236"/>
              <a:gd name="connsiteX50" fmla="*/ 288607 w 311150"/>
              <a:gd name="connsiteY50" fmla="*/ 217934 h 289236"/>
              <a:gd name="connsiteX51" fmla="*/ 279089 w 311150"/>
              <a:gd name="connsiteY51" fmla="*/ 261066 h 289236"/>
              <a:gd name="connsiteX52" fmla="*/ 273658 w 311150"/>
              <a:gd name="connsiteY52" fmla="*/ 278632 h 289236"/>
              <a:gd name="connsiteX53" fmla="*/ 261453 w 311150"/>
              <a:gd name="connsiteY53" fmla="*/ 288847 h 289236"/>
              <a:gd name="connsiteX54" fmla="*/ 258011 w 311150"/>
              <a:gd name="connsiteY54" fmla="*/ 289279 h 28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1150" h="289236">
                <a:moveTo>
                  <a:pt x="272530" y="81135"/>
                </a:moveTo>
                <a:lnTo>
                  <a:pt x="272530" y="60759"/>
                </a:lnTo>
                <a:cubicBezTo>
                  <a:pt x="272691" y="55408"/>
                  <a:pt x="270756" y="50219"/>
                  <a:pt x="267153" y="46327"/>
                </a:cubicBezTo>
                <a:cubicBezTo>
                  <a:pt x="263496" y="42436"/>
                  <a:pt x="258495" y="40112"/>
                  <a:pt x="253173" y="39949"/>
                </a:cubicBezTo>
                <a:lnTo>
                  <a:pt x="136438" y="39949"/>
                </a:lnTo>
                <a:lnTo>
                  <a:pt x="136438" y="20924"/>
                </a:lnTo>
                <a:cubicBezTo>
                  <a:pt x="136599" y="15573"/>
                  <a:pt x="134663" y="10384"/>
                  <a:pt x="131060" y="6493"/>
                </a:cubicBezTo>
                <a:cubicBezTo>
                  <a:pt x="127404" y="2601"/>
                  <a:pt x="122403" y="277"/>
                  <a:pt x="117081" y="115"/>
                </a:cubicBezTo>
                <a:lnTo>
                  <a:pt x="19488" y="115"/>
                </a:lnTo>
                <a:cubicBezTo>
                  <a:pt x="14164" y="277"/>
                  <a:pt x="9164" y="2601"/>
                  <a:pt x="5507" y="6493"/>
                </a:cubicBezTo>
                <a:cubicBezTo>
                  <a:pt x="1852" y="10378"/>
                  <a:pt x="-87" y="15582"/>
                  <a:pt x="130" y="20924"/>
                </a:cubicBezTo>
                <a:lnTo>
                  <a:pt x="130" y="272199"/>
                </a:lnTo>
                <a:cubicBezTo>
                  <a:pt x="399" y="270795"/>
                  <a:pt x="722" y="269443"/>
                  <a:pt x="991" y="268038"/>
                </a:cubicBezTo>
                <a:cubicBezTo>
                  <a:pt x="1744" y="264254"/>
                  <a:pt x="2550" y="260417"/>
                  <a:pt x="3303" y="256633"/>
                </a:cubicBezTo>
                <a:cubicBezTo>
                  <a:pt x="4432" y="250958"/>
                  <a:pt x="5615" y="245337"/>
                  <a:pt x="6744" y="239662"/>
                </a:cubicBezTo>
                <a:cubicBezTo>
                  <a:pt x="8142" y="232690"/>
                  <a:pt x="9594" y="225717"/>
                  <a:pt x="10992" y="218799"/>
                </a:cubicBezTo>
                <a:cubicBezTo>
                  <a:pt x="12551" y="211070"/>
                  <a:pt x="14111" y="203395"/>
                  <a:pt x="15670" y="195666"/>
                </a:cubicBezTo>
                <a:cubicBezTo>
                  <a:pt x="17283" y="187775"/>
                  <a:pt x="18896" y="179830"/>
                  <a:pt x="20509" y="171938"/>
                </a:cubicBezTo>
                <a:cubicBezTo>
                  <a:pt x="22069" y="164371"/>
                  <a:pt x="23574" y="156804"/>
                  <a:pt x="25134" y="149238"/>
                </a:cubicBezTo>
                <a:cubicBezTo>
                  <a:pt x="26585" y="142049"/>
                  <a:pt x="28091" y="134806"/>
                  <a:pt x="29543" y="127618"/>
                </a:cubicBezTo>
                <a:cubicBezTo>
                  <a:pt x="30887" y="120754"/>
                  <a:pt x="32124" y="113890"/>
                  <a:pt x="33360" y="106971"/>
                </a:cubicBezTo>
                <a:cubicBezTo>
                  <a:pt x="34436" y="101025"/>
                  <a:pt x="35619" y="94647"/>
                  <a:pt x="39114" y="89567"/>
                </a:cubicBezTo>
                <a:cubicBezTo>
                  <a:pt x="42609" y="84432"/>
                  <a:pt x="48631" y="81892"/>
                  <a:pt x="54653" y="81243"/>
                </a:cubicBezTo>
                <a:cubicBezTo>
                  <a:pt x="60998" y="80541"/>
                  <a:pt x="67397" y="80919"/>
                  <a:pt x="73742" y="81027"/>
                </a:cubicBezTo>
                <a:cubicBezTo>
                  <a:pt x="88421" y="81243"/>
                  <a:pt x="103100" y="81135"/>
                  <a:pt x="117780" y="81135"/>
                </a:cubicBezTo>
                <a:lnTo>
                  <a:pt x="272475" y="81135"/>
                </a:lnTo>
                <a:lnTo>
                  <a:pt x="272530" y="81135"/>
                </a:lnTo>
                <a:moveTo>
                  <a:pt x="258011" y="289279"/>
                </a:moveTo>
                <a:cubicBezTo>
                  <a:pt x="255485" y="289442"/>
                  <a:pt x="252850" y="289279"/>
                  <a:pt x="250484" y="289279"/>
                </a:cubicBezTo>
                <a:cubicBezTo>
                  <a:pt x="246827" y="289279"/>
                  <a:pt x="243118" y="289171"/>
                  <a:pt x="239461" y="289226"/>
                </a:cubicBezTo>
                <a:cubicBezTo>
                  <a:pt x="236342" y="289226"/>
                  <a:pt x="233277" y="289279"/>
                  <a:pt x="230158" y="289279"/>
                </a:cubicBezTo>
                <a:lnTo>
                  <a:pt x="15777" y="289279"/>
                </a:lnTo>
                <a:cubicBezTo>
                  <a:pt x="16046" y="287982"/>
                  <a:pt x="16261" y="286739"/>
                  <a:pt x="16530" y="285442"/>
                </a:cubicBezTo>
                <a:cubicBezTo>
                  <a:pt x="17229" y="281928"/>
                  <a:pt x="17875" y="278416"/>
                  <a:pt x="18574" y="274902"/>
                </a:cubicBezTo>
                <a:cubicBezTo>
                  <a:pt x="19595" y="269659"/>
                  <a:pt x="20617" y="264362"/>
                  <a:pt x="21585" y="259120"/>
                </a:cubicBezTo>
                <a:cubicBezTo>
                  <a:pt x="22821" y="252580"/>
                  <a:pt x="24112" y="246094"/>
                  <a:pt x="25349" y="239554"/>
                </a:cubicBezTo>
                <a:cubicBezTo>
                  <a:pt x="26747" y="232258"/>
                  <a:pt x="28145" y="224961"/>
                  <a:pt x="29543" y="217610"/>
                </a:cubicBezTo>
                <a:cubicBezTo>
                  <a:pt x="30994" y="209989"/>
                  <a:pt x="32446" y="202368"/>
                  <a:pt x="33952" y="194801"/>
                </a:cubicBezTo>
                <a:cubicBezTo>
                  <a:pt x="35404" y="187396"/>
                  <a:pt x="36802" y="179938"/>
                  <a:pt x="38253" y="172533"/>
                </a:cubicBezTo>
                <a:cubicBezTo>
                  <a:pt x="41049" y="158047"/>
                  <a:pt x="43738" y="143508"/>
                  <a:pt x="46373" y="128969"/>
                </a:cubicBezTo>
                <a:cubicBezTo>
                  <a:pt x="47932" y="120537"/>
                  <a:pt x="48201" y="110646"/>
                  <a:pt x="53900" y="103728"/>
                </a:cubicBezTo>
                <a:cubicBezTo>
                  <a:pt x="60407" y="95783"/>
                  <a:pt x="71967" y="96215"/>
                  <a:pt x="81269" y="96647"/>
                </a:cubicBezTo>
                <a:cubicBezTo>
                  <a:pt x="93798" y="97188"/>
                  <a:pt x="106434" y="96701"/>
                  <a:pt x="118963" y="96701"/>
                </a:cubicBezTo>
                <a:lnTo>
                  <a:pt x="270002" y="96701"/>
                </a:lnTo>
                <a:cubicBezTo>
                  <a:pt x="276939" y="96701"/>
                  <a:pt x="284036" y="96269"/>
                  <a:pt x="290973" y="96809"/>
                </a:cubicBezTo>
                <a:cubicBezTo>
                  <a:pt x="296941" y="97296"/>
                  <a:pt x="303179" y="99458"/>
                  <a:pt x="307158" y="104160"/>
                </a:cubicBezTo>
                <a:cubicBezTo>
                  <a:pt x="310706" y="108430"/>
                  <a:pt x="311728" y="114106"/>
                  <a:pt x="311082" y="119510"/>
                </a:cubicBezTo>
                <a:cubicBezTo>
                  <a:pt x="310222" y="126537"/>
                  <a:pt x="307964" y="133563"/>
                  <a:pt x="306351" y="140427"/>
                </a:cubicBezTo>
                <a:cubicBezTo>
                  <a:pt x="304630" y="147669"/>
                  <a:pt x="302964" y="154967"/>
                  <a:pt x="301350" y="162264"/>
                </a:cubicBezTo>
                <a:cubicBezTo>
                  <a:pt x="299146" y="172154"/>
                  <a:pt x="296833" y="182046"/>
                  <a:pt x="294575" y="191936"/>
                </a:cubicBezTo>
                <a:cubicBezTo>
                  <a:pt x="292586" y="200585"/>
                  <a:pt x="290597" y="209287"/>
                  <a:pt x="288607" y="217934"/>
                </a:cubicBezTo>
                <a:cubicBezTo>
                  <a:pt x="285326" y="232311"/>
                  <a:pt x="282208" y="246688"/>
                  <a:pt x="279089" y="261066"/>
                </a:cubicBezTo>
                <a:cubicBezTo>
                  <a:pt x="277799" y="267011"/>
                  <a:pt x="276401" y="273173"/>
                  <a:pt x="273658" y="278632"/>
                </a:cubicBezTo>
                <a:cubicBezTo>
                  <a:pt x="271239" y="283442"/>
                  <a:pt x="266722" y="287496"/>
                  <a:pt x="261453" y="288847"/>
                </a:cubicBezTo>
                <a:cubicBezTo>
                  <a:pt x="260270" y="289063"/>
                  <a:pt x="259141" y="289226"/>
                  <a:pt x="258011" y="289279"/>
                </a:cubicBezTo>
              </a:path>
            </a:pathLst>
          </a:custGeom>
          <a:solidFill>
            <a:srgbClr val="FFFFFF"/>
          </a:solidFill>
          <a:ln w="10907" cap="flat">
            <a:noFill/>
            <a:prstDash val="solid"/>
            <a:miter/>
          </a:ln>
        </p:spPr>
        <p:txBody>
          <a:bodyPr rtlCol="0" anchor="ctr"/>
          <a:p>
            <a:endParaRPr lang="zh-CN" altLang="en-US"/>
          </a:p>
        </p:txBody>
      </p:sp>
    </p:spTree>
    <p:custDataLst>
      <p:tags r:id="rId2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421495" y="5001895"/>
            <a:ext cx="2536825" cy="15659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活动五</a:t>
            </a:r>
            <a:r>
              <a:rPr lang="en-US" altLang="zh-CN" sz="3200" b="1">
                <a:latin typeface="+mj-ea"/>
                <a:ea typeface="+mj-ea"/>
                <a:cs typeface="+mj-ea"/>
              </a:rPr>
              <a:t>  </a:t>
            </a:r>
            <a:r>
              <a:rPr lang="zh-CN" altLang="en-US" sz="3200" b="1">
                <a:latin typeface="+mj-ea"/>
                <a:ea typeface="+mj-ea"/>
                <a:cs typeface="+mj-ea"/>
              </a:rPr>
              <a:t>直播控场及异常应对</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．直播间公屏管理</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椭圆 15"/>
          <p:cNvSpPr/>
          <p:nvPr>
            <p:custDataLst>
              <p:tags r:id="rId3"/>
            </p:custDataLst>
          </p:nvPr>
        </p:nvSpPr>
        <p:spPr>
          <a:xfrm>
            <a:off x="7487460" y="2854135"/>
            <a:ext cx="2230354" cy="2230354"/>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7" name="椭圆 16"/>
          <p:cNvSpPr/>
          <p:nvPr>
            <p:custDataLst>
              <p:tags r:id="rId4"/>
            </p:custDataLst>
          </p:nvPr>
        </p:nvSpPr>
        <p:spPr>
          <a:xfrm>
            <a:off x="7601956" y="2969405"/>
            <a:ext cx="2000588" cy="2000588"/>
          </a:xfrm>
          <a:prstGeom prst="ellipse">
            <a:avLst/>
          </a:prstGeom>
          <a:gradFill>
            <a:gsLst>
              <a:gs pos="87000">
                <a:srgbClr val="FFD2CD"/>
              </a:gs>
              <a:gs pos="47000">
                <a:srgbClr val="FDFFF1"/>
              </a:gs>
              <a:gs pos="73000">
                <a:srgbClr val="FCDE79"/>
              </a:gs>
              <a:gs pos="63000">
                <a:srgbClr val="8CECE0"/>
              </a:gs>
              <a:gs pos="99000">
                <a:srgbClr val="FDD8BD"/>
              </a:gs>
            </a:gsLst>
            <a:lin ang="16200000" scaled="0"/>
          </a:gra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18" name="椭圆 17"/>
          <p:cNvSpPr/>
          <p:nvPr>
            <p:custDataLst>
              <p:tags r:id="rId5"/>
            </p:custDataLst>
          </p:nvPr>
        </p:nvSpPr>
        <p:spPr>
          <a:xfrm>
            <a:off x="7706395"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3">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弧形 19"/>
          <p:cNvSpPr/>
          <p:nvPr>
            <p:custDataLst>
              <p:tags r:id="rId6"/>
            </p:custDataLst>
          </p:nvPr>
        </p:nvSpPr>
        <p:spPr>
          <a:xfrm flipV="1">
            <a:off x="7184200" y="2554743"/>
            <a:ext cx="2836101" cy="2836101"/>
          </a:xfrm>
          <a:prstGeom prst="arc">
            <a:avLst>
              <a:gd name="adj1" fmla="val 1352946"/>
              <a:gd name="adj2" fmla="val 10848491"/>
            </a:avLst>
          </a:prstGeom>
          <a:ln w="44450" cap="rnd">
            <a:solidFill>
              <a:schemeClr val="accent3">
                <a:alpha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4" name="椭圆 23"/>
          <p:cNvSpPr/>
          <p:nvPr>
            <p:custDataLst>
              <p:tags r:id="rId7"/>
            </p:custDataLst>
          </p:nvPr>
        </p:nvSpPr>
        <p:spPr>
          <a:xfrm>
            <a:off x="1878696" y="2854135"/>
            <a:ext cx="2230354" cy="2230354"/>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6" name="椭圆 25"/>
          <p:cNvSpPr/>
          <p:nvPr>
            <p:custDataLst>
              <p:tags r:id="rId8"/>
            </p:custDataLst>
          </p:nvPr>
        </p:nvSpPr>
        <p:spPr>
          <a:xfrm>
            <a:off x="1991922" y="2969405"/>
            <a:ext cx="2000588" cy="2000588"/>
          </a:xfrm>
          <a:prstGeom prst="ellipse">
            <a:avLst/>
          </a:prstGeom>
          <a:gradFill>
            <a:gsLst>
              <a:gs pos="0">
                <a:srgbClr val="70E1F5"/>
              </a:gs>
              <a:gs pos="97000">
                <a:srgbClr val="FFD194"/>
              </a:gs>
            </a:gsLst>
            <a:lin ang="0" scaled="1"/>
          </a:gradFill>
          <a:ln>
            <a:noFill/>
          </a:ln>
          <a:effectLst>
            <a:innerShdw blurRad="152400">
              <a:schemeClr val="accent1">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27" name="椭圆 26"/>
          <p:cNvSpPr/>
          <p:nvPr>
            <p:custDataLst>
              <p:tags r:id="rId9"/>
            </p:custDataLst>
          </p:nvPr>
        </p:nvSpPr>
        <p:spPr>
          <a:xfrm>
            <a:off x="2097631"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弧形 27"/>
          <p:cNvSpPr/>
          <p:nvPr>
            <p:custDataLst>
              <p:tags r:id="rId10"/>
            </p:custDataLst>
          </p:nvPr>
        </p:nvSpPr>
        <p:spPr>
          <a:xfrm flipV="1">
            <a:off x="1575436" y="2554743"/>
            <a:ext cx="2836101" cy="2836101"/>
          </a:xfrm>
          <a:prstGeom prst="arc">
            <a:avLst>
              <a:gd name="adj1" fmla="val 1352946"/>
              <a:gd name="adj2" fmla="val 10848491"/>
            </a:avLst>
          </a:prstGeom>
          <a:ln w="44450" cap="rnd">
            <a:solidFill>
              <a:schemeClr val="accent1">
                <a:alpha val="50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9" name="椭圆 28"/>
          <p:cNvSpPr/>
          <p:nvPr>
            <p:custDataLst>
              <p:tags r:id="rId11"/>
            </p:custDataLst>
          </p:nvPr>
        </p:nvSpPr>
        <p:spPr>
          <a:xfrm>
            <a:off x="4683078" y="2854135"/>
            <a:ext cx="2230354" cy="2230354"/>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32" name="椭圆 31"/>
          <p:cNvSpPr/>
          <p:nvPr>
            <p:custDataLst>
              <p:tags r:id="rId12"/>
            </p:custDataLst>
          </p:nvPr>
        </p:nvSpPr>
        <p:spPr>
          <a:xfrm>
            <a:off x="4797574" y="2864965"/>
            <a:ext cx="2000588" cy="2000588"/>
          </a:xfrm>
          <a:prstGeom prst="ellipse">
            <a:avLst/>
          </a:prstGeom>
          <a:gradFill>
            <a:gsLst>
              <a:gs pos="58000">
                <a:srgbClr val="70B1E6"/>
              </a:gs>
              <a:gs pos="3000">
                <a:srgbClr val="EB4F2E"/>
              </a:gs>
              <a:gs pos="32000">
                <a:srgbClr val="F4CD93"/>
              </a:gs>
              <a:gs pos="86000">
                <a:srgbClr val="295895"/>
              </a:gs>
            </a:gsLst>
            <a:lin ang="16200000" scaled="0"/>
          </a:gradFill>
          <a:ln>
            <a:noFill/>
          </a:ln>
          <a:effectLst>
            <a:innerShdw blurRad="152400">
              <a:schemeClr val="accent2">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36" name="椭圆 35"/>
          <p:cNvSpPr/>
          <p:nvPr>
            <p:custDataLst>
              <p:tags r:id="rId13"/>
            </p:custDataLst>
          </p:nvPr>
        </p:nvSpPr>
        <p:spPr>
          <a:xfrm>
            <a:off x="4902013"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2">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弧形 38"/>
          <p:cNvSpPr/>
          <p:nvPr>
            <p:custDataLst>
              <p:tags r:id="rId14"/>
            </p:custDataLst>
          </p:nvPr>
        </p:nvSpPr>
        <p:spPr>
          <a:xfrm flipV="1">
            <a:off x="4379818" y="2554743"/>
            <a:ext cx="2836101" cy="2836101"/>
          </a:xfrm>
          <a:prstGeom prst="arc">
            <a:avLst>
              <a:gd name="adj1" fmla="val 10822527"/>
              <a:gd name="adj2" fmla="val 20157622"/>
            </a:avLst>
          </a:prstGeom>
          <a:ln w="44450" cap="rnd">
            <a:solidFill>
              <a:schemeClr val="accent2">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40" name="矩形 39"/>
          <p:cNvSpPr/>
          <p:nvPr>
            <p:custDataLst>
              <p:tags r:id="rId15"/>
            </p:custDataLst>
          </p:nvPr>
        </p:nvSpPr>
        <p:spPr>
          <a:xfrm>
            <a:off x="1992178" y="3675678"/>
            <a:ext cx="1917037"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chemeClr val="tx1"/>
                </a:solidFill>
                <a:latin typeface="+mn-ea"/>
                <a:cs typeface="+mn-ea"/>
              </a:rPr>
              <a:t>避免一一回复</a:t>
            </a:r>
            <a:endParaRPr lang="zh-CN" altLang="en-US" sz="2000" b="1">
              <a:solidFill>
                <a:schemeClr val="tx1"/>
              </a:solidFill>
              <a:latin typeface="+mn-ea"/>
              <a:cs typeface="+mn-ea"/>
            </a:endParaRPr>
          </a:p>
        </p:txBody>
      </p:sp>
      <p:sp>
        <p:nvSpPr>
          <p:cNvPr id="42" name="矩形 41"/>
          <p:cNvSpPr/>
          <p:nvPr>
            <p:custDataLst>
              <p:tags r:id="rId16"/>
            </p:custDataLst>
          </p:nvPr>
        </p:nvSpPr>
        <p:spPr>
          <a:xfrm>
            <a:off x="5011867" y="3579793"/>
            <a:ext cx="1677214"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chemeClr val="tx1"/>
                </a:solidFill>
                <a:latin typeface="+mn-ea"/>
                <a:cs typeface="+mn-ea"/>
              </a:rPr>
              <a:t>主播客服</a:t>
            </a:r>
            <a:endParaRPr lang="zh-CN" altLang="en-US" sz="2000" b="1">
              <a:solidFill>
                <a:schemeClr val="tx1"/>
              </a:solidFill>
              <a:latin typeface="+mn-ea"/>
              <a:cs typeface="+mn-ea"/>
            </a:endParaRPr>
          </a:p>
          <a:p>
            <a:pPr algn="ctr">
              <a:spcBef>
                <a:spcPct val="0"/>
              </a:spcBef>
              <a:spcAft>
                <a:spcPct val="0"/>
              </a:spcAft>
            </a:pPr>
            <a:r>
              <a:rPr lang="zh-CN" altLang="en-US" sz="2000" b="1">
                <a:solidFill>
                  <a:schemeClr val="tx1"/>
                </a:solidFill>
                <a:latin typeface="+mn-ea"/>
                <a:cs typeface="+mn-ea"/>
              </a:rPr>
              <a:t>分工明确</a:t>
            </a:r>
            <a:endParaRPr lang="zh-CN" altLang="en-US" sz="2000" b="1">
              <a:solidFill>
                <a:schemeClr val="tx1"/>
              </a:solidFill>
              <a:latin typeface="+mn-ea"/>
              <a:cs typeface="+mn-ea"/>
            </a:endParaRPr>
          </a:p>
        </p:txBody>
      </p:sp>
      <p:sp>
        <p:nvSpPr>
          <p:cNvPr id="45" name="矩形 44"/>
          <p:cNvSpPr/>
          <p:nvPr>
            <p:custDataLst>
              <p:tags r:id="rId17"/>
            </p:custDataLst>
          </p:nvPr>
        </p:nvSpPr>
        <p:spPr>
          <a:xfrm>
            <a:off x="7811220" y="3743027"/>
            <a:ext cx="1516300"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chemeClr val="tx1"/>
                </a:solidFill>
                <a:latin typeface="+mn-ea"/>
                <a:cs typeface="+mn-ea"/>
              </a:rPr>
              <a:t>屏蔽恶意</a:t>
            </a:r>
            <a:endParaRPr lang="zh-CN" altLang="en-US" sz="2000" b="1">
              <a:solidFill>
                <a:schemeClr val="tx1"/>
              </a:solidFill>
              <a:latin typeface="+mn-ea"/>
              <a:cs typeface="+mn-ea"/>
            </a:endParaRPr>
          </a:p>
          <a:p>
            <a:pPr algn="ctr">
              <a:spcBef>
                <a:spcPct val="0"/>
              </a:spcBef>
              <a:spcAft>
                <a:spcPct val="0"/>
              </a:spcAft>
            </a:pPr>
            <a:r>
              <a:rPr lang="zh-CN" altLang="en-US" sz="2000" b="1">
                <a:solidFill>
                  <a:schemeClr val="tx1"/>
                </a:solidFill>
                <a:latin typeface="+mn-ea"/>
                <a:cs typeface="+mn-ea"/>
              </a:rPr>
              <a:t>评论</a:t>
            </a:r>
            <a:endParaRPr lang="zh-CN" altLang="en-US" sz="2000" b="1">
              <a:solidFill>
                <a:schemeClr val="tx1"/>
              </a:solidFill>
              <a:latin typeface="+mn-ea"/>
              <a:cs typeface="+mn-ea"/>
            </a:endParaRPr>
          </a:p>
        </p:txBody>
      </p:sp>
      <p:sp>
        <p:nvSpPr>
          <p:cNvPr id="46" name="任意多边形: 形状 4"/>
          <p:cNvSpPr/>
          <p:nvPr>
            <p:custDataLst>
              <p:tags r:id="rId18"/>
            </p:custDataLst>
          </p:nvPr>
        </p:nvSpPr>
        <p:spPr>
          <a:xfrm>
            <a:off x="2801627" y="3100147"/>
            <a:ext cx="331954" cy="358187"/>
          </a:xfrm>
          <a:custGeom>
            <a:avLst/>
            <a:gdLst>
              <a:gd name="connsiteX0" fmla="*/ 221499 w 272472"/>
              <a:gd name="connsiteY0" fmla="*/ 294119 h 294005"/>
              <a:gd name="connsiteX1" fmla="*/ 51204 w 272472"/>
              <a:gd name="connsiteY1" fmla="*/ 294119 h 294005"/>
              <a:gd name="connsiteX2" fmla="*/ 115 w 272472"/>
              <a:gd name="connsiteY2" fmla="*/ 245118 h 294005"/>
              <a:gd name="connsiteX3" fmla="*/ 115 w 272472"/>
              <a:gd name="connsiteY3" fmla="*/ 49115 h 294005"/>
              <a:gd name="connsiteX4" fmla="*/ 51204 w 272472"/>
              <a:gd name="connsiteY4" fmla="*/ 114 h 294005"/>
              <a:gd name="connsiteX5" fmla="*/ 221499 w 272472"/>
              <a:gd name="connsiteY5" fmla="*/ 114 h 294005"/>
              <a:gd name="connsiteX6" fmla="*/ 272588 w 272472"/>
              <a:gd name="connsiteY6" fmla="*/ 49115 h 294005"/>
              <a:gd name="connsiteX7" fmla="*/ 272588 w 272472"/>
              <a:gd name="connsiteY7" fmla="*/ 245118 h 294005"/>
              <a:gd name="connsiteX8" fmla="*/ 221499 w 272472"/>
              <a:gd name="connsiteY8" fmla="*/ 294119 h 294005"/>
              <a:gd name="connsiteX9" fmla="*/ 136351 w 272472"/>
              <a:gd name="connsiteY9" fmla="*/ 135450 h 294005"/>
              <a:gd name="connsiteX10" fmla="*/ 204469 w 272472"/>
              <a:gd name="connsiteY10" fmla="*/ 67782 h 294005"/>
              <a:gd name="connsiteX11" fmla="*/ 187440 w 272472"/>
              <a:gd name="connsiteY11" fmla="*/ 50865 h 294005"/>
              <a:gd name="connsiteX12" fmla="*/ 170411 w 272472"/>
              <a:gd name="connsiteY12" fmla="*/ 67782 h 294005"/>
              <a:gd name="connsiteX13" fmla="*/ 136351 w 272472"/>
              <a:gd name="connsiteY13" fmla="*/ 101616 h 294005"/>
              <a:gd name="connsiteX14" fmla="*/ 102292 w 272472"/>
              <a:gd name="connsiteY14" fmla="*/ 67782 h 294005"/>
              <a:gd name="connsiteX15" fmla="*/ 85263 w 272472"/>
              <a:gd name="connsiteY15" fmla="*/ 50865 h 294005"/>
              <a:gd name="connsiteX16" fmla="*/ 68233 w 272472"/>
              <a:gd name="connsiteY16" fmla="*/ 67782 h 294005"/>
              <a:gd name="connsiteX17" fmla="*/ 136351 w 272472"/>
              <a:gd name="connsiteY17" fmla="*/ 135450 h 294005"/>
              <a:gd name="connsiteX18" fmla="*/ 170411 w 272472"/>
              <a:gd name="connsiteY18" fmla="*/ 236952 h 294005"/>
              <a:gd name="connsiteX19" fmla="*/ 187440 w 272472"/>
              <a:gd name="connsiteY19" fmla="*/ 220034 h 294005"/>
              <a:gd name="connsiteX20" fmla="*/ 170411 w 272472"/>
              <a:gd name="connsiteY20" fmla="*/ 203117 h 294005"/>
              <a:gd name="connsiteX21" fmla="*/ 102292 w 272472"/>
              <a:gd name="connsiteY21" fmla="*/ 203117 h 294005"/>
              <a:gd name="connsiteX22" fmla="*/ 85263 w 272472"/>
              <a:gd name="connsiteY22" fmla="*/ 220034 h 294005"/>
              <a:gd name="connsiteX23" fmla="*/ 102292 w 272472"/>
              <a:gd name="connsiteY23" fmla="*/ 236952 h 294005"/>
              <a:gd name="connsiteX24" fmla="*/ 170411 w 272472"/>
              <a:gd name="connsiteY24" fmla="*/ 236952 h 2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472" h="294005">
                <a:moveTo>
                  <a:pt x="221499" y="294119"/>
                </a:moveTo>
                <a:lnTo>
                  <a:pt x="51204" y="294119"/>
                </a:lnTo>
                <a:cubicBezTo>
                  <a:pt x="22253" y="294119"/>
                  <a:pt x="115" y="272886"/>
                  <a:pt x="115" y="245118"/>
                </a:cubicBezTo>
                <a:lnTo>
                  <a:pt x="115" y="49115"/>
                </a:lnTo>
                <a:cubicBezTo>
                  <a:pt x="115" y="21348"/>
                  <a:pt x="22253" y="114"/>
                  <a:pt x="51204" y="114"/>
                </a:cubicBezTo>
                <a:lnTo>
                  <a:pt x="221499" y="114"/>
                </a:lnTo>
                <a:cubicBezTo>
                  <a:pt x="250449" y="114"/>
                  <a:pt x="272588" y="21348"/>
                  <a:pt x="272588" y="49115"/>
                </a:cubicBezTo>
                <a:lnTo>
                  <a:pt x="272588" y="245118"/>
                </a:lnTo>
                <a:cubicBezTo>
                  <a:pt x="272588" y="272886"/>
                  <a:pt x="250449" y="294119"/>
                  <a:pt x="221499" y="294119"/>
                </a:cubicBezTo>
                <a:moveTo>
                  <a:pt x="136351" y="135450"/>
                </a:moveTo>
                <a:cubicBezTo>
                  <a:pt x="173816" y="135450"/>
                  <a:pt x="204469" y="104999"/>
                  <a:pt x="204469" y="67782"/>
                </a:cubicBezTo>
                <a:cubicBezTo>
                  <a:pt x="204469" y="57632"/>
                  <a:pt x="197658" y="50865"/>
                  <a:pt x="187440" y="50865"/>
                </a:cubicBezTo>
                <a:cubicBezTo>
                  <a:pt x="177222" y="50865"/>
                  <a:pt x="170411" y="57632"/>
                  <a:pt x="170411" y="67782"/>
                </a:cubicBezTo>
                <a:cubicBezTo>
                  <a:pt x="170411" y="86391"/>
                  <a:pt x="155084" y="101616"/>
                  <a:pt x="136351" y="101616"/>
                </a:cubicBezTo>
                <a:cubicBezTo>
                  <a:pt x="117619" y="101616"/>
                  <a:pt x="102292" y="86391"/>
                  <a:pt x="102292" y="67782"/>
                </a:cubicBezTo>
                <a:cubicBezTo>
                  <a:pt x="102292" y="57632"/>
                  <a:pt x="95480" y="50865"/>
                  <a:pt x="85263" y="50865"/>
                </a:cubicBezTo>
                <a:cubicBezTo>
                  <a:pt x="75045" y="50865"/>
                  <a:pt x="68233" y="57632"/>
                  <a:pt x="68233" y="67782"/>
                </a:cubicBezTo>
                <a:cubicBezTo>
                  <a:pt x="68233" y="104999"/>
                  <a:pt x="98886" y="135450"/>
                  <a:pt x="136351" y="135450"/>
                </a:cubicBezTo>
                <a:moveTo>
                  <a:pt x="170411" y="236952"/>
                </a:moveTo>
                <a:cubicBezTo>
                  <a:pt x="180628" y="236952"/>
                  <a:pt x="187440" y="230185"/>
                  <a:pt x="187440" y="220034"/>
                </a:cubicBezTo>
                <a:cubicBezTo>
                  <a:pt x="187440" y="209885"/>
                  <a:pt x="180628" y="203117"/>
                  <a:pt x="170411" y="203117"/>
                </a:cubicBezTo>
                <a:lnTo>
                  <a:pt x="102292" y="203117"/>
                </a:lnTo>
                <a:cubicBezTo>
                  <a:pt x="92075" y="203117"/>
                  <a:pt x="85263" y="209885"/>
                  <a:pt x="85263" y="220034"/>
                </a:cubicBezTo>
                <a:cubicBezTo>
                  <a:pt x="85263" y="230185"/>
                  <a:pt x="92075" y="236952"/>
                  <a:pt x="102292" y="236952"/>
                </a:cubicBezTo>
                <a:lnTo>
                  <a:pt x="170411" y="236952"/>
                </a:lnTo>
              </a:path>
            </a:pathLst>
          </a:custGeom>
          <a:solidFill>
            <a:srgbClr val="FFFFFF"/>
          </a:solidFill>
          <a:ln w="10203" cap="flat">
            <a:noFill/>
            <a:prstDash val="solid"/>
            <a:miter/>
          </a:ln>
        </p:spPr>
        <p:txBody>
          <a:bodyPr rtlCol="0" anchor="ctr"/>
          <a:p>
            <a:endParaRPr lang="zh-CN" altLang="en-US"/>
          </a:p>
        </p:txBody>
      </p:sp>
      <p:sp>
        <p:nvSpPr>
          <p:cNvPr id="47" name="任意多边形: 形状 5"/>
          <p:cNvSpPr/>
          <p:nvPr>
            <p:custDataLst>
              <p:tags r:id="rId19"/>
            </p:custDataLst>
          </p:nvPr>
        </p:nvSpPr>
        <p:spPr>
          <a:xfrm>
            <a:off x="5636181" y="3073070"/>
            <a:ext cx="322616" cy="379075"/>
          </a:xfrm>
          <a:custGeom>
            <a:avLst/>
            <a:gdLst>
              <a:gd name="connsiteX0" fmla="*/ 87598 w 264808"/>
              <a:gd name="connsiteY0" fmla="*/ 32709 h 311150"/>
              <a:gd name="connsiteX1" fmla="*/ 132020 w 264808"/>
              <a:gd name="connsiteY1" fmla="*/ -392 h 311150"/>
              <a:gd name="connsiteX2" fmla="*/ 176443 w 264808"/>
              <a:gd name="connsiteY2" fmla="*/ 32709 h 311150"/>
              <a:gd name="connsiteX3" fmla="*/ 237944 w 264808"/>
              <a:gd name="connsiteY3" fmla="*/ 32709 h 311150"/>
              <a:gd name="connsiteX4" fmla="*/ 264425 w 264808"/>
              <a:gd name="connsiteY4" fmla="*/ 59190 h 311150"/>
              <a:gd name="connsiteX5" fmla="*/ 264425 w 264808"/>
              <a:gd name="connsiteY5" fmla="*/ 284278 h 311150"/>
              <a:gd name="connsiteX6" fmla="*/ 237944 w 264808"/>
              <a:gd name="connsiteY6" fmla="*/ 310758 h 311150"/>
              <a:gd name="connsiteX7" fmla="*/ 26097 w 264808"/>
              <a:gd name="connsiteY7" fmla="*/ 310758 h 311150"/>
              <a:gd name="connsiteX8" fmla="*/ -384 w 264808"/>
              <a:gd name="connsiteY8" fmla="*/ 284278 h 311150"/>
              <a:gd name="connsiteX9" fmla="*/ -384 w 264808"/>
              <a:gd name="connsiteY9" fmla="*/ 59190 h 311150"/>
              <a:gd name="connsiteX10" fmla="*/ 26097 w 264808"/>
              <a:gd name="connsiteY10" fmla="*/ 32709 h 311150"/>
              <a:gd name="connsiteX11" fmla="*/ 87598 w 264808"/>
              <a:gd name="connsiteY11" fmla="*/ 32709 h 311150"/>
              <a:gd name="connsiteX12" fmla="*/ 132020 w 264808"/>
              <a:gd name="connsiteY12" fmla="*/ 52570 h 311150"/>
              <a:gd name="connsiteX13" fmla="*/ 145261 w 264808"/>
              <a:gd name="connsiteY13" fmla="*/ 39329 h 311150"/>
              <a:gd name="connsiteX14" fmla="*/ 132020 w 264808"/>
              <a:gd name="connsiteY14" fmla="*/ 26089 h 311150"/>
              <a:gd name="connsiteX15" fmla="*/ 118780 w 264808"/>
              <a:gd name="connsiteY15" fmla="*/ 39329 h 311150"/>
              <a:gd name="connsiteX16" fmla="*/ 132020 w 264808"/>
              <a:gd name="connsiteY16" fmla="*/ 52570 h 311150"/>
              <a:gd name="connsiteX17" fmla="*/ 65818 w 264808"/>
              <a:gd name="connsiteY17" fmla="*/ 98911 h 311150"/>
              <a:gd name="connsiteX18" fmla="*/ 52578 w 264808"/>
              <a:gd name="connsiteY18" fmla="*/ 112152 h 311150"/>
              <a:gd name="connsiteX19" fmla="*/ 65818 w 264808"/>
              <a:gd name="connsiteY19" fmla="*/ 125392 h 311150"/>
              <a:gd name="connsiteX20" fmla="*/ 198223 w 264808"/>
              <a:gd name="connsiteY20" fmla="*/ 125392 h 311150"/>
              <a:gd name="connsiteX21" fmla="*/ 211463 w 264808"/>
              <a:gd name="connsiteY21" fmla="*/ 112152 h 311150"/>
              <a:gd name="connsiteX22" fmla="*/ 198223 w 264808"/>
              <a:gd name="connsiteY22" fmla="*/ 98911 h 311150"/>
              <a:gd name="connsiteX23" fmla="*/ 65818 w 264808"/>
              <a:gd name="connsiteY23" fmla="*/ 98911 h 311150"/>
              <a:gd name="connsiteX24" fmla="*/ 65818 w 264808"/>
              <a:gd name="connsiteY24" fmla="*/ 158493 h 311150"/>
              <a:gd name="connsiteX25" fmla="*/ 52578 w 264808"/>
              <a:gd name="connsiteY25" fmla="*/ 171734 h 311150"/>
              <a:gd name="connsiteX26" fmla="*/ 65818 w 264808"/>
              <a:gd name="connsiteY26" fmla="*/ 184974 h 311150"/>
              <a:gd name="connsiteX27" fmla="*/ 198223 w 264808"/>
              <a:gd name="connsiteY27" fmla="*/ 184974 h 311150"/>
              <a:gd name="connsiteX28" fmla="*/ 211463 w 264808"/>
              <a:gd name="connsiteY28" fmla="*/ 171734 h 311150"/>
              <a:gd name="connsiteX29" fmla="*/ 198223 w 264808"/>
              <a:gd name="connsiteY29" fmla="*/ 158493 h 311150"/>
              <a:gd name="connsiteX30" fmla="*/ 65818 w 264808"/>
              <a:gd name="connsiteY30" fmla="*/ 158493 h 311150"/>
              <a:gd name="connsiteX31" fmla="*/ 65818 w 264808"/>
              <a:gd name="connsiteY31" fmla="*/ 218075 h 311150"/>
              <a:gd name="connsiteX32" fmla="*/ 52578 w 264808"/>
              <a:gd name="connsiteY32" fmla="*/ 231316 h 311150"/>
              <a:gd name="connsiteX33" fmla="*/ 65818 w 264808"/>
              <a:gd name="connsiteY33" fmla="*/ 244556 h 311150"/>
              <a:gd name="connsiteX34" fmla="*/ 132020 w 264808"/>
              <a:gd name="connsiteY34" fmla="*/ 244556 h 311150"/>
              <a:gd name="connsiteX35" fmla="*/ 145261 w 264808"/>
              <a:gd name="connsiteY35" fmla="*/ 231316 h 311150"/>
              <a:gd name="connsiteX36" fmla="*/ 132020 w 264808"/>
              <a:gd name="connsiteY36" fmla="*/ 218075 h 311150"/>
              <a:gd name="connsiteX37" fmla="*/ 65818 w 264808"/>
              <a:gd name="connsiteY37" fmla="*/ 21807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4808" h="311150">
                <a:moveTo>
                  <a:pt x="87598" y="32709"/>
                </a:moveTo>
                <a:cubicBezTo>
                  <a:pt x="93295" y="13567"/>
                  <a:pt x="111028" y="-392"/>
                  <a:pt x="132020" y="-392"/>
                </a:cubicBezTo>
                <a:cubicBezTo>
                  <a:pt x="153013" y="-392"/>
                  <a:pt x="170746" y="13567"/>
                  <a:pt x="176443" y="32709"/>
                </a:cubicBezTo>
                <a:lnTo>
                  <a:pt x="237944" y="32709"/>
                </a:lnTo>
                <a:cubicBezTo>
                  <a:pt x="252569" y="32709"/>
                  <a:pt x="264425" y="44565"/>
                  <a:pt x="264425" y="59190"/>
                </a:cubicBezTo>
                <a:lnTo>
                  <a:pt x="264425" y="284278"/>
                </a:lnTo>
                <a:cubicBezTo>
                  <a:pt x="264425" y="298902"/>
                  <a:pt x="252569" y="310758"/>
                  <a:pt x="237944" y="310758"/>
                </a:cubicBezTo>
                <a:lnTo>
                  <a:pt x="26097" y="310758"/>
                </a:lnTo>
                <a:cubicBezTo>
                  <a:pt x="11472" y="310758"/>
                  <a:pt x="-384" y="298902"/>
                  <a:pt x="-384" y="284278"/>
                </a:cubicBezTo>
                <a:lnTo>
                  <a:pt x="-384" y="59190"/>
                </a:lnTo>
                <a:cubicBezTo>
                  <a:pt x="-384" y="44565"/>
                  <a:pt x="11472" y="32709"/>
                  <a:pt x="26097" y="32709"/>
                </a:cubicBezTo>
                <a:lnTo>
                  <a:pt x="87598" y="32709"/>
                </a:lnTo>
                <a:moveTo>
                  <a:pt x="132020" y="52570"/>
                </a:moveTo>
                <a:cubicBezTo>
                  <a:pt x="139333" y="52570"/>
                  <a:pt x="145261" y="46642"/>
                  <a:pt x="145261" y="39329"/>
                </a:cubicBezTo>
                <a:cubicBezTo>
                  <a:pt x="145261" y="32017"/>
                  <a:pt x="139333" y="26089"/>
                  <a:pt x="132020" y="26089"/>
                </a:cubicBezTo>
                <a:cubicBezTo>
                  <a:pt x="124708" y="26089"/>
                  <a:pt x="118780" y="32017"/>
                  <a:pt x="118780" y="39329"/>
                </a:cubicBezTo>
                <a:cubicBezTo>
                  <a:pt x="118780" y="46642"/>
                  <a:pt x="124708" y="52570"/>
                  <a:pt x="132020" y="52570"/>
                </a:cubicBezTo>
                <a:moveTo>
                  <a:pt x="65818" y="98911"/>
                </a:moveTo>
                <a:cubicBezTo>
                  <a:pt x="58506" y="98911"/>
                  <a:pt x="52578" y="104839"/>
                  <a:pt x="52578" y="112152"/>
                </a:cubicBezTo>
                <a:cubicBezTo>
                  <a:pt x="52578" y="119464"/>
                  <a:pt x="58506" y="125392"/>
                  <a:pt x="65818" y="125392"/>
                </a:cubicBezTo>
                <a:lnTo>
                  <a:pt x="198223" y="125392"/>
                </a:lnTo>
                <a:cubicBezTo>
                  <a:pt x="205535" y="125392"/>
                  <a:pt x="211463" y="119464"/>
                  <a:pt x="211463" y="112152"/>
                </a:cubicBezTo>
                <a:cubicBezTo>
                  <a:pt x="211463" y="104839"/>
                  <a:pt x="205535" y="98911"/>
                  <a:pt x="198223" y="98911"/>
                </a:cubicBezTo>
                <a:lnTo>
                  <a:pt x="65818" y="98911"/>
                </a:lnTo>
                <a:moveTo>
                  <a:pt x="65818" y="158493"/>
                </a:moveTo>
                <a:cubicBezTo>
                  <a:pt x="58506" y="158493"/>
                  <a:pt x="52578" y="164421"/>
                  <a:pt x="52578" y="171734"/>
                </a:cubicBezTo>
                <a:cubicBezTo>
                  <a:pt x="52578" y="179046"/>
                  <a:pt x="58506" y="184974"/>
                  <a:pt x="65818" y="184974"/>
                </a:cubicBezTo>
                <a:lnTo>
                  <a:pt x="198223" y="184974"/>
                </a:lnTo>
                <a:cubicBezTo>
                  <a:pt x="205535" y="184974"/>
                  <a:pt x="211463" y="179046"/>
                  <a:pt x="211463" y="171734"/>
                </a:cubicBezTo>
                <a:cubicBezTo>
                  <a:pt x="211463" y="164421"/>
                  <a:pt x="205535" y="158493"/>
                  <a:pt x="198223" y="158493"/>
                </a:cubicBezTo>
                <a:lnTo>
                  <a:pt x="65818" y="158493"/>
                </a:lnTo>
                <a:moveTo>
                  <a:pt x="65818" y="218075"/>
                </a:moveTo>
                <a:cubicBezTo>
                  <a:pt x="58506" y="218075"/>
                  <a:pt x="52578" y="224003"/>
                  <a:pt x="52578" y="231316"/>
                </a:cubicBezTo>
                <a:cubicBezTo>
                  <a:pt x="52578" y="238628"/>
                  <a:pt x="58506" y="244556"/>
                  <a:pt x="65818" y="244556"/>
                </a:cubicBezTo>
                <a:lnTo>
                  <a:pt x="132020" y="244556"/>
                </a:lnTo>
                <a:cubicBezTo>
                  <a:pt x="139333" y="244556"/>
                  <a:pt x="145261" y="238628"/>
                  <a:pt x="145261" y="231316"/>
                </a:cubicBezTo>
                <a:cubicBezTo>
                  <a:pt x="145261" y="224003"/>
                  <a:pt x="139333" y="218075"/>
                  <a:pt x="132020" y="218075"/>
                </a:cubicBezTo>
                <a:lnTo>
                  <a:pt x="65818" y="218075"/>
                </a:lnTo>
              </a:path>
            </a:pathLst>
          </a:custGeom>
          <a:solidFill>
            <a:srgbClr val="FFFFFF"/>
          </a:solidFill>
          <a:ln w="405" cap="flat">
            <a:noFill/>
            <a:prstDash val="solid"/>
            <a:miter/>
          </a:ln>
        </p:spPr>
        <p:txBody>
          <a:bodyPr rtlCol="0" anchor="ctr"/>
          <a:p>
            <a:endParaRPr lang="zh-CN" altLang="en-US"/>
          </a:p>
        </p:txBody>
      </p:sp>
      <p:sp>
        <p:nvSpPr>
          <p:cNvPr id="48" name="任意多边形: 形状 8"/>
          <p:cNvSpPr/>
          <p:nvPr>
            <p:custDataLst>
              <p:tags r:id="rId20"/>
            </p:custDataLst>
          </p:nvPr>
        </p:nvSpPr>
        <p:spPr>
          <a:xfrm>
            <a:off x="8462998" y="3100147"/>
            <a:ext cx="379075" cy="352377"/>
          </a:xfrm>
          <a:custGeom>
            <a:avLst/>
            <a:gdLst>
              <a:gd name="connsiteX0" fmla="*/ 272530 w 311150"/>
              <a:gd name="connsiteY0" fmla="*/ 81135 h 289236"/>
              <a:gd name="connsiteX1" fmla="*/ 272530 w 311150"/>
              <a:gd name="connsiteY1" fmla="*/ 60759 h 289236"/>
              <a:gd name="connsiteX2" fmla="*/ 267153 w 311150"/>
              <a:gd name="connsiteY2" fmla="*/ 46327 h 289236"/>
              <a:gd name="connsiteX3" fmla="*/ 253173 w 311150"/>
              <a:gd name="connsiteY3" fmla="*/ 39949 h 289236"/>
              <a:gd name="connsiteX4" fmla="*/ 136438 w 311150"/>
              <a:gd name="connsiteY4" fmla="*/ 39949 h 289236"/>
              <a:gd name="connsiteX5" fmla="*/ 136438 w 311150"/>
              <a:gd name="connsiteY5" fmla="*/ 20924 h 289236"/>
              <a:gd name="connsiteX6" fmla="*/ 131060 w 311150"/>
              <a:gd name="connsiteY6" fmla="*/ 6493 h 289236"/>
              <a:gd name="connsiteX7" fmla="*/ 117081 w 311150"/>
              <a:gd name="connsiteY7" fmla="*/ 115 h 289236"/>
              <a:gd name="connsiteX8" fmla="*/ 19488 w 311150"/>
              <a:gd name="connsiteY8" fmla="*/ 115 h 289236"/>
              <a:gd name="connsiteX9" fmla="*/ 5507 w 311150"/>
              <a:gd name="connsiteY9" fmla="*/ 6493 h 289236"/>
              <a:gd name="connsiteX10" fmla="*/ 130 w 311150"/>
              <a:gd name="connsiteY10" fmla="*/ 20924 h 289236"/>
              <a:gd name="connsiteX11" fmla="*/ 130 w 311150"/>
              <a:gd name="connsiteY11" fmla="*/ 272199 h 289236"/>
              <a:gd name="connsiteX12" fmla="*/ 991 w 311150"/>
              <a:gd name="connsiteY12" fmla="*/ 268038 h 289236"/>
              <a:gd name="connsiteX13" fmla="*/ 3303 w 311150"/>
              <a:gd name="connsiteY13" fmla="*/ 256633 h 289236"/>
              <a:gd name="connsiteX14" fmla="*/ 6744 w 311150"/>
              <a:gd name="connsiteY14" fmla="*/ 239662 h 289236"/>
              <a:gd name="connsiteX15" fmla="*/ 10992 w 311150"/>
              <a:gd name="connsiteY15" fmla="*/ 218799 h 289236"/>
              <a:gd name="connsiteX16" fmla="*/ 15670 w 311150"/>
              <a:gd name="connsiteY16" fmla="*/ 195666 h 289236"/>
              <a:gd name="connsiteX17" fmla="*/ 20509 w 311150"/>
              <a:gd name="connsiteY17" fmla="*/ 171938 h 289236"/>
              <a:gd name="connsiteX18" fmla="*/ 25134 w 311150"/>
              <a:gd name="connsiteY18" fmla="*/ 149238 h 289236"/>
              <a:gd name="connsiteX19" fmla="*/ 29543 w 311150"/>
              <a:gd name="connsiteY19" fmla="*/ 127618 h 289236"/>
              <a:gd name="connsiteX20" fmla="*/ 33360 w 311150"/>
              <a:gd name="connsiteY20" fmla="*/ 106971 h 289236"/>
              <a:gd name="connsiteX21" fmla="*/ 39114 w 311150"/>
              <a:gd name="connsiteY21" fmla="*/ 89567 h 289236"/>
              <a:gd name="connsiteX22" fmla="*/ 54653 w 311150"/>
              <a:gd name="connsiteY22" fmla="*/ 81243 h 289236"/>
              <a:gd name="connsiteX23" fmla="*/ 73742 w 311150"/>
              <a:gd name="connsiteY23" fmla="*/ 81027 h 289236"/>
              <a:gd name="connsiteX24" fmla="*/ 117780 w 311150"/>
              <a:gd name="connsiteY24" fmla="*/ 81135 h 289236"/>
              <a:gd name="connsiteX25" fmla="*/ 272475 w 311150"/>
              <a:gd name="connsiteY25" fmla="*/ 81135 h 289236"/>
              <a:gd name="connsiteX26" fmla="*/ 272530 w 311150"/>
              <a:gd name="connsiteY26" fmla="*/ 81135 h 289236"/>
              <a:gd name="connsiteX27" fmla="*/ 258011 w 311150"/>
              <a:gd name="connsiteY27" fmla="*/ 289279 h 289236"/>
              <a:gd name="connsiteX28" fmla="*/ 250484 w 311150"/>
              <a:gd name="connsiteY28" fmla="*/ 289279 h 289236"/>
              <a:gd name="connsiteX29" fmla="*/ 239461 w 311150"/>
              <a:gd name="connsiteY29" fmla="*/ 289226 h 289236"/>
              <a:gd name="connsiteX30" fmla="*/ 230158 w 311150"/>
              <a:gd name="connsiteY30" fmla="*/ 289279 h 289236"/>
              <a:gd name="connsiteX31" fmla="*/ 15777 w 311150"/>
              <a:gd name="connsiteY31" fmla="*/ 289279 h 289236"/>
              <a:gd name="connsiteX32" fmla="*/ 16530 w 311150"/>
              <a:gd name="connsiteY32" fmla="*/ 285442 h 289236"/>
              <a:gd name="connsiteX33" fmla="*/ 18574 w 311150"/>
              <a:gd name="connsiteY33" fmla="*/ 274902 h 289236"/>
              <a:gd name="connsiteX34" fmla="*/ 21585 w 311150"/>
              <a:gd name="connsiteY34" fmla="*/ 259120 h 289236"/>
              <a:gd name="connsiteX35" fmla="*/ 25349 w 311150"/>
              <a:gd name="connsiteY35" fmla="*/ 239554 h 289236"/>
              <a:gd name="connsiteX36" fmla="*/ 29543 w 311150"/>
              <a:gd name="connsiteY36" fmla="*/ 217610 h 289236"/>
              <a:gd name="connsiteX37" fmla="*/ 33952 w 311150"/>
              <a:gd name="connsiteY37" fmla="*/ 194801 h 289236"/>
              <a:gd name="connsiteX38" fmla="*/ 38253 w 311150"/>
              <a:gd name="connsiteY38" fmla="*/ 172533 h 289236"/>
              <a:gd name="connsiteX39" fmla="*/ 46373 w 311150"/>
              <a:gd name="connsiteY39" fmla="*/ 128969 h 289236"/>
              <a:gd name="connsiteX40" fmla="*/ 53900 w 311150"/>
              <a:gd name="connsiteY40" fmla="*/ 103728 h 289236"/>
              <a:gd name="connsiteX41" fmla="*/ 81269 w 311150"/>
              <a:gd name="connsiteY41" fmla="*/ 96647 h 289236"/>
              <a:gd name="connsiteX42" fmla="*/ 118963 w 311150"/>
              <a:gd name="connsiteY42" fmla="*/ 96701 h 289236"/>
              <a:gd name="connsiteX43" fmla="*/ 270002 w 311150"/>
              <a:gd name="connsiteY43" fmla="*/ 96701 h 289236"/>
              <a:gd name="connsiteX44" fmla="*/ 290973 w 311150"/>
              <a:gd name="connsiteY44" fmla="*/ 96809 h 289236"/>
              <a:gd name="connsiteX45" fmla="*/ 307158 w 311150"/>
              <a:gd name="connsiteY45" fmla="*/ 104160 h 289236"/>
              <a:gd name="connsiteX46" fmla="*/ 311082 w 311150"/>
              <a:gd name="connsiteY46" fmla="*/ 119510 h 289236"/>
              <a:gd name="connsiteX47" fmla="*/ 306351 w 311150"/>
              <a:gd name="connsiteY47" fmla="*/ 140427 h 289236"/>
              <a:gd name="connsiteX48" fmla="*/ 301350 w 311150"/>
              <a:gd name="connsiteY48" fmla="*/ 162264 h 289236"/>
              <a:gd name="connsiteX49" fmla="*/ 294575 w 311150"/>
              <a:gd name="connsiteY49" fmla="*/ 191936 h 289236"/>
              <a:gd name="connsiteX50" fmla="*/ 288607 w 311150"/>
              <a:gd name="connsiteY50" fmla="*/ 217934 h 289236"/>
              <a:gd name="connsiteX51" fmla="*/ 279089 w 311150"/>
              <a:gd name="connsiteY51" fmla="*/ 261066 h 289236"/>
              <a:gd name="connsiteX52" fmla="*/ 273658 w 311150"/>
              <a:gd name="connsiteY52" fmla="*/ 278632 h 289236"/>
              <a:gd name="connsiteX53" fmla="*/ 261453 w 311150"/>
              <a:gd name="connsiteY53" fmla="*/ 288847 h 289236"/>
              <a:gd name="connsiteX54" fmla="*/ 258011 w 311150"/>
              <a:gd name="connsiteY54" fmla="*/ 289279 h 28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1150" h="289236">
                <a:moveTo>
                  <a:pt x="272530" y="81135"/>
                </a:moveTo>
                <a:lnTo>
                  <a:pt x="272530" y="60759"/>
                </a:lnTo>
                <a:cubicBezTo>
                  <a:pt x="272691" y="55408"/>
                  <a:pt x="270756" y="50219"/>
                  <a:pt x="267153" y="46327"/>
                </a:cubicBezTo>
                <a:cubicBezTo>
                  <a:pt x="263496" y="42436"/>
                  <a:pt x="258495" y="40112"/>
                  <a:pt x="253173" y="39949"/>
                </a:cubicBezTo>
                <a:lnTo>
                  <a:pt x="136438" y="39949"/>
                </a:lnTo>
                <a:lnTo>
                  <a:pt x="136438" y="20924"/>
                </a:lnTo>
                <a:cubicBezTo>
                  <a:pt x="136599" y="15573"/>
                  <a:pt x="134663" y="10384"/>
                  <a:pt x="131060" y="6493"/>
                </a:cubicBezTo>
                <a:cubicBezTo>
                  <a:pt x="127404" y="2601"/>
                  <a:pt x="122403" y="277"/>
                  <a:pt x="117081" y="115"/>
                </a:cubicBezTo>
                <a:lnTo>
                  <a:pt x="19488" y="115"/>
                </a:lnTo>
                <a:cubicBezTo>
                  <a:pt x="14164" y="277"/>
                  <a:pt x="9164" y="2601"/>
                  <a:pt x="5507" y="6493"/>
                </a:cubicBezTo>
                <a:cubicBezTo>
                  <a:pt x="1852" y="10378"/>
                  <a:pt x="-87" y="15582"/>
                  <a:pt x="130" y="20924"/>
                </a:cubicBezTo>
                <a:lnTo>
                  <a:pt x="130" y="272199"/>
                </a:lnTo>
                <a:cubicBezTo>
                  <a:pt x="399" y="270795"/>
                  <a:pt x="722" y="269443"/>
                  <a:pt x="991" y="268038"/>
                </a:cubicBezTo>
                <a:cubicBezTo>
                  <a:pt x="1744" y="264254"/>
                  <a:pt x="2550" y="260417"/>
                  <a:pt x="3303" y="256633"/>
                </a:cubicBezTo>
                <a:cubicBezTo>
                  <a:pt x="4432" y="250958"/>
                  <a:pt x="5615" y="245337"/>
                  <a:pt x="6744" y="239662"/>
                </a:cubicBezTo>
                <a:cubicBezTo>
                  <a:pt x="8142" y="232690"/>
                  <a:pt x="9594" y="225717"/>
                  <a:pt x="10992" y="218799"/>
                </a:cubicBezTo>
                <a:cubicBezTo>
                  <a:pt x="12551" y="211070"/>
                  <a:pt x="14111" y="203395"/>
                  <a:pt x="15670" y="195666"/>
                </a:cubicBezTo>
                <a:cubicBezTo>
                  <a:pt x="17283" y="187775"/>
                  <a:pt x="18896" y="179830"/>
                  <a:pt x="20509" y="171938"/>
                </a:cubicBezTo>
                <a:cubicBezTo>
                  <a:pt x="22069" y="164371"/>
                  <a:pt x="23574" y="156804"/>
                  <a:pt x="25134" y="149238"/>
                </a:cubicBezTo>
                <a:cubicBezTo>
                  <a:pt x="26585" y="142049"/>
                  <a:pt x="28091" y="134806"/>
                  <a:pt x="29543" y="127618"/>
                </a:cubicBezTo>
                <a:cubicBezTo>
                  <a:pt x="30887" y="120754"/>
                  <a:pt x="32124" y="113890"/>
                  <a:pt x="33360" y="106971"/>
                </a:cubicBezTo>
                <a:cubicBezTo>
                  <a:pt x="34436" y="101025"/>
                  <a:pt x="35619" y="94647"/>
                  <a:pt x="39114" y="89567"/>
                </a:cubicBezTo>
                <a:cubicBezTo>
                  <a:pt x="42609" y="84432"/>
                  <a:pt x="48631" y="81892"/>
                  <a:pt x="54653" y="81243"/>
                </a:cubicBezTo>
                <a:cubicBezTo>
                  <a:pt x="60998" y="80541"/>
                  <a:pt x="67397" y="80919"/>
                  <a:pt x="73742" y="81027"/>
                </a:cubicBezTo>
                <a:cubicBezTo>
                  <a:pt x="88421" y="81243"/>
                  <a:pt x="103100" y="81135"/>
                  <a:pt x="117780" y="81135"/>
                </a:cubicBezTo>
                <a:lnTo>
                  <a:pt x="272475" y="81135"/>
                </a:lnTo>
                <a:lnTo>
                  <a:pt x="272530" y="81135"/>
                </a:lnTo>
                <a:moveTo>
                  <a:pt x="258011" y="289279"/>
                </a:moveTo>
                <a:cubicBezTo>
                  <a:pt x="255485" y="289442"/>
                  <a:pt x="252850" y="289279"/>
                  <a:pt x="250484" y="289279"/>
                </a:cubicBezTo>
                <a:cubicBezTo>
                  <a:pt x="246827" y="289279"/>
                  <a:pt x="243118" y="289171"/>
                  <a:pt x="239461" y="289226"/>
                </a:cubicBezTo>
                <a:cubicBezTo>
                  <a:pt x="236342" y="289226"/>
                  <a:pt x="233277" y="289279"/>
                  <a:pt x="230158" y="289279"/>
                </a:cubicBezTo>
                <a:lnTo>
                  <a:pt x="15777" y="289279"/>
                </a:lnTo>
                <a:cubicBezTo>
                  <a:pt x="16046" y="287982"/>
                  <a:pt x="16261" y="286739"/>
                  <a:pt x="16530" y="285442"/>
                </a:cubicBezTo>
                <a:cubicBezTo>
                  <a:pt x="17229" y="281928"/>
                  <a:pt x="17875" y="278416"/>
                  <a:pt x="18574" y="274902"/>
                </a:cubicBezTo>
                <a:cubicBezTo>
                  <a:pt x="19595" y="269659"/>
                  <a:pt x="20617" y="264362"/>
                  <a:pt x="21585" y="259120"/>
                </a:cubicBezTo>
                <a:cubicBezTo>
                  <a:pt x="22821" y="252580"/>
                  <a:pt x="24112" y="246094"/>
                  <a:pt x="25349" y="239554"/>
                </a:cubicBezTo>
                <a:cubicBezTo>
                  <a:pt x="26747" y="232258"/>
                  <a:pt x="28145" y="224961"/>
                  <a:pt x="29543" y="217610"/>
                </a:cubicBezTo>
                <a:cubicBezTo>
                  <a:pt x="30994" y="209989"/>
                  <a:pt x="32446" y="202368"/>
                  <a:pt x="33952" y="194801"/>
                </a:cubicBezTo>
                <a:cubicBezTo>
                  <a:pt x="35404" y="187396"/>
                  <a:pt x="36802" y="179938"/>
                  <a:pt x="38253" y="172533"/>
                </a:cubicBezTo>
                <a:cubicBezTo>
                  <a:pt x="41049" y="158047"/>
                  <a:pt x="43738" y="143508"/>
                  <a:pt x="46373" y="128969"/>
                </a:cubicBezTo>
                <a:cubicBezTo>
                  <a:pt x="47932" y="120537"/>
                  <a:pt x="48201" y="110646"/>
                  <a:pt x="53900" y="103728"/>
                </a:cubicBezTo>
                <a:cubicBezTo>
                  <a:pt x="60407" y="95783"/>
                  <a:pt x="71967" y="96215"/>
                  <a:pt x="81269" y="96647"/>
                </a:cubicBezTo>
                <a:cubicBezTo>
                  <a:pt x="93798" y="97188"/>
                  <a:pt x="106434" y="96701"/>
                  <a:pt x="118963" y="96701"/>
                </a:cubicBezTo>
                <a:lnTo>
                  <a:pt x="270002" y="96701"/>
                </a:lnTo>
                <a:cubicBezTo>
                  <a:pt x="276939" y="96701"/>
                  <a:pt x="284036" y="96269"/>
                  <a:pt x="290973" y="96809"/>
                </a:cubicBezTo>
                <a:cubicBezTo>
                  <a:pt x="296941" y="97296"/>
                  <a:pt x="303179" y="99458"/>
                  <a:pt x="307158" y="104160"/>
                </a:cubicBezTo>
                <a:cubicBezTo>
                  <a:pt x="310706" y="108430"/>
                  <a:pt x="311728" y="114106"/>
                  <a:pt x="311082" y="119510"/>
                </a:cubicBezTo>
                <a:cubicBezTo>
                  <a:pt x="310222" y="126537"/>
                  <a:pt x="307964" y="133563"/>
                  <a:pt x="306351" y="140427"/>
                </a:cubicBezTo>
                <a:cubicBezTo>
                  <a:pt x="304630" y="147669"/>
                  <a:pt x="302964" y="154967"/>
                  <a:pt x="301350" y="162264"/>
                </a:cubicBezTo>
                <a:cubicBezTo>
                  <a:pt x="299146" y="172154"/>
                  <a:pt x="296833" y="182046"/>
                  <a:pt x="294575" y="191936"/>
                </a:cubicBezTo>
                <a:cubicBezTo>
                  <a:pt x="292586" y="200585"/>
                  <a:pt x="290597" y="209287"/>
                  <a:pt x="288607" y="217934"/>
                </a:cubicBezTo>
                <a:cubicBezTo>
                  <a:pt x="285326" y="232311"/>
                  <a:pt x="282208" y="246688"/>
                  <a:pt x="279089" y="261066"/>
                </a:cubicBezTo>
                <a:cubicBezTo>
                  <a:pt x="277799" y="267011"/>
                  <a:pt x="276401" y="273173"/>
                  <a:pt x="273658" y="278632"/>
                </a:cubicBezTo>
                <a:cubicBezTo>
                  <a:pt x="271239" y="283442"/>
                  <a:pt x="266722" y="287496"/>
                  <a:pt x="261453" y="288847"/>
                </a:cubicBezTo>
                <a:cubicBezTo>
                  <a:pt x="260270" y="289063"/>
                  <a:pt x="259141" y="289226"/>
                  <a:pt x="258011" y="289279"/>
                </a:cubicBezTo>
              </a:path>
            </a:pathLst>
          </a:custGeom>
          <a:solidFill>
            <a:srgbClr val="FFFFFF"/>
          </a:solidFill>
          <a:ln w="10907" cap="flat">
            <a:noFill/>
            <a:prstDash val="solid"/>
            <a:miter/>
          </a:ln>
        </p:spPr>
        <p:txBody>
          <a:bodyPr rtlCol="0" anchor="ctr"/>
          <a:p>
            <a:endParaRPr lang="zh-CN" altLang="en-US"/>
          </a:p>
        </p:txBody>
      </p:sp>
    </p:spTree>
    <p:custDataLst>
      <p:tags r:id="rId2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421495" y="5001895"/>
            <a:ext cx="2536825" cy="15659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活动五</a:t>
            </a:r>
            <a:r>
              <a:rPr lang="en-US" altLang="zh-CN" sz="3200" b="1">
                <a:latin typeface="+mj-ea"/>
                <a:ea typeface="+mj-ea"/>
                <a:cs typeface="+mj-ea"/>
              </a:rPr>
              <a:t>  </a:t>
            </a:r>
            <a:r>
              <a:rPr lang="zh-CN" altLang="en-US" sz="3200" b="1">
                <a:latin typeface="+mj-ea"/>
                <a:ea typeface="+mj-ea"/>
                <a:cs typeface="+mj-ea"/>
              </a:rPr>
              <a:t>直播控场及异常应对</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3</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．直播间异常应对</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任意多边形 2"/>
          <p:cNvSpPr/>
          <p:nvPr>
            <p:custDataLst>
              <p:tags r:id="rId3"/>
            </p:custDataLst>
          </p:nvPr>
        </p:nvSpPr>
        <p:spPr>
          <a:xfrm flipH="1">
            <a:off x="265430" y="4297576"/>
            <a:ext cx="2562107" cy="8536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70000"/>
                  </a:srgbClr>
                </a:solidFill>
                <a:uFillTx/>
                <a:latin typeface="+mn-ea"/>
                <a:cs typeface="+mn-ea"/>
                <a:sym typeface="+mn-ea"/>
              </a:rPr>
              <a:t>管理自我情绪</a:t>
            </a:r>
            <a:endParaRPr lang="zh-CN" altLang="en-US" sz="2000" b="1" dirty="0">
              <a:solidFill>
                <a:srgbClr val="C00000">
                  <a:alpha val="70000"/>
                </a:srgbClr>
              </a:solidFill>
              <a:uFillTx/>
              <a:latin typeface="+mn-ea"/>
              <a:cs typeface="+mn-ea"/>
              <a:sym typeface="+mn-ea"/>
            </a:endParaRPr>
          </a:p>
        </p:txBody>
      </p:sp>
      <p:sp>
        <p:nvSpPr>
          <p:cNvPr id="15" name="任意多边形 14"/>
          <p:cNvSpPr/>
          <p:nvPr>
            <p:custDataLst>
              <p:tags r:id="rId4"/>
            </p:custDataLst>
          </p:nvPr>
        </p:nvSpPr>
        <p:spPr>
          <a:xfrm flipH="1">
            <a:off x="7008595" y="4952144"/>
            <a:ext cx="2562107" cy="8536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7970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建立应急预案</a:t>
            </a:r>
            <a:endParaRPr lang="zh-CN" altLang="en-US" sz="2000" b="1" dirty="0">
              <a:solidFill>
                <a:srgbClr val="C00000">
                  <a:alpha val="80000"/>
                </a:srgbClr>
              </a:solidFill>
              <a:uFillTx/>
              <a:latin typeface="+mn-ea"/>
              <a:cs typeface="+mn-ea"/>
              <a:sym typeface="+mn-ea"/>
            </a:endParaRPr>
          </a:p>
        </p:txBody>
      </p:sp>
      <p:sp>
        <p:nvSpPr>
          <p:cNvPr id="7" name="任意多边形 6"/>
          <p:cNvSpPr/>
          <p:nvPr>
            <p:custDataLst>
              <p:tags r:id="rId5"/>
            </p:custDataLst>
          </p:nvPr>
        </p:nvSpPr>
        <p:spPr>
          <a:xfrm>
            <a:off x="2994730" y="3517776"/>
            <a:ext cx="5730289" cy="1503433"/>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gradFill>
            <a:gsLst>
              <a:gs pos="72000">
                <a:schemeClr val="accent1"/>
              </a:gs>
              <a:gs pos="0">
                <a:schemeClr val="accent1">
                  <a:lumMod val="90000"/>
                  <a:lumOff val="10000"/>
                </a:schemeClr>
              </a:gs>
            </a:gsLst>
            <a:path path="circle">
              <a:fillToRect r="100000" b="100000"/>
            </a:path>
            <a:tileRect l="-100000" t="-100000"/>
          </a:gradFill>
          <a:ln>
            <a:gradFill>
              <a:gsLst>
                <a:gs pos="0">
                  <a:srgbClr val="FFFFFF"/>
                </a:gs>
                <a:gs pos="100000">
                  <a:srgbClr val="FFFFFF"/>
                </a:gs>
                <a:gs pos="50000">
                  <a:schemeClr val="accent1">
                    <a:lumMod val="30000"/>
                    <a:lumOff val="70000"/>
                  </a:schemeClr>
                </a:gs>
              </a:gsLst>
              <a:lin ang="0" scaled="0"/>
            </a:gradFill>
          </a:ln>
          <a:effectLst>
            <a:outerShdw blurRad="63500" dist="508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45" tIns="0" rIns="360000" bIns="288290" numCol="1" spcCol="0" rtlCol="0" fromWordArt="0" anchor="ctr" anchorCtr="0" forceAA="0" compatLnSpc="1">
            <a:noAutofit/>
          </a:bodyPr>
          <a:p>
            <a:pPr lvl="0" algn="ctr">
              <a:spcBef>
                <a:spcPct val="0"/>
              </a:spcBef>
              <a:spcAft>
                <a:spcPct val="0"/>
              </a:spcAft>
              <a:buClrTx/>
              <a:buSzTx/>
              <a:buFontTx/>
            </a:pPr>
            <a:r>
              <a:rPr lang="zh-CN" altLang="en-US" sz="3000" b="1" dirty="0">
                <a:solidFill>
                  <a:srgbClr val="FFFFFF"/>
                </a:solidFill>
                <a:effectLst>
                  <a:outerShdw blurRad="50800" dist="38100" dir="5400000" algn="t" rotWithShape="0">
                    <a:schemeClr val="accent1">
                      <a:lumMod val="50000"/>
                      <a:alpha val="40000"/>
                    </a:schemeClr>
                  </a:outerShdw>
                </a:effectLst>
                <a:uFillTx/>
                <a:latin typeface="+mn-ea"/>
                <a:cs typeface="+mn-ea"/>
                <a:sym typeface="+mn-ea"/>
              </a:rPr>
              <a:t>直播间异常应对方法</a:t>
            </a:r>
            <a:endParaRPr lang="zh-CN" altLang="en-US" sz="3000" b="1" dirty="0">
              <a:solidFill>
                <a:srgbClr val="FFFFFF"/>
              </a:solidFill>
              <a:effectLst>
                <a:outerShdw blurRad="50800" dist="38100" dir="5400000" algn="t" rotWithShape="0">
                  <a:schemeClr val="accent1">
                    <a:lumMod val="50000"/>
                    <a:alpha val="40000"/>
                  </a:schemeClr>
                </a:outerShdw>
              </a:effectLst>
              <a:uFillTx/>
              <a:latin typeface="+mn-ea"/>
              <a:cs typeface="+mn-ea"/>
              <a:sym typeface="+mn-ea"/>
            </a:endParaRPr>
          </a:p>
        </p:txBody>
      </p:sp>
      <p:sp>
        <p:nvSpPr>
          <p:cNvPr id="41" name="任意多边形 40"/>
          <p:cNvSpPr/>
          <p:nvPr>
            <p:custDataLst>
              <p:tags r:id="rId6"/>
            </p:custDataLst>
          </p:nvPr>
        </p:nvSpPr>
        <p:spPr>
          <a:xfrm>
            <a:off x="6348392" y="2348730"/>
            <a:ext cx="4006761" cy="1048877"/>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135" h="1606">
                <a:moveTo>
                  <a:pt x="559" y="0"/>
                </a:moveTo>
                <a:lnTo>
                  <a:pt x="5577" y="0"/>
                </a:lnTo>
                <a:cubicBezTo>
                  <a:pt x="5885" y="0"/>
                  <a:pt x="6135" y="250"/>
                  <a:pt x="6135" y="559"/>
                </a:cubicBezTo>
                <a:cubicBezTo>
                  <a:pt x="6135" y="867"/>
                  <a:pt x="5885" y="1117"/>
                  <a:pt x="5577" y="1117"/>
                </a:cubicBezTo>
                <a:lnTo>
                  <a:pt x="1817" y="1117"/>
                </a:lnTo>
                <a:lnTo>
                  <a:pt x="1328" y="1606"/>
                </a:lnTo>
                <a:lnTo>
                  <a:pt x="1328" y="1117"/>
                </a:lnTo>
                <a:lnTo>
                  <a:pt x="559" y="1117"/>
                </a:lnTo>
                <a:cubicBezTo>
                  <a:pt x="250" y="1117"/>
                  <a:pt x="0" y="867"/>
                  <a:pt x="0" y="559"/>
                </a:cubicBezTo>
                <a:cubicBezTo>
                  <a:pt x="0" y="250"/>
                  <a:pt x="250" y="0"/>
                  <a:pt x="559" y="0"/>
                </a:cubicBezTo>
                <a:close/>
              </a:path>
            </a:pathLst>
          </a:custGeom>
          <a:solidFill>
            <a:srgbClr val="FFFFFF">
              <a:alpha val="7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36195" rIns="107950" bIns="32385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应对技术故障</a:t>
            </a:r>
            <a:endParaRPr lang="zh-CN" altLang="en-US" sz="2000" b="1" dirty="0">
              <a:solidFill>
                <a:srgbClr val="C00000">
                  <a:alpha val="80000"/>
                </a:srgbClr>
              </a:solidFill>
              <a:uFillTx/>
              <a:latin typeface="+mn-ea"/>
              <a:cs typeface="+mn-ea"/>
              <a:sym typeface="+mn-ea"/>
            </a:endParaRPr>
          </a:p>
        </p:txBody>
      </p:sp>
      <p:sp>
        <p:nvSpPr>
          <p:cNvPr id="53" name="任意多边形 52"/>
          <p:cNvSpPr/>
          <p:nvPr>
            <p:custDataLst>
              <p:tags r:id="rId7"/>
            </p:custDataLst>
          </p:nvPr>
        </p:nvSpPr>
        <p:spPr>
          <a:xfrm>
            <a:off x="3357200" y="5746802"/>
            <a:ext cx="3083279" cy="777188"/>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721" h="1190">
                <a:moveTo>
                  <a:pt x="445" y="0"/>
                </a:moveTo>
                <a:lnTo>
                  <a:pt x="4276" y="0"/>
                </a:lnTo>
                <a:cubicBezTo>
                  <a:pt x="4522" y="0"/>
                  <a:pt x="4721" y="199"/>
                  <a:pt x="4721" y="445"/>
                </a:cubicBezTo>
                <a:cubicBezTo>
                  <a:pt x="4721" y="691"/>
                  <a:pt x="4522" y="890"/>
                  <a:pt x="4276" y="890"/>
                </a:cubicBezTo>
                <a:lnTo>
                  <a:pt x="1213" y="890"/>
                </a:lnTo>
                <a:lnTo>
                  <a:pt x="913" y="1190"/>
                </a:lnTo>
                <a:lnTo>
                  <a:pt x="913" y="890"/>
                </a:lnTo>
                <a:lnTo>
                  <a:pt x="445" y="890"/>
                </a:lnTo>
                <a:cubicBezTo>
                  <a:pt x="199" y="890"/>
                  <a:pt x="0" y="691"/>
                  <a:pt x="0" y="445"/>
                </a:cubicBezTo>
                <a:cubicBezTo>
                  <a:pt x="0" y="199"/>
                  <a:pt x="199" y="0"/>
                  <a:pt x="44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07950"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关注粉丝反馈</a:t>
            </a:r>
            <a:endParaRPr lang="zh-CN" altLang="en-US" sz="2000" b="1" dirty="0">
              <a:solidFill>
                <a:srgbClr val="C00000">
                  <a:alpha val="80000"/>
                </a:srgbClr>
              </a:solidFill>
              <a:uFillTx/>
              <a:latin typeface="+mn-ea"/>
              <a:cs typeface="+mn-ea"/>
              <a:sym typeface="+mn-ea"/>
            </a:endParaRPr>
          </a:p>
        </p:txBody>
      </p:sp>
      <p:sp>
        <p:nvSpPr>
          <p:cNvPr id="13" name="任意多边形 12"/>
          <p:cNvSpPr/>
          <p:nvPr>
            <p:custDataLst>
              <p:tags r:id="rId8"/>
            </p:custDataLst>
          </p:nvPr>
        </p:nvSpPr>
        <p:spPr>
          <a:xfrm flipH="1">
            <a:off x="698434" y="2742582"/>
            <a:ext cx="2562107" cy="8536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70000"/>
                  </a:srgbClr>
                </a:solidFill>
                <a:uFillTx/>
                <a:latin typeface="+mn-ea"/>
                <a:cs typeface="+mn-ea"/>
                <a:sym typeface="+mn-ea"/>
              </a:rPr>
              <a:t>充分沟通合作</a:t>
            </a:r>
            <a:endParaRPr lang="zh-CN" altLang="en-US" sz="2000" b="1" dirty="0">
              <a:solidFill>
                <a:srgbClr val="C00000">
                  <a:alpha val="70000"/>
                </a:srgbClr>
              </a:solidFill>
              <a:uFillTx/>
              <a:latin typeface="+mn-ea"/>
              <a:cs typeface="+mn-ea"/>
              <a:sym typeface="+mn-ea"/>
            </a:endParaRPr>
          </a:p>
        </p:txBody>
      </p:sp>
      <p:sp>
        <p:nvSpPr>
          <p:cNvPr id="14" name="任意多边形 13"/>
          <p:cNvSpPr/>
          <p:nvPr>
            <p:custDataLst>
              <p:tags r:id="rId9"/>
            </p:custDataLst>
          </p:nvPr>
        </p:nvSpPr>
        <p:spPr>
          <a:xfrm flipH="1">
            <a:off x="8948538" y="3562757"/>
            <a:ext cx="2562107" cy="8536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7970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客观面对问题</a:t>
            </a:r>
            <a:endParaRPr lang="zh-CN" altLang="en-US" sz="2000" b="1" dirty="0">
              <a:solidFill>
                <a:srgbClr val="C00000">
                  <a:alpha val="80000"/>
                </a:srgbClr>
              </a:solidFill>
              <a:uFillTx/>
              <a:latin typeface="+mn-ea"/>
              <a:cs typeface="+mn-ea"/>
              <a:sym typeface="+mn-ea"/>
            </a:endParaRPr>
          </a:p>
        </p:txBody>
      </p:sp>
      <p:sp>
        <p:nvSpPr>
          <p:cNvPr id="21" name="任意多边形 20"/>
          <p:cNvSpPr/>
          <p:nvPr>
            <p:custDataLst>
              <p:tags r:id="rId10"/>
            </p:custDataLst>
          </p:nvPr>
        </p:nvSpPr>
        <p:spPr>
          <a:xfrm flipH="1">
            <a:off x="3357245" y="1912620"/>
            <a:ext cx="2491105" cy="8299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7970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做好防范工作</a:t>
            </a:r>
            <a:endParaRPr lang="zh-CN" altLang="en-US" sz="2000" b="1" dirty="0">
              <a:solidFill>
                <a:srgbClr val="C00000">
                  <a:alpha val="80000"/>
                </a:srgbClr>
              </a:solidFill>
              <a:uFillTx/>
              <a:latin typeface="+mn-ea"/>
              <a:cs typeface="+mn-ea"/>
              <a:sym typeface="+mn-ea"/>
            </a:endParaRPr>
          </a:p>
        </p:txBody>
      </p:sp>
    </p:spTree>
    <p:custDataLst>
      <p:tags r:id="rId1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  知识目标</a:t>
            </a:r>
          </a:p>
          <a:p>
            <a:pPr algn="ctr"/>
            <a:r>
              <a:rPr lang="zh-CN" altLang="en-US" dirty="0"/>
              <a:t>1．了解直播选品的逻辑；</a:t>
            </a:r>
          </a:p>
          <a:p>
            <a:pPr algn="ctr"/>
            <a:r>
              <a:rPr lang="zh-CN" altLang="en-US" dirty="0"/>
              <a:t>2．掌握直播电商的选品路径；</a:t>
            </a:r>
          </a:p>
          <a:p>
            <a:pPr algn="ctr"/>
            <a:r>
              <a:rPr lang="zh-CN" altLang="en-US" dirty="0"/>
              <a:t>3．掌握直播电商的组品方法；</a:t>
            </a:r>
          </a:p>
          <a:p>
            <a:pPr algn="ctr"/>
            <a:r>
              <a:rPr lang="zh-CN" altLang="en-US" dirty="0"/>
              <a:t>4．理解直播电商供应链经营模式；</a:t>
            </a:r>
          </a:p>
          <a:p>
            <a:pPr algn="ctr"/>
            <a:r>
              <a:rPr lang="zh-CN" altLang="en-US" dirty="0"/>
              <a:t>  技能目标</a:t>
            </a:r>
          </a:p>
          <a:p>
            <a:pPr algn="ctr"/>
            <a:r>
              <a:rPr lang="zh-CN" altLang="en-US" dirty="0"/>
              <a:t>1．能够结合企业实际进行直播选品；</a:t>
            </a:r>
          </a:p>
          <a:p>
            <a:pPr algn="ctr"/>
            <a:r>
              <a:rPr lang="zh-CN" altLang="en-US" dirty="0"/>
              <a:t>2．能够科学管理直播商品供应链。</a:t>
            </a:r>
          </a:p>
          <a:p>
            <a:pPr algn="ctr"/>
            <a:endParaRPr lang="zh-CN" altLang="en-US" dirty="0"/>
          </a:p>
          <a:p>
            <a:pPr algn="ctr"/>
            <a:r>
              <a:rPr lang="zh-CN" altLang="en-US" dirty="0"/>
              <a:t>  素养目标</a:t>
            </a:r>
          </a:p>
          <a:p>
            <a:pPr algn="ctr"/>
            <a:r>
              <a:rPr lang="zh-CN" altLang="en-US" dirty="0"/>
              <a:t>1．树立严谨的直播选品质量监控意识，维护良好的直播消费环境；</a:t>
            </a:r>
          </a:p>
          <a:p>
            <a:pPr algn="ctr"/>
            <a:r>
              <a:rPr lang="zh-CN" altLang="en-US" dirty="0"/>
              <a:t>2．树立义利并重的价值观，提升社会责任感与社会参与意识。</a:t>
            </a:r>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10017760" y="5370195"/>
            <a:ext cx="1940560" cy="1197610"/>
          </a:xfrm>
          <a:prstGeom prst="roundRect">
            <a:avLst/>
          </a:prstGeom>
        </p:spPr>
      </p:pic>
      <p:sp>
        <p:nvSpPr>
          <p:cNvPr id="5" name="文本框 4"/>
          <p:cNvSpPr txBox="1"/>
          <p:nvPr/>
        </p:nvSpPr>
        <p:spPr>
          <a:xfrm>
            <a:off x="1044575" y="210820"/>
            <a:ext cx="3567430" cy="645160"/>
          </a:xfrm>
          <a:prstGeom prst="rect">
            <a:avLst/>
          </a:prstGeom>
          <a:noFill/>
        </p:spPr>
        <p:txBody>
          <a:bodyPr wrap="square" rtlCol="0">
            <a:spAutoFit/>
          </a:bodyPr>
          <a:lstStyle/>
          <a:p>
            <a:r>
              <a:rPr lang="zh-CN" altLang="en-US" sz="3600" b="1" dirty="0"/>
              <a:t>学习内容</a:t>
            </a:r>
            <a:endParaRPr lang="en-US" altLang="zh-CN" sz="3600" b="1" dirty="0"/>
          </a:p>
        </p:txBody>
      </p:sp>
      <p:sp>
        <p:nvSpPr>
          <p:cNvPr id="7" name="文本框 6"/>
          <p:cNvSpPr txBox="1"/>
          <p:nvPr/>
        </p:nvSpPr>
        <p:spPr>
          <a:xfrm>
            <a:off x="553085" y="1585595"/>
            <a:ext cx="9153525" cy="715581"/>
          </a:xfrm>
          <a:prstGeom prst="rect">
            <a:avLst/>
          </a:prstGeom>
          <a:solidFill>
            <a:schemeClr val="accent1">
              <a:lumMod val="20000"/>
              <a:lumOff val="80000"/>
            </a:schemeClr>
          </a:solidFill>
        </p:spPr>
        <p:txBody>
          <a:bodyPr wrap="square" rtlCol="0">
            <a:spAutoFit/>
          </a:bodyPr>
          <a:lstStyle/>
          <a:p>
            <a:pPr>
              <a:lnSpc>
                <a:spcPct val="150000"/>
              </a:lnSpc>
            </a:pPr>
            <a:r>
              <a:rPr lang="zh-CN" altLang="en-US" sz="3200" b="1" dirty="0">
                <a:latin typeface="黑体" panose="02010609060101010101" charset="-122"/>
                <a:ea typeface="黑体" panose="02010609060101010101" charset="-122"/>
                <a:cs typeface="黑体" panose="02010609060101010101" charset="-122"/>
              </a:rPr>
              <a:t>任务一</a:t>
            </a:r>
            <a:r>
              <a:rPr lang="en-US" altLang="zh-CN" sz="3200" b="1" dirty="0">
                <a:latin typeface="黑体" panose="02010609060101010101" charset="-122"/>
                <a:ea typeface="黑体" panose="02010609060101010101" charset="-122"/>
                <a:cs typeface="黑体" panose="02010609060101010101" charset="-122"/>
              </a:rPr>
              <a:t>    </a:t>
            </a:r>
            <a:r>
              <a:rPr lang="zh-CN" altLang="en-US" sz="3200" b="1" dirty="0">
                <a:latin typeface="黑体" panose="02010609060101010101" charset="-122"/>
                <a:ea typeface="黑体" panose="02010609060101010101" charset="-122"/>
                <a:cs typeface="黑体" panose="02010609060101010101" charset="-122"/>
              </a:rPr>
              <a:t>直播间推广</a:t>
            </a:r>
          </a:p>
        </p:txBody>
      </p:sp>
      <p:pic>
        <p:nvPicPr>
          <p:cNvPr id="1126" name="图片 11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 name="文本框 2"/>
          <p:cNvSpPr txBox="1"/>
          <p:nvPr/>
        </p:nvSpPr>
        <p:spPr>
          <a:xfrm>
            <a:off x="553085" y="2825026"/>
            <a:ext cx="7313930" cy="735394"/>
          </a:xfrm>
          <a:prstGeom prst="rect">
            <a:avLst/>
          </a:prstGeom>
          <a:noFill/>
        </p:spPr>
        <p:txBody>
          <a:bodyPr wrap="square" rtlCol="0">
            <a:spAutoFit/>
          </a:bodyPr>
          <a:lstStyle/>
          <a:p>
            <a:pPr>
              <a:lnSpc>
                <a:spcPct val="150000"/>
              </a:lnSpc>
            </a:pPr>
            <a:r>
              <a:rPr lang="zh-CN" altLang="en-US" sz="3200" b="1" dirty="0">
                <a:latin typeface="黑体" panose="02010609060101010101" charset="-122"/>
                <a:ea typeface="黑体" panose="02010609060101010101" charset="-122"/>
                <a:cs typeface="黑体" panose="02010609060101010101" charset="-122"/>
                <a:sym typeface="+mn-ea"/>
              </a:rPr>
              <a:t>任务二</a:t>
            </a:r>
            <a:r>
              <a:rPr lang="en-US" altLang="zh-CN" sz="3200" b="1" dirty="0">
                <a:latin typeface="黑体" panose="02010609060101010101" charset="-122"/>
                <a:ea typeface="黑体" panose="02010609060101010101" charset="-122"/>
                <a:cs typeface="黑体" panose="02010609060101010101" charset="-122"/>
                <a:sym typeface="+mn-ea"/>
              </a:rPr>
              <a:t>    </a:t>
            </a:r>
            <a:r>
              <a:rPr lang="zh-CN" altLang="en-US" sz="3200" b="1" dirty="0">
                <a:latin typeface="黑体" panose="02010609060101010101" charset="-122"/>
                <a:ea typeface="黑体" panose="02010609060101010101" charset="-122"/>
                <a:cs typeface="黑体" panose="02010609060101010101" charset="-122"/>
                <a:sym typeface="+mn-ea"/>
              </a:rPr>
              <a:t>直播间用户运营</a:t>
            </a:r>
            <a:endParaRPr lang="zh-CN" altLang="en-US" sz="3200" dirty="0"/>
          </a:p>
        </p:txBody>
      </p:sp>
      <p:sp>
        <p:nvSpPr>
          <p:cNvPr id="8" name="文本框 7"/>
          <p:cNvSpPr txBox="1"/>
          <p:nvPr/>
        </p:nvSpPr>
        <p:spPr>
          <a:xfrm>
            <a:off x="553085" y="5456382"/>
            <a:ext cx="6172200" cy="1090930"/>
          </a:xfrm>
          <a:prstGeom prst="rect">
            <a:avLst/>
          </a:prstGeom>
          <a:noFill/>
        </p:spPr>
        <p:txBody>
          <a:bodyPr wrap="square" rtlCol="0">
            <a:noAutofit/>
          </a:bodyPr>
          <a:lstStyle/>
          <a:p>
            <a:r>
              <a:rPr lang="zh-CN" altLang="en-US" sz="3200" b="1" dirty="0">
                <a:latin typeface="黑体" panose="02010609060101010101" charset="-122"/>
                <a:ea typeface="黑体" panose="02010609060101010101" charset="-122"/>
                <a:cs typeface="黑体" panose="02010609060101010101" charset="-122"/>
              </a:rPr>
              <a:t>任务工单十</a:t>
            </a:r>
            <a:r>
              <a:rPr lang="en-US" altLang="zh-CN" sz="3200" b="1" dirty="0">
                <a:latin typeface="黑体" panose="02010609060101010101" charset="-122"/>
                <a:ea typeface="黑体" panose="02010609060101010101" charset="-122"/>
                <a:cs typeface="黑体" panose="02010609060101010101" charset="-122"/>
              </a:rPr>
              <a:t>  </a:t>
            </a:r>
            <a:r>
              <a:rPr lang="zh-CN" altLang="en-US" sz="3200" b="1" dirty="0">
                <a:latin typeface="黑体" panose="02010609060101010101" charset="-122"/>
                <a:ea typeface="黑体" panose="02010609060101010101" charset="-122"/>
                <a:cs typeface="黑体" panose="02010609060101010101" charset="-122"/>
              </a:rPr>
              <a:t>直播二次传播</a:t>
            </a:r>
          </a:p>
        </p:txBody>
      </p:sp>
      <p:sp>
        <p:nvSpPr>
          <p:cNvPr id="9" name="文本框 8">
            <a:extLst>
              <a:ext uri="{FF2B5EF4-FFF2-40B4-BE49-F238E27FC236}">
                <a16:creationId xmlns:a16="http://schemas.microsoft.com/office/drawing/2014/main" id="{B658FF9A-F0FE-40D4-DBFF-C36019D1457D}"/>
              </a:ext>
            </a:extLst>
          </p:cNvPr>
          <p:cNvSpPr txBox="1"/>
          <p:nvPr/>
        </p:nvSpPr>
        <p:spPr>
          <a:xfrm>
            <a:off x="553085" y="4231467"/>
            <a:ext cx="6172200" cy="1090930"/>
          </a:xfrm>
          <a:prstGeom prst="rect">
            <a:avLst/>
          </a:prstGeom>
          <a:noFill/>
        </p:spPr>
        <p:txBody>
          <a:bodyPr wrap="square" rtlCol="0">
            <a:noAutofit/>
          </a:bodyPr>
          <a:lstStyle/>
          <a:p>
            <a:r>
              <a:rPr lang="zh-CN" altLang="en-US" sz="3200" b="1" dirty="0">
                <a:latin typeface="黑体" panose="02010609060101010101" charset="-122"/>
                <a:ea typeface="黑体" panose="02010609060101010101" charset="-122"/>
                <a:cs typeface="黑体" panose="02010609060101010101" charset="-122"/>
              </a:rPr>
              <a:t>任务工单九</a:t>
            </a:r>
            <a:r>
              <a:rPr lang="en-US" altLang="zh-CN" sz="3200" b="1" dirty="0">
                <a:latin typeface="黑体" panose="02010609060101010101" charset="-122"/>
                <a:ea typeface="黑体" panose="02010609060101010101" charset="-122"/>
                <a:cs typeface="黑体" panose="02010609060101010101" charset="-122"/>
              </a:rPr>
              <a:t>  </a:t>
            </a:r>
            <a:r>
              <a:rPr lang="zh-CN" altLang="en-US" sz="3200" b="1" dirty="0">
                <a:latin typeface="黑体" panose="02010609060101010101" charset="-122"/>
                <a:ea typeface="黑体" panose="02010609060101010101" charset="-122"/>
                <a:cs typeface="黑体" panose="02010609060101010101" charset="-122"/>
              </a:rPr>
              <a:t>直播引流</a:t>
            </a:r>
          </a:p>
        </p:txBody>
      </p:sp>
    </p:spTree>
    <p:custDataLst>
      <p:tags r:id="rId1"/>
    </p:custData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410065" y="5120005"/>
            <a:ext cx="1736725" cy="1072515"/>
          </a:xfrm>
          <a:prstGeom prst="roundRect">
            <a:avLst/>
          </a:prstGeom>
        </p:spPr>
      </p:pic>
      <p:sp>
        <p:nvSpPr>
          <p:cNvPr id="3" name="文本框 2"/>
          <p:cNvSpPr txBox="1"/>
          <p:nvPr/>
        </p:nvSpPr>
        <p:spPr>
          <a:xfrm>
            <a:off x="4351020" y="783590"/>
            <a:ext cx="2659380" cy="768350"/>
          </a:xfrm>
          <a:prstGeom prst="rect">
            <a:avLst/>
          </a:prstGeom>
          <a:noFill/>
        </p:spPr>
        <p:txBody>
          <a:bodyPr wrap="square" rtlCol="0">
            <a:spAutoFit/>
          </a:bodyPr>
          <a:p>
            <a:pPr algn="ctr"/>
            <a:r>
              <a:rPr lang="zh-CN" altLang="en-US" sz="4400" b="1">
                <a:latin typeface="黑体" panose="02010609060101010101" charset="-122"/>
                <a:ea typeface="黑体" panose="02010609060101010101" charset="-122"/>
              </a:rPr>
              <a:t>模块总结</a:t>
            </a:r>
            <a:endParaRPr lang="zh-CN" altLang="en-US" sz="44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148080" y="1750695"/>
            <a:ext cx="9403080" cy="332486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81455" y="2003425"/>
            <a:ext cx="8587105" cy="2207895"/>
          </a:xfrm>
          <a:prstGeom prst="rect">
            <a:avLst/>
          </a:prstGeom>
          <a:noFill/>
          <a:ln w="9525">
            <a:noFill/>
          </a:ln>
        </p:spPr>
        <p:txBody>
          <a:bodyPr>
            <a:noAutofit/>
          </a:bodyPr>
          <a:p>
            <a:pPr indent="269875">
              <a:lnSpc>
                <a:spcPct val="150000"/>
              </a:lnSpc>
            </a:pPr>
            <a:r>
              <a:rPr lang="en-US" altLang="zh-CN" sz="2000" b="0">
                <a:latin typeface="+mn-ea"/>
              </a:rPr>
              <a:t>   直播营销活动并非一场简单的小型活动，如果没有清晰严谨的直播营销方案做指导，直播营销活动很有可能无法达到提前规划好的直播目标。为确保直播活动有序进行，直播运营团队必须明确每一场直播的思路，提前做好直播排期与直播预告发布，设计好整场脚本与单品脚本，主播要非常熟悉商品本身与商品讲解话术，其他团队成员配合主播做好直播互动、直播控场以及直播异常应对等工作。</a:t>
            </a:r>
            <a:endParaRPr lang="en-US" altLang="zh-CN"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410065" y="5120005"/>
            <a:ext cx="1736725" cy="1072515"/>
          </a:xfrm>
          <a:prstGeom prst="roundRect">
            <a:avLst/>
          </a:prstGeom>
        </p:spPr>
      </p:pic>
      <p:sp>
        <p:nvSpPr>
          <p:cNvPr id="3" name="文本框 2"/>
          <p:cNvSpPr txBox="1"/>
          <p:nvPr/>
        </p:nvSpPr>
        <p:spPr>
          <a:xfrm>
            <a:off x="2475865" y="783590"/>
            <a:ext cx="6626860" cy="645160"/>
          </a:xfrm>
          <a:prstGeom prst="rect">
            <a:avLst/>
          </a:prstGeom>
          <a:noFill/>
        </p:spPr>
        <p:txBody>
          <a:bodyPr wrap="square" rtlCol="0">
            <a:spAutoFit/>
          </a:bodyPr>
          <a:p>
            <a:pPr algn="ctr"/>
            <a:r>
              <a:rPr lang="zh-CN" altLang="en-US" sz="3600" b="1">
                <a:latin typeface="黑体" panose="02010609060101010101" charset="-122"/>
                <a:ea typeface="黑体" panose="02010609060101010101" charset="-122"/>
                <a:cs typeface="黑体" panose="02010609060101010101" charset="-122"/>
                <a:sym typeface="+mn-ea"/>
              </a:rPr>
              <a:t>任务工单六</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直播脚本设计</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148080" y="1750695"/>
            <a:ext cx="9403080" cy="332486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84630" y="2233295"/>
            <a:ext cx="8587105" cy="2207895"/>
          </a:xfrm>
          <a:prstGeom prst="rect">
            <a:avLst/>
          </a:prstGeom>
          <a:noFill/>
          <a:ln w="9525">
            <a:noFill/>
          </a:ln>
        </p:spPr>
        <p:txBody>
          <a:bodyPr>
            <a:noAutofit/>
          </a:bodyPr>
          <a:p>
            <a:pPr indent="269875">
              <a:lnSpc>
                <a:spcPct val="150000"/>
              </a:lnSpc>
            </a:pPr>
            <a:r>
              <a:rPr lang="en-US" altLang="zh-CN" sz="2000" b="0">
                <a:latin typeface="+mn-ea"/>
              </a:rPr>
              <a:t>   ”3.8“  </a:t>
            </a:r>
            <a:r>
              <a:rPr lang="zh-CN" altLang="en-US" sz="2000" b="0">
                <a:latin typeface="+mn-ea"/>
              </a:rPr>
              <a:t>女神节即将到来，艾特佳电商公司直播运营团队准备筹划一期以</a:t>
            </a:r>
            <a:r>
              <a:rPr lang="en-US" altLang="zh-CN" sz="2000" b="0">
                <a:latin typeface="+mn-ea"/>
              </a:rPr>
              <a:t>”</a:t>
            </a:r>
            <a:r>
              <a:rPr lang="zh-CN" altLang="en-US" sz="2000" b="0">
                <a:latin typeface="+mn-ea"/>
              </a:rPr>
              <a:t>购国货彩妆，塑东方神韵</a:t>
            </a:r>
            <a:r>
              <a:rPr lang="en-US" altLang="zh-CN" sz="2000" b="0">
                <a:latin typeface="+mn-ea"/>
              </a:rPr>
              <a:t>——</a:t>
            </a:r>
            <a:r>
              <a:rPr lang="zh-CN" altLang="en-US" sz="2000" b="0">
                <a:latin typeface="+mn-ea"/>
              </a:rPr>
              <a:t>向独立女性致敬</a:t>
            </a:r>
            <a:r>
              <a:rPr lang="en-US" altLang="zh-CN" sz="2000" b="0">
                <a:latin typeface="+mn-ea"/>
              </a:rPr>
              <a:t>“ </a:t>
            </a:r>
            <a:r>
              <a:rPr lang="zh-CN" altLang="en-US" sz="2000" b="0">
                <a:latin typeface="+mn-ea"/>
              </a:rPr>
              <a:t>为主题的直播营销活动。此次直播间商品来自</a:t>
            </a:r>
            <a:r>
              <a:rPr lang="en-US" altLang="zh-CN" sz="2000" b="0">
                <a:latin typeface="+mn-ea"/>
              </a:rPr>
              <a:t>A</a:t>
            </a:r>
            <a:r>
              <a:rPr lang="zh-CN" altLang="en-US" sz="2000" b="0">
                <a:latin typeface="+mn-ea"/>
              </a:rPr>
              <a:t>、</a:t>
            </a:r>
            <a:r>
              <a:rPr lang="en-US" altLang="zh-CN" sz="2000" b="0">
                <a:latin typeface="+mn-ea"/>
              </a:rPr>
              <a:t>B</a:t>
            </a:r>
            <a:r>
              <a:rPr lang="zh-CN" altLang="en-US" sz="2000" b="0">
                <a:latin typeface="+mn-ea"/>
              </a:rPr>
              <a:t>、</a:t>
            </a:r>
            <a:r>
              <a:rPr lang="en-US" altLang="zh-CN" sz="2000" b="0">
                <a:latin typeface="+mn-ea"/>
              </a:rPr>
              <a:t>C</a:t>
            </a:r>
            <a:r>
              <a:rPr lang="zh-CN" altLang="en-US" sz="2000" b="0">
                <a:latin typeface="+mn-ea"/>
              </a:rPr>
              <a:t>、</a:t>
            </a:r>
            <a:r>
              <a:rPr lang="en-US" altLang="zh-CN" sz="2000" b="0">
                <a:latin typeface="+mn-ea"/>
              </a:rPr>
              <a:t>D</a:t>
            </a:r>
            <a:r>
              <a:rPr lang="zh-CN" altLang="en-US" sz="2000" b="0">
                <a:latin typeface="+mn-ea"/>
              </a:rPr>
              <a:t>、</a:t>
            </a:r>
            <a:r>
              <a:rPr lang="en-US" altLang="zh-CN" sz="2000" b="0">
                <a:latin typeface="+mn-ea"/>
              </a:rPr>
              <a:t>E</a:t>
            </a:r>
            <a:r>
              <a:rPr lang="zh-CN" altLang="en-US" sz="2000" b="0">
                <a:latin typeface="+mn-ea"/>
              </a:rPr>
              <a:t>五大国产本土彩妆品牌，</a:t>
            </a:r>
            <a:r>
              <a:rPr lang="zh-CN" sz="2000" b="0">
                <a:latin typeface="+mn-ea"/>
              </a:rPr>
              <a:t>具体任务实施详见《任务工单》第</a:t>
            </a:r>
            <a:r>
              <a:rPr lang="en-US" altLang="zh-CN" sz="2000" b="0">
                <a:latin typeface="+mn-ea"/>
              </a:rPr>
              <a:t>22</a:t>
            </a:r>
            <a:r>
              <a:rPr lang="zh-CN" altLang="en-US" sz="2000" b="0">
                <a:latin typeface="+mn-ea"/>
              </a:rPr>
              <a:t>页。</a:t>
            </a:r>
            <a:endParaRPr lang="zh-CN" altLang="en-US"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410065" y="5120005"/>
            <a:ext cx="1736725" cy="1072515"/>
          </a:xfrm>
          <a:prstGeom prst="roundRect">
            <a:avLst/>
          </a:prstGeom>
        </p:spPr>
      </p:pic>
      <p:sp>
        <p:nvSpPr>
          <p:cNvPr id="3" name="文本框 2"/>
          <p:cNvSpPr txBox="1"/>
          <p:nvPr/>
        </p:nvSpPr>
        <p:spPr>
          <a:xfrm>
            <a:off x="2475865" y="783590"/>
            <a:ext cx="6626860" cy="645160"/>
          </a:xfrm>
          <a:prstGeom prst="rect">
            <a:avLst/>
          </a:prstGeom>
          <a:noFill/>
        </p:spPr>
        <p:txBody>
          <a:bodyPr wrap="square" rtlCol="0">
            <a:spAutoFit/>
          </a:bodyPr>
          <a:p>
            <a:pPr algn="ctr"/>
            <a:r>
              <a:rPr lang="zh-CN" altLang="en-US" sz="3600" b="1">
                <a:latin typeface="黑体" panose="02010609060101010101" charset="-122"/>
                <a:ea typeface="黑体" panose="02010609060101010101" charset="-122"/>
                <a:cs typeface="黑体" panose="02010609060101010101" charset="-122"/>
                <a:sym typeface="+mn-ea"/>
              </a:rPr>
              <a:t>任务工单七</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直播商品讲解</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148080" y="1750695"/>
            <a:ext cx="9403080" cy="360045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84630" y="2233295"/>
            <a:ext cx="8587105" cy="2207895"/>
          </a:xfrm>
          <a:prstGeom prst="rect">
            <a:avLst/>
          </a:prstGeom>
          <a:noFill/>
          <a:ln w="9525">
            <a:noFill/>
          </a:ln>
        </p:spPr>
        <p:txBody>
          <a:bodyPr>
            <a:noAutofit/>
          </a:bodyPr>
          <a:p>
            <a:pPr indent="269875">
              <a:lnSpc>
                <a:spcPct val="150000"/>
              </a:lnSpc>
            </a:pPr>
            <a:r>
              <a:rPr lang="en-US" altLang="zh-CN" sz="2000" b="0">
                <a:latin typeface="+mn-ea"/>
              </a:rPr>
              <a:t>  </a:t>
            </a:r>
            <a:endParaRPr lang="zh-CN" altLang="en-US" sz="2000" b="0">
              <a:latin typeface="+mn-ea"/>
            </a:endParaRPr>
          </a:p>
        </p:txBody>
      </p:sp>
      <p:sp>
        <p:nvSpPr>
          <p:cNvPr id="7" name="文本框 6"/>
          <p:cNvSpPr txBox="1"/>
          <p:nvPr/>
        </p:nvSpPr>
        <p:spPr>
          <a:xfrm>
            <a:off x="1430020" y="2136775"/>
            <a:ext cx="8771255" cy="2581275"/>
          </a:xfrm>
          <a:prstGeom prst="rect">
            <a:avLst/>
          </a:prstGeom>
          <a:noFill/>
        </p:spPr>
        <p:txBody>
          <a:bodyPr wrap="square" rtlCol="0" anchor="t">
            <a:noAutofit/>
          </a:bodyPr>
          <a:p>
            <a:pPr>
              <a:lnSpc>
                <a:spcPct val="150000"/>
              </a:lnSpc>
            </a:pPr>
            <a:r>
              <a:rPr lang="en-US" altLang="zh-CN"/>
              <a:t>       </a:t>
            </a:r>
            <a:r>
              <a:rPr lang="zh-CN" altLang="en-US"/>
              <a:t>金秋十月，国庆佳节即将到来，艾特佳电商公司要筹划一场"国庆购物嘉年华，优惠多多带回家"的直播销售活动，商品包括双肩包、唇膏、牛奶等多品类。经过前期直播选品、直播脚本策划等工作，主播小凡已经基本熟悉了整个直播带货的流程。总监小冉嘱咐主播小凡，在进行商品讲解的时候，要正确运用商品讲解话术与技巧，只有掌握商品讲解的方法，提升与粉丝聊天的艺术，才能提升粉丝留存率，促进订单成交量的增加。主播小凡在进行本场直播的时候，需要对商品讲解话术进行进一步提升。</a:t>
            </a:r>
            <a:endParaRPr lang="zh-CN" altLang="en-US"/>
          </a:p>
          <a:p>
            <a:pPr>
              <a:lnSpc>
                <a:spcPct val="150000"/>
              </a:lnSpc>
            </a:pPr>
            <a:r>
              <a:rPr lang="en-US" altLang="zh-CN">
                <a:latin typeface="+mn-ea"/>
                <a:sym typeface="+mn-ea"/>
              </a:rPr>
              <a:t>       </a:t>
            </a:r>
            <a:r>
              <a:rPr lang="zh-CN">
                <a:latin typeface="+mn-ea"/>
                <a:sym typeface="+mn-ea"/>
              </a:rPr>
              <a:t>具体任务实施详见《任务工单》第</a:t>
            </a:r>
            <a:r>
              <a:rPr lang="en-US" altLang="zh-CN">
                <a:latin typeface="+mn-ea"/>
                <a:sym typeface="+mn-ea"/>
              </a:rPr>
              <a:t>28</a:t>
            </a:r>
            <a:r>
              <a:rPr lang="zh-CN" altLang="en-US">
                <a:latin typeface="+mn-ea"/>
                <a:sym typeface="+mn-ea"/>
              </a:rPr>
              <a:t>页。</a:t>
            </a:r>
            <a:endParaRPr lang="zh-CN" altLang="en-US" b="0">
              <a:latin typeface="+mn-ea"/>
            </a:endParaRPr>
          </a:p>
          <a:p>
            <a:pPr>
              <a:lnSpc>
                <a:spcPct val="150000"/>
              </a:lnSpc>
            </a:pPr>
            <a:endParaRPr lang="zh-CN" altLang="en-US"/>
          </a:p>
        </p:txBody>
      </p:sp>
    </p:spTree>
    <p:custDataLst>
      <p:tags r:id="rId2"/>
    </p:custData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537065" y="5401945"/>
            <a:ext cx="1542415" cy="952500"/>
          </a:xfrm>
          <a:prstGeom prst="roundRect">
            <a:avLst/>
          </a:prstGeom>
        </p:spPr>
      </p:pic>
      <p:sp>
        <p:nvSpPr>
          <p:cNvPr id="3" name="文本框 2"/>
          <p:cNvSpPr txBox="1"/>
          <p:nvPr/>
        </p:nvSpPr>
        <p:spPr>
          <a:xfrm>
            <a:off x="2475865" y="783590"/>
            <a:ext cx="6626860" cy="645160"/>
          </a:xfrm>
          <a:prstGeom prst="rect">
            <a:avLst/>
          </a:prstGeom>
          <a:noFill/>
        </p:spPr>
        <p:txBody>
          <a:bodyPr wrap="square" rtlCol="0">
            <a:spAutoFit/>
          </a:bodyPr>
          <a:p>
            <a:pPr algn="ctr"/>
            <a:r>
              <a:rPr lang="zh-CN" altLang="en-US" sz="3600" b="1">
                <a:latin typeface="黑体" panose="02010609060101010101" charset="-122"/>
                <a:ea typeface="黑体" panose="02010609060101010101" charset="-122"/>
                <a:cs typeface="黑体" panose="02010609060101010101" charset="-122"/>
                <a:sym typeface="+mn-ea"/>
              </a:rPr>
              <a:t>任务工单八</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直播互动活动设计</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006475" y="1494790"/>
            <a:ext cx="9544685" cy="4195445"/>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72565" y="1625600"/>
            <a:ext cx="8587105" cy="2207895"/>
          </a:xfrm>
          <a:prstGeom prst="rect">
            <a:avLst/>
          </a:prstGeom>
          <a:noFill/>
          <a:ln w="9525">
            <a:noFill/>
          </a:ln>
        </p:spPr>
        <p:txBody>
          <a:bodyPr>
            <a:noAutofit/>
          </a:bodyPr>
          <a:p>
            <a:pPr indent="269875">
              <a:lnSpc>
                <a:spcPct val="150000"/>
              </a:lnSpc>
            </a:pPr>
            <a:r>
              <a:rPr lang="en-US" altLang="zh-CN" sz="2000" b="0">
                <a:latin typeface="+mn-ea"/>
              </a:rPr>
              <a:t>   又是一年开学季，艾特佳电商公司与某文具品牌进行合作，计划筹备一场以学习用品与周边产品为主的专场直播。为保证直播效果，提升直播销售额，公司请来了达人主播，更有品牌方总经理加入助阵。运营总监小冉告诉主播小凡，在直播过程中必须要进行有趣、丰富多样的互动活动，才能有效提升直播间氛围，提高产品销售转化率。团队要在开播前，根据直播流程，设置至少四种不同的互动玩法活动，涵盖直播开场、直播中、直播结束三个阶段，每个互动活动时间以五分钟以内为宜</a:t>
            </a:r>
            <a:r>
              <a:rPr lang="zh-CN" altLang="en-US" sz="2000" b="0">
                <a:latin typeface="+mn-ea"/>
              </a:rPr>
              <a:t>。</a:t>
            </a:r>
            <a:endParaRPr lang="zh-CN" altLang="en-US" sz="2000" b="0">
              <a:latin typeface="+mn-ea"/>
            </a:endParaRPr>
          </a:p>
          <a:p>
            <a:pPr indent="269875">
              <a:lnSpc>
                <a:spcPct val="150000"/>
              </a:lnSpc>
            </a:pPr>
            <a:r>
              <a:rPr lang="en-US" altLang="zh-CN" sz="2000">
                <a:latin typeface="+mn-ea"/>
                <a:sym typeface="+mn-ea"/>
              </a:rPr>
              <a:t> </a:t>
            </a:r>
            <a:r>
              <a:rPr lang="zh-CN" sz="2000">
                <a:latin typeface="+mn-ea"/>
                <a:sym typeface="+mn-ea"/>
              </a:rPr>
              <a:t>具体任务实施详见《任务工单》第</a:t>
            </a:r>
            <a:r>
              <a:rPr lang="en-US" altLang="zh-CN" sz="2000">
                <a:latin typeface="+mn-ea"/>
                <a:sym typeface="+mn-ea"/>
              </a:rPr>
              <a:t>32</a:t>
            </a:r>
            <a:r>
              <a:rPr lang="zh-CN" altLang="en-US" sz="2000">
                <a:latin typeface="+mn-ea"/>
                <a:sym typeface="+mn-ea"/>
              </a:rPr>
              <a:t>页。</a:t>
            </a:r>
            <a:endParaRPr lang="zh-CN" altLang="en-US" sz="2000" b="0">
              <a:latin typeface="+mn-ea"/>
            </a:endParaRPr>
          </a:p>
          <a:p>
            <a:pPr indent="269875">
              <a:lnSpc>
                <a:spcPct val="150000"/>
              </a:lnSpc>
            </a:pPr>
            <a:endParaRPr lang="zh-CN" altLang="en-US"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9151620" y="4890770"/>
            <a:ext cx="1940560" cy="1197610"/>
          </a:xfrm>
          <a:prstGeom prst="roundRect">
            <a:avLst/>
          </a:prstGeom>
        </p:spPr>
      </p:pic>
      <p:sp>
        <p:nvSpPr>
          <p:cNvPr id="3" name="文本框 2"/>
          <p:cNvSpPr txBox="1"/>
          <p:nvPr/>
        </p:nvSpPr>
        <p:spPr>
          <a:xfrm>
            <a:off x="1145540" y="873125"/>
            <a:ext cx="2659380" cy="645160"/>
          </a:xfrm>
          <a:prstGeom prst="rect">
            <a:avLst/>
          </a:prstGeom>
          <a:noFill/>
        </p:spPr>
        <p:txBody>
          <a:bodyPr wrap="square" rtlCol="0">
            <a:spAutoFit/>
          </a:bodyPr>
          <a:lstStyle/>
          <a:p>
            <a:r>
              <a:rPr lang="zh-CN" altLang="en-US" sz="3600" b="1" dirty="0">
                <a:latin typeface="黑体" panose="02010609060101010101" charset="-122"/>
                <a:ea typeface="黑体" panose="02010609060101010101" charset="-122"/>
              </a:rPr>
              <a:t>任务描述</a:t>
            </a:r>
          </a:p>
        </p:txBody>
      </p:sp>
      <p:grpSp>
        <p:nvGrpSpPr>
          <p:cNvPr id="5" name="组合 4" descr="7b0a202020202274657874626f78223a2022220a7d0a"/>
          <p:cNvGrpSpPr/>
          <p:nvPr/>
        </p:nvGrpSpPr>
        <p:grpSpPr>
          <a:xfrm>
            <a:off x="1151890" y="1979295"/>
            <a:ext cx="7411720" cy="345440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386472" y="2373454"/>
            <a:ext cx="6518910" cy="2918437"/>
          </a:xfrm>
          <a:prstGeom prst="rect">
            <a:avLst/>
          </a:prstGeom>
          <a:noFill/>
          <a:ln w="9525">
            <a:noFill/>
          </a:ln>
        </p:spPr>
        <p:txBody>
          <a:bodyPr>
            <a:noAutofit/>
          </a:bodyPr>
          <a:lstStyle/>
          <a:p>
            <a:pPr indent="269875">
              <a:lnSpc>
                <a:spcPct val="150000"/>
              </a:lnSpc>
            </a:pPr>
            <a:r>
              <a:rPr lang="en-US" altLang="zh-CN" sz="2000" b="0" dirty="0">
                <a:latin typeface="+mn-ea"/>
              </a:rPr>
              <a:t>   </a:t>
            </a:r>
            <a:r>
              <a:rPr lang="zh-CN" altLang="en-US" sz="2000" b="0" dirty="0">
                <a:latin typeface="+mn-ea"/>
              </a:rPr>
              <a:t>酒香也怕巷子深</a:t>
            </a:r>
            <a:r>
              <a:rPr lang="zh-CN" sz="2000" b="0" dirty="0">
                <a:latin typeface="+mn-ea"/>
              </a:rPr>
              <a:t>。</a:t>
            </a:r>
          </a:p>
          <a:p>
            <a:pPr indent="269875">
              <a:lnSpc>
                <a:spcPct val="150000"/>
              </a:lnSpc>
            </a:pPr>
            <a:r>
              <a:rPr lang="en-US" altLang="zh-CN" sz="2000" b="0" dirty="0">
                <a:latin typeface="+mn-ea"/>
              </a:rPr>
              <a:t>   </a:t>
            </a:r>
            <a:r>
              <a:rPr lang="zh-CN" altLang="en-US" sz="2000" b="0" dirty="0">
                <a:latin typeface="+mn-ea"/>
              </a:rPr>
              <a:t>移动互联网时代，流量就是力量，用户就是“上帝”。掌握了流量，你就有了用户；而有了用户，你就有可能拥有成交的可能。对于运营小珂和主播小凡而言，获取流量并转化流量成为当前的主要工作任务</a:t>
            </a:r>
            <a:r>
              <a:rPr lang="zh-CN" sz="2000" b="0" dirty="0">
                <a:latin typeface="+mn-ea"/>
              </a:rPr>
              <a:t>。</a:t>
            </a:r>
            <a:endParaRPr lang="zh-CN" altLang="en-US" sz="2000" b="0" dirty="0">
              <a:latin typeface="+mn-ea"/>
            </a:endParaRPr>
          </a:p>
        </p:txBody>
      </p:sp>
    </p:spTree>
    <p:custDataLst>
      <p:tags r:id="rId1"/>
    </p:custData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  知识目标</a:t>
            </a:r>
          </a:p>
          <a:p>
            <a:pPr algn="ctr"/>
            <a:r>
              <a:rPr lang="zh-CN" altLang="en-US"/>
              <a:t>1．了解直播选品的逻辑；</a:t>
            </a:r>
          </a:p>
          <a:p>
            <a:pPr algn="ctr"/>
            <a:r>
              <a:rPr lang="zh-CN" altLang="en-US"/>
              <a:t>2．掌握直播电商的选品路径；</a:t>
            </a:r>
          </a:p>
          <a:p>
            <a:pPr algn="ctr"/>
            <a:r>
              <a:rPr lang="zh-CN" altLang="en-US"/>
              <a:t>3．掌握直播电商的组品方法；</a:t>
            </a:r>
          </a:p>
          <a:p>
            <a:pPr algn="ctr"/>
            <a:r>
              <a:rPr lang="zh-CN" altLang="en-US"/>
              <a:t>4．理解直播电商供应链经营模式；</a:t>
            </a:r>
          </a:p>
          <a:p>
            <a:pPr algn="ctr"/>
            <a:r>
              <a:rPr lang="zh-CN" altLang="en-US"/>
              <a:t>  技能目标</a:t>
            </a:r>
          </a:p>
          <a:p>
            <a:pPr algn="ctr"/>
            <a:r>
              <a:rPr lang="zh-CN" altLang="en-US"/>
              <a:t>1．能够结合企业实际进行直播选品；</a:t>
            </a:r>
          </a:p>
          <a:p>
            <a:pPr algn="ctr"/>
            <a:r>
              <a:rPr lang="zh-CN" altLang="en-US"/>
              <a:t>2．能够科学管理直播商品供应链。</a:t>
            </a:r>
          </a:p>
          <a:p>
            <a:pPr algn="ctr"/>
            <a:endParaRPr lang="zh-CN" altLang="en-US"/>
          </a:p>
          <a:p>
            <a:pPr algn="ctr"/>
            <a:r>
              <a:rPr lang="zh-CN" altLang="en-US"/>
              <a:t>  素养目标</a:t>
            </a:r>
          </a:p>
          <a:p>
            <a:pPr algn="ctr"/>
            <a:r>
              <a:rPr lang="zh-CN" altLang="en-US"/>
              <a:t>1．树立严谨的直播选品质量监控意识，维护良好的直播消费环境；</a:t>
            </a:r>
          </a:p>
          <a:p>
            <a:pPr algn="ctr"/>
            <a:r>
              <a:rPr lang="zh-CN" altLang="en-US"/>
              <a:t>2．树立义利并重的价值观，提升社会责任感与社会参与意识。</a:t>
            </a:r>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9723755" y="5387975"/>
            <a:ext cx="1940560" cy="1197610"/>
          </a:xfrm>
          <a:prstGeom prst="roundRect">
            <a:avLst/>
          </a:prstGeom>
        </p:spPr>
      </p:pic>
      <p:sp>
        <p:nvSpPr>
          <p:cNvPr id="5" name="文本框 4"/>
          <p:cNvSpPr txBox="1"/>
          <p:nvPr/>
        </p:nvSpPr>
        <p:spPr>
          <a:xfrm>
            <a:off x="875030" y="210820"/>
            <a:ext cx="4058285" cy="583565"/>
          </a:xfrm>
          <a:prstGeom prst="rect">
            <a:avLst/>
          </a:prstGeom>
          <a:noFill/>
        </p:spPr>
        <p:txBody>
          <a:bodyPr wrap="square" rtlCol="0">
            <a:spAutoFit/>
          </a:bodyPr>
          <a:lstStyle/>
          <a:p>
            <a:r>
              <a:rPr lang="zh-CN" altLang="en-US" sz="3200" b="1" dirty="0">
                <a:latin typeface="+mj-ea"/>
                <a:ea typeface="+mj-ea"/>
                <a:cs typeface="+mj-ea"/>
              </a:rPr>
              <a:t>任务一</a:t>
            </a:r>
            <a:r>
              <a:rPr lang="en-US" altLang="zh-CN" sz="3200" b="1" dirty="0">
                <a:latin typeface="+mj-ea"/>
                <a:ea typeface="+mj-ea"/>
                <a:cs typeface="+mj-ea"/>
              </a:rPr>
              <a:t>  </a:t>
            </a:r>
            <a:r>
              <a:rPr lang="zh-CN" altLang="en-US" sz="3200" b="1" dirty="0">
                <a:latin typeface="+mj-ea"/>
                <a:ea typeface="+mj-ea"/>
                <a:cs typeface="+mj-ea"/>
              </a:rPr>
              <a:t>直播间推广</a:t>
            </a:r>
          </a:p>
        </p:txBody>
      </p:sp>
      <p:pic>
        <p:nvPicPr>
          <p:cNvPr id="1126" name="图片 11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235" y="-48260"/>
            <a:ext cx="1271905" cy="1271905"/>
          </a:xfrm>
          <a:prstGeom prst="rect">
            <a:avLst/>
          </a:prstGeom>
        </p:spPr>
      </p:pic>
      <p:sp>
        <p:nvSpPr>
          <p:cNvPr id="8" name="文本框 7"/>
          <p:cNvSpPr txBox="1"/>
          <p:nvPr/>
        </p:nvSpPr>
        <p:spPr>
          <a:xfrm>
            <a:off x="332740" y="1223645"/>
            <a:ext cx="542290" cy="460375"/>
          </a:xfrm>
          <a:prstGeom prst="rect">
            <a:avLst/>
          </a:prstGeom>
          <a:noFill/>
        </p:spPr>
        <p:txBody>
          <a:bodyPr wrap="none" rtlCol="0" anchor="t">
            <a:spAutoFit/>
          </a:bodyPr>
          <a:lstStyle/>
          <a:p>
            <a:pPr algn="ctr"/>
            <a:r>
              <a:rPr lang="en-US" altLang="zh-CN" sz="2400">
                <a:solidFill>
                  <a:schemeClr val="bg1"/>
                </a:solidFill>
                <a:latin typeface="思源黑体 CN Bold" panose="020B0800000000000000" charset="-122"/>
                <a:ea typeface="思源黑体 CN Bold" panose="020B0800000000000000" charset="-122"/>
                <a:sym typeface="+mn-ea"/>
              </a:rPr>
              <a:t>01</a:t>
            </a:r>
          </a:p>
        </p:txBody>
      </p:sp>
      <p:grpSp>
        <p:nvGrpSpPr>
          <p:cNvPr id="9" name="组合 8"/>
          <p:cNvGrpSpPr/>
          <p:nvPr/>
        </p:nvGrpSpPr>
        <p:grpSpPr>
          <a:xfrm>
            <a:off x="1919605" y="2487295"/>
            <a:ext cx="8707755" cy="2531745"/>
            <a:chOff x="5726621" y="2602877"/>
            <a:chExt cx="5315238" cy="2464289"/>
          </a:xfrm>
        </p:grpSpPr>
        <p:sp>
          <p:nvSpPr>
            <p:cNvPr id="28" name="圆角矩形 27"/>
            <p:cNvSpPr/>
            <p:nvPr/>
          </p:nvSpPr>
          <p:spPr>
            <a:xfrm>
              <a:off x="5726621" y="2742577"/>
              <a:ext cx="5315238" cy="2324589"/>
            </a:xfrm>
            <a:prstGeom prst="roundRect">
              <a:avLst>
                <a:gd name="adj" fmla="val 7499"/>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sz="2800" b="1" dirty="0">
                <a:solidFill>
                  <a:schemeClr val="bg1"/>
                </a:solidFill>
              </a:endParaRPr>
            </a:p>
          </p:txBody>
        </p:sp>
        <p:sp>
          <p:nvSpPr>
            <p:cNvPr id="29" name="圆角矩形 28"/>
            <p:cNvSpPr/>
            <p:nvPr/>
          </p:nvSpPr>
          <p:spPr>
            <a:xfrm>
              <a:off x="5726622" y="2602877"/>
              <a:ext cx="5276126" cy="2357481"/>
            </a:xfrm>
            <a:prstGeom prst="roundRect">
              <a:avLst>
                <a:gd name="adj" fmla="val 12876"/>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800" b="1" dirty="0">
                <a:solidFill>
                  <a:schemeClr val="bg1"/>
                </a:solidFill>
              </a:endParaRPr>
            </a:p>
          </p:txBody>
        </p:sp>
      </p:grpSp>
      <p:sp>
        <p:nvSpPr>
          <p:cNvPr id="14" name="文本框 13"/>
          <p:cNvSpPr txBox="1"/>
          <p:nvPr/>
        </p:nvSpPr>
        <p:spPr>
          <a:xfrm>
            <a:off x="6245860" y="3211830"/>
            <a:ext cx="3187065" cy="768350"/>
          </a:xfrm>
          <a:prstGeom prst="rect">
            <a:avLst/>
          </a:prstGeom>
          <a:noFill/>
        </p:spPr>
        <p:txBody>
          <a:bodyPr wrap="square" rtlCol="0">
            <a:spAutoFit/>
          </a:bodyPr>
          <a:lstStyle/>
          <a:p>
            <a:r>
              <a:rPr lang="zh-CN" altLang="en-US" sz="4400" b="1" dirty="0">
                <a:solidFill>
                  <a:schemeClr val="bg1"/>
                </a:solidFill>
                <a:sym typeface="+mn-ea"/>
              </a:rPr>
              <a:t>任务实施</a:t>
            </a:r>
          </a:p>
        </p:txBody>
      </p:sp>
      <p:pic>
        <p:nvPicPr>
          <p:cNvPr id="18" name="图片 17" descr="WPS图片-抠图"/>
          <p:cNvPicPr>
            <a:picLocks noChangeAspect="1"/>
          </p:cNvPicPr>
          <p:nvPr/>
        </p:nvPicPr>
        <p:blipFill>
          <a:blip r:embed="rId5"/>
          <a:stretch>
            <a:fillRect/>
          </a:stretch>
        </p:blipFill>
        <p:spPr>
          <a:xfrm>
            <a:off x="-440690" y="1539240"/>
            <a:ext cx="6169025" cy="4112895"/>
          </a:xfrm>
          <a:prstGeom prst="rect">
            <a:avLst/>
          </a:prstGeom>
        </p:spPr>
      </p:pic>
      <p:sp>
        <p:nvSpPr>
          <p:cNvPr id="22" name="Freeform 24"/>
          <p:cNvSpPr>
            <a:spLocks noEditPoints="1"/>
          </p:cNvSpPr>
          <p:nvPr/>
        </p:nvSpPr>
        <p:spPr bwMode="auto">
          <a:xfrm flipH="1">
            <a:off x="8409305" y="1223645"/>
            <a:ext cx="1202690" cy="1204595"/>
          </a:xfrm>
          <a:custGeom>
            <a:avLst/>
            <a:gdLst>
              <a:gd name="T0" fmla="*/ 101 w 233"/>
              <a:gd name="T1" fmla="*/ 30 h 239"/>
              <a:gd name="T2" fmla="*/ 63 w 233"/>
              <a:gd name="T3" fmla="*/ 16 h 239"/>
              <a:gd name="T4" fmla="*/ 162 w 233"/>
              <a:gd name="T5" fmla="*/ 129 h 239"/>
              <a:gd name="T6" fmla="*/ 184 w 233"/>
              <a:gd name="T7" fmla="*/ 157 h 239"/>
              <a:gd name="T8" fmla="*/ 167 w 233"/>
              <a:gd name="T9" fmla="*/ 119 h 239"/>
              <a:gd name="T10" fmla="*/ 162 w 233"/>
              <a:gd name="T11" fmla="*/ 129 h 239"/>
              <a:gd name="T12" fmla="*/ 205 w 233"/>
              <a:gd name="T13" fmla="*/ 165 h 239"/>
              <a:gd name="T14" fmla="*/ 148 w 233"/>
              <a:gd name="T15" fmla="*/ 159 h 239"/>
              <a:gd name="T16" fmla="*/ 142 w 233"/>
              <a:gd name="T17" fmla="*/ 119 h 239"/>
              <a:gd name="T18" fmla="*/ 156 w 233"/>
              <a:gd name="T19" fmla="*/ 66 h 239"/>
              <a:gd name="T20" fmla="*/ 168 w 233"/>
              <a:gd name="T21" fmla="*/ 107 h 239"/>
              <a:gd name="T22" fmla="*/ 175 w 233"/>
              <a:gd name="T23" fmla="*/ 112 h 239"/>
              <a:gd name="T24" fmla="*/ 171 w 233"/>
              <a:gd name="T25" fmla="*/ 104 h 239"/>
              <a:gd name="T26" fmla="*/ 190 w 233"/>
              <a:gd name="T27" fmla="*/ 92 h 239"/>
              <a:gd name="T28" fmla="*/ 195 w 233"/>
              <a:gd name="T29" fmla="*/ 100 h 239"/>
              <a:gd name="T30" fmla="*/ 195 w 233"/>
              <a:gd name="T31" fmla="*/ 92 h 239"/>
              <a:gd name="T32" fmla="*/ 174 w 233"/>
              <a:gd name="T33" fmla="*/ 50 h 239"/>
              <a:gd name="T34" fmla="*/ 100 w 233"/>
              <a:gd name="T35" fmla="*/ 46 h 239"/>
              <a:gd name="T36" fmla="*/ 93 w 233"/>
              <a:gd name="T37" fmla="*/ 46 h 239"/>
              <a:gd name="T38" fmla="*/ 86 w 233"/>
              <a:gd name="T39" fmla="*/ 51 h 239"/>
              <a:gd name="T40" fmla="*/ 20 w 233"/>
              <a:gd name="T41" fmla="*/ 52 h 239"/>
              <a:gd name="T42" fmla="*/ 5 w 233"/>
              <a:gd name="T43" fmla="*/ 70 h 239"/>
              <a:gd name="T44" fmla="*/ 53 w 233"/>
              <a:gd name="T45" fmla="*/ 99 h 239"/>
              <a:gd name="T46" fmla="*/ 100 w 233"/>
              <a:gd name="T47" fmla="*/ 124 h 239"/>
              <a:gd name="T48" fmla="*/ 68 w 233"/>
              <a:gd name="T49" fmla="*/ 151 h 239"/>
              <a:gd name="T50" fmla="*/ 68 w 233"/>
              <a:gd name="T51" fmla="*/ 152 h 239"/>
              <a:gd name="T52" fmla="*/ 57 w 233"/>
              <a:gd name="T53" fmla="*/ 211 h 239"/>
              <a:gd name="T54" fmla="*/ 67 w 233"/>
              <a:gd name="T55" fmla="*/ 236 h 239"/>
              <a:gd name="T56" fmla="*/ 92 w 233"/>
              <a:gd name="T57" fmla="*/ 219 h 239"/>
              <a:gd name="T58" fmla="*/ 94 w 233"/>
              <a:gd name="T59" fmla="*/ 161 h 239"/>
              <a:gd name="T60" fmla="*/ 126 w 233"/>
              <a:gd name="T61" fmla="*/ 175 h 239"/>
              <a:gd name="T62" fmla="*/ 192 w 233"/>
              <a:gd name="T63" fmla="*/ 190 h 239"/>
              <a:gd name="T64" fmla="*/ 212 w 233"/>
              <a:gd name="T65" fmla="*/ 209 h 239"/>
              <a:gd name="T66" fmla="*/ 214 w 233"/>
              <a:gd name="T67" fmla="*/ 174 h 239"/>
              <a:gd name="T68" fmla="*/ 190 w 233"/>
              <a:gd name="T69" fmla="*/ 154 h 239"/>
              <a:gd name="T70" fmla="*/ 205 w 233"/>
              <a:gd name="T71" fmla="*/ 98 h 239"/>
              <a:gd name="T72" fmla="*/ 232 w 233"/>
              <a:gd name="T73" fmla="*/ 124 h 239"/>
              <a:gd name="T74" fmla="*/ 209 w 233"/>
              <a:gd name="T75" fmla="*/ 96 h 239"/>
              <a:gd name="T76" fmla="*/ 228 w 233"/>
              <a:gd name="T77" fmla="*/ 132 h 239"/>
              <a:gd name="T78" fmla="*/ 232 w 233"/>
              <a:gd name="T79" fmla="*/ 1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39">
                <a:moveTo>
                  <a:pt x="75" y="42"/>
                </a:moveTo>
                <a:cubicBezTo>
                  <a:pt x="85" y="46"/>
                  <a:pt x="97" y="40"/>
                  <a:pt x="101" y="30"/>
                </a:cubicBezTo>
                <a:cubicBezTo>
                  <a:pt x="104" y="19"/>
                  <a:pt x="99" y="8"/>
                  <a:pt x="89" y="4"/>
                </a:cubicBezTo>
                <a:cubicBezTo>
                  <a:pt x="78" y="0"/>
                  <a:pt x="66" y="5"/>
                  <a:pt x="63" y="16"/>
                </a:cubicBezTo>
                <a:cubicBezTo>
                  <a:pt x="59" y="26"/>
                  <a:pt x="64" y="38"/>
                  <a:pt x="75" y="42"/>
                </a:cubicBezTo>
                <a:close/>
                <a:moveTo>
                  <a:pt x="162" y="129"/>
                </a:moveTo>
                <a:cubicBezTo>
                  <a:pt x="177" y="155"/>
                  <a:pt x="177" y="155"/>
                  <a:pt x="177" y="155"/>
                </a:cubicBezTo>
                <a:cubicBezTo>
                  <a:pt x="178" y="158"/>
                  <a:pt x="181" y="159"/>
                  <a:pt x="184" y="157"/>
                </a:cubicBezTo>
                <a:cubicBezTo>
                  <a:pt x="188" y="155"/>
                  <a:pt x="188" y="155"/>
                  <a:pt x="188" y="155"/>
                </a:cubicBezTo>
                <a:cubicBezTo>
                  <a:pt x="167" y="119"/>
                  <a:pt x="167" y="119"/>
                  <a:pt x="167" y="119"/>
                </a:cubicBezTo>
                <a:cubicBezTo>
                  <a:pt x="164" y="121"/>
                  <a:pt x="164" y="121"/>
                  <a:pt x="164" y="121"/>
                </a:cubicBezTo>
                <a:cubicBezTo>
                  <a:pt x="161" y="123"/>
                  <a:pt x="160" y="126"/>
                  <a:pt x="162" y="129"/>
                </a:cubicBezTo>
                <a:close/>
                <a:moveTo>
                  <a:pt x="214" y="174"/>
                </a:moveTo>
                <a:cubicBezTo>
                  <a:pt x="213" y="169"/>
                  <a:pt x="209" y="166"/>
                  <a:pt x="205" y="165"/>
                </a:cubicBezTo>
                <a:cubicBezTo>
                  <a:pt x="205" y="165"/>
                  <a:pt x="205" y="165"/>
                  <a:pt x="205" y="165"/>
                </a:cubicBezTo>
                <a:cubicBezTo>
                  <a:pt x="148" y="159"/>
                  <a:pt x="148" y="159"/>
                  <a:pt x="148" y="159"/>
                </a:cubicBezTo>
                <a:cubicBezTo>
                  <a:pt x="141" y="136"/>
                  <a:pt x="141" y="136"/>
                  <a:pt x="141" y="136"/>
                </a:cubicBezTo>
                <a:cubicBezTo>
                  <a:pt x="144" y="131"/>
                  <a:pt x="144" y="125"/>
                  <a:pt x="142" y="119"/>
                </a:cubicBezTo>
                <a:cubicBezTo>
                  <a:pt x="122" y="68"/>
                  <a:pt x="122" y="68"/>
                  <a:pt x="122" y="68"/>
                </a:cubicBezTo>
                <a:cubicBezTo>
                  <a:pt x="156" y="66"/>
                  <a:pt x="156" y="66"/>
                  <a:pt x="156" y="66"/>
                </a:cubicBezTo>
                <a:cubicBezTo>
                  <a:pt x="168" y="99"/>
                  <a:pt x="168" y="99"/>
                  <a:pt x="168" y="99"/>
                </a:cubicBezTo>
                <a:cubicBezTo>
                  <a:pt x="167" y="101"/>
                  <a:pt x="166" y="105"/>
                  <a:pt x="168" y="107"/>
                </a:cubicBezTo>
                <a:cubicBezTo>
                  <a:pt x="172" y="114"/>
                  <a:pt x="172" y="114"/>
                  <a:pt x="172" y="114"/>
                </a:cubicBezTo>
                <a:cubicBezTo>
                  <a:pt x="175" y="112"/>
                  <a:pt x="175" y="112"/>
                  <a:pt x="175" y="112"/>
                </a:cubicBezTo>
                <a:cubicBezTo>
                  <a:pt x="172" y="105"/>
                  <a:pt x="172" y="105"/>
                  <a:pt x="172" y="105"/>
                </a:cubicBezTo>
                <a:cubicBezTo>
                  <a:pt x="171" y="105"/>
                  <a:pt x="171" y="104"/>
                  <a:pt x="171" y="104"/>
                </a:cubicBezTo>
                <a:cubicBezTo>
                  <a:pt x="174" y="107"/>
                  <a:pt x="179" y="108"/>
                  <a:pt x="183" y="106"/>
                </a:cubicBezTo>
                <a:cubicBezTo>
                  <a:pt x="188" y="104"/>
                  <a:pt x="191" y="98"/>
                  <a:pt x="190" y="92"/>
                </a:cubicBezTo>
                <a:cubicBezTo>
                  <a:pt x="191" y="93"/>
                  <a:pt x="191" y="93"/>
                  <a:pt x="191" y="94"/>
                </a:cubicBezTo>
                <a:cubicBezTo>
                  <a:pt x="195" y="100"/>
                  <a:pt x="195" y="100"/>
                  <a:pt x="195" y="100"/>
                </a:cubicBezTo>
                <a:cubicBezTo>
                  <a:pt x="199" y="98"/>
                  <a:pt x="199" y="98"/>
                  <a:pt x="199" y="98"/>
                </a:cubicBezTo>
                <a:cubicBezTo>
                  <a:pt x="195" y="92"/>
                  <a:pt x="195" y="92"/>
                  <a:pt x="195" y="92"/>
                </a:cubicBezTo>
                <a:cubicBezTo>
                  <a:pt x="194" y="89"/>
                  <a:pt x="191" y="88"/>
                  <a:pt x="188" y="88"/>
                </a:cubicBezTo>
                <a:cubicBezTo>
                  <a:pt x="174" y="50"/>
                  <a:pt x="174" y="50"/>
                  <a:pt x="174" y="50"/>
                </a:cubicBezTo>
                <a:cubicBezTo>
                  <a:pt x="172" y="45"/>
                  <a:pt x="167" y="43"/>
                  <a:pt x="162" y="43"/>
                </a:cubicBezTo>
                <a:cubicBezTo>
                  <a:pt x="100" y="46"/>
                  <a:pt x="100" y="46"/>
                  <a:pt x="100" y="46"/>
                </a:cubicBezTo>
                <a:cubicBezTo>
                  <a:pt x="98" y="46"/>
                  <a:pt x="96" y="46"/>
                  <a:pt x="94" y="47"/>
                </a:cubicBezTo>
                <a:cubicBezTo>
                  <a:pt x="93" y="46"/>
                  <a:pt x="93" y="46"/>
                  <a:pt x="93" y="46"/>
                </a:cubicBezTo>
                <a:cubicBezTo>
                  <a:pt x="92" y="47"/>
                  <a:pt x="92" y="47"/>
                  <a:pt x="92" y="47"/>
                </a:cubicBezTo>
                <a:cubicBezTo>
                  <a:pt x="90" y="48"/>
                  <a:pt x="88" y="50"/>
                  <a:pt x="86" y="51"/>
                </a:cubicBezTo>
                <a:cubicBezTo>
                  <a:pt x="47" y="75"/>
                  <a:pt x="47" y="75"/>
                  <a:pt x="47" y="75"/>
                </a:cubicBezTo>
                <a:cubicBezTo>
                  <a:pt x="20" y="52"/>
                  <a:pt x="20" y="52"/>
                  <a:pt x="20" y="52"/>
                </a:cubicBezTo>
                <a:cubicBezTo>
                  <a:pt x="15" y="48"/>
                  <a:pt x="8" y="49"/>
                  <a:pt x="4" y="54"/>
                </a:cubicBezTo>
                <a:cubicBezTo>
                  <a:pt x="0" y="59"/>
                  <a:pt x="0" y="66"/>
                  <a:pt x="5" y="70"/>
                </a:cubicBezTo>
                <a:cubicBezTo>
                  <a:pt x="39" y="98"/>
                  <a:pt x="39" y="98"/>
                  <a:pt x="39" y="98"/>
                </a:cubicBezTo>
                <a:cubicBezTo>
                  <a:pt x="43" y="101"/>
                  <a:pt x="48" y="102"/>
                  <a:pt x="53" y="99"/>
                </a:cubicBezTo>
                <a:cubicBezTo>
                  <a:pt x="83" y="80"/>
                  <a:pt x="83" y="80"/>
                  <a:pt x="83" y="80"/>
                </a:cubicBezTo>
                <a:cubicBezTo>
                  <a:pt x="100" y="124"/>
                  <a:pt x="100" y="124"/>
                  <a:pt x="100" y="124"/>
                </a:cubicBezTo>
                <a:cubicBezTo>
                  <a:pt x="77" y="139"/>
                  <a:pt x="77" y="139"/>
                  <a:pt x="77" y="139"/>
                </a:cubicBezTo>
                <a:cubicBezTo>
                  <a:pt x="72" y="141"/>
                  <a:pt x="68" y="146"/>
                  <a:pt x="68" y="151"/>
                </a:cubicBezTo>
                <a:cubicBezTo>
                  <a:pt x="68" y="151"/>
                  <a:pt x="68" y="151"/>
                  <a:pt x="68" y="151"/>
                </a:cubicBezTo>
                <a:cubicBezTo>
                  <a:pt x="68" y="151"/>
                  <a:pt x="68" y="151"/>
                  <a:pt x="68" y="152"/>
                </a:cubicBezTo>
                <a:cubicBezTo>
                  <a:pt x="66" y="208"/>
                  <a:pt x="66" y="208"/>
                  <a:pt x="66" y="208"/>
                </a:cubicBezTo>
                <a:cubicBezTo>
                  <a:pt x="57" y="211"/>
                  <a:pt x="57" y="211"/>
                  <a:pt x="57" y="211"/>
                </a:cubicBezTo>
                <a:cubicBezTo>
                  <a:pt x="51" y="214"/>
                  <a:pt x="47" y="222"/>
                  <a:pt x="50" y="229"/>
                </a:cubicBezTo>
                <a:cubicBezTo>
                  <a:pt x="53" y="235"/>
                  <a:pt x="60" y="239"/>
                  <a:pt x="67" y="236"/>
                </a:cubicBezTo>
                <a:cubicBezTo>
                  <a:pt x="84" y="229"/>
                  <a:pt x="84" y="229"/>
                  <a:pt x="84" y="229"/>
                </a:cubicBezTo>
                <a:cubicBezTo>
                  <a:pt x="89" y="228"/>
                  <a:pt x="92" y="224"/>
                  <a:pt x="92" y="219"/>
                </a:cubicBezTo>
                <a:cubicBezTo>
                  <a:pt x="93" y="219"/>
                  <a:pt x="93" y="219"/>
                  <a:pt x="93" y="219"/>
                </a:cubicBezTo>
                <a:cubicBezTo>
                  <a:pt x="94" y="161"/>
                  <a:pt x="94" y="161"/>
                  <a:pt x="94" y="161"/>
                </a:cubicBezTo>
                <a:cubicBezTo>
                  <a:pt x="118" y="151"/>
                  <a:pt x="118" y="151"/>
                  <a:pt x="118" y="151"/>
                </a:cubicBezTo>
                <a:cubicBezTo>
                  <a:pt x="126" y="175"/>
                  <a:pt x="126" y="175"/>
                  <a:pt x="126" y="175"/>
                </a:cubicBezTo>
                <a:cubicBezTo>
                  <a:pt x="128" y="181"/>
                  <a:pt x="133" y="184"/>
                  <a:pt x="138" y="184"/>
                </a:cubicBezTo>
                <a:cubicBezTo>
                  <a:pt x="192" y="190"/>
                  <a:pt x="192" y="190"/>
                  <a:pt x="192" y="190"/>
                </a:cubicBezTo>
                <a:cubicBezTo>
                  <a:pt x="196" y="201"/>
                  <a:pt x="196" y="201"/>
                  <a:pt x="196" y="201"/>
                </a:cubicBezTo>
                <a:cubicBezTo>
                  <a:pt x="198" y="208"/>
                  <a:pt x="205" y="211"/>
                  <a:pt x="212" y="209"/>
                </a:cubicBezTo>
                <a:cubicBezTo>
                  <a:pt x="219" y="207"/>
                  <a:pt x="222" y="200"/>
                  <a:pt x="220" y="193"/>
                </a:cubicBezTo>
                <a:lnTo>
                  <a:pt x="214" y="174"/>
                </a:lnTo>
                <a:close/>
                <a:moveTo>
                  <a:pt x="170" y="118"/>
                </a:moveTo>
                <a:cubicBezTo>
                  <a:pt x="190" y="154"/>
                  <a:pt x="190" y="154"/>
                  <a:pt x="190" y="154"/>
                </a:cubicBezTo>
                <a:cubicBezTo>
                  <a:pt x="226" y="134"/>
                  <a:pt x="226" y="134"/>
                  <a:pt x="226" y="134"/>
                </a:cubicBezTo>
                <a:cubicBezTo>
                  <a:pt x="205" y="98"/>
                  <a:pt x="205" y="98"/>
                  <a:pt x="205" y="98"/>
                </a:cubicBezTo>
                <a:lnTo>
                  <a:pt x="170" y="118"/>
                </a:lnTo>
                <a:close/>
                <a:moveTo>
                  <a:pt x="232" y="124"/>
                </a:moveTo>
                <a:cubicBezTo>
                  <a:pt x="217" y="98"/>
                  <a:pt x="217" y="98"/>
                  <a:pt x="217" y="98"/>
                </a:cubicBezTo>
                <a:cubicBezTo>
                  <a:pt x="215" y="95"/>
                  <a:pt x="212" y="94"/>
                  <a:pt x="209" y="96"/>
                </a:cubicBezTo>
                <a:cubicBezTo>
                  <a:pt x="208" y="96"/>
                  <a:pt x="208" y="96"/>
                  <a:pt x="208" y="96"/>
                </a:cubicBezTo>
                <a:cubicBezTo>
                  <a:pt x="228" y="132"/>
                  <a:pt x="228" y="132"/>
                  <a:pt x="228" y="132"/>
                </a:cubicBezTo>
                <a:cubicBezTo>
                  <a:pt x="230" y="131"/>
                  <a:pt x="230" y="131"/>
                  <a:pt x="230" y="131"/>
                </a:cubicBezTo>
                <a:cubicBezTo>
                  <a:pt x="232" y="130"/>
                  <a:pt x="233" y="127"/>
                  <a:pt x="232" y="124"/>
                </a:cubicBezTo>
                <a:close/>
              </a:path>
            </a:pathLst>
          </a:custGeom>
          <a:solidFill>
            <a:schemeClr val="accent1"/>
          </a:solidFill>
          <a:ln w="57150">
            <a:solidFill>
              <a:schemeClr val="accent1">
                <a:lumMod val="40000"/>
                <a:lumOff val="60000"/>
              </a:schemeClr>
            </a:solidFill>
          </a:ln>
        </p:spPr>
        <p:txBody>
          <a:bodyPr vert="horz" wrap="square" lIns="91440" tIns="45720" rIns="91440" bIns="45720" numCol="1" anchor="t" anchorCtr="0" compatLnSpc="1"/>
          <a:lstStyle/>
          <a:p>
            <a:endParaRPr lang="zh-CN" altLang="en-US">
              <a:cs typeface="+mn-ea"/>
              <a:sym typeface="+mn-lt"/>
            </a:endParaRPr>
          </a:p>
        </p:txBody>
      </p:sp>
    </p:spTree>
    <p:custDataLst>
      <p:tags r:id="rId1"/>
    </p:custData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1022" y="147832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  知识目标</a:t>
            </a:r>
          </a:p>
          <a:p>
            <a:pPr algn="ctr"/>
            <a:r>
              <a:rPr lang="zh-CN" altLang="en-US" dirty="0"/>
              <a:t>1．了解直播选品的逻辑；</a:t>
            </a:r>
          </a:p>
          <a:p>
            <a:pPr algn="ctr"/>
            <a:r>
              <a:rPr lang="zh-CN" altLang="en-US" dirty="0"/>
              <a:t>2．掌握直播电商的选品路径；</a:t>
            </a:r>
          </a:p>
          <a:p>
            <a:pPr algn="ctr"/>
            <a:r>
              <a:rPr lang="zh-CN" altLang="en-US" dirty="0"/>
              <a:t>3．掌握直播电商的组品方法；</a:t>
            </a:r>
          </a:p>
          <a:p>
            <a:pPr algn="ctr"/>
            <a:r>
              <a:rPr lang="zh-CN" altLang="en-US" dirty="0"/>
              <a:t>4．理解直播电商供应链经营模式；</a:t>
            </a:r>
          </a:p>
          <a:p>
            <a:pPr algn="ctr"/>
            <a:r>
              <a:rPr lang="zh-CN" altLang="en-US" dirty="0"/>
              <a:t>  技能目标</a:t>
            </a:r>
          </a:p>
          <a:p>
            <a:pPr algn="ctr"/>
            <a:r>
              <a:rPr lang="zh-CN" altLang="en-US" dirty="0"/>
              <a:t>1．能够结合企业实际进行直播选品；</a:t>
            </a:r>
          </a:p>
          <a:p>
            <a:pPr algn="ctr"/>
            <a:r>
              <a:rPr lang="zh-CN" altLang="en-US" dirty="0"/>
              <a:t>2．能够科学管理直播商品供应链。</a:t>
            </a:r>
          </a:p>
          <a:p>
            <a:pPr algn="ctr"/>
            <a:endParaRPr lang="zh-CN" altLang="en-US" dirty="0"/>
          </a:p>
          <a:p>
            <a:pPr algn="ctr"/>
            <a:r>
              <a:rPr lang="zh-CN" altLang="en-US" dirty="0"/>
              <a:t>  素养目标</a:t>
            </a:r>
          </a:p>
          <a:p>
            <a:pPr algn="ctr"/>
            <a:r>
              <a:rPr lang="zh-CN" altLang="en-US" dirty="0"/>
              <a:t>1．树立严谨的直播选品质量监控意识，维护良好的直播消费环境；</a:t>
            </a:r>
          </a:p>
          <a:p>
            <a:pPr algn="ctr"/>
            <a:r>
              <a:rPr lang="zh-CN" altLang="en-US" dirty="0"/>
              <a:t>2．树立义利并重的价值观，提升社会责任感与社会参与意识。</a:t>
            </a:r>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4"/>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lstStyle/>
          <a:p>
            <a:r>
              <a:rPr lang="zh-CN" altLang="en-US" sz="3200" b="1" dirty="0">
                <a:latin typeface="+mj-ea"/>
                <a:ea typeface="+mj-ea"/>
                <a:cs typeface="+mj-ea"/>
              </a:rPr>
              <a:t>活动一</a:t>
            </a:r>
            <a:r>
              <a:rPr lang="en-US" altLang="zh-CN" sz="3200" b="1" dirty="0">
                <a:latin typeface="+mj-ea"/>
                <a:ea typeface="+mj-ea"/>
                <a:cs typeface="+mj-ea"/>
              </a:rPr>
              <a:t> </a:t>
            </a:r>
            <a:r>
              <a:rPr lang="zh-CN" altLang="en-US" sz="3200" b="1" dirty="0">
                <a:latin typeface="+mj-ea"/>
                <a:ea typeface="+mj-ea"/>
                <a:cs typeface="+mj-ea"/>
              </a:rPr>
              <a:t>认识直播间流量类型</a:t>
            </a:r>
          </a:p>
        </p:txBody>
      </p:sp>
      <p:pic>
        <p:nvPicPr>
          <p:cNvPr id="1126" name="图片 112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dirty="0">
                <a:latin typeface="微软雅黑" panose="020B0503020204020204" pitchFamily="34" charset="-122"/>
                <a:ea typeface="微软雅黑" panose="020B0503020204020204" pitchFamily="34" charset="-122"/>
                <a:sym typeface="Arial" panose="020B0604020202020204" pitchFamily="34" charset="0"/>
              </a:rPr>
              <a:t>1</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．自然流量</a:t>
            </a:r>
          </a:p>
        </p:txBody>
      </p:sp>
      <p:sp>
        <p:nvSpPr>
          <p:cNvPr id="58" name="椭圆 57"/>
          <p:cNvSpPr/>
          <p:nvPr>
            <p:custDataLst>
              <p:tags r:id="rId2"/>
            </p:custDataLst>
          </p:nvPr>
        </p:nvSpPr>
        <p:spPr>
          <a:xfrm>
            <a:off x="2651443" y="2485390"/>
            <a:ext cx="6450330" cy="2233930"/>
          </a:xfrm>
          <a:prstGeom prst="ellipse">
            <a:avLst/>
          </a:prstGeom>
          <a:gradFill>
            <a:gsLst>
              <a:gs pos="0">
                <a:srgbClr val="FFFFFF">
                  <a:alpha val="0"/>
                </a:srgbClr>
              </a:gs>
              <a:gs pos="52000">
                <a:schemeClr val="accent1">
                  <a:lumMod val="20000"/>
                  <a:lumOff val="80000"/>
                  <a:alpha val="15000"/>
                </a:schemeClr>
              </a:gs>
            </a:gsLst>
            <a:lin ang="5400000" scaled="0"/>
          </a:gradFill>
          <a:ln w="6350">
            <a:solidFill>
              <a:schemeClr val="accent1">
                <a:alpha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9" name="椭圆 58"/>
          <p:cNvSpPr/>
          <p:nvPr>
            <p:custDataLst>
              <p:tags r:id="rId3"/>
            </p:custDataLst>
          </p:nvPr>
        </p:nvSpPr>
        <p:spPr>
          <a:xfrm>
            <a:off x="3002598" y="2485390"/>
            <a:ext cx="5674995" cy="1913890"/>
          </a:xfrm>
          <a:prstGeom prst="ellipse">
            <a:avLst/>
          </a:prstGeom>
          <a:gradFill>
            <a:gsLst>
              <a:gs pos="0">
                <a:srgbClr val="FFFFFF">
                  <a:alpha val="0"/>
                </a:srgbClr>
              </a:gs>
              <a:gs pos="81000">
                <a:schemeClr val="accent1">
                  <a:lumMod val="20000"/>
                  <a:lumOff val="80000"/>
                  <a:alpha val="25000"/>
                </a:schemeClr>
              </a:gs>
            </a:gsLst>
            <a:lin ang="5400000" scaled="0"/>
          </a:gradFill>
          <a:ln w="6350">
            <a:solidFill>
              <a:schemeClr val="accent1">
                <a:alpha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0" name="椭圆 59"/>
          <p:cNvSpPr/>
          <p:nvPr>
            <p:custDataLst>
              <p:tags r:id="rId4"/>
            </p:custDataLst>
          </p:nvPr>
        </p:nvSpPr>
        <p:spPr>
          <a:xfrm>
            <a:off x="3591878" y="2485390"/>
            <a:ext cx="4496435" cy="1504950"/>
          </a:xfrm>
          <a:prstGeom prst="ellipse">
            <a:avLst/>
          </a:prstGeom>
          <a:gradFill>
            <a:gsLst>
              <a:gs pos="0">
                <a:srgbClr val="FFFFFF">
                  <a:alpha val="0"/>
                </a:srgbClr>
              </a:gs>
              <a:gs pos="77000">
                <a:schemeClr val="accent1">
                  <a:lumMod val="20000"/>
                  <a:lumOff val="80000"/>
                  <a:alpha val="40000"/>
                </a:schemeClr>
              </a:gs>
            </a:gsLst>
            <a:lin ang="5400000" scaled="0"/>
          </a:gradFill>
          <a:ln w="6350">
            <a:solidFill>
              <a:schemeClr val="accent1">
                <a:alpha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圆角矩形 13"/>
          <p:cNvSpPr/>
          <p:nvPr>
            <p:custDataLst>
              <p:tags r:id="rId5"/>
            </p:custDataLst>
          </p:nvPr>
        </p:nvSpPr>
        <p:spPr>
          <a:xfrm>
            <a:off x="7268528" y="4864879"/>
            <a:ext cx="130683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solidFill>
                  <a:srgbClr val="FFFFFF"/>
                </a:solidFill>
                <a:uFillTx/>
                <a:latin typeface="+mn-ea"/>
                <a:cs typeface="+mn-ea"/>
                <a:sym typeface="+mn-ea"/>
              </a:rPr>
              <a:t>搜索</a:t>
            </a:r>
          </a:p>
        </p:txBody>
      </p:sp>
      <p:sp>
        <p:nvSpPr>
          <p:cNvPr id="15" name="椭圆 14"/>
          <p:cNvSpPr>
            <a:spLocks noChangeAspect="1"/>
          </p:cNvSpPr>
          <p:nvPr>
            <p:custDataLst>
              <p:tags r:id="rId6"/>
            </p:custDataLst>
          </p:nvPr>
        </p:nvSpPr>
        <p:spPr>
          <a:xfrm>
            <a:off x="4960938" y="4317365"/>
            <a:ext cx="95885" cy="95885"/>
          </a:xfrm>
          <a:prstGeom prst="ellipse">
            <a:avLst/>
          </a:prstGeom>
          <a:gradFill>
            <a:gsLst>
              <a:gs pos="4000">
                <a:schemeClr val="accent6">
                  <a:lumMod val="60000"/>
                  <a:lumOff val="40000"/>
                </a:schemeClr>
              </a:gs>
              <a:gs pos="54000">
                <a:schemeClr val="accent6"/>
              </a:gs>
              <a:gs pos="100000">
                <a:schemeClr val="accent6"/>
              </a:gs>
            </a:gsLst>
            <a:lin ang="2700000" scaled="0"/>
          </a:gradFill>
          <a:ln>
            <a:gradFill>
              <a:gsLst>
                <a:gs pos="0">
                  <a:schemeClr val="accent6">
                    <a:lumMod val="20000"/>
                    <a:lumOff val="80000"/>
                  </a:schemeClr>
                </a:gs>
                <a:gs pos="37000">
                  <a:srgbClr val="D7E2FF">
                    <a:lumMod val="5000"/>
                    <a:lumOff val="95000"/>
                  </a:srgbClr>
                </a:gs>
                <a:gs pos="71000">
                  <a:schemeClr val="accent6">
                    <a:lumMod val="20000"/>
                    <a:lumOff val="80000"/>
                  </a:schemeClr>
                </a:gs>
                <a:gs pos="100000">
                  <a:srgbClr val="FFFFFF"/>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17" name="圆角矩形 16"/>
          <p:cNvSpPr/>
          <p:nvPr>
            <p:custDataLst>
              <p:tags r:id="rId7"/>
            </p:custDataLst>
          </p:nvPr>
        </p:nvSpPr>
        <p:spPr>
          <a:xfrm>
            <a:off x="591645" y="3260560"/>
            <a:ext cx="1306830"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latin typeface="+mn-ea"/>
                <a:cs typeface="+mn-ea"/>
                <a:sym typeface="+mn-ea"/>
              </a:rPr>
              <a:t>直播广场</a:t>
            </a:r>
            <a:endParaRPr lang="zh-CN" altLang="en-US" sz="1600" b="1" dirty="0">
              <a:uFillTx/>
              <a:latin typeface="+mn-ea"/>
              <a:cs typeface="+mn-ea"/>
              <a:sym typeface="+mn-ea"/>
            </a:endParaRPr>
          </a:p>
        </p:txBody>
      </p:sp>
      <p:sp>
        <p:nvSpPr>
          <p:cNvPr id="20" name="椭圆 19"/>
          <p:cNvSpPr>
            <a:spLocks noChangeAspect="1"/>
          </p:cNvSpPr>
          <p:nvPr>
            <p:custDataLst>
              <p:tags r:id="rId8"/>
            </p:custDataLst>
          </p:nvPr>
        </p:nvSpPr>
        <p:spPr>
          <a:xfrm>
            <a:off x="3355023" y="3890645"/>
            <a:ext cx="95885" cy="95885"/>
          </a:xfrm>
          <a:prstGeom prst="ellipse">
            <a:avLst/>
          </a:prstGeom>
          <a:gradFill>
            <a:gsLst>
              <a:gs pos="4000">
                <a:schemeClr val="accent4">
                  <a:lumMod val="60000"/>
                  <a:lumOff val="40000"/>
                </a:schemeClr>
              </a:gs>
              <a:gs pos="100000">
                <a:schemeClr val="accent4"/>
              </a:gs>
              <a:gs pos="54000">
                <a:schemeClr val="accent4"/>
              </a:gs>
            </a:gsLst>
            <a:lin ang="2700000" scaled="0"/>
          </a:gradFill>
          <a:ln w="19050">
            <a:gradFill>
              <a:gsLst>
                <a:gs pos="0">
                  <a:schemeClr val="accent4">
                    <a:lumMod val="20000"/>
                    <a:lumOff val="80000"/>
                  </a:schemeClr>
                </a:gs>
                <a:gs pos="37000">
                  <a:srgbClr val="D7E2FF">
                    <a:lumMod val="5000"/>
                    <a:lumOff val="95000"/>
                  </a:srgbClr>
                </a:gs>
                <a:gs pos="71000">
                  <a:schemeClr val="accent4">
                    <a:lumMod val="20000"/>
                    <a:lumOff val="80000"/>
                  </a:schemeClr>
                </a:gs>
                <a:gs pos="100000">
                  <a:srgbClr val="FFFFFF"/>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28" name="圆角矩形 27"/>
          <p:cNvSpPr/>
          <p:nvPr>
            <p:custDataLst>
              <p:tags r:id="rId9"/>
            </p:custDataLst>
          </p:nvPr>
        </p:nvSpPr>
        <p:spPr>
          <a:xfrm>
            <a:off x="2986087" y="4884420"/>
            <a:ext cx="1425575" cy="401955"/>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短视频引流</a:t>
            </a:r>
          </a:p>
        </p:txBody>
      </p:sp>
      <p:sp>
        <p:nvSpPr>
          <p:cNvPr id="30" name="椭圆 29"/>
          <p:cNvSpPr>
            <a:spLocks noChangeAspect="1"/>
          </p:cNvSpPr>
          <p:nvPr>
            <p:custDataLst>
              <p:tags r:id="rId10"/>
            </p:custDataLst>
          </p:nvPr>
        </p:nvSpPr>
        <p:spPr>
          <a:xfrm>
            <a:off x="3005773" y="3217545"/>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9" name="圆角矩形 8"/>
          <p:cNvSpPr/>
          <p:nvPr>
            <p:custDataLst>
              <p:tags r:id="rId11"/>
            </p:custDataLst>
          </p:nvPr>
        </p:nvSpPr>
        <p:spPr>
          <a:xfrm>
            <a:off x="8861969" y="4212354"/>
            <a:ext cx="1433195" cy="379730"/>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个人主页</a:t>
            </a:r>
          </a:p>
        </p:txBody>
      </p:sp>
      <p:sp>
        <p:nvSpPr>
          <p:cNvPr id="12" name="椭圆 11"/>
          <p:cNvSpPr>
            <a:spLocks noChangeAspect="1"/>
          </p:cNvSpPr>
          <p:nvPr>
            <p:custDataLst>
              <p:tags r:id="rId12"/>
            </p:custDataLst>
          </p:nvPr>
        </p:nvSpPr>
        <p:spPr>
          <a:xfrm>
            <a:off x="6620828" y="4317365"/>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50" name="圆角矩形 49"/>
          <p:cNvSpPr/>
          <p:nvPr>
            <p:custDataLst>
              <p:tags r:id="rId13"/>
            </p:custDataLst>
          </p:nvPr>
        </p:nvSpPr>
        <p:spPr>
          <a:xfrm>
            <a:off x="9571905" y="3263872"/>
            <a:ext cx="1455420"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抖音商城推荐</a:t>
            </a:r>
          </a:p>
        </p:txBody>
      </p:sp>
      <p:sp>
        <p:nvSpPr>
          <p:cNvPr id="51" name="椭圆 50"/>
          <p:cNvSpPr>
            <a:spLocks noChangeAspect="1"/>
          </p:cNvSpPr>
          <p:nvPr>
            <p:custDataLst>
              <p:tags r:id="rId14"/>
            </p:custDataLst>
          </p:nvPr>
        </p:nvSpPr>
        <p:spPr>
          <a:xfrm>
            <a:off x="8250873" y="3885565"/>
            <a:ext cx="95885" cy="95885"/>
          </a:xfrm>
          <a:prstGeom prst="ellipse">
            <a:avLst/>
          </a:prstGeom>
          <a:gradFill>
            <a:gsLst>
              <a:gs pos="4000">
                <a:schemeClr val="accent4">
                  <a:lumMod val="60000"/>
                  <a:lumOff val="40000"/>
                </a:schemeClr>
              </a:gs>
              <a:gs pos="100000">
                <a:schemeClr val="accent4"/>
              </a:gs>
              <a:gs pos="54000">
                <a:schemeClr val="accent4"/>
              </a:gs>
            </a:gsLst>
            <a:lin ang="2700000" scaled="0"/>
          </a:gradFill>
          <a:ln w="19050">
            <a:gradFill>
              <a:gsLst>
                <a:gs pos="0">
                  <a:schemeClr val="accent4">
                    <a:lumMod val="20000"/>
                    <a:lumOff val="80000"/>
                  </a:schemeClr>
                </a:gs>
                <a:gs pos="37000">
                  <a:srgbClr val="D7E2FF">
                    <a:lumMod val="5000"/>
                    <a:lumOff val="95000"/>
                  </a:srgbClr>
                </a:gs>
                <a:gs pos="71000">
                  <a:schemeClr val="accent4">
                    <a:lumMod val="20000"/>
                    <a:lumOff val="80000"/>
                  </a:schemeClr>
                </a:gs>
                <a:gs pos="100000">
                  <a:srgbClr val="FFFFFF"/>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53" name="圆角矩形 52"/>
          <p:cNvSpPr/>
          <p:nvPr>
            <p:custDataLst>
              <p:tags r:id="rId15"/>
            </p:custDataLst>
          </p:nvPr>
        </p:nvSpPr>
        <p:spPr>
          <a:xfrm>
            <a:off x="8839115" y="2301371"/>
            <a:ext cx="146558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solidFill>
                  <a:srgbClr val="FFFFFF"/>
                </a:solidFill>
                <a:uFillTx/>
                <a:latin typeface="+mn-ea"/>
                <a:cs typeface="+mn-ea"/>
                <a:sym typeface="+mn-ea"/>
              </a:rPr>
              <a:t>活动页</a:t>
            </a:r>
          </a:p>
        </p:txBody>
      </p:sp>
      <p:sp>
        <p:nvSpPr>
          <p:cNvPr id="54" name="椭圆 53"/>
          <p:cNvSpPr>
            <a:spLocks noChangeAspect="1"/>
          </p:cNvSpPr>
          <p:nvPr>
            <p:custDataLst>
              <p:tags r:id="rId16"/>
            </p:custDataLst>
          </p:nvPr>
        </p:nvSpPr>
        <p:spPr>
          <a:xfrm>
            <a:off x="8575358" y="3217545"/>
            <a:ext cx="95885" cy="95885"/>
          </a:xfrm>
          <a:prstGeom prst="ellipse">
            <a:avLst/>
          </a:prstGeom>
          <a:gradFill>
            <a:gsLst>
              <a:gs pos="4000">
                <a:schemeClr val="accent6">
                  <a:lumMod val="60000"/>
                  <a:lumOff val="40000"/>
                </a:schemeClr>
              </a:gs>
              <a:gs pos="54000">
                <a:schemeClr val="accent6"/>
              </a:gs>
              <a:gs pos="100000">
                <a:schemeClr val="accent6"/>
              </a:gs>
            </a:gsLst>
            <a:lin ang="2700000" scaled="0"/>
          </a:gradFill>
          <a:ln>
            <a:gradFill>
              <a:gsLst>
                <a:gs pos="0">
                  <a:schemeClr val="accent6">
                    <a:lumMod val="20000"/>
                    <a:lumOff val="80000"/>
                  </a:schemeClr>
                </a:gs>
                <a:gs pos="37000">
                  <a:srgbClr val="D7E2FF">
                    <a:lumMod val="5000"/>
                    <a:lumOff val="95000"/>
                  </a:srgbClr>
                </a:gs>
                <a:gs pos="71000">
                  <a:schemeClr val="accent6">
                    <a:lumMod val="20000"/>
                    <a:lumOff val="80000"/>
                  </a:schemeClr>
                </a:gs>
                <a:gs pos="100000">
                  <a:srgbClr val="FFFFFF"/>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21" name="椭圆 20"/>
          <p:cNvSpPr/>
          <p:nvPr>
            <p:custDataLst>
              <p:tags r:id="rId17"/>
            </p:custDataLst>
          </p:nvPr>
        </p:nvSpPr>
        <p:spPr>
          <a:xfrm rot="1140000">
            <a:off x="4374833" y="2395220"/>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ym typeface="+mn-ea"/>
            </a:endParaRPr>
          </a:p>
        </p:txBody>
      </p:sp>
      <p:sp>
        <p:nvSpPr>
          <p:cNvPr id="22" name="椭圆 21"/>
          <p:cNvSpPr/>
          <p:nvPr>
            <p:custDataLst>
              <p:tags r:id="rId18"/>
            </p:custDataLst>
          </p:nvPr>
        </p:nvSpPr>
        <p:spPr>
          <a:xfrm rot="20460000">
            <a:off x="4374833" y="2425065"/>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3" name="椭圆 22"/>
          <p:cNvSpPr/>
          <p:nvPr>
            <p:custDataLst>
              <p:tags r:id="rId19"/>
            </p:custDataLst>
          </p:nvPr>
        </p:nvSpPr>
        <p:spPr>
          <a:xfrm>
            <a:off x="4870450" y="1703070"/>
            <a:ext cx="1999615" cy="1834515"/>
          </a:xfrm>
          <a:prstGeom prst="ellipse">
            <a:avLst/>
          </a:prstGeom>
          <a:gradFill>
            <a:gsLst>
              <a:gs pos="100000">
                <a:schemeClr val="accent1">
                  <a:lumMod val="20000"/>
                  <a:lumOff val="80000"/>
                </a:schemeClr>
              </a:gs>
              <a:gs pos="0">
                <a:schemeClr val="accent1">
                  <a:lumMod val="60000"/>
                  <a:lumOff val="40000"/>
                </a:schemeClr>
              </a:gs>
              <a:gs pos="34000">
                <a:schemeClr val="accent1"/>
              </a:gs>
              <a:gs pos="62000">
                <a:schemeClr val="accent1"/>
              </a:gs>
            </a:gsLst>
            <a:path path="circle">
              <a:fillToRect l="100000" t="100000"/>
            </a:path>
            <a:tileRect r="-100000" b="-100000"/>
          </a:gradFill>
          <a:ln>
            <a:gradFill>
              <a:gsLst>
                <a:gs pos="0">
                  <a:schemeClr val="accent1">
                    <a:lumMod val="20000"/>
                    <a:lumOff val="80000"/>
                  </a:schemeClr>
                </a:gs>
                <a:gs pos="37000">
                  <a:srgbClr val="FFFFFF"/>
                </a:gs>
                <a:gs pos="71000">
                  <a:schemeClr val="accent1">
                    <a:lumMod val="20000"/>
                    <a:lumOff val="80000"/>
                  </a:schemeClr>
                </a:gs>
                <a:gs pos="100000">
                  <a:srgbClr val="FFFFFF"/>
                </a:gs>
              </a:gsLst>
              <a:lin ang="1614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2400" b="1" dirty="0">
                <a:solidFill>
                  <a:srgbClr val="FFFF00"/>
                </a:solidFill>
                <a:uFillTx/>
                <a:latin typeface="+mn-ea"/>
                <a:cs typeface="+mn-ea"/>
                <a:sym typeface="+mn-ea"/>
              </a:rPr>
              <a:t>通过各种非付费渠道获得的流量</a:t>
            </a:r>
          </a:p>
        </p:txBody>
      </p:sp>
      <p:sp>
        <p:nvSpPr>
          <p:cNvPr id="3" name="圆角矩形 27">
            <a:extLst>
              <a:ext uri="{FF2B5EF4-FFF2-40B4-BE49-F238E27FC236}">
                <a16:creationId xmlns:a16="http://schemas.microsoft.com/office/drawing/2014/main" id="{90A2BFBA-A1AF-758A-F42E-D988DE103739}"/>
              </a:ext>
            </a:extLst>
          </p:cNvPr>
          <p:cNvSpPr/>
          <p:nvPr>
            <p:custDataLst>
              <p:tags r:id="rId20"/>
            </p:custDataLst>
          </p:nvPr>
        </p:nvSpPr>
        <p:spPr>
          <a:xfrm>
            <a:off x="1134654" y="2301371"/>
            <a:ext cx="1425575" cy="401955"/>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推荐</a:t>
            </a:r>
            <a:r>
              <a:rPr lang="en-US" altLang="zh-CN" sz="1600" b="1" dirty="0">
                <a:latin typeface="+mn-ea"/>
                <a:cs typeface="+mn-ea"/>
                <a:sym typeface="+mn-ea"/>
              </a:rPr>
              <a:t>f</a:t>
            </a:r>
            <a:r>
              <a:rPr lang="en-US" altLang="zh-CN" sz="1600" b="1" dirty="0">
                <a:uFillTx/>
                <a:latin typeface="+mn-ea"/>
                <a:cs typeface="+mn-ea"/>
                <a:sym typeface="+mn-ea"/>
              </a:rPr>
              <a:t>eed</a:t>
            </a:r>
            <a:endParaRPr lang="zh-CN" altLang="en-US" sz="1600" b="1" dirty="0">
              <a:uFillTx/>
              <a:latin typeface="+mn-ea"/>
              <a:cs typeface="+mn-ea"/>
              <a:sym typeface="+mn-ea"/>
            </a:endParaRPr>
          </a:p>
        </p:txBody>
      </p:sp>
      <p:sp>
        <p:nvSpPr>
          <p:cNvPr id="7" name="圆角矩形 16">
            <a:extLst>
              <a:ext uri="{FF2B5EF4-FFF2-40B4-BE49-F238E27FC236}">
                <a16:creationId xmlns:a16="http://schemas.microsoft.com/office/drawing/2014/main" id="{61323261-19FD-FB3B-1917-3075920B7215}"/>
              </a:ext>
            </a:extLst>
          </p:cNvPr>
          <p:cNvSpPr/>
          <p:nvPr>
            <p:custDataLst>
              <p:tags r:id="rId21"/>
            </p:custDataLst>
          </p:nvPr>
        </p:nvSpPr>
        <p:spPr>
          <a:xfrm>
            <a:off x="5186680" y="4868885"/>
            <a:ext cx="1306830"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关注</a:t>
            </a:r>
          </a:p>
        </p:txBody>
      </p:sp>
      <p:sp>
        <p:nvSpPr>
          <p:cNvPr id="8" name="圆角矩形 13">
            <a:extLst>
              <a:ext uri="{FF2B5EF4-FFF2-40B4-BE49-F238E27FC236}">
                <a16:creationId xmlns:a16="http://schemas.microsoft.com/office/drawing/2014/main" id="{0B26F270-6C28-C846-12A3-CBBFF5B11109}"/>
              </a:ext>
            </a:extLst>
          </p:cNvPr>
          <p:cNvSpPr/>
          <p:nvPr>
            <p:custDataLst>
              <p:tags r:id="rId22"/>
            </p:custDataLst>
          </p:nvPr>
        </p:nvSpPr>
        <p:spPr>
          <a:xfrm>
            <a:off x="1162185" y="4198302"/>
            <a:ext cx="130683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solidFill>
                  <a:srgbClr val="FFFFFF"/>
                </a:solidFill>
                <a:uFillTx/>
                <a:latin typeface="+mn-ea"/>
                <a:cs typeface="+mn-ea"/>
                <a:sym typeface="+mn-ea"/>
              </a:rPr>
              <a:t>同城</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直播主题与标题策划</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69748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．直播的标题</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任意多边形 36"/>
          <p:cNvSpPr/>
          <p:nvPr>
            <p:custDataLst>
              <p:tags r:id="rId3"/>
            </p:custDataLst>
          </p:nvPr>
        </p:nvSpPr>
        <p:spPr>
          <a:xfrm flipH="1">
            <a:off x="6547803" y="3776028"/>
            <a:ext cx="1356360" cy="579120"/>
          </a:xfrm>
          <a:custGeom>
            <a:avLst/>
            <a:gdLst>
              <a:gd name="connsiteX0" fmla="*/ 0 w 2136"/>
              <a:gd name="connsiteY0" fmla="*/ 0 h 912"/>
              <a:gd name="connsiteX1" fmla="*/ 480 w 2136"/>
              <a:gd name="connsiteY1" fmla="*/ 480 h 912"/>
              <a:gd name="connsiteX2" fmla="*/ 2136 w 2136"/>
              <a:gd name="connsiteY2" fmla="*/ 912 h 912"/>
            </a:gdLst>
            <a:ahLst/>
            <a:cxnLst>
              <a:cxn ang="0">
                <a:pos x="connsiteX0" y="connsiteY0"/>
              </a:cxn>
              <a:cxn ang="0">
                <a:pos x="connsiteX1" y="connsiteY1"/>
              </a:cxn>
              <a:cxn ang="0">
                <a:pos x="connsiteX2" y="connsiteY2"/>
              </a:cxn>
            </a:cxnLst>
            <a:rect l="l" t="t" r="r" b="b"/>
            <a:pathLst>
              <a:path w="2136" h="912">
                <a:moveTo>
                  <a:pt x="0" y="0"/>
                </a:moveTo>
                <a:lnTo>
                  <a:pt x="480" y="480"/>
                </a:lnTo>
                <a:lnTo>
                  <a:pt x="2136" y="912"/>
                </a:lnTo>
              </a:path>
            </a:pathLst>
          </a:custGeom>
          <a:noFill/>
          <a:ln w="9525">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6" name="任意多边形 35"/>
          <p:cNvSpPr/>
          <p:nvPr>
            <p:custDataLst>
              <p:tags r:id="rId4"/>
            </p:custDataLst>
          </p:nvPr>
        </p:nvSpPr>
        <p:spPr>
          <a:xfrm>
            <a:off x="4376738" y="2198688"/>
            <a:ext cx="2170817" cy="818515"/>
          </a:xfrm>
          <a:custGeom>
            <a:avLst/>
            <a:gdLst>
              <a:gd name="connsiteX0" fmla="*/ 0 w 2136"/>
              <a:gd name="connsiteY0" fmla="*/ 0 h 912"/>
              <a:gd name="connsiteX1" fmla="*/ 480 w 2136"/>
              <a:gd name="connsiteY1" fmla="*/ 480 h 912"/>
              <a:gd name="connsiteX2" fmla="*/ 2136 w 2136"/>
              <a:gd name="connsiteY2" fmla="*/ 912 h 912"/>
            </a:gdLst>
            <a:ahLst/>
            <a:cxnLst>
              <a:cxn ang="0">
                <a:pos x="connsiteX0" y="connsiteY0"/>
              </a:cxn>
              <a:cxn ang="0">
                <a:pos x="connsiteX1" y="connsiteY1"/>
              </a:cxn>
              <a:cxn ang="0">
                <a:pos x="connsiteX2" y="connsiteY2"/>
              </a:cxn>
            </a:cxnLst>
            <a:rect l="l" t="t" r="r" b="b"/>
            <a:pathLst>
              <a:path w="2136" h="912">
                <a:moveTo>
                  <a:pt x="0" y="0"/>
                </a:moveTo>
                <a:lnTo>
                  <a:pt x="480" y="480"/>
                </a:lnTo>
                <a:lnTo>
                  <a:pt x="2136" y="912"/>
                </a:lnTo>
              </a:path>
            </a:pathLst>
          </a:custGeom>
          <a:noFill/>
          <a:ln w="95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椭圆 2"/>
          <p:cNvSpPr/>
          <p:nvPr>
            <p:custDataLst>
              <p:tags r:id="rId5"/>
            </p:custDataLst>
          </p:nvPr>
        </p:nvSpPr>
        <p:spPr>
          <a:xfrm>
            <a:off x="3528378" y="5035233"/>
            <a:ext cx="149860" cy="149860"/>
          </a:xfrm>
          <a:prstGeom prst="ellipse">
            <a:avLst/>
          </a:prstGeom>
          <a:gradFill>
            <a:gsLst>
              <a:gs pos="100000">
                <a:schemeClr val="accent3">
                  <a:lumMod val="85000"/>
                  <a:lumOff val="15000"/>
                </a:schemeClr>
              </a:gs>
              <a:gs pos="0">
                <a:schemeClr val="accent3">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pitchFamily="34" charset="-122"/>
              <a:sym typeface="+mn-ea"/>
            </a:endParaRPr>
          </a:p>
        </p:txBody>
      </p:sp>
      <p:sp>
        <p:nvSpPr>
          <p:cNvPr id="29" name="椭圆 28"/>
          <p:cNvSpPr/>
          <p:nvPr>
            <p:custDataLst>
              <p:tags r:id="rId6"/>
            </p:custDataLst>
          </p:nvPr>
        </p:nvSpPr>
        <p:spPr>
          <a:xfrm>
            <a:off x="7942263" y="3610928"/>
            <a:ext cx="149860" cy="149860"/>
          </a:xfrm>
          <a:prstGeom prst="ellipse">
            <a:avLst/>
          </a:prstGeom>
          <a:gradFill>
            <a:gsLst>
              <a:gs pos="100000">
                <a:schemeClr val="accent2">
                  <a:lumMod val="85000"/>
                  <a:lumOff val="15000"/>
                </a:schemeClr>
              </a:gs>
              <a:gs pos="0">
                <a:schemeClr val="accent2">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sp>
        <p:nvSpPr>
          <p:cNvPr id="31" name="任意多边形 30"/>
          <p:cNvSpPr/>
          <p:nvPr>
            <p:custDataLst>
              <p:tags r:id="rId7"/>
            </p:custDataLst>
          </p:nvPr>
        </p:nvSpPr>
        <p:spPr>
          <a:xfrm flipV="1">
            <a:off x="3724593" y="4578668"/>
            <a:ext cx="745490" cy="420370"/>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3">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8"/>
            </p:custDataLst>
          </p:nvPr>
        </p:nvSpPr>
        <p:spPr>
          <a:xfrm>
            <a:off x="5502593" y="3461068"/>
            <a:ext cx="1929130" cy="1929130"/>
          </a:xfrm>
          <a:prstGeom prst="ellipse">
            <a:avLst/>
          </a:prstGeom>
          <a:gradFill>
            <a:gsLst>
              <a:gs pos="100000">
                <a:schemeClr val="accent2">
                  <a:lumMod val="80000"/>
                  <a:lumOff val="20000"/>
                </a:schemeClr>
              </a:gs>
              <a:gs pos="0">
                <a:schemeClr val="accent2"/>
              </a:gs>
            </a:gsLst>
            <a:lin ang="10800000" scaled="0"/>
          </a:gradFill>
          <a:ln w="444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8" name="任意多边形 7"/>
          <p:cNvSpPr/>
          <p:nvPr>
            <p:custDataLst>
              <p:tags r:id="rId9"/>
            </p:custDataLst>
          </p:nvPr>
        </p:nvSpPr>
        <p:spPr>
          <a:xfrm>
            <a:off x="4752658" y="2117408"/>
            <a:ext cx="1930400" cy="176466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35" h="2408">
                <a:moveTo>
                  <a:pt x="1318" y="0"/>
                </a:moveTo>
                <a:cubicBezTo>
                  <a:pt x="2045" y="0"/>
                  <a:pt x="2635" y="590"/>
                  <a:pt x="2635" y="1318"/>
                </a:cubicBezTo>
                <a:cubicBezTo>
                  <a:pt x="2635" y="1761"/>
                  <a:pt x="2416" y="2153"/>
                  <a:pt x="2080" y="2392"/>
                </a:cubicBezTo>
                <a:lnTo>
                  <a:pt x="2056" y="2408"/>
                </a:lnTo>
                <a:lnTo>
                  <a:pt x="2050" y="2404"/>
                </a:lnTo>
                <a:cubicBezTo>
                  <a:pt x="1840" y="2262"/>
                  <a:pt x="1586" y="2179"/>
                  <a:pt x="1314" y="2179"/>
                </a:cubicBezTo>
                <a:cubicBezTo>
                  <a:pt x="1041" y="2179"/>
                  <a:pt x="787" y="2262"/>
                  <a:pt x="577" y="2404"/>
                </a:cubicBezTo>
                <a:lnTo>
                  <a:pt x="575" y="2406"/>
                </a:lnTo>
                <a:lnTo>
                  <a:pt x="555" y="2392"/>
                </a:lnTo>
                <a:cubicBezTo>
                  <a:pt x="219" y="2153"/>
                  <a:pt x="0" y="1761"/>
                  <a:pt x="0" y="1318"/>
                </a:cubicBezTo>
                <a:cubicBezTo>
                  <a:pt x="0" y="590"/>
                  <a:pt x="590" y="0"/>
                  <a:pt x="1318" y="0"/>
                </a:cubicBezTo>
                <a:close/>
              </a:path>
            </a:pathLst>
          </a:custGeom>
          <a:gradFill>
            <a:gsLst>
              <a:gs pos="100000">
                <a:schemeClr val="accent1">
                  <a:lumMod val="80000"/>
                  <a:lumOff val="20000"/>
                </a:schemeClr>
              </a:gs>
              <a:gs pos="0">
                <a:schemeClr val="accent1"/>
              </a:gs>
            </a:gsLst>
            <a:lin ang="10800000" scaled="0"/>
          </a:gradFill>
          <a:ln w="444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1" name="任意多边形 10"/>
          <p:cNvSpPr/>
          <p:nvPr>
            <p:custDataLst>
              <p:tags r:id="rId10"/>
            </p:custDataLst>
          </p:nvPr>
        </p:nvSpPr>
        <p:spPr>
          <a:xfrm>
            <a:off x="3977323" y="3461068"/>
            <a:ext cx="1727200" cy="19291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720" h="3038">
                <a:moveTo>
                  <a:pt x="1519" y="0"/>
                </a:moveTo>
                <a:cubicBezTo>
                  <a:pt x="2004" y="0"/>
                  <a:pt x="2436" y="227"/>
                  <a:pt x="2714" y="581"/>
                </a:cubicBezTo>
                <a:lnTo>
                  <a:pt x="2720" y="589"/>
                </a:lnTo>
                <a:lnTo>
                  <a:pt x="2704" y="610"/>
                </a:lnTo>
                <a:cubicBezTo>
                  <a:pt x="2514" y="864"/>
                  <a:pt x="2402" y="1178"/>
                  <a:pt x="2402" y="1519"/>
                </a:cubicBezTo>
                <a:cubicBezTo>
                  <a:pt x="2402" y="1860"/>
                  <a:pt x="2514" y="2174"/>
                  <a:pt x="2704" y="2428"/>
                </a:cubicBezTo>
                <a:lnTo>
                  <a:pt x="2720" y="2449"/>
                </a:lnTo>
                <a:lnTo>
                  <a:pt x="2714" y="2457"/>
                </a:lnTo>
                <a:cubicBezTo>
                  <a:pt x="2436" y="2811"/>
                  <a:pt x="2004" y="3038"/>
                  <a:pt x="1519" y="3038"/>
                </a:cubicBezTo>
                <a:cubicBezTo>
                  <a:pt x="680" y="3038"/>
                  <a:pt x="0" y="2358"/>
                  <a:pt x="0" y="1519"/>
                </a:cubicBezTo>
                <a:cubicBezTo>
                  <a:pt x="0" y="680"/>
                  <a:pt x="680" y="0"/>
                  <a:pt x="1519" y="0"/>
                </a:cubicBezTo>
                <a:close/>
              </a:path>
            </a:pathLst>
          </a:custGeom>
          <a:gradFill>
            <a:gsLst>
              <a:gs pos="0">
                <a:schemeClr val="accent3"/>
              </a:gs>
              <a:gs pos="100000">
                <a:schemeClr val="accent3">
                  <a:lumMod val="80000"/>
                  <a:lumOff val="20000"/>
                </a:schemeClr>
              </a:gs>
            </a:gsLst>
            <a:lin ang="10800000" scaled="0"/>
          </a:gradFill>
          <a:ln w="444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3" name="椭圆 12"/>
          <p:cNvSpPr/>
          <p:nvPr>
            <p:custDataLst>
              <p:tags r:id="rId11"/>
            </p:custDataLst>
          </p:nvPr>
        </p:nvSpPr>
        <p:spPr>
          <a:xfrm>
            <a:off x="4842828" y="3088323"/>
            <a:ext cx="1741170" cy="1741170"/>
          </a:xfrm>
          <a:prstGeom prst="ellipse">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lIns="0" tIns="0" rIns="0" bIns="0" rtlCol="0" anchor="ctr">
            <a:noAutofit/>
          </a:bodyPr>
          <a:lstStyle/>
          <a:p>
            <a:pPr algn="ctr">
              <a:spcBef>
                <a:spcPct val="0"/>
              </a:spcBef>
              <a:spcAft>
                <a:spcPct val="0"/>
              </a:spcAft>
            </a:pPr>
            <a:r>
              <a:rPr lang="zh-CN" altLang="en-US" b="1" dirty="0">
                <a:solidFill>
                  <a:srgbClr val="000000"/>
                </a:solidFill>
                <a:latin typeface="+mn-ea"/>
                <a:cs typeface="+mn-ea"/>
                <a:sym typeface="+mn-ea"/>
              </a:rPr>
              <a:t>直播标题</a:t>
            </a:r>
            <a:endParaRPr lang="zh-CN" altLang="en-US" b="1" dirty="0">
              <a:solidFill>
                <a:srgbClr val="000000"/>
              </a:solidFill>
              <a:latin typeface="+mn-ea"/>
              <a:cs typeface="+mn-ea"/>
              <a:sym typeface="+mn-ea"/>
            </a:endParaRPr>
          </a:p>
          <a:p>
            <a:pPr algn="ctr">
              <a:spcBef>
                <a:spcPct val="0"/>
              </a:spcBef>
              <a:spcAft>
                <a:spcPct val="0"/>
              </a:spcAft>
            </a:pPr>
            <a:r>
              <a:rPr lang="zh-CN" altLang="en-US" b="1" dirty="0">
                <a:solidFill>
                  <a:srgbClr val="000000"/>
                </a:solidFill>
                <a:latin typeface="+mn-ea"/>
                <a:cs typeface="+mn-ea"/>
                <a:sym typeface="+mn-ea"/>
              </a:rPr>
              <a:t>类型</a:t>
            </a:r>
            <a:endParaRPr lang="zh-CN" altLang="en-US" b="1" dirty="0">
              <a:solidFill>
                <a:srgbClr val="000000"/>
              </a:solidFill>
              <a:latin typeface="+mn-ea"/>
              <a:cs typeface="+mn-ea"/>
              <a:sym typeface="+mn-ea"/>
            </a:endParaRPr>
          </a:p>
        </p:txBody>
      </p:sp>
      <p:sp>
        <p:nvSpPr>
          <p:cNvPr id="16" name="矩形 15"/>
          <p:cNvSpPr/>
          <p:nvPr>
            <p:custDataLst>
              <p:tags r:id="rId12"/>
            </p:custDataLst>
          </p:nvPr>
        </p:nvSpPr>
        <p:spPr>
          <a:xfrm>
            <a:off x="1170623" y="2292668"/>
            <a:ext cx="2781300" cy="724535"/>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sym typeface="+mn-ea"/>
              </a:rPr>
              <a:t>以用户的需求为出发点，提炼直播间商品亮点</a:t>
            </a:r>
            <a:endParaRPr lang="zh-CN" altLang="en-US" sz="1400" dirty="0">
              <a:ln>
                <a:noFill/>
                <a:prstDash val="sysDot"/>
              </a:ln>
              <a:solidFill>
                <a:schemeClr val="tx1">
                  <a:lumMod val="85000"/>
                  <a:lumOff val="15000"/>
                </a:schemeClr>
              </a:solidFill>
              <a:latin typeface="+mn-ea"/>
              <a:cs typeface="+mn-ea"/>
              <a:sym typeface="+mn-ea"/>
            </a:endParaRPr>
          </a:p>
        </p:txBody>
      </p:sp>
      <p:sp>
        <p:nvSpPr>
          <p:cNvPr id="18" name="矩形 17"/>
          <p:cNvSpPr/>
          <p:nvPr>
            <p:custDataLst>
              <p:tags r:id="rId13"/>
            </p:custDataLst>
          </p:nvPr>
        </p:nvSpPr>
        <p:spPr>
          <a:xfrm>
            <a:off x="1170623" y="1843088"/>
            <a:ext cx="2780030" cy="389817"/>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gradFill>
                  <a:gsLst>
                    <a:gs pos="0">
                      <a:schemeClr val="accent1">
                        <a:lumMod val="80000"/>
                        <a:lumOff val="20000"/>
                      </a:schemeClr>
                    </a:gs>
                    <a:gs pos="100000">
                      <a:schemeClr val="accent1">
                        <a:lumMod val="80000"/>
                        <a:lumOff val="20000"/>
                      </a:schemeClr>
                    </a:gs>
                  </a:gsLst>
                  <a:lin ang="5400000" scaled="0"/>
                </a:gradFill>
                <a:latin typeface="+mn-ea"/>
                <a:cs typeface="+mn-ea"/>
                <a:sym typeface="+mn-ea"/>
              </a:rPr>
              <a:t>内容性标题</a:t>
            </a:r>
            <a:endParaRPr lang="zh-CN" altLang="en-US" b="1" dirty="0">
              <a:gradFill>
                <a:gsLst>
                  <a:gs pos="0">
                    <a:schemeClr val="accent1">
                      <a:lumMod val="80000"/>
                      <a:lumOff val="20000"/>
                    </a:schemeClr>
                  </a:gs>
                  <a:gs pos="100000">
                    <a:schemeClr val="accent1">
                      <a:lumMod val="80000"/>
                      <a:lumOff val="20000"/>
                    </a:schemeClr>
                  </a:gs>
                </a:gsLst>
                <a:lin ang="5400000" scaled="0"/>
              </a:gradFill>
              <a:latin typeface="+mn-ea"/>
              <a:cs typeface="+mn-ea"/>
              <a:sym typeface="+mn-ea"/>
            </a:endParaRPr>
          </a:p>
        </p:txBody>
      </p:sp>
      <p:sp>
        <p:nvSpPr>
          <p:cNvPr id="24" name="椭圆 23"/>
          <p:cNvSpPr/>
          <p:nvPr>
            <p:custDataLst>
              <p:tags r:id="rId14"/>
            </p:custDataLst>
          </p:nvPr>
        </p:nvSpPr>
        <p:spPr>
          <a:xfrm>
            <a:off x="4186873" y="2013268"/>
            <a:ext cx="149860" cy="149860"/>
          </a:xfrm>
          <a:prstGeom prst="ellipse">
            <a:avLst/>
          </a:prstGeom>
          <a:gradFill>
            <a:gsLst>
              <a:gs pos="0">
                <a:schemeClr val="accent1">
                  <a:lumMod val="75000"/>
                  <a:lumOff val="25000"/>
                </a:schemeClr>
              </a:gs>
              <a:gs pos="100000">
                <a:schemeClr val="accent1">
                  <a:lumMod val="85000"/>
                  <a:lumOff val="15000"/>
                </a:schemeClr>
              </a:gs>
            </a:gsLst>
            <a:lin ang="270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25" name="图片 60" descr="343439383331313b343532303032383bbfcdbba7b9dcc0ed"/>
          <p:cNvSpPr/>
          <p:nvPr>
            <p:custDataLst>
              <p:tags r:id="rId15"/>
            </p:custDataLst>
          </p:nvPr>
        </p:nvSpPr>
        <p:spPr>
          <a:xfrm>
            <a:off x="4480878" y="4431348"/>
            <a:ext cx="294452" cy="295162"/>
          </a:xfrm>
          <a:custGeom>
            <a:avLst/>
            <a:gdLst>
              <a:gd name="connsiteX0" fmla="*/ 222758 w 294452"/>
              <a:gd name="connsiteY0" fmla="*/ 231061 h 295162"/>
              <a:gd name="connsiteX1" fmla="*/ 160329 w 294452"/>
              <a:gd name="connsiteY1" fmla="*/ 182288 h 295162"/>
              <a:gd name="connsiteX2" fmla="*/ 156631 w 294452"/>
              <a:gd name="connsiteY2" fmla="*/ 172044 h 295162"/>
              <a:gd name="connsiteX3" fmla="*/ 156631 w 294452"/>
              <a:gd name="connsiteY3" fmla="*/ 171891 h 295162"/>
              <a:gd name="connsiteX4" fmla="*/ 157074 w 294452"/>
              <a:gd name="connsiteY4" fmla="*/ 170974 h 295162"/>
              <a:gd name="connsiteX5" fmla="*/ 180448 w 294452"/>
              <a:gd name="connsiteY5" fmla="*/ 105688 h 295162"/>
              <a:gd name="connsiteX6" fmla="*/ 156038 w 294452"/>
              <a:gd name="connsiteY6" fmla="*/ 35969 h 295162"/>
              <a:gd name="connsiteX7" fmla="*/ 154707 w 294452"/>
              <a:gd name="connsiteY7" fmla="*/ 27254 h 295162"/>
              <a:gd name="connsiteX8" fmla="*/ 195242 w 294452"/>
              <a:gd name="connsiteY8" fmla="*/ 192 h 295162"/>
              <a:gd name="connsiteX9" fmla="*/ 248499 w 294452"/>
              <a:gd name="connsiteY9" fmla="*/ 47589 h 295162"/>
              <a:gd name="connsiteX10" fmla="*/ 230747 w 294452"/>
              <a:gd name="connsiteY10" fmla="*/ 117920 h 295162"/>
              <a:gd name="connsiteX11" fmla="*/ 224829 w 294452"/>
              <a:gd name="connsiteY11" fmla="*/ 125564 h 295162"/>
              <a:gd name="connsiteX12" fmla="*/ 224237 w 294452"/>
              <a:gd name="connsiteY12" fmla="*/ 137337 h 295162"/>
              <a:gd name="connsiteX13" fmla="*/ 226457 w 294452"/>
              <a:gd name="connsiteY13" fmla="*/ 141159 h 295162"/>
              <a:gd name="connsiteX14" fmla="*/ 244209 w 294452"/>
              <a:gd name="connsiteY14" fmla="*/ 150180 h 295162"/>
              <a:gd name="connsiteX15" fmla="*/ 263440 w 294452"/>
              <a:gd name="connsiteY15" fmla="*/ 159354 h 295162"/>
              <a:gd name="connsiteX16" fmla="*/ 293028 w 294452"/>
              <a:gd name="connsiteY16" fmla="*/ 186875 h 295162"/>
              <a:gd name="connsiteX17" fmla="*/ 290069 w 294452"/>
              <a:gd name="connsiteY17" fmla="*/ 215924 h 295162"/>
              <a:gd name="connsiteX18" fmla="*/ 230007 w 294452"/>
              <a:gd name="connsiteY18" fmla="*/ 235189 h 295162"/>
              <a:gd name="connsiteX19" fmla="*/ 222758 w 294452"/>
              <a:gd name="connsiteY19" fmla="*/ 231061 h 295162"/>
              <a:gd name="connsiteX20" fmla="*/ 114 w 294452"/>
              <a:gd name="connsiteY20" fmla="*/ 261640 h 295162"/>
              <a:gd name="connsiteX21" fmla="*/ 114 w 294452"/>
              <a:gd name="connsiteY21" fmla="*/ 250937 h 295162"/>
              <a:gd name="connsiteX22" fmla="*/ 3073 w 294452"/>
              <a:gd name="connsiteY22" fmla="*/ 241764 h 295162"/>
              <a:gd name="connsiteX23" fmla="*/ 30737 w 294452"/>
              <a:gd name="connsiteY23" fmla="*/ 214548 h 295162"/>
              <a:gd name="connsiteX24" fmla="*/ 31624 w 294452"/>
              <a:gd name="connsiteY24" fmla="*/ 213937 h 295162"/>
              <a:gd name="connsiteX25" fmla="*/ 59288 w 294452"/>
              <a:gd name="connsiteY25" fmla="*/ 200482 h 295162"/>
              <a:gd name="connsiteX26" fmla="*/ 68165 w 294452"/>
              <a:gd name="connsiteY26" fmla="*/ 196659 h 295162"/>
              <a:gd name="connsiteX27" fmla="*/ 70680 w 294452"/>
              <a:gd name="connsiteY27" fmla="*/ 194672 h 295162"/>
              <a:gd name="connsiteX28" fmla="*/ 75414 w 294452"/>
              <a:gd name="connsiteY28" fmla="*/ 169903 h 295162"/>
              <a:gd name="connsiteX29" fmla="*/ 69644 w 294452"/>
              <a:gd name="connsiteY29" fmla="*/ 162411 h 295162"/>
              <a:gd name="connsiteX30" fmla="*/ 69348 w 294452"/>
              <a:gd name="connsiteY30" fmla="*/ 162106 h 295162"/>
              <a:gd name="connsiteX31" fmla="*/ 47306 w 294452"/>
              <a:gd name="connsiteY31" fmla="*/ 90399 h 295162"/>
              <a:gd name="connsiteX32" fmla="*/ 102042 w 294452"/>
              <a:gd name="connsiteY32" fmla="*/ 38415 h 295162"/>
              <a:gd name="connsiteX33" fmla="*/ 158258 w 294452"/>
              <a:gd name="connsiteY33" fmla="*/ 90093 h 295162"/>
              <a:gd name="connsiteX34" fmla="*/ 158405 w 294452"/>
              <a:gd name="connsiteY34" fmla="*/ 90858 h 295162"/>
              <a:gd name="connsiteX35" fmla="*/ 151009 w 294452"/>
              <a:gd name="connsiteY35" fmla="*/ 136420 h 295162"/>
              <a:gd name="connsiteX36" fmla="*/ 136511 w 294452"/>
              <a:gd name="connsiteY36" fmla="*/ 161953 h 295162"/>
              <a:gd name="connsiteX37" fmla="*/ 135920 w 294452"/>
              <a:gd name="connsiteY37" fmla="*/ 162871 h 295162"/>
              <a:gd name="connsiteX38" fmla="*/ 130594 w 294452"/>
              <a:gd name="connsiteY38" fmla="*/ 169292 h 295162"/>
              <a:gd name="connsiteX39" fmla="*/ 130002 w 294452"/>
              <a:gd name="connsiteY39" fmla="*/ 170821 h 295162"/>
              <a:gd name="connsiteX40" fmla="*/ 133257 w 294452"/>
              <a:gd name="connsiteY40" fmla="*/ 196048 h 295162"/>
              <a:gd name="connsiteX41" fmla="*/ 144796 w 294452"/>
              <a:gd name="connsiteY41" fmla="*/ 200482 h 295162"/>
              <a:gd name="connsiteX42" fmla="*/ 145535 w 294452"/>
              <a:gd name="connsiteY42" fmla="*/ 200788 h 295162"/>
              <a:gd name="connsiteX43" fmla="*/ 193762 w 294452"/>
              <a:gd name="connsiteY43" fmla="*/ 229532 h 295162"/>
              <a:gd name="connsiteX44" fmla="*/ 194206 w 294452"/>
              <a:gd name="connsiteY44" fmla="*/ 229838 h 295162"/>
              <a:gd name="connsiteX45" fmla="*/ 205154 w 294452"/>
              <a:gd name="connsiteY45" fmla="*/ 246503 h 295162"/>
              <a:gd name="connsiteX46" fmla="*/ 205745 w 294452"/>
              <a:gd name="connsiteY46" fmla="*/ 251701 h 295162"/>
              <a:gd name="connsiteX47" fmla="*/ 205745 w 294452"/>
              <a:gd name="connsiteY47" fmla="*/ 263627 h 295162"/>
              <a:gd name="connsiteX48" fmla="*/ 205450 w 294452"/>
              <a:gd name="connsiteY48" fmla="*/ 265768 h 295162"/>
              <a:gd name="connsiteX49" fmla="*/ 161364 w 294452"/>
              <a:gd name="connsiteY49" fmla="*/ 290690 h 295162"/>
              <a:gd name="connsiteX50" fmla="*/ 48933 w 294452"/>
              <a:gd name="connsiteY50" fmla="*/ 290690 h 295162"/>
              <a:gd name="connsiteX51" fmla="*/ 6031 w 294452"/>
              <a:gd name="connsiteY51" fmla="*/ 272342 h 295162"/>
              <a:gd name="connsiteX52" fmla="*/ 114 w 294452"/>
              <a:gd name="connsiteY52" fmla="*/ 261640 h 2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94452" h="295162">
                <a:moveTo>
                  <a:pt x="222758" y="231061"/>
                </a:moveTo>
                <a:cubicBezTo>
                  <a:pt x="210036" y="206140"/>
                  <a:pt x="186661" y="193144"/>
                  <a:pt x="160329" y="182288"/>
                </a:cubicBezTo>
                <a:cubicBezTo>
                  <a:pt x="156334" y="180606"/>
                  <a:pt x="154707" y="175867"/>
                  <a:pt x="156631" y="172044"/>
                </a:cubicBezTo>
                <a:lnTo>
                  <a:pt x="156631" y="171891"/>
                </a:lnTo>
                <a:lnTo>
                  <a:pt x="157074" y="170974"/>
                </a:lnTo>
                <a:cubicBezTo>
                  <a:pt x="168762" y="154155"/>
                  <a:pt x="178968" y="132903"/>
                  <a:pt x="180448" y="105688"/>
                </a:cubicBezTo>
                <a:cubicBezTo>
                  <a:pt x="183259" y="74498"/>
                  <a:pt x="171868" y="52481"/>
                  <a:pt x="156038" y="35969"/>
                </a:cubicBezTo>
                <a:cubicBezTo>
                  <a:pt x="153819" y="33675"/>
                  <a:pt x="153228" y="30159"/>
                  <a:pt x="154707" y="27254"/>
                </a:cubicBezTo>
                <a:cubicBezTo>
                  <a:pt x="162252" y="12882"/>
                  <a:pt x="173939" y="1568"/>
                  <a:pt x="195242" y="192"/>
                </a:cubicBezTo>
                <a:cubicBezTo>
                  <a:pt x="227788" y="-1337"/>
                  <a:pt x="245541" y="20068"/>
                  <a:pt x="248499" y="47589"/>
                </a:cubicBezTo>
                <a:cubicBezTo>
                  <a:pt x="252937" y="78167"/>
                  <a:pt x="242582" y="102630"/>
                  <a:pt x="230747" y="117920"/>
                </a:cubicBezTo>
                <a:cubicBezTo>
                  <a:pt x="229267" y="120978"/>
                  <a:pt x="226308" y="122506"/>
                  <a:pt x="224829" y="125564"/>
                </a:cubicBezTo>
                <a:cubicBezTo>
                  <a:pt x="223645" y="128010"/>
                  <a:pt x="223349" y="133668"/>
                  <a:pt x="224237" y="137337"/>
                </a:cubicBezTo>
                <a:cubicBezTo>
                  <a:pt x="224534" y="138867"/>
                  <a:pt x="225272" y="140090"/>
                  <a:pt x="226457" y="141159"/>
                </a:cubicBezTo>
                <a:cubicBezTo>
                  <a:pt x="230598" y="144829"/>
                  <a:pt x="239030" y="147428"/>
                  <a:pt x="244209" y="150180"/>
                </a:cubicBezTo>
                <a:cubicBezTo>
                  <a:pt x="251605" y="153239"/>
                  <a:pt x="257523" y="156296"/>
                  <a:pt x="263440" y="159354"/>
                </a:cubicBezTo>
                <a:cubicBezTo>
                  <a:pt x="275275" y="165470"/>
                  <a:pt x="288589" y="174643"/>
                  <a:pt x="293028" y="186875"/>
                </a:cubicBezTo>
                <a:cubicBezTo>
                  <a:pt x="295987" y="194520"/>
                  <a:pt x="294507" y="209808"/>
                  <a:pt x="290069" y="215924"/>
                </a:cubicBezTo>
                <a:cubicBezTo>
                  <a:pt x="280453" y="230144"/>
                  <a:pt x="252788" y="232437"/>
                  <a:pt x="230007" y="235189"/>
                </a:cubicBezTo>
                <a:cubicBezTo>
                  <a:pt x="227048" y="235342"/>
                  <a:pt x="224237" y="233813"/>
                  <a:pt x="222758" y="231061"/>
                </a:cubicBezTo>
                <a:moveTo>
                  <a:pt x="114" y="261640"/>
                </a:moveTo>
                <a:lnTo>
                  <a:pt x="114" y="250937"/>
                </a:lnTo>
                <a:cubicBezTo>
                  <a:pt x="114" y="247879"/>
                  <a:pt x="1593" y="244821"/>
                  <a:pt x="3073" y="241764"/>
                </a:cubicBezTo>
                <a:cubicBezTo>
                  <a:pt x="8842" y="229684"/>
                  <a:pt x="20529" y="222041"/>
                  <a:pt x="30737" y="214548"/>
                </a:cubicBezTo>
                <a:cubicBezTo>
                  <a:pt x="31033" y="214396"/>
                  <a:pt x="31329" y="214090"/>
                  <a:pt x="31624" y="213937"/>
                </a:cubicBezTo>
                <a:cubicBezTo>
                  <a:pt x="40353" y="209503"/>
                  <a:pt x="49081" y="204916"/>
                  <a:pt x="59288" y="200482"/>
                </a:cubicBezTo>
                <a:cubicBezTo>
                  <a:pt x="61803" y="199259"/>
                  <a:pt x="65354" y="197883"/>
                  <a:pt x="68165" y="196659"/>
                </a:cubicBezTo>
                <a:cubicBezTo>
                  <a:pt x="69200" y="196201"/>
                  <a:pt x="70088" y="195590"/>
                  <a:pt x="70680" y="194672"/>
                </a:cubicBezTo>
                <a:cubicBezTo>
                  <a:pt x="74970" y="189321"/>
                  <a:pt x="79556" y="178313"/>
                  <a:pt x="75414" y="169903"/>
                </a:cubicBezTo>
                <a:cubicBezTo>
                  <a:pt x="73934" y="166846"/>
                  <a:pt x="72455" y="165317"/>
                  <a:pt x="69644" y="162411"/>
                </a:cubicBezTo>
                <a:lnTo>
                  <a:pt x="69348" y="162106"/>
                </a:lnTo>
                <a:cubicBezTo>
                  <a:pt x="56034" y="146817"/>
                  <a:pt x="44347" y="120825"/>
                  <a:pt x="47306" y="90399"/>
                </a:cubicBezTo>
                <a:cubicBezTo>
                  <a:pt x="50264" y="59820"/>
                  <a:pt x="69496" y="38415"/>
                  <a:pt x="102042" y="38415"/>
                </a:cubicBezTo>
                <a:cubicBezTo>
                  <a:pt x="134440" y="38415"/>
                  <a:pt x="153672" y="59667"/>
                  <a:pt x="158258" y="90093"/>
                </a:cubicBezTo>
                <a:cubicBezTo>
                  <a:pt x="158258" y="90399"/>
                  <a:pt x="158258" y="90552"/>
                  <a:pt x="158405" y="90858"/>
                </a:cubicBezTo>
                <a:cubicBezTo>
                  <a:pt x="159737" y="109052"/>
                  <a:pt x="155447" y="125718"/>
                  <a:pt x="151009" y="136420"/>
                </a:cubicBezTo>
                <a:cubicBezTo>
                  <a:pt x="146719" y="146970"/>
                  <a:pt x="142280" y="154461"/>
                  <a:pt x="136511" y="161953"/>
                </a:cubicBezTo>
                <a:cubicBezTo>
                  <a:pt x="136215" y="162258"/>
                  <a:pt x="136067" y="162565"/>
                  <a:pt x="135920" y="162871"/>
                </a:cubicBezTo>
                <a:cubicBezTo>
                  <a:pt x="134440" y="165317"/>
                  <a:pt x="132073" y="166846"/>
                  <a:pt x="130594" y="169292"/>
                </a:cubicBezTo>
                <a:cubicBezTo>
                  <a:pt x="130298" y="169751"/>
                  <a:pt x="130150" y="170209"/>
                  <a:pt x="130002" y="170821"/>
                </a:cubicBezTo>
                <a:cubicBezTo>
                  <a:pt x="127487" y="179842"/>
                  <a:pt x="130298" y="191615"/>
                  <a:pt x="133257" y="196048"/>
                </a:cubicBezTo>
                <a:cubicBezTo>
                  <a:pt x="134736" y="198953"/>
                  <a:pt x="140357" y="199106"/>
                  <a:pt x="144796" y="200482"/>
                </a:cubicBezTo>
                <a:cubicBezTo>
                  <a:pt x="145092" y="200635"/>
                  <a:pt x="145239" y="200635"/>
                  <a:pt x="145535" y="200788"/>
                </a:cubicBezTo>
                <a:cubicBezTo>
                  <a:pt x="163140" y="208432"/>
                  <a:pt x="180597" y="217453"/>
                  <a:pt x="193762" y="229532"/>
                </a:cubicBezTo>
                <a:cubicBezTo>
                  <a:pt x="193910" y="229684"/>
                  <a:pt x="194058" y="229838"/>
                  <a:pt x="194206" y="229838"/>
                </a:cubicBezTo>
                <a:cubicBezTo>
                  <a:pt x="198052" y="233813"/>
                  <a:pt x="203082" y="239165"/>
                  <a:pt x="205154" y="246503"/>
                </a:cubicBezTo>
                <a:cubicBezTo>
                  <a:pt x="205597" y="248185"/>
                  <a:pt x="205745" y="250020"/>
                  <a:pt x="205745" y="251701"/>
                </a:cubicBezTo>
                <a:lnTo>
                  <a:pt x="205745" y="263627"/>
                </a:lnTo>
                <a:cubicBezTo>
                  <a:pt x="205745" y="264392"/>
                  <a:pt x="205597" y="265156"/>
                  <a:pt x="205450" y="265768"/>
                </a:cubicBezTo>
                <a:cubicBezTo>
                  <a:pt x="200419" y="281669"/>
                  <a:pt x="180152" y="286255"/>
                  <a:pt x="161364" y="290690"/>
                </a:cubicBezTo>
                <a:cubicBezTo>
                  <a:pt x="128818" y="296805"/>
                  <a:pt x="82958" y="296805"/>
                  <a:pt x="48933" y="290690"/>
                </a:cubicBezTo>
                <a:cubicBezTo>
                  <a:pt x="32660" y="287632"/>
                  <a:pt x="14908" y="283045"/>
                  <a:pt x="6031" y="272342"/>
                </a:cubicBezTo>
                <a:cubicBezTo>
                  <a:pt x="3073" y="270814"/>
                  <a:pt x="1593" y="267755"/>
                  <a:pt x="114" y="261640"/>
                </a:cubicBezTo>
              </a:path>
            </a:pathLst>
          </a:custGeom>
          <a:gradFill>
            <a:gsLst>
              <a:gs pos="0">
                <a:srgbClr val="FFFFFF"/>
              </a:gs>
              <a:gs pos="80000">
                <a:srgbClr val="FFFFFF">
                  <a:alpha val="60000"/>
                </a:srgbClr>
              </a:gs>
            </a:gsLst>
            <a:lin ang="4800001" scaled="1"/>
          </a:gradFill>
          <a:ln w="1191" cap="flat">
            <a:noFill/>
            <a:prstDash val="solid"/>
            <a:miter/>
          </a:ln>
        </p:spPr>
        <p:txBody>
          <a:bodyPr rtlCol="0" anchor="ctr"/>
          <a:lstStyle/>
          <a:p>
            <a:endParaRPr lang="zh-CN" altLang="en-US"/>
          </a:p>
        </p:txBody>
      </p:sp>
      <p:sp>
        <p:nvSpPr>
          <p:cNvPr id="26" name="矩形 25"/>
          <p:cNvSpPr/>
          <p:nvPr>
            <p:custDataLst>
              <p:tags r:id="rId16"/>
            </p:custDataLst>
          </p:nvPr>
        </p:nvSpPr>
        <p:spPr>
          <a:xfrm>
            <a:off x="8262938" y="3868738"/>
            <a:ext cx="2781300" cy="72453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展示直播间将为用户提供的福利优惠</a:t>
            </a:r>
            <a:endParaRPr lang="zh-CN" altLang="en-US" sz="1400">
              <a:ln>
                <a:noFill/>
                <a:prstDash val="sysDot"/>
              </a:ln>
              <a:solidFill>
                <a:schemeClr val="tx1">
                  <a:lumMod val="85000"/>
                  <a:lumOff val="15000"/>
                </a:schemeClr>
              </a:solidFill>
              <a:latin typeface="+mn-ea"/>
              <a:cs typeface="+mn-ea"/>
              <a:sym typeface="+mn-ea"/>
            </a:endParaRPr>
          </a:p>
        </p:txBody>
      </p:sp>
      <p:sp>
        <p:nvSpPr>
          <p:cNvPr id="27" name="矩形 26"/>
          <p:cNvSpPr/>
          <p:nvPr>
            <p:custDataLst>
              <p:tags r:id="rId17"/>
            </p:custDataLst>
          </p:nvPr>
        </p:nvSpPr>
        <p:spPr>
          <a:xfrm>
            <a:off x="8262938" y="3419158"/>
            <a:ext cx="2780031" cy="389817"/>
          </a:xfrm>
          <a:prstGeom prst="rect">
            <a:avLst/>
          </a:prstGeom>
          <a:noFill/>
        </p:spPr>
        <p:txBody>
          <a:bodyPr wrap="square" lIns="0" tIns="0" rIns="0" bIns="0" rtlCol="0" anchor="b" anchorCtr="0">
            <a:noAutofit/>
          </a:bodyPr>
          <a:lstStyle/>
          <a:p>
            <a:pPr>
              <a:spcBef>
                <a:spcPct val="0"/>
              </a:spcBef>
              <a:spcAft>
                <a:spcPct val="0"/>
              </a:spcAft>
            </a:pPr>
            <a:r>
              <a:rPr lang="zh-CN" altLang="en-US" b="1">
                <a:solidFill>
                  <a:schemeClr val="accent2"/>
                </a:solidFill>
                <a:latin typeface="+mn-ea"/>
                <a:cs typeface="+mn-ea"/>
                <a:sym typeface="+mn-ea"/>
              </a:rPr>
              <a:t>福利性标题</a:t>
            </a:r>
            <a:endParaRPr lang="zh-CN" altLang="en-US" b="1">
              <a:solidFill>
                <a:schemeClr val="accent2"/>
              </a:solidFill>
              <a:latin typeface="+mn-ea"/>
              <a:cs typeface="+mn-ea"/>
              <a:sym typeface="+mn-ea"/>
            </a:endParaRPr>
          </a:p>
        </p:txBody>
      </p:sp>
      <p:sp>
        <p:nvSpPr>
          <p:cNvPr id="32" name="矩形 31"/>
          <p:cNvSpPr/>
          <p:nvPr>
            <p:custDataLst>
              <p:tags r:id="rId18"/>
            </p:custDataLst>
          </p:nvPr>
        </p:nvSpPr>
        <p:spPr>
          <a:xfrm>
            <a:off x="598488" y="5348923"/>
            <a:ext cx="2781300" cy="724535"/>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强调直播间的优惠活动和活动形式</a:t>
            </a:r>
            <a:endParaRPr lang="zh-CN" altLang="en-US" sz="1400">
              <a:ln>
                <a:noFill/>
                <a:prstDash val="sysDot"/>
              </a:ln>
              <a:solidFill>
                <a:schemeClr val="tx1">
                  <a:lumMod val="85000"/>
                  <a:lumOff val="15000"/>
                </a:schemeClr>
              </a:solidFill>
              <a:latin typeface="+mn-ea"/>
              <a:cs typeface="+mn-ea"/>
              <a:sym typeface="+mn-ea"/>
            </a:endParaRPr>
          </a:p>
        </p:txBody>
      </p:sp>
      <p:sp>
        <p:nvSpPr>
          <p:cNvPr id="33" name="矩形 32"/>
          <p:cNvSpPr/>
          <p:nvPr>
            <p:custDataLst>
              <p:tags r:id="rId19"/>
            </p:custDataLst>
          </p:nvPr>
        </p:nvSpPr>
        <p:spPr>
          <a:xfrm>
            <a:off x="598488" y="4899343"/>
            <a:ext cx="2780030" cy="389817"/>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chemeClr val="accent3"/>
                </a:solidFill>
                <a:latin typeface="+mn-ea"/>
                <a:cs typeface="+mn-ea"/>
                <a:sym typeface="+mn-ea"/>
              </a:rPr>
              <a:t>活动型标题</a:t>
            </a:r>
            <a:endParaRPr lang="zh-CN" altLang="en-US" b="1" dirty="0">
              <a:solidFill>
                <a:schemeClr val="accent3"/>
              </a:solidFill>
              <a:latin typeface="+mn-ea"/>
              <a:cs typeface="+mn-ea"/>
              <a:sym typeface="+mn-ea"/>
            </a:endParaRPr>
          </a:p>
        </p:txBody>
      </p:sp>
      <p:sp>
        <p:nvSpPr>
          <p:cNvPr id="34" name="图片 64" descr="343439383331313b343532303033313bd3a6d3c3c9ccb3c7"/>
          <p:cNvSpPr/>
          <p:nvPr>
            <p:custDataLst>
              <p:tags r:id="rId20"/>
            </p:custDataLst>
          </p:nvPr>
        </p:nvSpPr>
        <p:spPr>
          <a:xfrm>
            <a:off x="6698933" y="4443413"/>
            <a:ext cx="242136" cy="280800"/>
          </a:xfrm>
          <a:custGeom>
            <a:avLst/>
            <a:gdLst>
              <a:gd name="connsiteX0" fmla="*/ 196851 w 242136"/>
              <a:gd name="connsiteY0" fmla="*/ 280914 h 280800"/>
              <a:gd name="connsiteX1" fmla="*/ 45516 w 242136"/>
              <a:gd name="connsiteY1" fmla="*/ 280914 h 280800"/>
              <a:gd name="connsiteX2" fmla="*/ 115 w 242136"/>
              <a:gd name="connsiteY2" fmla="*/ 234114 h 280800"/>
              <a:gd name="connsiteX3" fmla="*/ 115 w 242136"/>
              <a:gd name="connsiteY3" fmla="*/ 46914 h 280800"/>
              <a:gd name="connsiteX4" fmla="*/ 45516 w 242136"/>
              <a:gd name="connsiteY4" fmla="*/ 114 h 280800"/>
              <a:gd name="connsiteX5" fmla="*/ 196851 w 242136"/>
              <a:gd name="connsiteY5" fmla="*/ 114 h 280800"/>
              <a:gd name="connsiteX6" fmla="*/ 242251 w 242136"/>
              <a:gd name="connsiteY6" fmla="*/ 46914 h 280800"/>
              <a:gd name="connsiteX7" fmla="*/ 242251 w 242136"/>
              <a:gd name="connsiteY7" fmla="*/ 234114 h 280800"/>
              <a:gd name="connsiteX8" fmla="*/ 196851 w 242136"/>
              <a:gd name="connsiteY8" fmla="*/ 280914 h 280800"/>
              <a:gd name="connsiteX9" fmla="*/ 121183 w 242136"/>
              <a:gd name="connsiteY9" fmla="*/ 129371 h 280800"/>
              <a:gd name="connsiteX10" fmla="*/ 181717 w 242136"/>
              <a:gd name="connsiteY10" fmla="*/ 64743 h 280800"/>
              <a:gd name="connsiteX11" fmla="*/ 166583 w 242136"/>
              <a:gd name="connsiteY11" fmla="*/ 48585 h 280800"/>
              <a:gd name="connsiteX12" fmla="*/ 151450 w 242136"/>
              <a:gd name="connsiteY12" fmla="*/ 64743 h 280800"/>
              <a:gd name="connsiteX13" fmla="*/ 121183 w 242136"/>
              <a:gd name="connsiteY13" fmla="*/ 97057 h 280800"/>
              <a:gd name="connsiteX14" fmla="*/ 90916 w 242136"/>
              <a:gd name="connsiteY14" fmla="*/ 64743 h 280800"/>
              <a:gd name="connsiteX15" fmla="*/ 75782 w 242136"/>
              <a:gd name="connsiteY15" fmla="*/ 48585 h 280800"/>
              <a:gd name="connsiteX16" fmla="*/ 60649 w 242136"/>
              <a:gd name="connsiteY16" fmla="*/ 64743 h 280800"/>
              <a:gd name="connsiteX17" fmla="*/ 121183 w 242136"/>
              <a:gd name="connsiteY17" fmla="*/ 129371 h 280800"/>
              <a:gd name="connsiteX18" fmla="*/ 151450 w 242136"/>
              <a:gd name="connsiteY18" fmla="*/ 226315 h 280800"/>
              <a:gd name="connsiteX19" fmla="*/ 166583 w 242136"/>
              <a:gd name="connsiteY19" fmla="*/ 210156 h 280800"/>
              <a:gd name="connsiteX20" fmla="*/ 151450 w 242136"/>
              <a:gd name="connsiteY20" fmla="*/ 193999 h 280800"/>
              <a:gd name="connsiteX21" fmla="*/ 90916 w 242136"/>
              <a:gd name="connsiteY21" fmla="*/ 193999 h 280800"/>
              <a:gd name="connsiteX22" fmla="*/ 75782 w 242136"/>
              <a:gd name="connsiteY22" fmla="*/ 210156 h 280800"/>
              <a:gd name="connsiteX23" fmla="*/ 90916 w 242136"/>
              <a:gd name="connsiteY23" fmla="*/ 226315 h 280800"/>
              <a:gd name="connsiteX24" fmla="*/ 151450 w 242136"/>
              <a:gd name="connsiteY24" fmla="*/ 226315 h 28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136" h="280800">
                <a:moveTo>
                  <a:pt x="196851" y="280914"/>
                </a:moveTo>
                <a:lnTo>
                  <a:pt x="45516" y="280914"/>
                </a:lnTo>
                <a:cubicBezTo>
                  <a:pt x="19789" y="280914"/>
                  <a:pt x="115" y="260634"/>
                  <a:pt x="115" y="234114"/>
                </a:cubicBezTo>
                <a:lnTo>
                  <a:pt x="115" y="46914"/>
                </a:lnTo>
                <a:cubicBezTo>
                  <a:pt x="115" y="20394"/>
                  <a:pt x="19789" y="114"/>
                  <a:pt x="45516" y="114"/>
                </a:cubicBezTo>
                <a:lnTo>
                  <a:pt x="196851" y="114"/>
                </a:lnTo>
                <a:cubicBezTo>
                  <a:pt x="222578" y="114"/>
                  <a:pt x="242251" y="20394"/>
                  <a:pt x="242251" y="46914"/>
                </a:cubicBezTo>
                <a:lnTo>
                  <a:pt x="242251" y="234114"/>
                </a:lnTo>
                <a:cubicBezTo>
                  <a:pt x="242251" y="260634"/>
                  <a:pt x="222578" y="280914"/>
                  <a:pt x="196851" y="280914"/>
                </a:cubicBezTo>
                <a:moveTo>
                  <a:pt x="121183" y="129371"/>
                </a:moveTo>
                <a:cubicBezTo>
                  <a:pt x="154476" y="129371"/>
                  <a:pt x="181717" y="100288"/>
                  <a:pt x="181717" y="64743"/>
                </a:cubicBezTo>
                <a:cubicBezTo>
                  <a:pt x="181717" y="55048"/>
                  <a:pt x="175664" y="48585"/>
                  <a:pt x="166583" y="48585"/>
                </a:cubicBezTo>
                <a:cubicBezTo>
                  <a:pt x="157503" y="48585"/>
                  <a:pt x="151450" y="55048"/>
                  <a:pt x="151450" y="64743"/>
                </a:cubicBezTo>
                <a:cubicBezTo>
                  <a:pt x="151450" y="82515"/>
                  <a:pt x="137830" y="97057"/>
                  <a:pt x="121183" y="97057"/>
                </a:cubicBezTo>
                <a:cubicBezTo>
                  <a:pt x="104536" y="97057"/>
                  <a:pt x="90916" y="82515"/>
                  <a:pt x="90916" y="64743"/>
                </a:cubicBezTo>
                <a:cubicBezTo>
                  <a:pt x="90916" y="55048"/>
                  <a:pt x="84863" y="48585"/>
                  <a:pt x="75782" y="48585"/>
                </a:cubicBezTo>
                <a:cubicBezTo>
                  <a:pt x="66702" y="48585"/>
                  <a:pt x="60649" y="55048"/>
                  <a:pt x="60649" y="64743"/>
                </a:cubicBezTo>
                <a:cubicBezTo>
                  <a:pt x="60649" y="100288"/>
                  <a:pt x="87889" y="129371"/>
                  <a:pt x="121183" y="129371"/>
                </a:cubicBezTo>
                <a:moveTo>
                  <a:pt x="151450" y="226315"/>
                </a:moveTo>
                <a:cubicBezTo>
                  <a:pt x="160530" y="226315"/>
                  <a:pt x="166583" y="219851"/>
                  <a:pt x="166583" y="210156"/>
                </a:cubicBezTo>
                <a:cubicBezTo>
                  <a:pt x="166583" y="200463"/>
                  <a:pt x="160530" y="193999"/>
                  <a:pt x="151450" y="193999"/>
                </a:cubicBezTo>
                <a:lnTo>
                  <a:pt x="90916" y="193999"/>
                </a:lnTo>
                <a:cubicBezTo>
                  <a:pt x="81836" y="193999"/>
                  <a:pt x="75782" y="200463"/>
                  <a:pt x="75782" y="210156"/>
                </a:cubicBezTo>
                <a:cubicBezTo>
                  <a:pt x="75782" y="219851"/>
                  <a:pt x="81836" y="226315"/>
                  <a:pt x="90916" y="226315"/>
                </a:cubicBezTo>
                <a:lnTo>
                  <a:pt x="151450" y="226315"/>
                </a:lnTo>
              </a:path>
            </a:pathLst>
          </a:custGeom>
          <a:gradFill>
            <a:gsLst>
              <a:gs pos="0">
                <a:srgbClr val="FFFFFF"/>
              </a:gs>
              <a:gs pos="80000">
                <a:srgbClr val="FFFFFF">
                  <a:alpha val="60000"/>
                </a:srgbClr>
              </a:gs>
            </a:gsLst>
            <a:lin ang="5400000" scaled="1"/>
          </a:gradFill>
          <a:ln w="10889" cap="flat">
            <a:noFill/>
            <a:prstDash val="solid"/>
            <a:miter/>
          </a:ln>
        </p:spPr>
        <p:txBody>
          <a:bodyPr rtlCol="0" anchor="ctr"/>
          <a:lstStyle/>
          <a:p>
            <a:endParaRPr lang="zh-CN" altLang="en-US"/>
          </a:p>
        </p:txBody>
      </p:sp>
      <p:sp>
        <p:nvSpPr>
          <p:cNvPr id="38" name="图片 62" descr="343435383036303b343532343134393bcdb7c4d4b7e7b1a9"/>
          <p:cNvSpPr/>
          <p:nvPr>
            <p:custDataLst>
              <p:tags r:id="rId21"/>
            </p:custDataLst>
          </p:nvPr>
        </p:nvSpPr>
        <p:spPr>
          <a:xfrm>
            <a:off x="5573713" y="2551113"/>
            <a:ext cx="262019" cy="305999"/>
          </a:xfrm>
          <a:custGeom>
            <a:avLst/>
            <a:gdLst>
              <a:gd name="connsiteX0" fmla="*/ 145190 w 262019"/>
              <a:gd name="connsiteY0" fmla="*/ 114 h 305999"/>
              <a:gd name="connsiteX1" fmla="*/ 29728 w 262019"/>
              <a:gd name="connsiteY1" fmla="*/ 98494 h 305999"/>
              <a:gd name="connsiteX2" fmla="*/ 1735 w 262019"/>
              <a:gd name="connsiteY2" fmla="*/ 147879 h 305999"/>
              <a:gd name="connsiteX3" fmla="*/ 12443 w 262019"/>
              <a:gd name="connsiteY3" fmla="*/ 166257 h 305999"/>
              <a:gd name="connsiteX4" fmla="*/ 31330 w 262019"/>
              <a:gd name="connsiteY4" fmla="*/ 166257 h 305999"/>
              <a:gd name="connsiteX5" fmla="*/ 31330 w 262019"/>
              <a:gd name="connsiteY5" fmla="*/ 227636 h 305999"/>
              <a:gd name="connsiteX6" fmla="*/ 64397 w 262019"/>
              <a:gd name="connsiteY6" fmla="*/ 253699 h 305999"/>
              <a:gd name="connsiteX7" fmla="*/ 85576 w 262019"/>
              <a:gd name="connsiteY7" fmla="*/ 250773 h 305999"/>
              <a:gd name="connsiteX8" fmla="*/ 85576 w 262019"/>
              <a:gd name="connsiteY8" fmla="*/ 286343 h 305999"/>
              <a:gd name="connsiteX9" fmla="*/ 105349 w 262019"/>
              <a:gd name="connsiteY9" fmla="*/ 306114 h 305999"/>
              <a:gd name="connsiteX10" fmla="*/ 169615 w 262019"/>
              <a:gd name="connsiteY10" fmla="*/ 306114 h 305999"/>
              <a:gd name="connsiteX11" fmla="*/ 189391 w 262019"/>
              <a:gd name="connsiteY11" fmla="*/ 286343 h 305999"/>
              <a:gd name="connsiteX12" fmla="*/ 189391 w 262019"/>
              <a:gd name="connsiteY12" fmla="*/ 225273 h 305999"/>
              <a:gd name="connsiteX13" fmla="*/ 262135 w 262019"/>
              <a:gd name="connsiteY13" fmla="*/ 117028 h 305999"/>
              <a:gd name="connsiteX14" fmla="*/ 145190 w 262019"/>
              <a:gd name="connsiteY14" fmla="*/ 114 h 305999"/>
              <a:gd name="connsiteX15" fmla="*/ 187655 w 262019"/>
              <a:gd name="connsiteY15" fmla="*/ 105458 h 305999"/>
              <a:gd name="connsiteX16" fmla="*/ 123902 w 262019"/>
              <a:gd name="connsiteY16" fmla="*/ 172470 h 305999"/>
              <a:gd name="connsiteX17" fmla="*/ 115429 w 262019"/>
              <a:gd name="connsiteY17" fmla="*/ 168345 h 305999"/>
              <a:gd name="connsiteX18" fmla="*/ 122143 w 262019"/>
              <a:gd name="connsiteY18" fmla="*/ 122464 h 305999"/>
              <a:gd name="connsiteX19" fmla="*/ 92995 w 262019"/>
              <a:gd name="connsiteY19" fmla="*/ 122464 h 305999"/>
              <a:gd name="connsiteX20" fmla="*/ 89411 w 262019"/>
              <a:gd name="connsiteY20" fmla="*/ 114117 h 305999"/>
              <a:gd name="connsiteX21" fmla="*/ 153169 w 262019"/>
              <a:gd name="connsiteY21" fmla="*/ 47107 h 305999"/>
              <a:gd name="connsiteX22" fmla="*/ 161643 w 262019"/>
              <a:gd name="connsiteY22" fmla="*/ 51230 h 305999"/>
              <a:gd name="connsiteX23" fmla="*/ 154928 w 262019"/>
              <a:gd name="connsiteY23" fmla="*/ 97111 h 305999"/>
              <a:gd name="connsiteX24" fmla="*/ 184076 w 262019"/>
              <a:gd name="connsiteY24" fmla="*/ 97111 h 305999"/>
              <a:gd name="connsiteX25" fmla="*/ 187655 w 262019"/>
              <a:gd name="connsiteY25" fmla="*/ 105458 h 30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019" h="305999">
                <a:moveTo>
                  <a:pt x="145190" y="114"/>
                </a:moveTo>
                <a:cubicBezTo>
                  <a:pt x="86915" y="114"/>
                  <a:pt x="38611" y="42732"/>
                  <a:pt x="29728" y="98494"/>
                </a:cubicBezTo>
                <a:lnTo>
                  <a:pt x="1735" y="147879"/>
                </a:lnTo>
                <a:cubicBezTo>
                  <a:pt x="-2917" y="156084"/>
                  <a:pt x="3011" y="166257"/>
                  <a:pt x="12443" y="166257"/>
                </a:cubicBezTo>
                <a:lnTo>
                  <a:pt x="31330" y="166257"/>
                </a:lnTo>
                <a:lnTo>
                  <a:pt x="31330" y="227636"/>
                </a:lnTo>
                <a:cubicBezTo>
                  <a:pt x="31330" y="244971"/>
                  <a:pt x="47538" y="257746"/>
                  <a:pt x="64397" y="253699"/>
                </a:cubicBezTo>
                <a:lnTo>
                  <a:pt x="85576" y="250773"/>
                </a:lnTo>
                <a:lnTo>
                  <a:pt x="85576" y="286343"/>
                </a:lnTo>
                <a:cubicBezTo>
                  <a:pt x="85576" y="297263"/>
                  <a:pt x="94429" y="306114"/>
                  <a:pt x="105349" y="306114"/>
                </a:cubicBezTo>
                <a:lnTo>
                  <a:pt x="169615" y="306114"/>
                </a:lnTo>
                <a:cubicBezTo>
                  <a:pt x="180537" y="306114"/>
                  <a:pt x="189391" y="297263"/>
                  <a:pt x="189391" y="286343"/>
                </a:cubicBezTo>
                <a:lnTo>
                  <a:pt x="189391" y="225273"/>
                </a:lnTo>
                <a:cubicBezTo>
                  <a:pt x="232060" y="207843"/>
                  <a:pt x="262135" y="165953"/>
                  <a:pt x="262135" y="117028"/>
                </a:cubicBezTo>
                <a:cubicBezTo>
                  <a:pt x="262132" y="52454"/>
                  <a:pt x="209773" y="114"/>
                  <a:pt x="145190" y="114"/>
                </a:cubicBezTo>
                <a:moveTo>
                  <a:pt x="187655" y="105458"/>
                </a:moveTo>
                <a:lnTo>
                  <a:pt x="123902" y="172470"/>
                </a:lnTo>
                <a:cubicBezTo>
                  <a:pt x="120580" y="175962"/>
                  <a:pt x="114733" y="173116"/>
                  <a:pt x="115429" y="168345"/>
                </a:cubicBezTo>
                <a:lnTo>
                  <a:pt x="122143" y="122464"/>
                </a:lnTo>
                <a:lnTo>
                  <a:pt x="92995" y="122464"/>
                </a:lnTo>
                <a:cubicBezTo>
                  <a:pt x="88650" y="122464"/>
                  <a:pt x="86420" y="117266"/>
                  <a:pt x="89411" y="114117"/>
                </a:cubicBezTo>
                <a:lnTo>
                  <a:pt x="153169" y="47107"/>
                </a:lnTo>
                <a:cubicBezTo>
                  <a:pt x="156491" y="43613"/>
                  <a:pt x="162338" y="46460"/>
                  <a:pt x="161643" y="51230"/>
                </a:cubicBezTo>
                <a:lnTo>
                  <a:pt x="154928" y="97111"/>
                </a:lnTo>
                <a:lnTo>
                  <a:pt x="184076" y="97111"/>
                </a:lnTo>
                <a:cubicBezTo>
                  <a:pt x="188416" y="97111"/>
                  <a:pt x="190651" y="102310"/>
                  <a:pt x="187655" y="105458"/>
                </a:cubicBezTo>
              </a:path>
            </a:pathLst>
          </a:custGeom>
          <a:gradFill>
            <a:gsLst>
              <a:gs pos="0">
                <a:srgbClr val="FFFFFF"/>
              </a:gs>
              <a:gs pos="80000">
                <a:srgbClr val="FFFFFF">
                  <a:alpha val="60000"/>
                </a:srgbClr>
              </a:gs>
            </a:gsLst>
            <a:lin ang="4800001" scaled="1"/>
          </a:gradFill>
          <a:ln w="10900" cap="flat">
            <a:noFill/>
            <a:prstDash val="solid"/>
            <a:miter/>
          </a:ln>
        </p:spPr>
        <p:txBody>
          <a:bodyPr rtlCol="0" anchor="ctr"/>
          <a:lstStyle/>
          <a:p>
            <a:endParaRPr lang="zh-CN" altLang="en-US"/>
          </a:p>
        </p:txBody>
      </p:sp>
    </p:spTree>
    <p:custDataLst>
      <p:tags r:id="rId22"/>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90_1*n_h_h_a*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1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90_1*n_h_h_f*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根据需要可酌情增减"/>
  <p:tag name="KSO_WM_UNIT_TEXT_FILL_FORE_SCHEMECOLOR_INDEX" val="1"/>
  <p:tag name="KSO_WM_UNIT_TEXT_FILL_TYPE" val="1"/>
</p:tagLst>
</file>

<file path=ppt\tags\tag10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090_1*n_h_h_a*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103.xml><?xml version="1.0" encoding="utf-8"?>
<p:tagLst xmlns:p="http://schemas.openxmlformats.org/presentationml/2006/main">
  <p:tag name="KSO_WM_DIAGRAM_VERSION" val="3"/>
  <p:tag name="KSO_WM_DIAGRAM_COLOR_TRICK" val="4"/>
  <p:tag name="KSO_WM_DIAGRAM_COLOR_TEXT_CAN_REMOVE" val="n"/>
  <p:tag name="KSO_WM_UNIT_VALUE" val="78*6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1090_1*n_h_h_x*1_2_2_1"/>
  <p:tag name="KSO_WM_TEMPLATE_CATEGORY" val="diagram"/>
  <p:tag name="KSO_WM_TEMPLATE_INDEX" val="20231090"/>
  <p:tag name="KSO_WM_UNIT_LAYERLEVEL" val="1_1_1_1"/>
  <p:tag name="KSO_WM_TAG_VERSION" val="3.0"/>
  <p:tag name="KSO_WM_BEAUTIFY_FLAG" val="#wm#"/>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4.xml><?xml version="1.0" encoding="utf-8"?>
<p:tagLst xmlns:p="http://schemas.openxmlformats.org/presentationml/2006/main">
  <p:tag name="KSO_WM_DIAGRAM_VERSION" val="3"/>
  <p:tag name="KSO_WM_DIAGRAM_COLOR_TRICK" val="4"/>
  <p:tag name="KSO_WM_DIAGRAM_COLOR_TEXT_CAN_REMOVE" val="n"/>
  <p:tag name="KSO_WM_UNIT_VALUE" val="85*73"/>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1090_1*n_h_h_x*1_2_1_1"/>
  <p:tag name="KSO_WM_TEMPLATE_CATEGORY" val="diagram"/>
  <p:tag name="KSO_WM_TEMPLATE_INDEX" val="20231090"/>
  <p:tag name="KSO_WM_UNIT_LAYERLEVEL" val="1_1_1_1"/>
  <p:tag name="KSO_WM_TAG_VERSION" val="3.0"/>
  <p:tag name="KSO_WM_BEAUTIFY_FLAG" val="#wm#"/>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TABLE_ENDDRAG_ORIGIN_RECT" val="707*325"/>
  <p:tag name="TABLE_ENDDRAG_RECT" val="62*165*707*325"/>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1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1_1"/>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0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1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1_3"/>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Lst>
</file>

<file path=ppt\tags\tag1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1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1_4"/>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Lst>
</file>

<file path=ppt\tags\tag1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1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1_2"/>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11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69_2*l_h_a*1_1_1"/>
  <p:tag name="KSO_WM_TEMPLATE_CATEGORY" val="diagram"/>
  <p:tag name="KSO_WM_TEMPLATE_INDEX" val="2023106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2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2_1"/>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gradient&quot;:[{&quot;brightness&quot;:0.4000000059604645,&quot;colorType&quot;:1,&quot;foreColorIndex&quot;:6,&quot;pos&quot;:0.8999999761581421,&quot;transparency&quot;:0},{&quot;brightness&quot;:0,&quot;colorType&quot;:1,&quot;foreColorIndex&quot;:6,&quot;pos&quot;:0,&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2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2_2"/>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2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2_3"/>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6,&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Lst>
</file>

<file path=ppt\tags\tag1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2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2_4"/>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Lst>
</file>

<file path=ppt\tags\tag11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069_2*l_h_a*1_2_1"/>
  <p:tag name="KSO_WM_TEMPLATE_CATEGORY" val="diagram"/>
  <p:tag name="KSO_WM_TEMPLATE_INDEX" val="2023106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1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3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3_1"/>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gradient&quot;:[{&quot;brightness&quot;:0.4000000059604645,&quot;colorType&quot;:1,&quot;foreColorIndex&quot;:7,&quot;pos&quot;:1,&quot;transparency&quot;:0},{&quot;brightness&quot;:0,&quot;colorType&quot;:1,&quot;foreColorIndex&quot;:7,&quot;pos&quot;:0.10000000149011612,&quot;transparency&quot;:0}],&quot;type&quot;:3},&quot;glow&quot;:{&quot;colorType&quot;:0},&quot;line&quot;:{&quot;type&quot;:0},&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3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3_4"/>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Lst>
</file>

<file path=ppt\tags\tag1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3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3_3"/>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7,&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Lst>
</file>

<file path=ppt\tags\tag1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3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3_2"/>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Lst>
</file>

<file path=ppt\tags\tag12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69_2*l_h_a*1_3_1"/>
  <p:tag name="KSO_WM_TEMPLATE_CATEGORY" val="diagram"/>
  <p:tag name="KSO_WM_TEMPLATE_INDEX" val="2023106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124.xml><?xml version="1.0" encoding="utf-8"?>
<p:tagLst xmlns:p="http://schemas.openxmlformats.org/presentationml/2006/main">
  <p:tag name="KSO_WM_BEAUTIFY_FLAG" val="#wm#"/>
  <p:tag name="KSO_WM_TEMPLATE_CATEGORY" val="custom"/>
  <p:tag name="KSO_WM_TEMPLATE_INDEX" val="20205081"/>
</p:tagLst>
</file>

<file path=ppt\tags\tag125.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16.2750454735944,&quot;top&quot;:161.14736938476562,&quot;width&quot;:840.4249545264056}"/>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2_1"/>
  <p:tag name="KSO_WM_UNIT_ID" val="diagram20231496_2*n_h_h_a*1_2_2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 name="KSO_WM_DIAGRAM_USE_COLOR_VALUE" val="{&quot;color_scheme&quot;:1,&quot;color_type&quot;:1,&quot;theme_color_indexes&quot;:[]}"/>
</p:tagLst>
</file>

<file path=ppt\tags\tag126.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16.2750454735944,&quot;top&quot;:161.14736938476562,&quot;width&quot;:840.4249545264056}"/>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1_1"/>
  <p:tag name="KSO_WM_UNIT_ID" val="diagram20231496_2*n_h_h_a*1_2_1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 name="KSO_WM_DIAGRAM_USE_COLOR_VALUE" val="{&quot;color_scheme&quot;:1,&quot;color_type&quot;:1,&quot;theme_color_indexes&quot;:[]}"/>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96_2*n_h_h_i*1_2_1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28.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96_2*n_h_h_f*1_2_1_1"/>
  <p:tag name="KSO_WM_TEMPLATE_CATEGORY" val="diagram"/>
  <p:tag name="KSO_WM_TEMPLATE_INDEX" val="20231496"/>
  <p:tag name="KSO_WM_UNIT_LAYERLEVEL" val="1_1_1_1"/>
  <p:tag name="KSO_WM_TAG_VERSION" val="3.0"/>
  <p:tag name="KSO_WM_UNIT_VALUE" val="36"/>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 name="KSO_WM_DIAGRAM_USE_COLOR_VALUE" val="{&quot;color_scheme&quot;:1,&quot;color_type&quot;:1,&quot;theme_color_indexes&quot;:[]}"/>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96_2*n_h_h_i*1_2_2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96_2*n_h_h_f*1_2_2_1"/>
  <p:tag name="KSO_WM_TEMPLATE_CATEGORY" val="diagram"/>
  <p:tag name="KSO_WM_TEMPLATE_INDEX" val="2023149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0"/>
  <p:tag name="KSO_WM_UNIT_TEXT_FILL_FORE_SCHEMECOLOR_INDEX" val="1"/>
  <p:tag name="KSO_WM_UNIT_TEXT_FILL_TYPE" val="1"/>
  <p:tag name="KSO_WM_UNIT_PRESET_TEXT" val="点击此处添加正文，文字是您思想的提炼请言简意赅的阐述您的观点"/>
  <p:tag name="KSO_WM_DIAGRAM_USE_COLOR_VALUE" val="{&quot;color_scheme&quot;:1,&quot;color_type&quot;:1,&quot;theme_color_indexes&quot;:[]}"/>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96_2*n_h_i*1_1_1"/>
  <p:tag name="KSO_WM_TEMPLATE_CATEGORY" val="diagram"/>
  <p:tag name="KSO_WM_TEMPLATE_INDEX" val="20231496"/>
  <p:tag name="KSO_WM_UNIT_LAYERLEVEL" val="1_1_1"/>
  <p:tag name="KSO_WM_TAG_VERSION" val="3.0"/>
  <p:tag name="KSO_WM_UNIT_LINE_FORE_SCHEMECOLOR_INDEX_1_BRIGHTNESS" val="0.4"/>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17"/>
  <p:tag name="KSO_WM_UNIT_LINE_FORE_SCHEMECOLOR_INDEX_2_TRANS" val="1"/>
  <p:tag name="KSO_WM_UNIT_LINE_GRADIENT_TYPE" val="0"/>
  <p:tag name="KSO_WM_UNIT_LINE_GRADIENT_ANGLE" val="180"/>
  <p:tag name="KSO_WM_UNIT_LINE_GRADIENT_DIRECTION" val="4"/>
  <p:tag name="KSO_WM_UNIT_LINE_FILL_TYPE" val="5"/>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17000000178813934,&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2.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96_2*n_h_h_i*1_2_2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3.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96_2*n_h_h_i*1_2_1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96_2*n_h_i*1_1_2"/>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899999976158142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496_2*n_h_i*1_1_3"/>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5"/>
  <p:tag name="KSO_WM_UNIT_FILL_FORE_SCHEMECOLOR_INDEX_2_BRIGHTNESS" val="0"/>
  <p:tag name="KSO_WM_UNIT_FILL_FORE_SCHEMECOLOR_INDEX_2" val="5"/>
  <p:tag name="KSO_WM_UNIT_FILL_FORE_SCHEMECOLOR_INDEX_2_POS" val="1"/>
  <p:tag name="KSO_WM_UNIT_FILL_FORE_SCHEMECOLOR_INDEX_2_TRANS" val="0.85"/>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8500000238418579},{&quot;brightness&quot;:0,&quot;colorType&quot;:1,&quot;foreColorIndex&quot;:5,&quot;pos&quot;:1,&quot;transparency&quot;:0.85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496_2*n_h_i*1_1_4"/>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
  <p:tag name="KSO_WM_UNIT_FILL_FORE_SCHEMECOLOR_INDEX_2_BRIGHTNESS" val="0"/>
  <p:tag name="KSO_WM_UNIT_FILL_FORE_SCHEMECOLOR_INDEX_2" val="5"/>
  <p:tag name="KSO_WM_UNIT_FILL_FORE_SCHEMECOLOR_INDEX_2_POS" val="1"/>
  <p:tag name="KSO_WM_UNIT_FILL_FORE_SCHEMECOLOR_INDEX_2_TRANS" val="0.8"/>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800000011920929},{&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31496_2*n_h_i*1_1_5"/>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quot;colorType&quot;:1,&quot;foreColorIndex&quot;:5,&quot;pos&quot;:0.9800000190734863,&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8.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96_2*n_h_a*1_1_1"/>
  <p:tag name="KSO_WM_TEMPLATE_CATEGORY" val="diagram"/>
  <p:tag name="KSO_WM_TEMPLATE_INDEX" val="20231496"/>
  <p:tag name="KSO_WM_UNIT_LAYERLEVEL" val="1_1_1"/>
  <p:tag name="KSO_WM_TAG_VERSION" val="3.0"/>
  <p:tag name="KSO_WM_UNIT_TEXT_FILL_FORE_SCHEMECOLOR_INDEX_BRIGHTNESS"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a*1_1_1"/>
  <p:tag name="KSO_WM_TEMPLATE_CATEGORY" val="diagram"/>
  <p:tag name="KSO_WM_TEMPLATE_INDEX" val="20231112"/>
  <p:tag name="KSO_WM_UNIT_LAYERLEVEL" val="1_1_1"/>
  <p:tag name="KSO_WM_TAG_VERSION" val="3.0"/>
  <p:tag name="KSO_WM_UNIT_ISCONTENTSTITLE" val="0"/>
  <p:tag name="KSO_WM_UNIT_ISNUMDGMTITLE" val="0"/>
  <p:tag name="KSO_WM_UNIT_NOCLEAR" val="0"/>
  <p:tag name="KSO_WM_UNIT_VALUE" val="10"/>
  <p:tag name="KSO_WM_DIAGRAM_GROUP_CODE" val="n1-1"/>
  <p:tag name="KSO_WM_UNIT_TYPE" val="n_h_a"/>
  <p:tag name="KSO_WM_UNIT_INDEX" val="1_1_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项标题"/>
  <p:tag name="KSO_WM_UNIT_TEXT_FILL_FORE_SCHEMECOLOR_INDEX" val="1"/>
  <p:tag name="KSO_WM_UNIT_TEXT_FILL_TYPE" val="1"/>
  <p:tag name="KSO_WM_DIAGRAM_USE_COLOR_VALUE" val="{&quot;color_scheme&quot;:1,&quot;color_type&quot;:1,&quot;theme_color_indexes&quot;:[]}"/>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2_4*n_h_h_i*1_2_2_2"/>
  <p:tag name="KSO_WM_TEMPLATE_CATEGORY" val="diagram"/>
  <p:tag name="KSO_WM_TEMPLATE_INDEX" val="20231112"/>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6,&quot;pos&quot;:0,&quot;transparency&quot;:0},{&quot;brightness&quot;:0.20000000298023224,&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h_i*1_2_1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h_i*1_2_5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5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9,&quot;pos&quot;:0,&quot;transparency&quot;:0},{&quot;brightness&quot;:0.20000000298023224,&quot;colorType&quot;:1,&quot;foreColorIndex&quot;:9,&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h_i*1_2_4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4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8,&quot;pos&quot;:0,&quot;transparency&quot;:0},{&quot;brightness&quot;:0.20000000298023224,&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h_i*1_2_3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7,&quot;pos&quot;:0,&quot;transparency&quot;:0},{&quot;brightness&quot;:0.20000000298023224,&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112_4*n_h_h_a*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1112_4*n_h_h_a*1_2_4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2_4*n_h_h_a*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112_4*n_h_h_a*1_2_5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4*n_h_h_a*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112_4*n_h_h_i*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DIAGRAM_USE_COLOR_VALUE" val="{&quot;color_scheme&quot;:1,&quot;color_type&quot;:1,&quot;theme_color_indexes&quot;:[]}"/>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112_4*n_h_h_i*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DIAGRAM_USE_COLOR_VALUE" val="{&quot;color_scheme&quot;:1,&quot;color_type&quot;:1,&quot;theme_color_indexes&quot;:[]}"/>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112_4*n_h_h_i*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TEXT_FILL_FORE_SCHEMECOLOR_INDEX" val="1"/>
  <p:tag name="KSO_WM_UNIT_TEXT_FILL_TYPE" val="1"/>
  <p:tag name="KSO_WM_DIAGRAM_USE_COLOR_VALUE" val="{&quot;color_scheme&quot;:1,&quot;color_type&quot;:1,&quot;theme_color_indexes&quot;:[]}"/>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4_1"/>
  <p:tag name="KSO_WM_UNIT_ID" val="diagram20231112_4*n_h_h_i*1_2_4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TEXT_FILL_FORE_SCHEMECOLOR_INDEX" val="1"/>
  <p:tag name="KSO_WM_UNIT_TEXT_FILL_TYPE" val="1"/>
  <p:tag name="KSO_WM_DIAGRAM_USE_COLOR_VALUE" val="{&quot;color_scheme&quot;:1,&quot;color_type&quot;:1,&quot;theme_color_indexes&quot;:[]}"/>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5_1"/>
  <p:tag name="KSO_WM_UNIT_ID" val="diagram20231112_4*n_h_h_i*1_2_5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5"/>
  <p:tag name="KSO_WM_UNIT_TEXT_FILL_FORE_SCHEMECOLOR_INDEX" val="1"/>
  <p:tag name="KSO_WM_UNIT_TEXT_FILL_TYPE" val="1"/>
  <p:tag name="KSO_WM_DIAGRAM_USE_COLOR_VALUE" val="{&quot;color_scheme&quot;:1,&quot;color_type&quot;:1,&quot;theme_color_indexes&quot;:[]}"/>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319_7*m_i*1_1"/>
  <p:tag name="KSO_WM_TEMPLATE_CATEGORY" val="diagram"/>
  <p:tag name="KSO_WM_TEMPLATE_INDEX" val="20230319"/>
  <p:tag name="KSO_WM_UNIT_LAYERLEVEL" val="1_1"/>
  <p:tag name="KSO_WM_TAG_VERSION" val="3.0"/>
  <p:tag name="KSO_WM_DIAGRAM_VERSION" val="3"/>
  <p:tag name="KSO_WM_DIAGRAM_COLOR_TRICK" val="2"/>
  <p:tag name="KSO_WM_DIAGRAM_COLOR_TEXT_CAN_REMOVE" val="n"/>
  <p:tag name="KSO_WM_UNIT_TYPE" val="m_i"/>
  <p:tag name="KSO_WM_UNIT_INDEX" val="1_1"/>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type&quot;:0},&quot;glow&quot;:{&quot;colorType&quot;:0},&quot;line&quot;:{&quot;gradient&quot;:[{&quot;brightness&quot;:0.949999988079071,&quot;colorType&quot;:1,&quot;foreColorIndex&quot;:5,&quot;pos&quot;:0,&quot;transparency&quot;:1},{&quot;brightness&quot;:0,&quot;colorType&quot;:1,&quot;foreColorIndex&quot;:5,&quot;pos&quot;:0.6700000166893005,&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1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1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
  <p:tag name="KSO_WM_UNIT_PRESET_TEXT" val="添加标题"/>
  <p:tag name="KSO_WM_UNIT_FILL_TYPE" val="3"/>
  <p:tag name="KSO_WM_UNIT_LINE_FORE_SCHEMECOLOR_INDEX" val="5"/>
  <p:tag name="KSO_WM_UNIT_TEXT_FILL_FORE_SCHEMECOLOR_INDEX" val="1"/>
  <p:tag name="KSO_WM_UNIT_TEXT_FILL_TYPE" val="1"/>
</p:tagLst>
</file>

<file path=ppt\tags\tag16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1_1"/>
  <p:tag name="KSO_WM_TEMPLATE_CATEGORY" val="diagram"/>
  <p:tag name="KSO_WM_TEMPLATE_INDEX" val="20230319"/>
  <p:tag name="KSO_WM_UNIT_LAYERLEVEL" val="1_1_1"/>
  <p:tag name="KSO_WM_TAG_VERSION" val="3.0"/>
  <p:tag name="KSO_WM_DIAGRAM_GROUP_CODE" val="m1-1"/>
  <p:tag name="KSO_WM_UNIT_TYPE" val="m_h_i"/>
  <p:tag name="KSO_WM_UNIT_INDEX" val="1_1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3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3_1"/>
  <p:tag name="KSO_WM_DIAGRAM_VERSION" val="3"/>
  <p:tag name="KSO_WM_DIAGRAM_COLOR_TRICK" val="2"/>
  <p:tag name="KSO_WM_DIAGRAM_COLOR_TEXT_CAN_REMOVE" val="n"/>
  <p:tag name="KSO_WM_UNIT_VALUE" val="14"/>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5"/>
  <p:tag name="KSO_WM_UNIT_TEXT_FILL_FORE_SCHEMECOLOR_INDEX" val="1"/>
  <p:tag name="KSO_WM_UNIT_TEXT_FILL_TYPE" val="1"/>
</p:tagLst>
</file>

<file path=ppt\tags\tag16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3_1"/>
  <p:tag name="KSO_WM_TEMPLATE_CATEGORY" val="diagram"/>
  <p:tag name="KSO_WM_TEMPLATE_INDEX" val="20230319"/>
  <p:tag name="KSO_WM_UNIT_LAYERLEVEL" val="1_1_1"/>
  <p:tag name="KSO_WM_TAG_VERSION" val="3.0"/>
  <p:tag name="KSO_WM_DIAGRAM_GROUP_CODE" val="m1-1"/>
  <p:tag name="KSO_WM_UNIT_TYPE" val="m_h_i"/>
  <p:tag name="KSO_WM_UNIT_INDEX" val="1_3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5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5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5"/>
  <p:tag name="KSO_WM_UNIT_TEXT_FILL_FORE_SCHEMECOLOR_INDEX" val="1"/>
  <p:tag name="KSO_WM_UNIT_TEXT_FILL_TYPE" val="1"/>
</p:tagLst>
</file>

<file path=ppt\tags\tag16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5_1"/>
  <p:tag name="KSO_WM_TEMPLATE_CATEGORY" val="diagram"/>
  <p:tag name="KSO_WM_TEMPLATE_INDEX" val="20230319"/>
  <p:tag name="KSO_WM_UNIT_LAYERLEVEL" val="1_1_1"/>
  <p:tag name="KSO_WM_TAG_VERSION" val="3.0"/>
  <p:tag name="KSO_WM_DIAGRAM_GROUP_CODE" val="m1-1"/>
  <p:tag name="KSO_WM_UNIT_TYPE" val="m_h_i"/>
  <p:tag name="KSO_WM_UNIT_INDEX" val="1_5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7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7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5"/>
  <p:tag name="KSO_WM_UNIT_TEXT_FILL_FORE_SCHEMECOLOR_INDEX" val="1"/>
  <p:tag name="KSO_WM_UNIT_TEXT_FILL_TYPE" val="1"/>
</p:tagLst>
</file>

<file path=ppt\tags\tag167.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7_1"/>
  <p:tag name="KSO_WM_TEMPLATE_CATEGORY" val="diagram"/>
  <p:tag name="KSO_WM_TEMPLATE_INDEX" val="20230319"/>
  <p:tag name="KSO_WM_UNIT_LAYERLEVEL" val="1_1_1"/>
  <p:tag name="KSO_WM_TAG_VERSION" val="3.0"/>
  <p:tag name="KSO_WM_DIAGRAM_GROUP_CODE" val="m1-1"/>
  <p:tag name="KSO_WM_UNIT_TYPE" val="m_h_i"/>
  <p:tag name="KSO_WM_UNIT_INDEX" val="1_7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8.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2_1"/>
  <p:tag name="KSO_WM_TEMPLATE_CATEGORY" val="diagram"/>
  <p:tag name="KSO_WM_TEMPLATE_INDEX" val="20230319"/>
  <p:tag name="KSO_WM_UNIT_LAYERLEVEL" val="1_1_1"/>
  <p:tag name="KSO_WM_TAG_VERSION" val="3.0"/>
  <p:tag name="KSO_WM_DIAGRAM_GROUP_CODE" val="m1-1"/>
  <p:tag name="KSO_WM_UNIT_TYPE" val="m_h_i"/>
  <p:tag name="KSO_WM_UNIT_INDEX" val="1_2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2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2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
  <p:tag name="KSO_WM_UNIT_PRESET_TEXT" val="添加标题"/>
  <p:tag name="KSO_WM_UNIT_FILL_TYPE" val="3"/>
  <p:tag name="KSO_WM_UNIT_LINE_FORE_SCHEMECOLOR_INDEX" val="8"/>
  <p:tag name="KSO_WM_UNIT_TEXT_FILL_FORE_SCHEMECOLOR_INDEX" val="1"/>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4_1"/>
  <p:tag name="KSO_WM_TEMPLATE_CATEGORY" val="diagram"/>
  <p:tag name="KSO_WM_TEMPLATE_INDEX" val="20230319"/>
  <p:tag name="KSO_WM_UNIT_LAYERLEVEL" val="1_1_1"/>
  <p:tag name="KSO_WM_TAG_VERSION" val="3.0"/>
  <p:tag name="KSO_WM_DIAGRAM_GROUP_CODE" val="m1-1"/>
  <p:tag name="KSO_WM_UNIT_TYPE" val="m_h_i"/>
  <p:tag name="KSO_WM_UNIT_INDEX" val="1_4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4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4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8"/>
  <p:tag name="KSO_WM_UNIT_TEXT_FILL_FORE_SCHEMECOLOR_INDEX" val="1"/>
  <p:tag name="KSO_WM_UNIT_TEXT_FILL_TYPE" val="1"/>
</p:tagLst>
</file>

<file path=ppt\tags\tag172.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6_1"/>
  <p:tag name="KSO_WM_TEMPLATE_CATEGORY" val="diagram"/>
  <p:tag name="KSO_WM_TEMPLATE_INDEX" val="20230319"/>
  <p:tag name="KSO_WM_UNIT_LAYERLEVEL" val="1_1_1"/>
  <p:tag name="KSO_WM_TAG_VERSION" val="3.0"/>
  <p:tag name="KSO_WM_DIAGRAM_GROUP_CODE" val="m1-1"/>
  <p:tag name="KSO_WM_UNIT_TYPE" val="m_h_i"/>
  <p:tag name="KSO_WM_UNIT_INDEX" val="1_6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6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6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8"/>
  <p:tag name="KSO_WM_UNIT_TEXT_FILL_FORE_SCHEMECOLOR_INDEX" val="1"/>
  <p:tag name="KSO_WM_UNIT_TEXT_FILL_TYPE" val="1"/>
</p:tagLst>
</file>

<file path=ppt\tags\tag17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8_1"/>
  <p:tag name="KSO_WM_TEMPLATE_CATEGORY" val="diagram"/>
  <p:tag name="KSO_WM_TEMPLATE_INDEX" val="20230319"/>
  <p:tag name="KSO_WM_UNIT_LAYERLEVEL" val="1_1_1"/>
  <p:tag name="KSO_WM_TAG_VERSION" val="3.0"/>
  <p:tag name="KSO_WM_DIAGRAM_GROUP_CODE" val="m1-1"/>
  <p:tag name="KSO_WM_UNIT_TYPE" val="m_h_i"/>
  <p:tag name="KSO_WM_UNIT_INDEX" val="1_8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8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8_1"/>
  <p:tag name="KSO_WM_DIAGRAM_VERSION" val="3"/>
  <p:tag name="KSO_WM_DIAGRAM_COLOR_TRICK" val="2"/>
  <p:tag name="KSO_WM_DIAGRAM_COLOR_TEXT_CAN_REMOVE" val="n"/>
  <p:tag name="KSO_WM_UNIT_VALUE" val="14"/>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8"/>
  <p:tag name="KSO_WM_UNIT_TEXT_FILL_FORE_SCHEMECOLOR_INDEX" val="1"/>
  <p:tag name="KSO_WM_UNIT_TEXT_FILL_TYPE" val="1"/>
</p:tagLst>
</file>

<file path=ppt\tags\tag176.xml><?xml version="1.0" encoding="utf-8"?>
<p:tagLst xmlns:p="http://schemas.openxmlformats.org/presentationml/2006/main">
  <p:tag name="KSO_WM_BEAUTIFY_FLAG" val="#wm#"/>
  <p:tag name="KSO_WM_TEMPLATE_CATEGORY" val="custom"/>
  <p:tag name="KSO_WM_TEMPLATE_INDEX" val="20205081"/>
</p:tagLst>
</file>

<file path=ppt\tags\tag177.xml><?xml version="1.0" encoding="utf-8"?>
<p:tagLst xmlns:p="http://schemas.openxmlformats.org/presentationml/2006/main">
  <p:tag name="KSO_WM_BEAUTIFY_FLAG" val="#wm#"/>
  <p:tag name="KSO_WM_TEMPLATE_CATEGORY" val="custom"/>
  <p:tag name="KSO_WM_TEMPLATE_INDEX" val="20205081"/>
</p:tagLst>
</file>

<file path=ppt\tags\tag178.xml><?xml version="1.0" encoding="utf-8"?>
<p:tagLst xmlns:p="http://schemas.openxmlformats.org/presentationml/2006/main">
  <p:tag name="KSO_WM_BEAUTIFY_FLAG" val="#wm#"/>
  <p:tag name="KSO_WM_TEMPLATE_CATEGORY" val="custom"/>
  <p:tag name="KSO_WM_TEMPLATE_INDEX" val="20205081"/>
</p:tagLst>
</file>

<file path=ppt\tags\tag179.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081"/>
</p:tagLst>
</file>

<file path=ppt\tags\tag181.xml><?xml version="1.0" encoding="utf-8"?>
<p:tagLst xmlns:p="http://schemas.openxmlformats.org/presentationml/2006/main">
  <p:tag name="KSO_WM_BEAUTIFY_FLAG" val="#wm#"/>
  <p:tag name="KSO_WM_TEMPLATE_CATEGORY" val="custom"/>
  <p:tag name="KSO_WM_TEMPLATE_INDEX" val="20205081"/>
</p:tagLst>
</file>

<file path=ppt\tags\tag182.xml><?xml version="1.0" encoding="utf-8"?>
<p:tagLst xmlns:p="http://schemas.openxmlformats.org/presentationml/2006/main">
  <p:tag name="KSO_WM_BEAUTIFY_FLAG" val="#wm#"/>
  <p:tag name="KSO_WM_TEMPLATE_CATEGORY" val="custom"/>
  <p:tag name="KSO_WM_TEMPLATE_INDEX" val="20205081"/>
</p:tagLst>
</file>

<file path=ppt\tags\tag183.xml><?xml version="1.0" encoding="utf-8"?>
<p:tagLst xmlns:p="http://schemas.openxmlformats.org/presentationml/2006/main">
  <p:tag name="KSO_WM_BEAUTIFY_FLAG" val="#wm#"/>
  <p:tag name="KSO_WM_TEMPLATE_CATEGORY" val="custom"/>
  <p:tag name="KSO_WM_TEMPLATE_INDEX" val="20205081"/>
</p:tagLst>
</file>

<file path=ppt\tags\tag184.xml><?xml version="1.0" encoding="utf-8"?>
<p:tagLst xmlns:p="http://schemas.openxmlformats.org/presentationml/2006/main">
  <p:tag name="KSO_WM_BEAUTIFY_FLAG" val="#wm#"/>
  <p:tag name="KSO_WM_TEMPLATE_CATEGORY" val="custom"/>
  <p:tag name="KSO_WM_TEMPLATE_INDEX" val="20205081"/>
</p:tagLst>
</file>

<file path=ppt\tags\tag185.xml><?xml version="1.0" encoding="utf-8"?>
<p:tagLst xmlns:p="http://schemas.openxmlformats.org/presentationml/2006/main">
  <p:tag name="KSO_WM_BEAUTIFY_FLAG" val="#wm#"/>
  <p:tag name="KSO_WM_TEMPLATE_CATEGORY" val="custom"/>
  <p:tag name="KSO_WM_TEMPLATE_INDEX" val="20205081"/>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KSO_WM_BEAUTIFY_FLAG" val="#wm#"/>
  <p:tag name="KSO_WM_TEMPLATE_CATEGORY" val="custom"/>
  <p:tag name="KSO_WM_TEMPLATE_INDEX" val="20205081"/>
</p:tagLst>
</file>

<file path=ppt\tags\tag188.xml><?xml version="1.0" encoding="utf-8"?>
<p:tagLst xmlns:p="http://schemas.openxmlformats.org/presentationml/2006/main">
  <p:tag name="KSO_WM_BEAUTIFY_FLAG" val="#wm#"/>
  <p:tag name="KSO_WM_TEMPLATE_CATEGORY" val="custom"/>
  <p:tag name="KSO_WM_TEMPLATE_INDEX" val="20205081"/>
</p:tagLst>
</file>

<file path=ppt\tags\tag189.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0508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1486_2*n_h_i*1_2_1"/>
  <p:tag name="KSO_WM_TEMPLATE_CATEGORY" val="diagram"/>
  <p:tag name="KSO_WM_TEMPLATE_INDEX" val="2023148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92.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1486_2*n_h_h_a*1_2_2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项标题"/>
</p:tagLst>
</file>

<file path=ppt\tags\tag193.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1486_2*n_h_h_a*1_2_1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Lst>
</file>

<file path=ppt\tags\tag194.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86_2*n_h_h_i*1_2_2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2"/>
</p:tagLst>
</file>

<file path=ppt\tags\tag195.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86_2*n_h_h_i*1_2_1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1"/>
</p:tagLst>
</file>

<file path=ppt\tags\tag196.xml><?xml version="1.0" encoding="utf-8"?>
<p:tagLst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86_2*n_h_a*1_1_1"/>
  <p:tag name="KSO_WM_TEMPLATE_CATEGORY" val="diagram"/>
  <p:tag name="KSO_WM_TEMPLATE_INDEX" val="20231486"/>
  <p:tag name="KSO_WM_UNIT_LAYERLEVEL" val="1_1_1"/>
  <p:tag name="KSO_WM_TAG_VERSION" val="3.0"/>
  <p:tag name="KSO_WM_BEAUTIFY_FLAG" val="#wm#"/>
  <p:tag name="KSO_WM_UNIT_ISCONTENTSTITLE" val="0"/>
  <p:tag name="KSO_WM_UNIT_ISNUMDGMTITLE" val="0"/>
  <p:tag name="KSO_WM_UNIT_NOCLEAR" val="0"/>
  <p:tag name="KSO_WM_UNIT_VALUE" val="36"/>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197.xml><?xml version="1.0" encoding="utf-8"?>
<p:tagLst xmlns:p="http://schemas.openxmlformats.org/presentationml/2006/main">
  <p:tag name="KSO_WM_UNIT_LINE_FORE_SCHEMECOLOR_INDEX_BRIGHTNESS" val="0"/>
  <p:tag name="KSO_WM_UNIT_LINE_FILL_TYPE" val="2"/>
  <p:tag name="KSO_WM_UNIT_SHADOW_SCHEMECOLOR_INDEX_BRIGHTNESS" val="-0.35"/>
  <p:tag name="KSO_WM_UNIT_SHADOW_SCHEMECOLOR_INDEX" val="14"/>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86_2*n_h_i*1_1_1"/>
  <p:tag name="KSO_WM_TEMPLATE_CATEGORY" val="diagram"/>
  <p:tag name="KSO_WM_TEMPLATE_INDEX" val="2023148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solidLine&quot;:{&quot;brightness&quot;:0,&quot;colorType&quot;:1,&quot;foreColorIndex&quot;:6,&quot;transparency&quot;:0},&quot;type&quot;:1},&quot;shadow&quot;:{&quot;brightness&quot;:-0.349999994039535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6"/>
</p:tagLst>
</file>

<file path=ppt\tags\tag198.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86_2*n_h_h_f*1_2_1_1"/>
  <p:tag name="KSO_WM_TEMPLATE_CATEGORY" val="diagram"/>
  <p:tag name="KSO_WM_TEMPLATE_INDEX" val="2023148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Lst>
</file>

<file path=ppt\tags\tag199.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86_2*n_h_h_f*1_2_2_1"/>
  <p:tag name="KSO_WM_TEMPLATE_CATEGORY" val="diagram"/>
  <p:tag name="KSO_WM_TEMPLATE_INDEX" val="2023148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081"/>
</p:tagLst>
</file>

<file path=ppt\tags\tag201.xml><?xml version="1.0" encoding="utf-8"?>
<p:tagLst xmlns:p="http://schemas.openxmlformats.org/presentationml/2006/main">
  <p:tag name="KSO_WM_BEAUTIFY_FLAG" val="#wm#"/>
  <p:tag name="KSO_WM_TEMPLATE_CATEGORY" val="custom"/>
  <p:tag name="KSO_WM_TEMPLATE_INDEX" val="2020508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1486_2*n_h_i*1_2_1"/>
  <p:tag name="KSO_WM_TEMPLATE_CATEGORY" val="diagram"/>
  <p:tag name="KSO_WM_TEMPLATE_INDEX" val="2023148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203.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1486_2*n_h_h_a*1_2_2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项标题"/>
</p:tagLst>
</file>

<file path=ppt\tags\tag204.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1486_2*n_h_h_a*1_2_1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Lst>
</file>

<file path=ppt\tags\tag205.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86_2*n_h_h_i*1_2_2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2"/>
</p:tagLst>
</file>

<file path=ppt\tags\tag206.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86_2*n_h_h_i*1_2_1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1"/>
</p:tagLst>
</file>

<file path=ppt\tags\tag207.xml><?xml version="1.0" encoding="utf-8"?>
<p:tagLst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86_2*n_h_a*1_1_1"/>
  <p:tag name="KSO_WM_TEMPLATE_CATEGORY" val="diagram"/>
  <p:tag name="KSO_WM_TEMPLATE_INDEX" val="20231486"/>
  <p:tag name="KSO_WM_UNIT_LAYERLEVEL" val="1_1_1"/>
  <p:tag name="KSO_WM_TAG_VERSION" val="3.0"/>
  <p:tag name="KSO_WM_BEAUTIFY_FLAG" val="#wm#"/>
  <p:tag name="KSO_WM_UNIT_ISCONTENTSTITLE" val="0"/>
  <p:tag name="KSO_WM_UNIT_ISNUMDGMTITLE" val="0"/>
  <p:tag name="KSO_WM_UNIT_NOCLEAR" val="0"/>
  <p:tag name="KSO_WM_UNIT_VALUE" val="36"/>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08.xml><?xml version="1.0" encoding="utf-8"?>
<p:tagLst xmlns:p="http://schemas.openxmlformats.org/presentationml/2006/main">
  <p:tag name="KSO_WM_UNIT_LINE_FORE_SCHEMECOLOR_INDEX_BRIGHTNESS" val="0"/>
  <p:tag name="KSO_WM_UNIT_LINE_FILL_TYPE" val="2"/>
  <p:tag name="KSO_WM_UNIT_SHADOW_SCHEMECOLOR_INDEX_BRIGHTNESS" val="-0.35"/>
  <p:tag name="KSO_WM_UNIT_SHADOW_SCHEMECOLOR_INDEX" val="14"/>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86_2*n_h_i*1_1_1"/>
  <p:tag name="KSO_WM_TEMPLATE_CATEGORY" val="diagram"/>
  <p:tag name="KSO_WM_TEMPLATE_INDEX" val="2023148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solidLine&quot;:{&quot;brightness&quot;:0,&quot;colorType&quot;:1,&quot;foreColorIndex&quot;:6,&quot;transparency&quot;:0},&quot;type&quot;:1},&quot;shadow&quot;:{&quot;brightness&quot;:-0.349999994039535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6"/>
</p:tagLst>
</file>

<file path=ppt\tags\tag209.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86_2*n_h_h_f*1_2_1_1"/>
  <p:tag name="KSO_WM_TEMPLATE_CATEGORY" val="diagram"/>
  <p:tag name="KSO_WM_TEMPLATE_INDEX" val="2023148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86_2*n_h_h_f*1_2_2_1"/>
  <p:tag name="KSO_WM_TEMPLATE_CATEGORY" val="diagram"/>
  <p:tag name="KSO_WM_TEMPLATE_INDEX" val="2023148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1093_4*l_h_a*1_5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93_4*l_h_a*1_1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93_4*l_h_f*1_1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1093_4*l_h_f*1_5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1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93_4*l_h_a*1_2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093_4*l_h_f*1_2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093_4*l_h_a*1_4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1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093_4*l_h_f*1_4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1_1"/>
  <p:tag name="KSO_WM_TEMPLATE_CATEGORY" val="diagram"/>
  <p:tag name="KSO_WM_TEMPLATE_INDEX" val="20231093"/>
  <p:tag name="KSO_WM_UNIT_LAYERLEVEL" val="1_1_1"/>
  <p:tag name="KSO_WM_TAG_VERSION" val="3.0"/>
  <p:tag name="KSO_WM_DIAGRAM_GROUP_CODE" val="l1-1"/>
  <p:tag name="KSO_WM_UNIT_TYPE" val="l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1_3"/>
  <p:tag name="KSO_WM_TEMPLATE_CATEGORY" val="diagram"/>
  <p:tag name="KSO_WM_TEMPLATE_INDEX" val="20231093"/>
  <p:tag name="KSO_WM_UNIT_LAYERLEVEL" val="1_1_1"/>
  <p:tag name="KSO_WM_TAG_VERSION" val="3.0"/>
  <p:tag name="KSO_WM_DIAGRAM_GROUP_CODE" val="l1-1"/>
  <p:tag name="KSO_WM_UNIT_TYPE" val="l_h_i"/>
  <p:tag name="KSO_WM_UNIT_INDEX" val="1_1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2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2_2"/>
  <p:tag name="KSO_WM_TEMPLATE_CATEGORY" val="diagram"/>
  <p:tag name="KSO_WM_TEMPLATE_INDEX" val="20231093"/>
  <p:tag name="KSO_WM_UNIT_LAYERLEVEL" val="1_1_1"/>
  <p:tag name="KSO_WM_TAG_VERSION" val="3.0"/>
  <p:tag name="KSO_WM_DIAGRAM_GROUP_CODE" val="l1-1"/>
  <p:tag name="KSO_WM_UNIT_TYPE" val="l_h_i"/>
  <p:tag name="KSO_WM_UNIT_INDEX" val="1_2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2_3"/>
  <p:tag name="KSO_WM_TEMPLATE_CATEGORY" val="diagram"/>
  <p:tag name="KSO_WM_TEMPLATE_INDEX" val="20231093"/>
  <p:tag name="KSO_WM_UNIT_LAYERLEVEL" val="1_1_1"/>
  <p:tag name="KSO_WM_TAG_VERSION" val="3.0"/>
  <p:tag name="KSO_WM_DIAGRAM_GROUP_CODE" val="l1-1"/>
  <p:tag name="KSO_WM_UNIT_TYPE" val="l_h_i"/>
  <p:tag name="KSO_WM_UNIT_INDEX" val="1_2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
</p:tagLst>
</file>

<file path=ppt\tags\tag2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5_2"/>
  <p:tag name="KSO_WM_TEMPLATE_CATEGORY" val="diagram"/>
  <p:tag name="KSO_WM_TEMPLATE_INDEX" val="20231093"/>
  <p:tag name="KSO_WM_UNIT_LAYERLEVEL" val="1_1_1"/>
  <p:tag name="KSO_WM_TAG_VERSION" val="3.0"/>
  <p:tag name="KSO_WM_DIAGRAM_GROUP_CODE" val="l1-1"/>
  <p:tag name="KSO_WM_UNIT_TYPE" val="l_h_i"/>
  <p:tag name="KSO_WM_UNIT_INDEX" val="1_5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5_3"/>
  <p:tag name="KSO_WM_TEMPLATE_CATEGORY" val="diagram"/>
  <p:tag name="KSO_WM_TEMPLATE_INDEX" val="20231093"/>
  <p:tag name="KSO_WM_UNIT_LAYERLEVEL" val="1_1_1"/>
  <p:tag name="KSO_WM_TAG_VERSION" val="3.0"/>
  <p:tag name="KSO_WM_DIAGRAM_GROUP_CODE" val="l1-1"/>
  <p:tag name="KSO_WM_UNIT_TYPE" val="l_h_i"/>
  <p:tag name="KSO_WM_UNIT_INDEX" val="1_5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2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4_2"/>
  <p:tag name="KSO_WM_TEMPLATE_CATEGORY" val="diagram"/>
  <p:tag name="KSO_WM_TEMPLATE_INDEX" val="20231093"/>
  <p:tag name="KSO_WM_UNIT_LAYERLEVEL" val="1_1_1"/>
  <p:tag name="KSO_WM_TAG_VERSION" val="3.0"/>
  <p:tag name="KSO_WM_DIAGRAM_GROUP_CODE" val="l1-1"/>
  <p:tag name="KSO_WM_UNIT_TYPE" val="l_h_i"/>
  <p:tag name="KSO_WM_UNIT_INDEX" val="1_4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4_3"/>
  <p:tag name="KSO_WM_TEMPLATE_CATEGORY" val="diagram"/>
  <p:tag name="KSO_WM_TEMPLATE_INDEX" val="20231093"/>
  <p:tag name="KSO_WM_UNIT_LAYERLEVEL" val="1_1_1"/>
  <p:tag name="KSO_WM_TAG_VERSION" val="3.0"/>
  <p:tag name="KSO_WM_DIAGRAM_GROUP_CODE" val="l1-1"/>
  <p:tag name="KSO_WM_UNIT_TYPE" val="l_h_i"/>
  <p:tag name="KSO_WM_UNIT_INDEX" val="1_4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
</p:tagLst>
</file>

<file path=ppt\tags\tag2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3_2"/>
  <p:tag name="KSO_WM_TEMPLATE_CATEGORY" val="diagram"/>
  <p:tag name="KSO_WM_TEMPLATE_INDEX" val="20231093"/>
  <p:tag name="KSO_WM_UNIT_LAYERLEVEL" val="1_1_1"/>
  <p:tag name="KSO_WM_TAG_VERSION" val="3.0"/>
  <p:tag name="KSO_WM_DIAGRAM_GROUP_CODE" val="l1-1"/>
  <p:tag name="KSO_WM_UNIT_TYPE" val="l_h_i"/>
  <p:tag name="KSO_WM_UNIT_INDEX" val="1_3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3_3"/>
  <p:tag name="KSO_WM_TEMPLATE_CATEGORY" val="diagram"/>
  <p:tag name="KSO_WM_TEMPLATE_INDEX" val="20231093"/>
  <p:tag name="KSO_WM_UNIT_LAYERLEVEL" val="1_1_1"/>
  <p:tag name="KSO_WM_TAG_VERSION" val="3.0"/>
  <p:tag name="KSO_WM_DIAGRAM_GROUP_CODE" val="l1-1"/>
  <p:tag name="KSO_WM_UNIT_TYPE" val="l_h_i"/>
  <p:tag name="KSO_WM_UNIT_INDEX" val="1_3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3_1"/>
  <p:tag name="KSO_WM_TEMPLATE_CATEGORY" val="diagram"/>
  <p:tag name="KSO_WM_TEMPLATE_INDEX" val="20231093"/>
  <p:tag name="KSO_WM_UNIT_LAYERLEVEL" val="1_1_1"/>
  <p:tag name="KSO_WM_TAG_VERSION" val="3.0"/>
  <p:tag name="KSO_WM_DIAGRAM_GROUP_CODE" val="l1-1"/>
  <p:tag name="KSO_WM_UNIT_TYPE" val="l_h_i"/>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4_1"/>
  <p:tag name="KSO_WM_TEMPLATE_CATEGORY" val="diagram"/>
  <p:tag name="KSO_WM_TEMPLATE_INDEX" val="20231093"/>
  <p:tag name="KSO_WM_UNIT_LAYERLEVEL" val="1_1_1"/>
  <p:tag name="KSO_WM_TAG_VERSION" val="3.0"/>
  <p:tag name="KSO_WM_DIAGRAM_GROUP_CODE" val="l1-1"/>
  <p:tag name="KSO_WM_UNIT_TYPE" val="l_h_i"/>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2_1"/>
  <p:tag name="KSO_WM_TEMPLATE_CATEGORY" val="diagram"/>
  <p:tag name="KSO_WM_TEMPLATE_INDEX" val="20231093"/>
  <p:tag name="KSO_WM_UNIT_LAYERLEVEL" val="1_1_1"/>
  <p:tag name="KSO_WM_TAG_VERSION" val="3.0"/>
  <p:tag name="KSO_WM_DIAGRAM_GROUP_CODE" val="l1-1"/>
  <p:tag name="KSO_WM_UNIT_TYPE" val="l_h_i"/>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5_1"/>
  <p:tag name="KSO_WM_TEMPLATE_CATEGORY" val="diagram"/>
  <p:tag name="KSO_WM_TEMPLATE_INDEX" val="20231093"/>
  <p:tag name="KSO_WM_UNIT_LAYERLEVEL" val="1_1_1"/>
  <p:tag name="KSO_WM_TAG_VERSION" val="3.0"/>
  <p:tag name="KSO_WM_DIAGRAM_GROUP_CODE" val="l1-1"/>
  <p:tag name="KSO_WM_UNIT_TYPE" val="l_h_i"/>
  <p:tag name="KSO_WM_UNIT_INDEX" val="1_5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1_2"/>
  <p:tag name="KSO_WM_TEMPLATE_CATEGORY" val="diagram"/>
  <p:tag name="KSO_WM_TEMPLATE_INDEX" val="20231093"/>
  <p:tag name="KSO_WM_UNIT_LAYERLEVEL" val="1_1_1"/>
  <p:tag name="KSO_WM_TAG_VERSION" val="3.0"/>
  <p:tag name="KSO_WM_DIAGRAM_GROUP_CODE" val="l1-1"/>
  <p:tag name="KSO_WM_UNIT_TYPE" val="l_h_i"/>
  <p:tag name="KSO_WM_UNIT_INDEX" val="1_1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93_4*l_h_a*1_3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3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93_4*l_h_f*1_3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1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98*101"/>
  <p:tag name="KSO_WM_UNIT_TYPE" val="l_h_x"/>
  <p:tag name="KSO_WM_UNIT_INDEX" val="1_1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2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94*101"/>
  <p:tag name="KSO_WM_UNIT_TYPE" val="l_h_x"/>
  <p:tag name="KSO_WM_UNIT_INDEX" val="1_2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3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101*101"/>
  <p:tag name="KSO_WM_UNIT_TYPE" val="l_h_x"/>
  <p:tag name="KSO_WM_UNIT_INDEX" val="1_3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4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101*101"/>
  <p:tag name="KSO_WM_UNIT_TYPE" val="l_h_x"/>
  <p:tag name="KSO_WM_UNIT_INDEX" val="1_4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5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71*105"/>
  <p:tag name="KSO_WM_UNIT_TYPE" val="l_h_x"/>
  <p:tag name="KSO_WM_UNIT_INDEX" val="1_5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2.xml><?xml version="1.0" encoding="utf-8"?>
<p:tagLst xmlns:p="http://schemas.openxmlformats.org/presentationml/2006/main">
  <p:tag name="KSO_WM_BEAUTIFY_FLAG" val="#wm#"/>
  <p:tag name="KSO_WM_TEMPLATE_CATEGORY" val="custom"/>
  <p:tag name="KSO_WM_TEMPLATE_INDEX" val="20205081"/>
</p:tagLst>
</file>

<file path=ppt\tags\tag243.xml><?xml version="1.0" encoding="utf-8"?>
<p:tagLst xmlns:p="http://schemas.openxmlformats.org/presentationml/2006/main">
  <p:tag name="KSO_WM_BEAUTIFY_FLAG" val="#wm#"/>
  <p:tag name="KSO_WM_TEMPLATE_CATEGORY" val="custom"/>
  <p:tag name="KSO_WM_TEMPLATE_INDEX" val="20205081"/>
</p:tagLst>
</file>

<file path=ppt\tags\tag244.xml><?xml version="1.0" encoding="utf-8"?>
<p:tagLst xmlns:p="http://schemas.openxmlformats.org/presentationml/2006/main">
  <p:tag name="KSO_WM_BEAUTIFY_FLAG" val="#wm#"/>
  <p:tag name="KSO_WM_TEMPLATE_CATEGORY" val="custom"/>
  <p:tag name="KSO_WM_TEMPLATE_INDEX" val="20205081"/>
</p:tagLst>
</file>

<file path=ppt\tags\tag245.xml><?xml version="1.0" encoding="utf-8"?>
<p:tagLst xmlns:p="http://schemas.openxmlformats.org/presentationml/2006/main">
  <p:tag name="KSO_WM_BEAUTIFY_FLAG" val="#wm#"/>
  <p:tag name="KSO_WM_TEMPLATE_CATEGORY" val="custom"/>
  <p:tag name="KSO_WM_TEMPLATE_INDEX" val="20205081"/>
</p:tagLst>
</file>

<file path=ppt\tags\tag246.xml><?xml version="1.0" encoding="utf-8"?>
<p:tagLst xmlns:p="http://schemas.openxmlformats.org/presentationml/2006/main">
  <p:tag name="KSO_WM_BEAUTIFY_FLAG" val="#wm#"/>
  <p:tag name="KSO_WM_TEMPLATE_CATEGORY" val="custom"/>
  <p:tag name="KSO_WM_TEMPLATE_INDEX" val="20205081"/>
</p:tagLst>
</file>

<file path=ppt\tags\tag247.xml><?xml version="1.0" encoding="utf-8"?>
<p:tagLst xmlns:p="http://schemas.openxmlformats.org/presentationml/2006/main">
  <p:tag name="KSO_WM_BEAUTIFY_FLAG" val="#wm#"/>
  <p:tag name="KSO_WM_TEMPLATE_CATEGORY" val="custom"/>
  <p:tag name="KSO_WM_TEMPLATE_INDEX" val="20205081"/>
</p:tagLst>
</file>

<file path=ppt\tags\tag248.xml><?xml version="1.0" encoding="utf-8"?>
<p:tagLst xmlns:p="http://schemas.openxmlformats.org/presentationml/2006/main">
  <p:tag name="KSO_WM_BEAUTIFY_FLAG" val="#wm#"/>
  <p:tag name="KSO_WM_TEMPLATE_CATEGORY" val="custom"/>
  <p:tag name="KSO_WM_TEMPLATE_INDEX" val="20205081"/>
</p:tagLst>
</file>

<file path=ppt\tags\tag249.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TEMPLATE_CATEGORY" val="custom"/>
  <p:tag name="KSO_WM_TEMPLATE_INDEX" val="2020508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3582_1*l_h_i*1_6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3582_1*l_h_i*1_6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3582_1*l_h_i*1_1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582_1*l_h_i*1_1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3582_1*l_h_i*1_4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582_1*l_h_f*1_2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3582_1*l_h_i*1_2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2"/>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3582_1*l_h_i*1_2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3582_1*l_h_i*1_3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582_1*l_h_f*1_3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3582_1*l_h_i*1_3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3"/>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582_1*l_h_f*1_4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3582_1*l_h_i*1_4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4"/>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3582_1*l_h_f*1_5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3582_1*l_h_i*1_5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5"/>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33582_1*l_h_i*1_5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582_1*l_h_f*1_1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3582_1*l_h_i*1_1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1"/>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3582_1*l_h_i*1_1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3582_1*l_h_f*1_6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3582_1*l_h_i*1_6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6"/>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33582_1*l_h_i*1_6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3582_1*l_h_i*1_5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3582_1*l_h_i*1_5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3582_1*l_h_i*1_2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582_1*l_h_i*1_2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3582_1*l_h_i*1_3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582_1*l_h_i*1_3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3582_1*l_h_i*1_4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3582_1*l_h_i*1_4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3582_1*l_h_i*1_6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6"/>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3582_1*l_h_i*1_6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3582_1*l_h_i*1_6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3582_1*l_h_f*1_6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5.xml><?xml version="1.0" encoding="utf-8"?>
<p:tagLst xmlns:p="http://schemas.openxmlformats.org/presentationml/2006/main">
  <p:tag name="KSO_WM_BEAUTIFY_FLAG" val="#wm#"/>
  <p:tag name="KSO_WM_TEMPLATE_CATEGORY" val="custom"/>
  <p:tag name="KSO_WM_TEMPLATE_INDEX" val="20205081"/>
</p:tagLst>
</file>

<file path=ppt\tags\tag2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4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8"/>
</p:tagLst>
</file>

<file path=ppt\tags\tag2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2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Lst>
</file>

<file path=ppt\tags\tag2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3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0_3*n_h_h_i*1_2_5_1"/>
  <p:tag name="KSO_WM_TEMPLATE_CATEGORY" val="diagram"/>
  <p:tag name="KSO_WM_TEMPLATE_INDEX" val="20231090"/>
  <p:tag name="KSO_WM_UNIT_LAYERLEVEL" val="1_1_1_1"/>
  <p:tag name="KSO_WM_TAG_VERSION" val="3.0"/>
  <p:tag name="KSO_WM_BEAUTIFY_FLAG" val="#wm#"/>
  <p:tag name="KSO_WM_DIAGRAM_GROUP_CODE" val="n1-1"/>
  <p:tag name="KSO_WM_UNIT_TYPE" val="n_h_h_i"/>
  <p:tag name="KSO_WM_UNIT_INDEX" val="1_2_5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9,&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9"/>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1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1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29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90_3*n_h_h_f*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29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090_3*n_h_h_a*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2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3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15000000596046448,&quot;colorType&quot;:1,&quot;foreColorIndex&quot;:7,&quot;pos&quot;:1,&quot;transparency&quot;:0},{&quot;brightness&quot;:0.25,&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4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0000000298023224,&quot;colorType&quot;:1,&quot;foreColorIndex&quot;:8,&quot;pos&quot;:1,&quot;transparency&quot;:0},{&quot;brightness&quot;:0,&quot;colorType&quot;:1,&quot;foreColorIndex&quot;:8,&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2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3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1,&quot;foreColorIndex&quot;:7,&quot;pos&quot;:0,&quot;transparency&quot;:0},{&quot;brightness&quot;:0.20000000298023224,&quot;colorType&quot;:1,&quot;foreColorIndex&quot;:7,&quot;pos&quot;:1,&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2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2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0000000298023224,&quot;colorType&quot;:1,&quot;foreColorIndex&quot;:6,&quot;pos&quot;:1,&quot;transparency&quot;:0},{&quot;brightness&quot;:0,&quot;colorType&quot;:1,&quot;foreColorIndex&quot;:6,&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2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1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0000000298023224,&quot;colorType&quot;:1,&quot;foreColorIndex&quot;:5,&quot;pos&quot;:1,&quot;transparency&quot;:0},{&quot;brightness&quot;:0,&quot;colorType&quot;:1,&quot;foreColorIndex&quot;:5,&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2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5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5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0000000298023224,&quot;colorType&quot;:1,&quot;foreColorIndex&quot;:9,&quot;pos&quot;:1,&quot;transparency&quot;:0},{&quot;brightness&quot;:0,&quot;colorType&quot;:1,&quot;foreColorIndex&quot;:9,&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90_3*n_h_h_f*1_2_4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30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1090_3*n_h_h_a*1_2_4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3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90_3*n_h_h_f*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30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90_3*n_h_h_a*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3"/>
  <p:tag name="KSO_WM_UNIT_TEXT_FILL_TYPE" val="3"/>
</p:tagLst>
</file>

<file path=ppt\tags\tag3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a*1_1_1"/>
  <p:tag name="KSO_WM_TEMPLATE_CATEGORY" val="diagram"/>
  <p:tag name="KSO_WM_TEMPLATE_INDEX" val="20231090"/>
  <p:tag name="KSO_WM_UNIT_LAYERLEVEL" val="1_1_1"/>
  <p:tag name="KSO_WM_TAG_VERSION" val="3.0"/>
  <p:tag name="KSO_WM_DIAGRAM_GROUP_CODE" val="n1-1"/>
  <p:tag name="KSO_WM_UNIT_TYPE" val="n_h_a"/>
  <p:tag name="KSO_WM_UNIT_INDEX" val="1_1_1"/>
  <p:tag name="KSO_WM_UNIT_ISCONTENTSTITLE" val="0"/>
  <p:tag name="KSO_WM_UNIT_ISNUMDGMTITLE" val="0"/>
  <p:tag name="KSO_WM_UNIT_NOCLEAR" val="0"/>
  <p:tag name="KSO_WM_UNIT_VALUE" val="4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UNIT_PRESET_TEXT" val="单击此处添加项标题"/>
</p:tagLst>
</file>

<file path=ppt\tags\tag3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4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15000000596046448,&quot;colorType&quot;:1,&quot;foreColorIndex&quot;:8,&quot;pos&quot;:1,&quot;transparency&quot;:0},{&quot;brightness&quot;:0.25,&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0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090_3*n_h_h_f*1_2_5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30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090_3*n_h_h_a*1_2_5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3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5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5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1,&quot;foreColorIndex&quot;:9,&quot;pos&quot;:1,&quot;transparency&quot;:0},{&quot;brightness&quot;:0.15000000596046448,&quot;colorType&quot;:1,&quot;foreColorIndex&quot;:9,&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90_3*n_h_h_f*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90_3*n_h_h_a*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3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2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15000000596046448,&quot;colorType&quot;:1,&quot;foreColorIndex&quot;:6,&quot;pos&quot;:1,&quot;transparency&quot;:0},{&quot;brightness&quot;:0.25,&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3_1"/>
  <p:tag name="KSO_WM_TEMPLATE_CATEGORY" val="diagram"/>
  <p:tag name="KSO_WM_TEMPLATE_INDEX" val="20231090"/>
  <p:tag name="KSO_WM_UNIT_LAYERLEVEL" val="1_1_1_1"/>
  <p:tag name="KSO_WM_TAG_VERSION" val="3.0"/>
  <p:tag name="KSO_WM_BEAUTIFY_FLAG" val="#wm#"/>
  <p:tag name="KSO_WM_UNIT_VALUE" val="77*77"/>
  <p:tag name="KSO_WM_UNIT_TYPE" val="n_h_h_x"/>
  <p:tag name="KSO_WM_UNIT_INDEX" val="1_2_3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2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73*65"/>
  <p:tag name="KSO_WM_UNIT_TYPE" val="n_h_h_x"/>
  <p:tag name="KSO_WM_UNIT_INDEX" val="1_2_2_1"/>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1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80*68"/>
  <p:tag name="KSO_WM_UNIT_TYPE" val="n_h_h_x"/>
  <p:tag name="KSO_WM_UNIT_INDEX" val="1_2_1_1"/>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5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69*69"/>
  <p:tag name="KSO_WM_UNIT_TYPE" val="n_h_h_x"/>
  <p:tag name="KSO_WM_UNIT_INDEX" val="1_2_5_1"/>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4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73*60"/>
  <p:tag name="KSO_WM_UNIT_TYPE" val="n_h_h_x"/>
  <p:tag name="KSO_WM_UNIT_INDEX" val="1_2_4_1"/>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7.xml><?xml version="1.0" encoding="utf-8"?>
<p:tagLst xmlns:p="http://schemas.openxmlformats.org/presentationml/2006/main">
  <p:tag name="KSO_WM_BEAUTIFY_FLAG" val="#wm#"/>
  <p:tag name="KSO_WM_TEMPLATE_CATEGORY" val="custom"/>
  <p:tag name="KSO_WM_TEMPLATE_INDEX" val="20205081"/>
</p:tagLst>
</file>

<file path=ppt\tags\tag3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3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gradient&quot;:[{&quot;brightness&quot;:-0.10000000149011612,&quot;colorType&quot;:1,&quot;foreColorIndex&quot;:7,&quot;pos&quot;:0,&quot;transparency&quot;:0},{&quot;brightness&quot;:0.20000000298023224,&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2_1"/>
  <p:tag name="KSO_WM_TEMPLATE_CATEGORY" val="diagram"/>
  <p:tag name="KSO_WM_TEMPLATE_INDEX" val="20231112"/>
  <p:tag name="KSO_WM_UNIT_LAYERLEVEL" val="1_1_1_1"/>
  <p:tag name="KSO_WM_TAG_VERSION" val="3.0"/>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gradient&quot;:[{&quot;brightness&quot;:-0.10000000149011612,&quot;colorType&quot;:1,&quot;foreColorIndex&quot;:6,&quot;pos&quot;:0,&quot;transparency&quot;:0},{&quot;brightness&quot;:0.20000000298023224,&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1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gradient&quot;:[{&quot;brightness&quot;:-0.10000000149011612,&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a*1_1_1"/>
  <p:tag name="KSO_WM_TEMPLATE_CATEGORY" val="diagram"/>
  <p:tag name="KSO_WM_TEMPLATE_INDEX" val="20231112"/>
  <p:tag name="KSO_WM_UNIT_LAYERLEVEL" val="1_1_1"/>
  <p:tag name="KSO_WM_TAG_VERSION" val="3.0"/>
  <p:tag name="KSO_WM_UNIT_ISCONTENTSTITLE" val="0"/>
  <p:tag name="KSO_WM_UNIT_ISNUMDGMTITLE" val="0"/>
  <p:tag name="KSO_WM_UNIT_NOCLEAR" val="0"/>
  <p:tag name="KSO_WM_UNIT_VALUE" val="10"/>
  <p:tag name="KSO_WM_DIAGRAM_GROUP_CODE" val="n1-1"/>
  <p:tag name="KSO_WM_UNIT_TYPE" val="n_h_a"/>
  <p:tag name="KSO_WM_UNIT_INDEX" val="1_1_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项标题"/>
  <p:tag name="KSO_WM_UNIT_TEXT_FILL_FORE_SCHEMECOLOR_INDEX" val="1"/>
  <p:tag name="KSO_WM_UNIT_TEXT_FILL_TYPE" val="1"/>
</p:tagLst>
</file>

<file path=ppt\tags\tag32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2*n_h_h_a*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Lst>
</file>

<file path=ppt\tags\tag32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112_2*n_h_h_f*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提炼"/>
  <p:tag name="KSO_WM_UNIT_TEXT_FILL_FORE_SCHEMECOLOR_INDEX" val="1"/>
  <p:tag name="KSO_WM_UNIT_TEXT_FILL_TYPE" val="1"/>
</p:tagLst>
</file>

<file path=ppt\tags\tag32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112_2*n_h_h_a*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Lst>
</file>

<file path=ppt\tags\tag32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112_2*n_h_h_f*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10;正文，文字是您思想提炼"/>
  <p:tag name="KSO_WM_UNIT_TEXT_FILL_FORE_SCHEMECOLOR_INDEX" val="1"/>
  <p:tag name="KSO_WM_UNIT_TEXT_FILL_TYPE" val="1"/>
</p:tagLst>
</file>

<file path=ppt\tags\tag32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2_2*n_h_h_a*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Lst>
</file>

<file path=ppt\tags\tag3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112_2*n_h_h_f*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提炼"/>
  <p:tag name="KSO_WM_UNIT_TEXT_FILL_FORE_SCHEMECOLOR_INDEX" val="1"/>
  <p:tag name="KSO_WM_UNIT_TEXT_FILL_TYPE" val="1"/>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112_2*n_h_h_i*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TEXT_FILL_FORE_SCHEMECOLOR_INDEX" val="1"/>
  <p:tag name="KSO_WM_UNIT_TEXT_FILL_TYPE" val="1"/>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112_2*n_h_h_i*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2"/>
  <p:tag name="KSO_WM_UNIT_ID" val="diagram20231112_2*n_h_h_i*1_2_2_2"/>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Lst>
</file>

<file path=ppt\tags\tag331.xml><?xml version="1.0" encoding="utf-8"?>
<p:tagLst xmlns:p="http://schemas.openxmlformats.org/presentationml/2006/main">
  <p:tag name="KSO_WM_BEAUTIFY_FLAG" val="#wm#"/>
  <p:tag name="KSO_WM_TEMPLATE_CATEGORY" val="custom"/>
  <p:tag name="KSO_WM_TEMPLATE_INDEX" val="20205081"/>
</p:tagLst>
</file>

<file path=ppt\tags\tag3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2"/>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3_4"/>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1"/>
  <p:tag name="KSO_WM_UNIT_LINE_FORE_SCHEMECOLOR_INDEX" val="7"/>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2"/>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1_4"/>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1"/>
  <p:tag name="KSO_WM_UNIT_LINE_FORE_SCHEMECOLOR_INDEX" val="5"/>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2"/>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2_4"/>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1"/>
  <p:tag name="KSO_WM_UNIT_LINE_FORE_SCHEMECOLOR_INDEX" val="6"/>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0939_2*m_h_a*1_1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0939_2*m_h_a*1_2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0939_2*m_h_a*1_3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47.xml><?xml version="1.0" encoding="utf-8"?>
<p:tagLst xmlns:p="http://schemas.openxmlformats.org/presentationml/2006/main">
  <p:tag name="KSO_WM_DIAGRAM_VERSION" val="3"/>
  <p:tag name="KSO_WM_DIAGRAM_COLOR_TRICK" val="4"/>
  <p:tag name="KSO_WM_DIAGRAM_COLOR_TEXT_CAN_REMOVE" val="n"/>
  <p:tag name="KSO_WM_UNIT_VALUE" val="82*76"/>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39_2*m_h_x*1_1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8.xml><?xml version="1.0" encoding="utf-8"?>
<p:tagLst xmlns:p="http://schemas.openxmlformats.org/presentationml/2006/main">
  <p:tag name="KSO_WM_DIAGRAM_VERSION" val="3"/>
  <p:tag name="KSO_WM_DIAGRAM_COLOR_TRICK" val="4"/>
  <p:tag name="KSO_WM_DIAGRAM_COLOR_TEXT_CAN_REMOVE" val="n"/>
  <p:tag name="KSO_WM_UNIT_VALUE" val="86*73"/>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39_2*m_h_x*1_2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9.xml><?xml version="1.0" encoding="utf-8"?>
<p:tagLst xmlns:p="http://schemas.openxmlformats.org/presentationml/2006/main">
  <p:tag name="KSO_WM_DIAGRAM_VERSION" val="3"/>
  <p:tag name="KSO_WM_DIAGRAM_COLOR_TRICK" val="4"/>
  <p:tag name="KSO_WM_DIAGRAM_COLOR_TEXT_CAN_REMOVE" val="n"/>
  <p:tag name="KSO_WM_UNIT_VALUE" val="80*86"/>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0939_2*m_h_x*1_3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wm#"/>
  <p:tag name="KSO_WM_TEMPLATE_CATEGORY" val="custom"/>
  <p:tag name="KSO_WM_TEMPLATE_INDEX" val="20205081"/>
</p:tagLst>
</file>

<file path=ppt\tags\tag3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2"/>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3_4"/>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1"/>
  <p:tag name="KSO_WM_UNIT_LINE_FORE_SCHEMECOLOR_INDEX" val="7"/>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2"/>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1_4"/>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1"/>
  <p:tag name="KSO_WM_UNIT_LINE_FORE_SCHEMECOLOR_INDEX" val="5"/>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2"/>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2_4"/>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1"/>
  <p:tag name="KSO_WM_UNIT_LINE_FORE_SCHEMECOLOR_INDEX" val="6"/>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0939_2*m_h_a*1_1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6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0939_2*m_h_a*1_2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6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0939_2*m_h_a*1_3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66.xml><?xml version="1.0" encoding="utf-8"?>
<p:tagLst xmlns:p="http://schemas.openxmlformats.org/presentationml/2006/main">
  <p:tag name="KSO_WM_DIAGRAM_VERSION" val="3"/>
  <p:tag name="KSO_WM_DIAGRAM_COLOR_TRICK" val="4"/>
  <p:tag name="KSO_WM_DIAGRAM_COLOR_TEXT_CAN_REMOVE" val="n"/>
  <p:tag name="KSO_WM_UNIT_VALUE" val="82*76"/>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39_2*m_h_x*1_1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7.xml><?xml version="1.0" encoding="utf-8"?>
<p:tagLst xmlns:p="http://schemas.openxmlformats.org/presentationml/2006/main">
  <p:tag name="KSO_WM_DIAGRAM_VERSION" val="3"/>
  <p:tag name="KSO_WM_DIAGRAM_COLOR_TRICK" val="4"/>
  <p:tag name="KSO_WM_DIAGRAM_COLOR_TEXT_CAN_REMOVE" val="n"/>
  <p:tag name="KSO_WM_UNIT_VALUE" val="86*73"/>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39_2*m_h_x*1_2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8.xml><?xml version="1.0" encoding="utf-8"?>
<p:tagLst xmlns:p="http://schemas.openxmlformats.org/presentationml/2006/main">
  <p:tag name="KSO_WM_DIAGRAM_VERSION" val="3"/>
  <p:tag name="KSO_WM_DIAGRAM_COLOR_TRICK" val="4"/>
  <p:tag name="KSO_WM_DIAGRAM_COLOR_TEXT_CAN_REMOVE" val="n"/>
  <p:tag name="KSO_WM_UNIT_VALUE" val="80*86"/>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0939_2*m_h_x*1_3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9.xml><?xml version="1.0" encoding="utf-8"?>
<p:tagLst xmlns:p="http://schemas.openxmlformats.org/presentationml/2006/main">
  <p:tag name="KSO_WM_BEAUTIFY_FLAG" val="#wm#"/>
  <p:tag name="KSO_WM_TEMPLATE_CATEGORY" val="custom"/>
  <p:tag name="KSO_WM_TEMPLATE_INDEX" val="2020508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3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3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4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4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1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39"/>
  <p:tag name="KSO_WM_DIAGRAM_GROUP_CODE" val="l1-1"/>
  <p:tag name="KSO_WM_UNIT_TYPE" val="l_h_a"/>
  <p:tag name="KSO_WM_UNIT_INDEX" val="1_1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gradient&quot;:[{&quot;brightness&quot;:0,&quot;colorType&quot;:1,&quot;foreColorIndex&quot;:5,&quot;pos&quot;:0.7200000286102295,&quot;transparency&quot;:0},{&quot;brightness&quot;:0.10000000149011612,&quot;colorType&quot;:1,&quot;foreColorIndex&quot;:5,&quot;pos&quot;:0,&quot;transparency&quot;:0}],&quot;type&quot;:3},&quot;glow&quot;:{&quot;colorType&quot;:0},&quot;line&quot;:{&quot;gradient&quot;:[{&quot;brightness&quot;:0,&quot;colorType&quot;:2,&quot;pos&quot;:0,&quot;rgb&quot;:&quot;#ffffff&quot;,&quot;transparency&quot;:0},{&quot;brightness&quot;:0,&quot;colorType&quot;:2,&quot;pos&quot;:1,&quot;rgb&quot;:&quot;#ffffff&quot;,&quot;transparency&quot;:0},{&quot;brightness&quot;:0.699999988079071,&quot;colorType&quot;:1,&quot;foreColorIndex&quot;:5,&quot;pos&quot;:0.5,&quot;transparency&quot;:0}],&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
  <p:tag name="KSO_WM_UNIT_PRESET_TEXT" val="单击此处添加项标题内容"/>
  <p:tag name="KSO_WM_UNIT_FILL_TYPE" val="3"/>
  <p:tag name="KSO_WM_DIAGRAM_USE_COLOR_VALUE" val="{&quot;color_scheme&quot;:1,&quot;color_type&quot;:1,&quot;theme_color_indexes&quot;:[]}"/>
</p:tagLst>
</file>

<file path=ppt\tags\tag3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2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32"/>
  <p:tag name="KSO_WM_DIAGRAM_GROUP_CODE" val="l1-1"/>
  <p:tag name="KSO_WM_UNIT_TYPE" val="l_h_a"/>
  <p:tag name="KSO_WM_UNIT_INDEX" val="1_2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30000001192092896},&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内容"/>
  <p:tag name="KSO_WM_UNIT_TEXT_FILL_FORE_SCHEMECOLOR_INDEX" val="1"/>
  <p:tag name="KSO_WM_UNIT_TEXT_FILL_TYPE" val="1"/>
  <p:tag name="KSO_WM_DIAGRAM_USE_COLOR_VALUE" val="{&quot;color_scheme&quot;:1,&quot;color_type&quot;:1,&quot;theme_color_indexes&quot;:[]}"/>
</p:tagLst>
</file>

<file path=ppt\tags\tag3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5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12"/>
  <p:tag name="KSO_WM_DIAGRAM_GROUP_CODE" val="l1-1"/>
  <p:tag name="KSO_WM_UNIT_TYPE" val="l_h_a"/>
  <p:tag name="KSO_WM_UNIT_INDEX" val="1_5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内容"/>
  <p:tag name="KSO_WM_UNIT_TEXT_FILL_FORE_SCHEMECOLOR_INDEX" val="1"/>
  <p:tag name="KSO_WM_UNIT_TEXT_FILL_TYPE" val="1"/>
  <p:tag name="KSO_WM_DIAGRAM_USE_COLOR_VALUE" val="{&quot;color_scheme&quot;:1,&quot;color_type&quot;:1,&quot;theme_color_indexes&quot;:[]}"/>
</p:tagLst>
</file>

<file path=ppt\tags\tag3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3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3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4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4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4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4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8.xml><?xml version="1.0" encoding="utf-8"?>
<p:tagLst xmlns:p="http://schemas.openxmlformats.org/presentationml/2006/main">
  <p:tag name="KSO_WM_BEAUTIFY_FLAG" val="#wm#"/>
  <p:tag name="KSO_WM_TEMPLATE_CATEGORY" val="custom"/>
  <p:tag name="KSO_WM_TEMPLATE_INDEX" val="20205081"/>
</p:tagLst>
</file>

<file path=ppt\tags\tag379.xml><?xml version="1.0" encoding="utf-8"?>
<p:tagLst xmlns:p="http://schemas.openxmlformats.org/presentationml/2006/main">
  <p:tag name="KSO_WM_BEAUTIFY_FLAG" val="#wm#"/>
  <p:tag name="KSO_WM_TEMPLATE_CATEGORY" val="custom"/>
  <p:tag name="KSO_WM_TEMPLATE_INDEX" val="2020508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wm#"/>
  <p:tag name="KSO_WM_TEMPLATE_CATEGORY" val="custom"/>
  <p:tag name="KSO_WM_TEMPLATE_INDEX" val="20205081"/>
</p:tagLst>
</file>

<file path=ppt\tags\tag381.xml><?xml version="1.0" encoding="utf-8"?>
<p:tagLst xmlns:p="http://schemas.openxmlformats.org/presentationml/2006/main">
  <p:tag name="KSO_WM_BEAUTIFY_FLAG" val="#wm#"/>
  <p:tag name="KSO_WM_TEMPLATE_CATEGORY" val="custom"/>
  <p:tag name="KSO_WM_TEMPLATE_INDEX" val="20205081"/>
</p:tagLst>
</file>

<file path=ppt\tags\tag382.xml><?xml version="1.0" encoding="utf-8"?>
<p:tagLst xmlns:p="http://schemas.openxmlformats.org/presentationml/2006/main">
  <p:tag name="KSO_WM_BEAUTIFY_FLAG" val="#wm#"/>
  <p:tag name="KSO_WM_TEMPLATE_CATEGORY" val="custom"/>
  <p:tag name="KSO_WM_TEMPLATE_INDEX" val="20205081"/>
</p:tagLst>
</file>

<file path=ppt\tags\tag383.xml><?xml version="1.0" encoding="utf-8"?>
<p:tagLst xmlns:p="http://schemas.openxmlformats.org/presentationml/2006/main">
  <p:tag name="COMMONDATA" val="eyJoZGlkIjoiMTcyMTZlNGQ2NzI4NGYwZGFmNTQzZDZjZTkxMGMwNDAifQ=="/>
  <p:tag name="commondata" val="eyJjb3VudCI6MSwiaGRpZCI6IjFkMzJmNWY3NGRhMTUzZDgyZWExYTg3ZmU5NTE0MTU0IiwidXNlckNvdW50IjoxfQ=="/>
  <p:tag name="resource_record_key" val="{&quot;13&quot;:[20419711,4563109,4716331,4705195,4695728,19972048,20469026,20184172,20242010],&quot;70&quot;:[3314374,3314048,3319436,3317785,3314655,3314436,3325100,3314290,3312357,3313558]}"/>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1_1"/>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800000011920929,&quot;colorType&quot;:1,&quot;foreColorIndex&quot;:6,&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2_1"/>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800000011920929,&quot;colorType&quot;:1,&quot;foreColorIndex&quot;:6,&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3_1"/>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800000011920929,&quot;colorType&quot;:1,&quot;foreColorIndex&quot;:6,&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i*1_1_1"/>
  <p:tag name="KSO_WM_TEMPLATE_CATEGORY" val="diagram"/>
  <p:tag name="KSO_WM_TEMPLATE_INDEX" val="20231701"/>
  <p:tag name="KSO_WM_UNIT_LAYERLEVEL" val="1_1_1"/>
  <p:tag name="KSO_WM_TAG_VERSION" val="3.0"/>
  <p:tag name="KSO_WM_BEAUTIFY_FLAG" val="#wm#"/>
  <p:tag name="KSO_WM_UNIT_ISCONTENTSTITLE" val="0"/>
  <p:tag name="KSO_WM_UNIT_ISNUMDGMTITLE" val="0"/>
  <p:tag name="KSO_WM_UNIT_NOCLEAR" val="0"/>
  <p:tag name="KSO_WM_DIAGRAM_GROUP_CODE" val="n1-1"/>
  <p:tag name="KSO_WM_UNIT_TYPE" val="n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solid&quot;:{&quot;brightness&quot;:0.80000001192092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3_2"/>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3_2"/>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quot;colorType&quot;:1,&quot;foreColorIndex&quot;:7,&quot;pos&quot;:0,&quot;transparency&quot;:0},{&quot;brightness&quot;:0,&quot;colorType&quot;:1,&quot;foreColorIndex&quot;:6,&quot;pos&quot;:1,&quot;transparency&quot;:0}],&quot;type&quot;:3},&quot;glow&quot;:{&quot;colorType&quot;:0},&quot;line&quot;:{&quot;solidLine&quot;:{&quot;brightness&quot;:0,&quot;colorType&quot;:1,&quot;foreColorIndex&quot;:2,&quot;transparency&quot;:0},&quot;type&quot;:1},&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2_2"/>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solidLine&quot;:{&quot;brightness&quot;:0,&quot;colorType&quot;:1,&quot;foreColorIndex&quot;:2,&quot;transparency&quot;:0},&quot;type&quot;:1},&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1_3"/>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1_3"/>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quot;colorType&quot;:1,&quot;foreColorIndex&quot;:7,&quot;pos&quot;:0,&quot;transparency&quot;:0},{&quot;brightness&quot;:0,&quot;colorType&quot;:1,&quot;foreColorIndex&quot;:6,&quot;pos&quot;:1,&quot;transparency&quot;:0}],&quot;type&quot;:3},&quot;glow&quot;:{&quot;colorType&quot;:0},&quot;line&quot;:{&quot;solidLine&quot;:{&quot;brightness&quot;:0,&quot;colorType&quot;:1,&quot;foreColorIndex&quot;:2,&quot;transparency&quot;:0},&quot;type&quot;:1},&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7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701_2*n_h_a*1_1_1"/>
  <p:tag name="KSO_WM_TEMPLATE_CATEGORY" val="diagram"/>
  <p:tag name="KSO_WM_TEMPLATE_INDEX" val="20231701"/>
  <p:tag name="KSO_WM_UNIT_LAYERLEVEL" val="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UNIT_PRESET_TEXT" val="单击此处&#10;添加标题"/>
  <p:tag name="KSO_WM_DIAGRAM_USE_COLOR_VALUE" val="{&quot;color_scheme&quot;:1,&quot;color_type&quot;:1,&quot;theme_color_indexes&quot;:[]}"/>
</p:tagLst>
</file>

<file path=ppt\tags\tag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01_2*n_h_i*1_1_2"/>
  <p:tag name="KSO_WM_TEMPLATE_CATEGORY" val="diagram"/>
  <p:tag name="KSO_WM_TEMPLATE_INDEX" val="20231701"/>
  <p:tag name="KSO_WM_UNIT_LAYERLEVEL" val="1_1_1"/>
  <p:tag name="KSO_WM_TAG_VERSION" val="3.0"/>
  <p:tag name="KSO_WM_DIAGRAM_GROUP_CODE" val="n1-1"/>
  <p:tag name="KSO_WM_UNIT_TYPE" val="n_h_i"/>
  <p:tag name="KSO_WM_UNIT_INDEX" val="1_1_2"/>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701_2*n_h_h_f*1_2_1_1"/>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增减"/>
  <p:tag name="KSO_WM_UNIT_TEXT_FILL_FORE_SCHEMECOLOR_INDEX" val="1"/>
  <p:tag name="KSO_WM_UNIT_TEXT_FILL_TYPE" val="1"/>
  <p:tag name="KSO_WM_DIAGRAM_USE_COLOR_VALUE" val="{&quot;color_scheme&quot;:1,&quot;color_type&quot;:1,&quot;theme_color_indexes&quot;:[]}"/>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2"/>
  <p:tag name="KSO_WM_UNIT_ID" val="diagram20231701_2*n_h_h_i*1_2_1_2"/>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DIAGRAM_USE_COLOR_VALUE" val="{&quot;color_scheme&quot;:1,&quot;color_type&quot;:1,&quot;theme_color_indexes&quot;:[]}"/>
</p:tagLst>
</file>

<file path=ppt\tags\tag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701_2*n_h_h_f*1_2_2_1"/>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增减"/>
  <p:tag name="KSO_WM_UNIT_TEXT_FILL_FORE_SCHEMECOLOR_INDEX" val="1"/>
  <p:tag name="KSO_WM_UNIT_TEXT_FILL_TYPE" val="1"/>
  <p:tag name="KSO_WM_DIAGRAM_USE_COLOR_VALUE" val="{&quot;color_scheme&quot;:1,&quot;color_type&quot;:1,&quot;theme_color_indexes&quot;:[]}"/>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3"/>
  <p:tag name="KSO_WM_UNIT_ID" val="diagram20231701_2*n_h_h_i*1_2_2_3"/>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DIAGRAM_USE_COLOR_VALUE" val="{&quot;color_scheme&quot;:1,&quot;color_type&quot;:1,&quot;theme_color_indexes&quot;:[]}"/>
</p:tagLst>
</file>

<file path=ppt\tags\tag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701_2*n_h_h_f*1_2_3_1"/>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增减"/>
  <p:tag name="KSO_WM_UNIT_TEXT_FILL_FORE_SCHEMECOLOR_INDEX" val="1"/>
  <p:tag name="KSO_WM_UNIT_TEXT_FILL_TYPE" val="1"/>
  <p:tag name="KSO_WM_DIAGRAM_USE_COLOR_VALUE" val="{&quot;color_scheme&quot;:1,&quot;color_type&quot;:1,&quot;theme_color_indexes&quot;:[]}"/>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3"/>
  <p:tag name="KSO_WM_UNIT_ID" val="diagram20231701_2*n_h_h_i*1_2_3_3"/>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TEXT_FILL_FORE_SCHEMECOLOR_INDEX" val="1"/>
  <p:tag name="KSO_WM_UNIT_TEXT_FILL_TYPE" val="1"/>
  <p:tag name="KSO_WM_DIAGRAM_USE_COLOR_VALUE" val="{&quot;color_scheme&quot;:1,&quot;color_type&quot;:1,&quot;theme_color_indexes&quot;:[]}"/>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31090_1*n_h_h_i*1_2_2_3"/>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solidLine&quot;:{&quot;brightness&quot;:0.4000000059604645,&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Lst>
</file>

<file path=ppt\tags\tag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31090_1*n_h_h_i*1_2_1_3"/>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090_1*n_h_h_i*1_2_3_2"/>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15000000596046448,&quot;colorType&quot;:1,&quot;foreColorIndex&quot;:7,&quot;pos&quot;:1,&quot;transparency&quot;:0},{&quot;brightness&quot;:0.25,&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090_1*n_h_h_i*1_2_2_2"/>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15000000596046448,&quot;colorType&quot;:1,&quot;foreColorIndex&quot;:6,&quot;pos&quot;:1,&quot;transparency&quot;:0},{&quot;brightness&quot;:0.25,&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231090_1*n_h_h_i*1_2_3_3"/>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Lst>
</file>

<file path=ppt\tags\tag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90_1*n_h_h_i*1_2_2_1"/>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20000000298023224,&quot;colorType&quot;:1,&quot;foreColorIndex&quot;:6,&quot;pos&quot;:1,&quot;transparency&quot;:0},{&quot;brightness&quot;:0,&quot;colorType&quot;:1,&quot;foreColorIndex&quot;:6,&quot;pos&quot;:0,&quot;transparency&quot;:0}],&quot;type&quot;:3},&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90_1*n_h_h_i*1_2_1_1"/>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20000000298023224,&quot;colorType&quot;:1,&quot;foreColorIndex&quot;:5,&quot;pos&quot;:1,&quot;transparency&quot;:0},{&quot;brightness&quot;:0,&quot;colorType&quot;:1,&quot;foreColorIndex&quot;:5,&quot;pos&quot;:0,&quot;transparency&quot;:0}],&quot;type&quot;:3},&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90_1*n_h_h_i*1_2_3_1"/>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quot;colorType&quot;:1,&quot;foreColorIndex&quot;:7,&quot;pos&quot;:0,&quot;transparency&quot;:0},{&quot;brightness&quot;:0.20000000298023224,&quot;colorType&quot;:1,&quot;foreColorIndex&quot;:7,&quot;pos&quot;:1,&quot;transparency&quot;:0}],&quot;type&quot;:3},&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90_1*n_h_a*1_1_1"/>
  <p:tag name="KSO_WM_TEMPLATE_CATEGORY" val="diagram"/>
  <p:tag name="KSO_WM_TEMPLATE_INDEX" val="20231090"/>
  <p:tag name="KSO_WM_UNIT_LAYERLEVEL" val="1_1_1"/>
  <p:tag name="KSO_WM_TAG_VERSION" val="3.0"/>
  <p:tag name="KSO_WM_UNIT_ISCONTENTSTITLE" val="0"/>
  <p:tag name="KSO_WM_UNIT_ISNUMDGMTITLE" val="0"/>
  <p:tag name="KSO_WM_UNIT_NOCLEAR" val="0"/>
  <p:tag name="KSO_WM_UNIT_VALUE" val="4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UNIT_PRESET_TEXT" val="单击此处添加项标题"/>
</p:tagLst>
</file>

<file path=ppt\tags\tag9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90_1*n_h_h_f*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根据需要可酌情增减"/>
  <p:tag name="KSO_WM_UNIT_TEXT_FILL_FORE_SCHEMECOLOR_INDEX" val="1"/>
  <p:tag name="KSO_WM_UNIT_TEXT_FILL_TYPE" val="1"/>
</p:tagLst>
</file>

<file path=ppt\tags\tag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90_1*n_h_h_a*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3"/>
  <p:tag name="KSO_WM_UNIT_TEXT_FILL_TYPE" val="3"/>
</p:tagLst>
</file>

<file path=ppt\tags\tag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090_1*n_h_h_i*1_2_1_2"/>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8.xml><?xml version="1.0" encoding="utf-8"?>
<p:tagLst xmlns:p="http://schemas.openxmlformats.org/presentationml/2006/main">
  <p:tag name="KSO_WM_UNIT_VALUE" val="82*82"/>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1090_1*n_h_h_x*1_2_3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90_1*n_h_h_f*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根据需要可酌情增减"/>
  <p:tag name="KSO_WM_UNIT_TEXT_FILL_FORE_SCHEMECOLOR_INDEX" val="1"/>
  <p:tag name="KSO_WM_UNIT_TEXT_FILL_TYPE"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4035"/>
        <p:guide pos="37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