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5.png" ContentType="image/png"/>
  <Override PartName="/ppt/media/image20.png" ContentType="image/png"/>
  <Override PartName="/ppt/media/image10.png" ContentType="image/png"/>
  <Override PartName="/ppt/media/image29.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8.png" ContentType="image/png"/>
  <Override PartName="/ppt/media/image19.png" ContentType="image/png"/>
  <Override PartName="/ppt/media/image35.jpeg" ContentType="image/jpeg"/>
  <Override PartName="/ppt/media/image34.png" ContentType="image/png"/>
  <Override PartName="/ppt/media/image27.png" ContentType="image/png"/>
  <Override PartName="/ppt/media/image18.png" ContentType="image/png"/>
  <Override PartName="/ppt/media/image33.png" ContentType="image/png"/>
  <Override PartName="/ppt/media/image14.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0.xml.rels" ContentType="application/vnd.openxmlformats-package.relationships+xml"/>
  <Override PartName="/ppt/slideLayouts/_rels/slideLayout60.xml.rels" ContentType="application/vnd.openxmlformats-package.relationships+xml"/>
  <Override PartName="/ppt/slideLayouts/_rels/slideLayout51.xml.rels" ContentType="application/vnd.openxmlformats-package.relationships+xml"/>
  <Override PartName="/ppt/slideLayouts/_rels/slideLayout43.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46.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5.xml.rels" ContentType="application/vnd.openxmlformats-package.relationships+xml"/>
  <Override PartName="/ppt/slideLayouts/_rels/slideLayout34.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42.xml.rels" ContentType="application/vnd.openxmlformats-package.relationships+xml"/>
  <Override PartName="/ppt/slideLayouts/_rels/slideLayout44.xml.rels" ContentType="application/vnd.openxmlformats-package.relationships+xml"/>
  <Override PartName="/ppt/slideLayouts/_rels/slideLayout3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0.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25.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24.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31.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15.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54.xml" ContentType="application/vnd.openxmlformats-officedocument.presentationml.slideLayout+xml"/>
  <Override PartName="/ppt/slideLayouts/slideLayout27.xml" ContentType="application/vnd.openxmlformats-officedocument.presentationml.slideLayout+xml"/>
  <Override PartName="/ppt/slideLayouts/slideLayout60.xml" ContentType="application/vnd.openxmlformats-officedocument.presentationml.slideLayout+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Lst>
  <p:sldSz cx="12192000" cy="6858000"/>
  <p:notesSz cx="7104063" cy="102346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385803D6-CB96-4B39-B41B-F602C5A3C337}" type="slidenum">
              <a:t>&lt;#&gt;</a:t>
            </a:fld>
          </a:p>
        </p:txBody>
      </p:sp>
      <p:sp>
        <p:nvSpPr>
          <p:cNvPr id="4" name="PlaceHolder 3"/>
          <p:cNvSpPr>
            <a:spLocks noGrp="1"/>
          </p:cNvSpPr>
          <p:nvPr>
            <p:ph type="dt" idx="1"/>
          </p:nvPr>
        </p:nvSpPr>
        <p:spPr/>
        <p:txBody>
          <a:bodyPr/>
          <a:p>
            <a:r>
              <a:rPr lang="zh-CN"/>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43" name="PlaceHolder 2"/>
          <p:cNvSpPr>
            <a:spLocks noGrp="1"/>
          </p:cNvSpPr>
          <p:nvPr>
            <p:ph/>
          </p:nvPr>
        </p:nvSpPr>
        <p:spPr>
          <a:xfrm>
            <a:off x="1015920" y="266688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44" name="PlaceHolder 3"/>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71D3C507-0F12-448A-BB87-98768217F2FB}" type="slidenum">
              <a:t>&lt;#&gt;</a:t>
            </a:fld>
          </a:p>
        </p:txBody>
      </p:sp>
      <p:sp>
        <p:nvSpPr>
          <p:cNvPr id="7" name="PlaceHolder 6"/>
          <p:cNvSpPr>
            <a:spLocks noGrp="1"/>
          </p:cNvSpPr>
          <p:nvPr>
            <p:ph type="dt" idx="1"/>
          </p:nvPr>
        </p:nvSpPr>
        <p:spPr/>
        <p:txBody>
          <a:bodyPr/>
          <a:p>
            <a:r>
              <a:rPr lang="zh-CN"/>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46"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47"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48"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49" name="PlaceHolder 5"/>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13C24BB9-162B-4593-B253-AFBE4C1FC718}" type="slidenum">
              <a:t>&lt;#&gt;</a:t>
            </a:fld>
          </a:p>
        </p:txBody>
      </p:sp>
      <p:sp>
        <p:nvSpPr>
          <p:cNvPr id="9" name="PlaceHolder 8"/>
          <p:cNvSpPr>
            <a:spLocks noGrp="1"/>
          </p:cNvSpPr>
          <p:nvPr>
            <p:ph type="dt" idx="1"/>
          </p:nvPr>
        </p:nvSpPr>
        <p:spPr/>
        <p:txBody>
          <a:bodyPr/>
          <a:p>
            <a:r>
              <a:rPr lang="zh-CN"/>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51" name="PlaceHolder 2"/>
          <p:cNvSpPr>
            <a:spLocks noGrp="1"/>
          </p:cNvSpPr>
          <p:nvPr>
            <p:ph/>
          </p:nvPr>
        </p:nvSpPr>
        <p:spPr>
          <a:xfrm>
            <a:off x="10159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2" name="PlaceHolder 3"/>
          <p:cNvSpPr>
            <a:spLocks noGrp="1"/>
          </p:cNvSpPr>
          <p:nvPr>
            <p:ph/>
          </p:nvPr>
        </p:nvSpPr>
        <p:spPr>
          <a:xfrm>
            <a:off x="285840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3" name="PlaceHolder 4"/>
          <p:cNvSpPr>
            <a:spLocks noGrp="1"/>
          </p:cNvSpPr>
          <p:nvPr>
            <p:ph/>
          </p:nvPr>
        </p:nvSpPr>
        <p:spPr>
          <a:xfrm>
            <a:off x="47005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4" name="PlaceHolder 5"/>
          <p:cNvSpPr>
            <a:spLocks noGrp="1"/>
          </p:cNvSpPr>
          <p:nvPr>
            <p:ph/>
          </p:nvPr>
        </p:nvSpPr>
        <p:spPr>
          <a:xfrm>
            <a:off x="10159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5" name="PlaceHolder 6"/>
          <p:cNvSpPr>
            <a:spLocks noGrp="1"/>
          </p:cNvSpPr>
          <p:nvPr>
            <p:ph/>
          </p:nvPr>
        </p:nvSpPr>
        <p:spPr>
          <a:xfrm>
            <a:off x="285840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6" name="PlaceHolder 7"/>
          <p:cNvSpPr>
            <a:spLocks noGrp="1"/>
          </p:cNvSpPr>
          <p:nvPr>
            <p:ph/>
          </p:nvPr>
        </p:nvSpPr>
        <p:spPr>
          <a:xfrm>
            <a:off x="47005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E3321916-71C8-4887-958D-D8D7E3541005}" type="slidenum">
              <a:t>&lt;#&gt;</a:t>
            </a:fld>
          </a:p>
        </p:txBody>
      </p:sp>
      <p:sp>
        <p:nvSpPr>
          <p:cNvPr id="11" name="PlaceHolder 10"/>
          <p:cNvSpPr>
            <a:spLocks noGrp="1"/>
          </p:cNvSpPr>
          <p:nvPr>
            <p:ph type="dt" idx="1"/>
          </p:nvPr>
        </p:nvSpPr>
        <p:spPr/>
        <p:txBody>
          <a:bodyPr/>
          <a:p>
            <a:r>
              <a:rPr lang="zh-CN"/>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FB5C2A29-695D-4E31-9AB9-696EFA95E1EE}" type="slidenum">
              <a:t>&lt;#&gt;</a:t>
            </a:fld>
          </a:p>
        </p:txBody>
      </p:sp>
      <p:sp>
        <p:nvSpPr>
          <p:cNvPr id="4" name="PlaceHolder 3"/>
          <p:cNvSpPr>
            <a:spLocks noGrp="1"/>
          </p:cNvSpPr>
          <p:nvPr>
            <p:ph type="dt" idx="4"/>
          </p:nvPr>
        </p:nvSpPr>
        <p:spPr/>
        <p:txBody>
          <a:bodyPr/>
          <a:p>
            <a:r>
              <a:rPr lang="zh-CN"/>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71" name="PlaceHolder 2"/>
          <p:cNvSpPr>
            <a:spLocks noGrp="1"/>
          </p:cNvSpPr>
          <p:nvPr>
            <p:ph type="subTitle"/>
          </p:nvPr>
        </p:nvSpPr>
        <p:spPr>
          <a:xfrm>
            <a:off x="1015920" y="2600280"/>
            <a:ext cx="5448960" cy="59004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F81DCE35-B3C6-4F6E-AED6-E3DEC9A11F50}" type="slidenum">
              <a:t>&lt;#&gt;</a:t>
            </a:fld>
          </a:p>
        </p:txBody>
      </p:sp>
      <p:sp>
        <p:nvSpPr>
          <p:cNvPr id="6" name="PlaceHolder 5"/>
          <p:cNvSpPr>
            <a:spLocks noGrp="1"/>
          </p:cNvSpPr>
          <p:nvPr>
            <p:ph type="dt" idx="4"/>
          </p:nvPr>
        </p:nvSpPr>
        <p:spPr/>
        <p:txBody>
          <a:bodyPr/>
          <a:p>
            <a:r>
              <a:rPr lang="zh-CN"/>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73" name="PlaceHolder 2"/>
          <p:cNvSpPr>
            <a:spLocks noGrp="1"/>
          </p:cNvSpPr>
          <p:nvPr>
            <p:ph/>
          </p:nvPr>
        </p:nvSpPr>
        <p:spPr>
          <a:xfrm>
            <a:off x="1015920" y="2666880"/>
            <a:ext cx="544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A8DECBD7-F28B-4885-A919-DFF43015D4BA}" type="slidenum">
              <a:t>&lt;#&gt;</a:t>
            </a:fld>
          </a:p>
        </p:txBody>
      </p:sp>
      <p:sp>
        <p:nvSpPr>
          <p:cNvPr id="6" name="PlaceHolder 5"/>
          <p:cNvSpPr>
            <a:spLocks noGrp="1"/>
          </p:cNvSpPr>
          <p:nvPr>
            <p:ph type="dt" idx="4"/>
          </p:nvPr>
        </p:nvSpPr>
        <p:spPr/>
        <p:txBody>
          <a:bodyPr/>
          <a:p>
            <a:r>
              <a:rPr lang="zh-CN"/>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75"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76"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5994A36F-79D1-4F3D-B336-D7A52BFC6855}" type="slidenum">
              <a:t>&lt;#&gt;</a:t>
            </a:fld>
          </a:p>
        </p:txBody>
      </p:sp>
      <p:sp>
        <p:nvSpPr>
          <p:cNvPr id="7" name="PlaceHolder 6"/>
          <p:cNvSpPr>
            <a:spLocks noGrp="1"/>
          </p:cNvSpPr>
          <p:nvPr>
            <p:ph type="dt" idx="4"/>
          </p:nvPr>
        </p:nvSpPr>
        <p:spPr/>
        <p:txBody>
          <a:bodyPr/>
          <a:p>
            <a:r>
              <a:rPr lang="zh-CN"/>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7"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F0DF2606-C4D8-4309-998C-FB2CF9BBE857}" type="slidenum">
              <a:t>&lt;#&gt;</a:t>
            </a:fld>
          </a:p>
        </p:txBody>
      </p:sp>
      <p:sp>
        <p:nvSpPr>
          <p:cNvPr id="5" name="PlaceHolder 4"/>
          <p:cNvSpPr>
            <a:spLocks noGrp="1"/>
          </p:cNvSpPr>
          <p:nvPr>
            <p:ph type="dt" idx="4"/>
          </p:nvPr>
        </p:nvSpPr>
        <p:spPr/>
        <p:txBody>
          <a:bodyPr/>
          <a:p>
            <a:r>
              <a:rPr lang="zh-CN"/>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8" name="PlaceHolder 1"/>
          <p:cNvSpPr>
            <a:spLocks noGrp="1"/>
          </p:cNvSpPr>
          <p:nvPr>
            <p:ph type="subTitle"/>
          </p:nvPr>
        </p:nvSpPr>
        <p:spPr>
          <a:xfrm>
            <a:off x="1015920" y="3174840"/>
            <a:ext cx="5450760" cy="470880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4317FF65-C7D1-4C64-AD33-565F62E13A26}" type="slidenum">
              <a:t>&lt;#&gt;</a:t>
            </a:fld>
          </a:p>
        </p:txBody>
      </p:sp>
      <p:sp>
        <p:nvSpPr>
          <p:cNvPr id="5" name="PlaceHolder 4"/>
          <p:cNvSpPr>
            <a:spLocks noGrp="1"/>
          </p:cNvSpPr>
          <p:nvPr>
            <p:ph type="dt" idx="4"/>
          </p:nvPr>
        </p:nvSpPr>
        <p:spPr/>
        <p:txBody>
          <a:bodyPr/>
          <a:p>
            <a:r>
              <a:rPr lang="zh-CN"/>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80"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81"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82"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683FB475-0DAC-4EFF-B5DC-687DE1F0D5E8}" type="slidenum">
              <a:t>&lt;#&gt;</a:t>
            </a:fld>
          </a:p>
        </p:txBody>
      </p:sp>
      <p:sp>
        <p:nvSpPr>
          <p:cNvPr id="8" name="PlaceHolder 7"/>
          <p:cNvSpPr>
            <a:spLocks noGrp="1"/>
          </p:cNvSpPr>
          <p:nvPr>
            <p:ph type="dt" idx="4"/>
          </p:nvPr>
        </p:nvSpPr>
        <p:spPr/>
        <p:txBody>
          <a:bodyPr/>
          <a:p>
            <a:r>
              <a:rPr lang="zh-CN"/>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2" name="PlaceHolder 2"/>
          <p:cNvSpPr>
            <a:spLocks noGrp="1"/>
          </p:cNvSpPr>
          <p:nvPr>
            <p:ph type="subTitle"/>
          </p:nvPr>
        </p:nvSpPr>
        <p:spPr>
          <a:xfrm>
            <a:off x="1015920" y="2600280"/>
            <a:ext cx="5448960" cy="59004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3F8D1D5A-FD4F-4B0B-90F2-311011AC6D01}" type="slidenum">
              <a:t>&lt;#&gt;</a:t>
            </a:fld>
          </a:p>
        </p:txBody>
      </p:sp>
      <p:sp>
        <p:nvSpPr>
          <p:cNvPr id="6" name="PlaceHolder 5"/>
          <p:cNvSpPr>
            <a:spLocks noGrp="1"/>
          </p:cNvSpPr>
          <p:nvPr>
            <p:ph type="dt" idx="1"/>
          </p:nvPr>
        </p:nvSpPr>
        <p:spPr/>
        <p:txBody>
          <a:bodyPr/>
          <a:p>
            <a:r>
              <a:rPr lang="zh-CN"/>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84"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85"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86" name="PlaceHolder 4"/>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23ECF559-F3F2-485B-9F60-14853E5D305C}" type="slidenum">
              <a:t>&lt;#&gt;</a:t>
            </a:fld>
          </a:p>
        </p:txBody>
      </p:sp>
      <p:sp>
        <p:nvSpPr>
          <p:cNvPr id="8" name="PlaceHolder 7"/>
          <p:cNvSpPr>
            <a:spLocks noGrp="1"/>
          </p:cNvSpPr>
          <p:nvPr>
            <p:ph type="dt" idx="4"/>
          </p:nvPr>
        </p:nvSpPr>
        <p:spPr/>
        <p:txBody>
          <a:bodyPr/>
          <a:p>
            <a:r>
              <a:rPr lang="zh-CN"/>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88"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89"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0" name="PlaceHolder 4"/>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4F71951E-E1F2-44F3-B8AC-C534153439F3}" type="slidenum">
              <a:t>&lt;#&gt;</a:t>
            </a:fld>
          </a:p>
        </p:txBody>
      </p:sp>
      <p:sp>
        <p:nvSpPr>
          <p:cNvPr id="8" name="PlaceHolder 7"/>
          <p:cNvSpPr>
            <a:spLocks noGrp="1"/>
          </p:cNvSpPr>
          <p:nvPr>
            <p:ph type="dt" idx="4"/>
          </p:nvPr>
        </p:nvSpPr>
        <p:spPr/>
        <p:txBody>
          <a:bodyPr/>
          <a:p>
            <a:r>
              <a:rPr lang="zh-CN"/>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92" name="PlaceHolder 2"/>
          <p:cNvSpPr>
            <a:spLocks noGrp="1"/>
          </p:cNvSpPr>
          <p:nvPr>
            <p:ph/>
          </p:nvPr>
        </p:nvSpPr>
        <p:spPr>
          <a:xfrm>
            <a:off x="1015920" y="266688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3" name="PlaceHolder 3"/>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AAABD0DF-AD60-488F-98AE-A5D197FD263E}" type="slidenum">
              <a:t>&lt;#&gt;</a:t>
            </a:fld>
          </a:p>
        </p:txBody>
      </p:sp>
      <p:sp>
        <p:nvSpPr>
          <p:cNvPr id="7" name="PlaceHolder 6"/>
          <p:cNvSpPr>
            <a:spLocks noGrp="1"/>
          </p:cNvSpPr>
          <p:nvPr>
            <p:ph type="dt" idx="4"/>
          </p:nvPr>
        </p:nvSpPr>
        <p:spPr/>
        <p:txBody>
          <a:bodyPr/>
          <a:p>
            <a:r>
              <a:rPr lang="zh-CN"/>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95"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6"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7"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8" name="PlaceHolder 5"/>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D579AA2E-00AE-4A56-A51E-2A7925D53169}" type="slidenum">
              <a:t>&lt;#&gt;</a:t>
            </a:fld>
          </a:p>
        </p:txBody>
      </p:sp>
      <p:sp>
        <p:nvSpPr>
          <p:cNvPr id="9" name="PlaceHolder 8"/>
          <p:cNvSpPr>
            <a:spLocks noGrp="1"/>
          </p:cNvSpPr>
          <p:nvPr>
            <p:ph type="dt" idx="4"/>
          </p:nvPr>
        </p:nvSpPr>
        <p:spPr/>
        <p:txBody>
          <a:bodyPr/>
          <a:p>
            <a:r>
              <a:rPr lang="zh-CN"/>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00" name="PlaceHolder 2"/>
          <p:cNvSpPr>
            <a:spLocks noGrp="1"/>
          </p:cNvSpPr>
          <p:nvPr>
            <p:ph/>
          </p:nvPr>
        </p:nvSpPr>
        <p:spPr>
          <a:xfrm>
            <a:off x="10159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01" name="PlaceHolder 3"/>
          <p:cNvSpPr>
            <a:spLocks noGrp="1"/>
          </p:cNvSpPr>
          <p:nvPr>
            <p:ph/>
          </p:nvPr>
        </p:nvSpPr>
        <p:spPr>
          <a:xfrm>
            <a:off x="285840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02" name="PlaceHolder 4"/>
          <p:cNvSpPr>
            <a:spLocks noGrp="1"/>
          </p:cNvSpPr>
          <p:nvPr>
            <p:ph/>
          </p:nvPr>
        </p:nvSpPr>
        <p:spPr>
          <a:xfrm>
            <a:off x="47005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03" name="PlaceHolder 5"/>
          <p:cNvSpPr>
            <a:spLocks noGrp="1"/>
          </p:cNvSpPr>
          <p:nvPr>
            <p:ph/>
          </p:nvPr>
        </p:nvSpPr>
        <p:spPr>
          <a:xfrm>
            <a:off x="10159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04" name="PlaceHolder 6"/>
          <p:cNvSpPr>
            <a:spLocks noGrp="1"/>
          </p:cNvSpPr>
          <p:nvPr>
            <p:ph/>
          </p:nvPr>
        </p:nvSpPr>
        <p:spPr>
          <a:xfrm>
            <a:off x="285840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05" name="PlaceHolder 7"/>
          <p:cNvSpPr>
            <a:spLocks noGrp="1"/>
          </p:cNvSpPr>
          <p:nvPr>
            <p:ph/>
          </p:nvPr>
        </p:nvSpPr>
        <p:spPr>
          <a:xfrm>
            <a:off x="47005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310FC8AE-5306-457F-9AB0-BEDEEE1A38F2}" type="slidenum">
              <a:t>&lt;#&gt;</a:t>
            </a:fld>
          </a:p>
        </p:txBody>
      </p:sp>
      <p:sp>
        <p:nvSpPr>
          <p:cNvPr id="11" name="PlaceHolder 10"/>
          <p:cNvSpPr>
            <a:spLocks noGrp="1"/>
          </p:cNvSpPr>
          <p:nvPr>
            <p:ph type="dt" idx="4"/>
          </p:nvPr>
        </p:nvSpPr>
        <p:spPr/>
        <p:txBody>
          <a:bodyPr/>
          <a:p>
            <a:r>
              <a:rPr lang="zh-CN"/>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742C76DB-42B0-43E9-9CC9-7CFF12BB9264}" type="slidenum">
              <a:t>&lt;#&gt;</a:t>
            </a:fld>
          </a:p>
        </p:txBody>
      </p:sp>
      <p:sp>
        <p:nvSpPr>
          <p:cNvPr id="4" name="PlaceHolder 3"/>
          <p:cNvSpPr>
            <a:spLocks noGrp="1"/>
          </p:cNvSpPr>
          <p:nvPr>
            <p:ph type="dt" idx="7"/>
          </p:nvPr>
        </p:nvSpPr>
        <p:spPr/>
        <p:txBody>
          <a:bodyPr/>
          <a:p>
            <a:r>
              <a:rPr lang="zh-CN"/>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19" name="PlaceHolder 2"/>
          <p:cNvSpPr>
            <a:spLocks noGrp="1"/>
          </p:cNvSpPr>
          <p:nvPr>
            <p:ph type="subTitle"/>
          </p:nvPr>
        </p:nvSpPr>
        <p:spPr>
          <a:xfrm>
            <a:off x="1015920" y="2600280"/>
            <a:ext cx="5448960" cy="59004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E210D0F4-80CE-4F66-841D-1BD465FFD4F4}" type="slidenum">
              <a:t>&lt;#&gt;</a:t>
            </a:fld>
          </a:p>
        </p:txBody>
      </p:sp>
      <p:sp>
        <p:nvSpPr>
          <p:cNvPr id="6" name="PlaceHolder 5"/>
          <p:cNvSpPr>
            <a:spLocks noGrp="1"/>
          </p:cNvSpPr>
          <p:nvPr>
            <p:ph type="dt" idx="7"/>
          </p:nvPr>
        </p:nvSpPr>
        <p:spPr/>
        <p:txBody>
          <a:bodyPr/>
          <a:p>
            <a:r>
              <a:rPr lang="zh-CN"/>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21" name="PlaceHolder 2"/>
          <p:cNvSpPr>
            <a:spLocks noGrp="1"/>
          </p:cNvSpPr>
          <p:nvPr>
            <p:ph/>
          </p:nvPr>
        </p:nvSpPr>
        <p:spPr>
          <a:xfrm>
            <a:off x="1015920" y="2666880"/>
            <a:ext cx="544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2B966DD2-232E-4410-9121-855A86AF7F04}" type="slidenum">
              <a:t>&lt;#&gt;</a:t>
            </a:fld>
          </a:p>
        </p:txBody>
      </p:sp>
      <p:sp>
        <p:nvSpPr>
          <p:cNvPr id="6" name="PlaceHolder 5"/>
          <p:cNvSpPr>
            <a:spLocks noGrp="1"/>
          </p:cNvSpPr>
          <p:nvPr>
            <p:ph type="dt" idx="7"/>
          </p:nvPr>
        </p:nvSpPr>
        <p:spPr/>
        <p:txBody>
          <a:bodyPr/>
          <a:p>
            <a:r>
              <a:rPr lang="zh-CN"/>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23"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124"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1AF67D76-9F97-4DE4-A0BE-F3B37EB3951D}" type="slidenum">
              <a:t>&lt;#&gt;</a:t>
            </a:fld>
          </a:p>
        </p:txBody>
      </p:sp>
      <p:sp>
        <p:nvSpPr>
          <p:cNvPr id="7" name="PlaceHolder 6"/>
          <p:cNvSpPr>
            <a:spLocks noGrp="1"/>
          </p:cNvSpPr>
          <p:nvPr>
            <p:ph type="dt" idx="7"/>
          </p:nvPr>
        </p:nvSpPr>
        <p:spPr/>
        <p:txBody>
          <a:bodyPr/>
          <a:p>
            <a:r>
              <a:rPr lang="zh-CN"/>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9214F66E-F9E4-4086-BE7D-DB100AE808A1}" type="slidenum">
              <a:t>&lt;#&gt;</a:t>
            </a:fld>
          </a:p>
        </p:txBody>
      </p:sp>
      <p:sp>
        <p:nvSpPr>
          <p:cNvPr id="5" name="PlaceHolder 4"/>
          <p:cNvSpPr>
            <a:spLocks noGrp="1"/>
          </p:cNvSpPr>
          <p:nvPr>
            <p:ph type="dt" idx="7"/>
          </p:nvPr>
        </p:nvSpPr>
        <p:spPr/>
        <p:txBody>
          <a:bodyPr/>
          <a:p>
            <a:r>
              <a:rPr lang="zh-CN"/>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4" name="PlaceHolder 2"/>
          <p:cNvSpPr>
            <a:spLocks noGrp="1"/>
          </p:cNvSpPr>
          <p:nvPr>
            <p:ph/>
          </p:nvPr>
        </p:nvSpPr>
        <p:spPr>
          <a:xfrm>
            <a:off x="1015920" y="2666880"/>
            <a:ext cx="544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6103589-3F9D-45CF-9FBA-599F1923793C}" type="slidenum">
              <a:t>&lt;#&gt;</a:t>
            </a:fld>
          </a:p>
        </p:txBody>
      </p:sp>
      <p:sp>
        <p:nvSpPr>
          <p:cNvPr id="6" name="PlaceHolder 5"/>
          <p:cNvSpPr>
            <a:spLocks noGrp="1"/>
          </p:cNvSpPr>
          <p:nvPr>
            <p:ph type="dt" idx="1"/>
          </p:nvPr>
        </p:nvSpPr>
        <p:spPr/>
        <p:txBody>
          <a:bodyPr/>
          <a:p>
            <a:r>
              <a:rPr lang="zh-CN"/>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1015920" y="3174840"/>
            <a:ext cx="5450760" cy="470880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ABF8926F-5358-4315-AC7F-E7946C743973}" type="slidenum">
              <a:t>&lt;#&gt;</a:t>
            </a:fld>
          </a:p>
        </p:txBody>
      </p:sp>
      <p:sp>
        <p:nvSpPr>
          <p:cNvPr id="5" name="PlaceHolder 4"/>
          <p:cNvSpPr>
            <a:spLocks noGrp="1"/>
          </p:cNvSpPr>
          <p:nvPr>
            <p:ph type="dt" idx="7"/>
          </p:nvPr>
        </p:nvSpPr>
        <p:spPr/>
        <p:txBody>
          <a:bodyPr/>
          <a:p>
            <a:r>
              <a:rPr lang="zh-CN"/>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28"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29"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130"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AA45FEDE-DDCA-41FF-BB71-916D4F022B32}" type="slidenum">
              <a:t>&lt;#&gt;</a:t>
            </a:fld>
          </a:p>
        </p:txBody>
      </p:sp>
      <p:sp>
        <p:nvSpPr>
          <p:cNvPr id="8" name="PlaceHolder 7"/>
          <p:cNvSpPr>
            <a:spLocks noGrp="1"/>
          </p:cNvSpPr>
          <p:nvPr>
            <p:ph type="dt" idx="7"/>
          </p:nvPr>
        </p:nvSpPr>
        <p:spPr/>
        <p:txBody>
          <a:bodyPr/>
          <a:p>
            <a:r>
              <a:rPr lang="zh-CN"/>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32"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133"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34" name="PlaceHolder 4"/>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D87430F1-6D3C-4401-9629-213288902BA8}" type="slidenum">
              <a:t>&lt;#&gt;</a:t>
            </a:fld>
          </a:p>
        </p:txBody>
      </p:sp>
      <p:sp>
        <p:nvSpPr>
          <p:cNvPr id="8" name="PlaceHolder 7"/>
          <p:cNvSpPr>
            <a:spLocks noGrp="1"/>
          </p:cNvSpPr>
          <p:nvPr>
            <p:ph type="dt" idx="7"/>
          </p:nvPr>
        </p:nvSpPr>
        <p:spPr/>
        <p:txBody>
          <a:bodyPr/>
          <a:p>
            <a:r>
              <a:rPr lang="zh-CN"/>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36"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37"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38" name="PlaceHolder 4"/>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EC5A4EF4-564E-4BAA-A978-41AFD4A27FE6}" type="slidenum">
              <a:t>&lt;#&gt;</a:t>
            </a:fld>
          </a:p>
        </p:txBody>
      </p:sp>
      <p:sp>
        <p:nvSpPr>
          <p:cNvPr id="8" name="PlaceHolder 7"/>
          <p:cNvSpPr>
            <a:spLocks noGrp="1"/>
          </p:cNvSpPr>
          <p:nvPr>
            <p:ph type="dt" idx="7"/>
          </p:nvPr>
        </p:nvSpPr>
        <p:spPr/>
        <p:txBody>
          <a:bodyPr/>
          <a:p>
            <a:r>
              <a:rPr lang="zh-CN"/>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40" name="PlaceHolder 2"/>
          <p:cNvSpPr>
            <a:spLocks noGrp="1"/>
          </p:cNvSpPr>
          <p:nvPr>
            <p:ph/>
          </p:nvPr>
        </p:nvSpPr>
        <p:spPr>
          <a:xfrm>
            <a:off x="1015920" y="266688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41" name="PlaceHolder 3"/>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04D994F5-B2D7-4742-B44E-BF93B38DEB5F}" type="slidenum">
              <a:t>&lt;#&gt;</a:t>
            </a:fld>
          </a:p>
        </p:txBody>
      </p:sp>
      <p:sp>
        <p:nvSpPr>
          <p:cNvPr id="7" name="PlaceHolder 6"/>
          <p:cNvSpPr>
            <a:spLocks noGrp="1"/>
          </p:cNvSpPr>
          <p:nvPr>
            <p:ph type="dt" idx="7"/>
          </p:nvPr>
        </p:nvSpPr>
        <p:spPr/>
        <p:txBody>
          <a:bodyPr/>
          <a:p>
            <a:r>
              <a:rPr lang="zh-CN"/>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43"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44"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45"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46" name="PlaceHolder 5"/>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686DFEB0-A0E5-4AE0-8661-02C2E6520563}" type="slidenum">
              <a:t>&lt;#&gt;</a:t>
            </a:fld>
          </a:p>
        </p:txBody>
      </p:sp>
      <p:sp>
        <p:nvSpPr>
          <p:cNvPr id="9" name="PlaceHolder 8"/>
          <p:cNvSpPr>
            <a:spLocks noGrp="1"/>
          </p:cNvSpPr>
          <p:nvPr>
            <p:ph type="dt" idx="7"/>
          </p:nvPr>
        </p:nvSpPr>
        <p:spPr/>
        <p:txBody>
          <a:bodyPr/>
          <a:p>
            <a:r>
              <a:rPr lang="zh-CN"/>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48" name="PlaceHolder 2"/>
          <p:cNvSpPr>
            <a:spLocks noGrp="1"/>
          </p:cNvSpPr>
          <p:nvPr>
            <p:ph/>
          </p:nvPr>
        </p:nvSpPr>
        <p:spPr>
          <a:xfrm>
            <a:off x="10159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49" name="PlaceHolder 3"/>
          <p:cNvSpPr>
            <a:spLocks noGrp="1"/>
          </p:cNvSpPr>
          <p:nvPr>
            <p:ph/>
          </p:nvPr>
        </p:nvSpPr>
        <p:spPr>
          <a:xfrm>
            <a:off x="285840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50" name="PlaceHolder 4"/>
          <p:cNvSpPr>
            <a:spLocks noGrp="1"/>
          </p:cNvSpPr>
          <p:nvPr>
            <p:ph/>
          </p:nvPr>
        </p:nvSpPr>
        <p:spPr>
          <a:xfrm>
            <a:off x="47005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51" name="PlaceHolder 5"/>
          <p:cNvSpPr>
            <a:spLocks noGrp="1"/>
          </p:cNvSpPr>
          <p:nvPr>
            <p:ph/>
          </p:nvPr>
        </p:nvSpPr>
        <p:spPr>
          <a:xfrm>
            <a:off x="10159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52" name="PlaceHolder 6"/>
          <p:cNvSpPr>
            <a:spLocks noGrp="1"/>
          </p:cNvSpPr>
          <p:nvPr>
            <p:ph/>
          </p:nvPr>
        </p:nvSpPr>
        <p:spPr>
          <a:xfrm>
            <a:off x="285840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53" name="PlaceHolder 7"/>
          <p:cNvSpPr>
            <a:spLocks noGrp="1"/>
          </p:cNvSpPr>
          <p:nvPr>
            <p:ph/>
          </p:nvPr>
        </p:nvSpPr>
        <p:spPr>
          <a:xfrm>
            <a:off x="47005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B32E4B84-7DA9-41C3-8E5F-EAAB10FB3B8C}" type="slidenum">
              <a:t>&lt;#&gt;</a:t>
            </a:fld>
          </a:p>
        </p:txBody>
      </p:sp>
      <p:sp>
        <p:nvSpPr>
          <p:cNvPr id="11" name="PlaceHolder 10"/>
          <p:cNvSpPr>
            <a:spLocks noGrp="1"/>
          </p:cNvSpPr>
          <p:nvPr>
            <p:ph type="dt" idx="7"/>
          </p:nvPr>
        </p:nvSpPr>
        <p:spPr/>
        <p:txBody>
          <a:bodyPr/>
          <a:p>
            <a:r>
              <a:rPr lang="zh-CN"/>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59822EAD-57A0-49B0-BC05-DCFE4CA3CC7C}" type="slidenum">
              <a:t>&lt;#&gt;</a:t>
            </a:fld>
          </a:p>
        </p:txBody>
      </p:sp>
      <p:sp>
        <p:nvSpPr>
          <p:cNvPr id="4" name="PlaceHolder 3"/>
          <p:cNvSpPr>
            <a:spLocks noGrp="1"/>
          </p:cNvSpPr>
          <p:nvPr>
            <p:ph type="dt" idx="10"/>
          </p:nvPr>
        </p:nvSpPr>
        <p:spPr/>
        <p:txBody>
          <a:bodyPr/>
          <a:p>
            <a:r>
              <a:rPr lang="zh-CN"/>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3"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64" name="PlaceHolder 2"/>
          <p:cNvSpPr>
            <a:spLocks noGrp="1"/>
          </p:cNvSpPr>
          <p:nvPr>
            <p:ph type="subTitle"/>
          </p:nvPr>
        </p:nvSpPr>
        <p:spPr>
          <a:xfrm>
            <a:off x="1015920" y="2600280"/>
            <a:ext cx="5448960" cy="59004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48FD0715-2C92-43B2-8D88-024BEEE0BEE1}" type="slidenum">
              <a:t>&lt;#&gt;</a:t>
            </a:fld>
          </a:p>
        </p:txBody>
      </p:sp>
      <p:sp>
        <p:nvSpPr>
          <p:cNvPr id="6" name="PlaceHolder 5"/>
          <p:cNvSpPr>
            <a:spLocks noGrp="1"/>
          </p:cNvSpPr>
          <p:nvPr>
            <p:ph type="dt" idx="10"/>
          </p:nvPr>
        </p:nvSpPr>
        <p:spPr/>
        <p:txBody>
          <a:bodyPr/>
          <a:p>
            <a:r>
              <a:rPr lang="zh-CN"/>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66" name="PlaceHolder 2"/>
          <p:cNvSpPr>
            <a:spLocks noGrp="1"/>
          </p:cNvSpPr>
          <p:nvPr>
            <p:ph/>
          </p:nvPr>
        </p:nvSpPr>
        <p:spPr>
          <a:xfrm>
            <a:off x="1015920" y="2666880"/>
            <a:ext cx="544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B770E43C-3A9B-4A50-879C-776020A75D35}" type="slidenum">
              <a:t>&lt;#&gt;</a:t>
            </a:fld>
          </a:p>
        </p:txBody>
      </p:sp>
      <p:sp>
        <p:nvSpPr>
          <p:cNvPr id="6" name="PlaceHolder 5"/>
          <p:cNvSpPr>
            <a:spLocks noGrp="1"/>
          </p:cNvSpPr>
          <p:nvPr>
            <p:ph type="dt" idx="10"/>
          </p:nvPr>
        </p:nvSpPr>
        <p:spPr/>
        <p:txBody>
          <a:bodyPr/>
          <a:p>
            <a:r>
              <a:rPr lang="zh-CN"/>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6"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27"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BEB8313F-1C2F-4A8C-ABB9-4B16F9D65AE6}" type="slidenum">
              <a:t>&lt;#&gt;</a:t>
            </a:fld>
          </a:p>
        </p:txBody>
      </p:sp>
      <p:sp>
        <p:nvSpPr>
          <p:cNvPr id="7" name="PlaceHolder 6"/>
          <p:cNvSpPr>
            <a:spLocks noGrp="1"/>
          </p:cNvSpPr>
          <p:nvPr>
            <p:ph type="dt" idx="1"/>
          </p:nvPr>
        </p:nvSpPr>
        <p:spPr/>
        <p:txBody>
          <a:bodyPr/>
          <a:p>
            <a:r>
              <a:rPr lang="zh-CN"/>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68"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169"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E17F68DC-3250-4AA1-BA93-A12759E4E70F}" type="slidenum">
              <a:t>&lt;#&gt;</a:t>
            </a:fld>
          </a:p>
        </p:txBody>
      </p:sp>
      <p:sp>
        <p:nvSpPr>
          <p:cNvPr id="7" name="PlaceHolder 6"/>
          <p:cNvSpPr>
            <a:spLocks noGrp="1"/>
          </p:cNvSpPr>
          <p:nvPr>
            <p:ph type="dt" idx="10"/>
          </p:nvPr>
        </p:nvSpPr>
        <p:spPr/>
        <p:txBody>
          <a:bodyPr/>
          <a:p>
            <a:r>
              <a:rPr lang="zh-CN"/>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288F4108-56A6-4D7B-B440-F9DF48D5CA23}" type="slidenum">
              <a:t>&lt;#&gt;</a:t>
            </a:fld>
          </a:p>
        </p:txBody>
      </p:sp>
      <p:sp>
        <p:nvSpPr>
          <p:cNvPr id="5" name="PlaceHolder 4"/>
          <p:cNvSpPr>
            <a:spLocks noGrp="1"/>
          </p:cNvSpPr>
          <p:nvPr>
            <p:ph type="dt" idx="10"/>
          </p:nvPr>
        </p:nvSpPr>
        <p:spPr/>
        <p:txBody>
          <a:bodyPr/>
          <a:p>
            <a:r>
              <a:rPr lang="zh-CN"/>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1" name="PlaceHolder 1"/>
          <p:cNvSpPr>
            <a:spLocks noGrp="1"/>
          </p:cNvSpPr>
          <p:nvPr>
            <p:ph type="subTitle"/>
          </p:nvPr>
        </p:nvSpPr>
        <p:spPr>
          <a:xfrm>
            <a:off x="1015920" y="3174840"/>
            <a:ext cx="5450760" cy="470880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22C59443-DD19-4D05-A13C-D1C282B508EE}" type="slidenum">
              <a:t>&lt;#&gt;</a:t>
            </a:fld>
          </a:p>
        </p:txBody>
      </p:sp>
      <p:sp>
        <p:nvSpPr>
          <p:cNvPr id="5" name="PlaceHolder 4"/>
          <p:cNvSpPr>
            <a:spLocks noGrp="1"/>
          </p:cNvSpPr>
          <p:nvPr>
            <p:ph type="dt" idx="10"/>
          </p:nvPr>
        </p:nvSpPr>
        <p:spPr/>
        <p:txBody>
          <a:bodyPr/>
          <a:p>
            <a:r>
              <a:rPr lang="zh-CN"/>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73"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74"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175"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75FF54ED-FF50-4E4D-95E6-B2719CE8B1D6}" type="slidenum">
              <a:t>&lt;#&gt;</a:t>
            </a:fld>
          </a:p>
        </p:txBody>
      </p:sp>
      <p:sp>
        <p:nvSpPr>
          <p:cNvPr id="8" name="PlaceHolder 7"/>
          <p:cNvSpPr>
            <a:spLocks noGrp="1"/>
          </p:cNvSpPr>
          <p:nvPr>
            <p:ph type="dt" idx="10"/>
          </p:nvPr>
        </p:nvSpPr>
        <p:spPr/>
        <p:txBody>
          <a:bodyPr/>
          <a:p>
            <a:r>
              <a:rPr lang="zh-CN"/>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77"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178"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79" name="PlaceHolder 4"/>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764C0246-115E-4BFC-8AEC-92DA7AB09836}" type="slidenum">
              <a:t>&lt;#&gt;</a:t>
            </a:fld>
          </a:p>
        </p:txBody>
      </p:sp>
      <p:sp>
        <p:nvSpPr>
          <p:cNvPr id="8" name="PlaceHolder 7"/>
          <p:cNvSpPr>
            <a:spLocks noGrp="1"/>
          </p:cNvSpPr>
          <p:nvPr>
            <p:ph type="dt" idx="10"/>
          </p:nvPr>
        </p:nvSpPr>
        <p:spPr/>
        <p:txBody>
          <a:bodyPr/>
          <a:p>
            <a:r>
              <a:rPr lang="zh-CN"/>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81"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82"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83" name="PlaceHolder 4"/>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A79FFFD7-A0E3-4C82-B0F1-9230DBACBA08}" type="slidenum">
              <a:t>&lt;#&gt;</a:t>
            </a:fld>
          </a:p>
        </p:txBody>
      </p:sp>
      <p:sp>
        <p:nvSpPr>
          <p:cNvPr id="8" name="PlaceHolder 7"/>
          <p:cNvSpPr>
            <a:spLocks noGrp="1"/>
          </p:cNvSpPr>
          <p:nvPr>
            <p:ph type="dt" idx="10"/>
          </p:nvPr>
        </p:nvSpPr>
        <p:spPr/>
        <p:txBody>
          <a:bodyPr/>
          <a:p>
            <a:r>
              <a:rPr lang="zh-CN"/>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85" name="PlaceHolder 2"/>
          <p:cNvSpPr>
            <a:spLocks noGrp="1"/>
          </p:cNvSpPr>
          <p:nvPr>
            <p:ph/>
          </p:nvPr>
        </p:nvSpPr>
        <p:spPr>
          <a:xfrm>
            <a:off x="1015920" y="266688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86" name="PlaceHolder 3"/>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8C50F17B-2291-4F10-A0FB-FD29C6EB7443}" type="slidenum">
              <a:t>&lt;#&gt;</a:t>
            </a:fld>
          </a:p>
        </p:txBody>
      </p:sp>
      <p:sp>
        <p:nvSpPr>
          <p:cNvPr id="7" name="PlaceHolder 6"/>
          <p:cNvSpPr>
            <a:spLocks noGrp="1"/>
          </p:cNvSpPr>
          <p:nvPr>
            <p:ph type="dt" idx="10"/>
          </p:nvPr>
        </p:nvSpPr>
        <p:spPr/>
        <p:txBody>
          <a:bodyPr/>
          <a:p>
            <a:r>
              <a:rPr lang="zh-CN"/>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88"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89"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90"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91" name="PlaceHolder 5"/>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DC4CA7E9-9B67-4426-AC0B-101F22241677}" type="slidenum">
              <a:t>&lt;#&gt;</a:t>
            </a:fld>
          </a:p>
        </p:txBody>
      </p:sp>
      <p:sp>
        <p:nvSpPr>
          <p:cNvPr id="9" name="PlaceHolder 8"/>
          <p:cNvSpPr>
            <a:spLocks noGrp="1"/>
          </p:cNvSpPr>
          <p:nvPr>
            <p:ph type="dt" idx="10"/>
          </p:nvPr>
        </p:nvSpPr>
        <p:spPr/>
        <p:txBody>
          <a:bodyPr/>
          <a:p>
            <a:r>
              <a:rPr lang="zh-CN"/>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193" name="PlaceHolder 2"/>
          <p:cNvSpPr>
            <a:spLocks noGrp="1"/>
          </p:cNvSpPr>
          <p:nvPr>
            <p:ph/>
          </p:nvPr>
        </p:nvSpPr>
        <p:spPr>
          <a:xfrm>
            <a:off x="10159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94" name="PlaceHolder 3"/>
          <p:cNvSpPr>
            <a:spLocks noGrp="1"/>
          </p:cNvSpPr>
          <p:nvPr>
            <p:ph/>
          </p:nvPr>
        </p:nvSpPr>
        <p:spPr>
          <a:xfrm>
            <a:off x="285840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95" name="PlaceHolder 4"/>
          <p:cNvSpPr>
            <a:spLocks noGrp="1"/>
          </p:cNvSpPr>
          <p:nvPr>
            <p:ph/>
          </p:nvPr>
        </p:nvSpPr>
        <p:spPr>
          <a:xfrm>
            <a:off x="47005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96" name="PlaceHolder 5"/>
          <p:cNvSpPr>
            <a:spLocks noGrp="1"/>
          </p:cNvSpPr>
          <p:nvPr>
            <p:ph/>
          </p:nvPr>
        </p:nvSpPr>
        <p:spPr>
          <a:xfrm>
            <a:off x="10159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97" name="PlaceHolder 6"/>
          <p:cNvSpPr>
            <a:spLocks noGrp="1"/>
          </p:cNvSpPr>
          <p:nvPr>
            <p:ph/>
          </p:nvPr>
        </p:nvSpPr>
        <p:spPr>
          <a:xfrm>
            <a:off x="285840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198" name="PlaceHolder 7"/>
          <p:cNvSpPr>
            <a:spLocks noGrp="1"/>
          </p:cNvSpPr>
          <p:nvPr>
            <p:ph/>
          </p:nvPr>
        </p:nvSpPr>
        <p:spPr>
          <a:xfrm>
            <a:off x="47005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E9583222-88CF-42CC-9709-3123E9993377}" type="slidenum">
              <a:t>&lt;#&gt;</a:t>
            </a:fld>
          </a:p>
        </p:txBody>
      </p:sp>
      <p:sp>
        <p:nvSpPr>
          <p:cNvPr id="11" name="PlaceHolder 10"/>
          <p:cNvSpPr>
            <a:spLocks noGrp="1"/>
          </p:cNvSpPr>
          <p:nvPr>
            <p:ph type="dt" idx="10"/>
          </p:nvPr>
        </p:nvSpPr>
        <p:spPr/>
        <p:txBody>
          <a:bodyPr/>
          <a:p>
            <a:r>
              <a:rPr lang="zh-CN"/>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78100AAE-CF6D-4C37-B847-1AA15721E693}" type="slidenum">
              <a:t>&lt;#&gt;</a:t>
            </a:fld>
          </a:p>
        </p:txBody>
      </p:sp>
      <p:sp>
        <p:nvSpPr>
          <p:cNvPr id="4" name="PlaceHolder 3"/>
          <p:cNvSpPr>
            <a:spLocks noGrp="1"/>
          </p:cNvSpPr>
          <p:nvPr>
            <p:ph type="dt" idx="13"/>
          </p:nvPr>
        </p:nvSpPr>
        <p:spPr/>
        <p:txBody>
          <a:bodyPr/>
          <a:p>
            <a:r>
              <a:rPr lang="zh-CN"/>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7E3D612A-07BC-4770-BAF6-A44537B29F78}" type="slidenum">
              <a:t>&lt;#&gt;</a:t>
            </a:fld>
          </a:p>
        </p:txBody>
      </p:sp>
      <p:sp>
        <p:nvSpPr>
          <p:cNvPr id="5" name="PlaceHolder 4"/>
          <p:cNvSpPr>
            <a:spLocks noGrp="1"/>
          </p:cNvSpPr>
          <p:nvPr>
            <p:ph type="dt" idx="1"/>
          </p:nvPr>
        </p:nvSpPr>
        <p:spPr/>
        <p:txBody>
          <a:bodyPr/>
          <a:p>
            <a:r>
              <a:rPr lang="zh-CN"/>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1"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12" name="PlaceHolder 2"/>
          <p:cNvSpPr>
            <a:spLocks noGrp="1"/>
          </p:cNvSpPr>
          <p:nvPr>
            <p:ph type="subTitle"/>
          </p:nvPr>
        </p:nvSpPr>
        <p:spPr>
          <a:xfrm>
            <a:off x="1015920" y="2600280"/>
            <a:ext cx="5448960" cy="59004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C9DAADFF-295A-490B-B894-4710AD7F00BA}" type="slidenum">
              <a:t>&lt;#&gt;</a:t>
            </a:fld>
          </a:p>
        </p:txBody>
      </p:sp>
      <p:sp>
        <p:nvSpPr>
          <p:cNvPr id="6" name="PlaceHolder 5"/>
          <p:cNvSpPr>
            <a:spLocks noGrp="1"/>
          </p:cNvSpPr>
          <p:nvPr>
            <p:ph type="dt" idx="13"/>
          </p:nvPr>
        </p:nvSpPr>
        <p:spPr/>
        <p:txBody>
          <a:bodyPr/>
          <a:p>
            <a:r>
              <a:rPr lang="zh-CN"/>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14" name="PlaceHolder 2"/>
          <p:cNvSpPr>
            <a:spLocks noGrp="1"/>
          </p:cNvSpPr>
          <p:nvPr>
            <p:ph/>
          </p:nvPr>
        </p:nvSpPr>
        <p:spPr>
          <a:xfrm>
            <a:off x="1015920" y="2666880"/>
            <a:ext cx="544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D92FDC62-D4DC-4DF5-9CA6-B9BE1211F83A}" type="slidenum">
              <a:t>&lt;#&gt;</a:t>
            </a:fld>
          </a:p>
        </p:txBody>
      </p:sp>
      <p:sp>
        <p:nvSpPr>
          <p:cNvPr id="6" name="PlaceHolder 5"/>
          <p:cNvSpPr>
            <a:spLocks noGrp="1"/>
          </p:cNvSpPr>
          <p:nvPr>
            <p:ph type="dt" idx="13"/>
          </p:nvPr>
        </p:nvSpPr>
        <p:spPr/>
        <p:txBody>
          <a:bodyPr/>
          <a:p>
            <a:r>
              <a:rPr lang="zh-CN"/>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16"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217"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17B795F0-038B-472A-8984-09B8277148F9}" type="slidenum">
              <a:t>&lt;#&gt;</a:t>
            </a:fld>
          </a:p>
        </p:txBody>
      </p:sp>
      <p:sp>
        <p:nvSpPr>
          <p:cNvPr id="7" name="PlaceHolder 6"/>
          <p:cNvSpPr>
            <a:spLocks noGrp="1"/>
          </p:cNvSpPr>
          <p:nvPr>
            <p:ph type="dt" idx="13"/>
          </p:nvPr>
        </p:nvSpPr>
        <p:spPr/>
        <p:txBody>
          <a:bodyPr/>
          <a:p>
            <a:r>
              <a:rPr lang="zh-CN"/>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8"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8C6E9315-CA8D-46EB-BF6C-24CE7EF088B2}" type="slidenum">
              <a:t>&lt;#&gt;</a:t>
            </a:fld>
          </a:p>
        </p:txBody>
      </p:sp>
      <p:sp>
        <p:nvSpPr>
          <p:cNvPr id="5" name="PlaceHolder 4"/>
          <p:cNvSpPr>
            <a:spLocks noGrp="1"/>
          </p:cNvSpPr>
          <p:nvPr>
            <p:ph type="dt" idx="13"/>
          </p:nvPr>
        </p:nvSpPr>
        <p:spPr/>
        <p:txBody>
          <a:bodyPr/>
          <a:p>
            <a:r>
              <a:rPr lang="zh-CN"/>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9" name="PlaceHolder 1"/>
          <p:cNvSpPr>
            <a:spLocks noGrp="1"/>
          </p:cNvSpPr>
          <p:nvPr>
            <p:ph type="subTitle"/>
          </p:nvPr>
        </p:nvSpPr>
        <p:spPr>
          <a:xfrm>
            <a:off x="1015920" y="3174840"/>
            <a:ext cx="5450760" cy="470880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CBFE73FE-AC46-462A-B530-7F4094FA63D5}" type="slidenum">
              <a:t>&lt;#&gt;</a:t>
            </a:fld>
          </a:p>
        </p:txBody>
      </p:sp>
      <p:sp>
        <p:nvSpPr>
          <p:cNvPr id="5" name="PlaceHolder 4"/>
          <p:cNvSpPr>
            <a:spLocks noGrp="1"/>
          </p:cNvSpPr>
          <p:nvPr>
            <p:ph type="dt" idx="13"/>
          </p:nvPr>
        </p:nvSpPr>
        <p:spPr/>
        <p:txBody>
          <a:bodyPr/>
          <a:p>
            <a:r>
              <a:rPr lang="zh-CN"/>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21"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22"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223"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09FEC809-2652-4DD8-8E9C-989A208938DC}" type="slidenum">
              <a:t>&lt;#&gt;</a:t>
            </a:fld>
          </a:p>
        </p:txBody>
      </p:sp>
      <p:sp>
        <p:nvSpPr>
          <p:cNvPr id="8" name="PlaceHolder 7"/>
          <p:cNvSpPr>
            <a:spLocks noGrp="1"/>
          </p:cNvSpPr>
          <p:nvPr>
            <p:ph type="dt" idx="13"/>
          </p:nvPr>
        </p:nvSpPr>
        <p:spPr/>
        <p:txBody>
          <a:bodyPr/>
          <a:p>
            <a:r>
              <a:rPr lang="zh-CN"/>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25"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226"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27" name="PlaceHolder 4"/>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FFA39082-4680-4BB2-9CBF-D8E9DE989C5C}" type="slidenum">
              <a:t>&lt;#&gt;</a:t>
            </a:fld>
          </a:p>
        </p:txBody>
      </p:sp>
      <p:sp>
        <p:nvSpPr>
          <p:cNvPr id="8" name="PlaceHolder 7"/>
          <p:cNvSpPr>
            <a:spLocks noGrp="1"/>
          </p:cNvSpPr>
          <p:nvPr>
            <p:ph type="dt" idx="13"/>
          </p:nvPr>
        </p:nvSpPr>
        <p:spPr/>
        <p:txBody>
          <a:bodyPr/>
          <a:p>
            <a:r>
              <a:rPr lang="zh-CN"/>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29"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30"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31" name="PlaceHolder 4"/>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4A5C09BA-A3E1-4C90-9C27-7274EC879833}" type="slidenum">
              <a:t>&lt;#&gt;</a:t>
            </a:fld>
          </a:p>
        </p:txBody>
      </p:sp>
      <p:sp>
        <p:nvSpPr>
          <p:cNvPr id="8" name="PlaceHolder 7"/>
          <p:cNvSpPr>
            <a:spLocks noGrp="1"/>
          </p:cNvSpPr>
          <p:nvPr>
            <p:ph type="dt" idx="13"/>
          </p:nvPr>
        </p:nvSpPr>
        <p:spPr/>
        <p:txBody>
          <a:bodyPr/>
          <a:p>
            <a:r>
              <a:rPr lang="zh-CN"/>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33" name="PlaceHolder 2"/>
          <p:cNvSpPr>
            <a:spLocks noGrp="1"/>
          </p:cNvSpPr>
          <p:nvPr>
            <p:ph/>
          </p:nvPr>
        </p:nvSpPr>
        <p:spPr>
          <a:xfrm>
            <a:off x="1015920" y="266688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34" name="PlaceHolder 3"/>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808FEC5E-419B-4741-8FAC-3CACE13B8868}" type="slidenum">
              <a:t>&lt;#&gt;</a:t>
            </a:fld>
          </a:p>
        </p:txBody>
      </p:sp>
      <p:sp>
        <p:nvSpPr>
          <p:cNvPr id="7" name="PlaceHolder 6"/>
          <p:cNvSpPr>
            <a:spLocks noGrp="1"/>
          </p:cNvSpPr>
          <p:nvPr>
            <p:ph type="dt" idx="13"/>
          </p:nvPr>
        </p:nvSpPr>
        <p:spPr/>
        <p:txBody>
          <a:bodyPr/>
          <a:p>
            <a:r>
              <a:rPr lang="zh-CN"/>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36"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37"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38"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39" name="PlaceHolder 5"/>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7" name="PlaceHolder 6"/>
          <p:cNvSpPr>
            <a:spLocks noGrp="1"/>
          </p:cNvSpPr>
          <p:nvPr>
            <p:ph type="ftr" idx="14"/>
          </p:nvPr>
        </p:nvSpPr>
        <p:spPr/>
        <p:txBody>
          <a:bodyPr/>
          <a:p>
            <a:r>
              <a:t>Footer</a:t>
            </a:r>
          </a:p>
        </p:txBody>
      </p:sp>
      <p:sp>
        <p:nvSpPr>
          <p:cNvPr id="8" name="PlaceHolder 7"/>
          <p:cNvSpPr>
            <a:spLocks noGrp="1"/>
          </p:cNvSpPr>
          <p:nvPr>
            <p:ph type="sldNum" idx="15"/>
          </p:nvPr>
        </p:nvSpPr>
        <p:spPr/>
        <p:txBody>
          <a:bodyPr/>
          <a:p>
            <a:fld id="{3C8817DF-FFA8-4ACA-9A47-B7F5F384F2C7}" type="slidenum">
              <a:t>&lt;#&gt;</a:t>
            </a:fld>
          </a:p>
        </p:txBody>
      </p:sp>
      <p:sp>
        <p:nvSpPr>
          <p:cNvPr id="9" name="PlaceHolder 8"/>
          <p:cNvSpPr>
            <a:spLocks noGrp="1"/>
          </p:cNvSpPr>
          <p:nvPr>
            <p:ph type="dt" idx="13"/>
          </p:nvPr>
        </p:nvSpPr>
        <p:spPr/>
        <p:txBody>
          <a:bodyPr/>
          <a:p>
            <a:r>
              <a:rPr lang="zh-CN"/>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 name="PlaceHolder 1"/>
          <p:cNvSpPr>
            <a:spLocks noGrp="1"/>
          </p:cNvSpPr>
          <p:nvPr>
            <p:ph type="subTitle"/>
          </p:nvPr>
        </p:nvSpPr>
        <p:spPr>
          <a:xfrm>
            <a:off x="1015920" y="3174840"/>
            <a:ext cx="5450760" cy="4708800"/>
          </a:xfrm>
          <a:prstGeom prst="rect">
            <a:avLst/>
          </a:prstGeom>
          <a:noFill/>
          <a:ln w="0">
            <a:noFill/>
          </a:ln>
        </p:spPr>
        <p:txBody>
          <a:bodyPr lIns="0" rIns="0" tIns="0" bIns="0" anchor="ctr" vert="horz">
            <a:noAutofit/>
          </a:bodyPr>
          <a:p>
            <a:pPr algn="ctr">
              <a:buNone/>
            </a:pPr>
            <a:endParaRPr b="0" lang="en-US" sz="3200" spc="-1" strike="noStrike">
              <a:latin typeface="Noto Sans CJK SC"/>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D4A3691-EEFB-4196-8031-890A6E8AE771}" type="slidenum">
              <a:t>&lt;#&gt;</a:t>
            </a:fld>
          </a:p>
        </p:txBody>
      </p:sp>
      <p:sp>
        <p:nvSpPr>
          <p:cNvPr id="5" name="PlaceHolder 4"/>
          <p:cNvSpPr>
            <a:spLocks noGrp="1"/>
          </p:cNvSpPr>
          <p:nvPr>
            <p:ph type="dt" idx="1"/>
          </p:nvPr>
        </p:nvSpPr>
        <p:spPr/>
        <p:txBody>
          <a:bodyPr/>
          <a:p>
            <a:r>
              <a:rPr lang="zh-CN"/>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241" name="PlaceHolder 2"/>
          <p:cNvSpPr>
            <a:spLocks noGrp="1"/>
          </p:cNvSpPr>
          <p:nvPr>
            <p:ph/>
          </p:nvPr>
        </p:nvSpPr>
        <p:spPr>
          <a:xfrm>
            <a:off x="10159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42" name="PlaceHolder 3"/>
          <p:cNvSpPr>
            <a:spLocks noGrp="1"/>
          </p:cNvSpPr>
          <p:nvPr>
            <p:ph/>
          </p:nvPr>
        </p:nvSpPr>
        <p:spPr>
          <a:xfrm>
            <a:off x="285840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43" name="PlaceHolder 4"/>
          <p:cNvSpPr>
            <a:spLocks noGrp="1"/>
          </p:cNvSpPr>
          <p:nvPr>
            <p:ph/>
          </p:nvPr>
        </p:nvSpPr>
        <p:spPr>
          <a:xfrm>
            <a:off x="4700520" y="266688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44" name="PlaceHolder 5"/>
          <p:cNvSpPr>
            <a:spLocks noGrp="1"/>
          </p:cNvSpPr>
          <p:nvPr>
            <p:ph/>
          </p:nvPr>
        </p:nvSpPr>
        <p:spPr>
          <a:xfrm>
            <a:off x="10159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45" name="PlaceHolder 6"/>
          <p:cNvSpPr>
            <a:spLocks noGrp="1"/>
          </p:cNvSpPr>
          <p:nvPr>
            <p:ph/>
          </p:nvPr>
        </p:nvSpPr>
        <p:spPr>
          <a:xfrm>
            <a:off x="285840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246" name="PlaceHolder 7"/>
          <p:cNvSpPr>
            <a:spLocks noGrp="1"/>
          </p:cNvSpPr>
          <p:nvPr>
            <p:ph/>
          </p:nvPr>
        </p:nvSpPr>
        <p:spPr>
          <a:xfrm>
            <a:off x="4700520" y="2905920"/>
            <a:ext cx="175428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9" name="PlaceHolder 8"/>
          <p:cNvSpPr>
            <a:spLocks noGrp="1"/>
          </p:cNvSpPr>
          <p:nvPr>
            <p:ph type="ftr" idx="14"/>
          </p:nvPr>
        </p:nvSpPr>
        <p:spPr/>
        <p:txBody>
          <a:bodyPr/>
          <a:p>
            <a:r>
              <a:t>Footer</a:t>
            </a:r>
          </a:p>
        </p:txBody>
      </p:sp>
      <p:sp>
        <p:nvSpPr>
          <p:cNvPr id="10" name="PlaceHolder 9"/>
          <p:cNvSpPr>
            <a:spLocks noGrp="1"/>
          </p:cNvSpPr>
          <p:nvPr>
            <p:ph type="sldNum" idx="15"/>
          </p:nvPr>
        </p:nvSpPr>
        <p:spPr/>
        <p:txBody>
          <a:bodyPr/>
          <a:p>
            <a:fld id="{A437CA80-666D-421C-A5B8-D62C7927FAB7}" type="slidenum">
              <a:t>&lt;#&gt;</a:t>
            </a:fld>
          </a:p>
        </p:txBody>
      </p:sp>
      <p:sp>
        <p:nvSpPr>
          <p:cNvPr id="11" name="PlaceHolder 10"/>
          <p:cNvSpPr>
            <a:spLocks noGrp="1"/>
          </p:cNvSpPr>
          <p:nvPr>
            <p:ph type="dt" idx="13"/>
          </p:nvPr>
        </p:nvSpPr>
        <p:spPr/>
        <p:txBody>
          <a:bodyPr/>
          <a:p>
            <a:r>
              <a:rPr lang="zh-CN"/>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1"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32" name="PlaceHolder 3"/>
          <p:cNvSpPr>
            <a:spLocks noGrp="1"/>
          </p:cNvSpPr>
          <p:nvPr>
            <p:ph/>
          </p:nvPr>
        </p:nvSpPr>
        <p:spPr>
          <a:xfrm>
            <a:off x="380808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33" name="PlaceHolder 4"/>
          <p:cNvSpPr>
            <a:spLocks noGrp="1"/>
          </p:cNvSpPr>
          <p:nvPr>
            <p:ph/>
          </p:nvPr>
        </p:nvSpPr>
        <p:spPr>
          <a:xfrm>
            <a:off x="101592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157E29B1-C981-4194-8722-BDF55F132BFB}" type="slidenum">
              <a:t>&lt;#&gt;</a:t>
            </a:fld>
          </a:p>
        </p:txBody>
      </p:sp>
      <p:sp>
        <p:nvSpPr>
          <p:cNvPr id="8" name="PlaceHolder 7"/>
          <p:cNvSpPr>
            <a:spLocks noGrp="1"/>
          </p:cNvSpPr>
          <p:nvPr>
            <p:ph type="dt" idx="1"/>
          </p:nvPr>
        </p:nvSpPr>
        <p:spPr/>
        <p:txBody>
          <a:bodyPr/>
          <a:p>
            <a:r>
              <a:rPr lang="zh-CN"/>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5" name="PlaceHolder 2"/>
          <p:cNvSpPr>
            <a:spLocks noGrp="1"/>
          </p:cNvSpPr>
          <p:nvPr>
            <p:ph/>
          </p:nvPr>
        </p:nvSpPr>
        <p:spPr>
          <a:xfrm>
            <a:off x="1015920" y="2666880"/>
            <a:ext cx="2658960" cy="456840"/>
          </a:xfrm>
          <a:prstGeom prst="rect">
            <a:avLst/>
          </a:prstGeom>
          <a:noFill/>
          <a:ln w="0">
            <a:noFill/>
          </a:ln>
        </p:spPr>
        <p:txBody>
          <a:bodyPr lIns="0" rIns="0" tIns="0" bIns="0" anchor="t" vert="horz">
            <a:normAutofit fontScale="81218"/>
          </a:bodyPr>
          <a:p>
            <a:pPr>
              <a:lnSpc>
                <a:spcPct val="130000"/>
              </a:lnSpc>
              <a:spcBef>
                <a:spcPts val="1417"/>
              </a:spcBef>
              <a:buNone/>
            </a:pPr>
            <a:endParaRPr b="0" lang="en-US" sz="2400" spc="-1" strike="noStrike">
              <a:solidFill>
                <a:srgbClr val="ffffff"/>
              </a:solidFill>
              <a:latin typeface="汉仪楷体简"/>
            </a:endParaRPr>
          </a:p>
        </p:txBody>
      </p:sp>
      <p:sp>
        <p:nvSpPr>
          <p:cNvPr id="36"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37" name="PlaceHolder 4"/>
          <p:cNvSpPr>
            <a:spLocks noGrp="1"/>
          </p:cNvSpPr>
          <p:nvPr>
            <p:ph/>
          </p:nvPr>
        </p:nvSpPr>
        <p:spPr>
          <a:xfrm>
            <a:off x="3808080" y="290592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CC05FE5-3E34-4226-BF16-EA4300432B37}" type="slidenum">
              <a:t>&lt;#&gt;</a:t>
            </a:fld>
          </a:p>
        </p:txBody>
      </p:sp>
      <p:sp>
        <p:nvSpPr>
          <p:cNvPr id="8" name="PlaceHolder 7"/>
          <p:cNvSpPr>
            <a:spLocks noGrp="1"/>
          </p:cNvSpPr>
          <p:nvPr>
            <p:ph type="dt" idx="1"/>
          </p:nvPr>
        </p:nvSpPr>
        <p:spPr/>
        <p:txBody>
          <a:bodyPr/>
          <a:p>
            <a:r>
              <a:rPr lang="zh-CN"/>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015920" y="3174840"/>
            <a:ext cx="5450760" cy="1015560"/>
          </a:xfrm>
          <a:prstGeom prst="rect">
            <a:avLst/>
          </a:prstGeom>
          <a:noFill/>
          <a:ln w="0">
            <a:noFill/>
          </a:ln>
        </p:spPr>
        <p:txBody>
          <a:bodyPr lIns="0" rIns="0" tIns="0" bIns="0" anchor="ctr" vert="horz">
            <a:noAutofit/>
          </a:bodyPr>
          <a:p>
            <a:endParaRPr b="0" lang="en-US" sz="1800" spc="-1" strike="noStrike">
              <a:solidFill>
                <a:srgbClr val="ffffff"/>
              </a:solidFill>
              <a:latin typeface="汉仪楷体简"/>
            </a:endParaRPr>
          </a:p>
        </p:txBody>
      </p:sp>
      <p:sp>
        <p:nvSpPr>
          <p:cNvPr id="39" name="PlaceHolder 2"/>
          <p:cNvSpPr>
            <a:spLocks noGrp="1"/>
          </p:cNvSpPr>
          <p:nvPr>
            <p:ph/>
          </p:nvPr>
        </p:nvSpPr>
        <p:spPr>
          <a:xfrm>
            <a:off x="101592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40" name="PlaceHolder 3"/>
          <p:cNvSpPr>
            <a:spLocks noGrp="1"/>
          </p:cNvSpPr>
          <p:nvPr>
            <p:ph/>
          </p:nvPr>
        </p:nvSpPr>
        <p:spPr>
          <a:xfrm>
            <a:off x="3808080" y="2666880"/>
            <a:ext cx="265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41" name="PlaceHolder 4"/>
          <p:cNvSpPr>
            <a:spLocks noGrp="1"/>
          </p:cNvSpPr>
          <p:nvPr>
            <p:ph/>
          </p:nvPr>
        </p:nvSpPr>
        <p:spPr>
          <a:xfrm>
            <a:off x="1015920" y="2905920"/>
            <a:ext cx="5448960" cy="217800"/>
          </a:xfrm>
          <a:prstGeom prst="rect">
            <a:avLst/>
          </a:prstGeom>
          <a:noFill/>
          <a:ln w="0">
            <a:noFill/>
          </a:ln>
        </p:spPr>
        <p:txBody>
          <a:bodyPr lIns="0" rIns="0" tIns="0" bIns="0" anchor="t" vert="horz">
            <a:normAutofit fontScale="49980" lnSpcReduction="20000"/>
          </a:bodyPr>
          <a:p>
            <a:pPr>
              <a:lnSpc>
                <a:spcPct val="130000"/>
              </a:lnSpc>
              <a:spcBef>
                <a:spcPts val="1417"/>
              </a:spcBef>
              <a:buNone/>
            </a:pPr>
            <a:endParaRPr b="0" lang="en-US" sz="2400" spc="-1" strike="noStrike">
              <a:solidFill>
                <a:srgbClr val="ffffff"/>
              </a:solidFill>
              <a:latin typeface="汉仪楷体简"/>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8A7198C4-B725-4F2B-9112-07919A84ACAF}" type="slidenum">
              <a:t>&lt;#&gt;</a:t>
            </a:fld>
          </a:p>
        </p:txBody>
      </p:sp>
      <p:sp>
        <p:nvSpPr>
          <p:cNvPr id="8" name="PlaceHolder 7"/>
          <p:cNvSpPr>
            <a:spLocks noGrp="1"/>
          </p:cNvSpPr>
          <p:nvPr>
            <p:ph type="dt" idx="1"/>
          </p:nvPr>
        </p:nvSpPr>
        <p:spPr/>
        <p:txBody>
          <a:bodyPr/>
          <a:p>
            <a:r>
              <a:rPr lang="zh-CN"/>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slideLayout" Target="../slideLayouts/slideLayout1.xml"/><Relationship Id="rId18" Type="http://schemas.openxmlformats.org/officeDocument/2006/relationships/slideLayout" Target="../slideLayouts/slideLayout2.xml"/><Relationship Id="rId19" Type="http://schemas.openxmlformats.org/officeDocument/2006/relationships/slideLayout" Target="../slideLayouts/slideLayout3.xml"/><Relationship Id="rId20" Type="http://schemas.openxmlformats.org/officeDocument/2006/relationships/slideLayout" Target="../slideLayouts/slideLayout4.xml"/><Relationship Id="rId21" Type="http://schemas.openxmlformats.org/officeDocument/2006/relationships/slideLayout" Target="../slideLayouts/slideLayout5.xml"/><Relationship Id="rId22" Type="http://schemas.openxmlformats.org/officeDocument/2006/relationships/slideLayout" Target="../slideLayouts/slideLayout6.xml"/><Relationship Id="rId23" Type="http://schemas.openxmlformats.org/officeDocument/2006/relationships/slideLayout" Target="../slideLayouts/slideLayout7.xml"/><Relationship Id="rId24" Type="http://schemas.openxmlformats.org/officeDocument/2006/relationships/slideLayout" Target="../slideLayouts/slideLayout8.xml"/><Relationship Id="rId25" Type="http://schemas.openxmlformats.org/officeDocument/2006/relationships/slideLayout" Target="../slideLayouts/slideLayout9.xml"/><Relationship Id="rId26" Type="http://schemas.openxmlformats.org/officeDocument/2006/relationships/slideLayout" Target="../slideLayouts/slideLayout10.xml"/><Relationship Id="rId27" Type="http://schemas.openxmlformats.org/officeDocument/2006/relationships/slideLayout" Target="../slideLayouts/slideLayout11.xml"/><Relationship Id="rId28"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slideLayout" Target="../slideLayouts/slideLayout21.xml"/><Relationship Id="rId15" Type="http://schemas.openxmlformats.org/officeDocument/2006/relationships/slideLayout" Target="../slideLayouts/slideLayout22.xml"/><Relationship Id="rId16" Type="http://schemas.openxmlformats.org/officeDocument/2006/relationships/slideLayout" Target="../slideLayouts/slideLayout23.xml"/><Relationship Id="rId17"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slideLayout" Target="../slideLayouts/slideLayout49.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slideLayout" Target="../slideLayouts/slideLayout56.xml"/><Relationship Id="rId17" Type="http://schemas.openxmlformats.org/officeDocument/2006/relationships/slideLayout" Target="../slideLayouts/slideLayout57.xml"/><Relationship Id="rId18" Type="http://schemas.openxmlformats.org/officeDocument/2006/relationships/slideLayout" Target="../slideLayouts/slideLayout58.xml"/><Relationship Id="rId19" Type="http://schemas.openxmlformats.org/officeDocument/2006/relationships/slideLayout" Target="../slideLayouts/slideLayout59.xml"/><Relationship Id="rId20"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blipFill>
      </p:bgPr>
    </p:bg>
    <p:spTree>
      <p:nvGrpSpPr>
        <p:cNvPr id="1" name=""/>
        <p:cNvGrpSpPr/>
        <p:nvPr/>
      </p:nvGrpSpPr>
      <p:grpSpPr>
        <a:xfrm>
          <a:off x="0" y="0"/>
          <a:ext cx="0" cy="0"/>
          <a:chOff x="0" y="0"/>
          <a:chExt cx="0" cy="0"/>
        </a:xfrm>
      </p:grpSpPr>
      <p:pic>
        <p:nvPicPr>
          <p:cNvPr id="0" name="@svg_background" descr=""/>
          <p:cNvPicPr/>
          <p:nvPr/>
        </p:nvPicPr>
        <p:blipFill>
          <a:blip r:embed="rId3"/>
          <a:stretch/>
        </p:blipFill>
        <p:spPr>
          <a:xfrm>
            <a:off x="0" y="360"/>
            <a:ext cx="12191760" cy="6856920"/>
          </a:xfrm>
          <a:prstGeom prst="rect">
            <a:avLst/>
          </a:prstGeom>
          <a:ln w="0">
            <a:noFill/>
          </a:ln>
        </p:spPr>
      </p:pic>
      <p:pic>
        <p:nvPicPr>
          <p:cNvPr id="1" name="图片 14" descr=""/>
          <p:cNvPicPr/>
          <p:nvPr/>
        </p:nvPicPr>
        <p:blipFill>
          <a:blip r:embed="rId4"/>
          <a:stretch/>
        </p:blipFill>
        <p:spPr>
          <a:xfrm>
            <a:off x="0" y="5181120"/>
            <a:ext cx="9924840" cy="1676160"/>
          </a:xfrm>
          <a:prstGeom prst="rect">
            <a:avLst/>
          </a:prstGeom>
          <a:ln w="0">
            <a:noFill/>
          </a:ln>
        </p:spPr>
      </p:pic>
      <p:pic>
        <p:nvPicPr>
          <p:cNvPr id="2" name="图片 12" descr=""/>
          <p:cNvPicPr/>
          <p:nvPr/>
        </p:nvPicPr>
        <p:blipFill>
          <a:blip r:embed="rId5"/>
          <a:stretch/>
        </p:blipFill>
        <p:spPr>
          <a:xfrm>
            <a:off x="0" y="3710520"/>
            <a:ext cx="1158120" cy="3066120"/>
          </a:xfrm>
          <a:prstGeom prst="rect">
            <a:avLst/>
          </a:prstGeom>
          <a:ln w="0">
            <a:noFill/>
          </a:ln>
        </p:spPr>
      </p:pic>
      <p:sp>
        <p:nvSpPr>
          <p:cNvPr id="3" name="KSO_TEMPLATE" hidden="1"/>
          <p:cNvSpPr/>
          <p:nvPr/>
        </p:nvSpPr>
        <p:spPr>
          <a:xfrm>
            <a:off x="0" y="0"/>
            <a:ext cx="360" cy="360"/>
          </a:xfrm>
          <a:prstGeom prst="rect">
            <a:avLst/>
          </a:prstGeom>
          <a:solidFill>
            <a:schemeClr val="accent6">
              <a:lumMod val="20000"/>
              <a:lumOff val="80000"/>
              <a:alpha val="53000"/>
            </a:schemeClr>
          </a:solidFill>
          <a:ln>
            <a:solidFill>
              <a:srgbClr val="ffa109">
                <a:lumMod val="20000"/>
                <a:lumOff val="80000"/>
              </a:srgbClr>
            </a:solidFill>
          </a:ln>
        </p:spPr>
        <p:style>
          <a:lnRef idx="2">
            <a:schemeClr val="accent1">
              <a:lumMod val="75000"/>
            </a:schemeClr>
          </a:lnRef>
          <a:fillRef idx="1">
            <a:schemeClr val="accent1"/>
          </a:fillRef>
          <a:effectRef idx="0"/>
          <a:fontRef idx="minor"/>
        </p:style>
      </p:sp>
      <p:pic>
        <p:nvPicPr>
          <p:cNvPr id="4" name="@svg_background" descr=""/>
          <p:cNvPicPr/>
          <p:nvPr/>
        </p:nvPicPr>
        <p:blipFill>
          <a:blip r:embed="rId6"/>
          <a:stretch/>
        </p:blipFill>
        <p:spPr>
          <a:xfrm>
            <a:off x="0" y="360"/>
            <a:ext cx="12191760" cy="6856920"/>
          </a:xfrm>
          <a:prstGeom prst="rect">
            <a:avLst/>
          </a:prstGeom>
          <a:ln w="0">
            <a:noFill/>
          </a:ln>
        </p:spPr>
      </p:pic>
      <p:pic>
        <p:nvPicPr>
          <p:cNvPr id="5" name="@svg_leaves02" descr=""/>
          <p:cNvPicPr/>
          <p:nvPr/>
        </p:nvPicPr>
        <p:blipFill>
          <a:blip r:embed="rId7"/>
          <a:stretch/>
        </p:blipFill>
        <p:spPr>
          <a:xfrm>
            <a:off x="4813560" y="5385960"/>
            <a:ext cx="1522080" cy="1325520"/>
          </a:xfrm>
          <a:prstGeom prst="rect">
            <a:avLst/>
          </a:prstGeom>
          <a:ln w="0">
            <a:noFill/>
          </a:ln>
        </p:spPr>
      </p:pic>
      <p:pic>
        <p:nvPicPr>
          <p:cNvPr id="6" name="@svg_flower05" descr=""/>
          <p:cNvPicPr/>
          <p:nvPr/>
        </p:nvPicPr>
        <p:blipFill>
          <a:blip r:embed="rId8"/>
          <a:stretch/>
        </p:blipFill>
        <p:spPr>
          <a:xfrm>
            <a:off x="5709600" y="4965120"/>
            <a:ext cx="3456000" cy="1892520"/>
          </a:xfrm>
          <a:prstGeom prst="rect">
            <a:avLst/>
          </a:prstGeom>
          <a:ln w="0">
            <a:noFill/>
          </a:ln>
        </p:spPr>
      </p:pic>
      <p:pic>
        <p:nvPicPr>
          <p:cNvPr id="7" name="@svg_butterfly04" descr=""/>
          <p:cNvPicPr/>
          <p:nvPr/>
        </p:nvPicPr>
        <p:blipFill>
          <a:blip r:embed="rId9"/>
          <a:stretch/>
        </p:blipFill>
        <p:spPr>
          <a:xfrm>
            <a:off x="9947880" y="493920"/>
            <a:ext cx="2239920" cy="4878000"/>
          </a:xfrm>
          <a:prstGeom prst="rect">
            <a:avLst/>
          </a:prstGeom>
          <a:ln w="0">
            <a:noFill/>
          </a:ln>
        </p:spPr>
      </p:pic>
      <p:pic>
        <p:nvPicPr>
          <p:cNvPr id="8" name="@svg_dot" descr=""/>
          <p:cNvPicPr/>
          <p:nvPr/>
        </p:nvPicPr>
        <p:blipFill>
          <a:blip r:embed="rId10"/>
          <a:stretch/>
        </p:blipFill>
        <p:spPr>
          <a:xfrm>
            <a:off x="827280" y="658800"/>
            <a:ext cx="534600" cy="77400"/>
          </a:xfrm>
          <a:prstGeom prst="rect">
            <a:avLst/>
          </a:prstGeom>
          <a:ln w="0">
            <a:noFill/>
          </a:ln>
        </p:spPr>
      </p:pic>
      <p:pic>
        <p:nvPicPr>
          <p:cNvPr id="9" name="图片 8" descr=""/>
          <p:cNvPicPr/>
          <p:nvPr/>
        </p:nvPicPr>
        <p:blipFill>
          <a:blip r:embed="rId11"/>
          <a:stretch/>
        </p:blipFill>
        <p:spPr>
          <a:xfrm>
            <a:off x="8539560" y="4699800"/>
            <a:ext cx="2743200" cy="2157840"/>
          </a:xfrm>
          <a:prstGeom prst="rect">
            <a:avLst/>
          </a:prstGeom>
          <a:ln w="0">
            <a:noFill/>
          </a:ln>
        </p:spPr>
      </p:pic>
      <p:pic>
        <p:nvPicPr>
          <p:cNvPr id="10" name="图片 11" descr=""/>
          <p:cNvPicPr/>
          <p:nvPr/>
        </p:nvPicPr>
        <p:blipFill>
          <a:blip r:embed="rId12"/>
          <a:stretch/>
        </p:blipFill>
        <p:spPr>
          <a:xfrm>
            <a:off x="11359080" y="4965120"/>
            <a:ext cx="828720" cy="1865160"/>
          </a:xfrm>
          <a:prstGeom prst="rect">
            <a:avLst/>
          </a:prstGeom>
          <a:ln w="0">
            <a:noFill/>
          </a:ln>
        </p:spPr>
      </p:pic>
      <p:pic>
        <p:nvPicPr>
          <p:cNvPr id="11" name="图片 12" descr=""/>
          <p:cNvPicPr/>
          <p:nvPr/>
        </p:nvPicPr>
        <p:blipFill>
          <a:blip r:embed="rId13"/>
          <a:stretch/>
        </p:blipFill>
        <p:spPr>
          <a:xfrm>
            <a:off x="4013280" y="5911560"/>
            <a:ext cx="2170080" cy="944640"/>
          </a:xfrm>
          <a:prstGeom prst="rect">
            <a:avLst/>
          </a:prstGeom>
          <a:ln w="0">
            <a:noFill/>
          </a:ln>
        </p:spPr>
      </p:pic>
      <p:pic>
        <p:nvPicPr>
          <p:cNvPr id="12" name="图片 14" descr=""/>
          <p:cNvPicPr/>
          <p:nvPr/>
        </p:nvPicPr>
        <p:blipFill>
          <a:blip r:embed="rId14"/>
          <a:stretch/>
        </p:blipFill>
        <p:spPr>
          <a:xfrm>
            <a:off x="9920160" y="2353680"/>
            <a:ext cx="2267640" cy="4505040"/>
          </a:xfrm>
          <a:prstGeom prst="rect">
            <a:avLst/>
          </a:prstGeom>
          <a:ln w="0">
            <a:noFill/>
          </a:ln>
        </p:spPr>
      </p:pic>
      <p:pic>
        <p:nvPicPr>
          <p:cNvPr id="13" name="图片 15" descr=""/>
          <p:cNvPicPr/>
          <p:nvPr/>
        </p:nvPicPr>
        <p:blipFill>
          <a:blip r:embed="rId15"/>
          <a:stretch/>
        </p:blipFill>
        <p:spPr>
          <a:xfrm>
            <a:off x="8278560" y="3933360"/>
            <a:ext cx="956880" cy="944640"/>
          </a:xfrm>
          <a:prstGeom prst="rect">
            <a:avLst/>
          </a:prstGeom>
          <a:ln w="0">
            <a:noFill/>
          </a:ln>
        </p:spPr>
      </p:pic>
      <p:pic>
        <p:nvPicPr>
          <p:cNvPr id="14" name="图片 16" descr=""/>
          <p:cNvPicPr/>
          <p:nvPr/>
        </p:nvPicPr>
        <p:blipFill>
          <a:blip r:embed="rId16"/>
          <a:stretch/>
        </p:blipFill>
        <p:spPr>
          <a:xfrm>
            <a:off x="8752680" y="2033640"/>
            <a:ext cx="633600" cy="639720"/>
          </a:xfrm>
          <a:prstGeom prst="rect">
            <a:avLst/>
          </a:prstGeom>
          <a:ln w="0">
            <a:noFill/>
          </a:ln>
        </p:spPr>
      </p:pic>
      <p:sp>
        <p:nvSpPr>
          <p:cNvPr id="15" name="PlaceHolder 1"/>
          <p:cNvSpPr>
            <a:spLocks noGrp="1"/>
          </p:cNvSpPr>
          <p:nvPr>
            <p:ph type="dt" idx="1"/>
          </p:nvPr>
        </p:nvSpPr>
        <p:spPr>
          <a:xfrm>
            <a:off x="695880" y="6356520"/>
            <a:ext cx="2742840" cy="364680"/>
          </a:xfrm>
          <a:prstGeom prst="rect">
            <a:avLst/>
          </a:prstGeom>
          <a:noFill/>
          <a:ln w="0">
            <a:noFill/>
          </a:ln>
        </p:spPr>
        <p:txBody>
          <a:bodyPr lIns="90000" rIns="90000" tIns="45000" bIns="45000" anchor="t" vert="horz">
            <a:normAutofit/>
          </a:bodyPr>
          <a:lstStyle>
            <a:lvl1pPr>
              <a:defRPr b="0" lang="en-US" sz="1400" spc="-1" strike="noStrike">
                <a:latin typeface="Noto Sans CJK SC"/>
              </a:defRPr>
            </a:lvl1pPr>
          </a:lstStyle>
          <a:p>
            <a:r>
              <a:rPr b="0" lang="en-US" sz="1400" spc="-1" strike="noStrike">
                <a:latin typeface="Noto Sans CJK SC"/>
              </a:rPr>
              <a:t>&lt;date/time&gt;</a:t>
            </a:r>
            <a:endParaRPr b="0" lang="en-US" sz="1400" spc="-1" strike="noStrike">
              <a:latin typeface="Noto Sans CJK SC"/>
            </a:endParaRPr>
          </a:p>
        </p:txBody>
      </p:sp>
      <p:sp>
        <p:nvSpPr>
          <p:cNvPr id="16" name="PlaceHolder 2"/>
          <p:cNvSpPr>
            <a:spLocks noGrp="1"/>
          </p:cNvSpPr>
          <p:nvPr>
            <p:ph type="ftr" idx="2"/>
          </p:nvPr>
        </p:nvSpPr>
        <p:spPr>
          <a:xfrm>
            <a:off x="4038480" y="6356520"/>
            <a:ext cx="4114440" cy="364680"/>
          </a:xfrm>
          <a:prstGeom prst="rect">
            <a:avLst/>
          </a:prstGeom>
          <a:noFill/>
          <a:ln w="0">
            <a:noFill/>
          </a:ln>
        </p:spPr>
        <p:txBody>
          <a:bodyPr lIns="90000" rIns="90000" tIns="45000" bIns="45000" anchor="t" vert="horz">
            <a:normAutofit/>
          </a:bodyPr>
          <a:lstStyle>
            <a:lvl1pPr algn="ctr">
              <a:buNone/>
              <a:defRPr b="0" lang="en-US" sz="1400" spc="-1" strike="noStrike">
                <a:latin typeface="Noto Sans CJK SC"/>
              </a:defRPr>
            </a:lvl1pPr>
          </a:lstStyle>
          <a:p>
            <a:pPr algn="ctr">
              <a:buNone/>
            </a:pPr>
            <a:r>
              <a:rPr b="0" lang="en-US" sz="1400" spc="-1" strike="noStrike">
                <a:latin typeface="Noto Sans CJK SC"/>
              </a:rPr>
              <a:t>&lt;footer&gt;</a:t>
            </a:r>
            <a:endParaRPr b="0" lang="en-US" sz="1400" spc="-1" strike="noStrike">
              <a:latin typeface="Noto Sans CJK SC"/>
            </a:endParaRPr>
          </a:p>
        </p:txBody>
      </p:sp>
      <p:sp>
        <p:nvSpPr>
          <p:cNvPr id="17" name="PlaceHolder 3"/>
          <p:cNvSpPr>
            <a:spLocks noGrp="1"/>
          </p:cNvSpPr>
          <p:nvPr>
            <p:ph type="body"/>
          </p:nvPr>
        </p:nvSpPr>
        <p:spPr>
          <a:xfrm>
            <a:off x="1015920" y="1650960"/>
            <a:ext cx="6096600" cy="456840"/>
          </a:xfrm>
          <a:prstGeom prst="rect">
            <a:avLst/>
          </a:prstGeom>
          <a:noFill/>
          <a:ln w="0">
            <a:noFill/>
          </a:ln>
        </p:spPr>
        <p:txBody>
          <a:bodyPr lIns="0" rIns="0" tIns="0" bIns="0" anchor="t" vert="horz">
            <a:normAutofit/>
          </a:bodyPr>
          <a:p>
            <a:pPr>
              <a:lnSpc>
                <a:spcPct val="125000"/>
              </a:lnSpc>
              <a:buNone/>
              <a:tabLst>
                <a:tab algn="l" pos="0"/>
              </a:tabLst>
            </a:pPr>
            <a:r>
              <a:rPr b="0" lang="en-US" sz="2400" spc="-1" strike="noStrike">
                <a:solidFill>
                  <a:schemeClr val="lt1"/>
                </a:solidFill>
                <a:latin typeface="汉仪楷体简"/>
                <a:ea typeface="汉仪楷体简"/>
              </a:rPr>
              <a:t>20XX YEAR</a:t>
            </a:r>
            <a:endParaRPr b="0" lang="en-US" sz="2400" spc="-1" strike="noStrike">
              <a:solidFill>
                <a:srgbClr val="ffffff"/>
              </a:solidFill>
              <a:latin typeface="汉仪楷体简"/>
            </a:endParaRPr>
          </a:p>
        </p:txBody>
      </p:sp>
      <p:sp>
        <p:nvSpPr>
          <p:cNvPr id="18" name="PlaceHolder 4"/>
          <p:cNvSpPr>
            <a:spLocks noGrp="1"/>
          </p:cNvSpPr>
          <p:nvPr>
            <p:ph type="sldNum" idx="3"/>
          </p:nvPr>
        </p:nvSpPr>
        <p:spPr>
          <a:xfrm>
            <a:off x="8610480" y="6356520"/>
            <a:ext cx="2742840" cy="364680"/>
          </a:xfrm>
          <a:prstGeom prst="rect">
            <a:avLst/>
          </a:prstGeom>
          <a:noFill/>
          <a:ln w="0">
            <a:noFill/>
          </a:ln>
        </p:spPr>
        <p:txBody>
          <a:bodyPr lIns="90000" rIns="90000" tIns="45000" bIns="45000" anchor="t" vert="horz">
            <a:normAutofit/>
          </a:bodyPr>
          <a:lstStyle>
            <a:lvl1pPr>
              <a:defRPr b="0" lang="en-US" sz="1800" spc="-1" strike="noStrike">
                <a:latin typeface="Noto Sans CJK SC"/>
              </a:defRPr>
            </a:lvl1pPr>
          </a:lstStyle>
          <a:p>
            <a:endParaRPr b="0" lang="en-US" sz="1800" spc="-1" strike="noStrike">
              <a:latin typeface="Noto Sans CJK SC"/>
            </a:endParaRPr>
          </a:p>
        </p:txBody>
      </p:sp>
      <p:sp>
        <p:nvSpPr>
          <p:cNvPr id="19" name="PlaceHolder 5"/>
          <p:cNvSpPr>
            <a:spLocks noGrp="1"/>
          </p:cNvSpPr>
          <p:nvPr>
            <p:ph type="title"/>
          </p:nvPr>
        </p:nvSpPr>
        <p:spPr>
          <a:xfrm>
            <a:off x="1015920" y="2158920"/>
            <a:ext cx="6352200" cy="2539800"/>
          </a:xfrm>
          <a:prstGeom prst="rect">
            <a:avLst/>
          </a:prstGeom>
          <a:noFill/>
          <a:ln w="0">
            <a:noFill/>
          </a:ln>
        </p:spPr>
        <p:txBody>
          <a:bodyPr lIns="0" rIns="0" tIns="0" bIns="0" anchor="t" vert="horz">
            <a:normAutofit/>
          </a:bodyPr>
          <a:p>
            <a:r>
              <a:rPr b="0" lang="zh-CN" sz="6000" spc="-1" strike="noStrike">
                <a:solidFill>
                  <a:schemeClr val="accent6">
                    <a:lumMod val="40000"/>
                    <a:lumOff val="60000"/>
                  </a:schemeClr>
                </a:solidFill>
                <a:latin typeface="汉仪楷体简"/>
                <a:ea typeface="汉仪楷体简"/>
              </a:rPr>
              <a:t>单击此处</a:t>
            </a:r>
            <a:endParaRPr b="0" lang="en-US" sz="6000" spc="-1" strike="noStrike">
              <a:solidFill>
                <a:srgbClr val="ffffff"/>
              </a:solidFill>
              <a:latin typeface="汉仪楷体简"/>
            </a:endParaRPr>
          </a:p>
          <a:p>
            <a:pPr>
              <a:lnSpc>
                <a:spcPct val="100000"/>
              </a:lnSpc>
              <a:buNone/>
              <a:tabLst>
                <a:tab algn="l" pos="0"/>
              </a:tabLst>
            </a:pPr>
            <a:r>
              <a:rPr b="0" lang="zh-CN" sz="6000" spc="-1" strike="noStrike">
                <a:solidFill>
                  <a:schemeClr val="accent6">
                    <a:lumMod val="40000"/>
                    <a:lumOff val="60000"/>
                  </a:schemeClr>
                </a:solidFill>
                <a:latin typeface="汉仪楷体简"/>
                <a:ea typeface="汉仪楷体简"/>
              </a:rPr>
              <a:t>添加文档标题</a:t>
            </a:r>
            <a:endParaRPr b="0" lang="en-US" sz="6000" spc="-1" strike="noStrike">
              <a:solidFill>
                <a:srgbClr val="ffffff"/>
              </a:solidFill>
              <a:latin typeface="汉仪楷体简"/>
            </a:endParaRPr>
          </a:p>
        </p:txBody>
      </p:sp>
      <p:sp>
        <p:nvSpPr>
          <p:cNvPr id="20" name="PlaceHolder 6"/>
          <p:cNvSpPr>
            <a:spLocks noGrp="1"/>
          </p:cNvSpPr>
          <p:nvPr>
            <p:ph type="body"/>
          </p:nvPr>
        </p:nvSpPr>
        <p:spPr>
          <a:xfrm>
            <a:off x="1015920" y="4749840"/>
            <a:ext cx="2540520" cy="533160"/>
          </a:xfrm>
          <a:prstGeom prst="rect">
            <a:avLst/>
          </a:prstGeom>
          <a:noFill/>
          <a:ln w="0">
            <a:noFill/>
          </a:ln>
        </p:spPr>
        <p:txBody>
          <a:bodyPr lIns="0" rIns="0" tIns="0" bIns="0" anchor="ctr" vert="horz">
            <a:normAutofit/>
          </a:bodyPr>
          <a:p>
            <a:pPr>
              <a:lnSpc>
                <a:spcPct val="100000"/>
              </a:lnSpc>
              <a:buNone/>
              <a:tabLst>
                <a:tab algn="l" pos="0"/>
              </a:tabLst>
            </a:pPr>
            <a:r>
              <a:rPr b="0" lang="en-US" sz="2000" spc="-1" strike="noStrike">
                <a:solidFill>
                  <a:schemeClr val="lt1"/>
                </a:solidFill>
                <a:latin typeface="汉仪楷体简"/>
                <a:ea typeface="汉仪楷体简"/>
              </a:rPr>
              <a:t>BY WPS</a:t>
            </a:r>
            <a:endParaRPr b="0" lang="en-US" sz="2000" spc="-1" strike="noStrike">
              <a:solidFill>
                <a:srgbClr val="ffffff"/>
              </a:solidFill>
              <a:latin typeface="汉仪楷体简"/>
            </a:endParaRPr>
          </a:p>
        </p:txBody>
      </p:sp>
    </p:spTree>
  </p:cSld>
  <p:clrMap bg1="lt1" bg2="lt2" tx1="dk1" tx2="dk2" accent1="accent1" accent2="accent2" accent3="accent3" accent4="accent4" accent5="accent5" accent6="accent6" hlink="hlink" folHlink="folHlink"/>
  <p:sldLayoutIdLst>
    <p:sldLayoutId id="2147483649" r:id="rId17"/>
    <p:sldLayoutId id="2147483650" r:id="rId18"/>
    <p:sldLayoutId id="2147483651"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60" r:id="rId28"/>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blipFill>
      </p:bgPr>
    </p:bg>
    <p:spTree>
      <p:nvGrpSpPr>
        <p:cNvPr id="1" name=""/>
        <p:cNvGrpSpPr/>
        <p:nvPr/>
      </p:nvGrpSpPr>
      <p:grpSpPr>
        <a:xfrm>
          <a:off x="0" y="0"/>
          <a:ext cx="0" cy="0"/>
          <a:chOff x="0" y="0"/>
          <a:chExt cx="0" cy="0"/>
        </a:xfrm>
      </p:grpSpPr>
      <p:pic>
        <p:nvPicPr>
          <p:cNvPr id="57" name="@svg_background" descr=""/>
          <p:cNvPicPr/>
          <p:nvPr/>
        </p:nvPicPr>
        <p:blipFill>
          <a:blip r:embed="rId3"/>
          <a:stretch/>
        </p:blipFill>
        <p:spPr>
          <a:xfrm>
            <a:off x="0" y="360"/>
            <a:ext cx="12191760" cy="6856920"/>
          </a:xfrm>
          <a:prstGeom prst="rect">
            <a:avLst/>
          </a:prstGeom>
          <a:ln w="0">
            <a:noFill/>
          </a:ln>
        </p:spPr>
      </p:pic>
      <p:pic>
        <p:nvPicPr>
          <p:cNvPr id="58" name="图片 14" descr=""/>
          <p:cNvPicPr/>
          <p:nvPr/>
        </p:nvPicPr>
        <p:blipFill>
          <a:blip r:embed="rId4"/>
          <a:stretch/>
        </p:blipFill>
        <p:spPr>
          <a:xfrm>
            <a:off x="0" y="5181120"/>
            <a:ext cx="9924840" cy="1676160"/>
          </a:xfrm>
          <a:prstGeom prst="rect">
            <a:avLst/>
          </a:prstGeom>
          <a:ln w="0">
            <a:noFill/>
          </a:ln>
        </p:spPr>
      </p:pic>
      <p:pic>
        <p:nvPicPr>
          <p:cNvPr id="59" name="图片 12" descr=""/>
          <p:cNvPicPr/>
          <p:nvPr/>
        </p:nvPicPr>
        <p:blipFill>
          <a:blip r:embed="rId5"/>
          <a:stretch/>
        </p:blipFill>
        <p:spPr>
          <a:xfrm>
            <a:off x="0" y="3710520"/>
            <a:ext cx="1158120" cy="3066120"/>
          </a:xfrm>
          <a:prstGeom prst="rect">
            <a:avLst/>
          </a:prstGeom>
          <a:ln w="0">
            <a:noFill/>
          </a:ln>
        </p:spPr>
      </p:pic>
      <p:sp>
        <p:nvSpPr>
          <p:cNvPr id="60" name="KSO_TEMPLATE" hidden="1"/>
          <p:cNvSpPr/>
          <p:nvPr/>
        </p:nvSpPr>
        <p:spPr>
          <a:xfrm>
            <a:off x="0" y="0"/>
            <a:ext cx="360" cy="360"/>
          </a:xfrm>
          <a:prstGeom prst="rect">
            <a:avLst/>
          </a:prstGeom>
          <a:solidFill>
            <a:schemeClr val="accent6">
              <a:lumMod val="20000"/>
              <a:lumOff val="80000"/>
              <a:alpha val="53000"/>
            </a:schemeClr>
          </a:solidFill>
          <a:ln>
            <a:solidFill>
              <a:srgbClr val="ffa109">
                <a:lumMod val="20000"/>
                <a:lumOff val="80000"/>
              </a:srgbClr>
            </a:solidFill>
          </a:ln>
        </p:spPr>
        <p:style>
          <a:lnRef idx="2">
            <a:schemeClr val="accent1">
              <a:lumMod val="75000"/>
            </a:schemeClr>
          </a:lnRef>
          <a:fillRef idx="1">
            <a:schemeClr val="accent1"/>
          </a:fillRef>
          <a:effectRef idx="0"/>
          <a:fontRef idx="minor"/>
        </p:style>
      </p:sp>
      <p:sp>
        <p:nvSpPr>
          <p:cNvPr id="61" name="PlaceHolder 1"/>
          <p:cNvSpPr>
            <a:spLocks noGrp="1"/>
          </p:cNvSpPr>
          <p:nvPr>
            <p:ph type="dt" idx="4"/>
          </p:nvPr>
        </p:nvSpPr>
        <p:spPr>
          <a:xfrm>
            <a:off x="838080" y="6356520"/>
            <a:ext cx="2742840" cy="364680"/>
          </a:xfrm>
          <a:prstGeom prst="rect">
            <a:avLst/>
          </a:prstGeom>
          <a:noFill/>
          <a:ln w="0">
            <a:noFill/>
          </a:ln>
        </p:spPr>
        <p:txBody>
          <a:bodyPr lIns="90000" rIns="90000" tIns="45000" bIns="45000" anchor="t" vert="horz">
            <a:noAutofit/>
          </a:bodyPr>
          <a:lstStyle>
            <a:lvl1pPr>
              <a:defRPr b="0" lang="en-US" sz="1400" spc="-1" strike="noStrike">
                <a:latin typeface="Noto Sans CJK SC"/>
              </a:defRPr>
            </a:lvl1pPr>
          </a:lstStyle>
          <a:p>
            <a:r>
              <a:rPr b="0" lang="en-US" sz="1400" spc="-1" strike="noStrike">
                <a:latin typeface="Noto Sans CJK SC"/>
              </a:rPr>
              <a:t>&lt;date/time&gt;</a:t>
            </a:r>
            <a:endParaRPr b="0" lang="en-US" sz="1400" spc="-1" strike="noStrike">
              <a:latin typeface="Noto Sans CJK SC"/>
            </a:endParaRPr>
          </a:p>
        </p:txBody>
      </p:sp>
      <p:sp>
        <p:nvSpPr>
          <p:cNvPr id="62" name="PlaceHolder 2"/>
          <p:cNvSpPr>
            <a:spLocks noGrp="1"/>
          </p:cNvSpPr>
          <p:nvPr>
            <p:ph type="ftr" idx="5"/>
          </p:nvPr>
        </p:nvSpPr>
        <p:spPr>
          <a:xfrm>
            <a:off x="4038480" y="6356520"/>
            <a:ext cx="4114440" cy="364680"/>
          </a:xfrm>
          <a:prstGeom prst="rect">
            <a:avLst/>
          </a:prstGeom>
          <a:noFill/>
          <a:ln w="0">
            <a:noFill/>
          </a:ln>
        </p:spPr>
        <p:txBody>
          <a:bodyPr lIns="90000" rIns="90000" tIns="45000" bIns="45000" anchor="t" vert="horz">
            <a:noAutofit/>
          </a:bodyPr>
          <a:lstStyle>
            <a:lvl1pPr algn="ctr">
              <a:buNone/>
              <a:defRPr b="0" lang="en-US" sz="1400" spc="-1" strike="noStrike">
                <a:latin typeface="Noto Sans CJK SC"/>
              </a:defRPr>
            </a:lvl1pPr>
          </a:lstStyle>
          <a:p>
            <a:pPr algn="ctr">
              <a:buNone/>
            </a:pPr>
            <a:r>
              <a:rPr b="0" lang="en-US" sz="1400" spc="-1" strike="noStrike">
                <a:latin typeface="Noto Sans CJK SC"/>
              </a:rPr>
              <a:t>&lt;footer&gt;</a:t>
            </a:r>
            <a:endParaRPr b="0" lang="en-US" sz="1400" spc="-1" strike="noStrike">
              <a:latin typeface="Noto Sans CJK SC"/>
            </a:endParaRPr>
          </a:p>
        </p:txBody>
      </p:sp>
      <p:sp>
        <p:nvSpPr>
          <p:cNvPr id="63" name="PlaceHolder 3"/>
          <p:cNvSpPr>
            <a:spLocks noGrp="1"/>
          </p:cNvSpPr>
          <p:nvPr>
            <p:ph type="sldNum" idx="6"/>
          </p:nvPr>
        </p:nvSpPr>
        <p:spPr>
          <a:xfrm>
            <a:off x="8610480" y="6356520"/>
            <a:ext cx="2742840" cy="364680"/>
          </a:xfrm>
          <a:prstGeom prst="rect">
            <a:avLst/>
          </a:prstGeom>
          <a:noFill/>
          <a:ln w="0">
            <a:noFill/>
          </a:ln>
        </p:spPr>
        <p:txBody>
          <a:bodyPr lIns="90000" rIns="90000" tIns="45000" bIns="45000" anchor="t" vert="horz">
            <a:noAutofit/>
          </a:bodyPr>
          <a:lstStyle>
            <a:lvl1pPr>
              <a:defRPr b="0" lang="en-US" sz="1800" spc="-1" strike="noStrike">
                <a:latin typeface="Noto Sans CJK SC"/>
              </a:defRPr>
            </a:lvl1pPr>
          </a:lstStyle>
          <a:p>
            <a:endParaRPr b="0" lang="en-US" sz="1800" spc="-1" strike="noStrike">
              <a:latin typeface="Noto Sans CJK SC"/>
            </a:endParaRPr>
          </a:p>
        </p:txBody>
      </p:sp>
      <p:sp>
        <p:nvSpPr>
          <p:cNvPr id="64" name="PlaceHolder 4"/>
          <p:cNvSpPr>
            <a:spLocks noGrp="1"/>
          </p:cNvSpPr>
          <p:nvPr>
            <p:ph type="title"/>
          </p:nvPr>
        </p:nvSpPr>
        <p:spPr>
          <a:xfrm>
            <a:off x="609480" y="533520"/>
            <a:ext cx="10972440" cy="609120"/>
          </a:xfrm>
          <a:prstGeom prst="rect">
            <a:avLst/>
          </a:prstGeom>
          <a:noFill/>
          <a:ln w="0">
            <a:noFill/>
          </a:ln>
        </p:spPr>
        <p:txBody>
          <a:bodyPr lIns="0" rIns="0" tIns="0" bIns="0" anchor="t" vert="horz">
            <a:normAutofit/>
          </a:bodyPr>
          <a:p>
            <a:pPr>
              <a:lnSpc>
                <a:spcPct val="111000"/>
              </a:lnSpc>
              <a:buNone/>
              <a:tabLst>
                <a:tab algn="l" pos="0"/>
              </a:tabLst>
            </a:pPr>
            <a:r>
              <a:rPr b="0" lang="zh-CN" sz="3600" spc="-1" strike="noStrike">
                <a:solidFill>
                  <a:srgbClr val="ffffff"/>
                </a:solidFill>
                <a:latin typeface="汉仪楷体简"/>
                <a:ea typeface="汉仪楷体简"/>
              </a:rPr>
              <a:t>单击此处添加标题</a:t>
            </a:r>
            <a:endParaRPr b="0" lang="en-US" sz="3600" spc="-1" strike="noStrike">
              <a:solidFill>
                <a:srgbClr val="ffffff"/>
              </a:solidFill>
              <a:latin typeface="汉仪楷体简"/>
            </a:endParaRPr>
          </a:p>
        </p:txBody>
      </p:sp>
      <p:sp>
        <p:nvSpPr>
          <p:cNvPr id="65" name="PlaceHolder 5"/>
          <p:cNvSpPr>
            <a:spLocks noGrp="1"/>
          </p:cNvSpPr>
          <p:nvPr>
            <p:ph type="body"/>
          </p:nvPr>
        </p:nvSpPr>
        <p:spPr>
          <a:xfrm>
            <a:off x="5334120" y="1955880"/>
            <a:ext cx="1523520" cy="1523520"/>
          </a:xfrm>
          <a:prstGeom prst="rect">
            <a:avLst/>
          </a:prstGeom>
          <a:noFill/>
          <a:ln w="0">
            <a:noFill/>
          </a:ln>
        </p:spPr>
        <p:txBody>
          <a:bodyPr lIns="90000" rIns="90000" tIns="45000" bIns="45000" anchor="t" vert="horz">
            <a:noAutofit/>
          </a:bodyPr>
          <a:p>
            <a:pPr>
              <a:lnSpc>
                <a:spcPct val="100000"/>
              </a:lnSpc>
              <a:buNone/>
              <a:tabLst>
                <a:tab algn="l" pos="0"/>
              </a:tabLst>
            </a:pPr>
            <a:r>
              <a:rPr b="0" lang="en-US" sz="1600" spc="-1" strike="noStrike">
                <a:solidFill>
                  <a:srgbClr val="ffffff"/>
                </a:solidFill>
                <a:latin typeface="汉仪楷体简"/>
                <a:ea typeface="汉仪楷体简"/>
              </a:rPr>
              <a:t> </a:t>
            </a:r>
            <a:endParaRPr b="0" lang="en-US" sz="1600" spc="-1" strike="noStrike">
              <a:solidFill>
                <a:srgbClr val="ffffff"/>
              </a:solidFill>
              <a:latin typeface="汉仪楷体简"/>
            </a:endParaRPr>
          </a:p>
        </p:txBody>
      </p:sp>
      <p:sp>
        <p:nvSpPr>
          <p:cNvPr id="66" name="PlaceHolder 6"/>
          <p:cNvSpPr>
            <a:spLocks noGrp="1"/>
          </p:cNvSpPr>
          <p:nvPr>
            <p:ph type="body"/>
          </p:nvPr>
        </p:nvSpPr>
        <p:spPr>
          <a:xfrm>
            <a:off x="609480" y="3733920"/>
            <a:ext cx="10972440" cy="406080"/>
          </a:xfrm>
          <a:prstGeom prst="rect">
            <a:avLst/>
          </a:prstGeom>
          <a:noFill/>
          <a:ln w="0">
            <a:noFill/>
          </a:ln>
        </p:spPr>
        <p:txBody>
          <a:bodyPr lIns="0" rIns="0" tIns="0" bIns="0" anchor="t" vert="horz">
            <a:normAutofit/>
          </a:bodyPr>
          <a:p>
            <a:pPr algn="ctr">
              <a:lnSpc>
                <a:spcPct val="111000"/>
              </a:lnSpc>
              <a:buNone/>
              <a:tabLst>
                <a:tab algn="l" pos="0"/>
              </a:tabLst>
            </a:pPr>
            <a:r>
              <a:rPr b="0" lang="zh-CN" sz="2400" spc="-1" strike="noStrike">
                <a:solidFill>
                  <a:srgbClr val="ffffff"/>
                </a:solidFill>
                <a:latin typeface="汉仪楷体简"/>
                <a:ea typeface="汉仪楷体简"/>
              </a:rPr>
              <a:t>单击此处添加项标题</a:t>
            </a:r>
            <a:endParaRPr b="0" lang="en-US" sz="2400" spc="-1" strike="noStrike">
              <a:solidFill>
                <a:srgbClr val="ffffff"/>
              </a:solidFill>
              <a:latin typeface="汉仪楷体简"/>
            </a:endParaRPr>
          </a:p>
        </p:txBody>
      </p:sp>
      <p:sp>
        <p:nvSpPr>
          <p:cNvPr id="67" name="PlaceHolder 7"/>
          <p:cNvSpPr>
            <a:spLocks noGrp="1"/>
          </p:cNvSpPr>
          <p:nvPr>
            <p:ph type="body"/>
          </p:nvPr>
        </p:nvSpPr>
        <p:spPr>
          <a:xfrm>
            <a:off x="609480" y="4292640"/>
            <a:ext cx="10972440" cy="1523520"/>
          </a:xfrm>
          <a:prstGeom prst="rect">
            <a:avLst/>
          </a:prstGeom>
          <a:noFill/>
          <a:ln w="0">
            <a:noFill/>
          </a:ln>
        </p:spPr>
        <p:txBody>
          <a:bodyPr lIns="0" rIns="0" tIns="0" bIns="0" anchor="t" vert="horz">
            <a:normAutofit/>
          </a:bodyPr>
          <a:p>
            <a:pPr algn="ctr">
              <a:lnSpc>
                <a:spcPct val="125000"/>
              </a:lnSpc>
              <a:buNone/>
              <a:tabLst>
                <a:tab algn="l" pos="0"/>
              </a:tabLst>
            </a:pPr>
            <a:r>
              <a:rPr b="0" lang="zh-CN" sz="1600" spc="-1" strike="noStrike">
                <a:solidFill>
                  <a:srgbClr val="ffffff"/>
                </a:solidFill>
                <a:latin typeface="汉仪楷体简"/>
                <a:ea typeface="汉仪楷体简"/>
              </a:rPr>
              <a:t>单击此处添加项正文</a:t>
            </a:r>
            <a:endParaRPr b="0" lang="en-US" sz="1600" spc="-1" strike="noStrike">
              <a:solidFill>
                <a:srgbClr val="ffffff"/>
              </a:solidFill>
              <a:latin typeface="汉仪楷体简"/>
            </a:endParaRPr>
          </a:p>
        </p:txBody>
      </p:sp>
      <p:sp>
        <p:nvSpPr>
          <p:cNvPr id="68" name="PlaceHolder 8"/>
          <p:cNvSpPr>
            <a:spLocks noGrp="1"/>
          </p:cNvSpPr>
          <p:nvPr>
            <p:ph type="title"/>
          </p:nvPr>
        </p:nvSpPr>
        <p:spPr>
          <a:xfrm>
            <a:off x="609480" y="273600"/>
            <a:ext cx="10972440" cy="1144800"/>
          </a:xfrm>
          <a:prstGeom prst="rect">
            <a:avLst/>
          </a:prstGeom>
          <a:noFill/>
          <a:ln w="0">
            <a:noFill/>
          </a:ln>
        </p:spPr>
        <p:txBody>
          <a:bodyPr lIns="0" rIns="0" tIns="0" bIns="0" anchor="ctr" vert="horz">
            <a:noAutofit/>
          </a:bodyPr>
          <a:p>
            <a:r>
              <a:rPr b="0" lang="en-US" sz="1800" spc="-1" strike="noStrike">
                <a:solidFill>
                  <a:srgbClr val="ffffff"/>
                </a:solidFill>
                <a:latin typeface="汉仪楷体简"/>
              </a:rPr>
              <a:t>Double-tap to edit the title text format</a:t>
            </a:r>
            <a:endParaRPr b="0" lang="en-US" sz="1800" spc="-1" strike="noStrike">
              <a:solidFill>
                <a:srgbClr val="ffffff"/>
              </a:solidFill>
              <a:latin typeface="汉仪楷体简"/>
            </a:endParaRPr>
          </a:p>
        </p:txBody>
      </p:sp>
      <p:sp>
        <p:nvSpPr>
          <p:cNvPr id="69" name="PlaceHolder 9"/>
          <p:cNvSpPr>
            <a:spLocks noGrp="1"/>
          </p:cNvSpPr>
          <p:nvPr>
            <p:ph type="body"/>
          </p:nvPr>
        </p:nvSpPr>
        <p:spPr>
          <a:xfrm>
            <a:off x="609480" y="1604520"/>
            <a:ext cx="10972440" cy="3977280"/>
          </a:xfrm>
          <a:prstGeom prst="rect">
            <a:avLst/>
          </a:prstGeom>
          <a:noFill/>
          <a:ln w="0">
            <a:noFill/>
          </a:ln>
        </p:spPr>
        <p:txBody>
          <a:bodyPr lIns="0" rIns="0" tIns="0" bIns="0" anchor="t" vert="horz">
            <a:normAutofit/>
          </a:bodyPr>
          <a:p>
            <a:pPr marL="432000" indent="-324000">
              <a:lnSpc>
                <a:spcPct val="130000"/>
              </a:lnSpc>
              <a:spcBef>
                <a:spcPts val="1417"/>
              </a:spcBef>
              <a:buSzPct val="45000"/>
              <a:buFont typeface="StarSymbol"/>
              <a:buChar char="●"/>
            </a:pPr>
            <a:r>
              <a:rPr b="0" lang="en-US" sz="2400" spc="-1" strike="noStrike">
                <a:solidFill>
                  <a:srgbClr val="ffffff"/>
                </a:solidFill>
                <a:latin typeface="汉仪楷体简"/>
              </a:rPr>
              <a:t>Double-tap to edit the outline text format</a:t>
            </a:r>
            <a:endParaRPr b="0" lang="en-US" sz="2400" spc="-1" strike="noStrike">
              <a:solidFill>
                <a:srgbClr val="ffffff"/>
              </a:solidFill>
              <a:latin typeface="汉仪楷体简"/>
            </a:endParaRPr>
          </a:p>
          <a:p>
            <a:pPr lvl="1" marL="864000" indent="-324000">
              <a:lnSpc>
                <a:spcPct val="130000"/>
              </a:lnSpc>
              <a:spcBef>
                <a:spcPts val="1134"/>
              </a:spcBef>
              <a:buSzPct val="75000"/>
              <a:buFont typeface="StarSymbol"/>
              <a:buChar char="–"/>
            </a:pPr>
            <a:r>
              <a:rPr b="0" lang="en-US" sz="1800" spc="-1" strike="noStrike">
                <a:solidFill>
                  <a:srgbClr val="ffffff"/>
                </a:solidFill>
                <a:latin typeface="汉仪楷体简"/>
              </a:rPr>
              <a:t>Second Outline Level</a:t>
            </a:r>
            <a:endParaRPr b="0" lang="en-US" sz="1800" spc="-1" strike="noStrike">
              <a:solidFill>
                <a:srgbClr val="ffffff"/>
              </a:solidFill>
              <a:latin typeface="汉仪楷体简"/>
            </a:endParaRPr>
          </a:p>
          <a:p>
            <a:pPr lvl="2" marL="1296000" indent="-288000">
              <a:lnSpc>
                <a:spcPct val="130000"/>
              </a:lnSpc>
              <a:spcBef>
                <a:spcPts val="850"/>
              </a:spcBef>
              <a:buSzPct val="45000"/>
              <a:buFont typeface="StarSymbol"/>
              <a:buChar char="●"/>
            </a:pPr>
            <a:r>
              <a:rPr b="0" lang="en-US" sz="1600" spc="-1" strike="noStrike">
                <a:solidFill>
                  <a:srgbClr val="ffffff"/>
                </a:solidFill>
                <a:latin typeface="汉仪楷体简"/>
              </a:rPr>
              <a:t>Third Outline Level</a:t>
            </a:r>
            <a:endParaRPr b="0" lang="en-US" sz="1600" spc="-1" strike="noStrike">
              <a:solidFill>
                <a:srgbClr val="ffffff"/>
              </a:solidFill>
              <a:latin typeface="汉仪楷体简"/>
            </a:endParaRPr>
          </a:p>
          <a:p>
            <a:pPr lvl="3" marL="1728000" indent="-216000">
              <a:lnSpc>
                <a:spcPct val="130000"/>
              </a:lnSpc>
              <a:spcBef>
                <a:spcPts val="567"/>
              </a:spcBef>
              <a:buSzPct val="75000"/>
              <a:buFont typeface="StarSymbol"/>
              <a:buChar char="–"/>
            </a:pPr>
            <a:r>
              <a:rPr b="0" lang="en-US" sz="1400" spc="-1" strike="noStrike">
                <a:solidFill>
                  <a:srgbClr val="ffffff"/>
                </a:solidFill>
                <a:latin typeface="汉仪楷体简"/>
              </a:rPr>
              <a:t>Fourth Outline Level</a:t>
            </a:r>
            <a:endParaRPr b="0" lang="en-US" sz="1400" spc="-1" strike="noStrike">
              <a:solidFill>
                <a:srgbClr val="ffffff"/>
              </a:solidFill>
              <a:latin typeface="汉仪楷体简"/>
            </a:endParaRPr>
          </a:p>
          <a:p>
            <a:pPr lvl="4" marL="2160000" indent="-216000">
              <a:lnSpc>
                <a:spcPct val="130000"/>
              </a:lnSpc>
              <a:spcBef>
                <a:spcPts val="283"/>
              </a:spcBef>
              <a:buSzPct val="45000"/>
              <a:buFont typeface="StarSymbol"/>
              <a:buChar char="●"/>
            </a:pPr>
            <a:r>
              <a:rPr b="0" lang="en-US" sz="2000" spc="-1" strike="noStrike">
                <a:solidFill>
                  <a:srgbClr val="ffffff"/>
                </a:solidFill>
                <a:latin typeface="汉仪楷体简"/>
              </a:rPr>
              <a:t>Fifth Outline Level</a:t>
            </a:r>
            <a:endParaRPr b="0" lang="en-US" sz="2000" spc="-1" strike="noStrike">
              <a:solidFill>
                <a:srgbClr val="ffffff"/>
              </a:solidFill>
              <a:latin typeface="汉仪楷体简"/>
            </a:endParaRPr>
          </a:p>
          <a:p>
            <a:pPr lvl="5" marL="2592000" indent="-216000">
              <a:lnSpc>
                <a:spcPct val="130000"/>
              </a:lnSpc>
              <a:spcBef>
                <a:spcPts val="283"/>
              </a:spcBef>
              <a:buSzPct val="45000"/>
              <a:buFont typeface="StarSymbol"/>
              <a:buChar char="●"/>
            </a:pPr>
            <a:r>
              <a:rPr b="0" lang="en-US" sz="2000" spc="-1" strike="noStrike">
                <a:solidFill>
                  <a:srgbClr val="ffffff"/>
                </a:solidFill>
                <a:latin typeface="汉仪楷体简"/>
              </a:rPr>
              <a:t>Sixth Outline Level</a:t>
            </a:r>
            <a:endParaRPr b="0" lang="en-US" sz="2000" spc="-1" strike="noStrike">
              <a:solidFill>
                <a:srgbClr val="ffffff"/>
              </a:solidFill>
              <a:latin typeface="汉仪楷体简"/>
            </a:endParaRPr>
          </a:p>
          <a:p>
            <a:pPr lvl="6" marL="3024000" indent="-216000">
              <a:lnSpc>
                <a:spcPct val="130000"/>
              </a:lnSpc>
              <a:spcBef>
                <a:spcPts val="283"/>
              </a:spcBef>
              <a:buSzPct val="45000"/>
              <a:buFont typeface="StarSymbol"/>
              <a:buChar char="●"/>
            </a:pPr>
            <a:r>
              <a:rPr b="0" lang="en-US" sz="2000" spc="-1" strike="noStrike">
                <a:solidFill>
                  <a:srgbClr val="ffffff"/>
                </a:solidFill>
                <a:latin typeface="汉仪楷体简"/>
              </a:rPr>
              <a:t>Seventh Outline Level</a:t>
            </a:r>
            <a:endParaRPr b="0" lang="en-US" sz="2000" spc="-1" strike="noStrike">
              <a:solidFill>
                <a:srgbClr val="ffffff"/>
              </a:solidFill>
              <a:latin typeface="汉仪楷体简"/>
            </a:endParaRPr>
          </a:p>
        </p:txBody>
      </p:sp>
    </p:spTree>
  </p:cSld>
  <p:clrMap bg1="lt1" bg2="lt2" tx1="dk1" tx2="dk2" accent1="accent1" accent2="accent2" accent3="accent3" accent4="accent4" accent5="accent5" accent6="accent6" hlink="hlink" folHlink="folHlink"/>
  <p:sldLayoutIdLst>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blipFill>
      </p:bgPr>
    </p:bg>
    <p:spTree>
      <p:nvGrpSpPr>
        <p:cNvPr id="1" name=""/>
        <p:cNvGrpSpPr/>
        <p:nvPr/>
      </p:nvGrpSpPr>
      <p:grpSpPr>
        <a:xfrm>
          <a:off x="0" y="0"/>
          <a:ext cx="0" cy="0"/>
          <a:chOff x="0" y="0"/>
          <a:chExt cx="0" cy="0"/>
        </a:xfrm>
      </p:grpSpPr>
      <p:pic>
        <p:nvPicPr>
          <p:cNvPr id="106" name="@svg_background" descr=""/>
          <p:cNvPicPr/>
          <p:nvPr/>
        </p:nvPicPr>
        <p:blipFill>
          <a:blip r:embed="rId3"/>
          <a:stretch/>
        </p:blipFill>
        <p:spPr>
          <a:xfrm>
            <a:off x="0" y="360"/>
            <a:ext cx="12191760" cy="6856920"/>
          </a:xfrm>
          <a:prstGeom prst="rect">
            <a:avLst/>
          </a:prstGeom>
          <a:ln w="0">
            <a:noFill/>
          </a:ln>
        </p:spPr>
      </p:pic>
      <p:pic>
        <p:nvPicPr>
          <p:cNvPr id="107" name="图片 14" descr=""/>
          <p:cNvPicPr/>
          <p:nvPr/>
        </p:nvPicPr>
        <p:blipFill>
          <a:blip r:embed="rId4"/>
          <a:stretch/>
        </p:blipFill>
        <p:spPr>
          <a:xfrm>
            <a:off x="0" y="5181120"/>
            <a:ext cx="9924840" cy="1676160"/>
          </a:xfrm>
          <a:prstGeom prst="rect">
            <a:avLst/>
          </a:prstGeom>
          <a:ln w="0">
            <a:noFill/>
          </a:ln>
        </p:spPr>
      </p:pic>
      <p:pic>
        <p:nvPicPr>
          <p:cNvPr id="108" name="图片 12" descr=""/>
          <p:cNvPicPr/>
          <p:nvPr/>
        </p:nvPicPr>
        <p:blipFill>
          <a:blip r:embed="rId5"/>
          <a:stretch/>
        </p:blipFill>
        <p:spPr>
          <a:xfrm>
            <a:off x="0" y="3710520"/>
            <a:ext cx="1158120" cy="3066120"/>
          </a:xfrm>
          <a:prstGeom prst="rect">
            <a:avLst/>
          </a:prstGeom>
          <a:ln w="0">
            <a:noFill/>
          </a:ln>
        </p:spPr>
      </p:pic>
      <p:sp>
        <p:nvSpPr>
          <p:cNvPr id="109" name="KSO_TEMPLATE" hidden="1"/>
          <p:cNvSpPr/>
          <p:nvPr/>
        </p:nvSpPr>
        <p:spPr>
          <a:xfrm>
            <a:off x="0" y="0"/>
            <a:ext cx="360" cy="360"/>
          </a:xfrm>
          <a:prstGeom prst="rect">
            <a:avLst/>
          </a:prstGeom>
          <a:solidFill>
            <a:schemeClr val="accent6">
              <a:lumMod val="20000"/>
              <a:lumOff val="80000"/>
              <a:alpha val="53000"/>
            </a:schemeClr>
          </a:solidFill>
          <a:ln>
            <a:solidFill>
              <a:srgbClr val="ffa109">
                <a:lumMod val="20000"/>
                <a:lumOff val="80000"/>
              </a:srgbClr>
            </a:solidFill>
          </a:ln>
        </p:spPr>
        <p:style>
          <a:lnRef idx="2">
            <a:schemeClr val="accent1">
              <a:lumMod val="75000"/>
            </a:schemeClr>
          </a:lnRef>
          <a:fillRef idx="1">
            <a:schemeClr val="accent1"/>
          </a:fillRef>
          <a:effectRef idx="0"/>
          <a:fontRef idx="minor"/>
        </p:style>
      </p:sp>
      <p:sp>
        <p:nvSpPr>
          <p:cNvPr id="110" name="PlaceHolder 1"/>
          <p:cNvSpPr>
            <a:spLocks noGrp="1"/>
          </p:cNvSpPr>
          <p:nvPr>
            <p:ph type="dt" idx="7"/>
          </p:nvPr>
        </p:nvSpPr>
        <p:spPr>
          <a:xfrm>
            <a:off x="838080" y="6356520"/>
            <a:ext cx="2742840" cy="364680"/>
          </a:xfrm>
          <a:prstGeom prst="rect">
            <a:avLst/>
          </a:prstGeom>
          <a:noFill/>
          <a:ln w="0">
            <a:noFill/>
          </a:ln>
        </p:spPr>
        <p:txBody>
          <a:bodyPr lIns="90000" rIns="90000" tIns="45000" bIns="45000" anchor="t" vert="horz">
            <a:noAutofit/>
          </a:bodyPr>
          <a:lstStyle>
            <a:lvl1pPr>
              <a:defRPr b="0" lang="en-US" sz="1400" spc="-1" strike="noStrike">
                <a:latin typeface="Noto Sans CJK SC"/>
              </a:defRPr>
            </a:lvl1pPr>
          </a:lstStyle>
          <a:p>
            <a:r>
              <a:rPr b="0" lang="en-US" sz="1400" spc="-1" strike="noStrike">
                <a:latin typeface="Noto Sans CJK SC"/>
              </a:rPr>
              <a:t>&lt;date/time&gt;</a:t>
            </a:r>
            <a:endParaRPr b="0" lang="en-US" sz="1400" spc="-1" strike="noStrike">
              <a:latin typeface="Noto Sans CJK SC"/>
            </a:endParaRPr>
          </a:p>
        </p:txBody>
      </p:sp>
      <p:sp>
        <p:nvSpPr>
          <p:cNvPr id="111" name="PlaceHolder 2"/>
          <p:cNvSpPr>
            <a:spLocks noGrp="1"/>
          </p:cNvSpPr>
          <p:nvPr>
            <p:ph type="ftr" idx="8"/>
          </p:nvPr>
        </p:nvSpPr>
        <p:spPr>
          <a:xfrm>
            <a:off x="4038480" y="6356520"/>
            <a:ext cx="4114440" cy="364680"/>
          </a:xfrm>
          <a:prstGeom prst="rect">
            <a:avLst/>
          </a:prstGeom>
          <a:noFill/>
          <a:ln w="0">
            <a:noFill/>
          </a:ln>
        </p:spPr>
        <p:txBody>
          <a:bodyPr lIns="90000" rIns="90000" tIns="45000" bIns="45000" anchor="t" vert="horz">
            <a:noAutofit/>
          </a:bodyPr>
          <a:lstStyle>
            <a:lvl1pPr algn="ctr">
              <a:buNone/>
              <a:defRPr b="0" lang="en-US" sz="1400" spc="-1" strike="noStrike">
                <a:latin typeface="Noto Sans CJK SC"/>
              </a:defRPr>
            </a:lvl1pPr>
          </a:lstStyle>
          <a:p>
            <a:pPr algn="ctr">
              <a:buNone/>
            </a:pPr>
            <a:r>
              <a:rPr b="0" lang="en-US" sz="1400" spc="-1" strike="noStrike">
                <a:latin typeface="Noto Sans CJK SC"/>
              </a:rPr>
              <a:t>&lt;footer&gt;</a:t>
            </a:r>
            <a:endParaRPr b="0" lang="en-US" sz="1400" spc="-1" strike="noStrike">
              <a:latin typeface="Noto Sans CJK SC"/>
            </a:endParaRPr>
          </a:p>
        </p:txBody>
      </p:sp>
      <p:sp>
        <p:nvSpPr>
          <p:cNvPr id="112" name="PlaceHolder 3"/>
          <p:cNvSpPr>
            <a:spLocks noGrp="1"/>
          </p:cNvSpPr>
          <p:nvPr>
            <p:ph type="sldNum" idx="9"/>
          </p:nvPr>
        </p:nvSpPr>
        <p:spPr>
          <a:xfrm>
            <a:off x="8610480" y="6356520"/>
            <a:ext cx="2742840" cy="364680"/>
          </a:xfrm>
          <a:prstGeom prst="rect">
            <a:avLst/>
          </a:prstGeom>
          <a:noFill/>
          <a:ln w="0">
            <a:noFill/>
          </a:ln>
        </p:spPr>
        <p:txBody>
          <a:bodyPr lIns="90000" rIns="90000" tIns="45000" bIns="45000" anchor="t" vert="horz">
            <a:noAutofit/>
          </a:bodyPr>
          <a:lstStyle>
            <a:lvl1pPr>
              <a:defRPr b="0" lang="en-US" sz="1800" spc="-1" strike="noStrike">
                <a:latin typeface="Noto Sans CJK SC"/>
              </a:defRPr>
            </a:lvl1pPr>
          </a:lstStyle>
          <a:p>
            <a:endParaRPr b="0" lang="en-US" sz="1800" spc="-1" strike="noStrike">
              <a:latin typeface="Noto Sans CJK SC"/>
            </a:endParaRPr>
          </a:p>
        </p:txBody>
      </p:sp>
      <p:sp>
        <p:nvSpPr>
          <p:cNvPr id="113" name="PlaceHolder 4"/>
          <p:cNvSpPr>
            <a:spLocks noGrp="1"/>
          </p:cNvSpPr>
          <p:nvPr>
            <p:ph type="title"/>
          </p:nvPr>
        </p:nvSpPr>
        <p:spPr>
          <a:xfrm>
            <a:off x="609480" y="533520"/>
            <a:ext cx="10972440" cy="609120"/>
          </a:xfrm>
          <a:prstGeom prst="rect">
            <a:avLst/>
          </a:prstGeom>
          <a:noFill/>
          <a:ln w="0">
            <a:noFill/>
          </a:ln>
        </p:spPr>
        <p:txBody>
          <a:bodyPr lIns="0" rIns="0" tIns="0" bIns="0" anchor="t" vert="horz">
            <a:normAutofit/>
          </a:bodyPr>
          <a:p>
            <a:pPr>
              <a:lnSpc>
                <a:spcPct val="111000"/>
              </a:lnSpc>
              <a:buNone/>
              <a:tabLst>
                <a:tab algn="l" pos="0"/>
              </a:tabLst>
            </a:pPr>
            <a:r>
              <a:rPr b="0" lang="zh-CN" sz="3600" spc="-1" strike="noStrike">
                <a:solidFill>
                  <a:srgbClr val="ffffff"/>
                </a:solidFill>
                <a:latin typeface="汉仪楷体简"/>
                <a:ea typeface="汉仪楷体简"/>
              </a:rPr>
              <a:t>单击此处添加标题</a:t>
            </a:r>
            <a:endParaRPr b="0" lang="en-US" sz="3600" spc="-1" strike="noStrike">
              <a:solidFill>
                <a:srgbClr val="ffffff"/>
              </a:solidFill>
              <a:latin typeface="汉仪楷体简"/>
            </a:endParaRPr>
          </a:p>
        </p:txBody>
      </p:sp>
      <p:sp>
        <p:nvSpPr>
          <p:cNvPr id="114" name="PlaceHolder 5"/>
          <p:cNvSpPr>
            <a:spLocks noGrp="1"/>
          </p:cNvSpPr>
          <p:nvPr>
            <p:ph type="body"/>
          </p:nvPr>
        </p:nvSpPr>
        <p:spPr>
          <a:xfrm>
            <a:off x="609480" y="1523880"/>
            <a:ext cx="10972440" cy="2539800"/>
          </a:xfrm>
          <a:prstGeom prst="rect">
            <a:avLst/>
          </a:prstGeom>
          <a:solidFill>
            <a:srgbClr val="dddddd"/>
          </a:solidFill>
          <a:ln w="0">
            <a:noFill/>
          </a:ln>
        </p:spPr>
        <p:txBody>
          <a:bodyPr lIns="0" rIns="0" tIns="0" bIns="0" anchor="t" vert="horz">
            <a:normAutofit/>
          </a:bodyPr>
          <a:p>
            <a:pPr marL="228600" indent="-228600">
              <a:lnSpc>
                <a:spcPct val="130000"/>
              </a:lnSpc>
              <a:spcBef>
                <a:spcPts val="1001"/>
              </a:spcBef>
              <a:buNone/>
              <a:tabLst>
                <a:tab algn="l" pos="0"/>
              </a:tabLst>
            </a:pPr>
            <a:r>
              <a:rPr b="0" lang="en-US" sz="2400" spc="-1" strike="noStrike">
                <a:solidFill>
                  <a:srgbClr val="ffffff"/>
                </a:solidFill>
                <a:latin typeface="汉仪楷体简"/>
                <a:ea typeface="汉仪楷体简"/>
              </a:rPr>
              <a:t> </a:t>
            </a:r>
            <a:endParaRPr b="0" lang="en-US" sz="2400" spc="-1" strike="noStrike">
              <a:solidFill>
                <a:srgbClr val="ffffff"/>
              </a:solidFill>
              <a:latin typeface="汉仪楷体简"/>
            </a:endParaRPr>
          </a:p>
        </p:txBody>
      </p:sp>
      <p:sp>
        <p:nvSpPr>
          <p:cNvPr id="115" name="PlaceHolder 6"/>
          <p:cNvSpPr>
            <a:spLocks noGrp="1"/>
          </p:cNvSpPr>
          <p:nvPr>
            <p:ph type="body"/>
          </p:nvPr>
        </p:nvSpPr>
        <p:spPr>
          <a:xfrm>
            <a:off x="609480" y="4521240"/>
            <a:ext cx="50400" cy="1726920"/>
          </a:xfrm>
          <a:prstGeom prst="rect">
            <a:avLst/>
          </a:prstGeom>
          <a:solidFill>
            <a:schemeClr val="accent1"/>
          </a:solidFill>
          <a:ln w="0">
            <a:solidFill>
              <a:srgbClr val="000000">
                <a:alpha val="0"/>
              </a:srgbClr>
            </a:solidFill>
          </a:ln>
        </p:spPr>
        <p:txBody>
          <a:bodyPr lIns="0" rIns="0" tIns="0" bIns="0" anchor="t" vert="horz">
            <a:noAutofit/>
          </a:bodyPr>
          <a:p>
            <a:pPr marL="228600" indent="-228600">
              <a:lnSpc>
                <a:spcPct val="130000"/>
              </a:lnSpc>
              <a:spcBef>
                <a:spcPts val="1001"/>
              </a:spcBef>
              <a:buNone/>
              <a:tabLst>
                <a:tab algn="l" pos="0"/>
              </a:tabLst>
            </a:pPr>
            <a:r>
              <a:rPr b="0" lang="en-US" sz="2400" spc="-1" strike="noStrike">
                <a:solidFill>
                  <a:srgbClr val="ffffff"/>
                </a:solidFill>
                <a:latin typeface="汉仪楷体简"/>
                <a:ea typeface="汉仪楷体简"/>
              </a:rPr>
              <a:t> </a:t>
            </a:r>
            <a:endParaRPr b="0" lang="en-US" sz="2400" spc="-1" strike="noStrike">
              <a:solidFill>
                <a:srgbClr val="ffffff"/>
              </a:solidFill>
              <a:latin typeface="汉仪楷体简"/>
            </a:endParaRPr>
          </a:p>
        </p:txBody>
      </p:sp>
      <p:sp>
        <p:nvSpPr>
          <p:cNvPr id="116" name="PlaceHolder 7"/>
          <p:cNvSpPr>
            <a:spLocks noGrp="1"/>
          </p:cNvSpPr>
          <p:nvPr>
            <p:ph type="body"/>
          </p:nvPr>
        </p:nvSpPr>
        <p:spPr>
          <a:xfrm>
            <a:off x="762120" y="4521240"/>
            <a:ext cx="10820160" cy="406080"/>
          </a:xfrm>
          <a:prstGeom prst="rect">
            <a:avLst/>
          </a:prstGeom>
          <a:noFill/>
          <a:ln w="0">
            <a:noFill/>
          </a:ln>
        </p:spPr>
        <p:txBody>
          <a:bodyPr lIns="0" rIns="0" tIns="0" bIns="0" anchor="t" vert="horz">
            <a:normAutofit/>
          </a:bodyPr>
          <a:p>
            <a:pPr>
              <a:lnSpc>
                <a:spcPct val="111000"/>
              </a:lnSpc>
              <a:buNone/>
              <a:tabLst>
                <a:tab algn="l" pos="0"/>
              </a:tabLst>
            </a:pPr>
            <a:r>
              <a:rPr b="0" lang="zh-CN" sz="2400" spc="-1" strike="noStrike">
                <a:solidFill>
                  <a:srgbClr val="ffffff"/>
                </a:solidFill>
                <a:latin typeface="汉仪楷体简"/>
                <a:ea typeface="汉仪楷体简"/>
              </a:rPr>
              <a:t>单击此处添加项标题</a:t>
            </a:r>
            <a:endParaRPr b="0" lang="en-US" sz="2400" spc="-1" strike="noStrike">
              <a:solidFill>
                <a:srgbClr val="ffffff"/>
              </a:solidFill>
              <a:latin typeface="汉仪楷体简"/>
            </a:endParaRPr>
          </a:p>
        </p:txBody>
      </p:sp>
      <p:sp>
        <p:nvSpPr>
          <p:cNvPr id="117" name="PlaceHolder 8"/>
          <p:cNvSpPr>
            <a:spLocks noGrp="1"/>
          </p:cNvSpPr>
          <p:nvPr>
            <p:ph type="body"/>
          </p:nvPr>
        </p:nvSpPr>
        <p:spPr>
          <a:xfrm>
            <a:off x="762120" y="5029200"/>
            <a:ext cx="10820160" cy="1218960"/>
          </a:xfrm>
          <a:prstGeom prst="rect">
            <a:avLst/>
          </a:prstGeom>
          <a:noFill/>
          <a:ln w="0">
            <a:noFill/>
          </a:ln>
        </p:spPr>
        <p:txBody>
          <a:bodyPr lIns="0" rIns="0" tIns="0" bIns="0" anchor="t" vert="horz">
            <a:normAutofit/>
          </a:bodyPr>
          <a:p>
            <a:pPr>
              <a:lnSpc>
                <a:spcPct val="125000"/>
              </a:lnSpc>
              <a:buNone/>
              <a:tabLst>
                <a:tab algn="l" pos="0"/>
              </a:tabLst>
            </a:pPr>
            <a:r>
              <a:rPr b="0" lang="zh-CN" sz="1600" spc="-1" strike="noStrike">
                <a:solidFill>
                  <a:srgbClr val="ffffff"/>
                </a:solidFill>
                <a:latin typeface="汉仪楷体简"/>
                <a:ea typeface="汉仪楷体简"/>
              </a:rPr>
              <a:t>单击此处添加正文</a:t>
            </a:r>
            <a:endParaRPr b="0" lang="en-US" sz="1600" spc="-1" strike="noStrike">
              <a:solidFill>
                <a:srgbClr val="ffffff"/>
              </a:solidFill>
              <a:latin typeface="汉仪楷体简"/>
            </a:endParaRPr>
          </a:p>
        </p:txBody>
      </p:sp>
    </p:spTree>
  </p:cSld>
  <p:clrMap bg1="lt1" bg2="lt2" tx1="dk1" tx2="dk2" accent1="accent1" accent2="accent2" accent3="accent3" accent4="accent4" accent5="accent5" accent6="accent6" hlink="hlink" folHlink="folHlink"/>
  <p:sldLayoutIdLst>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54" name="@svg_background" descr=""/>
          <p:cNvPicPr/>
          <p:nvPr/>
        </p:nvPicPr>
        <p:blipFill>
          <a:blip r:embed="rId2"/>
          <a:stretch/>
        </p:blipFill>
        <p:spPr>
          <a:xfrm>
            <a:off x="0" y="360"/>
            <a:ext cx="12191760" cy="6856920"/>
          </a:xfrm>
          <a:prstGeom prst="rect">
            <a:avLst/>
          </a:prstGeom>
          <a:ln w="0">
            <a:noFill/>
          </a:ln>
        </p:spPr>
      </p:pic>
      <p:pic>
        <p:nvPicPr>
          <p:cNvPr id="155" name="图片 14" descr=""/>
          <p:cNvPicPr/>
          <p:nvPr/>
        </p:nvPicPr>
        <p:blipFill>
          <a:blip r:embed="rId3"/>
          <a:stretch/>
        </p:blipFill>
        <p:spPr>
          <a:xfrm>
            <a:off x="0" y="5181120"/>
            <a:ext cx="9924840" cy="1676160"/>
          </a:xfrm>
          <a:prstGeom prst="rect">
            <a:avLst/>
          </a:prstGeom>
          <a:ln w="0">
            <a:noFill/>
          </a:ln>
        </p:spPr>
      </p:pic>
      <p:pic>
        <p:nvPicPr>
          <p:cNvPr id="156" name="图片 12" descr=""/>
          <p:cNvPicPr/>
          <p:nvPr/>
        </p:nvPicPr>
        <p:blipFill>
          <a:blip r:embed="rId4"/>
          <a:stretch/>
        </p:blipFill>
        <p:spPr>
          <a:xfrm>
            <a:off x="0" y="3710520"/>
            <a:ext cx="1158120" cy="3066120"/>
          </a:xfrm>
          <a:prstGeom prst="rect">
            <a:avLst/>
          </a:prstGeom>
          <a:ln w="0">
            <a:noFill/>
          </a:ln>
        </p:spPr>
      </p:pic>
      <p:sp>
        <p:nvSpPr>
          <p:cNvPr id="157" name="KSO_TEMPLATE" hidden="1"/>
          <p:cNvSpPr/>
          <p:nvPr/>
        </p:nvSpPr>
        <p:spPr>
          <a:xfrm>
            <a:off x="0" y="0"/>
            <a:ext cx="360" cy="360"/>
          </a:xfrm>
          <a:prstGeom prst="rect">
            <a:avLst/>
          </a:prstGeom>
          <a:solidFill>
            <a:schemeClr val="accent6">
              <a:lumMod val="20000"/>
              <a:lumOff val="80000"/>
              <a:alpha val="53000"/>
            </a:schemeClr>
          </a:solidFill>
          <a:ln>
            <a:solidFill>
              <a:srgbClr val="ffa109">
                <a:lumMod val="20000"/>
                <a:lumOff val="80000"/>
              </a:srgbClr>
            </a:solidFill>
          </a:ln>
        </p:spPr>
        <p:style>
          <a:lnRef idx="2">
            <a:schemeClr val="accent1">
              <a:lumMod val="75000"/>
            </a:schemeClr>
          </a:lnRef>
          <a:fillRef idx="1">
            <a:schemeClr val="accent1"/>
          </a:fillRef>
          <a:effectRef idx="0"/>
          <a:fontRef idx="minor"/>
        </p:style>
      </p:sp>
      <p:sp>
        <p:nvSpPr>
          <p:cNvPr id="158" name="PlaceHolder 1"/>
          <p:cNvSpPr>
            <a:spLocks noGrp="1"/>
          </p:cNvSpPr>
          <p:nvPr>
            <p:ph type="title"/>
          </p:nvPr>
        </p:nvSpPr>
        <p:spPr>
          <a:xfrm>
            <a:off x="695880" y="360000"/>
            <a:ext cx="10799640" cy="719640"/>
          </a:xfrm>
          <a:prstGeom prst="rect">
            <a:avLst/>
          </a:prstGeom>
          <a:noFill/>
          <a:ln w="0">
            <a:noFill/>
          </a:ln>
        </p:spPr>
        <p:txBody>
          <a:bodyPr lIns="0" rIns="0" tIns="0" bIns="0" anchor="ctr" vert="horz">
            <a:noAutofit/>
          </a:bodyPr>
          <a:p>
            <a:pPr>
              <a:lnSpc>
                <a:spcPct val="100000"/>
              </a:lnSpc>
              <a:buNone/>
            </a:pPr>
            <a:r>
              <a:rPr b="0" lang="zh-CN" sz="3200" spc="-1" strike="noStrike">
                <a:solidFill>
                  <a:schemeClr val="accent6">
                    <a:lumMod val="40000"/>
                    <a:lumOff val="60000"/>
                  </a:schemeClr>
                </a:solidFill>
                <a:latin typeface="汉仪楷体简"/>
                <a:ea typeface="汉仪楷体简"/>
              </a:rPr>
              <a:t>单击此处编辑母版标题样式</a:t>
            </a:r>
            <a:endParaRPr b="0" lang="en-US" sz="3200" spc="-1" strike="noStrike">
              <a:solidFill>
                <a:srgbClr val="ffffff"/>
              </a:solidFill>
              <a:latin typeface="汉仪楷体简"/>
            </a:endParaRPr>
          </a:p>
        </p:txBody>
      </p:sp>
      <p:sp>
        <p:nvSpPr>
          <p:cNvPr id="159" name="PlaceHolder 2"/>
          <p:cNvSpPr>
            <a:spLocks noGrp="1"/>
          </p:cNvSpPr>
          <p:nvPr>
            <p:ph type="body"/>
          </p:nvPr>
        </p:nvSpPr>
        <p:spPr>
          <a:xfrm>
            <a:off x="695880" y="1301760"/>
            <a:ext cx="10799640" cy="4873320"/>
          </a:xfrm>
          <a:prstGeom prst="rect">
            <a:avLst/>
          </a:prstGeom>
          <a:noFill/>
          <a:ln w="0">
            <a:noFill/>
          </a:ln>
        </p:spPr>
        <p:txBody>
          <a:bodyPr lIns="0" rIns="0" tIns="0" bIns="0" anchor="t" vert="horz">
            <a:noAutofit/>
          </a:bodyPr>
          <a:p>
            <a:pPr marL="228600" indent="-228600">
              <a:lnSpc>
                <a:spcPct val="130000"/>
              </a:lnSpc>
              <a:spcBef>
                <a:spcPts val="1001"/>
              </a:spcBef>
              <a:buFont typeface="Arial"/>
              <a:buChar char="•"/>
            </a:pPr>
            <a:r>
              <a:rPr b="0" lang="zh-CN" sz="2400" spc="-1" strike="noStrike">
                <a:solidFill>
                  <a:srgbClr val="ffffff"/>
                </a:solidFill>
                <a:latin typeface="汉仪楷体简"/>
                <a:ea typeface="汉仪楷体简"/>
              </a:rPr>
              <a:t>单击此处编辑母版文本样式</a:t>
            </a:r>
            <a:endParaRPr b="0" lang="en-US" sz="2400" spc="-1" strike="noStrike">
              <a:solidFill>
                <a:srgbClr val="ffffff"/>
              </a:solidFill>
              <a:latin typeface="汉仪楷体简"/>
            </a:endParaRPr>
          </a:p>
          <a:p>
            <a:pPr lvl="1" marL="538560" indent="-206280">
              <a:lnSpc>
                <a:spcPct val="130000"/>
              </a:lnSpc>
              <a:buFont typeface="Arial"/>
              <a:buChar char="•"/>
            </a:pPr>
            <a:r>
              <a:rPr b="0" lang="zh-CN" sz="2000" spc="-1" strike="noStrike">
                <a:solidFill>
                  <a:srgbClr val="ffffff"/>
                </a:solidFill>
                <a:latin typeface="汉仪楷体简"/>
                <a:ea typeface="汉仪楷体简"/>
              </a:rPr>
              <a:t>二级</a:t>
            </a:r>
            <a:endParaRPr b="0" lang="en-US" sz="2000" spc="-1" strike="noStrike">
              <a:solidFill>
                <a:srgbClr val="ffffff"/>
              </a:solidFill>
              <a:latin typeface="汉仪楷体简"/>
            </a:endParaRPr>
          </a:p>
          <a:p>
            <a:pPr lvl="2" marL="798840" indent="-162000">
              <a:lnSpc>
                <a:spcPct val="130000"/>
              </a:lnSpc>
              <a:buFont typeface="Arial"/>
              <a:buChar char="•"/>
            </a:pPr>
            <a:r>
              <a:rPr b="0" lang="zh-CN" sz="1800" spc="-1" strike="noStrike">
                <a:solidFill>
                  <a:srgbClr val="ffffff"/>
                </a:solidFill>
                <a:latin typeface="汉仪楷体简"/>
                <a:ea typeface="汉仪楷体简"/>
              </a:rPr>
              <a:t>三级</a:t>
            </a:r>
            <a:endParaRPr b="0" lang="en-US" sz="1800" spc="-1" strike="noStrike">
              <a:solidFill>
                <a:srgbClr val="ffffff"/>
              </a:solidFill>
              <a:latin typeface="汉仪楷体简"/>
            </a:endParaRPr>
          </a:p>
          <a:p>
            <a:pPr lvl="3" marL="1030680" indent="-149400">
              <a:lnSpc>
                <a:spcPct val="130000"/>
              </a:lnSpc>
              <a:buFont typeface="Arial"/>
              <a:buChar char="•"/>
            </a:pPr>
            <a:r>
              <a:rPr b="0" lang="zh-CN" sz="1600" spc="-1" strike="noStrike">
                <a:solidFill>
                  <a:srgbClr val="ffffff"/>
                </a:solidFill>
                <a:latin typeface="汉仪楷体简"/>
                <a:ea typeface="汉仪楷体简"/>
              </a:rPr>
              <a:t>四级</a:t>
            </a:r>
            <a:endParaRPr b="0" lang="en-US" sz="1600" spc="-1" strike="noStrike">
              <a:solidFill>
                <a:srgbClr val="ffffff"/>
              </a:solidFill>
              <a:latin typeface="汉仪楷体简"/>
            </a:endParaRPr>
          </a:p>
          <a:p>
            <a:pPr lvl="4" marL="1235160" indent="-127080">
              <a:lnSpc>
                <a:spcPct val="130000"/>
              </a:lnSpc>
              <a:buFont typeface="Arial"/>
              <a:buChar char="•"/>
            </a:pPr>
            <a:r>
              <a:rPr b="0" lang="zh-CN" sz="1400" spc="-1" strike="noStrike">
                <a:solidFill>
                  <a:srgbClr val="ffffff"/>
                </a:solidFill>
                <a:latin typeface="汉仪楷体简"/>
                <a:ea typeface="汉仪楷体简"/>
              </a:rPr>
              <a:t>五级</a:t>
            </a:r>
            <a:endParaRPr b="0" lang="en-US" sz="1400" spc="-1" strike="noStrike">
              <a:solidFill>
                <a:srgbClr val="ffffff"/>
              </a:solidFill>
              <a:latin typeface="汉仪楷体简"/>
            </a:endParaRPr>
          </a:p>
        </p:txBody>
      </p:sp>
      <p:sp>
        <p:nvSpPr>
          <p:cNvPr id="160" name="PlaceHolder 3"/>
          <p:cNvSpPr>
            <a:spLocks noGrp="1"/>
          </p:cNvSpPr>
          <p:nvPr>
            <p:ph type="dt" idx="10"/>
          </p:nvPr>
        </p:nvSpPr>
        <p:spPr>
          <a:xfrm>
            <a:off x="838080" y="6356520"/>
            <a:ext cx="2742840" cy="364680"/>
          </a:xfrm>
          <a:prstGeom prst="rect">
            <a:avLst/>
          </a:prstGeom>
          <a:noFill/>
          <a:ln w="0">
            <a:noFill/>
          </a:ln>
        </p:spPr>
        <p:txBody>
          <a:bodyPr lIns="90000" rIns="90000" tIns="45000" bIns="45000" anchor="t" vert="horz">
            <a:noAutofit/>
          </a:bodyPr>
          <a:lstStyle>
            <a:lvl1pPr>
              <a:defRPr b="0" lang="en-US" sz="1400" spc="-1" strike="noStrike">
                <a:latin typeface="Noto Sans CJK SC"/>
              </a:defRPr>
            </a:lvl1pPr>
          </a:lstStyle>
          <a:p>
            <a:r>
              <a:rPr b="0" lang="en-US" sz="1400" spc="-1" strike="noStrike">
                <a:latin typeface="Noto Sans CJK SC"/>
              </a:rPr>
              <a:t>&lt;date/time&gt;</a:t>
            </a:r>
            <a:endParaRPr b="0" lang="en-US" sz="1400" spc="-1" strike="noStrike">
              <a:latin typeface="Noto Sans CJK SC"/>
            </a:endParaRPr>
          </a:p>
        </p:txBody>
      </p:sp>
      <p:sp>
        <p:nvSpPr>
          <p:cNvPr id="161" name="PlaceHolder 4"/>
          <p:cNvSpPr>
            <a:spLocks noGrp="1"/>
          </p:cNvSpPr>
          <p:nvPr>
            <p:ph type="ftr" idx="11"/>
          </p:nvPr>
        </p:nvSpPr>
        <p:spPr>
          <a:xfrm>
            <a:off x="4038480" y="6356520"/>
            <a:ext cx="4114440" cy="364680"/>
          </a:xfrm>
          <a:prstGeom prst="rect">
            <a:avLst/>
          </a:prstGeom>
          <a:noFill/>
          <a:ln w="0">
            <a:noFill/>
          </a:ln>
        </p:spPr>
        <p:txBody>
          <a:bodyPr lIns="90000" rIns="90000" tIns="45000" bIns="45000" anchor="t" vert="horz">
            <a:noAutofit/>
          </a:bodyPr>
          <a:lstStyle>
            <a:lvl1pPr algn="ctr">
              <a:buNone/>
              <a:defRPr b="0" lang="en-US" sz="1400" spc="-1" strike="noStrike">
                <a:latin typeface="Noto Sans CJK SC"/>
              </a:defRPr>
            </a:lvl1pPr>
          </a:lstStyle>
          <a:p>
            <a:pPr algn="ctr">
              <a:buNone/>
            </a:pPr>
            <a:r>
              <a:rPr b="0" lang="en-US" sz="1400" spc="-1" strike="noStrike">
                <a:latin typeface="Noto Sans CJK SC"/>
              </a:rPr>
              <a:t>&lt;footer&gt;</a:t>
            </a:r>
            <a:endParaRPr b="0" lang="en-US" sz="1400" spc="-1" strike="noStrike">
              <a:latin typeface="Noto Sans CJK SC"/>
            </a:endParaRPr>
          </a:p>
        </p:txBody>
      </p:sp>
      <p:sp>
        <p:nvSpPr>
          <p:cNvPr id="162" name="PlaceHolder 5"/>
          <p:cNvSpPr>
            <a:spLocks noGrp="1"/>
          </p:cNvSpPr>
          <p:nvPr>
            <p:ph type="sldNum" idx="12"/>
          </p:nvPr>
        </p:nvSpPr>
        <p:spPr>
          <a:xfrm>
            <a:off x="8610480" y="6356520"/>
            <a:ext cx="2742840" cy="364680"/>
          </a:xfrm>
          <a:prstGeom prst="rect">
            <a:avLst/>
          </a:prstGeom>
          <a:noFill/>
          <a:ln w="0">
            <a:noFill/>
          </a:ln>
        </p:spPr>
        <p:txBody>
          <a:bodyPr lIns="90000" rIns="90000" tIns="45000" bIns="45000" anchor="t" vert="horz">
            <a:noAutofit/>
          </a:bodyPr>
          <a:lstStyle>
            <a:lvl1pPr>
              <a:defRPr b="0" lang="en-US" sz="1800" spc="-1" strike="noStrike">
                <a:latin typeface="Noto Sans CJK SC"/>
              </a:defRPr>
            </a:lvl1pPr>
          </a:lstStyle>
          <a:p>
            <a:endParaRPr b="0" lang="en-US" sz="1800" spc="-1" strike="noStrike">
              <a:latin typeface="Noto Sans CJK SC"/>
            </a:endParaRPr>
          </a:p>
        </p:txBody>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blipFill>
      </p:bgPr>
    </p:bg>
    <p:spTree>
      <p:nvGrpSpPr>
        <p:cNvPr id="1" name=""/>
        <p:cNvGrpSpPr/>
        <p:nvPr/>
      </p:nvGrpSpPr>
      <p:grpSpPr>
        <a:xfrm>
          <a:off x="0" y="0"/>
          <a:ext cx="0" cy="0"/>
          <a:chOff x="0" y="0"/>
          <a:chExt cx="0" cy="0"/>
        </a:xfrm>
      </p:grpSpPr>
      <p:pic>
        <p:nvPicPr>
          <p:cNvPr id="199" name="@svg_background" descr=""/>
          <p:cNvPicPr/>
          <p:nvPr/>
        </p:nvPicPr>
        <p:blipFill>
          <a:blip r:embed="rId3"/>
          <a:stretch/>
        </p:blipFill>
        <p:spPr>
          <a:xfrm>
            <a:off x="0" y="360"/>
            <a:ext cx="12191760" cy="6856920"/>
          </a:xfrm>
          <a:prstGeom prst="rect">
            <a:avLst/>
          </a:prstGeom>
          <a:ln w="0">
            <a:noFill/>
          </a:ln>
        </p:spPr>
      </p:pic>
      <p:pic>
        <p:nvPicPr>
          <p:cNvPr id="200" name="图片 14" descr=""/>
          <p:cNvPicPr/>
          <p:nvPr/>
        </p:nvPicPr>
        <p:blipFill>
          <a:blip r:embed="rId4"/>
          <a:stretch/>
        </p:blipFill>
        <p:spPr>
          <a:xfrm>
            <a:off x="0" y="5181120"/>
            <a:ext cx="9924840" cy="1676160"/>
          </a:xfrm>
          <a:prstGeom prst="rect">
            <a:avLst/>
          </a:prstGeom>
          <a:ln w="0">
            <a:noFill/>
          </a:ln>
        </p:spPr>
      </p:pic>
      <p:pic>
        <p:nvPicPr>
          <p:cNvPr id="201" name="图片 12" descr=""/>
          <p:cNvPicPr/>
          <p:nvPr/>
        </p:nvPicPr>
        <p:blipFill>
          <a:blip r:embed="rId5"/>
          <a:stretch/>
        </p:blipFill>
        <p:spPr>
          <a:xfrm>
            <a:off x="0" y="3710520"/>
            <a:ext cx="1158120" cy="3066120"/>
          </a:xfrm>
          <a:prstGeom prst="rect">
            <a:avLst/>
          </a:prstGeom>
          <a:ln w="0">
            <a:noFill/>
          </a:ln>
        </p:spPr>
      </p:pic>
      <p:sp>
        <p:nvSpPr>
          <p:cNvPr id="202" name="KSO_TEMPLATE" hidden="1"/>
          <p:cNvSpPr/>
          <p:nvPr/>
        </p:nvSpPr>
        <p:spPr>
          <a:xfrm>
            <a:off x="0" y="0"/>
            <a:ext cx="360" cy="360"/>
          </a:xfrm>
          <a:prstGeom prst="rect">
            <a:avLst/>
          </a:prstGeom>
          <a:solidFill>
            <a:schemeClr val="accent6">
              <a:lumMod val="20000"/>
              <a:lumOff val="80000"/>
              <a:alpha val="53000"/>
            </a:schemeClr>
          </a:solidFill>
          <a:ln>
            <a:solidFill>
              <a:srgbClr val="ffa109">
                <a:lumMod val="20000"/>
                <a:lumOff val="80000"/>
              </a:srgbClr>
            </a:solidFill>
          </a:ln>
        </p:spPr>
        <p:style>
          <a:lnRef idx="2">
            <a:schemeClr val="accent1">
              <a:lumMod val="75000"/>
            </a:schemeClr>
          </a:lnRef>
          <a:fillRef idx="1">
            <a:schemeClr val="accent1"/>
          </a:fillRef>
          <a:effectRef idx="0"/>
          <a:fontRef idx="minor"/>
        </p:style>
      </p:sp>
      <p:pic>
        <p:nvPicPr>
          <p:cNvPr id="203" name="@svg_background" descr=""/>
          <p:cNvPicPr/>
          <p:nvPr/>
        </p:nvPicPr>
        <p:blipFill>
          <a:blip r:embed="rId6"/>
          <a:stretch/>
        </p:blipFill>
        <p:spPr>
          <a:xfrm>
            <a:off x="0" y="360"/>
            <a:ext cx="12191760" cy="6856920"/>
          </a:xfrm>
          <a:prstGeom prst="rect">
            <a:avLst/>
          </a:prstGeom>
          <a:ln w="0">
            <a:noFill/>
          </a:ln>
        </p:spPr>
      </p:pic>
      <p:pic>
        <p:nvPicPr>
          <p:cNvPr id="204" name="图片 2" descr=""/>
          <p:cNvPicPr/>
          <p:nvPr/>
        </p:nvPicPr>
        <p:blipFill>
          <a:blip r:embed="rId7"/>
          <a:stretch/>
        </p:blipFill>
        <p:spPr>
          <a:xfrm>
            <a:off x="4010400" y="493920"/>
            <a:ext cx="8181360" cy="6364440"/>
          </a:xfrm>
          <a:prstGeom prst="rect">
            <a:avLst/>
          </a:prstGeom>
          <a:ln w="0">
            <a:noFill/>
          </a:ln>
        </p:spPr>
      </p:pic>
      <p:pic>
        <p:nvPicPr>
          <p:cNvPr id="205" name="@svg_dot" descr=""/>
          <p:cNvPicPr/>
          <p:nvPr/>
        </p:nvPicPr>
        <p:blipFill>
          <a:blip r:embed="rId8"/>
          <a:stretch/>
        </p:blipFill>
        <p:spPr>
          <a:xfrm>
            <a:off x="826920" y="658440"/>
            <a:ext cx="534600" cy="77400"/>
          </a:xfrm>
          <a:prstGeom prst="rect">
            <a:avLst/>
          </a:prstGeom>
          <a:ln w="0">
            <a:noFill/>
          </a:ln>
        </p:spPr>
      </p:pic>
      <p:sp>
        <p:nvSpPr>
          <p:cNvPr id="206" name="PlaceHolder 1"/>
          <p:cNvSpPr>
            <a:spLocks noGrp="1"/>
          </p:cNvSpPr>
          <p:nvPr>
            <p:ph type="dt" idx="13"/>
          </p:nvPr>
        </p:nvSpPr>
        <p:spPr>
          <a:xfrm>
            <a:off x="695880" y="6356520"/>
            <a:ext cx="2742840" cy="364680"/>
          </a:xfrm>
          <a:prstGeom prst="rect">
            <a:avLst/>
          </a:prstGeom>
          <a:noFill/>
          <a:ln w="0">
            <a:noFill/>
          </a:ln>
        </p:spPr>
        <p:txBody>
          <a:bodyPr lIns="90000" rIns="90000" tIns="45000" bIns="45000" anchor="t" vert="horz">
            <a:normAutofit/>
          </a:bodyPr>
          <a:lstStyle>
            <a:lvl1pPr>
              <a:defRPr b="0" lang="en-US" sz="1400" spc="-1" strike="noStrike">
                <a:latin typeface="Noto Sans CJK SC"/>
              </a:defRPr>
            </a:lvl1pPr>
          </a:lstStyle>
          <a:p>
            <a:r>
              <a:rPr b="0" lang="en-US" sz="1400" spc="-1" strike="noStrike">
                <a:latin typeface="Noto Sans CJK SC"/>
              </a:rPr>
              <a:t>&lt;date/time&gt;</a:t>
            </a:r>
            <a:endParaRPr b="0" lang="en-US" sz="1400" spc="-1" strike="noStrike">
              <a:latin typeface="Noto Sans CJK SC"/>
            </a:endParaRPr>
          </a:p>
        </p:txBody>
      </p:sp>
      <p:sp>
        <p:nvSpPr>
          <p:cNvPr id="207" name="PlaceHolder 2"/>
          <p:cNvSpPr>
            <a:spLocks noGrp="1"/>
          </p:cNvSpPr>
          <p:nvPr>
            <p:ph type="ftr" idx="14"/>
          </p:nvPr>
        </p:nvSpPr>
        <p:spPr>
          <a:xfrm>
            <a:off x="4038480" y="6356520"/>
            <a:ext cx="4114440" cy="364680"/>
          </a:xfrm>
          <a:prstGeom prst="rect">
            <a:avLst/>
          </a:prstGeom>
          <a:noFill/>
          <a:ln w="0">
            <a:noFill/>
          </a:ln>
        </p:spPr>
        <p:txBody>
          <a:bodyPr lIns="90000" rIns="90000" tIns="45000" bIns="45000" anchor="t" vert="horz">
            <a:noAutofit/>
          </a:bodyPr>
          <a:lstStyle>
            <a:lvl1pPr algn="ctr">
              <a:buNone/>
              <a:defRPr b="0" lang="en-US" sz="1400" spc="-1" strike="noStrike">
                <a:latin typeface="Noto Sans CJK SC"/>
              </a:defRPr>
            </a:lvl1pPr>
          </a:lstStyle>
          <a:p>
            <a:pPr algn="ctr">
              <a:buNone/>
            </a:pPr>
            <a:r>
              <a:rPr b="0" lang="en-US" sz="1400" spc="-1" strike="noStrike">
                <a:latin typeface="Noto Sans CJK SC"/>
              </a:rPr>
              <a:t>&lt;footer&gt;</a:t>
            </a:r>
            <a:endParaRPr b="0" lang="en-US" sz="1400" spc="-1" strike="noStrike">
              <a:latin typeface="Noto Sans CJK SC"/>
            </a:endParaRPr>
          </a:p>
        </p:txBody>
      </p:sp>
      <p:sp>
        <p:nvSpPr>
          <p:cNvPr id="208" name="PlaceHolder 3"/>
          <p:cNvSpPr>
            <a:spLocks noGrp="1"/>
          </p:cNvSpPr>
          <p:nvPr>
            <p:ph type="sldNum" idx="15"/>
          </p:nvPr>
        </p:nvSpPr>
        <p:spPr>
          <a:xfrm>
            <a:off x="8610480" y="6356520"/>
            <a:ext cx="2742840" cy="364680"/>
          </a:xfrm>
          <a:prstGeom prst="rect">
            <a:avLst/>
          </a:prstGeom>
          <a:noFill/>
          <a:ln w="0">
            <a:noFill/>
          </a:ln>
        </p:spPr>
        <p:txBody>
          <a:bodyPr lIns="90000" rIns="90000" tIns="45000" bIns="45000" anchor="t" vert="horz">
            <a:normAutofit/>
          </a:bodyPr>
          <a:lstStyle>
            <a:lvl1pPr>
              <a:defRPr b="0" lang="en-US" sz="1800" spc="-1" strike="noStrike">
                <a:latin typeface="Noto Sans CJK SC"/>
              </a:defRPr>
            </a:lvl1pPr>
          </a:lstStyle>
          <a:p>
            <a:endParaRPr b="0" lang="en-US" sz="1800" spc="-1" strike="noStrike">
              <a:latin typeface="Noto Sans CJK SC"/>
            </a:endParaRPr>
          </a:p>
        </p:txBody>
      </p:sp>
      <p:sp>
        <p:nvSpPr>
          <p:cNvPr id="209" name="PlaceHolder 4"/>
          <p:cNvSpPr>
            <a:spLocks noGrp="1"/>
          </p:cNvSpPr>
          <p:nvPr>
            <p:ph type="body"/>
          </p:nvPr>
        </p:nvSpPr>
        <p:spPr>
          <a:xfrm>
            <a:off x="1015920" y="2666880"/>
            <a:ext cx="5448960" cy="456840"/>
          </a:xfrm>
          <a:prstGeom prst="rect">
            <a:avLst/>
          </a:prstGeom>
          <a:noFill/>
          <a:ln w="0">
            <a:noFill/>
          </a:ln>
        </p:spPr>
        <p:txBody>
          <a:bodyPr lIns="0" rIns="0" tIns="0" bIns="0" anchor="t" vert="horz">
            <a:normAutofit/>
          </a:bodyPr>
          <a:p>
            <a:pPr>
              <a:lnSpc>
                <a:spcPct val="125000"/>
              </a:lnSpc>
              <a:buNone/>
              <a:tabLst>
                <a:tab algn="l" pos="0"/>
              </a:tabLst>
            </a:pPr>
            <a:r>
              <a:rPr b="0" lang="en-US" sz="2400" spc="-1" strike="noStrike">
                <a:solidFill>
                  <a:schemeClr val="accent6">
                    <a:lumMod val="40000"/>
                    <a:lumOff val="60000"/>
                  </a:schemeClr>
                </a:solidFill>
                <a:latin typeface="汉仪楷体简"/>
                <a:ea typeface="汉仪楷体简"/>
              </a:rPr>
              <a:t>THE END</a:t>
            </a:r>
            <a:endParaRPr b="0" lang="en-US" sz="2400" spc="-1" strike="noStrike">
              <a:solidFill>
                <a:srgbClr val="ffffff"/>
              </a:solidFill>
              <a:latin typeface="汉仪楷体简"/>
            </a:endParaRPr>
          </a:p>
        </p:txBody>
      </p:sp>
      <p:sp>
        <p:nvSpPr>
          <p:cNvPr id="210" name="PlaceHolder 5"/>
          <p:cNvSpPr>
            <a:spLocks noGrp="1"/>
          </p:cNvSpPr>
          <p:nvPr>
            <p:ph type="title"/>
          </p:nvPr>
        </p:nvSpPr>
        <p:spPr>
          <a:xfrm>
            <a:off x="1015920" y="3174840"/>
            <a:ext cx="5450760" cy="1015560"/>
          </a:xfrm>
          <a:prstGeom prst="rect">
            <a:avLst/>
          </a:prstGeom>
          <a:noFill/>
          <a:ln w="0">
            <a:noFill/>
          </a:ln>
        </p:spPr>
        <p:txBody>
          <a:bodyPr lIns="0" rIns="0" tIns="0" bIns="0" anchor="t" vert="horz">
            <a:normAutofit/>
          </a:bodyPr>
          <a:p>
            <a:pPr>
              <a:lnSpc>
                <a:spcPct val="100000"/>
              </a:lnSpc>
              <a:buNone/>
              <a:tabLst>
                <a:tab algn="l" pos="0"/>
              </a:tabLst>
            </a:pPr>
            <a:r>
              <a:rPr b="0" lang="zh-CN" sz="6400" spc="-1" strike="noStrike">
                <a:solidFill>
                  <a:schemeClr val="accent6">
                    <a:lumMod val="40000"/>
                    <a:lumOff val="60000"/>
                  </a:schemeClr>
                </a:solidFill>
                <a:latin typeface="汉仪楷体简"/>
                <a:ea typeface="汉仪楷体简"/>
              </a:rPr>
              <a:t>谢谢观看</a:t>
            </a:r>
            <a:endParaRPr b="0" lang="en-US" sz="6400" spc="-1" strike="noStrike">
              <a:solidFill>
                <a:srgbClr val="ffffff"/>
              </a:solidFill>
              <a:latin typeface="汉仪楷体简"/>
            </a:endParaRPr>
          </a:p>
        </p:txBody>
      </p:sp>
    </p:spTree>
  </p:cSld>
  <p:clrMap bg1="lt1" bg2="lt2" tx1="dk1" tx2="dk2" accent1="accent1" accent2="accent2" accent3="accent3" accent4="accent4" accent5="accent5" accent6="accent6" hlink="hlink" folHlink="folHlink"/>
  <p:sldLayoutIdLst>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p:nvPr>
        </p:nvSpPr>
        <p:spPr>
          <a:xfrm>
            <a:off x="1015920" y="1650960"/>
            <a:ext cx="6096600" cy="456840"/>
          </a:xfrm>
          <a:prstGeom prst="rect">
            <a:avLst/>
          </a:prstGeom>
          <a:noFill/>
          <a:ln w="0">
            <a:noFill/>
          </a:ln>
        </p:spPr>
        <p:txBody>
          <a:bodyPr lIns="0" rIns="0" tIns="0" bIns="0" anchor="t" vert="horz">
            <a:noAutofit/>
          </a:bodyPr>
          <a:p>
            <a:pPr>
              <a:lnSpc>
                <a:spcPct val="125000"/>
              </a:lnSpc>
              <a:buNone/>
              <a:tabLst>
                <a:tab algn="l" pos="0"/>
              </a:tabLst>
            </a:pPr>
            <a:r>
              <a:rPr b="0" lang="en-US" sz="2400" spc="-1" strike="noStrike">
                <a:solidFill>
                  <a:schemeClr val="lt1"/>
                </a:solidFill>
                <a:latin typeface="汉仪楷体简"/>
                <a:ea typeface="汉仪楷体简"/>
              </a:rPr>
              <a:t>2025/10/10</a:t>
            </a:r>
            <a:endParaRPr b="0" lang="en-US" sz="2400" spc="-1" strike="noStrike">
              <a:solidFill>
                <a:srgbClr val="ffffff"/>
              </a:solidFill>
              <a:latin typeface="汉仪楷体简"/>
            </a:endParaRPr>
          </a:p>
        </p:txBody>
      </p:sp>
      <p:sp>
        <p:nvSpPr>
          <p:cNvPr id="248" name="PlaceHolder 2"/>
          <p:cNvSpPr>
            <a:spLocks noGrp="1"/>
          </p:cNvSpPr>
          <p:nvPr>
            <p:ph type="title"/>
          </p:nvPr>
        </p:nvSpPr>
        <p:spPr>
          <a:xfrm>
            <a:off x="1015920" y="2158920"/>
            <a:ext cx="9113040" cy="2273400"/>
          </a:xfrm>
          <a:prstGeom prst="rect">
            <a:avLst/>
          </a:prstGeom>
          <a:noFill/>
          <a:ln w="0">
            <a:noFill/>
          </a:ln>
        </p:spPr>
        <p:txBody>
          <a:bodyPr lIns="0" rIns="0" tIns="0" bIns="0" anchor="t" vert="horz">
            <a:normAutofit fontScale="77987"/>
          </a:bodyPr>
          <a:p>
            <a:pPr>
              <a:lnSpc>
                <a:spcPct val="100000"/>
              </a:lnSpc>
              <a:buNone/>
              <a:tabLst>
                <a:tab algn="l" pos="0"/>
              </a:tabLst>
            </a:pPr>
            <a:r>
              <a:rPr b="0" lang="en-US" sz="6000" spc="-1" strike="noStrike">
                <a:solidFill>
                  <a:schemeClr val="accent6">
                    <a:lumMod val="40000"/>
                    <a:lumOff val="60000"/>
                  </a:schemeClr>
                </a:solidFill>
                <a:latin typeface="汉仪楷体简"/>
                <a:ea typeface="汉仪楷体简"/>
              </a:rPr>
              <a:t>       </a:t>
            </a:r>
            <a:r>
              <a:rPr b="0" lang="zh-CN" sz="6000" spc="-1" strike="noStrike">
                <a:solidFill>
                  <a:schemeClr val="accent6">
                    <a:lumMod val="40000"/>
                    <a:lumOff val="60000"/>
                  </a:schemeClr>
                </a:solidFill>
                <a:latin typeface="汉仪楷体简"/>
                <a:ea typeface="汉仪楷体简"/>
              </a:rPr>
              <a:t>绿色丝路</a:t>
            </a:r>
            <a:br/>
            <a:r>
              <a:rPr b="0" lang="en-US" sz="6000" spc="-1" strike="noStrike">
                <a:solidFill>
                  <a:schemeClr val="accent6">
                    <a:lumMod val="40000"/>
                    <a:lumOff val="60000"/>
                  </a:schemeClr>
                </a:solidFill>
                <a:latin typeface="汉仪楷体简"/>
                <a:ea typeface="汉仪楷体简"/>
              </a:rPr>
              <a:t>Silk Road of Green Development</a:t>
            </a:r>
            <a:br/>
            <a:endParaRPr b="0" lang="en-US" sz="6000" spc="-1" strike="noStrike">
              <a:solidFill>
                <a:srgbClr val="ffffff"/>
              </a:solidFill>
              <a:latin typeface="汉仪楷体简"/>
            </a:endParaRPr>
          </a:p>
        </p:txBody>
      </p:sp>
      <p:sp>
        <p:nvSpPr>
          <p:cNvPr id="249" name="PlaceHolder 3"/>
          <p:cNvSpPr>
            <a:spLocks noGrp="1"/>
          </p:cNvSpPr>
          <p:nvPr>
            <p:ph/>
          </p:nvPr>
        </p:nvSpPr>
        <p:spPr>
          <a:xfrm>
            <a:off x="1726560" y="4337280"/>
            <a:ext cx="3134880" cy="1678680"/>
          </a:xfrm>
          <a:prstGeom prst="rect">
            <a:avLst/>
          </a:prstGeom>
          <a:noFill/>
          <a:ln w="0">
            <a:noFill/>
          </a:ln>
        </p:spPr>
        <p:txBody>
          <a:bodyPr lIns="0" rIns="0" tIns="0" bIns="0" anchor="ctr" vert="horz">
            <a:noAutofit/>
          </a:bodyPr>
          <a:p>
            <a:pPr>
              <a:lnSpc>
                <a:spcPct val="100000"/>
              </a:lnSpc>
              <a:buNone/>
              <a:tabLst>
                <a:tab algn="l" pos="0"/>
              </a:tabLst>
            </a:pPr>
            <a:r>
              <a:rPr b="0" lang="zh-CN" sz="4000" spc="-1" strike="noStrike">
                <a:solidFill>
                  <a:schemeClr val="lt1"/>
                </a:solidFill>
                <a:latin typeface="汉仪楷体简"/>
                <a:ea typeface="汉仪楷体简"/>
              </a:rPr>
              <a:t>汇报人：</a:t>
            </a:r>
            <a:endParaRPr b="0" lang="en-US" sz="4000" spc="-1" strike="noStrike">
              <a:solidFill>
                <a:srgbClr val="ffffff"/>
              </a:solidFill>
              <a:latin typeface="汉仪楷体简"/>
            </a:endParaRPr>
          </a:p>
          <a:p>
            <a:pPr>
              <a:lnSpc>
                <a:spcPct val="100000"/>
              </a:lnSpc>
              <a:buNone/>
              <a:tabLst>
                <a:tab algn="l" pos="0"/>
              </a:tabLst>
            </a:pPr>
            <a:r>
              <a:rPr b="0" lang="zh-CN" sz="4000" spc="-1" strike="noStrike">
                <a:solidFill>
                  <a:schemeClr val="lt1"/>
                </a:solidFill>
                <a:latin typeface="汉仪楷体简"/>
                <a:ea typeface="汉仪楷体简"/>
              </a:rPr>
              <a:t>李静茹</a:t>
            </a:r>
            <a:endParaRPr b="0" lang="en-US" sz="4000" spc="-1" strike="noStrike">
              <a:solidFill>
                <a:srgbClr val="ffffff"/>
              </a:solidFill>
              <a:latin typeface="汉仪楷体简"/>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533520"/>
            <a:ext cx="10972440" cy="609120"/>
          </a:xfrm>
          <a:prstGeom prst="rect">
            <a:avLst/>
          </a:prstGeom>
          <a:noFill/>
          <a:ln w="0">
            <a:noFill/>
          </a:ln>
        </p:spPr>
        <p:txBody>
          <a:bodyPr lIns="0" rIns="0" tIns="0" bIns="0" anchor="t" vert="horz">
            <a:noAutofit/>
          </a:bodyPr>
          <a:p>
            <a:pPr>
              <a:lnSpc>
                <a:spcPct val="111000"/>
              </a:lnSpc>
              <a:buNone/>
              <a:tabLst>
                <a:tab algn="l" pos="0"/>
              </a:tabLst>
            </a:pPr>
            <a:r>
              <a:rPr b="0" lang="en-US" sz="3600" spc="-1" strike="noStrike">
                <a:solidFill>
                  <a:srgbClr val="ffffff"/>
                </a:solidFill>
                <a:latin typeface="汉仪楷体简"/>
                <a:ea typeface="汉仪楷体简"/>
              </a:rPr>
              <a:t>Green Development as a Core Value</a:t>
            </a:r>
            <a:endParaRPr b="0" lang="en-US" sz="3600" spc="-1" strike="noStrike">
              <a:solidFill>
                <a:srgbClr val="ffffff"/>
              </a:solidFill>
              <a:latin typeface="汉仪楷体简"/>
            </a:endParaRPr>
          </a:p>
        </p:txBody>
      </p:sp>
      <p:pic>
        <p:nvPicPr>
          <p:cNvPr id="251" name="图片占位符 5" descr="1"/>
          <p:cNvPicPr/>
          <p:nvPr/>
        </p:nvPicPr>
        <p:blipFill>
          <a:blip r:embed="rId1"/>
          <a:stretch/>
        </p:blipFill>
        <p:spPr>
          <a:xfrm>
            <a:off x="5334120" y="1955880"/>
            <a:ext cx="1523520" cy="1523520"/>
          </a:xfrm>
          <a:prstGeom prst="rect">
            <a:avLst/>
          </a:prstGeom>
          <a:ln w="0">
            <a:noFill/>
          </a:ln>
        </p:spPr>
      </p:pic>
      <p:sp>
        <p:nvSpPr>
          <p:cNvPr id="252" name="PlaceHolder 2"/>
          <p:cNvSpPr>
            <a:spLocks noGrp="1"/>
          </p:cNvSpPr>
          <p:nvPr>
            <p:ph/>
          </p:nvPr>
        </p:nvSpPr>
        <p:spPr>
          <a:xfrm>
            <a:off x="609480" y="3733920"/>
            <a:ext cx="10972440" cy="406080"/>
          </a:xfrm>
          <a:prstGeom prst="rect">
            <a:avLst/>
          </a:prstGeom>
          <a:noFill/>
          <a:ln w="0">
            <a:noFill/>
          </a:ln>
        </p:spPr>
        <p:txBody>
          <a:bodyPr lIns="0" rIns="0" tIns="0" bIns="0" anchor="t" vert="horz">
            <a:noAutofit/>
          </a:bodyPr>
          <a:p>
            <a:pPr algn="ctr">
              <a:lnSpc>
                <a:spcPct val="111000"/>
              </a:lnSpc>
              <a:buNone/>
              <a:tabLst>
                <a:tab algn="l" pos="0"/>
              </a:tabLst>
            </a:pPr>
            <a:r>
              <a:rPr b="0" lang="en-US" sz="2400" spc="-1" strike="noStrike">
                <a:solidFill>
                  <a:srgbClr val="ffffff"/>
                </a:solidFill>
                <a:latin typeface="汉仪楷体简"/>
                <a:ea typeface="汉仪楷体简"/>
              </a:rPr>
              <a:t>Green Development on the Belt and Road</a:t>
            </a:r>
            <a:endParaRPr b="0" lang="en-US" sz="2400" spc="-1" strike="noStrike">
              <a:solidFill>
                <a:srgbClr val="ffffff"/>
              </a:solidFill>
              <a:latin typeface="汉仪楷体简"/>
            </a:endParaRPr>
          </a:p>
        </p:txBody>
      </p:sp>
      <p:sp>
        <p:nvSpPr>
          <p:cNvPr id="253" name="PlaceHolder 3"/>
          <p:cNvSpPr>
            <a:spLocks noGrp="1"/>
          </p:cNvSpPr>
          <p:nvPr>
            <p:ph/>
          </p:nvPr>
        </p:nvSpPr>
        <p:spPr>
          <a:xfrm>
            <a:off x="609480" y="4292640"/>
            <a:ext cx="10972440" cy="1523520"/>
          </a:xfrm>
          <a:prstGeom prst="rect">
            <a:avLst/>
          </a:prstGeom>
          <a:noFill/>
          <a:ln w="0">
            <a:noFill/>
          </a:ln>
        </p:spPr>
        <p:txBody>
          <a:bodyPr lIns="0" rIns="0" tIns="0" bIns="0" anchor="t" vert="horz">
            <a:noAutofit/>
          </a:bodyPr>
          <a:p>
            <a:pPr algn="ctr">
              <a:lnSpc>
                <a:spcPct val="125000"/>
              </a:lnSpc>
              <a:buNone/>
              <a:tabLst>
                <a:tab algn="l" pos="0"/>
              </a:tabLst>
            </a:pPr>
            <a:r>
              <a:rPr b="0" lang="en-US" sz="1600" spc="-1" strike="noStrike">
                <a:solidFill>
                  <a:srgbClr val="ffffff"/>
                </a:solidFill>
                <a:latin typeface="汉仪楷体简"/>
                <a:ea typeface="汉仪楷体简"/>
              </a:rPr>
              <a:t>The Belt and Road is not only a road to economic prosperity but also a path to green development .In recent years,China has adhered to green development throughout its implementation, aiming to build an ecological civilization where humans and nature coexist harmoniously.Through the continuous advancement of various projects China and the Belt and Road participating countries are working together to make the base color of the Belt and Road turn green</a:t>
            </a:r>
            <a:endParaRPr b="0" lang="en-US" sz="1600" spc="-1" strike="noStrike">
              <a:solidFill>
                <a:srgbClr val="ffffff"/>
              </a:solidFill>
              <a:latin typeface="汉仪楷体简"/>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533520"/>
            <a:ext cx="10972440" cy="609120"/>
          </a:xfrm>
          <a:prstGeom prst="rect">
            <a:avLst/>
          </a:prstGeom>
          <a:noFill/>
          <a:ln w="0">
            <a:noFill/>
          </a:ln>
        </p:spPr>
        <p:txBody>
          <a:bodyPr lIns="0" rIns="0" tIns="0" bIns="0" anchor="t" vert="horz">
            <a:noAutofit/>
          </a:bodyPr>
          <a:p>
            <a:pPr>
              <a:lnSpc>
                <a:spcPct val="111000"/>
              </a:lnSpc>
              <a:buNone/>
              <a:tabLst>
                <a:tab algn="l" pos="0"/>
              </a:tabLst>
            </a:pPr>
            <a:r>
              <a:rPr b="0" lang="en-US" sz="3600" spc="-1" strike="noStrike">
                <a:solidFill>
                  <a:srgbClr val="ffffff"/>
                </a:solidFill>
                <a:latin typeface="汉仪楷体简"/>
                <a:ea typeface="汉仪楷体简"/>
              </a:rPr>
              <a:t>The Role of Green Energy</a:t>
            </a:r>
            <a:endParaRPr b="0" lang="en-US" sz="3600" spc="-1" strike="noStrike">
              <a:solidFill>
                <a:srgbClr val="ffffff"/>
              </a:solidFill>
              <a:latin typeface="汉仪楷体简"/>
            </a:endParaRPr>
          </a:p>
        </p:txBody>
      </p:sp>
      <p:pic>
        <p:nvPicPr>
          <p:cNvPr id="255" name="内容占位符 2" descr="7e6bde34-a5e2-11f0-bb2e-baa5b76ffafc"/>
          <p:cNvPicPr/>
          <p:nvPr/>
        </p:nvPicPr>
        <p:blipFill>
          <a:blip r:embed="rId1"/>
          <a:srcRect l="0" t="61" r="0" b="61"/>
          <a:stretch/>
        </p:blipFill>
        <p:spPr>
          <a:xfrm>
            <a:off x="609480" y="1523880"/>
            <a:ext cx="10972440" cy="2539800"/>
          </a:xfrm>
          <a:prstGeom prst="rect">
            <a:avLst/>
          </a:prstGeom>
          <a:ln w="0">
            <a:noFill/>
          </a:ln>
        </p:spPr>
      </p:pic>
      <p:sp>
        <p:nvSpPr>
          <p:cNvPr id="256" name="PlaceHolder 2"/>
          <p:cNvSpPr>
            <a:spLocks noGrp="1"/>
          </p:cNvSpPr>
          <p:nvPr>
            <p:ph/>
          </p:nvPr>
        </p:nvSpPr>
        <p:spPr>
          <a:xfrm>
            <a:off x="609480" y="4521240"/>
            <a:ext cx="50400" cy="1726920"/>
          </a:xfrm>
          <a:prstGeom prst="rect">
            <a:avLst/>
          </a:prstGeom>
          <a:solidFill>
            <a:schemeClr val="accent1"/>
          </a:solidFill>
          <a:ln w="0">
            <a:solidFill>
              <a:srgbClr val="000000">
                <a:alpha val="0"/>
              </a:srgbClr>
            </a:solidFill>
          </a:ln>
        </p:spPr>
        <p:txBody>
          <a:bodyPr lIns="0" rIns="0" tIns="0" bIns="0" anchor="t" vert="horz">
            <a:noAutofit/>
          </a:bodyPr>
          <a:p>
            <a:pPr marL="228600" indent="-228600">
              <a:lnSpc>
                <a:spcPct val="130000"/>
              </a:lnSpc>
              <a:spcBef>
                <a:spcPts val="1001"/>
              </a:spcBef>
              <a:buNone/>
              <a:tabLst>
                <a:tab algn="l" pos="0"/>
              </a:tabLst>
            </a:pPr>
            <a:r>
              <a:rPr b="0" lang="en-US" sz="2400" spc="-1" strike="noStrike">
                <a:solidFill>
                  <a:srgbClr val="ffffff"/>
                </a:solidFill>
                <a:latin typeface="汉仪楷体简"/>
                <a:ea typeface="汉仪楷体简"/>
              </a:rPr>
              <a:t> </a:t>
            </a:r>
            <a:endParaRPr b="0" lang="en-US" sz="2400" spc="-1" strike="noStrike">
              <a:solidFill>
                <a:srgbClr val="ffffff"/>
              </a:solidFill>
              <a:latin typeface="汉仪楷体简"/>
            </a:endParaRPr>
          </a:p>
        </p:txBody>
      </p:sp>
      <p:sp>
        <p:nvSpPr>
          <p:cNvPr id="257" name="PlaceHolder 3"/>
          <p:cNvSpPr>
            <a:spLocks noGrp="1"/>
          </p:cNvSpPr>
          <p:nvPr>
            <p:ph/>
          </p:nvPr>
        </p:nvSpPr>
        <p:spPr>
          <a:xfrm>
            <a:off x="762120" y="4521240"/>
            <a:ext cx="10820160" cy="406080"/>
          </a:xfrm>
          <a:prstGeom prst="rect">
            <a:avLst/>
          </a:prstGeom>
          <a:noFill/>
          <a:ln w="0">
            <a:noFill/>
          </a:ln>
        </p:spPr>
        <p:txBody>
          <a:bodyPr lIns="0" rIns="0" tIns="0" bIns="0" anchor="t" vert="horz">
            <a:noAutofit/>
          </a:bodyPr>
          <a:p>
            <a:pPr>
              <a:lnSpc>
                <a:spcPct val="111000"/>
              </a:lnSpc>
              <a:buNone/>
              <a:tabLst>
                <a:tab algn="l" pos="0"/>
              </a:tabLst>
            </a:pPr>
            <a:r>
              <a:rPr b="0" lang="en-US" sz="2400" spc="-1" strike="noStrike">
                <a:solidFill>
                  <a:srgbClr val="ffffff"/>
                </a:solidFill>
                <a:latin typeface="汉仪楷体简"/>
                <a:ea typeface="汉仪楷体简"/>
              </a:rPr>
              <a:t>Green Energy for Sustainable Development</a:t>
            </a:r>
            <a:endParaRPr b="0" lang="en-US" sz="2400" spc="-1" strike="noStrike">
              <a:solidFill>
                <a:srgbClr val="ffffff"/>
              </a:solidFill>
              <a:latin typeface="汉仪楷体简"/>
            </a:endParaRPr>
          </a:p>
        </p:txBody>
      </p:sp>
      <p:sp>
        <p:nvSpPr>
          <p:cNvPr id="258" name="PlaceHolder 4"/>
          <p:cNvSpPr>
            <a:spLocks noGrp="1"/>
          </p:cNvSpPr>
          <p:nvPr>
            <p:ph/>
          </p:nvPr>
        </p:nvSpPr>
        <p:spPr>
          <a:xfrm>
            <a:off x="762120" y="5029200"/>
            <a:ext cx="10820160" cy="1218960"/>
          </a:xfrm>
          <a:prstGeom prst="rect">
            <a:avLst/>
          </a:prstGeom>
          <a:noFill/>
          <a:ln w="0">
            <a:noFill/>
          </a:ln>
        </p:spPr>
        <p:txBody>
          <a:bodyPr lIns="0" rIns="0" tIns="0" bIns="0" anchor="t" vert="horz">
            <a:noAutofit/>
          </a:bodyPr>
          <a:p>
            <a:pPr>
              <a:lnSpc>
                <a:spcPct val="125000"/>
              </a:lnSpc>
              <a:buNone/>
              <a:tabLst>
                <a:tab algn="l" pos="0"/>
              </a:tabLst>
            </a:pPr>
            <a:r>
              <a:rPr b="0" lang="en-US" sz="1600" spc="-1" strike="noStrike">
                <a:solidFill>
                  <a:srgbClr val="ffffff"/>
                </a:solidFill>
                <a:latin typeface="汉仪楷体简"/>
                <a:ea typeface="汉仪楷体简"/>
              </a:rPr>
              <a:t>Energy is the cornerstone and driving force for economic and social development.In the process ofbjointly building the Belt and Road the growing adoption of green energy has injeted strong impetus into green development</a:t>
            </a:r>
            <a:endParaRPr b="0" lang="en-US" sz="1600" spc="-1" strike="noStrike">
              <a:solidFill>
                <a:srgbClr val="ffffff"/>
              </a:solidFill>
              <a:latin typeface="汉仪楷体简"/>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p:nvPr>
        </p:nvSpPr>
        <p:spPr>
          <a:xfrm>
            <a:off x="695880" y="1301760"/>
            <a:ext cx="10799640" cy="4873320"/>
          </a:xfrm>
          <a:prstGeom prst="rect">
            <a:avLst/>
          </a:prstGeom>
          <a:noFill/>
          <a:ln w="0">
            <a:noFill/>
          </a:ln>
        </p:spPr>
        <p:txBody>
          <a:bodyPr lIns="0" rIns="0" tIns="0" bIns="0" anchor="t" vert="horz">
            <a:normAutofit fontScale="93713"/>
          </a:bodyPr>
          <a:p>
            <a:pPr marL="228600" indent="-228600">
              <a:lnSpc>
                <a:spcPct val="130000"/>
              </a:lnSpc>
              <a:spcBef>
                <a:spcPts val="1001"/>
              </a:spcBef>
              <a:buFont typeface="Arial"/>
              <a:buChar char="•"/>
            </a:pPr>
            <a:r>
              <a:rPr b="0" lang="en-US" sz="2400" spc="-1" strike="noStrike">
                <a:solidFill>
                  <a:srgbClr val="ffffff"/>
                </a:solidFill>
                <a:latin typeface="汉仪楷体简"/>
                <a:ea typeface="汉仪楷体简"/>
              </a:rPr>
              <a:t>2023</a:t>
            </a:r>
            <a:r>
              <a:rPr b="0" lang="zh-CN" sz="2400" spc="-1" strike="noStrike">
                <a:solidFill>
                  <a:srgbClr val="ffffff"/>
                </a:solidFill>
                <a:latin typeface="汉仪楷体简"/>
                <a:ea typeface="汉仪楷体简"/>
              </a:rPr>
              <a:t>年，在中柬两国领导人的见证下，</a:t>
            </a:r>
            <a:endParaRPr b="0" lang="en-US" sz="2400" spc="-1" strike="noStrike">
              <a:solidFill>
                <a:srgbClr val="ffffff"/>
              </a:solidFill>
              <a:latin typeface="汉仪楷体简"/>
            </a:endParaRPr>
          </a:p>
          <a:p>
            <a:pPr marL="228600" indent="-228600">
              <a:lnSpc>
                <a:spcPct val="130000"/>
              </a:lnSpc>
              <a:spcBef>
                <a:spcPts val="1001"/>
              </a:spcBef>
              <a:buFont typeface="Arial"/>
              <a:buChar char="•"/>
            </a:pPr>
            <a:r>
              <a:rPr b="0" lang="zh-CN" sz="2400" spc="-1" strike="noStrike">
                <a:solidFill>
                  <a:srgbClr val="ffffff"/>
                </a:solidFill>
                <a:latin typeface="汉仪楷体简"/>
                <a:ea typeface="汉仪楷体简"/>
              </a:rPr>
              <a:t>上达岱</a:t>
            </a:r>
            <a:r>
              <a:rPr b="0" lang="en-US" sz="2400" spc="-1" strike="noStrike">
                <a:solidFill>
                  <a:srgbClr val="ffffff"/>
                </a:solidFill>
                <a:latin typeface="汉仪楷体简"/>
                <a:ea typeface="汉仪楷体简"/>
              </a:rPr>
              <a:t>1000MW</a:t>
            </a:r>
            <a:r>
              <a:rPr b="0" lang="zh-CN" sz="2400" spc="-1" strike="noStrike">
                <a:solidFill>
                  <a:srgbClr val="ffffff"/>
                </a:solidFill>
                <a:latin typeface="汉仪楷体简"/>
                <a:ea typeface="汉仪楷体简"/>
              </a:rPr>
              <a:t>抽水蓄能电站项目开发工作正式启动。</a:t>
            </a:r>
            <a:endParaRPr b="0" lang="en-US" sz="2400" spc="-1" strike="noStrike">
              <a:solidFill>
                <a:srgbClr val="ffffff"/>
              </a:solidFill>
              <a:latin typeface="汉仪楷体简"/>
            </a:endParaRPr>
          </a:p>
          <a:p>
            <a:pPr marL="228600" indent="-228600">
              <a:lnSpc>
                <a:spcPct val="130000"/>
              </a:lnSpc>
              <a:spcBef>
                <a:spcPts val="1001"/>
              </a:spcBef>
              <a:buFont typeface="Arial"/>
              <a:buChar char="•"/>
            </a:pPr>
            <a:r>
              <a:rPr b="0" lang="en-US" sz="2400" spc="-1" strike="noStrike">
                <a:solidFill>
                  <a:srgbClr val="ffffff"/>
                </a:solidFill>
                <a:latin typeface="汉仪楷体简"/>
                <a:ea typeface="汉仪楷体简"/>
              </a:rPr>
              <a:t> </a:t>
            </a:r>
            <a:r>
              <a:rPr b="0" lang="en-US" sz="2400" spc="-1" strike="noStrike">
                <a:solidFill>
                  <a:srgbClr val="ffffff"/>
                </a:solidFill>
                <a:latin typeface="汉仪楷体简"/>
                <a:ea typeface="汉仪楷体简"/>
              </a:rPr>
              <a:t>In 2023, under the witness of the leaders of China and Cambodia, the development work of the Upper Tatay 1000MW Pumped Storage Power Station Project was officially launched.</a:t>
            </a:r>
            <a:endParaRPr b="0" lang="en-US" sz="2400" spc="-1" strike="noStrike">
              <a:solidFill>
                <a:srgbClr val="ffffff"/>
              </a:solidFill>
              <a:latin typeface="汉仪楷体简"/>
            </a:endParaRPr>
          </a:p>
          <a:p>
            <a:pPr marL="228600" indent="-228600">
              <a:lnSpc>
                <a:spcPct val="130000"/>
              </a:lnSpc>
              <a:spcBef>
                <a:spcPts val="1001"/>
              </a:spcBef>
              <a:buFont typeface="Arial"/>
              <a:buChar char="•"/>
            </a:pPr>
            <a:r>
              <a:rPr b="0" lang="zh-CN" sz="2400" spc="-1" strike="noStrike">
                <a:solidFill>
                  <a:srgbClr val="ffffff"/>
                </a:solidFill>
                <a:latin typeface="汉仪楷体简"/>
                <a:ea typeface="汉仪楷体简"/>
              </a:rPr>
              <a:t>在该项目下游，坐落着中国重机投资建设运营的达岱水电站自</a:t>
            </a:r>
            <a:r>
              <a:rPr b="0" lang="en-US" sz="2400" spc="-1" strike="noStrike">
                <a:solidFill>
                  <a:srgbClr val="ffffff"/>
                </a:solidFill>
                <a:latin typeface="汉仪楷体简"/>
                <a:ea typeface="汉仪楷体简"/>
              </a:rPr>
              <a:t>2015</a:t>
            </a:r>
            <a:r>
              <a:rPr b="0" lang="zh-CN" sz="2400" spc="-1" strike="noStrike">
                <a:solidFill>
                  <a:srgbClr val="ffffff"/>
                </a:solidFill>
                <a:latin typeface="汉仪楷体简"/>
                <a:ea typeface="汉仪楷体简"/>
              </a:rPr>
              <a:t>年</a:t>
            </a:r>
            <a:r>
              <a:rPr b="0" lang="en-US" sz="2400" spc="-1" strike="noStrike">
                <a:solidFill>
                  <a:srgbClr val="ffffff"/>
                </a:solidFill>
                <a:latin typeface="汉仪楷体简"/>
                <a:ea typeface="汉仪楷体简"/>
              </a:rPr>
              <a:t>6</a:t>
            </a:r>
            <a:r>
              <a:rPr b="0" lang="zh-CN" sz="2400" spc="-1" strike="noStrike">
                <a:solidFill>
                  <a:srgbClr val="ffffff"/>
                </a:solidFill>
                <a:latin typeface="汉仪楷体简"/>
                <a:ea typeface="汉仪楷体简"/>
              </a:rPr>
              <a:t>月投入商业运营以来，至今已平稳运行近</a:t>
            </a:r>
            <a:r>
              <a:rPr b="0" lang="en-US" sz="2400" spc="-1" strike="noStrike">
                <a:solidFill>
                  <a:srgbClr val="ffffff"/>
                </a:solidFill>
                <a:latin typeface="汉仪楷体简"/>
                <a:ea typeface="汉仪楷体简"/>
              </a:rPr>
              <a:t>9</a:t>
            </a:r>
            <a:r>
              <a:rPr b="0" lang="zh-CN" sz="2400" spc="-1" strike="noStrike">
                <a:solidFill>
                  <a:srgbClr val="ffffff"/>
                </a:solidFill>
                <a:latin typeface="汉仪楷体简"/>
                <a:ea typeface="汉仪楷体简"/>
              </a:rPr>
              <a:t>年。</a:t>
            </a:r>
            <a:endParaRPr b="0" lang="en-US" sz="2400" spc="-1" strike="noStrike">
              <a:solidFill>
                <a:srgbClr val="ffffff"/>
              </a:solidFill>
              <a:latin typeface="汉仪楷体简"/>
            </a:endParaRPr>
          </a:p>
          <a:p>
            <a:pPr marL="228600" indent="-228600">
              <a:lnSpc>
                <a:spcPct val="130000"/>
              </a:lnSpc>
              <a:spcBef>
                <a:spcPts val="1001"/>
              </a:spcBef>
              <a:buFont typeface="Arial"/>
              <a:buChar char="•"/>
            </a:pPr>
            <a:r>
              <a:rPr b="0" lang="en-US" sz="2400" spc="-1" strike="noStrike">
                <a:solidFill>
                  <a:srgbClr val="ffffff"/>
                </a:solidFill>
                <a:latin typeface="汉仪楷体简"/>
                <a:ea typeface="汉仪楷体简"/>
              </a:rPr>
              <a:t>Downstream of this project is the Stung Tatay Hydroelectric Power Station invested, constructed and operated by CHMC. Since it was put into commercial operation in June 2015, it has been operating smoothly for nearly nine years.</a:t>
            </a:r>
            <a:endParaRPr b="0" lang="en-US" sz="2400" spc="-1" strike="noStrike">
              <a:solidFill>
                <a:srgbClr val="ffffff"/>
              </a:solidFill>
              <a:latin typeface="汉仪楷体简"/>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p:nvPr>
        </p:nvSpPr>
        <p:spPr>
          <a:xfrm>
            <a:off x="695880" y="1301760"/>
            <a:ext cx="10799640" cy="4873320"/>
          </a:xfrm>
          <a:prstGeom prst="rect">
            <a:avLst/>
          </a:prstGeom>
          <a:noFill/>
          <a:ln w="0">
            <a:noFill/>
          </a:ln>
        </p:spPr>
        <p:txBody>
          <a:bodyPr lIns="0" rIns="0" tIns="0" bIns="0" anchor="t" vert="horz">
            <a:normAutofit/>
          </a:bodyPr>
          <a:p>
            <a:pPr marL="228600" indent="-228600">
              <a:lnSpc>
                <a:spcPct val="130000"/>
              </a:lnSpc>
              <a:spcBef>
                <a:spcPts val="1001"/>
              </a:spcBef>
              <a:buFont typeface="Arial"/>
              <a:buChar char="•"/>
            </a:pPr>
            <a:r>
              <a:rPr b="0" lang="zh-CN" sz="2400" spc="-1" strike="noStrike">
                <a:solidFill>
                  <a:srgbClr val="ffffff"/>
                </a:solidFill>
                <a:latin typeface="汉仪楷体简"/>
                <a:ea typeface="汉仪楷体简"/>
              </a:rPr>
              <a:t>在共建“一带一子”倡议的引领下，中国企业与柬埔寨在能源领域展开了广泛合作，为柬埔寨生产了越来越多</a:t>
            </a:r>
            <a:endParaRPr b="0" lang="en-US" sz="2400" spc="-1" strike="noStrike">
              <a:solidFill>
                <a:srgbClr val="ffffff"/>
              </a:solidFill>
              <a:latin typeface="汉仪楷体简"/>
            </a:endParaRPr>
          </a:p>
          <a:p>
            <a:pPr marL="228600" indent="-228600">
              <a:lnSpc>
                <a:spcPct val="130000"/>
              </a:lnSpc>
              <a:spcBef>
                <a:spcPts val="1001"/>
              </a:spcBef>
              <a:buFont typeface="Arial"/>
              <a:buChar char="•"/>
            </a:pPr>
            <a:r>
              <a:rPr b="0" lang="zh-CN" sz="2400" spc="-1" strike="noStrike">
                <a:solidFill>
                  <a:srgbClr val="ffffff"/>
                </a:solidFill>
                <a:latin typeface="汉仪楷体简"/>
                <a:ea typeface="汉仪楷体简"/>
              </a:rPr>
              <a:t>稳定且价格低廉的电方同时也让中国的清洁能源技术走向世界。</a:t>
            </a:r>
            <a:endParaRPr b="0" lang="en-US" sz="2400" spc="-1" strike="noStrike">
              <a:solidFill>
                <a:srgbClr val="ffffff"/>
              </a:solidFill>
              <a:latin typeface="汉仪楷体简"/>
            </a:endParaRPr>
          </a:p>
          <a:p>
            <a:pPr>
              <a:lnSpc>
                <a:spcPct val="130000"/>
              </a:lnSpc>
              <a:spcBef>
                <a:spcPts val="1001"/>
              </a:spcBef>
              <a:buNone/>
            </a:pPr>
            <a:r>
              <a:rPr b="0" lang="en-US" sz="2400" spc="-1" strike="noStrike">
                <a:solidFill>
                  <a:srgbClr val="ffffff"/>
                </a:solidFill>
                <a:latin typeface="汉仪楷体简"/>
                <a:ea typeface="汉仪楷体简"/>
              </a:rPr>
              <a:t>Under the guidance of the Belt and Road initiative, Chinese enterprises have carriedout extensive cooperacion with Cambodia in the energy field, producing an increasing amount of stable and low-cost electricity for Cambodia. </a:t>
            </a:r>
            <a:endParaRPr b="0" lang="en-US" sz="2400" spc="-1" strike="noStrike">
              <a:solidFill>
                <a:srgbClr val="ffffff"/>
              </a:solidFill>
              <a:latin typeface="汉仪楷体简"/>
            </a:endParaRPr>
          </a:p>
          <a:p>
            <a:pPr>
              <a:lnSpc>
                <a:spcPct val="130000"/>
              </a:lnSpc>
              <a:spcBef>
                <a:spcPts val="1001"/>
              </a:spcBef>
              <a:buNone/>
            </a:pPr>
            <a:r>
              <a:rPr b="0" lang="en-US" sz="2400" spc="-1" strike="noStrike">
                <a:solidFill>
                  <a:srgbClr val="ffffff"/>
                </a:solidFill>
                <a:latin typeface="汉仪楷体简"/>
                <a:ea typeface="汉仪楷体简"/>
              </a:rPr>
              <a:t>·China's clean energy technologies to reach the global stage.</a:t>
            </a:r>
            <a:endParaRPr b="0" lang="en-US" sz="2400" spc="-1" strike="noStrike">
              <a:solidFill>
                <a:srgbClr val="ffffff"/>
              </a:solidFill>
              <a:latin typeface="汉仪楷体简"/>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p:nvPr>
        </p:nvSpPr>
        <p:spPr>
          <a:xfrm>
            <a:off x="1015920" y="2666880"/>
            <a:ext cx="5448960" cy="456840"/>
          </a:xfrm>
          <a:prstGeom prst="rect">
            <a:avLst/>
          </a:prstGeom>
          <a:noFill/>
          <a:ln w="0">
            <a:noFill/>
          </a:ln>
        </p:spPr>
        <p:txBody>
          <a:bodyPr lIns="0" rIns="0" tIns="0" bIns="0" anchor="t" vert="horz">
            <a:noAutofit/>
          </a:bodyPr>
          <a:p>
            <a:pPr>
              <a:lnSpc>
                <a:spcPct val="125000"/>
              </a:lnSpc>
              <a:buNone/>
              <a:tabLst>
                <a:tab algn="l" pos="0"/>
              </a:tabLst>
            </a:pPr>
            <a:r>
              <a:rPr b="0" lang="en-US" sz="2400" spc="-1" strike="noStrike">
                <a:solidFill>
                  <a:schemeClr val="accent6">
                    <a:lumMod val="40000"/>
                    <a:lumOff val="60000"/>
                  </a:schemeClr>
                </a:solidFill>
                <a:latin typeface="汉仪楷体简"/>
                <a:ea typeface="汉仪楷体简"/>
              </a:rPr>
              <a:t>THE END</a:t>
            </a:r>
            <a:endParaRPr b="0" lang="en-US" sz="2400" spc="-1" strike="noStrike">
              <a:solidFill>
                <a:srgbClr val="ffffff"/>
              </a:solidFill>
              <a:latin typeface="汉仪楷体简"/>
            </a:endParaRPr>
          </a:p>
        </p:txBody>
      </p:sp>
      <p:sp>
        <p:nvSpPr>
          <p:cNvPr id="262" name="PlaceHolder 2"/>
          <p:cNvSpPr>
            <a:spLocks noGrp="1"/>
          </p:cNvSpPr>
          <p:nvPr>
            <p:ph type="title"/>
          </p:nvPr>
        </p:nvSpPr>
        <p:spPr>
          <a:xfrm>
            <a:off x="1015920" y="3174840"/>
            <a:ext cx="5450760" cy="1015560"/>
          </a:xfrm>
          <a:prstGeom prst="rect">
            <a:avLst/>
          </a:prstGeom>
          <a:noFill/>
          <a:ln w="0">
            <a:noFill/>
          </a:ln>
        </p:spPr>
        <p:txBody>
          <a:bodyPr lIns="0" rIns="0" tIns="0" bIns="0" anchor="t" vert="horz">
            <a:noAutofit/>
          </a:bodyPr>
          <a:p>
            <a:pPr>
              <a:lnSpc>
                <a:spcPct val="100000"/>
              </a:lnSpc>
              <a:buNone/>
              <a:tabLst>
                <a:tab algn="l" pos="0"/>
              </a:tabLst>
            </a:pPr>
            <a:r>
              <a:rPr b="0" lang="zh-CN" sz="6400" spc="-1" strike="noStrike">
                <a:solidFill>
                  <a:schemeClr val="accent6">
                    <a:lumMod val="40000"/>
                    <a:lumOff val="60000"/>
                  </a:schemeClr>
                </a:solidFill>
                <a:latin typeface="汉仪楷体简"/>
                <a:ea typeface="汉仪楷体简"/>
              </a:rPr>
              <a:t>谢谢</a:t>
            </a:r>
            <a:endParaRPr b="0" lang="en-US" sz="6400" spc="-1" strike="noStrike">
              <a:solidFill>
                <a:srgbClr val="ffffff"/>
              </a:solidFill>
              <a:latin typeface="汉仪楷体简"/>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主题​​">
  <a:themeElements>
    <a:clrScheme name="自定义 172">
      <a:dk1>
        <a:srgbClr val="000000"/>
      </a:dk1>
      <a:lt1>
        <a:srgbClr val="ffffff"/>
      </a:lt1>
      <a:dk2>
        <a:srgbClr val="001548"/>
      </a:dk2>
      <a:lt2>
        <a:srgbClr val="f5f7ff"/>
      </a:lt2>
      <a:accent1>
        <a:srgbClr val="2b7784"/>
      </a:accent1>
      <a:accent2>
        <a:srgbClr val="27b7a9"/>
      </a:accent2>
      <a:accent3>
        <a:srgbClr val="7e9e93"/>
      </a:accent3>
      <a:accent4>
        <a:srgbClr val="6ebf51"/>
      </a:accent4>
      <a:accent5>
        <a:srgbClr val="af9c55"/>
      </a:accent5>
      <a:accent6>
        <a:srgbClr val="ffa109"/>
      </a:accent6>
      <a:hlink>
        <a:srgbClr val="304ffe"/>
      </a:hlink>
      <a:folHlink>
        <a:srgbClr val="49206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cheme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主题​​">
  <a:themeElements>
    <a:clrScheme name="自定义 172">
      <a:dk1>
        <a:srgbClr val="000000"/>
      </a:dk1>
      <a:lt1>
        <a:srgbClr val="ffffff"/>
      </a:lt1>
      <a:dk2>
        <a:srgbClr val="001548"/>
      </a:dk2>
      <a:lt2>
        <a:srgbClr val="f5f7ff"/>
      </a:lt2>
      <a:accent1>
        <a:srgbClr val="2b7784"/>
      </a:accent1>
      <a:accent2>
        <a:srgbClr val="27b7a9"/>
      </a:accent2>
      <a:accent3>
        <a:srgbClr val="7e9e93"/>
      </a:accent3>
      <a:accent4>
        <a:srgbClr val="6ebf51"/>
      </a:accent4>
      <a:accent5>
        <a:srgbClr val="af9c55"/>
      </a:accent5>
      <a:accent6>
        <a:srgbClr val="ffa109"/>
      </a:accent6>
      <a:hlink>
        <a:srgbClr val="304ffe"/>
      </a:hlink>
      <a:folHlink>
        <a:srgbClr val="49206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cheme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主题​​">
  <a:themeElements>
    <a:clrScheme name="自定义 172">
      <a:dk1>
        <a:srgbClr val="000000"/>
      </a:dk1>
      <a:lt1>
        <a:srgbClr val="ffffff"/>
      </a:lt1>
      <a:dk2>
        <a:srgbClr val="001548"/>
      </a:dk2>
      <a:lt2>
        <a:srgbClr val="f5f7ff"/>
      </a:lt2>
      <a:accent1>
        <a:srgbClr val="2b7784"/>
      </a:accent1>
      <a:accent2>
        <a:srgbClr val="27b7a9"/>
      </a:accent2>
      <a:accent3>
        <a:srgbClr val="7e9e93"/>
      </a:accent3>
      <a:accent4>
        <a:srgbClr val="6ebf51"/>
      </a:accent4>
      <a:accent5>
        <a:srgbClr val="af9c55"/>
      </a:accent5>
      <a:accent6>
        <a:srgbClr val="ffa109"/>
      </a:accent6>
      <a:hlink>
        <a:srgbClr val="304ffe"/>
      </a:hlink>
      <a:folHlink>
        <a:srgbClr val="49206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cheme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主题​​">
  <a:themeElements>
    <a:clrScheme name="自定义 172">
      <a:dk1>
        <a:srgbClr val="000000"/>
      </a:dk1>
      <a:lt1>
        <a:srgbClr val="ffffff"/>
      </a:lt1>
      <a:dk2>
        <a:srgbClr val="001548"/>
      </a:dk2>
      <a:lt2>
        <a:srgbClr val="f5f7ff"/>
      </a:lt2>
      <a:accent1>
        <a:srgbClr val="2b7784"/>
      </a:accent1>
      <a:accent2>
        <a:srgbClr val="27b7a9"/>
      </a:accent2>
      <a:accent3>
        <a:srgbClr val="7e9e93"/>
      </a:accent3>
      <a:accent4>
        <a:srgbClr val="6ebf51"/>
      </a:accent4>
      <a:accent5>
        <a:srgbClr val="af9c55"/>
      </a:accent5>
      <a:accent6>
        <a:srgbClr val="ffa109"/>
      </a:accent6>
      <a:hlink>
        <a:srgbClr val="304ffe"/>
      </a:hlink>
      <a:folHlink>
        <a:srgbClr val="49206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cheme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主题​​">
  <a:themeElements>
    <a:clrScheme name="自定义 172">
      <a:dk1>
        <a:srgbClr val="000000"/>
      </a:dk1>
      <a:lt1>
        <a:srgbClr val="ffffff"/>
      </a:lt1>
      <a:dk2>
        <a:srgbClr val="001548"/>
      </a:dk2>
      <a:lt2>
        <a:srgbClr val="f5f7ff"/>
      </a:lt2>
      <a:accent1>
        <a:srgbClr val="2b7784"/>
      </a:accent1>
      <a:accent2>
        <a:srgbClr val="27b7a9"/>
      </a:accent2>
      <a:accent3>
        <a:srgbClr val="7e9e93"/>
      </a:accent3>
      <a:accent4>
        <a:srgbClr val="6ebf51"/>
      </a:accent4>
      <a:accent5>
        <a:srgbClr val="af9c55"/>
      </a:accent5>
      <a:accent6>
        <a:srgbClr val="ffa109"/>
      </a:accent6>
      <a:hlink>
        <a:srgbClr val="304ffe"/>
      </a:hlink>
      <a:folHlink>
        <a:srgbClr val="49206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cheme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TotalTime>
  <Application>LibreOfficeDev/7.3.1.3.0$Android_AARCH64 LibreOffice_project/</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2025-10-09T22:12:44Z</dcterms:created>
  <dc:creator>PA2573</dc:creator>
  <dc:description/>
  <dc:language>zh-CN</dc:language>
  <cp:lastModifiedBy/>
  <dcterms:modified xsi:type="dcterms:W3CDTF">2026-01-10T20:11:55Z</dcterms:modified>
  <cp:revision>1</cp:revision>
  <dc:subject/>
  <dc:title>       绿色丝路 Silk Road of Green了Development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B75C98F4C40948689CB49D1002CA5FAC</vt:lpwstr>
  </property>
  <property fmtid="{D5CDD505-2E9C-101B-9397-08002B2CF9AE}" pid="3" name="KSOProductBuildVer">
    <vt:lpwstr>2052-12.9.0.23117</vt:lpwstr>
  </property>
  <property fmtid="{D5CDD505-2E9C-101B-9397-08002B2CF9AE}" pid="4" name="KSOTemplateUUID">
    <vt:lpwstr>v1.0_ai_69796630814</vt:lpwstr>
  </property>
</Properties>
</file>