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2" r:id="rId3"/>
    <p:sldId id="263" r:id="rId4"/>
    <p:sldId id="257" r:id="rId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0" userDrawn="1">
          <p15:clr>
            <a:srgbClr val="A4A3A4"/>
          </p15:clr>
        </p15:guide>
        <p15:guide id="2" pos="3812" userDrawn="1">
          <p15:clr>
            <a:srgbClr val="A4A3A4"/>
          </p15:clr>
        </p15:guide>
        <p15:guide id="3" pos="3182" userDrawn="1">
          <p15:clr>
            <a:srgbClr val="A4A3A4"/>
          </p15:clr>
        </p15:guide>
        <p15:guide id="4" pos="4475" userDrawn="1">
          <p15:clr>
            <a:srgbClr val="A4A3A4"/>
          </p15:clr>
        </p15:guide>
        <p15:guide id="5" orient="horz" pos="663" userDrawn="1">
          <p15:clr>
            <a:srgbClr val="A4A3A4"/>
          </p15:clr>
        </p15:guide>
        <p15:guide id="6" orient="horz" pos="1230" userDrawn="1">
          <p15:clr>
            <a:srgbClr val="A4A3A4"/>
          </p15:clr>
        </p15:guide>
        <p15:guide id="7" orient="horz" pos="1989" userDrawn="1">
          <p15:clr>
            <a:srgbClr val="A4A3A4"/>
          </p15:clr>
        </p15:guide>
        <p15:guide id="8" orient="horz" pos="2678" userDrawn="1">
          <p15:clr>
            <a:srgbClr val="A4A3A4"/>
          </p15:clr>
        </p15:guide>
        <p15:guide id="9" orient="horz" pos="33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71CD"/>
    <a:srgbClr val="1199DD"/>
    <a:srgbClr val="12A3EC"/>
    <a:srgbClr val="20A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93" autoAdjust="0"/>
    <p:restoredTop sz="94660"/>
  </p:normalViewPr>
  <p:slideViewPr>
    <p:cSldViewPr snapToGrid="0" showGuides="1">
      <p:cViewPr>
        <p:scale>
          <a:sx n="75" d="100"/>
          <a:sy n="75" d="100"/>
        </p:scale>
        <p:origin x="43" y="355"/>
      </p:cViewPr>
      <p:guideLst>
        <p:guide orient="horz" pos="2130"/>
        <p:guide pos="3812"/>
        <p:guide pos="3182"/>
        <p:guide pos="4475"/>
        <p:guide orient="horz" pos="663"/>
        <p:guide orient="horz" pos="1230"/>
        <p:guide orient="horz" pos="1989"/>
        <p:guide orient="horz" pos="2678"/>
        <p:guide orient="horz" pos="336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标题和竖排文字">
    <p:spTree>
      <p:nvGrpSpPr>
        <p:cNvPr id="1" name=""/>
        <p:cNvGrpSpPr/>
        <p:nvPr/>
      </p:nvGrpSpPr>
      <p:grpSpPr>
        <a:xfrm>
          <a:off x="0" y="0"/>
          <a:ext cx="0" cy="0"/>
          <a:chOff x="0" y="0"/>
          <a:chExt cx="0" cy="0"/>
        </a:xfrm>
      </p:grpSpPr>
      <p:sp>
        <p:nvSpPr>
          <p:cNvPr id="7" name="矩形 6"/>
          <p:cNvSpPr/>
          <p:nvPr userDrawn="1"/>
        </p:nvSpPr>
        <p:spPr>
          <a:xfrm>
            <a:off x="0" y="0"/>
            <a:ext cx="744638" cy="752354"/>
          </a:xfrm>
          <a:prstGeom prst="rect">
            <a:avLst/>
          </a:prstGeom>
          <a:solidFill>
            <a:srgbClr val="20A8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8" name="组合 7"/>
          <p:cNvGrpSpPr/>
          <p:nvPr userDrawn="1"/>
        </p:nvGrpSpPr>
        <p:grpSpPr>
          <a:xfrm>
            <a:off x="66776" y="58738"/>
            <a:ext cx="636587" cy="684213"/>
            <a:chOff x="11514138" y="58738"/>
            <a:chExt cx="636587" cy="684213"/>
          </a:xfrm>
        </p:grpSpPr>
        <p:sp>
          <p:nvSpPr>
            <p:cNvPr id="9" name="Freeform 5"/>
            <p:cNvSpPr/>
            <p:nvPr/>
          </p:nvSpPr>
          <p:spPr bwMode="auto">
            <a:xfrm>
              <a:off x="11514138" y="58738"/>
              <a:ext cx="636587" cy="684213"/>
            </a:xfrm>
            <a:custGeom>
              <a:avLst/>
              <a:gdLst>
                <a:gd name="T0" fmla="*/ 239 w 378"/>
                <a:gd name="T1" fmla="*/ 183 h 407"/>
                <a:gd name="T2" fmla="*/ 220 w 378"/>
                <a:gd name="T3" fmla="*/ 197 h 407"/>
                <a:gd name="T4" fmla="*/ 207 w 378"/>
                <a:gd name="T5" fmla="*/ 218 h 407"/>
                <a:gd name="T6" fmla="*/ 205 w 378"/>
                <a:gd name="T7" fmla="*/ 221 h 407"/>
                <a:gd name="T8" fmla="*/ 201 w 378"/>
                <a:gd name="T9" fmla="*/ 221 h 407"/>
                <a:gd name="T10" fmla="*/ 193 w 378"/>
                <a:gd name="T11" fmla="*/ 184 h 407"/>
                <a:gd name="T12" fmla="*/ 192 w 378"/>
                <a:gd name="T13" fmla="*/ 177 h 407"/>
                <a:gd name="T14" fmla="*/ 127 w 378"/>
                <a:gd name="T15" fmla="*/ 195 h 407"/>
                <a:gd name="T16" fmla="*/ 76 w 378"/>
                <a:gd name="T17" fmla="*/ 242 h 407"/>
                <a:gd name="T18" fmla="*/ 61 w 378"/>
                <a:gd name="T19" fmla="*/ 279 h 407"/>
                <a:gd name="T20" fmla="*/ 63 w 378"/>
                <a:gd name="T21" fmla="*/ 318 h 407"/>
                <a:gd name="T22" fmla="*/ 73 w 378"/>
                <a:gd name="T23" fmla="*/ 325 h 407"/>
                <a:gd name="T24" fmla="*/ 85 w 378"/>
                <a:gd name="T25" fmla="*/ 328 h 407"/>
                <a:gd name="T26" fmla="*/ 102 w 378"/>
                <a:gd name="T27" fmla="*/ 340 h 407"/>
                <a:gd name="T28" fmla="*/ 119 w 378"/>
                <a:gd name="T29" fmla="*/ 349 h 407"/>
                <a:gd name="T30" fmla="*/ 136 w 378"/>
                <a:gd name="T31" fmla="*/ 345 h 407"/>
                <a:gd name="T32" fmla="*/ 134 w 378"/>
                <a:gd name="T33" fmla="*/ 351 h 407"/>
                <a:gd name="T34" fmla="*/ 104 w 378"/>
                <a:gd name="T35" fmla="*/ 365 h 407"/>
                <a:gd name="T36" fmla="*/ 92 w 378"/>
                <a:gd name="T37" fmla="*/ 361 h 407"/>
                <a:gd name="T38" fmla="*/ 72 w 378"/>
                <a:gd name="T39" fmla="*/ 354 h 407"/>
                <a:gd name="T40" fmla="*/ 60 w 378"/>
                <a:gd name="T41" fmla="*/ 356 h 407"/>
                <a:gd name="T42" fmla="*/ 56 w 378"/>
                <a:gd name="T43" fmla="*/ 370 h 407"/>
                <a:gd name="T44" fmla="*/ 51 w 378"/>
                <a:gd name="T45" fmla="*/ 374 h 407"/>
                <a:gd name="T46" fmla="*/ 18 w 378"/>
                <a:gd name="T47" fmla="*/ 394 h 407"/>
                <a:gd name="T48" fmla="*/ 4 w 378"/>
                <a:gd name="T49" fmla="*/ 407 h 407"/>
                <a:gd name="T50" fmla="*/ 3 w 378"/>
                <a:gd name="T51" fmla="*/ 395 h 407"/>
                <a:gd name="T52" fmla="*/ 18 w 378"/>
                <a:gd name="T53" fmla="*/ 356 h 407"/>
                <a:gd name="T54" fmla="*/ 39 w 378"/>
                <a:gd name="T55" fmla="*/ 335 h 407"/>
                <a:gd name="T56" fmla="*/ 37 w 378"/>
                <a:gd name="T57" fmla="*/ 318 h 407"/>
                <a:gd name="T58" fmla="*/ 28 w 378"/>
                <a:gd name="T59" fmla="*/ 279 h 407"/>
                <a:gd name="T60" fmla="*/ 73 w 378"/>
                <a:gd name="T61" fmla="*/ 137 h 407"/>
                <a:gd name="T62" fmla="*/ 97 w 378"/>
                <a:gd name="T63" fmla="*/ 108 h 407"/>
                <a:gd name="T64" fmla="*/ 122 w 378"/>
                <a:gd name="T65" fmla="*/ 89 h 407"/>
                <a:gd name="T66" fmla="*/ 153 w 378"/>
                <a:gd name="T67" fmla="*/ 77 h 407"/>
                <a:gd name="T68" fmla="*/ 180 w 378"/>
                <a:gd name="T69" fmla="*/ 71 h 407"/>
                <a:gd name="T70" fmla="*/ 187 w 378"/>
                <a:gd name="T71" fmla="*/ 66 h 407"/>
                <a:gd name="T72" fmla="*/ 195 w 378"/>
                <a:gd name="T73" fmla="*/ 47 h 407"/>
                <a:gd name="T74" fmla="*/ 185 w 378"/>
                <a:gd name="T75" fmla="*/ 21 h 407"/>
                <a:gd name="T76" fmla="*/ 176 w 378"/>
                <a:gd name="T77" fmla="*/ 10 h 407"/>
                <a:gd name="T78" fmla="*/ 175 w 378"/>
                <a:gd name="T79" fmla="*/ 7 h 407"/>
                <a:gd name="T80" fmla="*/ 178 w 378"/>
                <a:gd name="T81" fmla="*/ 3 h 407"/>
                <a:gd name="T82" fmla="*/ 201 w 378"/>
                <a:gd name="T83" fmla="*/ 6 h 407"/>
                <a:gd name="T84" fmla="*/ 230 w 378"/>
                <a:gd name="T85" fmla="*/ 22 h 407"/>
                <a:gd name="T86" fmla="*/ 253 w 378"/>
                <a:gd name="T87" fmla="*/ 42 h 407"/>
                <a:gd name="T88" fmla="*/ 275 w 378"/>
                <a:gd name="T89" fmla="*/ 79 h 407"/>
                <a:gd name="T90" fmla="*/ 315 w 378"/>
                <a:gd name="T91" fmla="*/ 100 h 407"/>
                <a:gd name="T92" fmla="*/ 352 w 378"/>
                <a:gd name="T93" fmla="*/ 128 h 407"/>
                <a:gd name="T94" fmla="*/ 373 w 378"/>
                <a:gd name="T95" fmla="*/ 168 h 407"/>
                <a:gd name="T96" fmla="*/ 368 w 378"/>
                <a:gd name="T97" fmla="*/ 240 h 407"/>
                <a:gd name="T98" fmla="*/ 375 w 378"/>
                <a:gd name="T99" fmla="*/ 263 h 407"/>
                <a:gd name="T100" fmla="*/ 375 w 378"/>
                <a:gd name="T101" fmla="*/ 280 h 407"/>
                <a:gd name="T102" fmla="*/ 373 w 378"/>
                <a:gd name="T103" fmla="*/ 282 h 407"/>
                <a:gd name="T104" fmla="*/ 368 w 378"/>
                <a:gd name="T105" fmla="*/ 283 h 407"/>
                <a:gd name="T106" fmla="*/ 351 w 378"/>
                <a:gd name="T107" fmla="*/ 269 h 407"/>
                <a:gd name="T108" fmla="*/ 339 w 378"/>
                <a:gd name="T109" fmla="*/ 250 h 407"/>
                <a:gd name="T110" fmla="*/ 329 w 378"/>
                <a:gd name="T111" fmla="*/ 236 h 407"/>
                <a:gd name="T112" fmla="*/ 318 w 378"/>
                <a:gd name="T113" fmla="*/ 226 h 407"/>
                <a:gd name="T114" fmla="*/ 309 w 378"/>
                <a:gd name="T115" fmla="*/ 218 h 407"/>
                <a:gd name="T116" fmla="*/ 298 w 378"/>
                <a:gd name="T117" fmla="*/ 208 h 407"/>
                <a:gd name="T118" fmla="*/ 277 w 378"/>
                <a:gd name="T119" fmla="*/ 198 h 407"/>
                <a:gd name="T120" fmla="*/ 239 w 378"/>
                <a:gd name="T121" fmla="*/ 183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8" h="407">
                  <a:moveTo>
                    <a:pt x="239" y="183"/>
                  </a:moveTo>
                  <a:cubicBezTo>
                    <a:pt x="231" y="186"/>
                    <a:pt x="225" y="191"/>
                    <a:pt x="220" y="197"/>
                  </a:cubicBezTo>
                  <a:cubicBezTo>
                    <a:pt x="214" y="204"/>
                    <a:pt x="210" y="211"/>
                    <a:pt x="207" y="218"/>
                  </a:cubicBezTo>
                  <a:cubicBezTo>
                    <a:pt x="206" y="220"/>
                    <a:pt x="206" y="221"/>
                    <a:pt x="205" y="221"/>
                  </a:cubicBezTo>
                  <a:cubicBezTo>
                    <a:pt x="204" y="222"/>
                    <a:pt x="201" y="222"/>
                    <a:pt x="201" y="221"/>
                  </a:cubicBezTo>
                  <a:cubicBezTo>
                    <a:pt x="193" y="211"/>
                    <a:pt x="190" y="197"/>
                    <a:pt x="193" y="184"/>
                  </a:cubicBezTo>
                  <a:cubicBezTo>
                    <a:pt x="194" y="181"/>
                    <a:pt x="196" y="177"/>
                    <a:pt x="192" y="177"/>
                  </a:cubicBezTo>
                  <a:cubicBezTo>
                    <a:pt x="169" y="177"/>
                    <a:pt x="147" y="184"/>
                    <a:pt x="127" y="195"/>
                  </a:cubicBezTo>
                  <a:cubicBezTo>
                    <a:pt x="106" y="206"/>
                    <a:pt x="86" y="222"/>
                    <a:pt x="76" y="242"/>
                  </a:cubicBezTo>
                  <a:cubicBezTo>
                    <a:pt x="69" y="254"/>
                    <a:pt x="64" y="266"/>
                    <a:pt x="61" y="279"/>
                  </a:cubicBezTo>
                  <a:cubicBezTo>
                    <a:pt x="58" y="292"/>
                    <a:pt x="58" y="305"/>
                    <a:pt x="63" y="318"/>
                  </a:cubicBezTo>
                  <a:cubicBezTo>
                    <a:pt x="64" y="322"/>
                    <a:pt x="68" y="324"/>
                    <a:pt x="73" y="325"/>
                  </a:cubicBezTo>
                  <a:cubicBezTo>
                    <a:pt x="77" y="326"/>
                    <a:pt x="81" y="327"/>
                    <a:pt x="85" y="328"/>
                  </a:cubicBezTo>
                  <a:cubicBezTo>
                    <a:pt x="92" y="330"/>
                    <a:pt x="97" y="335"/>
                    <a:pt x="102" y="340"/>
                  </a:cubicBezTo>
                  <a:cubicBezTo>
                    <a:pt x="107" y="344"/>
                    <a:pt x="113" y="348"/>
                    <a:pt x="119" y="349"/>
                  </a:cubicBezTo>
                  <a:cubicBezTo>
                    <a:pt x="124" y="349"/>
                    <a:pt x="131" y="347"/>
                    <a:pt x="136" y="345"/>
                  </a:cubicBezTo>
                  <a:cubicBezTo>
                    <a:pt x="136" y="347"/>
                    <a:pt x="135" y="350"/>
                    <a:pt x="134" y="351"/>
                  </a:cubicBezTo>
                  <a:cubicBezTo>
                    <a:pt x="126" y="360"/>
                    <a:pt x="115" y="366"/>
                    <a:pt x="104" y="365"/>
                  </a:cubicBezTo>
                  <a:cubicBezTo>
                    <a:pt x="100" y="364"/>
                    <a:pt x="96" y="363"/>
                    <a:pt x="92" y="361"/>
                  </a:cubicBezTo>
                  <a:cubicBezTo>
                    <a:pt x="85" y="359"/>
                    <a:pt x="79" y="357"/>
                    <a:pt x="72" y="354"/>
                  </a:cubicBezTo>
                  <a:cubicBezTo>
                    <a:pt x="68" y="353"/>
                    <a:pt x="62" y="351"/>
                    <a:pt x="60" y="356"/>
                  </a:cubicBezTo>
                  <a:cubicBezTo>
                    <a:pt x="59" y="361"/>
                    <a:pt x="60" y="365"/>
                    <a:pt x="56" y="370"/>
                  </a:cubicBezTo>
                  <a:cubicBezTo>
                    <a:pt x="54" y="372"/>
                    <a:pt x="53" y="373"/>
                    <a:pt x="51" y="374"/>
                  </a:cubicBezTo>
                  <a:cubicBezTo>
                    <a:pt x="46" y="377"/>
                    <a:pt x="26" y="386"/>
                    <a:pt x="18" y="394"/>
                  </a:cubicBezTo>
                  <a:cubicBezTo>
                    <a:pt x="8" y="403"/>
                    <a:pt x="5" y="407"/>
                    <a:pt x="4" y="407"/>
                  </a:cubicBezTo>
                  <a:cubicBezTo>
                    <a:pt x="0" y="407"/>
                    <a:pt x="3" y="398"/>
                    <a:pt x="3" y="395"/>
                  </a:cubicBezTo>
                  <a:cubicBezTo>
                    <a:pt x="3" y="390"/>
                    <a:pt x="2" y="373"/>
                    <a:pt x="18" y="356"/>
                  </a:cubicBezTo>
                  <a:cubicBezTo>
                    <a:pt x="27" y="347"/>
                    <a:pt x="36" y="342"/>
                    <a:pt x="39" y="335"/>
                  </a:cubicBezTo>
                  <a:cubicBezTo>
                    <a:pt x="41" y="329"/>
                    <a:pt x="39" y="323"/>
                    <a:pt x="37" y="318"/>
                  </a:cubicBezTo>
                  <a:cubicBezTo>
                    <a:pt x="33" y="305"/>
                    <a:pt x="30" y="292"/>
                    <a:pt x="28" y="279"/>
                  </a:cubicBezTo>
                  <a:cubicBezTo>
                    <a:pt x="20" y="228"/>
                    <a:pt x="43" y="179"/>
                    <a:pt x="73" y="137"/>
                  </a:cubicBezTo>
                  <a:cubicBezTo>
                    <a:pt x="80" y="127"/>
                    <a:pt x="88" y="116"/>
                    <a:pt x="97" y="108"/>
                  </a:cubicBezTo>
                  <a:cubicBezTo>
                    <a:pt x="105" y="101"/>
                    <a:pt x="114" y="95"/>
                    <a:pt x="122" y="89"/>
                  </a:cubicBezTo>
                  <a:cubicBezTo>
                    <a:pt x="128" y="86"/>
                    <a:pt x="148" y="78"/>
                    <a:pt x="153" y="77"/>
                  </a:cubicBezTo>
                  <a:cubicBezTo>
                    <a:pt x="162" y="75"/>
                    <a:pt x="171" y="74"/>
                    <a:pt x="180" y="71"/>
                  </a:cubicBezTo>
                  <a:cubicBezTo>
                    <a:pt x="183" y="70"/>
                    <a:pt x="185" y="68"/>
                    <a:pt x="187" y="66"/>
                  </a:cubicBezTo>
                  <a:cubicBezTo>
                    <a:pt x="192" y="61"/>
                    <a:pt x="194" y="54"/>
                    <a:pt x="195" y="47"/>
                  </a:cubicBezTo>
                  <a:cubicBezTo>
                    <a:pt x="195" y="37"/>
                    <a:pt x="191" y="28"/>
                    <a:pt x="185" y="21"/>
                  </a:cubicBezTo>
                  <a:cubicBezTo>
                    <a:pt x="182" y="18"/>
                    <a:pt x="178" y="15"/>
                    <a:pt x="176" y="10"/>
                  </a:cubicBezTo>
                  <a:cubicBezTo>
                    <a:pt x="175" y="10"/>
                    <a:pt x="175" y="9"/>
                    <a:pt x="175" y="7"/>
                  </a:cubicBezTo>
                  <a:cubicBezTo>
                    <a:pt x="175" y="6"/>
                    <a:pt x="177" y="4"/>
                    <a:pt x="178" y="3"/>
                  </a:cubicBezTo>
                  <a:cubicBezTo>
                    <a:pt x="185" y="0"/>
                    <a:pt x="190" y="2"/>
                    <a:pt x="201" y="6"/>
                  </a:cubicBezTo>
                  <a:cubicBezTo>
                    <a:pt x="215" y="12"/>
                    <a:pt x="218" y="14"/>
                    <a:pt x="230" y="22"/>
                  </a:cubicBezTo>
                  <a:cubicBezTo>
                    <a:pt x="234" y="24"/>
                    <a:pt x="244" y="31"/>
                    <a:pt x="253" y="42"/>
                  </a:cubicBezTo>
                  <a:cubicBezTo>
                    <a:pt x="260" y="49"/>
                    <a:pt x="267" y="63"/>
                    <a:pt x="275" y="79"/>
                  </a:cubicBezTo>
                  <a:cubicBezTo>
                    <a:pt x="290" y="83"/>
                    <a:pt x="303" y="91"/>
                    <a:pt x="315" y="100"/>
                  </a:cubicBezTo>
                  <a:cubicBezTo>
                    <a:pt x="328" y="108"/>
                    <a:pt x="341" y="117"/>
                    <a:pt x="352" y="128"/>
                  </a:cubicBezTo>
                  <a:cubicBezTo>
                    <a:pt x="362" y="139"/>
                    <a:pt x="371" y="152"/>
                    <a:pt x="373" y="168"/>
                  </a:cubicBezTo>
                  <a:cubicBezTo>
                    <a:pt x="377" y="192"/>
                    <a:pt x="365" y="216"/>
                    <a:pt x="368" y="240"/>
                  </a:cubicBezTo>
                  <a:cubicBezTo>
                    <a:pt x="369" y="248"/>
                    <a:pt x="372" y="255"/>
                    <a:pt x="375" y="263"/>
                  </a:cubicBezTo>
                  <a:cubicBezTo>
                    <a:pt x="376" y="269"/>
                    <a:pt x="378" y="275"/>
                    <a:pt x="375" y="280"/>
                  </a:cubicBezTo>
                  <a:cubicBezTo>
                    <a:pt x="375" y="281"/>
                    <a:pt x="374" y="282"/>
                    <a:pt x="373" y="282"/>
                  </a:cubicBezTo>
                  <a:cubicBezTo>
                    <a:pt x="372" y="284"/>
                    <a:pt x="370" y="284"/>
                    <a:pt x="368" y="283"/>
                  </a:cubicBezTo>
                  <a:cubicBezTo>
                    <a:pt x="360" y="282"/>
                    <a:pt x="355" y="275"/>
                    <a:pt x="351" y="269"/>
                  </a:cubicBezTo>
                  <a:cubicBezTo>
                    <a:pt x="347" y="262"/>
                    <a:pt x="343" y="256"/>
                    <a:pt x="339" y="250"/>
                  </a:cubicBezTo>
                  <a:cubicBezTo>
                    <a:pt x="336" y="245"/>
                    <a:pt x="332" y="240"/>
                    <a:pt x="329" y="236"/>
                  </a:cubicBezTo>
                  <a:cubicBezTo>
                    <a:pt x="325" y="232"/>
                    <a:pt x="322" y="229"/>
                    <a:pt x="318" y="226"/>
                  </a:cubicBezTo>
                  <a:cubicBezTo>
                    <a:pt x="315" y="223"/>
                    <a:pt x="312" y="220"/>
                    <a:pt x="309" y="218"/>
                  </a:cubicBezTo>
                  <a:cubicBezTo>
                    <a:pt x="305" y="214"/>
                    <a:pt x="302" y="211"/>
                    <a:pt x="298" y="208"/>
                  </a:cubicBezTo>
                  <a:cubicBezTo>
                    <a:pt x="291" y="204"/>
                    <a:pt x="284" y="201"/>
                    <a:pt x="277" y="198"/>
                  </a:cubicBezTo>
                  <a:cubicBezTo>
                    <a:pt x="265" y="193"/>
                    <a:pt x="251" y="188"/>
                    <a:pt x="239" y="183"/>
                  </a:cubicBezTo>
                </a:path>
              </a:pathLst>
            </a:custGeom>
            <a:solidFill>
              <a:schemeClr val="bg1">
                <a:lumMod val="95000"/>
              </a:schemeClr>
            </a:solidFill>
            <a:ln>
              <a:noFill/>
            </a:ln>
          </p:spPr>
          <p:txBody>
            <a:bodyPr vert="horz" wrap="square" lIns="91440" tIns="45720" rIns="91440" bIns="45720" numCol="1" anchor="t" anchorCtr="0" compatLnSpc="1"/>
            <a:lstStyle/>
            <a:p>
              <a:endParaRPr lang="zh-CN" altLang="en-US"/>
            </a:p>
          </p:txBody>
        </p:sp>
        <p:sp>
          <p:nvSpPr>
            <p:cNvPr id="10" name="Freeform 6"/>
            <p:cNvSpPr/>
            <p:nvPr/>
          </p:nvSpPr>
          <p:spPr bwMode="auto">
            <a:xfrm>
              <a:off x="11518900" y="61913"/>
              <a:ext cx="630237" cy="681038"/>
            </a:xfrm>
            <a:custGeom>
              <a:avLst/>
              <a:gdLst>
                <a:gd name="T0" fmla="*/ 176 w 375"/>
                <a:gd name="T1" fmla="*/ 1 h 405"/>
                <a:gd name="T2" fmla="*/ 173 w 375"/>
                <a:gd name="T3" fmla="*/ 6 h 405"/>
                <a:gd name="T4" fmla="*/ 183 w 375"/>
                <a:gd name="T5" fmla="*/ 19 h 405"/>
                <a:gd name="T6" fmla="*/ 193 w 375"/>
                <a:gd name="T7" fmla="*/ 45 h 405"/>
                <a:gd name="T8" fmla="*/ 178 w 375"/>
                <a:gd name="T9" fmla="*/ 69 h 405"/>
                <a:gd name="T10" fmla="*/ 120 w 375"/>
                <a:gd name="T11" fmla="*/ 87 h 405"/>
                <a:gd name="T12" fmla="*/ 71 w 375"/>
                <a:gd name="T13" fmla="*/ 135 h 405"/>
                <a:gd name="T14" fmla="*/ 26 w 375"/>
                <a:gd name="T15" fmla="*/ 277 h 405"/>
                <a:gd name="T16" fmla="*/ 38 w 375"/>
                <a:gd name="T17" fmla="*/ 328 h 405"/>
                <a:gd name="T18" fmla="*/ 16 w 375"/>
                <a:gd name="T19" fmla="*/ 354 h 405"/>
                <a:gd name="T20" fmla="*/ 1 w 375"/>
                <a:gd name="T21" fmla="*/ 393 h 405"/>
                <a:gd name="T22" fmla="*/ 0 w 375"/>
                <a:gd name="T23" fmla="*/ 402 h 405"/>
                <a:gd name="T24" fmla="*/ 2 w 375"/>
                <a:gd name="T25" fmla="*/ 405 h 405"/>
                <a:gd name="T26" fmla="*/ 35 w 375"/>
                <a:gd name="T27" fmla="*/ 359 h 405"/>
                <a:gd name="T28" fmla="*/ 40 w 375"/>
                <a:gd name="T29" fmla="*/ 264 h 405"/>
                <a:gd name="T30" fmla="*/ 37 w 375"/>
                <a:gd name="T31" fmla="*/ 266 h 405"/>
                <a:gd name="T32" fmla="*/ 50 w 375"/>
                <a:gd name="T33" fmla="*/ 191 h 405"/>
                <a:gd name="T34" fmla="*/ 161 w 375"/>
                <a:gd name="T35" fmla="*/ 89 h 405"/>
                <a:gd name="T36" fmla="*/ 198 w 375"/>
                <a:gd name="T37" fmla="*/ 80 h 405"/>
                <a:gd name="T38" fmla="*/ 198 w 375"/>
                <a:gd name="T39" fmla="*/ 20 h 405"/>
                <a:gd name="T40" fmla="*/ 201 w 375"/>
                <a:gd name="T41" fmla="*/ 20 h 405"/>
                <a:gd name="T42" fmla="*/ 201 w 375"/>
                <a:gd name="T43" fmla="*/ 12 h 405"/>
                <a:gd name="T44" fmla="*/ 253 w 375"/>
                <a:gd name="T45" fmla="*/ 52 h 405"/>
                <a:gd name="T46" fmla="*/ 253 w 375"/>
                <a:gd name="T47" fmla="*/ 82 h 405"/>
                <a:gd name="T48" fmla="*/ 287 w 375"/>
                <a:gd name="T49" fmla="*/ 107 h 405"/>
                <a:gd name="T50" fmla="*/ 315 w 375"/>
                <a:gd name="T51" fmla="*/ 115 h 405"/>
                <a:gd name="T52" fmla="*/ 360 w 375"/>
                <a:gd name="T53" fmla="*/ 171 h 405"/>
                <a:gd name="T54" fmla="*/ 359 w 375"/>
                <a:gd name="T55" fmla="*/ 253 h 405"/>
                <a:gd name="T56" fmla="*/ 363 w 375"/>
                <a:gd name="T57" fmla="*/ 281 h 405"/>
                <a:gd name="T58" fmla="*/ 367 w 375"/>
                <a:gd name="T59" fmla="*/ 282 h 405"/>
                <a:gd name="T60" fmla="*/ 373 w 375"/>
                <a:gd name="T61" fmla="*/ 278 h 405"/>
                <a:gd name="T62" fmla="*/ 373 w 375"/>
                <a:gd name="T63" fmla="*/ 261 h 405"/>
                <a:gd name="T64" fmla="*/ 365 w 375"/>
                <a:gd name="T65" fmla="*/ 230 h 405"/>
                <a:gd name="T66" fmla="*/ 371 w 375"/>
                <a:gd name="T67" fmla="*/ 166 h 405"/>
                <a:gd name="T68" fmla="*/ 313 w 375"/>
                <a:gd name="T69" fmla="*/ 98 h 405"/>
                <a:gd name="T70" fmla="*/ 251 w 375"/>
                <a:gd name="T71" fmla="*/ 40 h 405"/>
                <a:gd name="T72" fmla="*/ 199 w 375"/>
                <a:gd name="T73" fmla="*/ 4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75" h="405">
                  <a:moveTo>
                    <a:pt x="183" y="0"/>
                  </a:moveTo>
                  <a:cubicBezTo>
                    <a:pt x="181" y="0"/>
                    <a:pt x="179" y="0"/>
                    <a:pt x="176" y="1"/>
                  </a:cubicBezTo>
                  <a:cubicBezTo>
                    <a:pt x="175" y="2"/>
                    <a:pt x="173" y="4"/>
                    <a:pt x="173" y="5"/>
                  </a:cubicBezTo>
                  <a:cubicBezTo>
                    <a:pt x="173" y="6"/>
                    <a:pt x="173" y="6"/>
                    <a:pt x="173" y="6"/>
                  </a:cubicBezTo>
                  <a:cubicBezTo>
                    <a:pt x="173" y="7"/>
                    <a:pt x="173" y="8"/>
                    <a:pt x="174" y="8"/>
                  </a:cubicBezTo>
                  <a:cubicBezTo>
                    <a:pt x="176" y="13"/>
                    <a:pt x="180" y="16"/>
                    <a:pt x="183" y="19"/>
                  </a:cubicBezTo>
                  <a:cubicBezTo>
                    <a:pt x="189" y="26"/>
                    <a:pt x="193" y="35"/>
                    <a:pt x="193" y="44"/>
                  </a:cubicBezTo>
                  <a:cubicBezTo>
                    <a:pt x="193" y="44"/>
                    <a:pt x="193" y="44"/>
                    <a:pt x="193" y="45"/>
                  </a:cubicBezTo>
                  <a:cubicBezTo>
                    <a:pt x="192" y="52"/>
                    <a:pt x="190" y="59"/>
                    <a:pt x="185" y="64"/>
                  </a:cubicBezTo>
                  <a:cubicBezTo>
                    <a:pt x="183" y="66"/>
                    <a:pt x="181" y="68"/>
                    <a:pt x="178" y="69"/>
                  </a:cubicBezTo>
                  <a:cubicBezTo>
                    <a:pt x="169" y="72"/>
                    <a:pt x="160" y="73"/>
                    <a:pt x="151" y="75"/>
                  </a:cubicBezTo>
                  <a:cubicBezTo>
                    <a:pt x="146" y="76"/>
                    <a:pt x="126" y="84"/>
                    <a:pt x="120" y="87"/>
                  </a:cubicBezTo>
                  <a:cubicBezTo>
                    <a:pt x="112" y="93"/>
                    <a:pt x="103" y="99"/>
                    <a:pt x="95" y="106"/>
                  </a:cubicBezTo>
                  <a:cubicBezTo>
                    <a:pt x="86" y="114"/>
                    <a:pt x="78" y="125"/>
                    <a:pt x="71" y="135"/>
                  </a:cubicBezTo>
                  <a:cubicBezTo>
                    <a:pt x="45" y="171"/>
                    <a:pt x="24" y="213"/>
                    <a:pt x="24" y="257"/>
                  </a:cubicBezTo>
                  <a:cubicBezTo>
                    <a:pt x="24" y="264"/>
                    <a:pt x="25" y="270"/>
                    <a:pt x="26" y="277"/>
                  </a:cubicBezTo>
                  <a:cubicBezTo>
                    <a:pt x="28" y="290"/>
                    <a:pt x="31" y="303"/>
                    <a:pt x="35" y="316"/>
                  </a:cubicBezTo>
                  <a:cubicBezTo>
                    <a:pt x="36" y="320"/>
                    <a:pt x="38" y="324"/>
                    <a:pt x="38" y="328"/>
                  </a:cubicBezTo>
                  <a:cubicBezTo>
                    <a:pt x="38" y="330"/>
                    <a:pt x="37" y="331"/>
                    <a:pt x="37" y="333"/>
                  </a:cubicBezTo>
                  <a:cubicBezTo>
                    <a:pt x="34" y="340"/>
                    <a:pt x="25" y="345"/>
                    <a:pt x="16" y="354"/>
                  </a:cubicBezTo>
                  <a:cubicBezTo>
                    <a:pt x="3" y="368"/>
                    <a:pt x="1" y="382"/>
                    <a:pt x="1" y="389"/>
                  </a:cubicBezTo>
                  <a:cubicBezTo>
                    <a:pt x="1" y="391"/>
                    <a:pt x="1" y="392"/>
                    <a:pt x="1" y="393"/>
                  </a:cubicBezTo>
                  <a:cubicBezTo>
                    <a:pt x="1" y="393"/>
                    <a:pt x="1" y="393"/>
                    <a:pt x="1" y="393"/>
                  </a:cubicBezTo>
                  <a:cubicBezTo>
                    <a:pt x="1" y="395"/>
                    <a:pt x="0" y="399"/>
                    <a:pt x="0" y="402"/>
                  </a:cubicBezTo>
                  <a:cubicBezTo>
                    <a:pt x="0" y="404"/>
                    <a:pt x="0" y="405"/>
                    <a:pt x="2" y="405"/>
                  </a:cubicBezTo>
                  <a:cubicBezTo>
                    <a:pt x="2" y="405"/>
                    <a:pt x="2" y="405"/>
                    <a:pt x="2" y="405"/>
                  </a:cubicBezTo>
                  <a:cubicBezTo>
                    <a:pt x="3" y="405"/>
                    <a:pt x="5" y="402"/>
                    <a:pt x="11" y="396"/>
                  </a:cubicBezTo>
                  <a:cubicBezTo>
                    <a:pt x="17" y="382"/>
                    <a:pt x="25" y="371"/>
                    <a:pt x="35" y="359"/>
                  </a:cubicBezTo>
                  <a:cubicBezTo>
                    <a:pt x="49" y="344"/>
                    <a:pt x="49" y="332"/>
                    <a:pt x="45" y="311"/>
                  </a:cubicBezTo>
                  <a:cubicBezTo>
                    <a:pt x="42" y="296"/>
                    <a:pt x="39" y="280"/>
                    <a:pt x="40" y="264"/>
                  </a:cubicBezTo>
                  <a:cubicBezTo>
                    <a:pt x="39" y="266"/>
                    <a:pt x="38" y="267"/>
                    <a:pt x="38" y="267"/>
                  </a:cubicBezTo>
                  <a:cubicBezTo>
                    <a:pt x="37" y="267"/>
                    <a:pt x="37" y="267"/>
                    <a:pt x="37" y="266"/>
                  </a:cubicBezTo>
                  <a:cubicBezTo>
                    <a:pt x="30" y="264"/>
                    <a:pt x="36" y="252"/>
                    <a:pt x="37" y="245"/>
                  </a:cubicBezTo>
                  <a:cubicBezTo>
                    <a:pt x="37" y="239"/>
                    <a:pt x="45" y="202"/>
                    <a:pt x="50" y="191"/>
                  </a:cubicBezTo>
                  <a:cubicBezTo>
                    <a:pt x="59" y="167"/>
                    <a:pt x="78" y="143"/>
                    <a:pt x="97" y="127"/>
                  </a:cubicBezTo>
                  <a:cubicBezTo>
                    <a:pt x="117" y="110"/>
                    <a:pt x="136" y="99"/>
                    <a:pt x="161" y="89"/>
                  </a:cubicBezTo>
                  <a:cubicBezTo>
                    <a:pt x="173" y="84"/>
                    <a:pt x="186" y="81"/>
                    <a:pt x="198" y="80"/>
                  </a:cubicBezTo>
                  <a:cubicBezTo>
                    <a:pt x="198" y="80"/>
                    <a:pt x="198" y="80"/>
                    <a:pt x="198" y="80"/>
                  </a:cubicBezTo>
                  <a:cubicBezTo>
                    <a:pt x="207" y="71"/>
                    <a:pt x="211" y="58"/>
                    <a:pt x="210" y="45"/>
                  </a:cubicBezTo>
                  <a:cubicBezTo>
                    <a:pt x="209" y="35"/>
                    <a:pt x="194" y="20"/>
                    <a:pt x="198" y="20"/>
                  </a:cubicBezTo>
                  <a:cubicBezTo>
                    <a:pt x="198" y="20"/>
                    <a:pt x="198" y="20"/>
                    <a:pt x="199" y="20"/>
                  </a:cubicBezTo>
                  <a:cubicBezTo>
                    <a:pt x="199" y="20"/>
                    <a:pt x="200" y="20"/>
                    <a:pt x="201" y="20"/>
                  </a:cubicBezTo>
                  <a:cubicBezTo>
                    <a:pt x="198" y="16"/>
                    <a:pt x="196" y="14"/>
                    <a:pt x="196" y="14"/>
                  </a:cubicBezTo>
                  <a:cubicBezTo>
                    <a:pt x="197" y="13"/>
                    <a:pt x="199" y="12"/>
                    <a:pt x="201" y="12"/>
                  </a:cubicBezTo>
                  <a:cubicBezTo>
                    <a:pt x="209" y="12"/>
                    <a:pt x="221" y="20"/>
                    <a:pt x="227" y="23"/>
                  </a:cubicBezTo>
                  <a:cubicBezTo>
                    <a:pt x="239" y="30"/>
                    <a:pt x="246" y="41"/>
                    <a:pt x="253" y="52"/>
                  </a:cubicBezTo>
                  <a:cubicBezTo>
                    <a:pt x="261" y="63"/>
                    <a:pt x="272" y="74"/>
                    <a:pt x="259" y="80"/>
                  </a:cubicBezTo>
                  <a:cubicBezTo>
                    <a:pt x="257" y="81"/>
                    <a:pt x="255" y="81"/>
                    <a:pt x="253" y="82"/>
                  </a:cubicBezTo>
                  <a:cubicBezTo>
                    <a:pt x="253" y="83"/>
                    <a:pt x="254" y="84"/>
                    <a:pt x="254" y="85"/>
                  </a:cubicBezTo>
                  <a:cubicBezTo>
                    <a:pt x="264" y="100"/>
                    <a:pt x="264" y="94"/>
                    <a:pt x="287" y="107"/>
                  </a:cubicBezTo>
                  <a:cubicBezTo>
                    <a:pt x="294" y="111"/>
                    <a:pt x="299" y="114"/>
                    <a:pt x="303" y="118"/>
                  </a:cubicBezTo>
                  <a:cubicBezTo>
                    <a:pt x="307" y="116"/>
                    <a:pt x="311" y="115"/>
                    <a:pt x="315" y="115"/>
                  </a:cubicBezTo>
                  <a:cubicBezTo>
                    <a:pt x="320" y="115"/>
                    <a:pt x="326" y="117"/>
                    <a:pt x="331" y="122"/>
                  </a:cubicBezTo>
                  <a:cubicBezTo>
                    <a:pt x="344" y="136"/>
                    <a:pt x="354" y="152"/>
                    <a:pt x="360" y="171"/>
                  </a:cubicBezTo>
                  <a:cubicBezTo>
                    <a:pt x="362" y="178"/>
                    <a:pt x="363" y="187"/>
                    <a:pt x="361" y="195"/>
                  </a:cubicBezTo>
                  <a:cubicBezTo>
                    <a:pt x="359" y="201"/>
                    <a:pt x="358" y="246"/>
                    <a:pt x="359" y="253"/>
                  </a:cubicBezTo>
                  <a:cubicBezTo>
                    <a:pt x="359" y="254"/>
                    <a:pt x="359" y="254"/>
                    <a:pt x="358" y="255"/>
                  </a:cubicBezTo>
                  <a:cubicBezTo>
                    <a:pt x="360" y="264"/>
                    <a:pt x="363" y="272"/>
                    <a:pt x="363" y="281"/>
                  </a:cubicBezTo>
                  <a:cubicBezTo>
                    <a:pt x="364" y="281"/>
                    <a:pt x="365" y="281"/>
                    <a:pt x="366" y="281"/>
                  </a:cubicBezTo>
                  <a:cubicBezTo>
                    <a:pt x="366" y="282"/>
                    <a:pt x="367" y="282"/>
                    <a:pt x="367" y="282"/>
                  </a:cubicBezTo>
                  <a:cubicBezTo>
                    <a:pt x="369" y="282"/>
                    <a:pt x="370" y="281"/>
                    <a:pt x="371" y="280"/>
                  </a:cubicBezTo>
                  <a:cubicBezTo>
                    <a:pt x="372" y="280"/>
                    <a:pt x="373" y="279"/>
                    <a:pt x="373" y="278"/>
                  </a:cubicBezTo>
                  <a:cubicBezTo>
                    <a:pt x="374" y="276"/>
                    <a:pt x="375" y="274"/>
                    <a:pt x="375" y="272"/>
                  </a:cubicBezTo>
                  <a:cubicBezTo>
                    <a:pt x="375" y="268"/>
                    <a:pt x="374" y="265"/>
                    <a:pt x="373" y="261"/>
                  </a:cubicBezTo>
                  <a:cubicBezTo>
                    <a:pt x="370" y="253"/>
                    <a:pt x="367" y="246"/>
                    <a:pt x="366" y="238"/>
                  </a:cubicBezTo>
                  <a:cubicBezTo>
                    <a:pt x="365" y="235"/>
                    <a:pt x="365" y="233"/>
                    <a:pt x="365" y="230"/>
                  </a:cubicBezTo>
                  <a:cubicBezTo>
                    <a:pt x="365" y="212"/>
                    <a:pt x="372" y="193"/>
                    <a:pt x="372" y="175"/>
                  </a:cubicBezTo>
                  <a:cubicBezTo>
                    <a:pt x="372" y="172"/>
                    <a:pt x="372" y="169"/>
                    <a:pt x="371" y="166"/>
                  </a:cubicBezTo>
                  <a:cubicBezTo>
                    <a:pt x="369" y="150"/>
                    <a:pt x="360" y="137"/>
                    <a:pt x="350" y="126"/>
                  </a:cubicBezTo>
                  <a:cubicBezTo>
                    <a:pt x="339" y="115"/>
                    <a:pt x="326" y="106"/>
                    <a:pt x="313" y="98"/>
                  </a:cubicBezTo>
                  <a:cubicBezTo>
                    <a:pt x="301" y="89"/>
                    <a:pt x="288" y="81"/>
                    <a:pt x="273" y="77"/>
                  </a:cubicBezTo>
                  <a:cubicBezTo>
                    <a:pt x="265" y="61"/>
                    <a:pt x="258" y="47"/>
                    <a:pt x="251" y="40"/>
                  </a:cubicBezTo>
                  <a:cubicBezTo>
                    <a:pt x="242" y="29"/>
                    <a:pt x="232" y="22"/>
                    <a:pt x="228" y="20"/>
                  </a:cubicBezTo>
                  <a:cubicBezTo>
                    <a:pt x="216" y="12"/>
                    <a:pt x="213" y="10"/>
                    <a:pt x="199" y="4"/>
                  </a:cubicBezTo>
                  <a:cubicBezTo>
                    <a:pt x="192" y="1"/>
                    <a:pt x="187" y="0"/>
                    <a:pt x="183" y="0"/>
                  </a:cubicBezTo>
                </a:path>
              </a:pathLst>
            </a:custGeom>
            <a:solidFill>
              <a:schemeClr val="bg1">
                <a:lumMod val="85000"/>
              </a:schemeClr>
            </a:solidFill>
            <a:ln>
              <a:noFill/>
            </a:ln>
          </p:spPr>
          <p:txBody>
            <a:bodyPr vert="horz" wrap="square" lIns="91440" tIns="45720" rIns="91440" bIns="45720" numCol="1" anchor="t" anchorCtr="0" compatLnSpc="1"/>
            <a:lstStyle/>
            <a:p>
              <a:endParaRPr lang="zh-CN" altLang="en-US"/>
            </a:p>
          </p:txBody>
        </p:sp>
        <p:sp>
          <p:nvSpPr>
            <p:cNvPr id="11" name="Freeform 7"/>
            <p:cNvSpPr/>
            <p:nvPr/>
          </p:nvSpPr>
          <p:spPr bwMode="auto">
            <a:xfrm>
              <a:off x="11596688" y="325438"/>
              <a:ext cx="495300" cy="341313"/>
            </a:xfrm>
            <a:custGeom>
              <a:avLst/>
              <a:gdLst>
                <a:gd name="T0" fmla="*/ 178 w 294"/>
                <a:gd name="T1" fmla="*/ 0 h 203"/>
                <a:gd name="T2" fmla="*/ 152 w 294"/>
                <a:gd name="T3" fmla="*/ 2 h 203"/>
                <a:gd name="T4" fmla="*/ 90 w 294"/>
                <a:gd name="T5" fmla="*/ 15 h 203"/>
                <a:gd name="T6" fmla="*/ 9 w 294"/>
                <a:gd name="T7" fmla="*/ 90 h 203"/>
                <a:gd name="T8" fmla="*/ 7 w 294"/>
                <a:gd name="T9" fmla="*/ 156 h 203"/>
                <a:gd name="T10" fmla="*/ 38 w 294"/>
                <a:gd name="T11" fmla="*/ 192 h 203"/>
                <a:gd name="T12" fmla="*/ 72 w 294"/>
                <a:gd name="T13" fmla="*/ 203 h 203"/>
                <a:gd name="T14" fmla="*/ 85 w 294"/>
                <a:gd name="T15" fmla="*/ 193 h 203"/>
                <a:gd name="T16" fmla="*/ 87 w 294"/>
                <a:gd name="T17" fmla="*/ 188 h 203"/>
                <a:gd name="T18" fmla="*/ 87 w 294"/>
                <a:gd name="T19" fmla="*/ 187 h 203"/>
                <a:gd name="T20" fmla="*/ 72 w 294"/>
                <a:gd name="T21" fmla="*/ 191 h 203"/>
                <a:gd name="T22" fmla="*/ 70 w 294"/>
                <a:gd name="T23" fmla="*/ 191 h 203"/>
                <a:gd name="T24" fmla="*/ 53 w 294"/>
                <a:gd name="T25" fmla="*/ 182 h 203"/>
                <a:gd name="T26" fmla="*/ 36 w 294"/>
                <a:gd name="T27" fmla="*/ 170 h 203"/>
                <a:gd name="T28" fmla="*/ 24 w 294"/>
                <a:gd name="T29" fmla="*/ 167 h 203"/>
                <a:gd name="T30" fmla="*/ 14 w 294"/>
                <a:gd name="T31" fmla="*/ 160 h 203"/>
                <a:gd name="T32" fmla="*/ 10 w 294"/>
                <a:gd name="T33" fmla="*/ 139 h 203"/>
                <a:gd name="T34" fmla="*/ 12 w 294"/>
                <a:gd name="T35" fmla="*/ 121 h 203"/>
                <a:gd name="T36" fmla="*/ 27 w 294"/>
                <a:gd name="T37" fmla="*/ 84 h 203"/>
                <a:gd name="T38" fmla="*/ 78 w 294"/>
                <a:gd name="T39" fmla="*/ 37 h 203"/>
                <a:gd name="T40" fmla="*/ 143 w 294"/>
                <a:gd name="T41" fmla="*/ 19 h 203"/>
                <a:gd name="T42" fmla="*/ 146 w 294"/>
                <a:gd name="T43" fmla="*/ 21 h 203"/>
                <a:gd name="T44" fmla="*/ 144 w 294"/>
                <a:gd name="T45" fmla="*/ 26 h 203"/>
                <a:gd name="T46" fmla="*/ 143 w 294"/>
                <a:gd name="T47" fmla="*/ 37 h 203"/>
                <a:gd name="T48" fmla="*/ 150 w 294"/>
                <a:gd name="T49" fmla="*/ 61 h 203"/>
                <a:gd name="T50" fmla="*/ 158 w 294"/>
                <a:gd name="T51" fmla="*/ 59 h 203"/>
                <a:gd name="T52" fmla="*/ 171 w 294"/>
                <a:gd name="T53" fmla="*/ 39 h 203"/>
                <a:gd name="T54" fmla="*/ 190 w 294"/>
                <a:gd name="T55" fmla="*/ 25 h 203"/>
                <a:gd name="T56" fmla="*/ 228 w 294"/>
                <a:gd name="T57" fmla="*/ 40 h 203"/>
                <a:gd name="T58" fmla="*/ 249 w 294"/>
                <a:gd name="T59" fmla="*/ 50 h 203"/>
                <a:gd name="T60" fmla="*/ 260 w 294"/>
                <a:gd name="T61" fmla="*/ 60 h 203"/>
                <a:gd name="T62" fmla="*/ 269 w 294"/>
                <a:gd name="T63" fmla="*/ 68 h 203"/>
                <a:gd name="T64" fmla="*/ 280 w 294"/>
                <a:gd name="T65" fmla="*/ 78 h 203"/>
                <a:gd name="T66" fmla="*/ 290 w 294"/>
                <a:gd name="T67" fmla="*/ 92 h 203"/>
                <a:gd name="T68" fmla="*/ 294 w 294"/>
                <a:gd name="T69" fmla="*/ 98 h 203"/>
                <a:gd name="T70" fmla="*/ 262 w 294"/>
                <a:gd name="T71" fmla="*/ 36 h 203"/>
                <a:gd name="T72" fmla="*/ 208 w 294"/>
                <a:gd name="T73" fmla="*/ 4 h 203"/>
                <a:gd name="T74" fmla="*/ 178 w 294"/>
                <a:gd name="T75"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94" h="203">
                  <a:moveTo>
                    <a:pt x="178" y="0"/>
                  </a:moveTo>
                  <a:cubicBezTo>
                    <a:pt x="169" y="0"/>
                    <a:pt x="160" y="1"/>
                    <a:pt x="152" y="2"/>
                  </a:cubicBezTo>
                  <a:cubicBezTo>
                    <a:pt x="131" y="4"/>
                    <a:pt x="109" y="8"/>
                    <a:pt x="90" y="15"/>
                  </a:cubicBezTo>
                  <a:cubicBezTo>
                    <a:pt x="35" y="32"/>
                    <a:pt x="17" y="76"/>
                    <a:pt x="9" y="90"/>
                  </a:cubicBezTo>
                  <a:cubicBezTo>
                    <a:pt x="0" y="105"/>
                    <a:pt x="3" y="138"/>
                    <a:pt x="7" y="156"/>
                  </a:cubicBezTo>
                  <a:cubicBezTo>
                    <a:pt x="11" y="177"/>
                    <a:pt x="20" y="182"/>
                    <a:pt x="38" y="192"/>
                  </a:cubicBezTo>
                  <a:cubicBezTo>
                    <a:pt x="50" y="198"/>
                    <a:pt x="61" y="199"/>
                    <a:pt x="72" y="203"/>
                  </a:cubicBezTo>
                  <a:cubicBezTo>
                    <a:pt x="77" y="201"/>
                    <a:pt x="81" y="197"/>
                    <a:pt x="85" y="193"/>
                  </a:cubicBezTo>
                  <a:cubicBezTo>
                    <a:pt x="86" y="192"/>
                    <a:pt x="87" y="190"/>
                    <a:pt x="87" y="188"/>
                  </a:cubicBezTo>
                  <a:cubicBezTo>
                    <a:pt x="87" y="188"/>
                    <a:pt x="87" y="188"/>
                    <a:pt x="87" y="187"/>
                  </a:cubicBezTo>
                  <a:cubicBezTo>
                    <a:pt x="83" y="189"/>
                    <a:pt x="76" y="191"/>
                    <a:pt x="72" y="191"/>
                  </a:cubicBezTo>
                  <a:cubicBezTo>
                    <a:pt x="71" y="191"/>
                    <a:pt x="71" y="191"/>
                    <a:pt x="70" y="191"/>
                  </a:cubicBezTo>
                  <a:cubicBezTo>
                    <a:pt x="64" y="190"/>
                    <a:pt x="58" y="186"/>
                    <a:pt x="53" y="182"/>
                  </a:cubicBezTo>
                  <a:cubicBezTo>
                    <a:pt x="48" y="177"/>
                    <a:pt x="43" y="172"/>
                    <a:pt x="36" y="170"/>
                  </a:cubicBezTo>
                  <a:cubicBezTo>
                    <a:pt x="32" y="169"/>
                    <a:pt x="28" y="168"/>
                    <a:pt x="24" y="167"/>
                  </a:cubicBezTo>
                  <a:cubicBezTo>
                    <a:pt x="19" y="166"/>
                    <a:pt x="15" y="164"/>
                    <a:pt x="14" y="160"/>
                  </a:cubicBezTo>
                  <a:cubicBezTo>
                    <a:pt x="11" y="153"/>
                    <a:pt x="10" y="146"/>
                    <a:pt x="10" y="139"/>
                  </a:cubicBezTo>
                  <a:cubicBezTo>
                    <a:pt x="10" y="133"/>
                    <a:pt x="11" y="127"/>
                    <a:pt x="12" y="121"/>
                  </a:cubicBezTo>
                  <a:cubicBezTo>
                    <a:pt x="15" y="108"/>
                    <a:pt x="20" y="96"/>
                    <a:pt x="27" y="84"/>
                  </a:cubicBezTo>
                  <a:cubicBezTo>
                    <a:pt x="37" y="64"/>
                    <a:pt x="57" y="48"/>
                    <a:pt x="78" y="37"/>
                  </a:cubicBezTo>
                  <a:cubicBezTo>
                    <a:pt x="98" y="26"/>
                    <a:pt x="120" y="19"/>
                    <a:pt x="143" y="19"/>
                  </a:cubicBezTo>
                  <a:cubicBezTo>
                    <a:pt x="145" y="19"/>
                    <a:pt x="146" y="20"/>
                    <a:pt x="146" y="21"/>
                  </a:cubicBezTo>
                  <a:cubicBezTo>
                    <a:pt x="146" y="23"/>
                    <a:pt x="145" y="25"/>
                    <a:pt x="144" y="26"/>
                  </a:cubicBezTo>
                  <a:cubicBezTo>
                    <a:pt x="144" y="30"/>
                    <a:pt x="143" y="33"/>
                    <a:pt x="143" y="37"/>
                  </a:cubicBezTo>
                  <a:cubicBezTo>
                    <a:pt x="143" y="46"/>
                    <a:pt x="146" y="54"/>
                    <a:pt x="150" y="61"/>
                  </a:cubicBezTo>
                  <a:cubicBezTo>
                    <a:pt x="153" y="61"/>
                    <a:pt x="156" y="60"/>
                    <a:pt x="158" y="59"/>
                  </a:cubicBezTo>
                  <a:cubicBezTo>
                    <a:pt x="162" y="52"/>
                    <a:pt x="166" y="45"/>
                    <a:pt x="171" y="39"/>
                  </a:cubicBezTo>
                  <a:cubicBezTo>
                    <a:pt x="176" y="33"/>
                    <a:pt x="182" y="28"/>
                    <a:pt x="190" y="25"/>
                  </a:cubicBezTo>
                  <a:cubicBezTo>
                    <a:pt x="202" y="30"/>
                    <a:pt x="216" y="35"/>
                    <a:pt x="228" y="40"/>
                  </a:cubicBezTo>
                  <a:cubicBezTo>
                    <a:pt x="235" y="43"/>
                    <a:pt x="242" y="46"/>
                    <a:pt x="249" y="50"/>
                  </a:cubicBezTo>
                  <a:cubicBezTo>
                    <a:pt x="253" y="53"/>
                    <a:pt x="256" y="56"/>
                    <a:pt x="260" y="60"/>
                  </a:cubicBezTo>
                  <a:cubicBezTo>
                    <a:pt x="263" y="62"/>
                    <a:pt x="266" y="65"/>
                    <a:pt x="269" y="68"/>
                  </a:cubicBezTo>
                  <a:cubicBezTo>
                    <a:pt x="273" y="71"/>
                    <a:pt x="276" y="74"/>
                    <a:pt x="280" y="78"/>
                  </a:cubicBezTo>
                  <a:cubicBezTo>
                    <a:pt x="283" y="82"/>
                    <a:pt x="287" y="87"/>
                    <a:pt x="290" y="92"/>
                  </a:cubicBezTo>
                  <a:cubicBezTo>
                    <a:pt x="291" y="94"/>
                    <a:pt x="293" y="96"/>
                    <a:pt x="294" y="98"/>
                  </a:cubicBezTo>
                  <a:cubicBezTo>
                    <a:pt x="289" y="75"/>
                    <a:pt x="272" y="44"/>
                    <a:pt x="262" y="36"/>
                  </a:cubicBezTo>
                  <a:cubicBezTo>
                    <a:pt x="246" y="22"/>
                    <a:pt x="228" y="10"/>
                    <a:pt x="208" y="4"/>
                  </a:cubicBezTo>
                  <a:cubicBezTo>
                    <a:pt x="198" y="1"/>
                    <a:pt x="188" y="0"/>
                    <a:pt x="178" y="0"/>
                  </a:cubicBezTo>
                </a:path>
              </a:pathLst>
            </a:custGeom>
            <a:solidFill>
              <a:schemeClr val="bg1">
                <a:lumMod val="75000"/>
              </a:schemeClr>
            </a:solidFill>
            <a:ln>
              <a:noFill/>
            </a:ln>
          </p:spPr>
          <p:txBody>
            <a:bodyPr vert="horz" wrap="square" lIns="91440" tIns="45720" rIns="91440" bIns="45720" numCol="1" anchor="t" anchorCtr="0" compatLnSpc="1"/>
            <a:lstStyle/>
            <a:p>
              <a:endParaRPr lang="zh-CN" altLang="en-US"/>
            </a:p>
          </p:txBody>
        </p:sp>
        <p:sp>
          <p:nvSpPr>
            <p:cNvPr id="12" name="Freeform 8"/>
            <p:cNvSpPr/>
            <p:nvPr/>
          </p:nvSpPr>
          <p:spPr bwMode="auto">
            <a:xfrm>
              <a:off x="11585575" y="196850"/>
              <a:ext cx="361950" cy="309563"/>
            </a:xfrm>
            <a:custGeom>
              <a:avLst/>
              <a:gdLst>
                <a:gd name="T0" fmla="*/ 162 w 215"/>
                <a:gd name="T1" fmla="*/ 0 h 184"/>
                <a:gd name="T2" fmla="*/ 158 w 215"/>
                <a:gd name="T3" fmla="*/ 0 h 184"/>
                <a:gd name="T4" fmla="*/ 141 w 215"/>
                <a:gd name="T5" fmla="*/ 13 h 184"/>
                <a:gd name="T6" fmla="*/ 89 w 215"/>
                <a:gd name="T7" fmla="*/ 32 h 184"/>
                <a:gd name="T8" fmla="*/ 48 w 215"/>
                <a:gd name="T9" fmla="*/ 73 h 184"/>
                <a:gd name="T10" fmla="*/ 0 w 215"/>
                <a:gd name="T11" fmla="*/ 177 h 184"/>
                <a:gd name="T12" fmla="*/ 0 w 215"/>
                <a:gd name="T13" fmla="*/ 184 h 184"/>
                <a:gd name="T14" fmla="*/ 13 w 215"/>
                <a:gd name="T15" fmla="*/ 149 h 184"/>
                <a:gd name="T16" fmla="*/ 74 w 215"/>
                <a:gd name="T17" fmla="*/ 86 h 184"/>
                <a:gd name="T18" fmla="*/ 132 w 215"/>
                <a:gd name="T19" fmla="*/ 57 h 184"/>
                <a:gd name="T20" fmla="*/ 155 w 215"/>
                <a:gd name="T21" fmla="*/ 53 h 184"/>
                <a:gd name="T22" fmla="*/ 155 w 215"/>
                <a:gd name="T23" fmla="*/ 53 h 184"/>
                <a:gd name="T24" fmla="*/ 167 w 215"/>
                <a:gd name="T25" fmla="*/ 54 h 184"/>
                <a:gd name="T26" fmla="*/ 178 w 215"/>
                <a:gd name="T27" fmla="*/ 55 h 184"/>
                <a:gd name="T28" fmla="*/ 184 w 215"/>
                <a:gd name="T29" fmla="*/ 54 h 184"/>
                <a:gd name="T30" fmla="*/ 201 w 215"/>
                <a:gd name="T31" fmla="*/ 15 h 184"/>
                <a:gd name="T32" fmla="*/ 162 w 215"/>
                <a:gd name="T33" fmla="*/ 0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5" h="184">
                  <a:moveTo>
                    <a:pt x="162" y="0"/>
                  </a:moveTo>
                  <a:cubicBezTo>
                    <a:pt x="161" y="0"/>
                    <a:pt x="160" y="0"/>
                    <a:pt x="158" y="0"/>
                  </a:cubicBezTo>
                  <a:cubicBezTo>
                    <a:pt x="154" y="6"/>
                    <a:pt x="148" y="10"/>
                    <a:pt x="141" y="13"/>
                  </a:cubicBezTo>
                  <a:cubicBezTo>
                    <a:pt x="123" y="21"/>
                    <a:pt x="105" y="20"/>
                    <a:pt x="89" y="32"/>
                  </a:cubicBezTo>
                  <a:cubicBezTo>
                    <a:pt x="73" y="44"/>
                    <a:pt x="60" y="58"/>
                    <a:pt x="48" y="73"/>
                  </a:cubicBezTo>
                  <a:cubicBezTo>
                    <a:pt x="24" y="103"/>
                    <a:pt x="2" y="139"/>
                    <a:pt x="0" y="177"/>
                  </a:cubicBezTo>
                  <a:cubicBezTo>
                    <a:pt x="0" y="180"/>
                    <a:pt x="0" y="182"/>
                    <a:pt x="0" y="184"/>
                  </a:cubicBezTo>
                  <a:cubicBezTo>
                    <a:pt x="2" y="178"/>
                    <a:pt x="7" y="165"/>
                    <a:pt x="13" y="149"/>
                  </a:cubicBezTo>
                  <a:cubicBezTo>
                    <a:pt x="17" y="140"/>
                    <a:pt x="56" y="98"/>
                    <a:pt x="74" y="86"/>
                  </a:cubicBezTo>
                  <a:cubicBezTo>
                    <a:pt x="92" y="74"/>
                    <a:pt x="112" y="64"/>
                    <a:pt x="132" y="57"/>
                  </a:cubicBezTo>
                  <a:cubicBezTo>
                    <a:pt x="139" y="55"/>
                    <a:pt x="147" y="53"/>
                    <a:pt x="155" y="53"/>
                  </a:cubicBezTo>
                  <a:cubicBezTo>
                    <a:pt x="155" y="53"/>
                    <a:pt x="155" y="53"/>
                    <a:pt x="155" y="53"/>
                  </a:cubicBezTo>
                  <a:cubicBezTo>
                    <a:pt x="159" y="53"/>
                    <a:pt x="163" y="53"/>
                    <a:pt x="167" y="54"/>
                  </a:cubicBezTo>
                  <a:cubicBezTo>
                    <a:pt x="170" y="54"/>
                    <a:pt x="174" y="55"/>
                    <a:pt x="178" y="55"/>
                  </a:cubicBezTo>
                  <a:cubicBezTo>
                    <a:pt x="180" y="55"/>
                    <a:pt x="182" y="55"/>
                    <a:pt x="184" y="54"/>
                  </a:cubicBezTo>
                  <a:cubicBezTo>
                    <a:pt x="200" y="51"/>
                    <a:pt x="215" y="29"/>
                    <a:pt x="201" y="15"/>
                  </a:cubicBezTo>
                  <a:cubicBezTo>
                    <a:pt x="190" y="4"/>
                    <a:pt x="177" y="0"/>
                    <a:pt x="162" y="0"/>
                  </a:cubicBezTo>
                </a:path>
              </a:pathLst>
            </a:custGeom>
            <a:solidFill>
              <a:schemeClr val="bg1"/>
            </a:solidFill>
            <a:ln>
              <a:noFill/>
            </a:ln>
          </p:spPr>
          <p:txBody>
            <a:bodyPr vert="horz" wrap="square" lIns="91440" tIns="45720" rIns="91440" bIns="45720" numCol="1" anchor="t" anchorCtr="0" compatLnSpc="1"/>
            <a:lstStyle/>
            <a:p>
              <a:endParaRPr lang="zh-CN" altLang="en-US"/>
            </a:p>
          </p:txBody>
        </p:sp>
        <p:sp>
          <p:nvSpPr>
            <p:cNvPr id="13" name="Freeform 9"/>
            <p:cNvSpPr/>
            <p:nvPr/>
          </p:nvSpPr>
          <p:spPr bwMode="auto">
            <a:xfrm>
              <a:off x="11568113" y="196850"/>
              <a:ext cx="282575" cy="314325"/>
            </a:xfrm>
            <a:custGeom>
              <a:avLst/>
              <a:gdLst>
                <a:gd name="T0" fmla="*/ 168 w 168"/>
                <a:gd name="T1" fmla="*/ 0 h 187"/>
                <a:gd name="T2" fmla="*/ 168 w 168"/>
                <a:gd name="T3" fmla="*/ 0 h 187"/>
                <a:gd name="T4" fmla="*/ 131 w 168"/>
                <a:gd name="T5" fmla="*/ 9 h 187"/>
                <a:gd name="T6" fmla="*/ 67 w 168"/>
                <a:gd name="T7" fmla="*/ 47 h 187"/>
                <a:gd name="T8" fmla="*/ 20 w 168"/>
                <a:gd name="T9" fmla="*/ 111 h 187"/>
                <a:gd name="T10" fmla="*/ 7 w 168"/>
                <a:gd name="T11" fmla="*/ 165 h 187"/>
                <a:gd name="T12" fmla="*/ 7 w 168"/>
                <a:gd name="T13" fmla="*/ 186 h 187"/>
                <a:gd name="T14" fmla="*/ 8 w 168"/>
                <a:gd name="T15" fmla="*/ 187 h 187"/>
                <a:gd name="T16" fmla="*/ 10 w 168"/>
                <a:gd name="T17" fmla="*/ 184 h 187"/>
                <a:gd name="T18" fmla="*/ 10 w 168"/>
                <a:gd name="T19" fmla="*/ 177 h 187"/>
                <a:gd name="T20" fmla="*/ 58 w 168"/>
                <a:gd name="T21" fmla="*/ 73 h 187"/>
                <a:gd name="T22" fmla="*/ 99 w 168"/>
                <a:gd name="T23" fmla="*/ 32 h 187"/>
                <a:gd name="T24" fmla="*/ 151 w 168"/>
                <a:gd name="T25" fmla="*/ 13 h 187"/>
                <a:gd name="T26" fmla="*/ 168 w 168"/>
                <a:gd name="T27"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8" h="187">
                  <a:moveTo>
                    <a:pt x="168" y="0"/>
                  </a:moveTo>
                  <a:cubicBezTo>
                    <a:pt x="168" y="0"/>
                    <a:pt x="168" y="0"/>
                    <a:pt x="168" y="0"/>
                  </a:cubicBezTo>
                  <a:cubicBezTo>
                    <a:pt x="156" y="1"/>
                    <a:pt x="143" y="4"/>
                    <a:pt x="131" y="9"/>
                  </a:cubicBezTo>
                  <a:cubicBezTo>
                    <a:pt x="106" y="19"/>
                    <a:pt x="87" y="30"/>
                    <a:pt x="67" y="47"/>
                  </a:cubicBezTo>
                  <a:cubicBezTo>
                    <a:pt x="48" y="63"/>
                    <a:pt x="29" y="87"/>
                    <a:pt x="20" y="111"/>
                  </a:cubicBezTo>
                  <a:cubicBezTo>
                    <a:pt x="15" y="122"/>
                    <a:pt x="7" y="159"/>
                    <a:pt x="7" y="165"/>
                  </a:cubicBezTo>
                  <a:cubicBezTo>
                    <a:pt x="6" y="172"/>
                    <a:pt x="0" y="184"/>
                    <a:pt x="7" y="186"/>
                  </a:cubicBezTo>
                  <a:cubicBezTo>
                    <a:pt x="7" y="187"/>
                    <a:pt x="7" y="187"/>
                    <a:pt x="8" y="187"/>
                  </a:cubicBezTo>
                  <a:cubicBezTo>
                    <a:pt x="8" y="187"/>
                    <a:pt x="9" y="186"/>
                    <a:pt x="10" y="184"/>
                  </a:cubicBezTo>
                  <a:cubicBezTo>
                    <a:pt x="10" y="182"/>
                    <a:pt x="10" y="180"/>
                    <a:pt x="10" y="177"/>
                  </a:cubicBezTo>
                  <a:cubicBezTo>
                    <a:pt x="12" y="139"/>
                    <a:pt x="34" y="103"/>
                    <a:pt x="58" y="73"/>
                  </a:cubicBezTo>
                  <a:cubicBezTo>
                    <a:pt x="70" y="58"/>
                    <a:pt x="83" y="44"/>
                    <a:pt x="99" y="32"/>
                  </a:cubicBezTo>
                  <a:cubicBezTo>
                    <a:pt x="115" y="20"/>
                    <a:pt x="133" y="21"/>
                    <a:pt x="151" y="13"/>
                  </a:cubicBezTo>
                  <a:cubicBezTo>
                    <a:pt x="158" y="10"/>
                    <a:pt x="164" y="6"/>
                    <a:pt x="168" y="0"/>
                  </a:cubicBezTo>
                </a:path>
              </a:pathLst>
            </a:custGeom>
            <a:solidFill>
              <a:schemeClr val="bg1">
                <a:lumMod val="95000"/>
              </a:schemeClr>
            </a:solidFill>
            <a:ln>
              <a:noFill/>
            </a:ln>
          </p:spPr>
          <p:txBody>
            <a:bodyPr vert="horz" wrap="square" lIns="91440" tIns="45720" rIns="91440" bIns="45720" numCol="1" anchor="t" anchorCtr="0" compatLnSpc="1"/>
            <a:lstStyle/>
            <a:p>
              <a:endParaRPr lang="zh-CN" altLang="en-US"/>
            </a:p>
          </p:txBody>
        </p:sp>
        <p:sp>
          <p:nvSpPr>
            <p:cNvPr id="14" name="Freeform 10"/>
            <p:cNvSpPr/>
            <p:nvPr/>
          </p:nvSpPr>
          <p:spPr bwMode="auto">
            <a:xfrm>
              <a:off x="11988800" y="260350"/>
              <a:ext cx="131762" cy="231775"/>
            </a:xfrm>
            <a:custGeom>
              <a:avLst/>
              <a:gdLst>
                <a:gd name="T0" fmla="*/ 23 w 78"/>
                <a:gd name="T1" fmla="*/ 0 h 138"/>
                <a:gd name="T2" fmla="*/ 19 w 78"/>
                <a:gd name="T3" fmla="*/ 37 h 138"/>
                <a:gd name="T4" fmla="*/ 68 w 78"/>
                <a:gd name="T5" fmla="*/ 138 h 138"/>
                <a:gd name="T6" fmla="*/ 73 w 78"/>
                <a:gd name="T7" fmla="*/ 138 h 138"/>
                <a:gd name="T8" fmla="*/ 78 w 78"/>
                <a:gd name="T9" fmla="*/ 137 h 138"/>
                <a:gd name="T10" fmla="*/ 68 w 78"/>
                <a:gd name="T11" fmla="*/ 94 h 138"/>
                <a:gd name="T12" fmla="*/ 69 w 78"/>
                <a:gd name="T13" fmla="*/ 52 h 138"/>
                <a:gd name="T14" fmla="*/ 43 w 78"/>
                <a:gd name="T15" fmla="*/ 16 h 138"/>
                <a:gd name="T16" fmla="*/ 23 w 78"/>
                <a:gd name="T17"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138">
                  <a:moveTo>
                    <a:pt x="23" y="0"/>
                  </a:moveTo>
                  <a:cubicBezTo>
                    <a:pt x="9" y="8"/>
                    <a:pt x="0" y="28"/>
                    <a:pt x="19" y="37"/>
                  </a:cubicBezTo>
                  <a:cubicBezTo>
                    <a:pt x="38" y="46"/>
                    <a:pt x="63" y="94"/>
                    <a:pt x="68" y="138"/>
                  </a:cubicBezTo>
                  <a:cubicBezTo>
                    <a:pt x="68" y="138"/>
                    <a:pt x="71" y="138"/>
                    <a:pt x="73" y="138"/>
                  </a:cubicBezTo>
                  <a:cubicBezTo>
                    <a:pt x="75" y="138"/>
                    <a:pt x="77" y="138"/>
                    <a:pt x="78" y="137"/>
                  </a:cubicBezTo>
                  <a:cubicBezTo>
                    <a:pt x="74" y="123"/>
                    <a:pt x="69" y="109"/>
                    <a:pt x="68" y="94"/>
                  </a:cubicBezTo>
                  <a:cubicBezTo>
                    <a:pt x="67" y="80"/>
                    <a:pt x="73" y="65"/>
                    <a:pt x="69" y="52"/>
                  </a:cubicBezTo>
                  <a:cubicBezTo>
                    <a:pt x="65" y="37"/>
                    <a:pt x="54" y="25"/>
                    <a:pt x="43" y="16"/>
                  </a:cubicBezTo>
                  <a:cubicBezTo>
                    <a:pt x="35" y="9"/>
                    <a:pt x="30" y="4"/>
                    <a:pt x="23" y="0"/>
                  </a:cubicBezTo>
                </a:path>
              </a:pathLst>
            </a:custGeom>
            <a:solidFill>
              <a:schemeClr val="bg1"/>
            </a:solidFill>
            <a:ln>
              <a:noFill/>
            </a:ln>
          </p:spPr>
          <p:txBody>
            <a:bodyPr vert="horz" wrap="square" lIns="91440" tIns="45720" rIns="91440" bIns="45720" numCol="1" anchor="t" anchorCtr="0" compatLnSpc="1"/>
            <a:lstStyle/>
            <a:p>
              <a:endParaRPr lang="zh-CN" altLang="en-US"/>
            </a:p>
          </p:txBody>
        </p:sp>
        <p:sp>
          <p:nvSpPr>
            <p:cNvPr id="15" name="Freeform 11"/>
            <p:cNvSpPr/>
            <p:nvPr/>
          </p:nvSpPr>
          <p:spPr bwMode="auto">
            <a:xfrm>
              <a:off x="12026900" y="255588"/>
              <a:ext cx="101600" cy="234950"/>
            </a:xfrm>
            <a:custGeom>
              <a:avLst/>
              <a:gdLst>
                <a:gd name="T0" fmla="*/ 12 w 60"/>
                <a:gd name="T1" fmla="*/ 0 h 140"/>
                <a:gd name="T2" fmla="*/ 0 w 60"/>
                <a:gd name="T3" fmla="*/ 3 h 140"/>
                <a:gd name="T4" fmla="*/ 20 w 60"/>
                <a:gd name="T5" fmla="*/ 19 h 140"/>
                <a:gd name="T6" fmla="*/ 46 w 60"/>
                <a:gd name="T7" fmla="*/ 55 h 140"/>
                <a:gd name="T8" fmla="*/ 45 w 60"/>
                <a:gd name="T9" fmla="*/ 97 h 140"/>
                <a:gd name="T10" fmla="*/ 55 w 60"/>
                <a:gd name="T11" fmla="*/ 140 h 140"/>
                <a:gd name="T12" fmla="*/ 56 w 60"/>
                <a:gd name="T13" fmla="*/ 138 h 140"/>
                <a:gd name="T14" fmla="*/ 58 w 60"/>
                <a:gd name="T15" fmla="*/ 80 h 140"/>
                <a:gd name="T16" fmla="*/ 57 w 60"/>
                <a:gd name="T17" fmla="*/ 56 h 140"/>
                <a:gd name="T18" fmla="*/ 28 w 60"/>
                <a:gd name="T19" fmla="*/ 7 h 140"/>
                <a:gd name="T20" fmla="*/ 12 w 60"/>
                <a:gd name="T21"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140">
                  <a:moveTo>
                    <a:pt x="12" y="0"/>
                  </a:moveTo>
                  <a:cubicBezTo>
                    <a:pt x="8" y="0"/>
                    <a:pt x="4" y="1"/>
                    <a:pt x="0" y="3"/>
                  </a:cubicBezTo>
                  <a:cubicBezTo>
                    <a:pt x="7" y="7"/>
                    <a:pt x="12" y="12"/>
                    <a:pt x="20" y="19"/>
                  </a:cubicBezTo>
                  <a:cubicBezTo>
                    <a:pt x="31" y="28"/>
                    <a:pt x="42" y="40"/>
                    <a:pt x="46" y="55"/>
                  </a:cubicBezTo>
                  <a:cubicBezTo>
                    <a:pt x="50" y="68"/>
                    <a:pt x="44" y="83"/>
                    <a:pt x="45" y="97"/>
                  </a:cubicBezTo>
                  <a:cubicBezTo>
                    <a:pt x="46" y="112"/>
                    <a:pt x="51" y="126"/>
                    <a:pt x="55" y="140"/>
                  </a:cubicBezTo>
                  <a:cubicBezTo>
                    <a:pt x="56" y="139"/>
                    <a:pt x="56" y="139"/>
                    <a:pt x="56" y="138"/>
                  </a:cubicBezTo>
                  <a:cubicBezTo>
                    <a:pt x="55" y="131"/>
                    <a:pt x="56" y="86"/>
                    <a:pt x="58" y="80"/>
                  </a:cubicBezTo>
                  <a:cubicBezTo>
                    <a:pt x="60" y="72"/>
                    <a:pt x="59" y="63"/>
                    <a:pt x="57" y="56"/>
                  </a:cubicBezTo>
                  <a:cubicBezTo>
                    <a:pt x="51" y="37"/>
                    <a:pt x="41" y="21"/>
                    <a:pt x="28" y="7"/>
                  </a:cubicBezTo>
                  <a:cubicBezTo>
                    <a:pt x="23" y="2"/>
                    <a:pt x="17" y="0"/>
                    <a:pt x="12" y="0"/>
                  </a:cubicBezTo>
                </a:path>
              </a:pathLst>
            </a:custGeom>
            <a:solidFill>
              <a:schemeClr val="bg1"/>
            </a:solidFill>
            <a:ln>
              <a:noFill/>
            </a:ln>
          </p:spPr>
          <p:txBody>
            <a:bodyPr vert="horz" wrap="square" lIns="91440" tIns="45720" rIns="91440" bIns="45720" numCol="1" anchor="t" anchorCtr="0" compatLnSpc="1"/>
            <a:lstStyle/>
            <a:p>
              <a:endParaRPr lang="zh-CN" altLang="en-US"/>
            </a:p>
          </p:txBody>
        </p:sp>
        <p:sp>
          <p:nvSpPr>
            <p:cNvPr id="16" name="Freeform 12"/>
            <p:cNvSpPr/>
            <p:nvPr/>
          </p:nvSpPr>
          <p:spPr bwMode="auto">
            <a:xfrm>
              <a:off x="11855450" y="95250"/>
              <a:ext cx="87312" cy="106363"/>
            </a:xfrm>
            <a:custGeom>
              <a:avLst/>
              <a:gdLst>
                <a:gd name="T0" fmla="*/ 0 w 52"/>
                <a:gd name="T1" fmla="*/ 0 h 63"/>
                <a:gd name="T2" fmla="*/ 16 w 52"/>
                <a:gd name="T3" fmla="*/ 22 h 63"/>
                <a:gd name="T4" fmla="*/ 26 w 52"/>
                <a:gd name="T5" fmla="*/ 51 h 63"/>
                <a:gd name="T6" fmla="*/ 42 w 52"/>
                <a:gd name="T7" fmla="*/ 63 h 63"/>
                <a:gd name="T8" fmla="*/ 52 w 52"/>
                <a:gd name="T9" fmla="*/ 62 h 63"/>
                <a:gd name="T10" fmla="*/ 0 w 52"/>
                <a:gd name="T11" fmla="*/ 0 h 63"/>
              </a:gdLst>
              <a:ahLst/>
              <a:cxnLst>
                <a:cxn ang="0">
                  <a:pos x="T0" y="T1"/>
                </a:cxn>
                <a:cxn ang="0">
                  <a:pos x="T2" y="T3"/>
                </a:cxn>
                <a:cxn ang="0">
                  <a:pos x="T4" y="T5"/>
                </a:cxn>
                <a:cxn ang="0">
                  <a:pos x="T6" y="T7"/>
                </a:cxn>
                <a:cxn ang="0">
                  <a:pos x="T8" y="T9"/>
                </a:cxn>
                <a:cxn ang="0">
                  <a:pos x="T10" y="T11"/>
                </a:cxn>
              </a:cxnLst>
              <a:rect l="0" t="0" r="r" b="b"/>
              <a:pathLst>
                <a:path w="52" h="63">
                  <a:moveTo>
                    <a:pt x="0" y="0"/>
                  </a:moveTo>
                  <a:cubicBezTo>
                    <a:pt x="6" y="8"/>
                    <a:pt x="15" y="20"/>
                    <a:pt x="16" y="22"/>
                  </a:cubicBezTo>
                  <a:cubicBezTo>
                    <a:pt x="22" y="31"/>
                    <a:pt x="25" y="41"/>
                    <a:pt x="26" y="51"/>
                  </a:cubicBezTo>
                  <a:cubicBezTo>
                    <a:pt x="26" y="60"/>
                    <a:pt x="34" y="63"/>
                    <a:pt x="42" y="63"/>
                  </a:cubicBezTo>
                  <a:cubicBezTo>
                    <a:pt x="46" y="63"/>
                    <a:pt x="49" y="63"/>
                    <a:pt x="52" y="62"/>
                  </a:cubicBezTo>
                  <a:cubicBezTo>
                    <a:pt x="36" y="37"/>
                    <a:pt x="12" y="3"/>
                    <a:pt x="0" y="0"/>
                  </a:cubicBezTo>
                </a:path>
              </a:pathLst>
            </a:custGeom>
            <a:solidFill>
              <a:schemeClr val="bg1">
                <a:lumMod val="95000"/>
              </a:schemeClr>
            </a:solidFill>
            <a:ln>
              <a:noFill/>
            </a:ln>
          </p:spPr>
          <p:txBody>
            <a:bodyPr vert="horz" wrap="square" lIns="91440" tIns="45720" rIns="91440" bIns="45720" numCol="1" anchor="t" anchorCtr="0" compatLnSpc="1"/>
            <a:lstStyle/>
            <a:p>
              <a:endParaRPr lang="zh-CN" altLang="en-US"/>
            </a:p>
          </p:txBody>
        </p:sp>
        <p:sp>
          <p:nvSpPr>
            <p:cNvPr id="17" name="Freeform 13"/>
            <p:cNvSpPr/>
            <p:nvPr/>
          </p:nvSpPr>
          <p:spPr bwMode="auto">
            <a:xfrm>
              <a:off x="11847513" y="82550"/>
              <a:ext cx="128587" cy="117475"/>
            </a:xfrm>
            <a:custGeom>
              <a:avLst/>
              <a:gdLst>
                <a:gd name="T0" fmla="*/ 5 w 76"/>
                <a:gd name="T1" fmla="*/ 0 h 70"/>
                <a:gd name="T2" fmla="*/ 0 w 76"/>
                <a:gd name="T3" fmla="*/ 2 h 70"/>
                <a:gd name="T4" fmla="*/ 5 w 76"/>
                <a:gd name="T5" fmla="*/ 8 h 70"/>
                <a:gd name="T6" fmla="*/ 57 w 76"/>
                <a:gd name="T7" fmla="*/ 70 h 70"/>
                <a:gd name="T8" fmla="*/ 63 w 76"/>
                <a:gd name="T9" fmla="*/ 68 h 70"/>
                <a:gd name="T10" fmla="*/ 57 w 76"/>
                <a:gd name="T11" fmla="*/ 40 h 70"/>
                <a:gd name="T12" fmla="*/ 31 w 76"/>
                <a:gd name="T13" fmla="*/ 11 h 70"/>
                <a:gd name="T14" fmla="*/ 5 w 76"/>
                <a:gd name="T15" fmla="*/ 0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 h="70">
                  <a:moveTo>
                    <a:pt x="5" y="0"/>
                  </a:moveTo>
                  <a:cubicBezTo>
                    <a:pt x="3" y="0"/>
                    <a:pt x="1" y="1"/>
                    <a:pt x="0" y="2"/>
                  </a:cubicBezTo>
                  <a:cubicBezTo>
                    <a:pt x="0" y="2"/>
                    <a:pt x="2" y="4"/>
                    <a:pt x="5" y="8"/>
                  </a:cubicBezTo>
                  <a:cubicBezTo>
                    <a:pt x="17" y="11"/>
                    <a:pt x="41" y="45"/>
                    <a:pt x="57" y="70"/>
                  </a:cubicBezTo>
                  <a:cubicBezTo>
                    <a:pt x="59" y="69"/>
                    <a:pt x="61" y="69"/>
                    <a:pt x="63" y="68"/>
                  </a:cubicBezTo>
                  <a:cubicBezTo>
                    <a:pt x="76" y="62"/>
                    <a:pt x="65" y="51"/>
                    <a:pt x="57" y="40"/>
                  </a:cubicBezTo>
                  <a:cubicBezTo>
                    <a:pt x="50" y="29"/>
                    <a:pt x="43" y="18"/>
                    <a:pt x="31" y="11"/>
                  </a:cubicBezTo>
                  <a:cubicBezTo>
                    <a:pt x="25" y="8"/>
                    <a:pt x="13" y="0"/>
                    <a:pt x="5" y="0"/>
                  </a:cubicBezTo>
                </a:path>
              </a:pathLst>
            </a:custGeom>
            <a:solidFill>
              <a:schemeClr val="bg1">
                <a:lumMod val="95000"/>
              </a:schemeClr>
            </a:solidFill>
            <a:ln>
              <a:noFill/>
            </a:ln>
          </p:spPr>
          <p:txBody>
            <a:bodyPr vert="horz" wrap="square" lIns="91440" tIns="45720" rIns="91440" bIns="45720" numCol="1" anchor="t" anchorCtr="0" compatLnSpc="1"/>
            <a:lstStyle/>
            <a:p>
              <a:endParaRPr lang="zh-CN" altLang="en-US"/>
            </a:p>
          </p:txBody>
        </p:sp>
        <p:sp>
          <p:nvSpPr>
            <p:cNvPr id="18" name="Freeform 14"/>
            <p:cNvSpPr/>
            <p:nvPr/>
          </p:nvSpPr>
          <p:spPr bwMode="auto">
            <a:xfrm>
              <a:off x="12030075" y="241300"/>
              <a:ext cx="106362" cy="165100"/>
            </a:xfrm>
            <a:custGeom>
              <a:avLst/>
              <a:gdLst>
                <a:gd name="T0" fmla="*/ 50 w 63"/>
                <a:gd name="T1" fmla="*/ 99 h 99"/>
                <a:gd name="T2" fmla="*/ 48 w 63"/>
                <a:gd name="T3" fmla="*/ 73 h 99"/>
                <a:gd name="T4" fmla="*/ 39 w 63"/>
                <a:gd name="T5" fmla="*/ 44 h 99"/>
                <a:gd name="T6" fmla="*/ 19 w 63"/>
                <a:gd name="T7" fmla="*/ 26 h 99"/>
                <a:gd name="T8" fmla="*/ 2 w 63"/>
                <a:gd name="T9" fmla="*/ 15 h 99"/>
                <a:gd name="T10" fmla="*/ 3 w 63"/>
                <a:gd name="T11" fmla="*/ 9 h 99"/>
                <a:gd name="T12" fmla="*/ 47 w 63"/>
                <a:gd name="T13" fmla="*/ 39 h 99"/>
                <a:gd name="T14" fmla="*/ 50 w 63"/>
                <a:gd name="T15" fmla="*/ 99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 h="99">
                  <a:moveTo>
                    <a:pt x="50" y="99"/>
                  </a:moveTo>
                  <a:cubicBezTo>
                    <a:pt x="51" y="91"/>
                    <a:pt x="49" y="81"/>
                    <a:pt x="48" y="73"/>
                  </a:cubicBezTo>
                  <a:cubicBezTo>
                    <a:pt x="46" y="63"/>
                    <a:pt x="45" y="52"/>
                    <a:pt x="39" y="44"/>
                  </a:cubicBezTo>
                  <a:cubicBezTo>
                    <a:pt x="34" y="36"/>
                    <a:pt x="27" y="30"/>
                    <a:pt x="19" y="26"/>
                  </a:cubicBezTo>
                  <a:cubicBezTo>
                    <a:pt x="13" y="22"/>
                    <a:pt x="6" y="22"/>
                    <a:pt x="2" y="15"/>
                  </a:cubicBezTo>
                  <a:cubicBezTo>
                    <a:pt x="0" y="13"/>
                    <a:pt x="1" y="11"/>
                    <a:pt x="3" y="9"/>
                  </a:cubicBezTo>
                  <a:cubicBezTo>
                    <a:pt x="20" y="0"/>
                    <a:pt x="42" y="26"/>
                    <a:pt x="47" y="39"/>
                  </a:cubicBezTo>
                  <a:cubicBezTo>
                    <a:pt x="55" y="57"/>
                    <a:pt x="63" y="82"/>
                    <a:pt x="50" y="99"/>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5"/>
            <p:cNvSpPr/>
            <p:nvPr/>
          </p:nvSpPr>
          <p:spPr bwMode="auto">
            <a:xfrm>
              <a:off x="12006263" y="228600"/>
              <a:ext cx="23812" cy="23813"/>
            </a:xfrm>
            <a:custGeom>
              <a:avLst/>
              <a:gdLst>
                <a:gd name="T0" fmla="*/ 7 w 15"/>
                <a:gd name="T1" fmla="*/ 13 h 14"/>
                <a:gd name="T2" fmla="*/ 6 w 15"/>
                <a:gd name="T3" fmla="*/ 13 h 14"/>
                <a:gd name="T4" fmla="*/ 1 w 15"/>
                <a:gd name="T5" fmla="*/ 6 h 14"/>
                <a:gd name="T6" fmla="*/ 8 w 15"/>
                <a:gd name="T7" fmla="*/ 1 h 14"/>
                <a:gd name="T8" fmla="*/ 9 w 15"/>
                <a:gd name="T9" fmla="*/ 1 h 14"/>
                <a:gd name="T10" fmla="*/ 14 w 15"/>
                <a:gd name="T11" fmla="*/ 8 h 14"/>
                <a:gd name="T12" fmla="*/ 7 w 15"/>
                <a:gd name="T13" fmla="*/ 13 h 14"/>
              </a:gdLst>
              <a:ahLst/>
              <a:cxnLst>
                <a:cxn ang="0">
                  <a:pos x="T0" y="T1"/>
                </a:cxn>
                <a:cxn ang="0">
                  <a:pos x="T2" y="T3"/>
                </a:cxn>
                <a:cxn ang="0">
                  <a:pos x="T4" y="T5"/>
                </a:cxn>
                <a:cxn ang="0">
                  <a:pos x="T6" y="T7"/>
                </a:cxn>
                <a:cxn ang="0">
                  <a:pos x="T8" y="T9"/>
                </a:cxn>
                <a:cxn ang="0">
                  <a:pos x="T10" y="T11"/>
                </a:cxn>
                <a:cxn ang="0">
                  <a:pos x="T12" y="T13"/>
                </a:cxn>
              </a:cxnLst>
              <a:rect l="0" t="0" r="r" b="b"/>
              <a:pathLst>
                <a:path w="15" h="14">
                  <a:moveTo>
                    <a:pt x="7" y="13"/>
                  </a:moveTo>
                  <a:cubicBezTo>
                    <a:pt x="6" y="13"/>
                    <a:pt x="6" y="13"/>
                    <a:pt x="6" y="13"/>
                  </a:cubicBezTo>
                  <a:cubicBezTo>
                    <a:pt x="3" y="13"/>
                    <a:pt x="0" y="10"/>
                    <a:pt x="1" y="6"/>
                  </a:cubicBezTo>
                  <a:cubicBezTo>
                    <a:pt x="2" y="3"/>
                    <a:pt x="5" y="0"/>
                    <a:pt x="8" y="1"/>
                  </a:cubicBezTo>
                  <a:cubicBezTo>
                    <a:pt x="9" y="1"/>
                    <a:pt x="9" y="1"/>
                    <a:pt x="9" y="1"/>
                  </a:cubicBezTo>
                  <a:cubicBezTo>
                    <a:pt x="12" y="1"/>
                    <a:pt x="15" y="5"/>
                    <a:pt x="14" y="8"/>
                  </a:cubicBezTo>
                  <a:cubicBezTo>
                    <a:pt x="14" y="11"/>
                    <a:pt x="11" y="14"/>
                    <a:pt x="7" y="1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 name="Freeform 16"/>
            <p:cNvSpPr/>
            <p:nvPr/>
          </p:nvSpPr>
          <p:spPr bwMode="auto">
            <a:xfrm>
              <a:off x="12049125" y="338138"/>
              <a:ext cx="25400" cy="23813"/>
            </a:xfrm>
            <a:custGeom>
              <a:avLst/>
              <a:gdLst>
                <a:gd name="T0" fmla="*/ 7 w 15"/>
                <a:gd name="T1" fmla="*/ 13 h 14"/>
                <a:gd name="T2" fmla="*/ 6 w 15"/>
                <a:gd name="T3" fmla="*/ 13 h 14"/>
                <a:gd name="T4" fmla="*/ 1 w 15"/>
                <a:gd name="T5" fmla="*/ 6 h 14"/>
                <a:gd name="T6" fmla="*/ 8 w 15"/>
                <a:gd name="T7" fmla="*/ 1 h 14"/>
                <a:gd name="T8" fmla="*/ 9 w 15"/>
                <a:gd name="T9" fmla="*/ 1 h 14"/>
                <a:gd name="T10" fmla="*/ 14 w 15"/>
                <a:gd name="T11" fmla="*/ 8 h 14"/>
                <a:gd name="T12" fmla="*/ 7 w 15"/>
                <a:gd name="T13" fmla="*/ 13 h 14"/>
              </a:gdLst>
              <a:ahLst/>
              <a:cxnLst>
                <a:cxn ang="0">
                  <a:pos x="T0" y="T1"/>
                </a:cxn>
                <a:cxn ang="0">
                  <a:pos x="T2" y="T3"/>
                </a:cxn>
                <a:cxn ang="0">
                  <a:pos x="T4" y="T5"/>
                </a:cxn>
                <a:cxn ang="0">
                  <a:pos x="T6" y="T7"/>
                </a:cxn>
                <a:cxn ang="0">
                  <a:pos x="T8" y="T9"/>
                </a:cxn>
                <a:cxn ang="0">
                  <a:pos x="T10" y="T11"/>
                </a:cxn>
                <a:cxn ang="0">
                  <a:pos x="T12" y="T13"/>
                </a:cxn>
              </a:cxnLst>
              <a:rect l="0" t="0" r="r" b="b"/>
              <a:pathLst>
                <a:path w="15" h="14">
                  <a:moveTo>
                    <a:pt x="7" y="13"/>
                  </a:moveTo>
                  <a:cubicBezTo>
                    <a:pt x="6" y="13"/>
                    <a:pt x="6" y="13"/>
                    <a:pt x="6" y="13"/>
                  </a:cubicBezTo>
                  <a:cubicBezTo>
                    <a:pt x="3" y="13"/>
                    <a:pt x="0" y="9"/>
                    <a:pt x="1" y="6"/>
                  </a:cubicBezTo>
                  <a:cubicBezTo>
                    <a:pt x="1" y="3"/>
                    <a:pt x="4" y="0"/>
                    <a:pt x="8" y="1"/>
                  </a:cubicBezTo>
                  <a:cubicBezTo>
                    <a:pt x="9" y="1"/>
                    <a:pt x="9" y="1"/>
                    <a:pt x="9" y="1"/>
                  </a:cubicBezTo>
                  <a:cubicBezTo>
                    <a:pt x="12" y="1"/>
                    <a:pt x="15" y="4"/>
                    <a:pt x="14" y="8"/>
                  </a:cubicBezTo>
                  <a:cubicBezTo>
                    <a:pt x="14" y="11"/>
                    <a:pt x="11" y="14"/>
                    <a:pt x="7" y="13"/>
                  </a:cubicBezTo>
                  <a:close/>
                </a:path>
              </a:pathLst>
            </a:custGeom>
            <a:solidFill>
              <a:srgbClr val="222B3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1" name="Freeform 17"/>
            <p:cNvSpPr/>
            <p:nvPr/>
          </p:nvSpPr>
          <p:spPr bwMode="auto">
            <a:xfrm>
              <a:off x="12061825" y="346075"/>
              <a:ext cx="6350" cy="7938"/>
            </a:xfrm>
            <a:custGeom>
              <a:avLst/>
              <a:gdLst>
                <a:gd name="T0" fmla="*/ 2 w 4"/>
                <a:gd name="T1" fmla="*/ 4 h 4"/>
                <a:gd name="T2" fmla="*/ 2 w 4"/>
                <a:gd name="T3" fmla="*/ 4 h 4"/>
                <a:gd name="T4" fmla="*/ 0 w 4"/>
                <a:gd name="T5" fmla="*/ 2 h 4"/>
                <a:gd name="T6" fmla="*/ 2 w 4"/>
                <a:gd name="T7" fmla="*/ 0 h 4"/>
                <a:gd name="T8" fmla="*/ 3 w 4"/>
                <a:gd name="T9" fmla="*/ 0 h 4"/>
                <a:gd name="T10" fmla="*/ 4 w 4"/>
                <a:gd name="T11" fmla="*/ 2 h 4"/>
                <a:gd name="T12" fmla="*/ 2 w 4"/>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4"/>
                  </a:moveTo>
                  <a:cubicBezTo>
                    <a:pt x="2" y="4"/>
                    <a:pt x="2" y="4"/>
                    <a:pt x="2" y="4"/>
                  </a:cubicBezTo>
                  <a:cubicBezTo>
                    <a:pt x="1" y="4"/>
                    <a:pt x="0" y="3"/>
                    <a:pt x="0" y="2"/>
                  </a:cubicBezTo>
                  <a:cubicBezTo>
                    <a:pt x="0" y="1"/>
                    <a:pt x="1" y="0"/>
                    <a:pt x="2" y="0"/>
                  </a:cubicBezTo>
                  <a:cubicBezTo>
                    <a:pt x="3" y="0"/>
                    <a:pt x="3" y="0"/>
                    <a:pt x="3" y="0"/>
                  </a:cubicBezTo>
                  <a:cubicBezTo>
                    <a:pt x="3" y="0"/>
                    <a:pt x="4" y="1"/>
                    <a:pt x="4" y="2"/>
                  </a:cubicBezTo>
                  <a:cubicBezTo>
                    <a:pt x="4" y="3"/>
                    <a:pt x="3" y="4"/>
                    <a:pt x="2" y="4"/>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2" name="Freeform 18"/>
            <p:cNvSpPr/>
            <p:nvPr/>
          </p:nvSpPr>
          <p:spPr bwMode="auto">
            <a:xfrm>
              <a:off x="11853863" y="79375"/>
              <a:ext cx="77787" cy="71438"/>
            </a:xfrm>
            <a:custGeom>
              <a:avLst/>
              <a:gdLst>
                <a:gd name="T0" fmla="*/ 44 w 46"/>
                <a:gd name="T1" fmla="*/ 42 h 43"/>
                <a:gd name="T2" fmla="*/ 22 w 46"/>
                <a:gd name="T3" fmla="*/ 22 h 43"/>
                <a:gd name="T4" fmla="*/ 1 w 46"/>
                <a:gd name="T5" fmla="*/ 9 h 43"/>
                <a:gd name="T6" fmla="*/ 2 w 46"/>
                <a:gd name="T7" fmla="*/ 5 h 43"/>
                <a:gd name="T8" fmla="*/ 30 w 46"/>
                <a:gd name="T9" fmla="*/ 15 h 43"/>
                <a:gd name="T10" fmla="*/ 46 w 46"/>
                <a:gd name="T11" fmla="*/ 41 h 43"/>
                <a:gd name="T12" fmla="*/ 44 w 46"/>
                <a:gd name="T13" fmla="*/ 42 h 43"/>
              </a:gdLst>
              <a:ahLst/>
              <a:cxnLst>
                <a:cxn ang="0">
                  <a:pos x="T0" y="T1"/>
                </a:cxn>
                <a:cxn ang="0">
                  <a:pos x="T2" y="T3"/>
                </a:cxn>
                <a:cxn ang="0">
                  <a:pos x="T4" y="T5"/>
                </a:cxn>
                <a:cxn ang="0">
                  <a:pos x="T6" y="T7"/>
                </a:cxn>
                <a:cxn ang="0">
                  <a:pos x="T8" y="T9"/>
                </a:cxn>
                <a:cxn ang="0">
                  <a:pos x="T10" y="T11"/>
                </a:cxn>
                <a:cxn ang="0">
                  <a:pos x="T12" y="T13"/>
                </a:cxn>
              </a:cxnLst>
              <a:rect l="0" t="0" r="r" b="b"/>
              <a:pathLst>
                <a:path w="46" h="43">
                  <a:moveTo>
                    <a:pt x="44" y="42"/>
                  </a:moveTo>
                  <a:cubicBezTo>
                    <a:pt x="37" y="36"/>
                    <a:pt x="31" y="28"/>
                    <a:pt x="22" y="22"/>
                  </a:cubicBezTo>
                  <a:cubicBezTo>
                    <a:pt x="15" y="17"/>
                    <a:pt x="5" y="16"/>
                    <a:pt x="1" y="9"/>
                  </a:cubicBezTo>
                  <a:cubicBezTo>
                    <a:pt x="0" y="7"/>
                    <a:pt x="1" y="6"/>
                    <a:pt x="2" y="5"/>
                  </a:cubicBezTo>
                  <a:cubicBezTo>
                    <a:pt x="11" y="0"/>
                    <a:pt x="23" y="10"/>
                    <a:pt x="30" y="15"/>
                  </a:cubicBezTo>
                  <a:cubicBezTo>
                    <a:pt x="38" y="22"/>
                    <a:pt x="45" y="30"/>
                    <a:pt x="46" y="41"/>
                  </a:cubicBezTo>
                  <a:cubicBezTo>
                    <a:pt x="46" y="42"/>
                    <a:pt x="45" y="43"/>
                    <a:pt x="44" y="42"/>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3" name="Freeform 19"/>
            <p:cNvSpPr/>
            <p:nvPr/>
          </p:nvSpPr>
          <p:spPr bwMode="auto">
            <a:xfrm>
              <a:off x="11845925" y="339725"/>
              <a:ext cx="69850" cy="69850"/>
            </a:xfrm>
            <a:custGeom>
              <a:avLst/>
              <a:gdLst>
                <a:gd name="T0" fmla="*/ 8 w 42"/>
                <a:gd name="T1" fmla="*/ 41 h 41"/>
                <a:gd name="T2" fmla="*/ 37 w 42"/>
                <a:gd name="T3" fmla="*/ 0 h 41"/>
                <a:gd name="T4" fmla="*/ 41 w 42"/>
                <a:gd name="T5" fmla="*/ 4 h 41"/>
                <a:gd name="T6" fmla="*/ 22 w 42"/>
                <a:gd name="T7" fmla="*/ 22 h 41"/>
                <a:gd name="T8" fmla="*/ 9 w 42"/>
                <a:gd name="T9" fmla="*/ 41 h 41"/>
                <a:gd name="T10" fmla="*/ 8 w 42"/>
                <a:gd name="T11" fmla="*/ 41 h 41"/>
              </a:gdLst>
              <a:ahLst/>
              <a:cxnLst>
                <a:cxn ang="0">
                  <a:pos x="T0" y="T1"/>
                </a:cxn>
                <a:cxn ang="0">
                  <a:pos x="T2" y="T3"/>
                </a:cxn>
                <a:cxn ang="0">
                  <a:pos x="T4" y="T5"/>
                </a:cxn>
                <a:cxn ang="0">
                  <a:pos x="T6" y="T7"/>
                </a:cxn>
                <a:cxn ang="0">
                  <a:pos x="T8" y="T9"/>
                </a:cxn>
                <a:cxn ang="0">
                  <a:pos x="T10" y="T11"/>
                </a:cxn>
              </a:cxnLst>
              <a:rect l="0" t="0" r="r" b="b"/>
              <a:pathLst>
                <a:path w="42" h="41">
                  <a:moveTo>
                    <a:pt x="8" y="41"/>
                  </a:moveTo>
                  <a:cubicBezTo>
                    <a:pt x="0" y="26"/>
                    <a:pt x="24" y="1"/>
                    <a:pt x="37" y="0"/>
                  </a:cubicBezTo>
                  <a:cubicBezTo>
                    <a:pt x="40" y="0"/>
                    <a:pt x="42" y="2"/>
                    <a:pt x="41" y="4"/>
                  </a:cubicBezTo>
                  <a:cubicBezTo>
                    <a:pt x="37" y="12"/>
                    <a:pt x="28" y="16"/>
                    <a:pt x="22" y="22"/>
                  </a:cubicBezTo>
                  <a:cubicBezTo>
                    <a:pt x="17" y="28"/>
                    <a:pt x="15" y="36"/>
                    <a:pt x="9" y="41"/>
                  </a:cubicBezTo>
                  <a:lnTo>
                    <a:pt x="8" y="4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4" name="Freeform 20"/>
            <p:cNvSpPr/>
            <p:nvPr/>
          </p:nvSpPr>
          <p:spPr bwMode="auto">
            <a:xfrm>
              <a:off x="11593513" y="441325"/>
              <a:ext cx="41275" cy="104775"/>
            </a:xfrm>
            <a:custGeom>
              <a:avLst/>
              <a:gdLst>
                <a:gd name="T0" fmla="*/ 3 w 24"/>
                <a:gd name="T1" fmla="*/ 60 h 63"/>
                <a:gd name="T2" fmla="*/ 21 w 24"/>
                <a:gd name="T3" fmla="*/ 1 h 63"/>
                <a:gd name="T4" fmla="*/ 24 w 24"/>
                <a:gd name="T5" fmla="*/ 3 h 63"/>
                <a:gd name="T6" fmla="*/ 15 w 24"/>
                <a:gd name="T7" fmla="*/ 29 h 63"/>
                <a:gd name="T8" fmla="*/ 7 w 24"/>
                <a:gd name="T9" fmla="*/ 60 h 63"/>
                <a:gd name="T10" fmla="*/ 3 w 24"/>
                <a:gd name="T11" fmla="*/ 60 h 63"/>
              </a:gdLst>
              <a:ahLst/>
              <a:cxnLst>
                <a:cxn ang="0">
                  <a:pos x="T0" y="T1"/>
                </a:cxn>
                <a:cxn ang="0">
                  <a:pos x="T2" y="T3"/>
                </a:cxn>
                <a:cxn ang="0">
                  <a:pos x="T4" y="T5"/>
                </a:cxn>
                <a:cxn ang="0">
                  <a:pos x="T6" y="T7"/>
                </a:cxn>
                <a:cxn ang="0">
                  <a:pos x="T8" y="T9"/>
                </a:cxn>
                <a:cxn ang="0">
                  <a:pos x="T10" y="T11"/>
                </a:cxn>
              </a:cxnLst>
              <a:rect l="0" t="0" r="r" b="b"/>
              <a:pathLst>
                <a:path w="24" h="63">
                  <a:moveTo>
                    <a:pt x="3" y="60"/>
                  </a:moveTo>
                  <a:cubicBezTo>
                    <a:pt x="0" y="42"/>
                    <a:pt x="2" y="12"/>
                    <a:pt x="21" y="1"/>
                  </a:cubicBezTo>
                  <a:cubicBezTo>
                    <a:pt x="22" y="0"/>
                    <a:pt x="24" y="1"/>
                    <a:pt x="24" y="3"/>
                  </a:cubicBezTo>
                  <a:cubicBezTo>
                    <a:pt x="23" y="12"/>
                    <a:pt x="18" y="21"/>
                    <a:pt x="15" y="29"/>
                  </a:cubicBezTo>
                  <a:cubicBezTo>
                    <a:pt x="11" y="39"/>
                    <a:pt x="8" y="50"/>
                    <a:pt x="7" y="60"/>
                  </a:cubicBezTo>
                  <a:cubicBezTo>
                    <a:pt x="6" y="62"/>
                    <a:pt x="3" y="63"/>
                    <a:pt x="3" y="6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垂直排列标题与&#10;文本">
    <p:spTree>
      <p:nvGrpSpPr>
        <p:cNvPr id="1" name=""/>
        <p:cNvGrpSpPr/>
        <p:nvPr/>
      </p:nvGrpSpPr>
      <p:grpSpPr>
        <a:xfrm>
          <a:off x="0" y="0"/>
          <a:ext cx="0" cy="0"/>
          <a:chOff x="0" y="0"/>
          <a:chExt cx="0" cy="0"/>
        </a:xfrm>
      </p:grpSpPr>
      <p:sp>
        <p:nvSpPr>
          <p:cNvPr id="7" name="矩形 6"/>
          <p:cNvSpPr/>
          <p:nvPr userDrawn="1"/>
        </p:nvSpPr>
        <p:spPr>
          <a:xfrm>
            <a:off x="11447362" y="0"/>
            <a:ext cx="744638" cy="752354"/>
          </a:xfrm>
          <a:prstGeom prst="rect">
            <a:avLst/>
          </a:prstGeom>
          <a:solidFill>
            <a:srgbClr val="20A8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8" name="组合 7"/>
          <p:cNvGrpSpPr/>
          <p:nvPr userDrawn="1"/>
        </p:nvGrpSpPr>
        <p:grpSpPr>
          <a:xfrm>
            <a:off x="11514138" y="58738"/>
            <a:ext cx="636587" cy="684213"/>
            <a:chOff x="11514138" y="58738"/>
            <a:chExt cx="636587" cy="684213"/>
          </a:xfrm>
        </p:grpSpPr>
        <p:sp>
          <p:nvSpPr>
            <p:cNvPr id="9" name="Freeform 5"/>
            <p:cNvSpPr/>
            <p:nvPr/>
          </p:nvSpPr>
          <p:spPr bwMode="auto">
            <a:xfrm>
              <a:off x="11514138" y="58738"/>
              <a:ext cx="636587" cy="684213"/>
            </a:xfrm>
            <a:custGeom>
              <a:avLst/>
              <a:gdLst>
                <a:gd name="T0" fmla="*/ 239 w 378"/>
                <a:gd name="T1" fmla="*/ 183 h 407"/>
                <a:gd name="T2" fmla="*/ 220 w 378"/>
                <a:gd name="T3" fmla="*/ 197 h 407"/>
                <a:gd name="T4" fmla="*/ 207 w 378"/>
                <a:gd name="T5" fmla="*/ 218 h 407"/>
                <a:gd name="T6" fmla="*/ 205 w 378"/>
                <a:gd name="T7" fmla="*/ 221 h 407"/>
                <a:gd name="T8" fmla="*/ 201 w 378"/>
                <a:gd name="T9" fmla="*/ 221 h 407"/>
                <a:gd name="T10" fmla="*/ 193 w 378"/>
                <a:gd name="T11" fmla="*/ 184 h 407"/>
                <a:gd name="T12" fmla="*/ 192 w 378"/>
                <a:gd name="T13" fmla="*/ 177 h 407"/>
                <a:gd name="T14" fmla="*/ 127 w 378"/>
                <a:gd name="T15" fmla="*/ 195 h 407"/>
                <a:gd name="T16" fmla="*/ 76 w 378"/>
                <a:gd name="T17" fmla="*/ 242 h 407"/>
                <a:gd name="T18" fmla="*/ 61 w 378"/>
                <a:gd name="T19" fmla="*/ 279 h 407"/>
                <a:gd name="T20" fmla="*/ 63 w 378"/>
                <a:gd name="T21" fmla="*/ 318 h 407"/>
                <a:gd name="T22" fmla="*/ 73 w 378"/>
                <a:gd name="T23" fmla="*/ 325 h 407"/>
                <a:gd name="T24" fmla="*/ 85 w 378"/>
                <a:gd name="T25" fmla="*/ 328 h 407"/>
                <a:gd name="T26" fmla="*/ 102 w 378"/>
                <a:gd name="T27" fmla="*/ 340 h 407"/>
                <a:gd name="T28" fmla="*/ 119 w 378"/>
                <a:gd name="T29" fmla="*/ 349 h 407"/>
                <a:gd name="T30" fmla="*/ 136 w 378"/>
                <a:gd name="T31" fmla="*/ 345 h 407"/>
                <a:gd name="T32" fmla="*/ 134 w 378"/>
                <a:gd name="T33" fmla="*/ 351 h 407"/>
                <a:gd name="T34" fmla="*/ 104 w 378"/>
                <a:gd name="T35" fmla="*/ 365 h 407"/>
                <a:gd name="T36" fmla="*/ 92 w 378"/>
                <a:gd name="T37" fmla="*/ 361 h 407"/>
                <a:gd name="T38" fmla="*/ 72 w 378"/>
                <a:gd name="T39" fmla="*/ 354 h 407"/>
                <a:gd name="T40" fmla="*/ 60 w 378"/>
                <a:gd name="T41" fmla="*/ 356 h 407"/>
                <a:gd name="T42" fmla="*/ 56 w 378"/>
                <a:gd name="T43" fmla="*/ 370 h 407"/>
                <a:gd name="T44" fmla="*/ 51 w 378"/>
                <a:gd name="T45" fmla="*/ 374 h 407"/>
                <a:gd name="T46" fmla="*/ 18 w 378"/>
                <a:gd name="T47" fmla="*/ 394 h 407"/>
                <a:gd name="T48" fmla="*/ 4 w 378"/>
                <a:gd name="T49" fmla="*/ 407 h 407"/>
                <a:gd name="T50" fmla="*/ 3 w 378"/>
                <a:gd name="T51" fmla="*/ 395 h 407"/>
                <a:gd name="T52" fmla="*/ 18 w 378"/>
                <a:gd name="T53" fmla="*/ 356 h 407"/>
                <a:gd name="T54" fmla="*/ 39 w 378"/>
                <a:gd name="T55" fmla="*/ 335 h 407"/>
                <a:gd name="T56" fmla="*/ 37 w 378"/>
                <a:gd name="T57" fmla="*/ 318 h 407"/>
                <a:gd name="T58" fmla="*/ 28 w 378"/>
                <a:gd name="T59" fmla="*/ 279 h 407"/>
                <a:gd name="T60" fmla="*/ 73 w 378"/>
                <a:gd name="T61" fmla="*/ 137 h 407"/>
                <a:gd name="T62" fmla="*/ 97 w 378"/>
                <a:gd name="T63" fmla="*/ 108 h 407"/>
                <a:gd name="T64" fmla="*/ 122 w 378"/>
                <a:gd name="T65" fmla="*/ 89 h 407"/>
                <a:gd name="T66" fmla="*/ 153 w 378"/>
                <a:gd name="T67" fmla="*/ 77 h 407"/>
                <a:gd name="T68" fmla="*/ 180 w 378"/>
                <a:gd name="T69" fmla="*/ 71 h 407"/>
                <a:gd name="T70" fmla="*/ 187 w 378"/>
                <a:gd name="T71" fmla="*/ 66 h 407"/>
                <a:gd name="T72" fmla="*/ 195 w 378"/>
                <a:gd name="T73" fmla="*/ 47 h 407"/>
                <a:gd name="T74" fmla="*/ 185 w 378"/>
                <a:gd name="T75" fmla="*/ 21 h 407"/>
                <a:gd name="T76" fmla="*/ 176 w 378"/>
                <a:gd name="T77" fmla="*/ 10 h 407"/>
                <a:gd name="T78" fmla="*/ 175 w 378"/>
                <a:gd name="T79" fmla="*/ 7 h 407"/>
                <a:gd name="T80" fmla="*/ 178 w 378"/>
                <a:gd name="T81" fmla="*/ 3 h 407"/>
                <a:gd name="T82" fmla="*/ 201 w 378"/>
                <a:gd name="T83" fmla="*/ 6 h 407"/>
                <a:gd name="T84" fmla="*/ 230 w 378"/>
                <a:gd name="T85" fmla="*/ 22 h 407"/>
                <a:gd name="T86" fmla="*/ 253 w 378"/>
                <a:gd name="T87" fmla="*/ 42 h 407"/>
                <a:gd name="T88" fmla="*/ 275 w 378"/>
                <a:gd name="T89" fmla="*/ 79 h 407"/>
                <a:gd name="T90" fmla="*/ 315 w 378"/>
                <a:gd name="T91" fmla="*/ 100 h 407"/>
                <a:gd name="T92" fmla="*/ 352 w 378"/>
                <a:gd name="T93" fmla="*/ 128 h 407"/>
                <a:gd name="T94" fmla="*/ 373 w 378"/>
                <a:gd name="T95" fmla="*/ 168 h 407"/>
                <a:gd name="T96" fmla="*/ 368 w 378"/>
                <a:gd name="T97" fmla="*/ 240 h 407"/>
                <a:gd name="T98" fmla="*/ 375 w 378"/>
                <a:gd name="T99" fmla="*/ 263 h 407"/>
                <a:gd name="T100" fmla="*/ 375 w 378"/>
                <a:gd name="T101" fmla="*/ 280 h 407"/>
                <a:gd name="T102" fmla="*/ 373 w 378"/>
                <a:gd name="T103" fmla="*/ 282 h 407"/>
                <a:gd name="T104" fmla="*/ 368 w 378"/>
                <a:gd name="T105" fmla="*/ 283 h 407"/>
                <a:gd name="T106" fmla="*/ 351 w 378"/>
                <a:gd name="T107" fmla="*/ 269 h 407"/>
                <a:gd name="T108" fmla="*/ 339 w 378"/>
                <a:gd name="T109" fmla="*/ 250 h 407"/>
                <a:gd name="T110" fmla="*/ 329 w 378"/>
                <a:gd name="T111" fmla="*/ 236 h 407"/>
                <a:gd name="T112" fmla="*/ 318 w 378"/>
                <a:gd name="T113" fmla="*/ 226 h 407"/>
                <a:gd name="T114" fmla="*/ 309 w 378"/>
                <a:gd name="T115" fmla="*/ 218 h 407"/>
                <a:gd name="T116" fmla="*/ 298 w 378"/>
                <a:gd name="T117" fmla="*/ 208 h 407"/>
                <a:gd name="T118" fmla="*/ 277 w 378"/>
                <a:gd name="T119" fmla="*/ 198 h 407"/>
                <a:gd name="T120" fmla="*/ 239 w 378"/>
                <a:gd name="T121" fmla="*/ 183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8" h="407">
                  <a:moveTo>
                    <a:pt x="239" y="183"/>
                  </a:moveTo>
                  <a:cubicBezTo>
                    <a:pt x="231" y="186"/>
                    <a:pt x="225" y="191"/>
                    <a:pt x="220" y="197"/>
                  </a:cubicBezTo>
                  <a:cubicBezTo>
                    <a:pt x="214" y="204"/>
                    <a:pt x="210" y="211"/>
                    <a:pt x="207" y="218"/>
                  </a:cubicBezTo>
                  <a:cubicBezTo>
                    <a:pt x="206" y="220"/>
                    <a:pt x="206" y="221"/>
                    <a:pt x="205" y="221"/>
                  </a:cubicBezTo>
                  <a:cubicBezTo>
                    <a:pt x="204" y="222"/>
                    <a:pt x="201" y="222"/>
                    <a:pt x="201" y="221"/>
                  </a:cubicBezTo>
                  <a:cubicBezTo>
                    <a:pt x="193" y="211"/>
                    <a:pt x="190" y="197"/>
                    <a:pt x="193" y="184"/>
                  </a:cubicBezTo>
                  <a:cubicBezTo>
                    <a:pt x="194" y="181"/>
                    <a:pt x="196" y="177"/>
                    <a:pt x="192" y="177"/>
                  </a:cubicBezTo>
                  <a:cubicBezTo>
                    <a:pt x="169" y="177"/>
                    <a:pt x="147" y="184"/>
                    <a:pt x="127" y="195"/>
                  </a:cubicBezTo>
                  <a:cubicBezTo>
                    <a:pt x="106" y="206"/>
                    <a:pt x="86" y="222"/>
                    <a:pt x="76" y="242"/>
                  </a:cubicBezTo>
                  <a:cubicBezTo>
                    <a:pt x="69" y="254"/>
                    <a:pt x="64" y="266"/>
                    <a:pt x="61" y="279"/>
                  </a:cubicBezTo>
                  <a:cubicBezTo>
                    <a:pt x="58" y="292"/>
                    <a:pt x="58" y="305"/>
                    <a:pt x="63" y="318"/>
                  </a:cubicBezTo>
                  <a:cubicBezTo>
                    <a:pt x="64" y="322"/>
                    <a:pt x="68" y="324"/>
                    <a:pt x="73" y="325"/>
                  </a:cubicBezTo>
                  <a:cubicBezTo>
                    <a:pt x="77" y="326"/>
                    <a:pt x="81" y="327"/>
                    <a:pt x="85" y="328"/>
                  </a:cubicBezTo>
                  <a:cubicBezTo>
                    <a:pt x="92" y="330"/>
                    <a:pt x="97" y="335"/>
                    <a:pt x="102" y="340"/>
                  </a:cubicBezTo>
                  <a:cubicBezTo>
                    <a:pt x="107" y="344"/>
                    <a:pt x="113" y="348"/>
                    <a:pt x="119" y="349"/>
                  </a:cubicBezTo>
                  <a:cubicBezTo>
                    <a:pt x="124" y="349"/>
                    <a:pt x="131" y="347"/>
                    <a:pt x="136" y="345"/>
                  </a:cubicBezTo>
                  <a:cubicBezTo>
                    <a:pt x="136" y="347"/>
                    <a:pt x="135" y="350"/>
                    <a:pt x="134" y="351"/>
                  </a:cubicBezTo>
                  <a:cubicBezTo>
                    <a:pt x="126" y="360"/>
                    <a:pt x="115" y="366"/>
                    <a:pt x="104" y="365"/>
                  </a:cubicBezTo>
                  <a:cubicBezTo>
                    <a:pt x="100" y="364"/>
                    <a:pt x="96" y="363"/>
                    <a:pt x="92" y="361"/>
                  </a:cubicBezTo>
                  <a:cubicBezTo>
                    <a:pt x="85" y="359"/>
                    <a:pt x="79" y="357"/>
                    <a:pt x="72" y="354"/>
                  </a:cubicBezTo>
                  <a:cubicBezTo>
                    <a:pt x="68" y="353"/>
                    <a:pt x="62" y="351"/>
                    <a:pt x="60" y="356"/>
                  </a:cubicBezTo>
                  <a:cubicBezTo>
                    <a:pt x="59" y="361"/>
                    <a:pt x="60" y="365"/>
                    <a:pt x="56" y="370"/>
                  </a:cubicBezTo>
                  <a:cubicBezTo>
                    <a:pt x="54" y="372"/>
                    <a:pt x="53" y="373"/>
                    <a:pt x="51" y="374"/>
                  </a:cubicBezTo>
                  <a:cubicBezTo>
                    <a:pt x="46" y="377"/>
                    <a:pt x="26" y="386"/>
                    <a:pt x="18" y="394"/>
                  </a:cubicBezTo>
                  <a:cubicBezTo>
                    <a:pt x="8" y="403"/>
                    <a:pt x="5" y="407"/>
                    <a:pt x="4" y="407"/>
                  </a:cubicBezTo>
                  <a:cubicBezTo>
                    <a:pt x="0" y="407"/>
                    <a:pt x="3" y="398"/>
                    <a:pt x="3" y="395"/>
                  </a:cubicBezTo>
                  <a:cubicBezTo>
                    <a:pt x="3" y="390"/>
                    <a:pt x="2" y="373"/>
                    <a:pt x="18" y="356"/>
                  </a:cubicBezTo>
                  <a:cubicBezTo>
                    <a:pt x="27" y="347"/>
                    <a:pt x="36" y="342"/>
                    <a:pt x="39" y="335"/>
                  </a:cubicBezTo>
                  <a:cubicBezTo>
                    <a:pt x="41" y="329"/>
                    <a:pt x="39" y="323"/>
                    <a:pt x="37" y="318"/>
                  </a:cubicBezTo>
                  <a:cubicBezTo>
                    <a:pt x="33" y="305"/>
                    <a:pt x="30" y="292"/>
                    <a:pt x="28" y="279"/>
                  </a:cubicBezTo>
                  <a:cubicBezTo>
                    <a:pt x="20" y="228"/>
                    <a:pt x="43" y="179"/>
                    <a:pt x="73" y="137"/>
                  </a:cubicBezTo>
                  <a:cubicBezTo>
                    <a:pt x="80" y="127"/>
                    <a:pt x="88" y="116"/>
                    <a:pt x="97" y="108"/>
                  </a:cubicBezTo>
                  <a:cubicBezTo>
                    <a:pt x="105" y="101"/>
                    <a:pt x="114" y="95"/>
                    <a:pt x="122" y="89"/>
                  </a:cubicBezTo>
                  <a:cubicBezTo>
                    <a:pt x="128" y="86"/>
                    <a:pt x="148" y="78"/>
                    <a:pt x="153" y="77"/>
                  </a:cubicBezTo>
                  <a:cubicBezTo>
                    <a:pt x="162" y="75"/>
                    <a:pt x="171" y="74"/>
                    <a:pt x="180" y="71"/>
                  </a:cubicBezTo>
                  <a:cubicBezTo>
                    <a:pt x="183" y="70"/>
                    <a:pt x="185" y="68"/>
                    <a:pt x="187" y="66"/>
                  </a:cubicBezTo>
                  <a:cubicBezTo>
                    <a:pt x="192" y="61"/>
                    <a:pt x="194" y="54"/>
                    <a:pt x="195" y="47"/>
                  </a:cubicBezTo>
                  <a:cubicBezTo>
                    <a:pt x="195" y="37"/>
                    <a:pt x="191" y="28"/>
                    <a:pt x="185" y="21"/>
                  </a:cubicBezTo>
                  <a:cubicBezTo>
                    <a:pt x="182" y="18"/>
                    <a:pt x="178" y="15"/>
                    <a:pt x="176" y="10"/>
                  </a:cubicBezTo>
                  <a:cubicBezTo>
                    <a:pt x="175" y="10"/>
                    <a:pt x="175" y="9"/>
                    <a:pt x="175" y="7"/>
                  </a:cubicBezTo>
                  <a:cubicBezTo>
                    <a:pt x="175" y="6"/>
                    <a:pt x="177" y="4"/>
                    <a:pt x="178" y="3"/>
                  </a:cubicBezTo>
                  <a:cubicBezTo>
                    <a:pt x="185" y="0"/>
                    <a:pt x="190" y="2"/>
                    <a:pt x="201" y="6"/>
                  </a:cubicBezTo>
                  <a:cubicBezTo>
                    <a:pt x="215" y="12"/>
                    <a:pt x="218" y="14"/>
                    <a:pt x="230" y="22"/>
                  </a:cubicBezTo>
                  <a:cubicBezTo>
                    <a:pt x="234" y="24"/>
                    <a:pt x="244" y="31"/>
                    <a:pt x="253" y="42"/>
                  </a:cubicBezTo>
                  <a:cubicBezTo>
                    <a:pt x="260" y="49"/>
                    <a:pt x="267" y="63"/>
                    <a:pt x="275" y="79"/>
                  </a:cubicBezTo>
                  <a:cubicBezTo>
                    <a:pt x="290" y="83"/>
                    <a:pt x="303" y="91"/>
                    <a:pt x="315" y="100"/>
                  </a:cubicBezTo>
                  <a:cubicBezTo>
                    <a:pt x="328" y="108"/>
                    <a:pt x="341" y="117"/>
                    <a:pt x="352" y="128"/>
                  </a:cubicBezTo>
                  <a:cubicBezTo>
                    <a:pt x="362" y="139"/>
                    <a:pt x="371" y="152"/>
                    <a:pt x="373" y="168"/>
                  </a:cubicBezTo>
                  <a:cubicBezTo>
                    <a:pt x="377" y="192"/>
                    <a:pt x="365" y="216"/>
                    <a:pt x="368" y="240"/>
                  </a:cubicBezTo>
                  <a:cubicBezTo>
                    <a:pt x="369" y="248"/>
                    <a:pt x="372" y="255"/>
                    <a:pt x="375" y="263"/>
                  </a:cubicBezTo>
                  <a:cubicBezTo>
                    <a:pt x="376" y="269"/>
                    <a:pt x="378" y="275"/>
                    <a:pt x="375" y="280"/>
                  </a:cubicBezTo>
                  <a:cubicBezTo>
                    <a:pt x="375" y="281"/>
                    <a:pt x="374" y="282"/>
                    <a:pt x="373" y="282"/>
                  </a:cubicBezTo>
                  <a:cubicBezTo>
                    <a:pt x="372" y="284"/>
                    <a:pt x="370" y="284"/>
                    <a:pt x="368" y="283"/>
                  </a:cubicBezTo>
                  <a:cubicBezTo>
                    <a:pt x="360" y="282"/>
                    <a:pt x="355" y="275"/>
                    <a:pt x="351" y="269"/>
                  </a:cubicBezTo>
                  <a:cubicBezTo>
                    <a:pt x="347" y="262"/>
                    <a:pt x="343" y="256"/>
                    <a:pt x="339" y="250"/>
                  </a:cubicBezTo>
                  <a:cubicBezTo>
                    <a:pt x="336" y="245"/>
                    <a:pt x="332" y="240"/>
                    <a:pt x="329" y="236"/>
                  </a:cubicBezTo>
                  <a:cubicBezTo>
                    <a:pt x="325" y="232"/>
                    <a:pt x="322" y="229"/>
                    <a:pt x="318" y="226"/>
                  </a:cubicBezTo>
                  <a:cubicBezTo>
                    <a:pt x="315" y="223"/>
                    <a:pt x="312" y="220"/>
                    <a:pt x="309" y="218"/>
                  </a:cubicBezTo>
                  <a:cubicBezTo>
                    <a:pt x="305" y="214"/>
                    <a:pt x="302" y="211"/>
                    <a:pt x="298" y="208"/>
                  </a:cubicBezTo>
                  <a:cubicBezTo>
                    <a:pt x="291" y="204"/>
                    <a:pt x="284" y="201"/>
                    <a:pt x="277" y="198"/>
                  </a:cubicBezTo>
                  <a:cubicBezTo>
                    <a:pt x="265" y="193"/>
                    <a:pt x="251" y="188"/>
                    <a:pt x="239" y="183"/>
                  </a:cubicBezTo>
                </a:path>
              </a:pathLst>
            </a:custGeom>
            <a:solidFill>
              <a:schemeClr val="bg1">
                <a:lumMod val="95000"/>
              </a:schemeClr>
            </a:solidFill>
            <a:ln>
              <a:noFill/>
            </a:ln>
          </p:spPr>
          <p:txBody>
            <a:bodyPr vert="horz" wrap="square" lIns="91440" tIns="45720" rIns="91440" bIns="45720" numCol="1" anchor="t" anchorCtr="0" compatLnSpc="1"/>
            <a:lstStyle/>
            <a:p>
              <a:endParaRPr lang="zh-CN" altLang="en-US"/>
            </a:p>
          </p:txBody>
        </p:sp>
        <p:sp>
          <p:nvSpPr>
            <p:cNvPr id="10" name="Freeform 6"/>
            <p:cNvSpPr/>
            <p:nvPr/>
          </p:nvSpPr>
          <p:spPr bwMode="auto">
            <a:xfrm>
              <a:off x="11518900" y="61913"/>
              <a:ext cx="630237" cy="681038"/>
            </a:xfrm>
            <a:custGeom>
              <a:avLst/>
              <a:gdLst>
                <a:gd name="T0" fmla="*/ 176 w 375"/>
                <a:gd name="T1" fmla="*/ 1 h 405"/>
                <a:gd name="T2" fmla="*/ 173 w 375"/>
                <a:gd name="T3" fmla="*/ 6 h 405"/>
                <a:gd name="T4" fmla="*/ 183 w 375"/>
                <a:gd name="T5" fmla="*/ 19 h 405"/>
                <a:gd name="T6" fmla="*/ 193 w 375"/>
                <a:gd name="T7" fmla="*/ 45 h 405"/>
                <a:gd name="T8" fmla="*/ 178 w 375"/>
                <a:gd name="T9" fmla="*/ 69 h 405"/>
                <a:gd name="T10" fmla="*/ 120 w 375"/>
                <a:gd name="T11" fmla="*/ 87 h 405"/>
                <a:gd name="T12" fmla="*/ 71 w 375"/>
                <a:gd name="T13" fmla="*/ 135 h 405"/>
                <a:gd name="T14" fmla="*/ 26 w 375"/>
                <a:gd name="T15" fmla="*/ 277 h 405"/>
                <a:gd name="T16" fmla="*/ 38 w 375"/>
                <a:gd name="T17" fmla="*/ 328 h 405"/>
                <a:gd name="T18" fmla="*/ 16 w 375"/>
                <a:gd name="T19" fmla="*/ 354 h 405"/>
                <a:gd name="T20" fmla="*/ 1 w 375"/>
                <a:gd name="T21" fmla="*/ 393 h 405"/>
                <a:gd name="T22" fmla="*/ 0 w 375"/>
                <a:gd name="T23" fmla="*/ 402 h 405"/>
                <a:gd name="T24" fmla="*/ 2 w 375"/>
                <a:gd name="T25" fmla="*/ 405 h 405"/>
                <a:gd name="T26" fmla="*/ 35 w 375"/>
                <a:gd name="T27" fmla="*/ 359 h 405"/>
                <a:gd name="T28" fmla="*/ 40 w 375"/>
                <a:gd name="T29" fmla="*/ 264 h 405"/>
                <a:gd name="T30" fmla="*/ 37 w 375"/>
                <a:gd name="T31" fmla="*/ 266 h 405"/>
                <a:gd name="T32" fmla="*/ 50 w 375"/>
                <a:gd name="T33" fmla="*/ 191 h 405"/>
                <a:gd name="T34" fmla="*/ 161 w 375"/>
                <a:gd name="T35" fmla="*/ 89 h 405"/>
                <a:gd name="T36" fmla="*/ 198 w 375"/>
                <a:gd name="T37" fmla="*/ 80 h 405"/>
                <a:gd name="T38" fmla="*/ 198 w 375"/>
                <a:gd name="T39" fmla="*/ 20 h 405"/>
                <a:gd name="T40" fmla="*/ 201 w 375"/>
                <a:gd name="T41" fmla="*/ 20 h 405"/>
                <a:gd name="T42" fmla="*/ 201 w 375"/>
                <a:gd name="T43" fmla="*/ 12 h 405"/>
                <a:gd name="T44" fmla="*/ 253 w 375"/>
                <a:gd name="T45" fmla="*/ 52 h 405"/>
                <a:gd name="T46" fmla="*/ 253 w 375"/>
                <a:gd name="T47" fmla="*/ 82 h 405"/>
                <a:gd name="T48" fmla="*/ 287 w 375"/>
                <a:gd name="T49" fmla="*/ 107 h 405"/>
                <a:gd name="T50" fmla="*/ 315 w 375"/>
                <a:gd name="T51" fmla="*/ 115 h 405"/>
                <a:gd name="T52" fmla="*/ 360 w 375"/>
                <a:gd name="T53" fmla="*/ 171 h 405"/>
                <a:gd name="T54" fmla="*/ 359 w 375"/>
                <a:gd name="T55" fmla="*/ 253 h 405"/>
                <a:gd name="T56" fmla="*/ 363 w 375"/>
                <a:gd name="T57" fmla="*/ 281 h 405"/>
                <a:gd name="T58" fmla="*/ 367 w 375"/>
                <a:gd name="T59" fmla="*/ 282 h 405"/>
                <a:gd name="T60" fmla="*/ 373 w 375"/>
                <a:gd name="T61" fmla="*/ 278 h 405"/>
                <a:gd name="T62" fmla="*/ 373 w 375"/>
                <a:gd name="T63" fmla="*/ 261 h 405"/>
                <a:gd name="T64" fmla="*/ 365 w 375"/>
                <a:gd name="T65" fmla="*/ 230 h 405"/>
                <a:gd name="T66" fmla="*/ 371 w 375"/>
                <a:gd name="T67" fmla="*/ 166 h 405"/>
                <a:gd name="T68" fmla="*/ 313 w 375"/>
                <a:gd name="T69" fmla="*/ 98 h 405"/>
                <a:gd name="T70" fmla="*/ 251 w 375"/>
                <a:gd name="T71" fmla="*/ 40 h 405"/>
                <a:gd name="T72" fmla="*/ 199 w 375"/>
                <a:gd name="T73" fmla="*/ 4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75" h="405">
                  <a:moveTo>
                    <a:pt x="183" y="0"/>
                  </a:moveTo>
                  <a:cubicBezTo>
                    <a:pt x="181" y="0"/>
                    <a:pt x="179" y="0"/>
                    <a:pt x="176" y="1"/>
                  </a:cubicBezTo>
                  <a:cubicBezTo>
                    <a:pt x="175" y="2"/>
                    <a:pt x="173" y="4"/>
                    <a:pt x="173" y="5"/>
                  </a:cubicBezTo>
                  <a:cubicBezTo>
                    <a:pt x="173" y="6"/>
                    <a:pt x="173" y="6"/>
                    <a:pt x="173" y="6"/>
                  </a:cubicBezTo>
                  <a:cubicBezTo>
                    <a:pt x="173" y="7"/>
                    <a:pt x="173" y="8"/>
                    <a:pt x="174" y="8"/>
                  </a:cubicBezTo>
                  <a:cubicBezTo>
                    <a:pt x="176" y="13"/>
                    <a:pt x="180" y="16"/>
                    <a:pt x="183" y="19"/>
                  </a:cubicBezTo>
                  <a:cubicBezTo>
                    <a:pt x="189" y="26"/>
                    <a:pt x="193" y="35"/>
                    <a:pt x="193" y="44"/>
                  </a:cubicBezTo>
                  <a:cubicBezTo>
                    <a:pt x="193" y="44"/>
                    <a:pt x="193" y="44"/>
                    <a:pt x="193" y="45"/>
                  </a:cubicBezTo>
                  <a:cubicBezTo>
                    <a:pt x="192" y="52"/>
                    <a:pt x="190" y="59"/>
                    <a:pt x="185" y="64"/>
                  </a:cubicBezTo>
                  <a:cubicBezTo>
                    <a:pt x="183" y="66"/>
                    <a:pt x="181" y="68"/>
                    <a:pt x="178" y="69"/>
                  </a:cubicBezTo>
                  <a:cubicBezTo>
                    <a:pt x="169" y="72"/>
                    <a:pt x="160" y="73"/>
                    <a:pt x="151" y="75"/>
                  </a:cubicBezTo>
                  <a:cubicBezTo>
                    <a:pt x="146" y="76"/>
                    <a:pt x="126" y="84"/>
                    <a:pt x="120" y="87"/>
                  </a:cubicBezTo>
                  <a:cubicBezTo>
                    <a:pt x="112" y="93"/>
                    <a:pt x="103" y="99"/>
                    <a:pt x="95" y="106"/>
                  </a:cubicBezTo>
                  <a:cubicBezTo>
                    <a:pt x="86" y="114"/>
                    <a:pt x="78" y="125"/>
                    <a:pt x="71" y="135"/>
                  </a:cubicBezTo>
                  <a:cubicBezTo>
                    <a:pt x="45" y="171"/>
                    <a:pt x="24" y="213"/>
                    <a:pt x="24" y="257"/>
                  </a:cubicBezTo>
                  <a:cubicBezTo>
                    <a:pt x="24" y="264"/>
                    <a:pt x="25" y="270"/>
                    <a:pt x="26" y="277"/>
                  </a:cubicBezTo>
                  <a:cubicBezTo>
                    <a:pt x="28" y="290"/>
                    <a:pt x="31" y="303"/>
                    <a:pt x="35" y="316"/>
                  </a:cubicBezTo>
                  <a:cubicBezTo>
                    <a:pt x="36" y="320"/>
                    <a:pt x="38" y="324"/>
                    <a:pt x="38" y="328"/>
                  </a:cubicBezTo>
                  <a:cubicBezTo>
                    <a:pt x="38" y="330"/>
                    <a:pt x="37" y="331"/>
                    <a:pt x="37" y="333"/>
                  </a:cubicBezTo>
                  <a:cubicBezTo>
                    <a:pt x="34" y="340"/>
                    <a:pt x="25" y="345"/>
                    <a:pt x="16" y="354"/>
                  </a:cubicBezTo>
                  <a:cubicBezTo>
                    <a:pt x="3" y="368"/>
                    <a:pt x="1" y="382"/>
                    <a:pt x="1" y="389"/>
                  </a:cubicBezTo>
                  <a:cubicBezTo>
                    <a:pt x="1" y="391"/>
                    <a:pt x="1" y="392"/>
                    <a:pt x="1" y="393"/>
                  </a:cubicBezTo>
                  <a:cubicBezTo>
                    <a:pt x="1" y="393"/>
                    <a:pt x="1" y="393"/>
                    <a:pt x="1" y="393"/>
                  </a:cubicBezTo>
                  <a:cubicBezTo>
                    <a:pt x="1" y="395"/>
                    <a:pt x="0" y="399"/>
                    <a:pt x="0" y="402"/>
                  </a:cubicBezTo>
                  <a:cubicBezTo>
                    <a:pt x="0" y="404"/>
                    <a:pt x="0" y="405"/>
                    <a:pt x="2" y="405"/>
                  </a:cubicBezTo>
                  <a:cubicBezTo>
                    <a:pt x="2" y="405"/>
                    <a:pt x="2" y="405"/>
                    <a:pt x="2" y="405"/>
                  </a:cubicBezTo>
                  <a:cubicBezTo>
                    <a:pt x="3" y="405"/>
                    <a:pt x="5" y="402"/>
                    <a:pt x="11" y="396"/>
                  </a:cubicBezTo>
                  <a:cubicBezTo>
                    <a:pt x="17" y="382"/>
                    <a:pt x="25" y="371"/>
                    <a:pt x="35" y="359"/>
                  </a:cubicBezTo>
                  <a:cubicBezTo>
                    <a:pt x="49" y="344"/>
                    <a:pt x="49" y="332"/>
                    <a:pt x="45" y="311"/>
                  </a:cubicBezTo>
                  <a:cubicBezTo>
                    <a:pt x="42" y="296"/>
                    <a:pt x="39" y="280"/>
                    <a:pt x="40" y="264"/>
                  </a:cubicBezTo>
                  <a:cubicBezTo>
                    <a:pt x="39" y="266"/>
                    <a:pt x="38" y="267"/>
                    <a:pt x="38" y="267"/>
                  </a:cubicBezTo>
                  <a:cubicBezTo>
                    <a:pt x="37" y="267"/>
                    <a:pt x="37" y="267"/>
                    <a:pt x="37" y="266"/>
                  </a:cubicBezTo>
                  <a:cubicBezTo>
                    <a:pt x="30" y="264"/>
                    <a:pt x="36" y="252"/>
                    <a:pt x="37" y="245"/>
                  </a:cubicBezTo>
                  <a:cubicBezTo>
                    <a:pt x="37" y="239"/>
                    <a:pt x="45" y="202"/>
                    <a:pt x="50" y="191"/>
                  </a:cubicBezTo>
                  <a:cubicBezTo>
                    <a:pt x="59" y="167"/>
                    <a:pt x="78" y="143"/>
                    <a:pt x="97" y="127"/>
                  </a:cubicBezTo>
                  <a:cubicBezTo>
                    <a:pt x="117" y="110"/>
                    <a:pt x="136" y="99"/>
                    <a:pt x="161" y="89"/>
                  </a:cubicBezTo>
                  <a:cubicBezTo>
                    <a:pt x="173" y="84"/>
                    <a:pt x="186" y="81"/>
                    <a:pt x="198" y="80"/>
                  </a:cubicBezTo>
                  <a:cubicBezTo>
                    <a:pt x="198" y="80"/>
                    <a:pt x="198" y="80"/>
                    <a:pt x="198" y="80"/>
                  </a:cubicBezTo>
                  <a:cubicBezTo>
                    <a:pt x="207" y="71"/>
                    <a:pt x="211" y="58"/>
                    <a:pt x="210" y="45"/>
                  </a:cubicBezTo>
                  <a:cubicBezTo>
                    <a:pt x="209" y="35"/>
                    <a:pt x="194" y="20"/>
                    <a:pt x="198" y="20"/>
                  </a:cubicBezTo>
                  <a:cubicBezTo>
                    <a:pt x="198" y="20"/>
                    <a:pt x="198" y="20"/>
                    <a:pt x="199" y="20"/>
                  </a:cubicBezTo>
                  <a:cubicBezTo>
                    <a:pt x="199" y="20"/>
                    <a:pt x="200" y="20"/>
                    <a:pt x="201" y="20"/>
                  </a:cubicBezTo>
                  <a:cubicBezTo>
                    <a:pt x="198" y="16"/>
                    <a:pt x="196" y="14"/>
                    <a:pt x="196" y="14"/>
                  </a:cubicBezTo>
                  <a:cubicBezTo>
                    <a:pt x="197" y="13"/>
                    <a:pt x="199" y="12"/>
                    <a:pt x="201" y="12"/>
                  </a:cubicBezTo>
                  <a:cubicBezTo>
                    <a:pt x="209" y="12"/>
                    <a:pt x="221" y="20"/>
                    <a:pt x="227" y="23"/>
                  </a:cubicBezTo>
                  <a:cubicBezTo>
                    <a:pt x="239" y="30"/>
                    <a:pt x="246" y="41"/>
                    <a:pt x="253" y="52"/>
                  </a:cubicBezTo>
                  <a:cubicBezTo>
                    <a:pt x="261" y="63"/>
                    <a:pt x="272" y="74"/>
                    <a:pt x="259" y="80"/>
                  </a:cubicBezTo>
                  <a:cubicBezTo>
                    <a:pt x="257" y="81"/>
                    <a:pt x="255" y="81"/>
                    <a:pt x="253" y="82"/>
                  </a:cubicBezTo>
                  <a:cubicBezTo>
                    <a:pt x="253" y="83"/>
                    <a:pt x="254" y="84"/>
                    <a:pt x="254" y="85"/>
                  </a:cubicBezTo>
                  <a:cubicBezTo>
                    <a:pt x="264" y="100"/>
                    <a:pt x="264" y="94"/>
                    <a:pt x="287" y="107"/>
                  </a:cubicBezTo>
                  <a:cubicBezTo>
                    <a:pt x="294" y="111"/>
                    <a:pt x="299" y="114"/>
                    <a:pt x="303" y="118"/>
                  </a:cubicBezTo>
                  <a:cubicBezTo>
                    <a:pt x="307" y="116"/>
                    <a:pt x="311" y="115"/>
                    <a:pt x="315" y="115"/>
                  </a:cubicBezTo>
                  <a:cubicBezTo>
                    <a:pt x="320" y="115"/>
                    <a:pt x="326" y="117"/>
                    <a:pt x="331" y="122"/>
                  </a:cubicBezTo>
                  <a:cubicBezTo>
                    <a:pt x="344" y="136"/>
                    <a:pt x="354" y="152"/>
                    <a:pt x="360" y="171"/>
                  </a:cubicBezTo>
                  <a:cubicBezTo>
                    <a:pt x="362" y="178"/>
                    <a:pt x="363" y="187"/>
                    <a:pt x="361" y="195"/>
                  </a:cubicBezTo>
                  <a:cubicBezTo>
                    <a:pt x="359" y="201"/>
                    <a:pt x="358" y="246"/>
                    <a:pt x="359" y="253"/>
                  </a:cubicBezTo>
                  <a:cubicBezTo>
                    <a:pt x="359" y="254"/>
                    <a:pt x="359" y="254"/>
                    <a:pt x="358" y="255"/>
                  </a:cubicBezTo>
                  <a:cubicBezTo>
                    <a:pt x="360" y="264"/>
                    <a:pt x="363" y="272"/>
                    <a:pt x="363" y="281"/>
                  </a:cubicBezTo>
                  <a:cubicBezTo>
                    <a:pt x="364" y="281"/>
                    <a:pt x="365" y="281"/>
                    <a:pt x="366" y="281"/>
                  </a:cubicBezTo>
                  <a:cubicBezTo>
                    <a:pt x="366" y="282"/>
                    <a:pt x="367" y="282"/>
                    <a:pt x="367" y="282"/>
                  </a:cubicBezTo>
                  <a:cubicBezTo>
                    <a:pt x="369" y="282"/>
                    <a:pt x="370" y="281"/>
                    <a:pt x="371" y="280"/>
                  </a:cubicBezTo>
                  <a:cubicBezTo>
                    <a:pt x="372" y="280"/>
                    <a:pt x="373" y="279"/>
                    <a:pt x="373" y="278"/>
                  </a:cubicBezTo>
                  <a:cubicBezTo>
                    <a:pt x="374" y="276"/>
                    <a:pt x="375" y="274"/>
                    <a:pt x="375" y="272"/>
                  </a:cubicBezTo>
                  <a:cubicBezTo>
                    <a:pt x="375" y="268"/>
                    <a:pt x="374" y="265"/>
                    <a:pt x="373" y="261"/>
                  </a:cubicBezTo>
                  <a:cubicBezTo>
                    <a:pt x="370" y="253"/>
                    <a:pt x="367" y="246"/>
                    <a:pt x="366" y="238"/>
                  </a:cubicBezTo>
                  <a:cubicBezTo>
                    <a:pt x="365" y="235"/>
                    <a:pt x="365" y="233"/>
                    <a:pt x="365" y="230"/>
                  </a:cubicBezTo>
                  <a:cubicBezTo>
                    <a:pt x="365" y="212"/>
                    <a:pt x="372" y="193"/>
                    <a:pt x="372" y="175"/>
                  </a:cubicBezTo>
                  <a:cubicBezTo>
                    <a:pt x="372" y="172"/>
                    <a:pt x="372" y="169"/>
                    <a:pt x="371" y="166"/>
                  </a:cubicBezTo>
                  <a:cubicBezTo>
                    <a:pt x="369" y="150"/>
                    <a:pt x="360" y="137"/>
                    <a:pt x="350" y="126"/>
                  </a:cubicBezTo>
                  <a:cubicBezTo>
                    <a:pt x="339" y="115"/>
                    <a:pt x="326" y="106"/>
                    <a:pt x="313" y="98"/>
                  </a:cubicBezTo>
                  <a:cubicBezTo>
                    <a:pt x="301" y="89"/>
                    <a:pt x="288" y="81"/>
                    <a:pt x="273" y="77"/>
                  </a:cubicBezTo>
                  <a:cubicBezTo>
                    <a:pt x="265" y="61"/>
                    <a:pt x="258" y="47"/>
                    <a:pt x="251" y="40"/>
                  </a:cubicBezTo>
                  <a:cubicBezTo>
                    <a:pt x="242" y="29"/>
                    <a:pt x="232" y="22"/>
                    <a:pt x="228" y="20"/>
                  </a:cubicBezTo>
                  <a:cubicBezTo>
                    <a:pt x="216" y="12"/>
                    <a:pt x="213" y="10"/>
                    <a:pt x="199" y="4"/>
                  </a:cubicBezTo>
                  <a:cubicBezTo>
                    <a:pt x="192" y="1"/>
                    <a:pt x="187" y="0"/>
                    <a:pt x="183" y="0"/>
                  </a:cubicBezTo>
                </a:path>
              </a:pathLst>
            </a:custGeom>
            <a:solidFill>
              <a:schemeClr val="bg1">
                <a:lumMod val="85000"/>
              </a:schemeClr>
            </a:solidFill>
            <a:ln>
              <a:noFill/>
            </a:ln>
          </p:spPr>
          <p:txBody>
            <a:bodyPr vert="horz" wrap="square" lIns="91440" tIns="45720" rIns="91440" bIns="45720" numCol="1" anchor="t" anchorCtr="0" compatLnSpc="1"/>
            <a:lstStyle/>
            <a:p>
              <a:endParaRPr lang="zh-CN" altLang="en-US"/>
            </a:p>
          </p:txBody>
        </p:sp>
        <p:sp>
          <p:nvSpPr>
            <p:cNvPr id="11" name="Freeform 7"/>
            <p:cNvSpPr/>
            <p:nvPr/>
          </p:nvSpPr>
          <p:spPr bwMode="auto">
            <a:xfrm>
              <a:off x="11596688" y="325438"/>
              <a:ext cx="495300" cy="341313"/>
            </a:xfrm>
            <a:custGeom>
              <a:avLst/>
              <a:gdLst>
                <a:gd name="T0" fmla="*/ 178 w 294"/>
                <a:gd name="T1" fmla="*/ 0 h 203"/>
                <a:gd name="T2" fmla="*/ 152 w 294"/>
                <a:gd name="T3" fmla="*/ 2 h 203"/>
                <a:gd name="T4" fmla="*/ 90 w 294"/>
                <a:gd name="T5" fmla="*/ 15 h 203"/>
                <a:gd name="T6" fmla="*/ 9 w 294"/>
                <a:gd name="T7" fmla="*/ 90 h 203"/>
                <a:gd name="T8" fmla="*/ 7 w 294"/>
                <a:gd name="T9" fmla="*/ 156 h 203"/>
                <a:gd name="T10" fmla="*/ 38 w 294"/>
                <a:gd name="T11" fmla="*/ 192 h 203"/>
                <a:gd name="T12" fmla="*/ 72 w 294"/>
                <a:gd name="T13" fmla="*/ 203 h 203"/>
                <a:gd name="T14" fmla="*/ 85 w 294"/>
                <a:gd name="T15" fmla="*/ 193 h 203"/>
                <a:gd name="T16" fmla="*/ 87 w 294"/>
                <a:gd name="T17" fmla="*/ 188 h 203"/>
                <a:gd name="T18" fmla="*/ 87 w 294"/>
                <a:gd name="T19" fmla="*/ 187 h 203"/>
                <a:gd name="T20" fmla="*/ 72 w 294"/>
                <a:gd name="T21" fmla="*/ 191 h 203"/>
                <a:gd name="T22" fmla="*/ 70 w 294"/>
                <a:gd name="T23" fmla="*/ 191 h 203"/>
                <a:gd name="T24" fmla="*/ 53 w 294"/>
                <a:gd name="T25" fmla="*/ 182 h 203"/>
                <a:gd name="T26" fmla="*/ 36 w 294"/>
                <a:gd name="T27" fmla="*/ 170 h 203"/>
                <a:gd name="T28" fmla="*/ 24 w 294"/>
                <a:gd name="T29" fmla="*/ 167 h 203"/>
                <a:gd name="T30" fmla="*/ 14 w 294"/>
                <a:gd name="T31" fmla="*/ 160 h 203"/>
                <a:gd name="T32" fmla="*/ 10 w 294"/>
                <a:gd name="T33" fmla="*/ 139 h 203"/>
                <a:gd name="T34" fmla="*/ 12 w 294"/>
                <a:gd name="T35" fmla="*/ 121 h 203"/>
                <a:gd name="T36" fmla="*/ 27 w 294"/>
                <a:gd name="T37" fmla="*/ 84 h 203"/>
                <a:gd name="T38" fmla="*/ 78 w 294"/>
                <a:gd name="T39" fmla="*/ 37 h 203"/>
                <a:gd name="T40" fmla="*/ 143 w 294"/>
                <a:gd name="T41" fmla="*/ 19 h 203"/>
                <a:gd name="T42" fmla="*/ 146 w 294"/>
                <a:gd name="T43" fmla="*/ 21 h 203"/>
                <a:gd name="T44" fmla="*/ 144 w 294"/>
                <a:gd name="T45" fmla="*/ 26 h 203"/>
                <a:gd name="T46" fmla="*/ 143 w 294"/>
                <a:gd name="T47" fmla="*/ 37 h 203"/>
                <a:gd name="T48" fmla="*/ 150 w 294"/>
                <a:gd name="T49" fmla="*/ 61 h 203"/>
                <a:gd name="T50" fmla="*/ 158 w 294"/>
                <a:gd name="T51" fmla="*/ 59 h 203"/>
                <a:gd name="T52" fmla="*/ 171 w 294"/>
                <a:gd name="T53" fmla="*/ 39 h 203"/>
                <a:gd name="T54" fmla="*/ 190 w 294"/>
                <a:gd name="T55" fmla="*/ 25 h 203"/>
                <a:gd name="T56" fmla="*/ 228 w 294"/>
                <a:gd name="T57" fmla="*/ 40 h 203"/>
                <a:gd name="T58" fmla="*/ 249 w 294"/>
                <a:gd name="T59" fmla="*/ 50 h 203"/>
                <a:gd name="T60" fmla="*/ 260 w 294"/>
                <a:gd name="T61" fmla="*/ 60 h 203"/>
                <a:gd name="T62" fmla="*/ 269 w 294"/>
                <a:gd name="T63" fmla="*/ 68 h 203"/>
                <a:gd name="T64" fmla="*/ 280 w 294"/>
                <a:gd name="T65" fmla="*/ 78 h 203"/>
                <a:gd name="T66" fmla="*/ 290 w 294"/>
                <a:gd name="T67" fmla="*/ 92 h 203"/>
                <a:gd name="T68" fmla="*/ 294 w 294"/>
                <a:gd name="T69" fmla="*/ 98 h 203"/>
                <a:gd name="T70" fmla="*/ 262 w 294"/>
                <a:gd name="T71" fmla="*/ 36 h 203"/>
                <a:gd name="T72" fmla="*/ 208 w 294"/>
                <a:gd name="T73" fmla="*/ 4 h 203"/>
                <a:gd name="T74" fmla="*/ 178 w 294"/>
                <a:gd name="T75"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94" h="203">
                  <a:moveTo>
                    <a:pt x="178" y="0"/>
                  </a:moveTo>
                  <a:cubicBezTo>
                    <a:pt x="169" y="0"/>
                    <a:pt x="160" y="1"/>
                    <a:pt x="152" y="2"/>
                  </a:cubicBezTo>
                  <a:cubicBezTo>
                    <a:pt x="131" y="4"/>
                    <a:pt x="109" y="8"/>
                    <a:pt x="90" y="15"/>
                  </a:cubicBezTo>
                  <a:cubicBezTo>
                    <a:pt x="35" y="32"/>
                    <a:pt x="17" y="76"/>
                    <a:pt x="9" y="90"/>
                  </a:cubicBezTo>
                  <a:cubicBezTo>
                    <a:pt x="0" y="105"/>
                    <a:pt x="3" y="138"/>
                    <a:pt x="7" y="156"/>
                  </a:cubicBezTo>
                  <a:cubicBezTo>
                    <a:pt x="11" y="177"/>
                    <a:pt x="20" y="182"/>
                    <a:pt x="38" y="192"/>
                  </a:cubicBezTo>
                  <a:cubicBezTo>
                    <a:pt x="50" y="198"/>
                    <a:pt x="61" y="199"/>
                    <a:pt x="72" y="203"/>
                  </a:cubicBezTo>
                  <a:cubicBezTo>
                    <a:pt x="77" y="201"/>
                    <a:pt x="81" y="197"/>
                    <a:pt x="85" y="193"/>
                  </a:cubicBezTo>
                  <a:cubicBezTo>
                    <a:pt x="86" y="192"/>
                    <a:pt x="87" y="190"/>
                    <a:pt x="87" y="188"/>
                  </a:cubicBezTo>
                  <a:cubicBezTo>
                    <a:pt x="87" y="188"/>
                    <a:pt x="87" y="188"/>
                    <a:pt x="87" y="187"/>
                  </a:cubicBezTo>
                  <a:cubicBezTo>
                    <a:pt x="83" y="189"/>
                    <a:pt x="76" y="191"/>
                    <a:pt x="72" y="191"/>
                  </a:cubicBezTo>
                  <a:cubicBezTo>
                    <a:pt x="71" y="191"/>
                    <a:pt x="71" y="191"/>
                    <a:pt x="70" y="191"/>
                  </a:cubicBezTo>
                  <a:cubicBezTo>
                    <a:pt x="64" y="190"/>
                    <a:pt x="58" y="186"/>
                    <a:pt x="53" y="182"/>
                  </a:cubicBezTo>
                  <a:cubicBezTo>
                    <a:pt x="48" y="177"/>
                    <a:pt x="43" y="172"/>
                    <a:pt x="36" y="170"/>
                  </a:cubicBezTo>
                  <a:cubicBezTo>
                    <a:pt x="32" y="169"/>
                    <a:pt x="28" y="168"/>
                    <a:pt x="24" y="167"/>
                  </a:cubicBezTo>
                  <a:cubicBezTo>
                    <a:pt x="19" y="166"/>
                    <a:pt x="15" y="164"/>
                    <a:pt x="14" y="160"/>
                  </a:cubicBezTo>
                  <a:cubicBezTo>
                    <a:pt x="11" y="153"/>
                    <a:pt x="10" y="146"/>
                    <a:pt x="10" y="139"/>
                  </a:cubicBezTo>
                  <a:cubicBezTo>
                    <a:pt x="10" y="133"/>
                    <a:pt x="11" y="127"/>
                    <a:pt x="12" y="121"/>
                  </a:cubicBezTo>
                  <a:cubicBezTo>
                    <a:pt x="15" y="108"/>
                    <a:pt x="20" y="96"/>
                    <a:pt x="27" y="84"/>
                  </a:cubicBezTo>
                  <a:cubicBezTo>
                    <a:pt x="37" y="64"/>
                    <a:pt x="57" y="48"/>
                    <a:pt x="78" y="37"/>
                  </a:cubicBezTo>
                  <a:cubicBezTo>
                    <a:pt x="98" y="26"/>
                    <a:pt x="120" y="19"/>
                    <a:pt x="143" y="19"/>
                  </a:cubicBezTo>
                  <a:cubicBezTo>
                    <a:pt x="145" y="19"/>
                    <a:pt x="146" y="20"/>
                    <a:pt x="146" y="21"/>
                  </a:cubicBezTo>
                  <a:cubicBezTo>
                    <a:pt x="146" y="23"/>
                    <a:pt x="145" y="25"/>
                    <a:pt x="144" y="26"/>
                  </a:cubicBezTo>
                  <a:cubicBezTo>
                    <a:pt x="144" y="30"/>
                    <a:pt x="143" y="33"/>
                    <a:pt x="143" y="37"/>
                  </a:cubicBezTo>
                  <a:cubicBezTo>
                    <a:pt x="143" y="46"/>
                    <a:pt x="146" y="54"/>
                    <a:pt x="150" y="61"/>
                  </a:cubicBezTo>
                  <a:cubicBezTo>
                    <a:pt x="153" y="61"/>
                    <a:pt x="156" y="60"/>
                    <a:pt x="158" y="59"/>
                  </a:cubicBezTo>
                  <a:cubicBezTo>
                    <a:pt x="162" y="52"/>
                    <a:pt x="166" y="45"/>
                    <a:pt x="171" y="39"/>
                  </a:cubicBezTo>
                  <a:cubicBezTo>
                    <a:pt x="176" y="33"/>
                    <a:pt x="182" y="28"/>
                    <a:pt x="190" y="25"/>
                  </a:cubicBezTo>
                  <a:cubicBezTo>
                    <a:pt x="202" y="30"/>
                    <a:pt x="216" y="35"/>
                    <a:pt x="228" y="40"/>
                  </a:cubicBezTo>
                  <a:cubicBezTo>
                    <a:pt x="235" y="43"/>
                    <a:pt x="242" y="46"/>
                    <a:pt x="249" y="50"/>
                  </a:cubicBezTo>
                  <a:cubicBezTo>
                    <a:pt x="253" y="53"/>
                    <a:pt x="256" y="56"/>
                    <a:pt x="260" y="60"/>
                  </a:cubicBezTo>
                  <a:cubicBezTo>
                    <a:pt x="263" y="62"/>
                    <a:pt x="266" y="65"/>
                    <a:pt x="269" y="68"/>
                  </a:cubicBezTo>
                  <a:cubicBezTo>
                    <a:pt x="273" y="71"/>
                    <a:pt x="276" y="74"/>
                    <a:pt x="280" y="78"/>
                  </a:cubicBezTo>
                  <a:cubicBezTo>
                    <a:pt x="283" y="82"/>
                    <a:pt x="287" y="87"/>
                    <a:pt x="290" y="92"/>
                  </a:cubicBezTo>
                  <a:cubicBezTo>
                    <a:pt x="291" y="94"/>
                    <a:pt x="293" y="96"/>
                    <a:pt x="294" y="98"/>
                  </a:cubicBezTo>
                  <a:cubicBezTo>
                    <a:pt x="289" y="75"/>
                    <a:pt x="272" y="44"/>
                    <a:pt x="262" y="36"/>
                  </a:cubicBezTo>
                  <a:cubicBezTo>
                    <a:pt x="246" y="22"/>
                    <a:pt x="228" y="10"/>
                    <a:pt x="208" y="4"/>
                  </a:cubicBezTo>
                  <a:cubicBezTo>
                    <a:pt x="198" y="1"/>
                    <a:pt x="188" y="0"/>
                    <a:pt x="178" y="0"/>
                  </a:cubicBezTo>
                </a:path>
              </a:pathLst>
            </a:custGeom>
            <a:solidFill>
              <a:schemeClr val="bg1">
                <a:lumMod val="75000"/>
              </a:schemeClr>
            </a:solidFill>
            <a:ln>
              <a:noFill/>
            </a:ln>
          </p:spPr>
          <p:txBody>
            <a:bodyPr vert="horz" wrap="square" lIns="91440" tIns="45720" rIns="91440" bIns="45720" numCol="1" anchor="t" anchorCtr="0" compatLnSpc="1"/>
            <a:lstStyle/>
            <a:p>
              <a:endParaRPr lang="zh-CN" altLang="en-US"/>
            </a:p>
          </p:txBody>
        </p:sp>
        <p:sp>
          <p:nvSpPr>
            <p:cNvPr id="12" name="Freeform 8"/>
            <p:cNvSpPr/>
            <p:nvPr/>
          </p:nvSpPr>
          <p:spPr bwMode="auto">
            <a:xfrm>
              <a:off x="11585575" y="196850"/>
              <a:ext cx="361950" cy="309563"/>
            </a:xfrm>
            <a:custGeom>
              <a:avLst/>
              <a:gdLst>
                <a:gd name="T0" fmla="*/ 162 w 215"/>
                <a:gd name="T1" fmla="*/ 0 h 184"/>
                <a:gd name="T2" fmla="*/ 158 w 215"/>
                <a:gd name="T3" fmla="*/ 0 h 184"/>
                <a:gd name="T4" fmla="*/ 141 w 215"/>
                <a:gd name="T5" fmla="*/ 13 h 184"/>
                <a:gd name="T6" fmla="*/ 89 w 215"/>
                <a:gd name="T7" fmla="*/ 32 h 184"/>
                <a:gd name="T8" fmla="*/ 48 w 215"/>
                <a:gd name="T9" fmla="*/ 73 h 184"/>
                <a:gd name="T10" fmla="*/ 0 w 215"/>
                <a:gd name="T11" fmla="*/ 177 h 184"/>
                <a:gd name="T12" fmla="*/ 0 w 215"/>
                <a:gd name="T13" fmla="*/ 184 h 184"/>
                <a:gd name="T14" fmla="*/ 13 w 215"/>
                <a:gd name="T15" fmla="*/ 149 h 184"/>
                <a:gd name="T16" fmla="*/ 74 w 215"/>
                <a:gd name="T17" fmla="*/ 86 h 184"/>
                <a:gd name="T18" fmla="*/ 132 w 215"/>
                <a:gd name="T19" fmla="*/ 57 h 184"/>
                <a:gd name="T20" fmla="*/ 155 w 215"/>
                <a:gd name="T21" fmla="*/ 53 h 184"/>
                <a:gd name="T22" fmla="*/ 155 w 215"/>
                <a:gd name="T23" fmla="*/ 53 h 184"/>
                <a:gd name="T24" fmla="*/ 167 w 215"/>
                <a:gd name="T25" fmla="*/ 54 h 184"/>
                <a:gd name="T26" fmla="*/ 178 w 215"/>
                <a:gd name="T27" fmla="*/ 55 h 184"/>
                <a:gd name="T28" fmla="*/ 184 w 215"/>
                <a:gd name="T29" fmla="*/ 54 h 184"/>
                <a:gd name="T30" fmla="*/ 201 w 215"/>
                <a:gd name="T31" fmla="*/ 15 h 184"/>
                <a:gd name="T32" fmla="*/ 162 w 215"/>
                <a:gd name="T33" fmla="*/ 0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5" h="184">
                  <a:moveTo>
                    <a:pt x="162" y="0"/>
                  </a:moveTo>
                  <a:cubicBezTo>
                    <a:pt x="161" y="0"/>
                    <a:pt x="160" y="0"/>
                    <a:pt x="158" y="0"/>
                  </a:cubicBezTo>
                  <a:cubicBezTo>
                    <a:pt x="154" y="6"/>
                    <a:pt x="148" y="10"/>
                    <a:pt x="141" y="13"/>
                  </a:cubicBezTo>
                  <a:cubicBezTo>
                    <a:pt x="123" y="21"/>
                    <a:pt x="105" y="20"/>
                    <a:pt x="89" y="32"/>
                  </a:cubicBezTo>
                  <a:cubicBezTo>
                    <a:pt x="73" y="44"/>
                    <a:pt x="60" y="58"/>
                    <a:pt x="48" y="73"/>
                  </a:cubicBezTo>
                  <a:cubicBezTo>
                    <a:pt x="24" y="103"/>
                    <a:pt x="2" y="139"/>
                    <a:pt x="0" y="177"/>
                  </a:cubicBezTo>
                  <a:cubicBezTo>
                    <a:pt x="0" y="180"/>
                    <a:pt x="0" y="182"/>
                    <a:pt x="0" y="184"/>
                  </a:cubicBezTo>
                  <a:cubicBezTo>
                    <a:pt x="2" y="178"/>
                    <a:pt x="7" y="165"/>
                    <a:pt x="13" y="149"/>
                  </a:cubicBezTo>
                  <a:cubicBezTo>
                    <a:pt x="17" y="140"/>
                    <a:pt x="56" y="98"/>
                    <a:pt x="74" y="86"/>
                  </a:cubicBezTo>
                  <a:cubicBezTo>
                    <a:pt x="92" y="74"/>
                    <a:pt x="112" y="64"/>
                    <a:pt x="132" y="57"/>
                  </a:cubicBezTo>
                  <a:cubicBezTo>
                    <a:pt x="139" y="55"/>
                    <a:pt x="147" y="53"/>
                    <a:pt x="155" y="53"/>
                  </a:cubicBezTo>
                  <a:cubicBezTo>
                    <a:pt x="155" y="53"/>
                    <a:pt x="155" y="53"/>
                    <a:pt x="155" y="53"/>
                  </a:cubicBezTo>
                  <a:cubicBezTo>
                    <a:pt x="159" y="53"/>
                    <a:pt x="163" y="53"/>
                    <a:pt x="167" y="54"/>
                  </a:cubicBezTo>
                  <a:cubicBezTo>
                    <a:pt x="170" y="54"/>
                    <a:pt x="174" y="55"/>
                    <a:pt x="178" y="55"/>
                  </a:cubicBezTo>
                  <a:cubicBezTo>
                    <a:pt x="180" y="55"/>
                    <a:pt x="182" y="55"/>
                    <a:pt x="184" y="54"/>
                  </a:cubicBezTo>
                  <a:cubicBezTo>
                    <a:pt x="200" y="51"/>
                    <a:pt x="215" y="29"/>
                    <a:pt x="201" y="15"/>
                  </a:cubicBezTo>
                  <a:cubicBezTo>
                    <a:pt x="190" y="4"/>
                    <a:pt x="177" y="0"/>
                    <a:pt x="162" y="0"/>
                  </a:cubicBezTo>
                </a:path>
              </a:pathLst>
            </a:custGeom>
            <a:solidFill>
              <a:schemeClr val="bg1"/>
            </a:solidFill>
            <a:ln>
              <a:noFill/>
            </a:ln>
          </p:spPr>
          <p:txBody>
            <a:bodyPr vert="horz" wrap="square" lIns="91440" tIns="45720" rIns="91440" bIns="45720" numCol="1" anchor="t" anchorCtr="0" compatLnSpc="1"/>
            <a:lstStyle/>
            <a:p>
              <a:endParaRPr lang="zh-CN" altLang="en-US"/>
            </a:p>
          </p:txBody>
        </p:sp>
        <p:sp>
          <p:nvSpPr>
            <p:cNvPr id="13" name="Freeform 9"/>
            <p:cNvSpPr/>
            <p:nvPr/>
          </p:nvSpPr>
          <p:spPr bwMode="auto">
            <a:xfrm>
              <a:off x="11568113" y="196850"/>
              <a:ext cx="282575" cy="314325"/>
            </a:xfrm>
            <a:custGeom>
              <a:avLst/>
              <a:gdLst>
                <a:gd name="T0" fmla="*/ 168 w 168"/>
                <a:gd name="T1" fmla="*/ 0 h 187"/>
                <a:gd name="T2" fmla="*/ 168 w 168"/>
                <a:gd name="T3" fmla="*/ 0 h 187"/>
                <a:gd name="T4" fmla="*/ 131 w 168"/>
                <a:gd name="T5" fmla="*/ 9 h 187"/>
                <a:gd name="T6" fmla="*/ 67 w 168"/>
                <a:gd name="T7" fmla="*/ 47 h 187"/>
                <a:gd name="T8" fmla="*/ 20 w 168"/>
                <a:gd name="T9" fmla="*/ 111 h 187"/>
                <a:gd name="T10" fmla="*/ 7 w 168"/>
                <a:gd name="T11" fmla="*/ 165 h 187"/>
                <a:gd name="T12" fmla="*/ 7 w 168"/>
                <a:gd name="T13" fmla="*/ 186 h 187"/>
                <a:gd name="T14" fmla="*/ 8 w 168"/>
                <a:gd name="T15" fmla="*/ 187 h 187"/>
                <a:gd name="T16" fmla="*/ 10 w 168"/>
                <a:gd name="T17" fmla="*/ 184 h 187"/>
                <a:gd name="T18" fmla="*/ 10 w 168"/>
                <a:gd name="T19" fmla="*/ 177 h 187"/>
                <a:gd name="T20" fmla="*/ 58 w 168"/>
                <a:gd name="T21" fmla="*/ 73 h 187"/>
                <a:gd name="T22" fmla="*/ 99 w 168"/>
                <a:gd name="T23" fmla="*/ 32 h 187"/>
                <a:gd name="T24" fmla="*/ 151 w 168"/>
                <a:gd name="T25" fmla="*/ 13 h 187"/>
                <a:gd name="T26" fmla="*/ 168 w 168"/>
                <a:gd name="T27"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8" h="187">
                  <a:moveTo>
                    <a:pt x="168" y="0"/>
                  </a:moveTo>
                  <a:cubicBezTo>
                    <a:pt x="168" y="0"/>
                    <a:pt x="168" y="0"/>
                    <a:pt x="168" y="0"/>
                  </a:cubicBezTo>
                  <a:cubicBezTo>
                    <a:pt x="156" y="1"/>
                    <a:pt x="143" y="4"/>
                    <a:pt x="131" y="9"/>
                  </a:cubicBezTo>
                  <a:cubicBezTo>
                    <a:pt x="106" y="19"/>
                    <a:pt x="87" y="30"/>
                    <a:pt x="67" y="47"/>
                  </a:cubicBezTo>
                  <a:cubicBezTo>
                    <a:pt x="48" y="63"/>
                    <a:pt x="29" y="87"/>
                    <a:pt x="20" y="111"/>
                  </a:cubicBezTo>
                  <a:cubicBezTo>
                    <a:pt x="15" y="122"/>
                    <a:pt x="7" y="159"/>
                    <a:pt x="7" y="165"/>
                  </a:cubicBezTo>
                  <a:cubicBezTo>
                    <a:pt x="6" y="172"/>
                    <a:pt x="0" y="184"/>
                    <a:pt x="7" y="186"/>
                  </a:cubicBezTo>
                  <a:cubicBezTo>
                    <a:pt x="7" y="187"/>
                    <a:pt x="7" y="187"/>
                    <a:pt x="8" y="187"/>
                  </a:cubicBezTo>
                  <a:cubicBezTo>
                    <a:pt x="8" y="187"/>
                    <a:pt x="9" y="186"/>
                    <a:pt x="10" y="184"/>
                  </a:cubicBezTo>
                  <a:cubicBezTo>
                    <a:pt x="10" y="182"/>
                    <a:pt x="10" y="180"/>
                    <a:pt x="10" y="177"/>
                  </a:cubicBezTo>
                  <a:cubicBezTo>
                    <a:pt x="12" y="139"/>
                    <a:pt x="34" y="103"/>
                    <a:pt x="58" y="73"/>
                  </a:cubicBezTo>
                  <a:cubicBezTo>
                    <a:pt x="70" y="58"/>
                    <a:pt x="83" y="44"/>
                    <a:pt x="99" y="32"/>
                  </a:cubicBezTo>
                  <a:cubicBezTo>
                    <a:pt x="115" y="20"/>
                    <a:pt x="133" y="21"/>
                    <a:pt x="151" y="13"/>
                  </a:cubicBezTo>
                  <a:cubicBezTo>
                    <a:pt x="158" y="10"/>
                    <a:pt x="164" y="6"/>
                    <a:pt x="168" y="0"/>
                  </a:cubicBezTo>
                </a:path>
              </a:pathLst>
            </a:custGeom>
            <a:solidFill>
              <a:schemeClr val="bg1">
                <a:lumMod val="95000"/>
              </a:schemeClr>
            </a:solidFill>
            <a:ln>
              <a:noFill/>
            </a:ln>
          </p:spPr>
          <p:txBody>
            <a:bodyPr vert="horz" wrap="square" lIns="91440" tIns="45720" rIns="91440" bIns="45720" numCol="1" anchor="t" anchorCtr="0" compatLnSpc="1"/>
            <a:lstStyle/>
            <a:p>
              <a:endParaRPr lang="zh-CN" altLang="en-US"/>
            </a:p>
          </p:txBody>
        </p:sp>
        <p:sp>
          <p:nvSpPr>
            <p:cNvPr id="14" name="Freeform 10"/>
            <p:cNvSpPr/>
            <p:nvPr/>
          </p:nvSpPr>
          <p:spPr bwMode="auto">
            <a:xfrm>
              <a:off x="11988800" y="260350"/>
              <a:ext cx="131762" cy="231775"/>
            </a:xfrm>
            <a:custGeom>
              <a:avLst/>
              <a:gdLst>
                <a:gd name="T0" fmla="*/ 23 w 78"/>
                <a:gd name="T1" fmla="*/ 0 h 138"/>
                <a:gd name="T2" fmla="*/ 19 w 78"/>
                <a:gd name="T3" fmla="*/ 37 h 138"/>
                <a:gd name="T4" fmla="*/ 68 w 78"/>
                <a:gd name="T5" fmla="*/ 138 h 138"/>
                <a:gd name="T6" fmla="*/ 73 w 78"/>
                <a:gd name="T7" fmla="*/ 138 h 138"/>
                <a:gd name="T8" fmla="*/ 78 w 78"/>
                <a:gd name="T9" fmla="*/ 137 h 138"/>
                <a:gd name="T10" fmla="*/ 68 w 78"/>
                <a:gd name="T11" fmla="*/ 94 h 138"/>
                <a:gd name="T12" fmla="*/ 69 w 78"/>
                <a:gd name="T13" fmla="*/ 52 h 138"/>
                <a:gd name="T14" fmla="*/ 43 w 78"/>
                <a:gd name="T15" fmla="*/ 16 h 138"/>
                <a:gd name="T16" fmla="*/ 23 w 78"/>
                <a:gd name="T17"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138">
                  <a:moveTo>
                    <a:pt x="23" y="0"/>
                  </a:moveTo>
                  <a:cubicBezTo>
                    <a:pt x="9" y="8"/>
                    <a:pt x="0" y="28"/>
                    <a:pt x="19" y="37"/>
                  </a:cubicBezTo>
                  <a:cubicBezTo>
                    <a:pt x="38" y="46"/>
                    <a:pt x="63" y="94"/>
                    <a:pt x="68" y="138"/>
                  </a:cubicBezTo>
                  <a:cubicBezTo>
                    <a:pt x="68" y="138"/>
                    <a:pt x="71" y="138"/>
                    <a:pt x="73" y="138"/>
                  </a:cubicBezTo>
                  <a:cubicBezTo>
                    <a:pt x="75" y="138"/>
                    <a:pt x="77" y="138"/>
                    <a:pt x="78" y="137"/>
                  </a:cubicBezTo>
                  <a:cubicBezTo>
                    <a:pt x="74" y="123"/>
                    <a:pt x="69" y="109"/>
                    <a:pt x="68" y="94"/>
                  </a:cubicBezTo>
                  <a:cubicBezTo>
                    <a:pt x="67" y="80"/>
                    <a:pt x="73" y="65"/>
                    <a:pt x="69" y="52"/>
                  </a:cubicBezTo>
                  <a:cubicBezTo>
                    <a:pt x="65" y="37"/>
                    <a:pt x="54" y="25"/>
                    <a:pt x="43" y="16"/>
                  </a:cubicBezTo>
                  <a:cubicBezTo>
                    <a:pt x="35" y="9"/>
                    <a:pt x="30" y="4"/>
                    <a:pt x="23" y="0"/>
                  </a:cubicBezTo>
                </a:path>
              </a:pathLst>
            </a:custGeom>
            <a:solidFill>
              <a:schemeClr val="bg1"/>
            </a:solidFill>
            <a:ln>
              <a:noFill/>
            </a:ln>
          </p:spPr>
          <p:txBody>
            <a:bodyPr vert="horz" wrap="square" lIns="91440" tIns="45720" rIns="91440" bIns="45720" numCol="1" anchor="t" anchorCtr="0" compatLnSpc="1"/>
            <a:lstStyle/>
            <a:p>
              <a:endParaRPr lang="zh-CN" altLang="en-US"/>
            </a:p>
          </p:txBody>
        </p:sp>
        <p:sp>
          <p:nvSpPr>
            <p:cNvPr id="15" name="Freeform 11"/>
            <p:cNvSpPr/>
            <p:nvPr/>
          </p:nvSpPr>
          <p:spPr bwMode="auto">
            <a:xfrm>
              <a:off x="12026900" y="255588"/>
              <a:ext cx="101600" cy="234950"/>
            </a:xfrm>
            <a:custGeom>
              <a:avLst/>
              <a:gdLst>
                <a:gd name="T0" fmla="*/ 12 w 60"/>
                <a:gd name="T1" fmla="*/ 0 h 140"/>
                <a:gd name="T2" fmla="*/ 0 w 60"/>
                <a:gd name="T3" fmla="*/ 3 h 140"/>
                <a:gd name="T4" fmla="*/ 20 w 60"/>
                <a:gd name="T5" fmla="*/ 19 h 140"/>
                <a:gd name="T6" fmla="*/ 46 w 60"/>
                <a:gd name="T7" fmla="*/ 55 h 140"/>
                <a:gd name="T8" fmla="*/ 45 w 60"/>
                <a:gd name="T9" fmla="*/ 97 h 140"/>
                <a:gd name="T10" fmla="*/ 55 w 60"/>
                <a:gd name="T11" fmla="*/ 140 h 140"/>
                <a:gd name="T12" fmla="*/ 56 w 60"/>
                <a:gd name="T13" fmla="*/ 138 h 140"/>
                <a:gd name="T14" fmla="*/ 58 w 60"/>
                <a:gd name="T15" fmla="*/ 80 h 140"/>
                <a:gd name="T16" fmla="*/ 57 w 60"/>
                <a:gd name="T17" fmla="*/ 56 h 140"/>
                <a:gd name="T18" fmla="*/ 28 w 60"/>
                <a:gd name="T19" fmla="*/ 7 h 140"/>
                <a:gd name="T20" fmla="*/ 12 w 60"/>
                <a:gd name="T21"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140">
                  <a:moveTo>
                    <a:pt x="12" y="0"/>
                  </a:moveTo>
                  <a:cubicBezTo>
                    <a:pt x="8" y="0"/>
                    <a:pt x="4" y="1"/>
                    <a:pt x="0" y="3"/>
                  </a:cubicBezTo>
                  <a:cubicBezTo>
                    <a:pt x="7" y="7"/>
                    <a:pt x="12" y="12"/>
                    <a:pt x="20" y="19"/>
                  </a:cubicBezTo>
                  <a:cubicBezTo>
                    <a:pt x="31" y="28"/>
                    <a:pt x="42" y="40"/>
                    <a:pt x="46" y="55"/>
                  </a:cubicBezTo>
                  <a:cubicBezTo>
                    <a:pt x="50" y="68"/>
                    <a:pt x="44" y="83"/>
                    <a:pt x="45" y="97"/>
                  </a:cubicBezTo>
                  <a:cubicBezTo>
                    <a:pt x="46" y="112"/>
                    <a:pt x="51" y="126"/>
                    <a:pt x="55" y="140"/>
                  </a:cubicBezTo>
                  <a:cubicBezTo>
                    <a:pt x="56" y="139"/>
                    <a:pt x="56" y="139"/>
                    <a:pt x="56" y="138"/>
                  </a:cubicBezTo>
                  <a:cubicBezTo>
                    <a:pt x="55" y="131"/>
                    <a:pt x="56" y="86"/>
                    <a:pt x="58" y="80"/>
                  </a:cubicBezTo>
                  <a:cubicBezTo>
                    <a:pt x="60" y="72"/>
                    <a:pt x="59" y="63"/>
                    <a:pt x="57" y="56"/>
                  </a:cubicBezTo>
                  <a:cubicBezTo>
                    <a:pt x="51" y="37"/>
                    <a:pt x="41" y="21"/>
                    <a:pt x="28" y="7"/>
                  </a:cubicBezTo>
                  <a:cubicBezTo>
                    <a:pt x="23" y="2"/>
                    <a:pt x="17" y="0"/>
                    <a:pt x="12" y="0"/>
                  </a:cubicBezTo>
                </a:path>
              </a:pathLst>
            </a:custGeom>
            <a:solidFill>
              <a:schemeClr val="bg1"/>
            </a:solidFill>
            <a:ln>
              <a:noFill/>
            </a:ln>
          </p:spPr>
          <p:txBody>
            <a:bodyPr vert="horz" wrap="square" lIns="91440" tIns="45720" rIns="91440" bIns="45720" numCol="1" anchor="t" anchorCtr="0" compatLnSpc="1"/>
            <a:lstStyle/>
            <a:p>
              <a:endParaRPr lang="zh-CN" altLang="en-US"/>
            </a:p>
          </p:txBody>
        </p:sp>
        <p:sp>
          <p:nvSpPr>
            <p:cNvPr id="16" name="Freeform 12"/>
            <p:cNvSpPr/>
            <p:nvPr/>
          </p:nvSpPr>
          <p:spPr bwMode="auto">
            <a:xfrm>
              <a:off x="11855450" y="95250"/>
              <a:ext cx="87312" cy="106363"/>
            </a:xfrm>
            <a:custGeom>
              <a:avLst/>
              <a:gdLst>
                <a:gd name="T0" fmla="*/ 0 w 52"/>
                <a:gd name="T1" fmla="*/ 0 h 63"/>
                <a:gd name="T2" fmla="*/ 16 w 52"/>
                <a:gd name="T3" fmla="*/ 22 h 63"/>
                <a:gd name="T4" fmla="*/ 26 w 52"/>
                <a:gd name="T5" fmla="*/ 51 h 63"/>
                <a:gd name="T6" fmla="*/ 42 w 52"/>
                <a:gd name="T7" fmla="*/ 63 h 63"/>
                <a:gd name="T8" fmla="*/ 52 w 52"/>
                <a:gd name="T9" fmla="*/ 62 h 63"/>
                <a:gd name="T10" fmla="*/ 0 w 52"/>
                <a:gd name="T11" fmla="*/ 0 h 63"/>
              </a:gdLst>
              <a:ahLst/>
              <a:cxnLst>
                <a:cxn ang="0">
                  <a:pos x="T0" y="T1"/>
                </a:cxn>
                <a:cxn ang="0">
                  <a:pos x="T2" y="T3"/>
                </a:cxn>
                <a:cxn ang="0">
                  <a:pos x="T4" y="T5"/>
                </a:cxn>
                <a:cxn ang="0">
                  <a:pos x="T6" y="T7"/>
                </a:cxn>
                <a:cxn ang="0">
                  <a:pos x="T8" y="T9"/>
                </a:cxn>
                <a:cxn ang="0">
                  <a:pos x="T10" y="T11"/>
                </a:cxn>
              </a:cxnLst>
              <a:rect l="0" t="0" r="r" b="b"/>
              <a:pathLst>
                <a:path w="52" h="63">
                  <a:moveTo>
                    <a:pt x="0" y="0"/>
                  </a:moveTo>
                  <a:cubicBezTo>
                    <a:pt x="6" y="8"/>
                    <a:pt x="15" y="20"/>
                    <a:pt x="16" y="22"/>
                  </a:cubicBezTo>
                  <a:cubicBezTo>
                    <a:pt x="22" y="31"/>
                    <a:pt x="25" y="41"/>
                    <a:pt x="26" y="51"/>
                  </a:cubicBezTo>
                  <a:cubicBezTo>
                    <a:pt x="26" y="60"/>
                    <a:pt x="34" y="63"/>
                    <a:pt x="42" y="63"/>
                  </a:cubicBezTo>
                  <a:cubicBezTo>
                    <a:pt x="46" y="63"/>
                    <a:pt x="49" y="63"/>
                    <a:pt x="52" y="62"/>
                  </a:cubicBezTo>
                  <a:cubicBezTo>
                    <a:pt x="36" y="37"/>
                    <a:pt x="12" y="3"/>
                    <a:pt x="0" y="0"/>
                  </a:cubicBezTo>
                </a:path>
              </a:pathLst>
            </a:custGeom>
            <a:solidFill>
              <a:schemeClr val="bg1">
                <a:lumMod val="95000"/>
              </a:schemeClr>
            </a:solidFill>
            <a:ln>
              <a:noFill/>
            </a:ln>
          </p:spPr>
          <p:txBody>
            <a:bodyPr vert="horz" wrap="square" lIns="91440" tIns="45720" rIns="91440" bIns="45720" numCol="1" anchor="t" anchorCtr="0" compatLnSpc="1"/>
            <a:lstStyle/>
            <a:p>
              <a:endParaRPr lang="zh-CN" altLang="en-US"/>
            </a:p>
          </p:txBody>
        </p:sp>
        <p:sp>
          <p:nvSpPr>
            <p:cNvPr id="17" name="Freeform 13"/>
            <p:cNvSpPr/>
            <p:nvPr/>
          </p:nvSpPr>
          <p:spPr bwMode="auto">
            <a:xfrm>
              <a:off x="11847513" y="82550"/>
              <a:ext cx="128587" cy="117475"/>
            </a:xfrm>
            <a:custGeom>
              <a:avLst/>
              <a:gdLst>
                <a:gd name="T0" fmla="*/ 5 w 76"/>
                <a:gd name="T1" fmla="*/ 0 h 70"/>
                <a:gd name="T2" fmla="*/ 0 w 76"/>
                <a:gd name="T3" fmla="*/ 2 h 70"/>
                <a:gd name="T4" fmla="*/ 5 w 76"/>
                <a:gd name="T5" fmla="*/ 8 h 70"/>
                <a:gd name="T6" fmla="*/ 57 w 76"/>
                <a:gd name="T7" fmla="*/ 70 h 70"/>
                <a:gd name="T8" fmla="*/ 63 w 76"/>
                <a:gd name="T9" fmla="*/ 68 h 70"/>
                <a:gd name="T10" fmla="*/ 57 w 76"/>
                <a:gd name="T11" fmla="*/ 40 h 70"/>
                <a:gd name="T12" fmla="*/ 31 w 76"/>
                <a:gd name="T13" fmla="*/ 11 h 70"/>
                <a:gd name="T14" fmla="*/ 5 w 76"/>
                <a:gd name="T15" fmla="*/ 0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 h="70">
                  <a:moveTo>
                    <a:pt x="5" y="0"/>
                  </a:moveTo>
                  <a:cubicBezTo>
                    <a:pt x="3" y="0"/>
                    <a:pt x="1" y="1"/>
                    <a:pt x="0" y="2"/>
                  </a:cubicBezTo>
                  <a:cubicBezTo>
                    <a:pt x="0" y="2"/>
                    <a:pt x="2" y="4"/>
                    <a:pt x="5" y="8"/>
                  </a:cubicBezTo>
                  <a:cubicBezTo>
                    <a:pt x="17" y="11"/>
                    <a:pt x="41" y="45"/>
                    <a:pt x="57" y="70"/>
                  </a:cubicBezTo>
                  <a:cubicBezTo>
                    <a:pt x="59" y="69"/>
                    <a:pt x="61" y="69"/>
                    <a:pt x="63" y="68"/>
                  </a:cubicBezTo>
                  <a:cubicBezTo>
                    <a:pt x="76" y="62"/>
                    <a:pt x="65" y="51"/>
                    <a:pt x="57" y="40"/>
                  </a:cubicBezTo>
                  <a:cubicBezTo>
                    <a:pt x="50" y="29"/>
                    <a:pt x="43" y="18"/>
                    <a:pt x="31" y="11"/>
                  </a:cubicBezTo>
                  <a:cubicBezTo>
                    <a:pt x="25" y="8"/>
                    <a:pt x="13" y="0"/>
                    <a:pt x="5" y="0"/>
                  </a:cubicBezTo>
                </a:path>
              </a:pathLst>
            </a:custGeom>
            <a:solidFill>
              <a:schemeClr val="bg1">
                <a:lumMod val="95000"/>
              </a:schemeClr>
            </a:solidFill>
            <a:ln>
              <a:noFill/>
            </a:ln>
          </p:spPr>
          <p:txBody>
            <a:bodyPr vert="horz" wrap="square" lIns="91440" tIns="45720" rIns="91440" bIns="45720" numCol="1" anchor="t" anchorCtr="0" compatLnSpc="1"/>
            <a:lstStyle/>
            <a:p>
              <a:endParaRPr lang="zh-CN" altLang="en-US"/>
            </a:p>
          </p:txBody>
        </p:sp>
        <p:sp>
          <p:nvSpPr>
            <p:cNvPr id="18" name="Freeform 14"/>
            <p:cNvSpPr/>
            <p:nvPr/>
          </p:nvSpPr>
          <p:spPr bwMode="auto">
            <a:xfrm>
              <a:off x="12030075" y="241300"/>
              <a:ext cx="106362" cy="165100"/>
            </a:xfrm>
            <a:custGeom>
              <a:avLst/>
              <a:gdLst>
                <a:gd name="T0" fmla="*/ 50 w 63"/>
                <a:gd name="T1" fmla="*/ 99 h 99"/>
                <a:gd name="T2" fmla="*/ 48 w 63"/>
                <a:gd name="T3" fmla="*/ 73 h 99"/>
                <a:gd name="T4" fmla="*/ 39 w 63"/>
                <a:gd name="T5" fmla="*/ 44 h 99"/>
                <a:gd name="T6" fmla="*/ 19 w 63"/>
                <a:gd name="T7" fmla="*/ 26 h 99"/>
                <a:gd name="T8" fmla="*/ 2 w 63"/>
                <a:gd name="T9" fmla="*/ 15 h 99"/>
                <a:gd name="T10" fmla="*/ 3 w 63"/>
                <a:gd name="T11" fmla="*/ 9 h 99"/>
                <a:gd name="T12" fmla="*/ 47 w 63"/>
                <a:gd name="T13" fmla="*/ 39 h 99"/>
                <a:gd name="T14" fmla="*/ 50 w 63"/>
                <a:gd name="T15" fmla="*/ 99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 h="99">
                  <a:moveTo>
                    <a:pt x="50" y="99"/>
                  </a:moveTo>
                  <a:cubicBezTo>
                    <a:pt x="51" y="91"/>
                    <a:pt x="49" y="81"/>
                    <a:pt x="48" y="73"/>
                  </a:cubicBezTo>
                  <a:cubicBezTo>
                    <a:pt x="46" y="63"/>
                    <a:pt x="45" y="52"/>
                    <a:pt x="39" y="44"/>
                  </a:cubicBezTo>
                  <a:cubicBezTo>
                    <a:pt x="34" y="36"/>
                    <a:pt x="27" y="30"/>
                    <a:pt x="19" y="26"/>
                  </a:cubicBezTo>
                  <a:cubicBezTo>
                    <a:pt x="13" y="22"/>
                    <a:pt x="6" y="22"/>
                    <a:pt x="2" y="15"/>
                  </a:cubicBezTo>
                  <a:cubicBezTo>
                    <a:pt x="0" y="13"/>
                    <a:pt x="1" y="11"/>
                    <a:pt x="3" y="9"/>
                  </a:cubicBezTo>
                  <a:cubicBezTo>
                    <a:pt x="20" y="0"/>
                    <a:pt x="42" y="26"/>
                    <a:pt x="47" y="39"/>
                  </a:cubicBezTo>
                  <a:cubicBezTo>
                    <a:pt x="55" y="57"/>
                    <a:pt x="63" y="82"/>
                    <a:pt x="50" y="99"/>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5"/>
            <p:cNvSpPr/>
            <p:nvPr/>
          </p:nvSpPr>
          <p:spPr bwMode="auto">
            <a:xfrm>
              <a:off x="12006263" y="228600"/>
              <a:ext cx="23812" cy="23813"/>
            </a:xfrm>
            <a:custGeom>
              <a:avLst/>
              <a:gdLst>
                <a:gd name="T0" fmla="*/ 7 w 15"/>
                <a:gd name="T1" fmla="*/ 13 h 14"/>
                <a:gd name="T2" fmla="*/ 6 w 15"/>
                <a:gd name="T3" fmla="*/ 13 h 14"/>
                <a:gd name="T4" fmla="*/ 1 w 15"/>
                <a:gd name="T5" fmla="*/ 6 h 14"/>
                <a:gd name="T6" fmla="*/ 8 w 15"/>
                <a:gd name="T7" fmla="*/ 1 h 14"/>
                <a:gd name="T8" fmla="*/ 9 w 15"/>
                <a:gd name="T9" fmla="*/ 1 h 14"/>
                <a:gd name="T10" fmla="*/ 14 w 15"/>
                <a:gd name="T11" fmla="*/ 8 h 14"/>
                <a:gd name="T12" fmla="*/ 7 w 15"/>
                <a:gd name="T13" fmla="*/ 13 h 14"/>
              </a:gdLst>
              <a:ahLst/>
              <a:cxnLst>
                <a:cxn ang="0">
                  <a:pos x="T0" y="T1"/>
                </a:cxn>
                <a:cxn ang="0">
                  <a:pos x="T2" y="T3"/>
                </a:cxn>
                <a:cxn ang="0">
                  <a:pos x="T4" y="T5"/>
                </a:cxn>
                <a:cxn ang="0">
                  <a:pos x="T6" y="T7"/>
                </a:cxn>
                <a:cxn ang="0">
                  <a:pos x="T8" y="T9"/>
                </a:cxn>
                <a:cxn ang="0">
                  <a:pos x="T10" y="T11"/>
                </a:cxn>
                <a:cxn ang="0">
                  <a:pos x="T12" y="T13"/>
                </a:cxn>
              </a:cxnLst>
              <a:rect l="0" t="0" r="r" b="b"/>
              <a:pathLst>
                <a:path w="15" h="14">
                  <a:moveTo>
                    <a:pt x="7" y="13"/>
                  </a:moveTo>
                  <a:cubicBezTo>
                    <a:pt x="6" y="13"/>
                    <a:pt x="6" y="13"/>
                    <a:pt x="6" y="13"/>
                  </a:cubicBezTo>
                  <a:cubicBezTo>
                    <a:pt x="3" y="13"/>
                    <a:pt x="0" y="10"/>
                    <a:pt x="1" y="6"/>
                  </a:cubicBezTo>
                  <a:cubicBezTo>
                    <a:pt x="2" y="3"/>
                    <a:pt x="5" y="0"/>
                    <a:pt x="8" y="1"/>
                  </a:cubicBezTo>
                  <a:cubicBezTo>
                    <a:pt x="9" y="1"/>
                    <a:pt x="9" y="1"/>
                    <a:pt x="9" y="1"/>
                  </a:cubicBezTo>
                  <a:cubicBezTo>
                    <a:pt x="12" y="1"/>
                    <a:pt x="15" y="5"/>
                    <a:pt x="14" y="8"/>
                  </a:cubicBezTo>
                  <a:cubicBezTo>
                    <a:pt x="14" y="11"/>
                    <a:pt x="11" y="14"/>
                    <a:pt x="7" y="1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0" name="Freeform 16"/>
            <p:cNvSpPr/>
            <p:nvPr/>
          </p:nvSpPr>
          <p:spPr bwMode="auto">
            <a:xfrm>
              <a:off x="12049125" y="338138"/>
              <a:ext cx="25400" cy="23813"/>
            </a:xfrm>
            <a:custGeom>
              <a:avLst/>
              <a:gdLst>
                <a:gd name="T0" fmla="*/ 7 w 15"/>
                <a:gd name="T1" fmla="*/ 13 h 14"/>
                <a:gd name="T2" fmla="*/ 6 w 15"/>
                <a:gd name="T3" fmla="*/ 13 h 14"/>
                <a:gd name="T4" fmla="*/ 1 w 15"/>
                <a:gd name="T5" fmla="*/ 6 h 14"/>
                <a:gd name="T6" fmla="*/ 8 w 15"/>
                <a:gd name="T7" fmla="*/ 1 h 14"/>
                <a:gd name="T8" fmla="*/ 9 w 15"/>
                <a:gd name="T9" fmla="*/ 1 h 14"/>
                <a:gd name="T10" fmla="*/ 14 w 15"/>
                <a:gd name="T11" fmla="*/ 8 h 14"/>
                <a:gd name="T12" fmla="*/ 7 w 15"/>
                <a:gd name="T13" fmla="*/ 13 h 14"/>
              </a:gdLst>
              <a:ahLst/>
              <a:cxnLst>
                <a:cxn ang="0">
                  <a:pos x="T0" y="T1"/>
                </a:cxn>
                <a:cxn ang="0">
                  <a:pos x="T2" y="T3"/>
                </a:cxn>
                <a:cxn ang="0">
                  <a:pos x="T4" y="T5"/>
                </a:cxn>
                <a:cxn ang="0">
                  <a:pos x="T6" y="T7"/>
                </a:cxn>
                <a:cxn ang="0">
                  <a:pos x="T8" y="T9"/>
                </a:cxn>
                <a:cxn ang="0">
                  <a:pos x="T10" y="T11"/>
                </a:cxn>
                <a:cxn ang="0">
                  <a:pos x="T12" y="T13"/>
                </a:cxn>
              </a:cxnLst>
              <a:rect l="0" t="0" r="r" b="b"/>
              <a:pathLst>
                <a:path w="15" h="14">
                  <a:moveTo>
                    <a:pt x="7" y="13"/>
                  </a:moveTo>
                  <a:cubicBezTo>
                    <a:pt x="6" y="13"/>
                    <a:pt x="6" y="13"/>
                    <a:pt x="6" y="13"/>
                  </a:cubicBezTo>
                  <a:cubicBezTo>
                    <a:pt x="3" y="13"/>
                    <a:pt x="0" y="9"/>
                    <a:pt x="1" y="6"/>
                  </a:cubicBezTo>
                  <a:cubicBezTo>
                    <a:pt x="1" y="3"/>
                    <a:pt x="4" y="0"/>
                    <a:pt x="8" y="1"/>
                  </a:cubicBezTo>
                  <a:cubicBezTo>
                    <a:pt x="9" y="1"/>
                    <a:pt x="9" y="1"/>
                    <a:pt x="9" y="1"/>
                  </a:cubicBezTo>
                  <a:cubicBezTo>
                    <a:pt x="12" y="1"/>
                    <a:pt x="15" y="4"/>
                    <a:pt x="14" y="8"/>
                  </a:cubicBezTo>
                  <a:cubicBezTo>
                    <a:pt x="14" y="11"/>
                    <a:pt x="11" y="14"/>
                    <a:pt x="7" y="13"/>
                  </a:cubicBezTo>
                  <a:close/>
                </a:path>
              </a:pathLst>
            </a:custGeom>
            <a:solidFill>
              <a:srgbClr val="222B3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1" name="Freeform 17"/>
            <p:cNvSpPr/>
            <p:nvPr/>
          </p:nvSpPr>
          <p:spPr bwMode="auto">
            <a:xfrm>
              <a:off x="12061825" y="346075"/>
              <a:ext cx="6350" cy="7938"/>
            </a:xfrm>
            <a:custGeom>
              <a:avLst/>
              <a:gdLst>
                <a:gd name="T0" fmla="*/ 2 w 4"/>
                <a:gd name="T1" fmla="*/ 4 h 4"/>
                <a:gd name="T2" fmla="*/ 2 w 4"/>
                <a:gd name="T3" fmla="*/ 4 h 4"/>
                <a:gd name="T4" fmla="*/ 0 w 4"/>
                <a:gd name="T5" fmla="*/ 2 h 4"/>
                <a:gd name="T6" fmla="*/ 2 w 4"/>
                <a:gd name="T7" fmla="*/ 0 h 4"/>
                <a:gd name="T8" fmla="*/ 3 w 4"/>
                <a:gd name="T9" fmla="*/ 0 h 4"/>
                <a:gd name="T10" fmla="*/ 4 w 4"/>
                <a:gd name="T11" fmla="*/ 2 h 4"/>
                <a:gd name="T12" fmla="*/ 2 w 4"/>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4"/>
                  </a:moveTo>
                  <a:cubicBezTo>
                    <a:pt x="2" y="4"/>
                    <a:pt x="2" y="4"/>
                    <a:pt x="2" y="4"/>
                  </a:cubicBezTo>
                  <a:cubicBezTo>
                    <a:pt x="1" y="4"/>
                    <a:pt x="0" y="3"/>
                    <a:pt x="0" y="2"/>
                  </a:cubicBezTo>
                  <a:cubicBezTo>
                    <a:pt x="0" y="1"/>
                    <a:pt x="1" y="0"/>
                    <a:pt x="2" y="0"/>
                  </a:cubicBezTo>
                  <a:cubicBezTo>
                    <a:pt x="3" y="0"/>
                    <a:pt x="3" y="0"/>
                    <a:pt x="3" y="0"/>
                  </a:cubicBezTo>
                  <a:cubicBezTo>
                    <a:pt x="3" y="0"/>
                    <a:pt x="4" y="1"/>
                    <a:pt x="4" y="2"/>
                  </a:cubicBezTo>
                  <a:cubicBezTo>
                    <a:pt x="4" y="3"/>
                    <a:pt x="3" y="4"/>
                    <a:pt x="2" y="4"/>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2" name="Freeform 18"/>
            <p:cNvSpPr/>
            <p:nvPr/>
          </p:nvSpPr>
          <p:spPr bwMode="auto">
            <a:xfrm>
              <a:off x="11853863" y="79375"/>
              <a:ext cx="77787" cy="71438"/>
            </a:xfrm>
            <a:custGeom>
              <a:avLst/>
              <a:gdLst>
                <a:gd name="T0" fmla="*/ 44 w 46"/>
                <a:gd name="T1" fmla="*/ 42 h 43"/>
                <a:gd name="T2" fmla="*/ 22 w 46"/>
                <a:gd name="T3" fmla="*/ 22 h 43"/>
                <a:gd name="T4" fmla="*/ 1 w 46"/>
                <a:gd name="T5" fmla="*/ 9 h 43"/>
                <a:gd name="T6" fmla="*/ 2 w 46"/>
                <a:gd name="T7" fmla="*/ 5 h 43"/>
                <a:gd name="T8" fmla="*/ 30 w 46"/>
                <a:gd name="T9" fmla="*/ 15 h 43"/>
                <a:gd name="T10" fmla="*/ 46 w 46"/>
                <a:gd name="T11" fmla="*/ 41 h 43"/>
                <a:gd name="T12" fmla="*/ 44 w 46"/>
                <a:gd name="T13" fmla="*/ 42 h 43"/>
              </a:gdLst>
              <a:ahLst/>
              <a:cxnLst>
                <a:cxn ang="0">
                  <a:pos x="T0" y="T1"/>
                </a:cxn>
                <a:cxn ang="0">
                  <a:pos x="T2" y="T3"/>
                </a:cxn>
                <a:cxn ang="0">
                  <a:pos x="T4" y="T5"/>
                </a:cxn>
                <a:cxn ang="0">
                  <a:pos x="T6" y="T7"/>
                </a:cxn>
                <a:cxn ang="0">
                  <a:pos x="T8" y="T9"/>
                </a:cxn>
                <a:cxn ang="0">
                  <a:pos x="T10" y="T11"/>
                </a:cxn>
                <a:cxn ang="0">
                  <a:pos x="T12" y="T13"/>
                </a:cxn>
              </a:cxnLst>
              <a:rect l="0" t="0" r="r" b="b"/>
              <a:pathLst>
                <a:path w="46" h="43">
                  <a:moveTo>
                    <a:pt x="44" y="42"/>
                  </a:moveTo>
                  <a:cubicBezTo>
                    <a:pt x="37" y="36"/>
                    <a:pt x="31" y="28"/>
                    <a:pt x="22" y="22"/>
                  </a:cubicBezTo>
                  <a:cubicBezTo>
                    <a:pt x="15" y="17"/>
                    <a:pt x="5" y="16"/>
                    <a:pt x="1" y="9"/>
                  </a:cubicBezTo>
                  <a:cubicBezTo>
                    <a:pt x="0" y="7"/>
                    <a:pt x="1" y="6"/>
                    <a:pt x="2" y="5"/>
                  </a:cubicBezTo>
                  <a:cubicBezTo>
                    <a:pt x="11" y="0"/>
                    <a:pt x="23" y="10"/>
                    <a:pt x="30" y="15"/>
                  </a:cubicBezTo>
                  <a:cubicBezTo>
                    <a:pt x="38" y="22"/>
                    <a:pt x="45" y="30"/>
                    <a:pt x="46" y="41"/>
                  </a:cubicBezTo>
                  <a:cubicBezTo>
                    <a:pt x="46" y="42"/>
                    <a:pt x="45" y="43"/>
                    <a:pt x="44" y="42"/>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3" name="Freeform 19"/>
            <p:cNvSpPr/>
            <p:nvPr/>
          </p:nvSpPr>
          <p:spPr bwMode="auto">
            <a:xfrm>
              <a:off x="11845925" y="339725"/>
              <a:ext cx="69850" cy="69850"/>
            </a:xfrm>
            <a:custGeom>
              <a:avLst/>
              <a:gdLst>
                <a:gd name="T0" fmla="*/ 8 w 42"/>
                <a:gd name="T1" fmla="*/ 41 h 41"/>
                <a:gd name="T2" fmla="*/ 37 w 42"/>
                <a:gd name="T3" fmla="*/ 0 h 41"/>
                <a:gd name="T4" fmla="*/ 41 w 42"/>
                <a:gd name="T5" fmla="*/ 4 h 41"/>
                <a:gd name="T6" fmla="*/ 22 w 42"/>
                <a:gd name="T7" fmla="*/ 22 h 41"/>
                <a:gd name="T8" fmla="*/ 9 w 42"/>
                <a:gd name="T9" fmla="*/ 41 h 41"/>
                <a:gd name="T10" fmla="*/ 8 w 42"/>
                <a:gd name="T11" fmla="*/ 41 h 41"/>
              </a:gdLst>
              <a:ahLst/>
              <a:cxnLst>
                <a:cxn ang="0">
                  <a:pos x="T0" y="T1"/>
                </a:cxn>
                <a:cxn ang="0">
                  <a:pos x="T2" y="T3"/>
                </a:cxn>
                <a:cxn ang="0">
                  <a:pos x="T4" y="T5"/>
                </a:cxn>
                <a:cxn ang="0">
                  <a:pos x="T6" y="T7"/>
                </a:cxn>
                <a:cxn ang="0">
                  <a:pos x="T8" y="T9"/>
                </a:cxn>
                <a:cxn ang="0">
                  <a:pos x="T10" y="T11"/>
                </a:cxn>
              </a:cxnLst>
              <a:rect l="0" t="0" r="r" b="b"/>
              <a:pathLst>
                <a:path w="42" h="41">
                  <a:moveTo>
                    <a:pt x="8" y="41"/>
                  </a:moveTo>
                  <a:cubicBezTo>
                    <a:pt x="0" y="26"/>
                    <a:pt x="24" y="1"/>
                    <a:pt x="37" y="0"/>
                  </a:cubicBezTo>
                  <a:cubicBezTo>
                    <a:pt x="40" y="0"/>
                    <a:pt x="42" y="2"/>
                    <a:pt x="41" y="4"/>
                  </a:cubicBezTo>
                  <a:cubicBezTo>
                    <a:pt x="37" y="12"/>
                    <a:pt x="28" y="16"/>
                    <a:pt x="22" y="22"/>
                  </a:cubicBezTo>
                  <a:cubicBezTo>
                    <a:pt x="17" y="28"/>
                    <a:pt x="15" y="36"/>
                    <a:pt x="9" y="41"/>
                  </a:cubicBezTo>
                  <a:lnTo>
                    <a:pt x="8" y="4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4" name="Freeform 20"/>
            <p:cNvSpPr/>
            <p:nvPr/>
          </p:nvSpPr>
          <p:spPr bwMode="auto">
            <a:xfrm>
              <a:off x="11593513" y="441325"/>
              <a:ext cx="41275" cy="104775"/>
            </a:xfrm>
            <a:custGeom>
              <a:avLst/>
              <a:gdLst>
                <a:gd name="T0" fmla="*/ 3 w 24"/>
                <a:gd name="T1" fmla="*/ 60 h 63"/>
                <a:gd name="T2" fmla="*/ 21 w 24"/>
                <a:gd name="T3" fmla="*/ 1 h 63"/>
                <a:gd name="T4" fmla="*/ 24 w 24"/>
                <a:gd name="T5" fmla="*/ 3 h 63"/>
                <a:gd name="T6" fmla="*/ 15 w 24"/>
                <a:gd name="T7" fmla="*/ 29 h 63"/>
                <a:gd name="T8" fmla="*/ 7 w 24"/>
                <a:gd name="T9" fmla="*/ 60 h 63"/>
                <a:gd name="T10" fmla="*/ 3 w 24"/>
                <a:gd name="T11" fmla="*/ 60 h 63"/>
              </a:gdLst>
              <a:ahLst/>
              <a:cxnLst>
                <a:cxn ang="0">
                  <a:pos x="T0" y="T1"/>
                </a:cxn>
                <a:cxn ang="0">
                  <a:pos x="T2" y="T3"/>
                </a:cxn>
                <a:cxn ang="0">
                  <a:pos x="T4" y="T5"/>
                </a:cxn>
                <a:cxn ang="0">
                  <a:pos x="T6" y="T7"/>
                </a:cxn>
                <a:cxn ang="0">
                  <a:pos x="T8" y="T9"/>
                </a:cxn>
                <a:cxn ang="0">
                  <a:pos x="T10" y="T11"/>
                </a:cxn>
              </a:cxnLst>
              <a:rect l="0" t="0" r="r" b="b"/>
              <a:pathLst>
                <a:path w="24" h="63">
                  <a:moveTo>
                    <a:pt x="3" y="60"/>
                  </a:moveTo>
                  <a:cubicBezTo>
                    <a:pt x="0" y="42"/>
                    <a:pt x="2" y="12"/>
                    <a:pt x="21" y="1"/>
                  </a:cubicBezTo>
                  <a:cubicBezTo>
                    <a:pt x="22" y="0"/>
                    <a:pt x="24" y="1"/>
                    <a:pt x="24" y="3"/>
                  </a:cubicBezTo>
                  <a:cubicBezTo>
                    <a:pt x="23" y="12"/>
                    <a:pt x="18" y="21"/>
                    <a:pt x="15" y="29"/>
                  </a:cubicBezTo>
                  <a:cubicBezTo>
                    <a:pt x="11" y="39"/>
                    <a:pt x="8" y="50"/>
                    <a:pt x="7" y="60"/>
                  </a:cubicBezTo>
                  <a:cubicBezTo>
                    <a:pt x="6" y="62"/>
                    <a:pt x="3" y="63"/>
                    <a:pt x="3" y="6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sea-4002951"/>
          <p:cNvPicPr>
            <a:picLocks noChangeAspect="1"/>
          </p:cNvPicPr>
          <p:nvPr/>
        </p:nvPicPr>
        <p:blipFill rotWithShape="1">
          <a:blip r:embed="rId1" cstate="screen"/>
          <a:srcRect/>
          <a:stretch>
            <a:fillRect/>
          </a:stretch>
        </p:blipFill>
        <p:spPr>
          <a:xfrm>
            <a:off x="-23446" y="-93785"/>
            <a:ext cx="12215446" cy="6951785"/>
          </a:xfrm>
          <a:prstGeom prst="rect">
            <a:avLst/>
          </a:prstGeom>
        </p:spPr>
      </p:pic>
      <p:sp>
        <p:nvSpPr>
          <p:cNvPr id="7" name="矩形 6"/>
          <p:cNvSpPr/>
          <p:nvPr/>
        </p:nvSpPr>
        <p:spPr>
          <a:xfrm>
            <a:off x="382951" y="4453184"/>
            <a:ext cx="5669280" cy="583565"/>
          </a:xfrm>
          <a:prstGeom prst="rect">
            <a:avLst/>
          </a:prstGeom>
        </p:spPr>
        <p:txBody>
          <a:bodyPr wrap="none">
            <a:spAutoFit/>
          </a:bodyPr>
          <a:lstStyle/>
          <a:p>
            <a:r>
              <a:rPr lang="zh-CN" altLang="en-US" sz="3200" dirty="0">
                <a:solidFill>
                  <a:schemeClr val="bg1"/>
                </a:solidFill>
                <a:latin typeface="阿里巴巴普惠体 L" panose="00020600040101010101" pitchFamily="18" charset="-122"/>
                <a:ea typeface="阿里巴巴普惠体 L" panose="00020600040101010101" pitchFamily="18" charset="-122"/>
                <a:cs typeface="阿里巴巴普惠体 L" panose="00020600040101010101" pitchFamily="18" charset="-122"/>
              </a:rPr>
              <a:t>“珍惜</a:t>
            </a:r>
            <a:r>
              <a:rPr lang="zh-CN" altLang="en-US" sz="3200" dirty="0">
                <a:solidFill>
                  <a:schemeClr val="bg1"/>
                </a:solidFill>
                <a:latin typeface="阿里巴巴普惠体 L" panose="00020600040101010101" pitchFamily="18" charset="-122"/>
                <a:ea typeface="阿里巴巴普惠体 L" panose="00020600040101010101" pitchFamily="18" charset="-122"/>
                <a:cs typeface="阿里巴巴普惠体 L" panose="00020600040101010101" pitchFamily="18" charset="-122"/>
              </a:rPr>
              <a:t>地球 保护生物多样性”</a:t>
            </a:r>
            <a:endParaRPr lang="zh-CN" altLang="en-US" sz="3200" dirty="0">
              <a:solidFill>
                <a:schemeClr val="bg1"/>
              </a:solidFill>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p:txBody>
      </p:sp>
      <p:sp>
        <p:nvSpPr>
          <p:cNvPr id="2" name="文本框 1"/>
          <p:cNvSpPr txBox="1"/>
          <p:nvPr/>
        </p:nvSpPr>
        <p:spPr>
          <a:xfrm>
            <a:off x="581660" y="1423035"/>
            <a:ext cx="6511290" cy="2188210"/>
          </a:xfrm>
          <a:prstGeom prst="rect">
            <a:avLst/>
          </a:prstGeom>
          <a:noFill/>
        </p:spPr>
        <p:txBody>
          <a:bodyPr wrap="square" rtlCol="0">
            <a:prstTxWarp prst="textFadeUp">
              <a:avLst/>
            </a:prstTxWarp>
            <a:noAutofit/>
            <a:scene3d>
              <a:camera prst="perspectiveFront"/>
              <a:lightRig rig="threePt" dir="t"/>
            </a:scene3d>
          </a:bodyPr>
          <a:p>
            <a:r>
              <a:rPr lang="en-US" altLang="zh-CN" sz="4000">
                <a:ln/>
                <a:solidFill>
                  <a:schemeClr val="tx1"/>
                </a:solidFill>
                <a:effectLst>
                  <a:outerShdw blurRad="38100" dist="19050" dir="2700000" algn="tl" rotWithShape="0">
                    <a:schemeClr val="dk1">
                      <a:alpha val="40000"/>
                    </a:schemeClr>
                  </a:outerShdw>
                </a:effectLst>
              </a:rPr>
              <a:t>Theme of the 7th United Nations </a:t>
            </a:r>
            <a:r>
              <a:rPr lang="en-US" altLang="zh-CN" sz="4000"/>
              <a:t>Environment Assembly</a:t>
            </a:r>
            <a:endParaRPr lang="zh-CN" altLang="en-US" sz="4000"/>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图片 35" descr="polar-bear-3277930"/>
          <p:cNvPicPr>
            <a:picLocks noChangeAspect="1"/>
          </p:cNvPicPr>
          <p:nvPr/>
        </p:nvPicPr>
        <p:blipFill rotWithShape="1">
          <a:blip r:embed="rId1" cstate="screen"/>
          <a:srcRect/>
          <a:stretch>
            <a:fillRect/>
          </a:stretch>
        </p:blipFill>
        <p:spPr>
          <a:xfrm>
            <a:off x="-93785" y="0"/>
            <a:ext cx="6553200" cy="6858000"/>
          </a:xfrm>
          <a:prstGeom prst="rect">
            <a:avLst/>
          </a:prstGeom>
        </p:spPr>
      </p:pic>
      <p:sp>
        <p:nvSpPr>
          <p:cNvPr id="7" name="矩形 6"/>
          <p:cNvSpPr/>
          <p:nvPr/>
        </p:nvSpPr>
        <p:spPr>
          <a:xfrm>
            <a:off x="6634480" y="1478915"/>
            <a:ext cx="5029200" cy="6884670"/>
          </a:xfrm>
          <a:prstGeom prst="rect">
            <a:avLst/>
          </a:prstGeom>
        </p:spPr>
        <p:txBody>
          <a:bodyPr wrap="square">
            <a:noAutofit/>
          </a:bodyPr>
          <a:lstStyle/>
          <a:p>
            <a:pPr>
              <a:lnSpc>
                <a:spcPct val="150000"/>
              </a:lnSpc>
            </a:pP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The theme of the 7th United Nations Environment Assembly (UNEA-7) is "Advancing sustainable solutions for a resilient planet". This theme emphasizes the need to accelerate sustainable solutions and effective responses to create a safer and more resilient planet. It recognizes that striving for a just, equitable and inclusive world depends on promoting sustainable development, economic growth, social development and environmental protection.</a:t>
            </a:r>
            <a:endPar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a:p>
            <a:pPr>
              <a:lnSpc>
                <a:spcPct val="150000"/>
              </a:lnSpc>
            </a:pPr>
            <a:endPar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p:txBody>
      </p:sp>
      <p:sp>
        <p:nvSpPr>
          <p:cNvPr id="9" name="矩形 8"/>
          <p:cNvSpPr/>
          <p:nvPr/>
        </p:nvSpPr>
        <p:spPr>
          <a:xfrm>
            <a:off x="6760210" y="0"/>
            <a:ext cx="5236845" cy="1478280"/>
          </a:xfrm>
          <a:prstGeom prst="rect">
            <a:avLst/>
          </a:prstGeom>
        </p:spPr>
        <p:txBody>
          <a:bodyPr wrap="none">
            <a:noAutofit/>
          </a:bodyPr>
          <a:lstStyle/>
          <a:p>
            <a:r>
              <a:rPr lang="zh-CN" altLang="en-US" sz="4800" dirty="0"/>
              <a:t>第七届联合国大会</a:t>
            </a:r>
            <a:endParaRPr lang="zh-CN" altLang="en-US" sz="4800" dirty="0"/>
          </a:p>
          <a:p>
            <a:r>
              <a:rPr lang="zh-CN" altLang="en-US" sz="4800" dirty="0"/>
              <a:t>主题</a:t>
            </a:r>
            <a:endParaRPr lang="zh-CN" altLang="en-US" sz="4800" dirty="0"/>
          </a:p>
        </p:txBody>
      </p:sp>
      <p:sp>
        <p:nvSpPr>
          <p:cNvPr id="12" name="矩形 11"/>
          <p:cNvSpPr/>
          <p:nvPr/>
        </p:nvSpPr>
        <p:spPr>
          <a:xfrm>
            <a:off x="185195" y="150471"/>
            <a:ext cx="6076709" cy="650497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矩形 36"/>
          <p:cNvSpPr/>
          <p:nvPr/>
        </p:nvSpPr>
        <p:spPr>
          <a:xfrm>
            <a:off x="10009231" y="153035"/>
            <a:ext cx="1396536" cy="461665"/>
          </a:xfrm>
          <a:prstGeom prst="rect">
            <a:avLst/>
          </a:prstGeom>
        </p:spPr>
        <p:txBody>
          <a:bodyPr wrap="none">
            <a:spAutoFit/>
          </a:bodyPr>
          <a:lstStyle/>
          <a:p>
            <a:r>
              <a:rPr lang="zh-CN" altLang="en-US" sz="2400" dirty="0" smtClean="0">
                <a:latin typeface="阿里巴巴普惠体 M" panose="00020600040101010101" pitchFamily="18" charset="-122"/>
                <a:ea typeface="阿里巴巴普惠体 M" panose="00020600040101010101" pitchFamily="18" charset="-122"/>
                <a:cs typeface="阿里巴巴普惠体 M" panose="00020600040101010101" pitchFamily="18" charset="-122"/>
              </a:rPr>
              <a:t>设计起源</a:t>
            </a:r>
            <a:endParaRPr lang="zh-CN" altLang="en-US" sz="2400"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84455" y="837565"/>
            <a:ext cx="3444240" cy="5039995"/>
          </a:xfrm>
          <a:prstGeom prst="rect">
            <a:avLst/>
          </a:prstGeom>
        </p:spPr>
        <p:txBody>
          <a:bodyPr wrap="square">
            <a:noAutofit/>
          </a:bodyPr>
          <a:lstStyle/>
          <a:p>
            <a:pPr>
              <a:lnSpc>
                <a:spcPct val="150000"/>
              </a:lnSpc>
            </a:pPr>
            <a:endParaRPr lang="zh-CN" altLang="en-US" sz="1400" dirty="0">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p:txBody>
      </p:sp>
      <p:pic>
        <p:nvPicPr>
          <p:cNvPr id="9" name="图片 8" descr="underwater-686154"/>
          <p:cNvPicPr>
            <a:picLocks noChangeAspect="1"/>
          </p:cNvPicPr>
          <p:nvPr/>
        </p:nvPicPr>
        <p:blipFill>
          <a:blip r:embed="rId1" cstate="screen"/>
          <a:stretch>
            <a:fillRect/>
          </a:stretch>
        </p:blipFill>
        <p:spPr>
          <a:xfrm>
            <a:off x="3922907" y="0"/>
            <a:ext cx="3404755" cy="6858000"/>
          </a:xfrm>
          <a:prstGeom prst="rect">
            <a:avLst/>
          </a:prstGeom>
        </p:spPr>
      </p:pic>
      <p:sp>
        <p:nvSpPr>
          <p:cNvPr id="10" name="矩形 9"/>
          <p:cNvSpPr/>
          <p:nvPr/>
        </p:nvSpPr>
        <p:spPr>
          <a:xfrm>
            <a:off x="4060067" y="91440"/>
            <a:ext cx="3120915" cy="6553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772160" y="91440"/>
            <a:ext cx="3011805" cy="661035"/>
          </a:xfrm>
          <a:prstGeom prst="rect">
            <a:avLst/>
          </a:prstGeom>
          <a:noFill/>
        </p:spPr>
        <p:txBody>
          <a:bodyPr wrap="square" rtlCol="0">
            <a:noAutofit/>
          </a:bodyPr>
          <a:p>
            <a:r>
              <a:rPr lang="en-US" altLang="zh-CN"/>
              <a:t>2024 "Greening the Blue" Report</a:t>
            </a:r>
            <a:endParaRPr lang="en-US" altLang="zh-CN"/>
          </a:p>
          <a:p>
            <a:endParaRPr lang="zh-CN" altLang="en-US"/>
          </a:p>
        </p:txBody>
      </p:sp>
      <p:sp>
        <p:nvSpPr>
          <p:cNvPr id="3" name="文本框 2"/>
          <p:cNvSpPr txBox="1"/>
          <p:nvPr/>
        </p:nvSpPr>
        <p:spPr>
          <a:xfrm>
            <a:off x="324485" y="1024890"/>
            <a:ext cx="3459480" cy="4711065"/>
          </a:xfrm>
          <a:prstGeom prst="rect">
            <a:avLst/>
          </a:prstGeom>
          <a:noFill/>
        </p:spPr>
        <p:txBody>
          <a:bodyPr wrap="square" rtlCol="0">
            <a:noAutofit/>
          </a:bodyPr>
          <a:p>
            <a:r>
              <a:rPr lang="en-US" altLang="zh-CN"/>
              <a:t>The 2024 "Greening the Blue" report released by the United Nations shows that the per capita greenhouse gas emissions of the United Nations system increased from 4.6 tons of CO2 equivalent in 2022 to 4.8 tons in 2023, with a total increase of 9%, but still 24% lower than before the pandemic. Per capita waste decreased by 4%, and the proportion of waste reused, recycled, composted or used for energy recovery increased from 13% in 2022 to 31% in 2023. In addition, 70% of the entities provided environmental training for their personnel on a voluntary or mandatory basis, and 83% of the reporting entities had sustainable procurement policies.</a:t>
            </a:r>
            <a:endParaRPr lang="zh-CN" altLang="en-US"/>
          </a:p>
        </p:txBody>
      </p:sp>
      <p:sp>
        <p:nvSpPr>
          <p:cNvPr id="14" name="文本框 13"/>
          <p:cNvSpPr txBox="1"/>
          <p:nvPr/>
        </p:nvSpPr>
        <p:spPr>
          <a:xfrm>
            <a:off x="7713345" y="621030"/>
            <a:ext cx="4305935" cy="5647055"/>
          </a:xfrm>
          <a:prstGeom prst="rect">
            <a:avLst/>
          </a:prstGeom>
          <a:noFill/>
        </p:spPr>
        <p:txBody>
          <a:bodyPr wrap="square" rtlCol="0">
            <a:noAutofit/>
          </a:bodyPr>
          <a:p>
            <a:r>
              <a:rPr lang="zh-CN" altLang="en-US"/>
              <a:t>联合国发布的</a:t>
            </a:r>
            <a:r>
              <a:rPr lang="en-US" altLang="zh-CN"/>
              <a:t>2024</a:t>
            </a:r>
            <a:r>
              <a:rPr lang="zh-CN" altLang="en-US"/>
              <a:t>年《绿色联合国》报告显示，联合国系统人均温室气体排放量从</a:t>
            </a:r>
            <a:r>
              <a:rPr lang="en-US" altLang="zh-CN"/>
              <a:t>2022</a:t>
            </a:r>
            <a:r>
              <a:rPr lang="zh-CN" altLang="en-US"/>
              <a:t>年的</a:t>
            </a:r>
            <a:r>
              <a:rPr lang="en-US" altLang="zh-CN"/>
              <a:t>4.6</a:t>
            </a:r>
            <a:r>
              <a:rPr lang="zh-CN" altLang="en-US"/>
              <a:t>吨二氧化碳当量增至</a:t>
            </a:r>
            <a:r>
              <a:rPr lang="en-US" altLang="zh-CN"/>
              <a:t>2023</a:t>
            </a:r>
            <a:r>
              <a:rPr lang="zh-CN" altLang="en-US"/>
              <a:t>年的</a:t>
            </a:r>
            <a:r>
              <a:rPr lang="en-US" altLang="zh-CN"/>
              <a:t>4.8</a:t>
            </a:r>
            <a:r>
              <a:rPr lang="zh-CN" altLang="en-US"/>
              <a:t>吨，总体增幅为</a:t>
            </a:r>
            <a:r>
              <a:rPr lang="en-US" altLang="zh-CN"/>
              <a:t>9%</a:t>
            </a:r>
            <a:r>
              <a:rPr lang="zh-CN" altLang="en-US"/>
              <a:t>，但仍比疫情前水平低</a:t>
            </a:r>
            <a:r>
              <a:rPr lang="en-US" altLang="zh-CN"/>
              <a:t>24%</a:t>
            </a:r>
            <a:r>
              <a:rPr lang="zh-CN" altLang="en-US"/>
              <a:t>。人均废弃物量减少</a:t>
            </a:r>
            <a:r>
              <a:rPr lang="en-US" altLang="zh-CN"/>
              <a:t>4%</a:t>
            </a:r>
            <a:r>
              <a:rPr lang="zh-CN" altLang="en-US"/>
              <a:t>，废弃物经再利用、回收、堆肥或能源回收处理的比例从</a:t>
            </a:r>
            <a:r>
              <a:rPr lang="en-US" altLang="zh-CN"/>
              <a:t>2022</a:t>
            </a:r>
            <a:r>
              <a:rPr lang="zh-CN" altLang="en-US"/>
              <a:t>年的</a:t>
            </a:r>
            <a:r>
              <a:rPr lang="en-US" altLang="zh-CN"/>
              <a:t>13%</a:t>
            </a:r>
            <a:r>
              <a:rPr lang="zh-CN" altLang="en-US"/>
              <a:t>提升至</a:t>
            </a:r>
            <a:r>
              <a:rPr lang="en-US" altLang="zh-CN"/>
              <a:t>2023</a:t>
            </a:r>
            <a:r>
              <a:rPr lang="zh-CN" altLang="en-US"/>
              <a:t>年的</a:t>
            </a:r>
            <a:r>
              <a:rPr lang="en-US" altLang="zh-CN"/>
              <a:t>31%</a:t>
            </a:r>
            <a:r>
              <a:rPr lang="zh-CN" altLang="en-US"/>
              <a:t>。此外，</a:t>
            </a:r>
            <a:r>
              <a:rPr lang="en-US" altLang="zh-CN"/>
              <a:t>70%</a:t>
            </a:r>
            <a:r>
              <a:rPr lang="zh-CN" altLang="en-US"/>
              <a:t>的实体以自愿或强制形式为工作人员提供环境培训，</a:t>
            </a:r>
            <a:r>
              <a:rPr lang="en-US" altLang="zh-CN"/>
              <a:t>83%</a:t>
            </a:r>
            <a:r>
              <a:rPr lang="zh-CN" altLang="en-US"/>
              <a:t>的报告实体已制定可持续采购政策。</a:t>
            </a:r>
            <a:endParaRPr lang="zh-CN" altLang="en-US"/>
          </a:p>
        </p:txBody>
      </p:sp>
    </p:spTree>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1393</Words>
  <Application>WPS 演示</Application>
  <PresentationFormat>宽屏</PresentationFormat>
  <Paragraphs>19</Paragraphs>
  <Slides>3</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vt:i4>
      </vt:variant>
    </vt:vector>
  </HeadingPairs>
  <TitlesOfParts>
    <vt:vector size="15" baseType="lpstr">
      <vt:lpstr>Arial</vt:lpstr>
      <vt:lpstr>宋体</vt:lpstr>
      <vt:lpstr>Wingdings</vt:lpstr>
      <vt:lpstr>阿里巴巴普惠体 L</vt:lpstr>
      <vt:lpstr>阿里巴巴普惠体 M</vt:lpstr>
      <vt:lpstr>华文细黑</vt:lpstr>
      <vt:lpstr>Roboto Black</vt:lpstr>
      <vt:lpstr>Verdana</vt:lpstr>
      <vt:lpstr>微软雅黑</vt:lpstr>
      <vt:lpstr>Arial Unicode MS</vt:lpstr>
      <vt:lpstr>Calibri</vt:lpstr>
      <vt:lpstr>Office 主题</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X.</cp:lastModifiedBy>
  <cp:revision>26</cp:revision>
  <dcterms:created xsi:type="dcterms:W3CDTF">2019-06-05T05:31:00Z</dcterms:created>
  <dcterms:modified xsi:type="dcterms:W3CDTF">2025-10-09T13:39:29Z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KSOTemplateUUID">
    <vt:lpwstr>v1.0_mb_aJJ9QJfBprKX9tVX7G+chw==</vt:lpwstr>
  </property>
  <property fmtid="{D5CDD505-2E9C-101B-9397-08002B2CF9AE}" pid="4" name="ICV">
    <vt:lpwstr>BCA6DAD813904726B1C89D7C2B7D834D_11</vt:lpwstr>
  </property>
</Properties>
</file>