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58" r:id="rId6"/>
    <p:sldId id="260" r:id="rId7"/>
    <p:sldId id="261" r:id="rId8"/>
    <p:sldId id="262" r:id="rId9"/>
    <p:sldId id="263" r:id="rId10"/>
    <p:sldId id="266" r:id="rId11"/>
    <p:sldId id="269" r:id="rId12"/>
    <p:sldId id="270"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引言和文本卡片_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15240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
        <p:nvSpPr>
          <p:cNvPr id="8" name="装饰  7"/>
          <p:cNvSpPr>
            <a:spLocks noGrp="1"/>
          </p:cNvSpPr>
          <p:nvPr>
            <p:ph type="body" idx="16390" hasCustomPrompt="1"/>
            <p:custDataLst>
              <p:tags r:id="rId4"/>
            </p:custDataLst>
          </p:nvPr>
        </p:nvSpPr>
        <p:spPr>
          <a:xfrm>
            <a:off x="609600" y="2590800"/>
            <a:ext cx="3454400" cy="3657600"/>
          </a:xfrm>
          <a:custGeom>
            <a:avLst/>
            <a:gdLst>
              <a:gd name="connisteX0" fmla="*/ 0 w 3454400"/>
              <a:gd name="connsiteY0" fmla="*/ 203200 h 3657600"/>
              <a:gd name="connisteX1" fmla="*/ 203200 w 3454400"/>
              <a:gd name="connsiteY1" fmla="*/ 0 h 3657600"/>
              <a:gd name="connisteX2" fmla="*/ 3251200 w 3454400"/>
              <a:gd name="connsiteY2" fmla="*/ 0 h 3657600"/>
              <a:gd name="connisteX3" fmla="*/ 3454400 w 3454400"/>
              <a:gd name="connsiteY3" fmla="*/ 203200 h 3657600"/>
              <a:gd name="connisteX4" fmla="*/ 3454400 w 3454400"/>
              <a:gd name="connsiteY4" fmla="*/ 3454400 h 3657600"/>
              <a:gd name="connisteX5" fmla="*/ 3251200 w 3454400"/>
              <a:gd name="connsiteY5" fmla="*/ 3657600 h 3657600"/>
              <a:gd name="connisteX6" fmla="*/ 203200 w 3454400"/>
              <a:gd name="connsiteY6" fmla="*/ 3657600 h 3657600"/>
              <a:gd name="connisteX7" fmla="*/ 0 w 3454400"/>
              <a:gd name="connsiteY7" fmla="*/ 3454400 h 3657600"/>
              <a:gd name="connisteX8" fmla="*/ 0 w 3454400"/>
              <a:gd name="connsiteY8" fmla="*/ 203200 h 365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657600">
                <a:moveTo>
                  <a:pt x="0" y="203200"/>
                </a:moveTo>
                <a:cubicBezTo>
                  <a:pt x="0" y="90976"/>
                  <a:pt x="90976" y="0"/>
                  <a:pt x="203200" y="0"/>
                </a:cubicBezTo>
                <a:lnTo>
                  <a:pt x="3251200" y="0"/>
                </a:lnTo>
                <a:cubicBezTo>
                  <a:pt x="3363424" y="0"/>
                  <a:pt x="3454400" y="90976"/>
                  <a:pt x="3454400" y="203200"/>
                </a:cubicBezTo>
                <a:lnTo>
                  <a:pt x="3454400" y="3454400"/>
                </a:lnTo>
                <a:cubicBezTo>
                  <a:pt x="3454400" y="3566624"/>
                  <a:pt x="3363424" y="3657600"/>
                  <a:pt x="3251200" y="3657600"/>
                </a:cubicBezTo>
                <a:lnTo>
                  <a:pt x="203200" y="3657600"/>
                </a:lnTo>
                <a:cubicBezTo>
                  <a:pt x="90976" y="3657600"/>
                  <a:pt x="0" y="3566624"/>
                  <a:pt x="0" y="34544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9" name="文本占位符 8"/>
          <p:cNvSpPr>
            <a:spLocks noGrp="1"/>
          </p:cNvSpPr>
          <p:nvPr>
            <p:ph type="body" idx="16387" hasCustomPrompt="1"/>
            <p:custDataLst>
              <p:tags r:id="rId5"/>
            </p:custDataLst>
          </p:nvPr>
        </p:nvSpPr>
        <p:spPr>
          <a:xfrm>
            <a:off x="914400" y="3048000"/>
            <a:ext cx="2844800" cy="2743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0" name="装饰  9"/>
          <p:cNvSpPr>
            <a:spLocks noGrp="1"/>
          </p:cNvSpPr>
          <p:nvPr>
            <p:ph type="body" idx="16391" hasCustomPrompt="1"/>
            <p:custDataLst>
              <p:tags r:id="rId6"/>
            </p:custDataLst>
          </p:nvPr>
        </p:nvSpPr>
        <p:spPr>
          <a:xfrm>
            <a:off x="4368800" y="2590800"/>
            <a:ext cx="3454400" cy="3657600"/>
          </a:xfrm>
          <a:custGeom>
            <a:avLst/>
            <a:gdLst>
              <a:gd name="connisteX0" fmla="*/ 0 w 3454400"/>
              <a:gd name="connsiteY0" fmla="*/ 203200 h 3657600"/>
              <a:gd name="connisteX1" fmla="*/ 203200 w 3454400"/>
              <a:gd name="connsiteY1" fmla="*/ 0 h 3657600"/>
              <a:gd name="connisteX2" fmla="*/ 3251200 w 3454400"/>
              <a:gd name="connsiteY2" fmla="*/ 0 h 3657600"/>
              <a:gd name="connisteX3" fmla="*/ 3454400 w 3454400"/>
              <a:gd name="connsiteY3" fmla="*/ 203200 h 3657600"/>
              <a:gd name="connisteX4" fmla="*/ 3454400 w 3454400"/>
              <a:gd name="connsiteY4" fmla="*/ 3454400 h 3657600"/>
              <a:gd name="connisteX5" fmla="*/ 3251200 w 3454400"/>
              <a:gd name="connsiteY5" fmla="*/ 3657600 h 3657600"/>
              <a:gd name="connisteX6" fmla="*/ 203200 w 3454400"/>
              <a:gd name="connsiteY6" fmla="*/ 3657600 h 3657600"/>
              <a:gd name="connisteX7" fmla="*/ 0 w 3454400"/>
              <a:gd name="connsiteY7" fmla="*/ 3454400 h 3657600"/>
              <a:gd name="connisteX8" fmla="*/ 0 w 3454400"/>
              <a:gd name="connsiteY8" fmla="*/ 203200 h 365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657600">
                <a:moveTo>
                  <a:pt x="0" y="203200"/>
                </a:moveTo>
                <a:cubicBezTo>
                  <a:pt x="0" y="90976"/>
                  <a:pt x="90976" y="0"/>
                  <a:pt x="203200" y="0"/>
                </a:cubicBezTo>
                <a:lnTo>
                  <a:pt x="3251200" y="0"/>
                </a:lnTo>
                <a:cubicBezTo>
                  <a:pt x="3363424" y="0"/>
                  <a:pt x="3454400" y="90976"/>
                  <a:pt x="3454400" y="203200"/>
                </a:cubicBezTo>
                <a:lnTo>
                  <a:pt x="3454400" y="3454400"/>
                </a:lnTo>
                <a:cubicBezTo>
                  <a:pt x="3454400" y="3566624"/>
                  <a:pt x="3363424" y="3657600"/>
                  <a:pt x="3251200" y="3657600"/>
                </a:cubicBezTo>
                <a:lnTo>
                  <a:pt x="203200" y="3657600"/>
                </a:lnTo>
                <a:cubicBezTo>
                  <a:pt x="90976" y="3657600"/>
                  <a:pt x="0" y="3566624"/>
                  <a:pt x="0" y="34544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1" name="文本占位符 10"/>
          <p:cNvSpPr>
            <a:spLocks noGrp="1"/>
          </p:cNvSpPr>
          <p:nvPr>
            <p:ph type="body" idx="16388" hasCustomPrompt="1"/>
            <p:custDataLst>
              <p:tags r:id="rId7"/>
            </p:custDataLst>
          </p:nvPr>
        </p:nvSpPr>
        <p:spPr>
          <a:xfrm>
            <a:off x="4673600" y="3048000"/>
            <a:ext cx="2844800" cy="2743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2" name="装饰  1"/>
          <p:cNvSpPr>
            <a:spLocks noGrp="1"/>
          </p:cNvSpPr>
          <p:nvPr>
            <p:ph type="body" idx="16392" hasCustomPrompt="1"/>
            <p:custDataLst>
              <p:tags r:id="rId8"/>
            </p:custDataLst>
          </p:nvPr>
        </p:nvSpPr>
        <p:spPr>
          <a:xfrm>
            <a:off x="8128000" y="2590800"/>
            <a:ext cx="3454400" cy="3657600"/>
          </a:xfrm>
          <a:custGeom>
            <a:avLst/>
            <a:gdLst>
              <a:gd name="connisteX0" fmla="*/ 0 w 3454400"/>
              <a:gd name="connsiteY0" fmla="*/ 203200 h 3657600"/>
              <a:gd name="connisteX1" fmla="*/ 203200 w 3454400"/>
              <a:gd name="connsiteY1" fmla="*/ 0 h 3657600"/>
              <a:gd name="connisteX2" fmla="*/ 3251200 w 3454400"/>
              <a:gd name="connsiteY2" fmla="*/ 0 h 3657600"/>
              <a:gd name="connisteX3" fmla="*/ 3454400 w 3454400"/>
              <a:gd name="connsiteY3" fmla="*/ 203200 h 3657600"/>
              <a:gd name="connisteX4" fmla="*/ 3454400 w 3454400"/>
              <a:gd name="connsiteY4" fmla="*/ 3454400 h 3657600"/>
              <a:gd name="connisteX5" fmla="*/ 3251200 w 3454400"/>
              <a:gd name="connsiteY5" fmla="*/ 3657600 h 3657600"/>
              <a:gd name="connisteX6" fmla="*/ 203200 w 3454400"/>
              <a:gd name="connsiteY6" fmla="*/ 3657600 h 3657600"/>
              <a:gd name="connisteX7" fmla="*/ 0 w 3454400"/>
              <a:gd name="connsiteY7" fmla="*/ 3454400 h 3657600"/>
              <a:gd name="connisteX8" fmla="*/ 0 w 3454400"/>
              <a:gd name="connsiteY8" fmla="*/ 203200 h 365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657600">
                <a:moveTo>
                  <a:pt x="0" y="203200"/>
                </a:moveTo>
                <a:cubicBezTo>
                  <a:pt x="0" y="90976"/>
                  <a:pt x="90976" y="0"/>
                  <a:pt x="203200" y="0"/>
                </a:cubicBezTo>
                <a:lnTo>
                  <a:pt x="3251200" y="0"/>
                </a:lnTo>
                <a:cubicBezTo>
                  <a:pt x="3363424" y="0"/>
                  <a:pt x="3454400" y="90976"/>
                  <a:pt x="3454400" y="203200"/>
                </a:cubicBezTo>
                <a:lnTo>
                  <a:pt x="3454400" y="3454400"/>
                </a:lnTo>
                <a:cubicBezTo>
                  <a:pt x="3454400" y="3566624"/>
                  <a:pt x="3363424" y="3657600"/>
                  <a:pt x="3251200" y="3657600"/>
                </a:cubicBezTo>
                <a:lnTo>
                  <a:pt x="203200" y="3657600"/>
                </a:lnTo>
                <a:cubicBezTo>
                  <a:pt x="90976" y="3657600"/>
                  <a:pt x="0" y="3566624"/>
                  <a:pt x="0" y="34544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9" hasCustomPrompt="1"/>
            <p:custDataLst>
              <p:tags r:id="rId9"/>
            </p:custDataLst>
          </p:nvPr>
        </p:nvSpPr>
        <p:spPr>
          <a:xfrm>
            <a:off x="8432800" y="3048000"/>
            <a:ext cx="2844800" cy="2743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多列上文下内容_2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88" hasCustomPrompt="1"/>
            <p:custDataLst>
              <p:tags r:id="rId3"/>
            </p:custDataLst>
          </p:nvPr>
        </p:nvSpPr>
        <p:spPr>
          <a:xfrm>
            <a:off x="609600" y="27432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8" name="文本占位符 7"/>
          <p:cNvSpPr>
            <a:spLocks noGrp="1"/>
          </p:cNvSpPr>
          <p:nvPr>
            <p:ph type="body" idx="16386" hasCustomPrompt="1"/>
            <p:custDataLst>
              <p:tags r:id="rId4"/>
            </p:custDataLst>
          </p:nvPr>
        </p:nvSpPr>
        <p:spPr>
          <a:xfrm>
            <a:off x="609600" y="1524000"/>
            <a:ext cx="5334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9" name="内容占位符 8"/>
          <p:cNvSpPr>
            <a:spLocks noGrp="1"/>
          </p:cNvSpPr>
          <p:nvPr>
            <p:ph idx="16389" hasCustomPrompt="1"/>
            <p:custDataLst>
              <p:tags r:id="rId5"/>
            </p:custDataLst>
          </p:nvPr>
        </p:nvSpPr>
        <p:spPr>
          <a:xfrm>
            <a:off x="6248400" y="27432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0" name="文本占位符 9"/>
          <p:cNvSpPr>
            <a:spLocks noGrp="1"/>
          </p:cNvSpPr>
          <p:nvPr>
            <p:ph type="body" idx="16387" hasCustomPrompt="1"/>
            <p:custDataLst>
              <p:tags r:id="rId6"/>
            </p:custDataLst>
          </p:nvPr>
        </p:nvSpPr>
        <p:spPr>
          <a:xfrm>
            <a:off x="6248400" y="1524000"/>
            <a:ext cx="5334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多列图标配文_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7" name="装饰  6"/>
          <p:cNvSpPr>
            <a:spLocks noGrp="1"/>
          </p:cNvSpPr>
          <p:nvPr>
            <p:ph type="body" idx="16393" hasCustomPrompt="1"/>
            <p:custDataLst>
              <p:tags r:id="rId3"/>
            </p:custDataLst>
          </p:nvPr>
        </p:nvSpPr>
        <p:spPr>
          <a:xfrm>
            <a:off x="1473200" y="1803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8" name="图片占位符 7"/>
          <p:cNvSpPr>
            <a:spLocks noGrp="1"/>
          </p:cNvSpPr>
          <p:nvPr>
            <p:ph type="pic" idx="16392" hasCustomPrompt="1"/>
            <p:custDataLst>
              <p:tags r:id="rId4"/>
            </p:custDataLst>
          </p:nvPr>
        </p:nvSpPr>
        <p:spPr>
          <a:xfrm>
            <a:off x="1828800" y="2159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9" name="文本占位符 8"/>
          <p:cNvSpPr>
            <a:spLocks noGrp="1"/>
          </p:cNvSpPr>
          <p:nvPr>
            <p:ph type="body" idx="16386" hasCustomPrompt="1"/>
            <p:custDataLst>
              <p:tags r:id="rId5"/>
            </p:custDataLst>
          </p:nvPr>
        </p:nvSpPr>
        <p:spPr>
          <a:xfrm>
            <a:off x="609600" y="3581400"/>
            <a:ext cx="325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0" name="文本占位符 9"/>
          <p:cNvSpPr>
            <a:spLocks noGrp="1"/>
          </p:cNvSpPr>
          <p:nvPr>
            <p:ph type="body" idx="16387" hasCustomPrompt="1"/>
            <p:custDataLst>
              <p:tags r:id="rId6"/>
            </p:custDataLst>
          </p:nvPr>
        </p:nvSpPr>
        <p:spPr>
          <a:xfrm>
            <a:off x="609600" y="41402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1" name="装饰  0"/>
          <p:cNvSpPr>
            <a:spLocks noGrp="1"/>
          </p:cNvSpPr>
          <p:nvPr>
            <p:ph type="body" idx="16395" hasCustomPrompt="1"/>
            <p:custDataLst>
              <p:tags r:id="rId7"/>
            </p:custDataLst>
          </p:nvPr>
        </p:nvSpPr>
        <p:spPr>
          <a:xfrm>
            <a:off x="5334000" y="1803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2" name="图片占位符 11"/>
          <p:cNvSpPr>
            <a:spLocks noGrp="1"/>
          </p:cNvSpPr>
          <p:nvPr>
            <p:ph type="pic" idx="16394" hasCustomPrompt="1"/>
            <p:custDataLst>
              <p:tags r:id="rId8"/>
            </p:custDataLst>
          </p:nvPr>
        </p:nvSpPr>
        <p:spPr>
          <a:xfrm>
            <a:off x="5689600" y="2159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8" hasCustomPrompt="1"/>
            <p:custDataLst>
              <p:tags r:id="rId9"/>
            </p:custDataLst>
          </p:nvPr>
        </p:nvSpPr>
        <p:spPr>
          <a:xfrm>
            <a:off x="4470400" y="3581400"/>
            <a:ext cx="325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9" hasCustomPrompt="1"/>
            <p:custDataLst>
              <p:tags r:id="rId10"/>
            </p:custDataLst>
          </p:nvPr>
        </p:nvSpPr>
        <p:spPr>
          <a:xfrm>
            <a:off x="4470400" y="41402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7" hasCustomPrompt="1"/>
            <p:custDataLst>
              <p:tags r:id="rId11"/>
            </p:custDataLst>
          </p:nvPr>
        </p:nvSpPr>
        <p:spPr>
          <a:xfrm>
            <a:off x="9194800" y="1803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图片占位符 15"/>
          <p:cNvSpPr>
            <a:spLocks noGrp="1"/>
          </p:cNvSpPr>
          <p:nvPr>
            <p:ph type="pic" idx="16396" hasCustomPrompt="1"/>
            <p:custDataLst>
              <p:tags r:id="rId12"/>
            </p:custDataLst>
          </p:nvPr>
        </p:nvSpPr>
        <p:spPr>
          <a:xfrm>
            <a:off x="9550400" y="2159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7" name="文本占位符 16"/>
          <p:cNvSpPr>
            <a:spLocks noGrp="1"/>
          </p:cNvSpPr>
          <p:nvPr>
            <p:ph type="body" idx="16390" hasCustomPrompt="1"/>
            <p:custDataLst>
              <p:tags r:id="rId13"/>
            </p:custDataLst>
          </p:nvPr>
        </p:nvSpPr>
        <p:spPr>
          <a:xfrm>
            <a:off x="8331200" y="3581400"/>
            <a:ext cx="325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91" hasCustomPrompt="1"/>
            <p:custDataLst>
              <p:tags r:id="rId14"/>
            </p:custDataLst>
          </p:nvPr>
        </p:nvSpPr>
        <p:spPr>
          <a:xfrm>
            <a:off x="8331200" y="4140200"/>
            <a:ext cx="3251200" cy="18288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多列内容配文_3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7" name="内容占位符 6"/>
          <p:cNvSpPr>
            <a:spLocks noGrp="1"/>
          </p:cNvSpPr>
          <p:nvPr>
            <p:ph idx="16392" hasCustomPrompt="1"/>
            <p:custDataLst>
              <p:tags r:id="rId3"/>
            </p:custDataLst>
          </p:nvPr>
        </p:nvSpPr>
        <p:spPr>
          <a:xfrm>
            <a:off x="609600" y="1524000"/>
            <a:ext cx="3454400" cy="2946400"/>
          </a:xfrm>
          <a:custGeom>
            <a:avLst/>
            <a:gdLst>
              <a:gd name="connisteX0" fmla="*/ 0 w 3454400"/>
              <a:gd name="connsiteY0" fmla="*/ 203200 h 2946400"/>
              <a:gd name="connisteX1" fmla="*/ 203200 w 3454400"/>
              <a:gd name="connsiteY1" fmla="*/ 0 h 2946400"/>
              <a:gd name="connisteX2" fmla="*/ 3251200 w 3454400"/>
              <a:gd name="connsiteY2" fmla="*/ 0 h 2946400"/>
              <a:gd name="connisteX3" fmla="*/ 3454400 w 3454400"/>
              <a:gd name="connsiteY3" fmla="*/ 203200 h 2946400"/>
              <a:gd name="connisteX4" fmla="*/ 3454400 w 3454400"/>
              <a:gd name="connsiteY4" fmla="*/ 2743200 h 2946400"/>
              <a:gd name="connisteX5" fmla="*/ 3251200 w 3454400"/>
              <a:gd name="connsiteY5" fmla="*/ 2946400 h 2946400"/>
              <a:gd name="connisteX6" fmla="*/ 203200 w 3454400"/>
              <a:gd name="connsiteY6" fmla="*/ 2946400 h 2946400"/>
              <a:gd name="connisteX7" fmla="*/ 0 w 3454400"/>
              <a:gd name="connsiteY7" fmla="*/ 2743200 h 2946400"/>
              <a:gd name="connisteX8" fmla="*/ 0 w 34544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946400">
                <a:moveTo>
                  <a:pt x="0" y="203200"/>
                </a:moveTo>
                <a:cubicBezTo>
                  <a:pt x="0" y="90976"/>
                  <a:pt x="90976" y="0"/>
                  <a:pt x="203200" y="0"/>
                </a:cubicBezTo>
                <a:lnTo>
                  <a:pt x="3251200" y="0"/>
                </a:lnTo>
                <a:cubicBezTo>
                  <a:pt x="3363424" y="0"/>
                  <a:pt x="3454400" y="90976"/>
                  <a:pt x="3454400" y="203200"/>
                </a:cubicBezTo>
                <a:lnTo>
                  <a:pt x="3454400" y="2743200"/>
                </a:lnTo>
                <a:cubicBezTo>
                  <a:pt x="3454400" y="2855424"/>
                  <a:pt x="3363424" y="2946400"/>
                  <a:pt x="3251200" y="2946400"/>
                </a:cubicBezTo>
                <a:lnTo>
                  <a:pt x="203200" y="2946400"/>
                </a:lnTo>
                <a:cubicBezTo>
                  <a:pt x="90976" y="2946400"/>
                  <a:pt x="0" y="2855424"/>
                  <a:pt x="0" y="2743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8" name="文本占位符 7"/>
          <p:cNvSpPr>
            <a:spLocks noGrp="1"/>
          </p:cNvSpPr>
          <p:nvPr>
            <p:ph type="body" idx="16386" hasCustomPrompt="1"/>
            <p:custDataLst>
              <p:tags r:id="rId4"/>
            </p:custDataLst>
          </p:nvPr>
        </p:nvSpPr>
        <p:spPr>
          <a:xfrm>
            <a:off x="609600" y="4775200"/>
            <a:ext cx="345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9" name="文本占位符 8"/>
          <p:cNvSpPr>
            <a:spLocks noGrp="1"/>
          </p:cNvSpPr>
          <p:nvPr>
            <p:ph type="body" idx="16387" hasCustomPrompt="1"/>
            <p:custDataLst>
              <p:tags r:id="rId5"/>
            </p:custDataLst>
          </p:nvPr>
        </p:nvSpPr>
        <p:spPr>
          <a:xfrm>
            <a:off x="609600" y="5334000"/>
            <a:ext cx="345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0" name="内容占位符 9"/>
          <p:cNvSpPr>
            <a:spLocks noGrp="1"/>
          </p:cNvSpPr>
          <p:nvPr>
            <p:ph idx="16393" hasCustomPrompt="1"/>
            <p:custDataLst>
              <p:tags r:id="rId6"/>
            </p:custDataLst>
          </p:nvPr>
        </p:nvSpPr>
        <p:spPr>
          <a:xfrm>
            <a:off x="4368800" y="1524000"/>
            <a:ext cx="3454400" cy="2946400"/>
          </a:xfrm>
          <a:custGeom>
            <a:avLst/>
            <a:gdLst>
              <a:gd name="connisteX0" fmla="*/ 0 w 3454400"/>
              <a:gd name="connsiteY0" fmla="*/ 203200 h 2946400"/>
              <a:gd name="connisteX1" fmla="*/ 203200 w 3454400"/>
              <a:gd name="connsiteY1" fmla="*/ 0 h 2946400"/>
              <a:gd name="connisteX2" fmla="*/ 3251200 w 3454400"/>
              <a:gd name="connsiteY2" fmla="*/ 0 h 2946400"/>
              <a:gd name="connisteX3" fmla="*/ 3454400 w 3454400"/>
              <a:gd name="connsiteY3" fmla="*/ 203200 h 2946400"/>
              <a:gd name="connisteX4" fmla="*/ 3454400 w 3454400"/>
              <a:gd name="connsiteY4" fmla="*/ 2743200 h 2946400"/>
              <a:gd name="connisteX5" fmla="*/ 3251200 w 3454400"/>
              <a:gd name="connsiteY5" fmla="*/ 2946400 h 2946400"/>
              <a:gd name="connisteX6" fmla="*/ 203200 w 3454400"/>
              <a:gd name="connsiteY6" fmla="*/ 2946400 h 2946400"/>
              <a:gd name="connisteX7" fmla="*/ 0 w 3454400"/>
              <a:gd name="connsiteY7" fmla="*/ 2743200 h 2946400"/>
              <a:gd name="connisteX8" fmla="*/ 0 w 34544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946400">
                <a:moveTo>
                  <a:pt x="0" y="203200"/>
                </a:moveTo>
                <a:cubicBezTo>
                  <a:pt x="0" y="90976"/>
                  <a:pt x="90976" y="0"/>
                  <a:pt x="203200" y="0"/>
                </a:cubicBezTo>
                <a:lnTo>
                  <a:pt x="3251200" y="0"/>
                </a:lnTo>
                <a:cubicBezTo>
                  <a:pt x="3363424" y="0"/>
                  <a:pt x="3454400" y="90976"/>
                  <a:pt x="3454400" y="203200"/>
                </a:cubicBezTo>
                <a:lnTo>
                  <a:pt x="3454400" y="2743200"/>
                </a:lnTo>
                <a:cubicBezTo>
                  <a:pt x="3454400" y="2855424"/>
                  <a:pt x="3363424" y="2946400"/>
                  <a:pt x="3251200" y="2946400"/>
                </a:cubicBezTo>
                <a:lnTo>
                  <a:pt x="203200" y="2946400"/>
                </a:lnTo>
                <a:cubicBezTo>
                  <a:pt x="90976" y="2946400"/>
                  <a:pt x="0" y="2855424"/>
                  <a:pt x="0" y="2743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1" name="文本占位符 10"/>
          <p:cNvSpPr>
            <a:spLocks noGrp="1"/>
          </p:cNvSpPr>
          <p:nvPr>
            <p:ph type="body" idx="16388" hasCustomPrompt="1"/>
            <p:custDataLst>
              <p:tags r:id="rId7"/>
            </p:custDataLst>
          </p:nvPr>
        </p:nvSpPr>
        <p:spPr>
          <a:xfrm>
            <a:off x="4368800" y="4775200"/>
            <a:ext cx="345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2" name="文本占位符 11"/>
          <p:cNvSpPr>
            <a:spLocks noGrp="1"/>
          </p:cNvSpPr>
          <p:nvPr>
            <p:ph type="body" idx="16389" hasCustomPrompt="1"/>
            <p:custDataLst>
              <p:tags r:id="rId8"/>
            </p:custDataLst>
          </p:nvPr>
        </p:nvSpPr>
        <p:spPr>
          <a:xfrm>
            <a:off x="4368800" y="5334000"/>
            <a:ext cx="345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3" name="内容占位符 12"/>
          <p:cNvSpPr>
            <a:spLocks noGrp="1"/>
          </p:cNvSpPr>
          <p:nvPr>
            <p:ph idx="16394" hasCustomPrompt="1"/>
            <p:custDataLst>
              <p:tags r:id="rId9"/>
            </p:custDataLst>
          </p:nvPr>
        </p:nvSpPr>
        <p:spPr>
          <a:xfrm>
            <a:off x="8128000" y="1524000"/>
            <a:ext cx="3454400" cy="2946400"/>
          </a:xfrm>
          <a:custGeom>
            <a:avLst/>
            <a:gdLst>
              <a:gd name="connisteX0" fmla="*/ 0 w 3454400"/>
              <a:gd name="connsiteY0" fmla="*/ 203200 h 2946400"/>
              <a:gd name="connisteX1" fmla="*/ 203200 w 3454400"/>
              <a:gd name="connsiteY1" fmla="*/ 0 h 2946400"/>
              <a:gd name="connisteX2" fmla="*/ 3251200 w 3454400"/>
              <a:gd name="connsiteY2" fmla="*/ 0 h 2946400"/>
              <a:gd name="connisteX3" fmla="*/ 3454400 w 3454400"/>
              <a:gd name="connsiteY3" fmla="*/ 203200 h 2946400"/>
              <a:gd name="connisteX4" fmla="*/ 3454400 w 3454400"/>
              <a:gd name="connsiteY4" fmla="*/ 2743200 h 2946400"/>
              <a:gd name="connisteX5" fmla="*/ 3251200 w 3454400"/>
              <a:gd name="connsiteY5" fmla="*/ 2946400 h 2946400"/>
              <a:gd name="connisteX6" fmla="*/ 203200 w 3454400"/>
              <a:gd name="connsiteY6" fmla="*/ 2946400 h 2946400"/>
              <a:gd name="connisteX7" fmla="*/ 0 w 3454400"/>
              <a:gd name="connsiteY7" fmla="*/ 2743200 h 2946400"/>
              <a:gd name="connisteX8" fmla="*/ 0 w 34544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946400">
                <a:moveTo>
                  <a:pt x="0" y="203200"/>
                </a:moveTo>
                <a:cubicBezTo>
                  <a:pt x="0" y="90976"/>
                  <a:pt x="90976" y="0"/>
                  <a:pt x="203200" y="0"/>
                </a:cubicBezTo>
                <a:lnTo>
                  <a:pt x="3251200" y="0"/>
                </a:lnTo>
                <a:cubicBezTo>
                  <a:pt x="3363424" y="0"/>
                  <a:pt x="3454400" y="90976"/>
                  <a:pt x="3454400" y="203200"/>
                </a:cubicBezTo>
                <a:lnTo>
                  <a:pt x="3454400" y="2743200"/>
                </a:lnTo>
                <a:cubicBezTo>
                  <a:pt x="3454400" y="2855424"/>
                  <a:pt x="3363424" y="2946400"/>
                  <a:pt x="3251200" y="2946400"/>
                </a:cubicBezTo>
                <a:lnTo>
                  <a:pt x="203200" y="2946400"/>
                </a:lnTo>
                <a:cubicBezTo>
                  <a:pt x="90976" y="2946400"/>
                  <a:pt x="0" y="2855424"/>
                  <a:pt x="0" y="2743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90" hasCustomPrompt="1"/>
            <p:custDataLst>
              <p:tags r:id="rId10"/>
            </p:custDataLst>
          </p:nvPr>
        </p:nvSpPr>
        <p:spPr>
          <a:xfrm>
            <a:off x="8128000" y="4775200"/>
            <a:ext cx="345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91" hasCustomPrompt="1"/>
            <p:custDataLst>
              <p:tags r:id="rId11"/>
            </p:custDataLst>
          </p:nvPr>
        </p:nvSpPr>
        <p:spPr>
          <a:xfrm>
            <a:off x="8128000" y="5334000"/>
            <a:ext cx="345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slideLayout" Target="../slideLayouts/slideLayout2.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slideLayout" Target="../slideLayouts/slideLayout12.xml"/><Relationship Id="rId10" Type="http://schemas.openxmlformats.org/officeDocument/2006/relationships/tags" Target="../tags/tag109.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tags" Target="../tags/tag121.xml"/><Relationship Id="rId5" Type="http://schemas.openxmlformats.org/officeDocument/2006/relationships/image" Target="../media/image3.jpeg"/><Relationship Id="rId4" Type="http://schemas.openxmlformats.org/officeDocument/2006/relationships/tags" Target="../tags/tag120.xml"/><Relationship Id="rId3" Type="http://schemas.openxmlformats.org/officeDocument/2006/relationships/image" Target="../media/image2.jpeg"/><Relationship Id="rId2" Type="http://schemas.openxmlformats.org/officeDocument/2006/relationships/tags" Target="../tags/tag119.xml"/><Relationship Id="rId1" Type="http://schemas.openxmlformats.org/officeDocument/2006/relationships/tags" Target="../tags/tag118.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tags" Target="../tags/tag125.xml"/><Relationship Id="rId5" Type="http://schemas.openxmlformats.org/officeDocument/2006/relationships/image" Target="../media/image5.jpeg"/><Relationship Id="rId4" Type="http://schemas.openxmlformats.org/officeDocument/2006/relationships/tags" Target="../tags/tag124.xml"/><Relationship Id="rId3" Type="http://schemas.openxmlformats.org/officeDocument/2006/relationships/image" Target="../media/image4.jpeg"/><Relationship Id="rId2" Type="http://schemas.openxmlformats.org/officeDocument/2006/relationships/tags" Target="../tags/tag123.xml"/><Relationship Id="rId1" Type="http://schemas.openxmlformats.org/officeDocument/2006/relationships/tags" Target="../tags/tag122.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tags" Target="../tags/tag129.xml"/><Relationship Id="rId5" Type="http://schemas.openxmlformats.org/officeDocument/2006/relationships/image" Target="../media/image7.jpeg"/><Relationship Id="rId4" Type="http://schemas.openxmlformats.org/officeDocument/2006/relationships/tags" Target="../tags/tag128.xml"/><Relationship Id="rId3" Type="http://schemas.openxmlformats.org/officeDocument/2006/relationships/image" Target="../media/image6.jpeg"/><Relationship Id="rId2" Type="http://schemas.openxmlformats.org/officeDocument/2006/relationships/tags" Target="../tags/tag127.xml"/><Relationship Id="rId1" Type="http://schemas.openxmlformats.org/officeDocument/2006/relationships/tags" Target="../tags/tag1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1895" y="2369820"/>
            <a:ext cx="10721975" cy="1345565"/>
          </a:xfrm>
          <a:effectLst>
            <a:innerShdw blurRad="63500" dist="50800" dir="18900000">
              <a:prstClr val="black">
                <a:alpha val="50000"/>
              </a:prstClr>
            </a:innerShdw>
            <a:reflection blurRad="6350" stA="50000" endA="300" endPos="90000" dir="5400000" sy="-100000" algn="bl" rotWithShape="0"/>
          </a:effectLst>
        </p:spPr>
        <p:txBody>
          <a:bodyPr>
            <a:scene3d>
              <a:camera prst="orthographicFront"/>
              <a:lightRig rig="harsh" dir="t"/>
            </a:scene3d>
            <a:sp3d extrusionH="57150" prstMaterial="matte">
              <a:bevelT w="63500" h="12700" prst="angle"/>
              <a:contourClr>
                <a:schemeClr val="bg1">
                  <a:lumMod val="65000"/>
                </a:schemeClr>
              </a:contourClr>
            </a:sp3d>
          </a:bodyPr>
          <a:p>
            <a:r>
              <a:rPr lang="en-US" altLang="zh-CN">
                <a:solidFill>
                  <a:schemeClr val="accent3"/>
                </a:solidFill>
                <a:effectLst/>
              </a:rPr>
              <a:t>The Spring Festival</a:t>
            </a:r>
            <a:endParaRPr lang="en-US" altLang="zh-CN">
              <a:solidFill>
                <a:schemeClr val="accent3"/>
              </a:solidFill>
              <a:effectLs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4" name="标题 13"/>
          <p:cNvSpPr>
            <a:spLocks noGrp="1"/>
          </p:cNvSpPr>
          <p:nvPr>
            <p:ph type="title"/>
            <p:custDataLst>
              <p:tags r:id="rId2"/>
            </p:custDataLst>
          </p:nvPr>
        </p:nvSpPr>
        <p:spPr>
          <a:xfrm>
            <a:off x="311785" y="3429000"/>
            <a:ext cx="10968990" cy="948055"/>
          </a:xfrm>
        </p:spPr>
        <p:txBody>
          <a:bodyPr>
            <a:normAutofit fontScale="90000"/>
          </a:bodyPr>
          <a:p>
            <a:r>
              <a:rPr lang="en-US" altLang="zh-CN" sz="4000">
                <a:solidFill>
                  <a:schemeClr val="accent6"/>
                </a:solidFill>
                <a:effectLst>
                  <a:reflection blurRad="6350" stA="53000" endA="300" endPos="35500" dir="5400000" sy="-90000" algn="bl" rotWithShape="0"/>
                </a:effectLst>
                <a:sym typeface="+mn-ea"/>
              </a:rPr>
              <a:t>03</a:t>
            </a:r>
            <a:br>
              <a:rPr lang="en-US" altLang="zh-CN" sz="4000">
                <a:solidFill>
                  <a:schemeClr val="accent6"/>
                </a:solidFill>
                <a:effectLst>
                  <a:reflection blurRad="6350" stA="53000" endA="300" endPos="35500" dir="5400000" sy="-90000" algn="bl" rotWithShape="0"/>
                </a:effectLst>
              </a:rPr>
            </a:br>
            <a:r>
              <a:rPr lang="en-US" altLang="zh-CN" sz="4000">
                <a:solidFill>
                  <a:schemeClr val="accent6"/>
                </a:solidFill>
                <a:effectLst>
                  <a:reflection blurRad="6350" stA="53000" endA="300" endPos="35500" dir="5400000" sy="-90000" algn="bl" rotWithShape="0"/>
                </a:effectLst>
                <a:sym typeface="+mn-ea"/>
              </a:rPr>
              <a:t>The importance of the Spring Festival</a:t>
            </a:r>
            <a:endParaRPr lang="zh-CN" altLang="en-US" sz="400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标题 3"/>
          <p:cNvSpPr>
            <a:spLocks noGrp="1"/>
          </p:cNvSpPr>
          <p:nvPr>
            <p:ph type="title"/>
            <p:custDataLst>
              <p:tags r:id="rId2"/>
            </p:custDataLst>
          </p:nvPr>
        </p:nvSpPr>
        <p:spPr>
          <a:xfrm>
            <a:off x="567055" y="1001395"/>
            <a:ext cx="10968990" cy="4667885"/>
          </a:xfrm>
        </p:spPr>
        <p:txBody>
          <a:bodyPr>
            <a:normAutofit/>
          </a:bodyPr>
          <a:p>
            <a:r>
              <a:rPr lang="en-US" altLang="zh-CN">
                <a:solidFill>
                  <a:schemeClr val="accent2"/>
                </a:solidFill>
              </a:rPr>
              <a:t>The Spring Festival is very important to the Chinese people.The Spring Festival represents family reunion, new beginnings, and the warmth of home.</a:t>
            </a:r>
            <a:endParaRPr lang="en-US" altLang="zh-CN">
              <a:solidFill>
                <a:schemeClr val="accent2"/>
              </a:solidFill>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656590" y="1174750"/>
            <a:ext cx="10968990" cy="2990215"/>
          </a:xfrm>
        </p:spPr>
        <p:txBody>
          <a:bodyPr>
            <a:noAutofit/>
          </a:bodyPr>
          <a:p>
            <a:r>
              <a:rPr lang="en-US" altLang="zh-CN" sz="6000">
                <a:solidFill>
                  <a:srgbClr val="FF0000"/>
                </a:solidFill>
                <a:effectLst>
                  <a:reflection blurRad="6350" stA="53000" endA="300" endPos="35500" dir="5400000" sy="-90000" algn="bl" rotWithShape="0"/>
                </a:effectLst>
              </a:rPr>
              <a:t>Thank you!!!</a:t>
            </a:r>
            <a:endParaRPr lang="en-US" altLang="zh-CN" sz="6000">
              <a:solidFill>
                <a:srgbClr val="FF0000"/>
              </a:solidFill>
              <a:effectLst>
                <a:reflection blurRad="6350" stA="53000" endA="300" endPos="35500" dir="5400000" sy="-90000" algn="bl" rotWithShape="0"/>
              </a:effectLs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标题 3"/>
          <p:cNvSpPr>
            <a:spLocks noGrp="1"/>
          </p:cNvSpPr>
          <p:nvPr>
            <p:ph type="ctrTitle" idx="16385"/>
            <p:custDataLst>
              <p:tags r:id="rId2"/>
            </p:custDataLst>
          </p:nvPr>
        </p:nvSpPr>
        <p:spPr/>
        <p:txBody>
          <a:bodyPr>
            <a:noAutofit/>
          </a:bodyPr>
          <a:p>
            <a:r>
              <a:rPr lang="en-US" altLang="zh-CN">
                <a:ln w="22225">
                  <a:solidFill>
                    <a:schemeClr val="accent2"/>
                  </a:solidFill>
                  <a:prstDash val="solid"/>
                </a:ln>
                <a:solidFill>
                  <a:schemeClr val="accent2">
                    <a:lumMod val="40000"/>
                    <a:lumOff val="60000"/>
                  </a:schemeClr>
                </a:solidFill>
                <a:effectLst/>
              </a:rPr>
              <a:t>Content</a:t>
            </a:r>
            <a:endParaRPr lang="en-US" altLang="zh-CN">
              <a:ln w="22225">
                <a:solidFill>
                  <a:schemeClr val="accent2"/>
                </a:solidFill>
                <a:prstDash val="solid"/>
              </a:ln>
              <a:solidFill>
                <a:schemeClr val="accent2">
                  <a:lumMod val="40000"/>
                  <a:lumOff val="60000"/>
                </a:schemeClr>
              </a:solidFill>
              <a:effectLst/>
            </a:endParaRPr>
          </a:p>
        </p:txBody>
      </p:sp>
      <p:sp>
        <p:nvSpPr>
          <p:cNvPr id="5" name="文本占位符 4"/>
          <p:cNvSpPr>
            <a:spLocks noGrp="1"/>
          </p:cNvSpPr>
          <p:nvPr>
            <p:ph type="body" idx="16386"/>
            <p:custDataLst>
              <p:tags r:id="rId3"/>
            </p:custDataLst>
          </p:nvPr>
        </p:nvSpPr>
        <p:spPr>
          <a:xfrm>
            <a:off x="2294255" y="533400"/>
            <a:ext cx="2199005" cy="609600"/>
          </a:xfrm>
        </p:spPr>
        <p:txBody>
          <a:bodyPr>
            <a:noAutofit/>
          </a:bodyPr>
          <a:p>
            <a:r>
              <a:rPr lang="zh-CN" altLang="en-US" sz="3200">
                <a:solidFill>
                  <a:schemeClr val="accent2"/>
                </a:solidFill>
                <a:effectLst/>
                <a:latin typeface="华文仿宋" panose="02010600040101010101" charset="-122"/>
                <a:ea typeface="华文仿宋" panose="02010600040101010101" charset="-122"/>
              </a:rPr>
              <a:t>内容</a:t>
            </a:r>
            <a:endParaRPr lang="zh-CN" altLang="en-US" sz="3200">
              <a:solidFill>
                <a:schemeClr val="accent2"/>
              </a:solidFill>
              <a:effectLst/>
              <a:latin typeface="华文仿宋" panose="02010600040101010101" charset="-122"/>
              <a:ea typeface="华文仿宋" panose="02010600040101010101" charset="-122"/>
            </a:endParaRPr>
          </a:p>
        </p:txBody>
      </p:sp>
      <p:sp>
        <p:nvSpPr>
          <p:cNvPr id="15" name="文本占位符 14"/>
          <p:cNvSpPr>
            <a:spLocks noGrp="1"/>
          </p:cNvSpPr>
          <p:nvPr>
            <p:ph type="body" idx="16390"/>
            <p:custDataLst>
              <p:tags r:id="rId4"/>
            </p:custDataLst>
          </p:nvPr>
        </p:nvSpPr>
        <p:spPr/>
        <p:txBody>
          <a:bodyPr/>
          <a:p>
            <a:endParaRPr lang="zh-CN" altLang="en-US"/>
          </a:p>
        </p:txBody>
      </p:sp>
      <p:sp>
        <p:nvSpPr>
          <p:cNvPr id="7" name="文本占位符 6"/>
          <p:cNvSpPr>
            <a:spLocks noGrp="1"/>
          </p:cNvSpPr>
          <p:nvPr>
            <p:ph type="body" idx="16387"/>
            <p:custDataLst>
              <p:tags r:id="rId5"/>
            </p:custDataLst>
          </p:nvPr>
        </p:nvSpPr>
        <p:spPr/>
        <p:txBody>
          <a:bodyPr>
            <a:noAutofit/>
          </a:bodyPr>
          <a:p>
            <a:r>
              <a:rPr lang="en-US" altLang="zh-CN" sz="2800">
                <a:gradFill>
                  <a:gsLst>
                    <a:gs pos="50000">
                      <a:schemeClr val="accent3"/>
                    </a:gs>
                    <a:gs pos="0">
                      <a:schemeClr val="accent3">
                        <a:lumMod val="25000"/>
                        <a:lumOff val="75000"/>
                      </a:schemeClr>
                    </a:gs>
                    <a:gs pos="100000">
                      <a:schemeClr val="accent3">
                        <a:lumMod val="85000"/>
                      </a:schemeClr>
                    </a:gs>
                  </a:gsLst>
                  <a:lin ang="5400000" scaled="1"/>
                </a:gradFill>
                <a:effectLst>
                  <a:reflection blurRad="6350" stA="53000" endA="300" endPos="35500" dir="5400000" sy="-90000" algn="bl" rotWithShape="0"/>
                </a:effectLst>
                <a:latin typeface="仿宋" panose="02010609060101010101" charset="-122"/>
                <a:ea typeface="仿宋" panose="02010609060101010101" charset="-122"/>
              </a:rPr>
              <a:t>0</a:t>
            </a:r>
            <a:r>
              <a:rPr lang="en-US" altLang="zh-CN" sz="2800">
                <a:gradFill>
                  <a:gsLst>
                    <a:gs pos="50000">
                      <a:schemeClr val="accent3"/>
                    </a:gs>
                    <a:gs pos="0">
                      <a:schemeClr val="accent3">
                        <a:lumMod val="25000"/>
                        <a:lumOff val="75000"/>
                      </a:schemeClr>
                    </a:gs>
                    <a:gs pos="100000">
                      <a:schemeClr val="accent3">
                        <a:lumMod val="85000"/>
                      </a:schemeClr>
                    </a:gs>
                  </a:gsLst>
                  <a:lin ang="5400000" scaled="1"/>
                </a:gradFill>
                <a:effectLst>
                  <a:reflection blurRad="6350" stA="53000" endA="300" endPos="35500" dir="5400000" sy="-90000" algn="bl" rotWithShape="0"/>
                </a:effectLst>
                <a:latin typeface="仿宋" panose="02010609060101010101" charset="-122"/>
                <a:ea typeface="仿宋" panose="02010609060101010101" charset="-122"/>
                <a:sym typeface="+mn-ea"/>
              </a:rPr>
              <a:t>1</a:t>
            </a:r>
            <a:endParaRPr lang="en-US" altLang="zh-CN" sz="2800">
              <a:latin typeface="仿宋" panose="02010609060101010101" charset="-122"/>
              <a:ea typeface="仿宋" panose="02010609060101010101" charset="-122"/>
            </a:endParaRPr>
          </a:p>
          <a:p>
            <a:r>
              <a:rPr lang="en-US" altLang="zh-CN" sz="2800">
                <a:gradFill>
                  <a:gsLst>
                    <a:gs pos="50000">
                      <a:schemeClr val="accent3"/>
                    </a:gs>
                    <a:gs pos="0">
                      <a:schemeClr val="accent3">
                        <a:lumMod val="25000"/>
                        <a:lumOff val="75000"/>
                      </a:schemeClr>
                    </a:gs>
                    <a:gs pos="100000">
                      <a:schemeClr val="accent3">
                        <a:lumMod val="85000"/>
                      </a:schemeClr>
                    </a:gs>
                  </a:gsLst>
                  <a:lin ang="5400000" scaled="1"/>
                </a:gradFill>
                <a:effectLst>
                  <a:reflection blurRad="6350" stA="53000" endA="300" endPos="35500" dir="5400000" sy="-90000" algn="bl" rotWithShape="0"/>
                </a:effectLst>
                <a:latin typeface="仿宋" panose="02010609060101010101" charset="-122"/>
                <a:ea typeface="仿宋" panose="02010609060101010101" charset="-122"/>
              </a:rPr>
              <a:t>Introduce the Spring Festival</a:t>
            </a:r>
            <a:endParaRPr lang="en-US" altLang="zh-CN" sz="2800">
              <a:gradFill>
                <a:gsLst>
                  <a:gs pos="50000">
                    <a:schemeClr val="accent3"/>
                  </a:gs>
                  <a:gs pos="0">
                    <a:schemeClr val="accent3">
                      <a:lumMod val="25000"/>
                      <a:lumOff val="75000"/>
                    </a:schemeClr>
                  </a:gs>
                  <a:gs pos="100000">
                    <a:schemeClr val="accent3">
                      <a:lumMod val="85000"/>
                    </a:schemeClr>
                  </a:gs>
                </a:gsLst>
                <a:lin ang="5400000" scaled="1"/>
              </a:gradFill>
              <a:effectLst>
                <a:reflection blurRad="6350" stA="53000" endA="300" endPos="35500" dir="5400000" sy="-90000" algn="bl" rotWithShape="0"/>
              </a:effectLst>
              <a:latin typeface="仿宋" panose="02010609060101010101" charset="-122"/>
              <a:ea typeface="仿宋" panose="02010609060101010101" charset="-122"/>
            </a:endParaRPr>
          </a:p>
        </p:txBody>
      </p:sp>
      <p:sp>
        <p:nvSpPr>
          <p:cNvPr id="16" name="文本占位符 15"/>
          <p:cNvSpPr>
            <a:spLocks noGrp="1"/>
          </p:cNvSpPr>
          <p:nvPr>
            <p:ph type="body" idx="16391"/>
            <p:custDataLst>
              <p:tags r:id="rId6"/>
            </p:custDataLst>
          </p:nvPr>
        </p:nvSpPr>
        <p:spPr/>
        <p:txBody>
          <a:bodyPr/>
          <a:p>
            <a:endParaRPr lang="zh-CN" altLang="en-US"/>
          </a:p>
        </p:txBody>
      </p:sp>
      <p:sp>
        <p:nvSpPr>
          <p:cNvPr id="9" name="文本占位符 8"/>
          <p:cNvSpPr>
            <a:spLocks noGrp="1"/>
          </p:cNvSpPr>
          <p:nvPr>
            <p:ph type="body" idx="16388"/>
            <p:custDataLst>
              <p:tags r:id="rId7"/>
            </p:custDataLst>
          </p:nvPr>
        </p:nvSpPr>
        <p:spPr/>
        <p:txBody>
          <a:bodyPr>
            <a:noAutofit/>
          </a:bodyPr>
          <a:p>
            <a:r>
              <a:rPr lang="en-US" altLang="zh-CN" sz="2800">
                <a:gradFill>
                  <a:gsLst>
                    <a:gs pos="50000">
                      <a:schemeClr val="accent2"/>
                    </a:gs>
                    <a:gs pos="0">
                      <a:schemeClr val="accent2">
                        <a:lumMod val="25000"/>
                        <a:lumOff val="75000"/>
                      </a:schemeClr>
                    </a:gs>
                    <a:gs pos="100000">
                      <a:schemeClr val="accent2">
                        <a:lumMod val="85000"/>
                      </a:schemeClr>
                    </a:gs>
                  </a:gsLst>
                  <a:lin ang="5400000" scaled="1"/>
                </a:gradFill>
                <a:effectLst>
                  <a:reflection blurRad="6350" stA="53000" endA="300" endPos="35500" dir="5400000" sy="-90000" algn="bl" rotWithShape="0"/>
                </a:effectLst>
              </a:rPr>
              <a:t>02</a:t>
            </a:r>
            <a:endParaRPr lang="en-US" altLang="zh-CN" sz="2800">
              <a:gradFill>
                <a:gsLst>
                  <a:gs pos="50000">
                    <a:schemeClr val="accent2"/>
                  </a:gs>
                  <a:gs pos="0">
                    <a:schemeClr val="accent2">
                      <a:lumMod val="25000"/>
                      <a:lumOff val="75000"/>
                    </a:schemeClr>
                  </a:gs>
                  <a:gs pos="100000">
                    <a:schemeClr val="accent2">
                      <a:lumMod val="85000"/>
                    </a:schemeClr>
                  </a:gs>
                </a:gsLst>
                <a:lin ang="5400000" scaled="1"/>
              </a:gradFill>
              <a:effectLst>
                <a:reflection blurRad="6350" stA="53000" endA="300" endPos="35500" dir="5400000" sy="-90000" algn="bl" rotWithShape="0"/>
              </a:effectLst>
            </a:endParaRPr>
          </a:p>
          <a:p>
            <a:r>
              <a:rPr lang="en-US" altLang="zh-CN" sz="2800">
                <a:gradFill>
                  <a:gsLst>
                    <a:gs pos="50000">
                      <a:schemeClr val="accent2"/>
                    </a:gs>
                    <a:gs pos="0">
                      <a:schemeClr val="accent2">
                        <a:lumMod val="25000"/>
                        <a:lumOff val="75000"/>
                      </a:schemeClr>
                    </a:gs>
                    <a:gs pos="100000">
                      <a:schemeClr val="accent2">
                        <a:lumMod val="85000"/>
                      </a:schemeClr>
                    </a:gs>
                  </a:gsLst>
                  <a:lin ang="5400000" scaled="1"/>
                </a:gradFill>
                <a:effectLst>
                  <a:reflection blurRad="6350" stA="53000" endA="300" endPos="35500" dir="5400000" sy="-90000" algn="bl" rotWithShape="0"/>
                </a:effectLst>
              </a:rPr>
              <a:t>The traditional customs of the Spring Festival</a:t>
            </a:r>
            <a:endParaRPr lang="en-US" altLang="zh-CN" sz="2800">
              <a:gradFill>
                <a:gsLst>
                  <a:gs pos="50000">
                    <a:schemeClr val="accent2"/>
                  </a:gs>
                  <a:gs pos="0">
                    <a:schemeClr val="accent2">
                      <a:lumMod val="25000"/>
                      <a:lumOff val="75000"/>
                    </a:schemeClr>
                  </a:gs>
                  <a:gs pos="100000">
                    <a:schemeClr val="accent2">
                      <a:lumMod val="85000"/>
                    </a:schemeClr>
                  </a:gs>
                </a:gsLst>
                <a:lin ang="5400000" scaled="1"/>
              </a:gradFill>
              <a:effectLst>
                <a:reflection blurRad="6350" stA="53000" endA="300" endPos="35500" dir="5400000" sy="-90000" algn="bl" rotWithShape="0"/>
              </a:effectLst>
            </a:endParaRPr>
          </a:p>
        </p:txBody>
      </p:sp>
      <p:sp>
        <p:nvSpPr>
          <p:cNvPr id="17" name="文本占位符 16"/>
          <p:cNvSpPr>
            <a:spLocks noGrp="1"/>
          </p:cNvSpPr>
          <p:nvPr>
            <p:ph type="body" idx="16392"/>
            <p:custDataLst>
              <p:tags r:id="rId8"/>
            </p:custDataLst>
          </p:nvPr>
        </p:nvSpPr>
        <p:spPr/>
        <p:txBody>
          <a:bodyPr/>
          <a:p>
            <a:endParaRPr lang="zh-CN" altLang="en-US"/>
          </a:p>
        </p:txBody>
      </p:sp>
      <p:sp>
        <p:nvSpPr>
          <p:cNvPr id="18" name="文本占位符 17"/>
          <p:cNvSpPr>
            <a:spLocks noGrp="1"/>
          </p:cNvSpPr>
          <p:nvPr>
            <p:ph type="body" idx="16389"/>
            <p:custDataLst>
              <p:tags r:id="rId9"/>
            </p:custDataLst>
          </p:nvPr>
        </p:nvSpPr>
        <p:spPr/>
        <p:txBody>
          <a:bodyPr>
            <a:noAutofit/>
          </a:bodyPr>
          <a:p>
            <a:r>
              <a:rPr lang="en-US" altLang="zh-CN" sz="3200">
                <a:solidFill>
                  <a:schemeClr val="accent6"/>
                </a:solidFill>
                <a:effectLst>
                  <a:reflection blurRad="6350" stA="53000" endA="300" endPos="35500" dir="5400000" sy="-90000" algn="bl" rotWithShape="0"/>
                </a:effectLst>
              </a:rPr>
              <a:t>03</a:t>
            </a:r>
            <a:endParaRPr lang="en-US" altLang="zh-CN" sz="3200">
              <a:solidFill>
                <a:schemeClr val="accent6"/>
              </a:solidFill>
              <a:effectLst>
                <a:reflection blurRad="6350" stA="53000" endA="300" endPos="35500" dir="5400000" sy="-90000" algn="bl" rotWithShape="0"/>
              </a:effectLst>
            </a:endParaRPr>
          </a:p>
          <a:p>
            <a:r>
              <a:rPr lang="en-US" altLang="zh-CN" sz="3200">
                <a:solidFill>
                  <a:schemeClr val="accent6"/>
                </a:solidFill>
                <a:effectLst>
                  <a:reflection blurRad="6350" stA="53000" endA="300" endPos="35500" dir="5400000" sy="-90000" algn="bl" rotWithShape="0"/>
                </a:effectLst>
              </a:rPr>
              <a:t>The importance of the Spring Festival</a:t>
            </a:r>
            <a:endParaRPr lang="en-US" altLang="zh-CN" sz="3200">
              <a:solidFill>
                <a:schemeClr val="accent6"/>
              </a:solidFill>
              <a:effectLst>
                <a:reflection blurRad="6350" stA="53000" endA="300" endPos="35500" dir="5400000" sy="-90000" algn="bl" rotWithShape="0"/>
              </a:effectLst>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标题 9"/>
          <p:cNvSpPr>
            <a:spLocks noGrp="1"/>
          </p:cNvSpPr>
          <p:nvPr>
            <p:ph type="title"/>
            <p:custDataLst>
              <p:tags r:id="rId2"/>
            </p:custDataLst>
          </p:nvPr>
        </p:nvSpPr>
        <p:spPr>
          <a:xfrm>
            <a:off x="723900" y="2673985"/>
            <a:ext cx="10968990" cy="3336290"/>
          </a:xfrm>
        </p:spPr>
        <p:txBody>
          <a:bodyPr/>
          <a:p>
            <a:r>
              <a:rPr lang="en-US" altLang="zh-CN" sz="4400">
                <a:solidFill>
                  <a:schemeClr val="accent3"/>
                </a:solidFill>
                <a:effectLst>
                  <a:reflection blurRad="6350" stA="53000" endA="300" endPos="35500" dir="5400000" sy="-90000" algn="bl" rotWithShape="0"/>
                </a:effectLst>
              </a:rPr>
              <a:t>01 Introduce the Spring Festival</a:t>
            </a:r>
            <a:endParaRPr lang="en-US" altLang="zh-CN" sz="4400">
              <a:solidFill>
                <a:schemeClr val="accent3"/>
              </a:solidFill>
              <a:effectLst>
                <a:reflection blurRad="6350" stA="53000" endA="300" endPos="35500" dir="5400000" sy="-90000" algn="bl" rotWithShape="0"/>
              </a:effectLst>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2" name="标题 11"/>
          <p:cNvSpPr>
            <a:spLocks noGrp="1"/>
          </p:cNvSpPr>
          <p:nvPr>
            <p:ph type="title"/>
            <p:custDataLst>
              <p:tags r:id="rId2"/>
            </p:custDataLst>
          </p:nvPr>
        </p:nvSpPr>
        <p:spPr>
          <a:xfrm>
            <a:off x="852805" y="1143635"/>
            <a:ext cx="10968990" cy="4260215"/>
          </a:xfrm>
        </p:spPr>
        <p:txBody>
          <a:bodyPr>
            <a:normAutofit fontScale="90000"/>
          </a:bodyPr>
          <a:p>
            <a:r>
              <a:rPr lang="en-US" altLang="zh-CN">
                <a:solidFill>
                  <a:schemeClr val="bg1"/>
                </a:solidFill>
              </a:rPr>
              <a:t>The first day of the first lunar month is Spring Festival,the beginning of a new </a:t>
            </a:r>
            <a:r>
              <a:rPr lang="en-US" altLang="zh-CN">
                <a:solidFill>
                  <a:schemeClr val="bg1"/>
                </a:solidFill>
                <a:sym typeface="+mn-ea"/>
              </a:rPr>
              <a:t>year for China</a:t>
            </a:r>
            <a:r>
              <a:rPr lang="en-US" altLang="zh-CN">
                <a:solidFill>
                  <a:schemeClr val="bg1"/>
                </a:solidFill>
              </a:rPr>
              <a:t> .</a:t>
            </a:r>
            <a:br>
              <a:rPr lang="en-US" altLang="zh-CN">
                <a:solidFill>
                  <a:schemeClr val="bg1"/>
                </a:solidFill>
              </a:rPr>
            </a:br>
            <a:r>
              <a:rPr lang="en-US" altLang="zh-CN">
                <a:solidFill>
                  <a:schemeClr val="bg1"/>
                </a:solidFill>
              </a:rPr>
              <a:t>Spring Festival is the biggest festival in China and a day for family reuion.Many of those living away from their hometowns return home during Sring Festival.</a:t>
            </a:r>
            <a:br>
              <a:rPr lang="en-US" altLang="zh-CN">
                <a:solidFill>
                  <a:schemeClr val="bg1"/>
                </a:solidFill>
              </a:rPr>
            </a:br>
            <a:r>
              <a:rPr lang="en-US" altLang="zh-CN">
                <a:solidFill>
                  <a:schemeClr val="bg1"/>
                </a:solidFill>
              </a:rPr>
              <a:t>It is said that the custom of Spring Festival started in when people offered sacrifice to ancestors in the last month of Chinese lunar calendar. At that time, people prepared the sacrifice by doing thorough cleaning, having bathes and so on. Later, people began to worship different deities as well on that day.</a:t>
            </a:r>
            <a:endParaRPr lang="en-US" altLang="zh-CN">
              <a:solidFill>
                <a:schemeClr val="bg1"/>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710565" y="1994535"/>
            <a:ext cx="10968990" cy="3028950"/>
          </a:xfrm>
        </p:spPr>
        <p:txBody>
          <a:bodyPr>
            <a:normAutofit fontScale="90000"/>
          </a:bodyPr>
          <a:p>
            <a:r>
              <a:rPr lang="en-US" altLang="zh-CN">
                <a:solidFill>
                  <a:schemeClr val="bg1"/>
                </a:solidFill>
              </a:rPr>
              <a:t>There are many legends about Spring Festival in Chinese culture. In folk culture, it is also called “guonian” (meaning “passing a year”). It is said that the “nian” (year) was a strong monster which was fierce and cruel and ate one kind of animal including human being a day. Human beings were scared about it and had to hide on the evening when the “nian” came out. Later, people found that “nian” was very scared about the red color and fireworks. So after that, people use red color and fireworks or firecrackers to drive away “nian”. As a result, the custom of using red color and setting off fireworks remains.</a:t>
            </a:r>
            <a:endParaRPr lang="en-US" altLang="zh-CN">
              <a:solidFill>
                <a:schemeClr val="bg1"/>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424885" y="4251395"/>
            <a:ext cx="10969200" cy="705600"/>
          </a:xfrm>
        </p:spPr>
        <p:txBody>
          <a:bodyPr>
            <a:normAutofit fontScale="90000"/>
          </a:bodyPr>
          <a:p>
            <a:r>
              <a:rPr lang="en-US" altLang="zh-CN" sz="4445">
                <a:gradFill>
                  <a:gsLst>
                    <a:gs pos="50000">
                      <a:schemeClr val="accent2"/>
                    </a:gs>
                    <a:gs pos="0">
                      <a:schemeClr val="accent2">
                        <a:lumMod val="25000"/>
                        <a:lumOff val="75000"/>
                      </a:schemeClr>
                    </a:gs>
                    <a:gs pos="100000">
                      <a:schemeClr val="accent2">
                        <a:lumMod val="85000"/>
                      </a:schemeClr>
                    </a:gs>
                  </a:gsLst>
                  <a:lin ang="5400000" scaled="1"/>
                </a:gradFill>
                <a:effectLst>
                  <a:reflection blurRad="6350" stA="53000" endA="300" endPos="35500" dir="5400000" sy="-90000" algn="bl" rotWithShape="0"/>
                </a:effectLst>
                <a:sym typeface="+mn-ea"/>
              </a:rPr>
              <a:t>02</a:t>
            </a:r>
            <a:br>
              <a:rPr lang="en-US" altLang="zh-CN" sz="4445">
                <a:gradFill>
                  <a:gsLst>
                    <a:gs pos="50000">
                      <a:schemeClr val="accent2"/>
                    </a:gs>
                    <a:gs pos="0">
                      <a:schemeClr val="accent2">
                        <a:lumMod val="25000"/>
                        <a:lumOff val="75000"/>
                      </a:schemeClr>
                    </a:gs>
                    <a:gs pos="100000">
                      <a:schemeClr val="accent2">
                        <a:lumMod val="85000"/>
                      </a:schemeClr>
                    </a:gs>
                  </a:gsLst>
                  <a:lin ang="5400000" scaled="1"/>
                </a:gradFill>
                <a:effectLst>
                  <a:reflection blurRad="6350" stA="53000" endA="300" endPos="35500" dir="5400000" sy="-90000" algn="bl" rotWithShape="0"/>
                </a:effectLst>
              </a:rPr>
            </a:br>
            <a:r>
              <a:rPr lang="en-US" altLang="zh-CN" sz="4445">
                <a:gradFill>
                  <a:gsLst>
                    <a:gs pos="50000">
                      <a:schemeClr val="accent2"/>
                    </a:gs>
                    <a:gs pos="0">
                      <a:schemeClr val="accent2">
                        <a:lumMod val="25000"/>
                        <a:lumOff val="75000"/>
                      </a:schemeClr>
                    </a:gs>
                    <a:gs pos="100000">
                      <a:schemeClr val="accent2">
                        <a:lumMod val="85000"/>
                      </a:schemeClr>
                    </a:gs>
                  </a:gsLst>
                  <a:lin ang="5400000" scaled="1"/>
                </a:gradFill>
                <a:effectLst>
                  <a:reflection blurRad="6350" stA="53000" endA="300" endPos="35500" dir="5400000" sy="-90000" algn="bl" rotWithShape="0"/>
                </a:effectLst>
                <a:sym typeface="+mn-ea"/>
              </a:rPr>
              <a:t>the traditional customs of the spring festival</a:t>
            </a:r>
            <a:endParaRPr lang="zh-CN" altLang="en-US" sz="4445"/>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20"/>
          <p:cNvSpPr>
            <a:spLocks noGrp="1"/>
          </p:cNvSpPr>
          <p:nvPr>
            <p:ph type="ctrTitle" idx="16385"/>
            <p:custDataLst>
              <p:tags r:id="rId1"/>
            </p:custDataLst>
          </p:nvPr>
        </p:nvSpPr>
        <p:spPr/>
        <p:txBody>
          <a:bodyPr>
            <a:noAutofit/>
          </a:bodyPr>
          <a:p>
            <a:r>
              <a:rPr lang="en-US" altLang="zh-CN"/>
              <a:t>Henan  Iron  Flower</a:t>
            </a:r>
            <a:endParaRPr lang="en-US" altLang="zh-CN"/>
          </a:p>
        </p:txBody>
      </p:sp>
      <p:pic>
        <p:nvPicPr>
          <p:cNvPr id="31" name="内容占位符 30" descr="微信图片_20251016164216_1_30"/>
          <p:cNvPicPr>
            <a:picLocks noChangeAspect="1"/>
          </p:cNvPicPr>
          <p:nvPr>
            <p:ph idx="16392"/>
            <p:custDataLst>
              <p:tags r:id="rId2"/>
            </p:custDataLst>
          </p:nvPr>
        </p:nvPicPr>
        <p:blipFill>
          <a:blip r:embed="rId3"/>
          <a:stretch>
            <a:fillRect/>
          </a:stretch>
        </p:blipFill>
        <p:spPr>
          <a:xfrm>
            <a:off x="59690" y="1038225"/>
            <a:ext cx="5805170" cy="5866130"/>
          </a:xfrm>
          <a:prstGeom prst="rect">
            <a:avLst/>
          </a:prstGeom>
        </p:spPr>
      </p:pic>
      <p:pic>
        <p:nvPicPr>
          <p:cNvPr id="36" name="内容占位符 35" descr="微信图片_20251016164218_3_30"/>
          <p:cNvPicPr>
            <a:picLocks noChangeAspect="1"/>
          </p:cNvPicPr>
          <p:nvPr>
            <p:ph idx="16394"/>
            <p:custDataLst>
              <p:tags r:id="rId4"/>
            </p:custDataLst>
          </p:nvPr>
        </p:nvPicPr>
        <p:blipFill>
          <a:blip r:embed="rId5"/>
          <a:stretch>
            <a:fillRect/>
          </a:stretch>
        </p:blipFill>
        <p:spPr>
          <a:xfrm>
            <a:off x="5864225" y="1038225"/>
            <a:ext cx="6327140" cy="5702935"/>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en-US" altLang="zh-CN"/>
              <a:t>Jiangxi   Nuo  Opera</a:t>
            </a:r>
            <a:endParaRPr lang="en-US" altLang="zh-CN"/>
          </a:p>
        </p:txBody>
      </p:sp>
      <p:pic>
        <p:nvPicPr>
          <p:cNvPr id="15" name="内容占位符 14" descr="微信图片_20251016165353_4_30"/>
          <p:cNvPicPr>
            <a:picLocks noChangeAspect="1"/>
          </p:cNvPicPr>
          <p:nvPr>
            <p:ph idx="16393"/>
            <p:custDataLst>
              <p:tags r:id="rId2"/>
            </p:custDataLst>
          </p:nvPr>
        </p:nvPicPr>
        <p:blipFill>
          <a:blip r:embed="rId3"/>
          <a:stretch>
            <a:fillRect/>
          </a:stretch>
        </p:blipFill>
        <p:spPr>
          <a:xfrm>
            <a:off x="4665345" y="1736725"/>
            <a:ext cx="6917055" cy="5004435"/>
          </a:xfrm>
          <a:prstGeom prst="rect">
            <a:avLst/>
          </a:prstGeom>
        </p:spPr>
      </p:pic>
      <p:pic>
        <p:nvPicPr>
          <p:cNvPr id="14" name="内容占位符 13" descr="微信图片_20251016165354_5_30"/>
          <p:cNvPicPr>
            <a:picLocks noChangeAspect="1"/>
          </p:cNvPicPr>
          <p:nvPr>
            <p:ph idx="16392"/>
            <p:custDataLst>
              <p:tags r:id="rId4"/>
            </p:custDataLst>
          </p:nvPr>
        </p:nvPicPr>
        <p:blipFill>
          <a:blip r:embed="rId5"/>
          <a:stretch>
            <a:fillRect/>
          </a:stretch>
        </p:blipFill>
        <p:spPr>
          <a:xfrm>
            <a:off x="-635" y="1641475"/>
            <a:ext cx="3898900" cy="5099685"/>
          </a:xfrm>
          <a:prstGeom prst="rect">
            <a:avLst/>
          </a:prstGeom>
        </p:spPr>
      </p:pic>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en-US" altLang="zh-CN"/>
              <a:t>Guangdong   Yingge Dance/Heroes Dance</a:t>
            </a:r>
            <a:endParaRPr lang="en-US" altLang="zh-CN"/>
          </a:p>
        </p:txBody>
      </p:sp>
      <p:pic>
        <p:nvPicPr>
          <p:cNvPr id="12" name="内容占位符 11" descr="微信图片_20251016170003_7_30"/>
          <p:cNvPicPr>
            <a:picLocks noChangeAspect="1"/>
          </p:cNvPicPr>
          <p:nvPr>
            <p:ph idx="16392"/>
            <p:custDataLst>
              <p:tags r:id="rId2"/>
            </p:custDataLst>
          </p:nvPr>
        </p:nvPicPr>
        <p:blipFill>
          <a:blip r:embed="rId3"/>
          <a:stretch>
            <a:fillRect/>
          </a:stretch>
        </p:blipFill>
        <p:spPr>
          <a:xfrm>
            <a:off x="-635" y="1845310"/>
            <a:ext cx="5562600" cy="5012690"/>
          </a:xfrm>
          <a:prstGeom prst="rect">
            <a:avLst/>
          </a:prstGeom>
        </p:spPr>
      </p:pic>
      <p:pic>
        <p:nvPicPr>
          <p:cNvPr id="13" name="内容占位符 12" descr="微信图片_20251016170002_6_30"/>
          <p:cNvPicPr>
            <a:picLocks noChangeAspect="1"/>
          </p:cNvPicPr>
          <p:nvPr>
            <p:ph idx="16394"/>
            <p:custDataLst>
              <p:tags r:id="rId4"/>
            </p:custDataLst>
          </p:nvPr>
        </p:nvPicPr>
        <p:blipFill>
          <a:blip r:embed="rId5"/>
          <a:stretch>
            <a:fillRect/>
          </a:stretch>
        </p:blipFill>
        <p:spPr>
          <a:xfrm>
            <a:off x="5562600" y="1743075"/>
            <a:ext cx="6019800" cy="511429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p="http://schemas.openxmlformats.org/presentationml/2006/main">
  <p:tag name="KSO_WM_BEAUTIFY_FLAG" val="#fgm#"/>
  <p:tag name="KSO_WM_FIGMA_FLAG" val="#fgm#"/>
  <p:tag name="KSO_WM_UNIT_INDEX" val="1"/>
  <p:tag name="KSO_WM_UNIT_TYPE" val="a"/>
  <p:tag name="KSO_WM_LAYOUT_CHECK_HASH" val="768cecc755367f7905b58cb0b16b223183190466"/>
  <p:tag name="KSO_WM_NEWLAYOUT_ID" val="52"/>
</p:tagLst>
</file>

<file path=ppt/tags/tag102.xml><?xml version="1.0" encoding="utf-8"?>
<p:tagLst xmlns:p="http://schemas.openxmlformats.org/presentationml/2006/main">
  <p:tag name="KSO_WM_BEAUTIFY_FLAG" val="#fgm#"/>
  <p:tag name="KSO_WM_FIGMA_FLAG" val="#fgm#"/>
  <p:tag name="KSO_WM_UNIT_INDEX" val="1"/>
  <p:tag name="KSO_WM_UNIT_TYPE" val="f"/>
</p:tagLst>
</file>

<file path=ppt/tags/tag10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1_1"/>
  <p:tag name="KSO_WM_UNIT_TYPE" val="l_h_i"/>
</p:tagLst>
</file>

<file path=ppt/tags/tag10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2_1"/>
  <p:tag name="KSO_WM_UNIT_TYPE" val="l_h_i"/>
</p:tagLst>
</file>

<file path=ppt/tags/tag10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3_1"/>
  <p:tag name="KSO_WM_UNIT_TYPE" val="l_h_i"/>
</p:tagLst>
</file>

<file path=ppt/tags/tag10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09.xml><?xml version="1.0" encoding="utf-8"?>
<p:tagLst xmlns:p="http://schemas.openxmlformats.org/presentationml/2006/main">
  <p:tag name="KSO_WM_BEAUTIFY_FLAG" val="#wm#"/>
  <p:tag name="KSO_WM_TEMPLATE_CATEGORY" val="custom"/>
  <p:tag name="KSO_WM_TEMPLATE_INDEX" val="20205081"/>
  <p:tag name="KSO_WM_SLIDE_CONTENT_ORIENTATION" val=""/>
  <p:tag name="KSO_WM_SLIDE_HAS_MASK" val="0"/>
  <p:tag name="KSO_WM_SLIDE_ITEM_CNT" val="1"/>
  <p:tag name="KSO_WM_SLIDE_TYPE" val="text"/>
  <p:tag name="KSO_WM_TEMPLATE_SUBCATEGORY" val="29"/>
  <p:tag name="KSO_WM_TEMPLATE_SLIDE_ID" val="slide_bd990345d2056e4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fgm#"/>
  <p:tag name="KSO_WM_FIGMA_FLAG" val="#fgm#"/>
  <p:tag name="KSO_WM_UNIT_INDEX" val="1"/>
  <p:tag name="KSO_WM_UNIT_TYPE" val="a"/>
  <p:tag name="KSO_WM_LAYOUT_CHECK_HASH" val="ad2f89e5cb9116cce5dcc389e38df03318591671"/>
  <p:tag name="KSO_WM_NEWLAYOUT_ID" val="92"/>
</p:tagLst>
</file>

<file path=ppt/tags/tag11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121.xml><?xml version="1.0" encoding="utf-8"?>
<p:tagLst xmlns:p="http://schemas.openxmlformats.org/presentationml/2006/main">
  <p:tag name="KSO_WM_BEAUTIFY_FLAG" val="#wm#"/>
  <p:tag name="KSO_WM_TEMPLATE_CATEGORY" val="custom"/>
  <p:tag name="KSO_WM_TEMPLATE_INDEX" val="20205081"/>
  <p:tag name="KSO_WM_SLIDE_CONTENT_ORIENTATION" val=""/>
  <p:tag name="KSO_WM_SLIDE_HAS_MASK" val="0"/>
  <p:tag name="KSO_WM_SLIDE_ITEM_CNT" val="3"/>
  <p:tag name="KSO_WM_SLIDE_TYPE" val="text"/>
  <p:tag name="KSO_WM_TEMPLATE_SUBCATEGORY" val="29"/>
  <p:tag name="KSO_WM_TEMPLATE_SLIDE_ID" val="slide_d698ba37fdb9def5"/>
</p:tagLst>
</file>

<file path=ppt/tags/tag122.xml><?xml version="1.0" encoding="utf-8"?>
<p:tagLst xmlns:p="http://schemas.openxmlformats.org/presentationml/2006/main">
  <p:tag name="KSO_WM_BEAUTIFY_FLAG" val="#fgm#"/>
  <p:tag name="KSO_WM_FIGMA_FLAG" val="#fgm#"/>
  <p:tag name="KSO_WM_UNIT_INDEX" val="1"/>
  <p:tag name="KSO_WM_UNIT_TYPE" val="a"/>
  <p:tag name="KSO_WM_LAYOUT_CHECK_HASH" val="ad2f89e5cb9116cce5dcc389e38df03318591671"/>
  <p:tag name="KSO_WM_NEWLAYOUT_ID" val="92"/>
</p:tagLst>
</file>

<file path=ppt/tags/tag12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2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fgm#"/>
  <p:tag name="KSO_WM_FIGMA_FLAG" val="#fgm#"/>
  <p:tag name="KSO_WM_UNIT_INDEX" val="1"/>
  <p:tag name="KSO_WM_UNIT_TYPE" val="a"/>
  <p:tag name="KSO_WM_LAYOUT_CHECK_HASH" val="ad2f89e5cb9116cce5dcc389e38df03318591671"/>
  <p:tag name="KSO_WM_NEWLAYOUT_ID" val="92"/>
</p:tagLst>
</file>

<file path=ppt/tags/tag12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8.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BEAUTIFY_FLAG" val="#fgm#"/>
  <p:tag name="KSO_WM_FIGMA_FLAG" val="#fgm#"/>
  <p:tag name="KSO_WM_UNIT_INDEX" val="1"/>
  <p:tag name="KSO_WM_UNIT_TYPE" val="a"/>
  <p:tag name="KSO_WM_LAYOUT_CHECK_HASH" val="768cecc755367f7905b58cb0b16b223183190466"/>
  <p:tag name="KSO_WM_NEWLAYOUT_ID" val="52"/>
</p:tagLst>
</file>

<file path=ppt/tags/tag58.xml><?xml version="1.0" encoding="utf-8"?>
<p:tagLst xmlns:p="http://schemas.openxmlformats.org/presentationml/2006/main">
  <p:tag name="KSO_WM_BEAUTIFY_FLAG" val="#fgm#"/>
  <p:tag name="KSO_WM_FIGMA_FLAG" val="#fgm#"/>
  <p:tag name="KSO_WM_UNIT_INDEX" val="1"/>
  <p:tag name="KSO_WM_UNIT_TYPE" val="f"/>
</p:tagLst>
</file>

<file path=ppt/tags/tag5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1_1"/>
  <p:tag name="KSO_WM_UNIT_TYPE" val="l_h_i"/>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2_1"/>
  <p:tag name="KSO_WM_UNIT_TYPE" val="l_h_i"/>
</p:tagLst>
</file>

<file path=ppt/tags/tag6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3_1"/>
  <p:tag name="KSO_WM_UNIT_TYPE" val="l_h_i"/>
</p:tagLst>
</file>

<file path=ppt/tags/tag6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5.xml><?xml version="1.0" encoding="utf-8"?>
<p:tagLst xmlns:p="http://schemas.openxmlformats.org/presentationml/2006/main">
  <p:tag name="KSO_WM_BEAUTIFY_FLAG" val="#fgm#"/>
  <p:tag name="KSO_WM_FIGMA_FLAG" val="#fgm#"/>
  <p:tag name="KSO_WM_UNIT_INDEX" val="1"/>
  <p:tag name="KSO_WM_UNIT_TYPE" val="a"/>
  <p:tag name="KSO_WM_LAYOUT_CHECK_HASH" val="9015530c1546cb339a9b9394bfb2fe03513e1181"/>
  <p:tag name="KSO_WM_NEWLAYOUT_ID" val="161"/>
</p:tagLst>
</file>

<file path=ppt/tags/tag66.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fgm#"/>
  <p:tag name="KSO_WM_FIGMA_FLAG" val="#fgm#"/>
  <p:tag name="KSO_WM_UNIT_INDEX" val="1"/>
  <p:tag name="KSO_WM_UNIT_TYPE" val="a"/>
  <p:tag name="KSO_WM_LAYOUT_CHECK_HASH" val="e328d1d057deae03c2c64f0f7519591be4fa2a70"/>
  <p:tag name="KSO_WM_NEWLAYOUT_ID" val="82"/>
</p:tagLst>
</file>

<file path=ppt/tags/tag71.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1_1"/>
  <p:tag name="KSO_WM_UNIT_TYPE" val="l_h_i"/>
</p:tagLst>
</file>

<file path=ppt/tags/tag72.xml><?xml version="1.0" encoding="utf-8"?>
<p:tagLst xmlns:p="http://schemas.openxmlformats.org/presentationml/2006/main">
  <p:tag name="KSO_WM_FIGMA_DECORATION_INDEX" val=""/>
  <p:tag name="$PH_EXT" val="1"/>
  <p:tag name="KSO_WM_BEAUTIFY_FLAG" val="#fgm#"/>
  <p:tag name="KSO_WM_DIAGRAM_GROUP_CODE" val="1"/>
  <p:tag name="KSO_WM_FIGMA_FLAG" val="#fgm#"/>
  <p:tag name="KSO_WM_UNIT_INDEX" val="1_1_1"/>
  <p:tag name="KSO_WM_UNIT_TYPE" val="l_h_x"/>
</p:tagLst>
</file>

<file path=ppt/tags/tag7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5.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2_1"/>
  <p:tag name="KSO_WM_UNIT_TYPE" val="l_h_i"/>
</p:tagLst>
</file>

<file path=ppt/tags/tag76.xml><?xml version="1.0" encoding="utf-8"?>
<p:tagLst xmlns:p="http://schemas.openxmlformats.org/presentationml/2006/main">
  <p:tag name="KSO_WM_FIGMA_DECORATION_INDEX" val=""/>
  <p:tag name="$PH_EXT" val="1"/>
  <p:tag name="KSO_WM_BEAUTIFY_FLAG" val="#fgm#"/>
  <p:tag name="KSO_WM_DIAGRAM_GROUP_CODE" val="1"/>
  <p:tag name="KSO_WM_FIGMA_FLAG" val="#fgm#"/>
  <p:tag name="KSO_WM_UNIT_INDEX" val="1_2_1"/>
  <p:tag name="KSO_WM_UNIT_TYPE" val="l_h_x"/>
</p:tagLst>
</file>

<file path=ppt/tags/tag7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7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79.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UNIT_INDEX" val="1_3_1"/>
  <p:tag name="KSO_WM_UNIT_TYPE" val="l_h_i"/>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FIGMA_DECORATION_INDEX" val=""/>
  <p:tag name="$PH_EXT" val="1"/>
  <p:tag name="KSO_WM_BEAUTIFY_FLAG" val="#fgm#"/>
  <p:tag name="KSO_WM_DIAGRAM_GROUP_CODE" val="1"/>
  <p:tag name="KSO_WM_FIGMA_FLAG" val="#fgm#"/>
  <p:tag name="KSO_WM_UNIT_INDEX" val="1_3_1"/>
  <p:tag name="KSO_WM_UNIT_TYPE" val="l_h_x"/>
</p:tagLst>
</file>

<file path=ppt/tags/tag8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83.xml><?xml version="1.0" encoding="utf-8"?>
<p:tagLst xmlns:p="http://schemas.openxmlformats.org/presentationml/2006/main">
  <p:tag name="KSO_WM_BEAUTIFY_FLAG" val="#fgm#"/>
  <p:tag name="KSO_WM_FIGMA_FLAG" val="#fgm#"/>
  <p:tag name="KSO_WM_UNIT_INDEX" val="1"/>
  <p:tag name="KSO_WM_UNIT_TYPE" val="a"/>
  <p:tag name="KSO_WM_LAYOUT_CHECK_HASH" val="ad2f89e5cb9116cce5dcc389e38df03318591671"/>
  <p:tag name="KSO_WM_NEWLAYOUT_ID" val="92"/>
</p:tagLst>
</file>

<file path=ppt/tags/tag8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8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8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8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8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8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1684</Words>
  <Application>WPS 演示</Application>
  <PresentationFormat>宽屏</PresentationFormat>
  <Paragraphs>35</Paragraphs>
  <Slides>12</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宋体</vt:lpstr>
      <vt:lpstr>Wingdings</vt:lpstr>
      <vt:lpstr>Wingdings</vt:lpstr>
      <vt:lpstr>华文仿宋</vt:lpstr>
      <vt:lpstr>仿宋</vt:lpstr>
      <vt:lpstr>微软雅黑</vt:lpstr>
      <vt:lpstr>Arial Unicode MS</vt:lpstr>
      <vt:lpstr>Calibri</vt:lpstr>
      <vt:lpstr>WPS</vt:lpstr>
      <vt:lpstr>The Spring Festival</vt:lpstr>
      <vt:lpstr>Content</vt:lpstr>
      <vt:lpstr>01 Introduce the Spring Festival</vt:lpstr>
      <vt:lpstr>The first day of the first lunar month is Spring Festival,the beginning of a new year for China . Spring Festival is the biggest festival in China and a day for family reuion.Many of those living away from their hometowns return home during Sring Festival. It is said that the custom of Spring Festival started in when people offered sacrifice to ancestors in the last month of Chinese lunar calendar. At that time, people prepared the sacrifice by doing thorough cleaning, having bathes and so on. Later, people began to worship different deities as well on that day.</vt:lpstr>
      <vt:lpstr>There are many legends about Spring Festival in Chinese culture. In folk culture, it is also called “guonian” (meaning “passing a year”). It is said that the “nian” (year) was a strong monster which was fierce and cruel and ate one kind of animal including human being a day. Human beings were scared about it and had to hide on the evening when the “nian” came out. Later, people found that “nian” was very scared about the red color and fireworks. So after that, people use red color and fireworks or firecrackers to drive away “nian”. As a result, the custom of using red color and setting off fireworks remains.</vt:lpstr>
      <vt:lpstr>02 the traditional customs of the spring festival</vt:lpstr>
      <vt:lpstr>Henan  Iron  Flower</vt:lpstr>
      <vt:lpstr>Jiangxi   Nuo  Opera</vt:lpstr>
      <vt:lpstr>Guangdong   Yingge Dance/Heroes Dance</vt:lpstr>
      <vt:lpstr>03 The importance of the Spring Festival</vt:lpstr>
      <vt:lpstr>The Spring Festival is very important to the Chinese people.The Spring Festival represents family reunion, new beginnings, and the warmth of home.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WPS_1670842779</cp:lastModifiedBy>
  <cp:revision>157</cp:revision>
  <dcterms:created xsi:type="dcterms:W3CDTF">2019-06-19T02:08:00Z</dcterms:created>
  <dcterms:modified xsi:type="dcterms:W3CDTF">2025-10-21T06:06:24Z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46874CD0C5314141AC51730A3C0C8262_11</vt:lpwstr>
  </property>
</Properties>
</file>