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6.xml" ContentType="application/vnd.openxmlformats-officedocument.presentationml.slideLayou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7.xml" ContentType="application/vnd.openxmlformats-officedocument.presentationml.slideLayou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xml" ContentType="application/vnd.openxmlformats-officedocument.presentationml.slideLayou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9.xml" ContentType="application/vnd.openxmlformats-officedocument.presentationml.slideLayou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0.xml" ContentType="application/vnd.openxmlformats-officedocument.presentationml.slideLayou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1.xml" ContentType="application/vnd.openxmlformats-officedocument.presentationml.slideLayou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tags/tag63.xml" ContentType="application/vnd.openxmlformats-officedocument.presentationml.tags+xml"/>
  <Override PartName="/ppt/slides/slide2.xml" ContentType="application/vnd.openxmlformats-officedocument.presentationml.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s/slide4.xml" ContentType="application/vnd.openxmlformats-officedocument.presentationml.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72" r:id="rId1"/>
  </p:sldMasterIdLst>
  <p:notesMasterIdLst>
    <p:notesMasterId r:id="rId2"/>
  </p:notesMasterIdLst>
  <p:sldIdLst>
    <p:sldId id="265" r:id="rId3"/>
    <p:sldId id="266" r:id="rId4"/>
    <p:sldId id="267" r:id="rId5"/>
    <p:sldId id="268" r:id="rId6"/>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FFFFF"/>
    <a:srgbClr val="DCDCDC"/>
    <a:srgbClr val="F0F0F0"/>
    <a:srgbClr val="E6E6E6"/>
    <a:srgbClr val="C8C8C8"/>
    <a:srgbClr val="FAFAFA"/>
    <a:srgbClr val="BEBEBE"/>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3778" autoAdjust="0"/>
    <p:restoredTop sz="94660"/>
  </p:normalViewPr>
  <p:slideViewPr>
    <p:cSldViewPr snapToGrid="0">
      <p:cViewPr varScale="1">
        <p:scale>
          <a:sx n="99" d="100"/>
          <a:sy n="99" d="100"/>
        </p:scale>
        <p:origin x="84" y="582"/>
      </p:cViewPr>
      <p:guideLst>
        <p:guide orient="horz" pos="2178"/>
        <p:guide pos="3839"/>
      </p:guideLst>
    </p:cSldViewPr>
  </p:slideViewPr>
  <p:notesTextViewPr>
    <p:cViewPr>
      <p:scale>
        <a:sx n="3" d="2"/>
        <a:sy n="3" d="2"/>
      </p:scale>
      <p:origin x="0" y="0"/>
    </p:cViewPr>
  </p:notesTextViewPr>
  <p:notesViewPr>
    <p:cSldViewPr snapToGrid="0">
      <p:cViewPr varScale="1">
        <p:scale>
          <a:sx n="92" d="100"/>
          <a:sy n="92" d="100"/>
        </p:scale>
        <p:origin x="2550" y="10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tableStyles" Target="tableStyle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5" name=""/>
        <p:cNvGrpSpPr/>
        <p:nvPr/>
      </p:nvGrpSpPr>
      <p:grpSpPr>
        <a:xfrm>
          <a:off x="0" y="0"/>
          <a:ext cx="0" cy="0"/>
          <a:chOff x="0" y="0"/>
          <a:chExt cx="0" cy="0"/>
        </a:xfrm>
      </p:grpSpPr>
      <p:sp>
        <p:nvSpPr>
          <p:cNvPr id="104864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4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4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4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4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594" name=""/>
          <p:cNvSpPr>
            <a:spLocks noGrp="1"/>
          </p:cNvSpPr>
          <p:nvPr>
            <p:ph type="body"/>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tags" Target="../tags/tag42.xml"/><Relationship Id="rId7"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8" name=""/>
        <p:cNvGrpSpPr/>
        <p:nvPr/>
      </p:nvGrpSpPr>
      <p:grpSpPr>
        <a:xfrm>
          <a:off x="0" y="0"/>
          <a:ext cx="0" cy="0"/>
          <a:chOff x="0" y="0"/>
          <a:chExt cx="0" cy="0"/>
        </a:xfrm>
      </p:grpSpPr>
      <p:sp>
        <p:nvSpPr>
          <p:cNvPr id="1048581" name="标题 1"/>
          <p:cNvSpPr>
            <a:spLocks noGrp="1"/>
          </p:cNvSpPr>
          <p:nvPr>
            <p:ph type="ctrTitle"/>
            <p:custDataLst>
              <p:tags r:id="rId1"/>
            </p:custDataLst>
          </p:nvPr>
        </p:nvSpPr>
        <p:spPr>
          <a:xfrm>
            <a:off x="1198800" y="914400"/>
            <a:ext cx="9799200" cy="2570400"/>
          </a:xfrm>
        </p:spPr>
        <p:txBody>
          <a:bodyPr anchor="b" anchorCtr="0" bIns="46800" lIns="90000" rIns="90000" tIns="46800">
            <a:normAutofit/>
          </a:bodyPr>
          <a:lstStyle>
            <a:lvl1pPr algn="ctr">
              <a:defRPr sz="6000"/>
            </a:lvl1pPr>
          </a:lstStyle>
          <a:p>
            <a:r>
              <a:rPr altLang="en-US" dirty="0" lang="zh-CN"/>
              <a:t>单击此处编辑母版标题样式</a:t>
            </a:r>
            <a:endParaRPr altLang="en-US" dirty="0" lang="zh-CN"/>
          </a:p>
        </p:txBody>
      </p:sp>
      <p:sp>
        <p:nvSpPr>
          <p:cNvPr id="1048582" name="副标题 2"/>
          <p:cNvSpPr>
            <a:spLocks noGrp="1"/>
          </p:cNvSpPr>
          <p:nvPr>
            <p:ph type="subTitle" idx="1"/>
            <p:custDataLst>
              <p:tags r:id="rId2"/>
            </p:custDataLst>
          </p:nvPr>
        </p:nvSpPr>
        <p:spPr>
          <a:xfrm>
            <a:off x="1198800" y="3560400"/>
            <a:ext cx="9799200" cy="1472400"/>
          </a:xfrm>
        </p:spPr>
        <p:txBody>
          <a:bodyPr bIns="46800" lIns="90000" rIns="90000" tIns="46800">
            <a:normAutofit/>
          </a:bodyPr>
          <a:lstStyle>
            <a:lvl1pPr algn="ctr" indent="0" marL="0">
              <a:lnSpc>
                <a:spcPct val="110000"/>
              </a:lnSpc>
              <a:buNone/>
              <a:defRPr sz="2400" spc="2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583" name="日期占位符 15"/>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584" name="页脚占位符 16"/>
          <p:cNvSpPr>
            <a:spLocks noGrp="1"/>
          </p:cNvSpPr>
          <p:nvPr>
            <p:ph type="ftr" sz="quarter" idx="11"/>
            <p:custDataLst>
              <p:tags r:id="rId4"/>
            </p:custDataLst>
          </p:nvPr>
        </p:nvSpPr>
        <p:spPr/>
        <p:txBody>
          <a:bodyPr/>
          <a:p>
            <a:endParaRPr altLang="en-US" dirty="0" lang="zh-CN"/>
          </a:p>
        </p:txBody>
      </p:sp>
      <p:sp>
        <p:nvSpPr>
          <p:cNvPr id="1048585" name="灯片编号占位符 17"/>
          <p:cNvSpPr>
            <a:spLocks noGrp="1"/>
          </p:cNvSpPr>
          <p:nvPr>
            <p:ph type="sldNum" sz="quarter" idx="12"/>
            <p:custDataLst>
              <p:tags r:id="rId5"/>
            </p:custDataLst>
          </p:nvPr>
        </p:nvSpPr>
        <p:spPr/>
        <p:txBody>
          <a:bodyPr/>
          <a:p>
            <a:fld id="{49AE70B2-8BF9-45C0-BB95-33D1B9D3A854}" type="slidenum">
              <a:rPr altLang="en-US" lang="zh-CN" smtClean="0"/>
            </a:fld>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30" name=""/>
        <p:cNvGrpSpPr/>
        <p:nvPr/>
      </p:nvGrpSpPr>
      <p:grpSpPr>
        <a:xfrm>
          <a:off x="0" y="0"/>
          <a:ext cx="0" cy="0"/>
          <a:chOff x="0" y="0"/>
          <a:chExt cx="0" cy="0"/>
        </a:xfrm>
      </p:grpSpPr>
      <p:sp>
        <p:nvSpPr>
          <p:cNvPr id="1048617"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618" name="页脚占位符 3"/>
          <p:cNvSpPr>
            <a:spLocks noGrp="1"/>
          </p:cNvSpPr>
          <p:nvPr>
            <p:ph type="ftr" sz="quarter" idx="11"/>
            <p:custDataLst>
              <p:tags r:id="rId2"/>
            </p:custDataLst>
          </p:nvPr>
        </p:nvSpPr>
        <p:spPr/>
        <p:txBody>
          <a:bodyPr/>
          <a:p>
            <a:endParaRPr altLang="en-US" lang="zh-CN"/>
          </a:p>
        </p:txBody>
      </p:sp>
      <p:sp>
        <p:nvSpPr>
          <p:cNvPr id="1048619"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620" name="内容占位符 6"/>
          <p:cNvSpPr>
            <a:spLocks noGrp="1"/>
          </p:cNvSpPr>
          <p:nvPr>
            <p:ph sz="quarter" idx="13"/>
            <p:custDataLst>
              <p:tags r:id="rId4"/>
            </p:custDataLst>
          </p:nvPr>
        </p:nvSpPr>
        <p:spPr>
          <a:xfrm>
            <a:off x="608400" y="774000"/>
            <a:ext cx="10972800" cy="5482800"/>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27" name=""/>
        <p:cNvGrpSpPr/>
        <p:nvPr/>
      </p:nvGrpSpPr>
      <p:grpSpPr>
        <a:xfrm>
          <a:off x="0" y="0"/>
          <a:ext cx="0" cy="0"/>
          <a:chOff x="0" y="0"/>
          <a:chExt cx="0" cy="0"/>
        </a:xfrm>
      </p:grpSpPr>
      <p:sp>
        <p:nvSpPr>
          <p:cNvPr id="1048602"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603" name="页脚占位符 3"/>
          <p:cNvSpPr>
            <a:spLocks noGrp="1"/>
          </p:cNvSpPr>
          <p:nvPr>
            <p:ph type="ftr" sz="quarter" idx="11"/>
            <p:custDataLst>
              <p:tags r:id="rId2"/>
            </p:custDataLst>
          </p:nvPr>
        </p:nvSpPr>
        <p:spPr/>
        <p:txBody>
          <a:bodyPr/>
          <a:p>
            <a:endParaRPr altLang="en-US" lang="zh-CN"/>
          </a:p>
        </p:txBody>
      </p:sp>
      <p:sp>
        <p:nvSpPr>
          <p:cNvPr id="1048604"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605" name="标题 1"/>
          <p:cNvSpPr>
            <a:spLocks noGrp="1"/>
          </p:cNvSpPr>
          <p:nvPr>
            <p:ph type="title" hasCustomPrompt="1"/>
            <p:custDataLst>
              <p:tags r:id="rId4"/>
            </p:custDataLst>
          </p:nvPr>
        </p:nvSpPr>
        <p:spPr>
          <a:xfrm>
            <a:off x="1198800" y="2484000"/>
            <a:ext cx="9799200" cy="1018800"/>
          </a:xfrm>
        </p:spPr>
        <p:txBody>
          <a:bodyPr anchor="t" anchorCtr="0" bIns="46800" lIns="90000" rIns="90000" rtlCol="0" tIns="46800" vert="horz">
            <a:normAutofit/>
          </a:bodyPr>
          <a:lstStyle>
            <a:lvl1pPr algn="ctr">
              <a:defRPr sz="6000"/>
            </a:lvl1pPr>
          </a:lstStyle>
          <a:p>
            <a:pPr lvl="0"/>
            <a:r>
              <a:rPr altLang="en-US" lang="zh-CN" smtClean="0"/>
              <a:t>单击此处编辑标题</a:t>
            </a:r>
            <a:endParaRPr altLang="en-US" lang="zh-CN"/>
          </a:p>
        </p:txBody>
      </p:sp>
      <p:sp>
        <p:nvSpPr>
          <p:cNvPr id="1048606" name="文本占位符 6"/>
          <p:cNvSpPr>
            <a:spLocks noGrp="1"/>
          </p:cNvSpPr>
          <p:nvPr>
            <p:ph type="body" sz="quarter" idx="13"/>
            <p:custDataLst>
              <p:tags r:id="rId5"/>
            </p:custDataLst>
          </p:nvPr>
        </p:nvSpPr>
        <p:spPr>
          <a:xfrm>
            <a:off x="1198800" y="3560400"/>
            <a:ext cx="9799200" cy="471600"/>
          </a:xfrm>
        </p:spPr>
        <p:txBody>
          <a:bodyPr bIns="46800" lIns="90000" rIns="90000" tIns="46800">
            <a:normAutofit/>
          </a:bodyPr>
          <a:lstStyle>
            <a:lvl1pPr algn="ctr">
              <a:lnSpc>
                <a:spcPct val="110000"/>
              </a:lnSpc>
              <a:buNone/>
              <a:defRPr sz="2400" spc="200"/>
            </a:lvl1pPr>
          </a:lstStyle>
          <a:p>
            <a:pPr lvl="0"/>
            <a:r>
              <a:rPr altLang="en-US" dirty="0" lang="zh-CN"/>
              <a:t>单击此处编辑母版文本样式</a:t>
            </a:r>
            <a:endParaRPr altLang="en-US" dirty="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28" name=""/>
        <p:cNvGrpSpPr/>
        <p:nvPr/>
      </p:nvGrpSpPr>
      <p:grpSpPr>
        <a:xfrm>
          <a:off x="0" y="0"/>
          <a:ext cx="0" cy="0"/>
          <a:chOff x="0" y="0"/>
          <a:chExt cx="0" cy="0"/>
        </a:xfrm>
      </p:grpSpPr>
      <p:sp>
        <p:nvSpPr>
          <p:cNvPr id="1048607"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608" name="内容占位符 2"/>
          <p:cNvSpPr>
            <a:spLocks noGrp="1"/>
          </p:cNvSpPr>
          <p:nvPr>
            <p:ph idx="1"/>
            <p:custDataLst>
              <p:tags r:id="rId2"/>
            </p:custDataLst>
          </p:nvPr>
        </p:nvSpPr>
        <p:spPr>
          <a:xfrm>
            <a:off x="608400" y="1490400"/>
            <a:ext cx="10969200" cy="47592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09"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610" name="页脚占位符 4"/>
          <p:cNvSpPr>
            <a:spLocks noGrp="1"/>
          </p:cNvSpPr>
          <p:nvPr>
            <p:ph type="ftr" sz="quarter" idx="11"/>
            <p:custDataLst>
              <p:tags r:id="rId4"/>
            </p:custDataLst>
          </p:nvPr>
        </p:nvSpPr>
        <p:spPr/>
        <p:txBody>
          <a:bodyPr/>
          <a:p>
            <a:endParaRPr altLang="en-US" lang="zh-CN"/>
          </a:p>
        </p:txBody>
      </p:sp>
      <p:sp>
        <p:nvSpPr>
          <p:cNvPr id="1048611"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31" name=""/>
        <p:cNvGrpSpPr/>
        <p:nvPr/>
      </p:nvGrpSpPr>
      <p:grpSpPr>
        <a:xfrm>
          <a:off x="0" y="0"/>
          <a:ext cx="0" cy="0"/>
          <a:chOff x="0" y="0"/>
          <a:chExt cx="0" cy="0"/>
        </a:xfrm>
      </p:grpSpPr>
      <p:sp>
        <p:nvSpPr>
          <p:cNvPr id="1048621" name="标题 1"/>
          <p:cNvSpPr>
            <a:spLocks noGrp="1"/>
          </p:cNvSpPr>
          <p:nvPr>
            <p:ph type="title" hasCustomPrompt="1"/>
            <p:custDataLst>
              <p:tags r:id="rId1"/>
            </p:custDataLst>
          </p:nvPr>
        </p:nvSpPr>
        <p:spPr>
          <a:xfrm>
            <a:off x="1990800" y="3848400"/>
            <a:ext cx="7768800" cy="766800"/>
          </a:xfrm>
        </p:spPr>
        <p:txBody>
          <a:bodyPr anchor="b" anchorCtr="0" bIns="46800" lIns="90000" rIns="90000" tIns="46800">
            <a:normAutofit/>
          </a:bodyPr>
          <a:lstStyle>
            <a:lvl1pPr>
              <a:defRPr sz="4400"/>
            </a:lvl1pPr>
          </a:lstStyle>
          <a:p>
            <a:r>
              <a:rPr altLang="en-US" dirty="0" lang="zh-CN"/>
              <a:t>单击此处编辑标题</a:t>
            </a:r>
            <a:endParaRPr altLang="en-US" dirty="0" lang="zh-CN"/>
          </a:p>
        </p:txBody>
      </p:sp>
      <p:sp>
        <p:nvSpPr>
          <p:cNvPr id="1048622" name="文本占位符 2"/>
          <p:cNvSpPr>
            <a:spLocks noGrp="1"/>
          </p:cNvSpPr>
          <p:nvPr>
            <p:ph type="body" idx="1" hasCustomPrompt="1"/>
            <p:custDataLst>
              <p:tags r:id="rId2"/>
            </p:custDataLst>
          </p:nvPr>
        </p:nvSpPr>
        <p:spPr>
          <a:xfrm>
            <a:off x="1990800" y="4615200"/>
            <a:ext cx="7768800" cy="867600"/>
          </a:xfrm>
        </p:spPr>
        <p:txBody>
          <a:bodyPr bIns="46800" lIns="90000" rIns="90000" tIns="46800">
            <a:normAutofit/>
          </a:bodyPr>
          <a:lstStyle>
            <a:lvl1pPr indent="0" marL="0">
              <a:buNone/>
              <a:defRPr sz="1800">
                <a:solidFill>
                  <a:schemeClr val="tx1">
                    <a:lumMod val="65000"/>
                    <a:lumOff val="35000"/>
                  </a:schemeClr>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8623"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624" name="页脚占位符 4"/>
          <p:cNvSpPr>
            <a:spLocks noGrp="1"/>
          </p:cNvSpPr>
          <p:nvPr>
            <p:ph type="ftr" sz="quarter" idx="11"/>
            <p:custDataLst>
              <p:tags r:id="rId4"/>
            </p:custDataLst>
          </p:nvPr>
        </p:nvSpPr>
        <p:spPr/>
        <p:txBody>
          <a:bodyPr/>
          <a:p>
            <a:endParaRPr altLang="en-US" lang="zh-CN"/>
          </a:p>
        </p:txBody>
      </p:sp>
      <p:sp>
        <p:nvSpPr>
          <p:cNvPr id="1048625"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20" name=""/>
        <p:cNvGrpSpPr/>
        <p:nvPr/>
      </p:nvGrpSpPr>
      <p:grpSpPr>
        <a:xfrm>
          <a:off x="0" y="0"/>
          <a:ext cx="0" cy="0"/>
          <a:chOff x="0" y="0"/>
          <a:chExt cx="0" cy="0"/>
        </a:xfrm>
      </p:grpSpPr>
      <p:sp>
        <p:nvSpPr>
          <p:cNvPr id="1048587"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588" name="内容占位符 2"/>
          <p:cNvSpPr>
            <a:spLocks noGrp="1"/>
          </p:cNvSpPr>
          <p:nvPr>
            <p:ph sz="half" idx="1"/>
            <p:custDataLst>
              <p:tags r:id="rId2"/>
            </p:custDataLst>
          </p:nvPr>
        </p:nvSpPr>
        <p:spPr>
          <a:xfrm>
            <a:off x="608400" y="1501200"/>
            <a:ext cx="5176800" cy="47484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89" name="内容占位符 3"/>
          <p:cNvSpPr>
            <a:spLocks noGrp="1"/>
          </p:cNvSpPr>
          <p:nvPr>
            <p:ph sz="half" idx="2"/>
            <p:custDataLst>
              <p:tags r:id="rId3"/>
            </p:custDataLst>
          </p:nvPr>
        </p:nvSpPr>
        <p:spPr>
          <a:xfrm>
            <a:off x="6411600" y="1501200"/>
            <a:ext cx="5176800" cy="4748400"/>
          </a:xfrm>
        </p:spPr>
        <p:txBody>
          <a:bodyPr bIns="46800" lIns="90000" rIns="90000" tIns="46800">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90" name="日期占位符 4"/>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8591" name="页脚占位符 5"/>
          <p:cNvSpPr>
            <a:spLocks noGrp="1"/>
          </p:cNvSpPr>
          <p:nvPr>
            <p:ph type="ftr" sz="quarter" idx="11"/>
            <p:custDataLst>
              <p:tags r:id="rId5"/>
            </p:custDataLst>
          </p:nvPr>
        </p:nvSpPr>
        <p:spPr/>
        <p:txBody>
          <a:bodyPr/>
          <a:p>
            <a:endParaRPr altLang="en-US" lang="zh-CN"/>
          </a:p>
        </p:txBody>
      </p:sp>
      <p:sp>
        <p:nvSpPr>
          <p:cNvPr id="1048592" name="灯片编号占位符 6"/>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32" name=""/>
        <p:cNvGrpSpPr/>
        <p:nvPr/>
      </p:nvGrpSpPr>
      <p:grpSpPr>
        <a:xfrm>
          <a:off x="0" y="0"/>
          <a:ext cx="0" cy="0"/>
          <a:chOff x="0" y="0"/>
          <a:chExt cx="0" cy="0"/>
        </a:xfrm>
      </p:grpSpPr>
      <p:sp>
        <p:nvSpPr>
          <p:cNvPr id="1048626"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627" name="文本占位符 2"/>
          <p:cNvSpPr>
            <a:spLocks noGrp="1"/>
          </p:cNvSpPr>
          <p:nvPr>
            <p:ph type="body" idx="1" hasCustomPrompt="1"/>
            <p:custDataLst>
              <p:tags r:id="rId2"/>
            </p:custDataLst>
          </p:nvPr>
        </p:nvSpPr>
        <p:spPr>
          <a:xfrm>
            <a:off x="608400" y="1429200"/>
            <a:ext cx="5342400" cy="381600"/>
          </a:xfrm>
        </p:spPr>
        <p:txBody>
          <a:bodyPr anchor="t" anchorCtr="0" bIns="38100" lIns="101600" rIns="76200" tIns="38100">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8628" name="内容占位符 3"/>
          <p:cNvSpPr>
            <a:spLocks noGrp="1"/>
          </p:cNvSpPr>
          <p:nvPr>
            <p:ph sz="half" idx="2"/>
            <p:custDataLst>
              <p:tags r:id="rId3"/>
            </p:custDataLst>
          </p:nvPr>
        </p:nvSpPr>
        <p:spPr>
          <a:xfrm>
            <a:off x="60840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29" name="文本占位符 4"/>
          <p:cNvSpPr>
            <a:spLocks noGrp="1"/>
          </p:cNvSpPr>
          <p:nvPr>
            <p:ph type="body" sz="quarter" idx="3" hasCustomPrompt="1"/>
            <p:custDataLst>
              <p:tags r:id="rId4"/>
            </p:custDataLst>
          </p:nvPr>
        </p:nvSpPr>
        <p:spPr>
          <a:xfrm>
            <a:off x="6235750" y="1421729"/>
            <a:ext cx="5342400" cy="381600"/>
          </a:xfrm>
        </p:spPr>
        <p:txBody>
          <a:bodyPr anchor="t" anchorCtr="0" bIns="38100" lIns="101600" rIns="76200" rtlCol="0" tIns="38100" vert="horz">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单击此处编辑文本</a:t>
            </a:r>
            <a:endParaRPr altLang="en-US" lang="zh-CN"/>
          </a:p>
        </p:txBody>
      </p:sp>
      <p:sp>
        <p:nvSpPr>
          <p:cNvPr id="1048630" name="内容占位符 5"/>
          <p:cNvSpPr>
            <a:spLocks noGrp="1"/>
          </p:cNvSpPr>
          <p:nvPr>
            <p:ph sz="quarter" idx="4"/>
            <p:custDataLst>
              <p:tags r:id="rId5"/>
            </p:custDataLst>
          </p:nvPr>
        </p:nvSpPr>
        <p:spPr>
          <a:xfrm>
            <a:off x="623575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31" name="日期占位符 6"/>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632" name="页脚占位符 7"/>
          <p:cNvSpPr>
            <a:spLocks noGrp="1"/>
          </p:cNvSpPr>
          <p:nvPr>
            <p:ph type="ftr" sz="quarter" idx="11"/>
            <p:custDataLst>
              <p:tags r:id="rId7"/>
            </p:custDataLst>
          </p:nvPr>
        </p:nvSpPr>
        <p:spPr/>
        <p:txBody>
          <a:bodyPr/>
          <a:p>
            <a:endParaRPr altLang="en-US" lang="zh-CN"/>
          </a:p>
        </p:txBody>
      </p:sp>
      <p:sp>
        <p:nvSpPr>
          <p:cNvPr id="1048633" name="灯片编号占位符 8"/>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26" name=""/>
        <p:cNvGrpSpPr/>
        <p:nvPr/>
      </p:nvGrpSpPr>
      <p:grpSpPr>
        <a:xfrm>
          <a:off x="0" y="0"/>
          <a:ext cx="0" cy="0"/>
          <a:chOff x="0" y="0"/>
          <a:chExt cx="0" cy="0"/>
        </a:xfrm>
      </p:grpSpPr>
      <p:sp>
        <p:nvSpPr>
          <p:cNvPr id="1048598"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599" name="日期占位符 2"/>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8600" name="页脚占位符 3"/>
          <p:cNvSpPr>
            <a:spLocks noGrp="1"/>
          </p:cNvSpPr>
          <p:nvPr>
            <p:ph type="ftr" sz="quarter" idx="11"/>
            <p:custDataLst>
              <p:tags r:id="rId3"/>
            </p:custDataLst>
          </p:nvPr>
        </p:nvSpPr>
        <p:spPr/>
        <p:txBody>
          <a:bodyPr/>
          <a:p>
            <a:endParaRPr altLang="en-US" lang="zh-CN"/>
          </a:p>
        </p:txBody>
      </p:sp>
      <p:sp>
        <p:nvSpPr>
          <p:cNvPr id="1048601" name="灯片编号占位符 4"/>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33" name=""/>
        <p:cNvGrpSpPr/>
        <p:nvPr/>
      </p:nvGrpSpPr>
      <p:grpSpPr>
        <a:xfrm>
          <a:off x="0" y="0"/>
          <a:ext cx="0" cy="0"/>
          <a:chOff x="0" y="0"/>
          <a:chExt cx="0" cy="0"/>
        </a:xfrm>
      </p:grpSpPr>
      <p:sp>
        <p:nvSpPr>
          <p:cNvPr id="1048634"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635" name="页脚占位符 2"/>
          <p:cNvSpPr>
            <a:spLocks noGrp="1"/>
          </p:cNvSpPr>
          <p:nvPr>
            <p:ph type="ftr" sz="quarter" idx="11"/>
            <p:custDataLst>
              <p:tags r:id="rId2"/>
            </p:custDataLst>
          </p:nvPr>
        </p:nvSpPr>
        <p:spPr/>
        <p:txBody>
          <a:bodyPr/>
          <a:p>
            <a:endParaRPr altLang="en-US" lang="zh-CN"/>
          </a:p>
        </p:txBody>
      </p:sp>
      <p:sp>
        <p:nvSpPr>
          <p:cNvPr id="1048636"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34" name=""/>
        <p:cNvGrpSpPr/>
        <p:nvPr/>
      </p:nvGrpSpPr>
      <p:grpSpPr>
        <a:xfrm>
          <a:off x="0" y="0"/>
          <a:ext cx="0" cy="0"/>
          <a:chOff x="0" y="0"/>
          <a:chExt cx="0" cy="0"/>
        </a:xfrm>
      </p:grpSpPr>
      <p:sp>
        <p:nvSpPr>
          <p:cNvPr id="1048637" name="图片占位符 2"/>
          <p:cNvSpPr>
            <a:spLocks noGrp="1"/>
          </p:cNvSpPr>
          <p:nvPr>
            <p:ph type="pic" idx="1"/>
            <p:custDataLst>
              <p:tags r:id="rId1"/>
            </p:custDataLst>
          </p:nvPr>
        </p:nvSpPr>
        <p:spPr>
          <a:xfrm>
            <a:off x="608400" y="1555200"/>
            <a:ext cx="5233077" cy="4608000"/>
          </a:xfrm>
        </p:spPr>
        <p:txBody>
          <a:bodyPr bIns="46800" lIns="90000" rIns="90000" rtlCol="0" tIns="46800" vert="horz">
            <a:normAutofit/>
          </a:bodyPr>
          <a:lstStyle>
            <a:lvl1pPr>
              <a:buNone/>
              <a:defRPr sz="1600"/>
            </a:lvl1pPr>
          </a:lstStyle>
          <a:p>
            <a:pPr lvl="0"/>
            <a:endParaRPr altLang="en-US" lang="zh-CN"/>
          </a:p>
        </p:txBody>
      </p:sp>
      <p:sp>
        <p:nvSpPr>
          <p:cNvPr id="1048638" name="文本占位符 3"/>
          <p:cNvSpPr>
            <a:spLocks noGrp="1"/>
          </p:cNvSpPr>
          <p:nvPr>
            <p:ph type="body" sz="half" idx="2"/>
            <p:custDataLst>
              <p:tags r:id="rId2"/>
            </p:custDataLst>
          </p:nvPr>
        </p:nvSpPr>
        <p:spPr>
          <a:xfrm>
            <a:off x="6350400" y="1555200"/>
            <a:ext cx="5227200" cy="4608000"/>
          </a:xfrm>
        </p:spPr>
        <p:txBody>
          <a:bodyPr bIns="46800" lIns="90000" rIns="90000" rtlCol="0" tIns="46800" vert="horz">
            <a:normAutofit/>
          </a:bodyPr>
          <a:lstStyle>
            <a:lvl1pPr>
              <a:buNone/>
              <a:defRPr sz="1600"/>
            </a:lvl1pPr>
          </a:lstStyle>
          <a:p>
            <a:pPr lvl="0"/>
            <a:r>
              <a:rPr altLang="en-US" lang="zh-CN" smtClean="0"/>
              <a:t>单击此处编辑母版文本样式</a:t>
            </a:r>
            <a:endParaRPr altLang="en-US" lang="zh-CN"/>
          </a:p>
        </p:txBody>
      </p:sp>
      <p:sp>
        <p:nvSpPr>
          <p:cNvPr id="1048639" name="日期占位符 4"/>
          <p:cNvSpPr>
            <a:spLocks noGrp="1"/>
          </p:cNvSpPr>
          <p:nvPr>
            <p:ph type="dt" sz="half" idx="10"/>
            <p:custDataLst>
              <p:tags r:id="rId3"/>
            </p:custDataLst>
          </p:nvPr>
        </p:nvSpPr>
        <p:spPr/>
        <p:txBody>
          <a:bodyPr/>
          <a:p>
            <a:fld id="{9EFD9D74-47D9-4702-A33C-335B63B48DBF}" type="datetimeFigureOut">
              <a:rPr altLang="en-US" lang="zh-CN" smtClean="0"/>
            </a:fld>
            <a:endParaRPr altLang="en-US" dirty="0" lang="zh-CN"/>
          </a:p>
        </p:txBody>
      </p:sp>
      <p:sp>
        <p:nvSpPr>
          <p:cNvPr id="1048640" name="页脚占位符 5"/>
          <p:cNvSpPr>
            <a:spLocks noGrp="1"/>
          </p:cNvSpPr>
          <p:nvPr>
            <p:ph type="ftr" sz="quarter" idx="11"/>
            <p:custDataLst>
              <p:tags r:id="rId4"/>
            </p:custDataLst>
          </p:nvPr>
        </p:nvSpPr>
        <p:spPr/>
        <p:txBody>
          <a:bodyPr/>
          <a:p>
            <a:endParaRPr altLang="en-US" dirty="0" lang="zh-CN"/>
          </a:p>
        </p:txBody>
      </p:sp>
      <p:sp>
        <p:nvSpPr>
          <p:cNvPr id="1048641" name="灯片编号占位符 6"/>
          <p:cNvSpPr>
            <a:spLocks noGrp="1"/>
          </p:cNvSpPr>
          <p:nvPr>
            <p:ph type="sldNum" sz="quarter" idx="12"/>
            <p:custDataLst>
              <p:tags r:id="rId5"/>
            </p:custDataLst>
          </p:nvPr>
        </p:nvSpPr>
        <p:spPr/>
        <p:txBody>
          <a:bodyPr/>
          <a:p>
            <a:fld id="{FABC47A4-756D-490B-A52F-7D9E2C9FC05F}" type="slidenum">
              <a:rPr altLang="en-US" lang="zh-CN" smtClean="0"/>
            </a:fld>
            <a:endParaRPr altLang="en-US" lang="zh-CN"/>
          </a:p>
        </p:txBody>
      </p:sp>
      <p:sp>
        <p:nvSpPr>
          <p:cNvPr id="1048642" name="标题 8"/>
          <p:cNvSpPr>
            <a:spLocks noGrp="1"/>
          </p:cNvSpPr>
          <p:nvPr>
            <p:ph type="title"/>
            <p:custDataLst>
              <p:tags r:id="rId6"/>
            </p:custDataLst>
          </p:nvPr>
        </p:nvSpPr>
        <p:spPr/>
        <p:txBody>
          <a:bodyPr/>
          <a:p>
            <a:r>
              <a:rPr altLang="en-US" lang="zh-CN"/>
              <a:t>单击此处编辑母版标题样式</a:t>
            </a:r>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29" name=""/>
        <p:cNvGrpSpPr/>
        <p:nvPr/>
      </p:nvGrpSpPr>
      <p:grpSpPr>
        <a:xfrm>
          <a:off x="0" y="0"/>
          <a:ext cx="0" cy="0"/>
          <a:chOff x="0" y="0"/>
          <a:chExt cx="0" cy="0"/>
        </a:xfrm>
      </p:grpSpPr>
      <p:sp>
        <p:nvSpPr>
          <p:cNvPr id="1048612" name="竖排标题 1"/>
          <p:cNvSpPr>
            <a:spLocks noGrp="1"/>
          </p:cNvSpPr>
          <p:nvPr>
            <p:ph type="title" orient="vert" hasCustomPrompt="1"/>
            <p:custDataLst>
              <p:tags r:id="rId1"/>
            </p:custDataLst>
          </p:nvPr>
        </p:nvSpPr>
        <p:spPr>
          <a:xfrm>
            <a:off x="10234800" y="914400"/>
            <a:ext cx="1044000" cy="5029200"/>
          </a:xfrm>
        </p:spPr>
        <p:txBody>
          <a:bodyPr anchor="ctr" anchorCtr="0" bIns="46800" lIns="90000" rIns="90000" rtlCol="0" tIns="46800" vert="eaVert">
            <a:normAutofit/>
          </a:bodyPr>
          <a:lstStyle>
            <a:lvl1pPr>
              <a:buNone/>
              <a:defRPr sz="2800"/>
            </a:lvl1pPr>
          </a:lstStyle>
          <a:p>
            <a:pPr lvl="0"/>
            <a:r>
              <a:rPr altLang="en-US" lang="zh-CN" smtClean="0"/>
              <a:t>单击此处编辑标题</a:t>
            </a:r>
            <a:endParaRPr altLang="en-US" lang="zh-CN"/>
          </a:p>
        </p:txBody>
      </p:sp>
      <p:sp>
        <p:nvSpPr>
          <p:cNvPr id="1048613" name="竖排文字占位符 2"/>
          <p:cNvSpPr>
            <a:spLocks noGrp="1"/>
          </p:cNvSpPr>
          <p:nvPr>
            <p:ph type="body" orient="vert" idx="1"/>
            <p:custDataLst>
              <p:tags r:id="rId2"/>
            </p:custDataLst>
          </p:nvPr>
        </p:nvSpPr>
        <p:spPr>
          <a:xfrm>
            <a:off x="914400" y="914400"/>
            <a:ext cx="9169200" cy="5029200"/>
          </a:xfrm>
        </p:spPr>
        <p:txBody>
          <a:bodyPr bIns="46800" lIns="46800" rIns="46800" tIns="46800" vert="eaVert"/>
          <a:lstStyle>
            <a:lvl1pPr indent="-228600" marL="228600">
              <a:spcAft>
                <a:spcPts val="1000"/>
              </a:spcAft>
              <a:defRPr spc="300"/>
            </a:lvl1pPr>
            <a:lvl2pPr indent="-228600" marL="685800">
              <a:defRPr spc="300"/>
            </a:lvl2pPr>
            <a:lvl3pPr indent="-228600" marL="1143000">
              <a:defRPr spc="300"/>
            </a:lvl3pPr>
            <a:lvl4pPr indent="-228600" marL="1600200">
              <a:defRPr spc="300"/>
            </a:lvl4pPr>
            <a:lvl5pPr indent="-228600" marL="2057400">
              <a:defRPr spc="3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14"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615" name="页脚占位符 4"/>
          <p:cNvSpPr>
            <a:spLocks noGrp="1"/>
          </p:cNvSpPr>
          <p:nvPr>
            <p:ph type="ftr" sz="quarter" idx="11"/>
            <p:custDataLst>
              <p:tags r:id="rId4"/>
            </p:custDataLst>
          </p:nvPr>
        </p:nvSpPr>
        <p:spPr/>
        <p:txBody>
          <a:bodyPr/>
          <a:p>
            <a:endParaRPr altLang="en-US" lang="zh-CN"/>
          </a:p>
        </p:txBody>
      </p:sp>
      <p:sp>
        <p:nvSpPr>
          <p:cNvPr id="1048616"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ags" Target="../tags/tag57.xml"/><Relationship Id="rId13" Type="http://schemas.openxmlformats.org/officeDocument/2006/relationships/tags" Target="../tags/tag58.xml"/><Relationship Id="rId14" Type="http://schemas.openxmlformats.org/officeDocument/2006/relationships/tags" Target="../tags/tag59.xml"/><Relationship Id="rId15" Type="http://schemas.openxmlformats.org/officeDocument/2006/relationships/tags" Target="../tags/tag60.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6" name=""/>
        <p:cNvGrpSpPr/>
        <p:nvPr/>
      </p:nvGrpSpPr>
      <p:grpSpPr>
        <a:xfrm>
          <a:off x="0" y="0"/>
          <a:ext cx="0" cy="0"/>
          <a:chOff x="0" y="0"/>
          <a:chExt cx="0" cy="0"/>
        </a:xfrm>
      </p:grpSpPr>
      <p:sp>
        <p:nvSpPr>
          <p:cNvPr id="1048576" name="标题占位符 1"/>
          <p:cNvSpPr>
            <a:spLocks noGrp="1"/>
          </p:cNvSpPr>
          <p:nvPr>
            <p:ph type="title"/>
            <p:custDataLst>
              <p:tags r:id="rId12"/>
            </p:custDataLst>
          </p:nvPr>
        </p:nvSpPr>
        <p:spPr>
          <a:xfrm>
            <a:off x="608400" y="608400"/>
            <a:ext cx="10969200" cy="705600"/>
          </a:xfrm>
          <a:prstGeom prst="rect"/>
        </p:spPr>
        <p:txBody>
          <a:bodyPr anchor="ctr" anchorCtr="0" bIns="46990" lIns="90170" rIns="90170" rtlCol="0" tIns="46990" vert="horz">
            <a:normAutofit/>
          </a:bodyPr>
          <a:p>
            <a:r>
              <a:rPr altLang="en-US" dirty="0" lang="zh-CN"/>
              <a:t>单击此处编辑母版标题样式</a:t>
            </a:r>
            <a:endParaRPr altLang="en-US" dirty="0" lang="zh-CN"/>
          </a:p>
        </p:txBody>
      </p:sp>
      <p:sp>
        <p:nvSpPr>
          <p:cNvPr id="1048577" name="文本占位符 2"/>
          <p:cNvSpPr>
            <a:spLocks noGrp="1"/>
          </p:cNvSpPr>
          <p:nvPr>
            <p:ph type="body" idx="1"/>
            <p:custDataLst>
              <p:tags r:id="rId13"/>
            </p:custDataLst>
          </p:nvPr>
        </p:nvSpPr>
        <p:spPr>
          <a:xfrm>
            <a:off x="608400" y="1490400"/>
            <a:ext cx="10969200" cy="4759200"/>
          </a:xfrm>
          <a:prstGeom prst="rect"/>
        </p:spPr>
        <p:txBody>
          <a:bodyPr bIns="46800" lIns="90000" rIns="90000" rtlCol="0" tIns="4680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78" name="日期占位符 3"/>
          <p:cNvSpPr>
            <a:spLocks noGrp="1"/>
          </p:cNvSpPr>
          <p:nvPr>
            <p:ph type="dt" sz="half" idx="2"/>
            <p:custDataLst>
              <p:tags r:id="rId14"/>
            </p:custDataLst>
          </p:nvPr>
        </p:nvSpPr>
        <p:spPr>
          <a:xfrm>
            <a:off x="612000" y="6314400"/>
            <a:ext cx="2700000" cy="316800"/>
          </a:xfrm>
          <a:prstGeom prst="rect"/>
        </p:spPr>
        <p:txBody>
          <a:bodyPr anchor="ctr" bIns="45720" lIns="91440" rIns="91440" rtlCol="0" tIns="45720" vert="horz">
            <a:normAutofit/>
          </a:bodyPr>
          <a:lstStyle>
            <a:lvl1pPr algn="l">
              <a:defRPr baseline="0" sz="1000">
                <a:solidFill>
                  <a:schemeClr val="tx1">
                    <a:tint val="75000"/>
                  </a:schemeClr>
                </a:solidFill>
              </a:defRPr>
            </a:lvl1pPr>
          </a:lstStyle>
          <a:p>
            <a:fld id="{760FBDFE-C587-4B4C-A407-44438C67B59E}" type="datetimeFigureOut">
              <a:rPr altLang="en-US" lang="zh-CN" smtClean="0"/>
            </a:fld>
            <a:endParaRPr altLang="en-US" lang="zh-CN"/>
          </a:p>
        </p:txBody>
      </p:sp>
      <p:sp>
        <p:nvSpPr>
          <p:cNvPr id="1048579" name="页脚占位符 4"/>
          <p:cNvSpPr>
            <a:spLocks noGrp="1"/>
          </p:cNvSpPr>
          <p:nvPr>
            <p:ph type="ftr" sz="quarter" idx="3"/>
            <p:custDataLst>
              <p:tags r:id="rId15"/>
            </p:custDataLst>
          </p:nvPr>
        </p:nvSpPr>
        <p:spPr>
          <a:xfrm>
            <a:off x="4116000" y="6314400"/>
            <a:ext cx="3960000" cy="316800"/>
          </a:xfrm>
          <a:prstGeom prst="rect"/>
        </p:spPr>
        <p:txBody>
          <a:bodyPr anchor="ctr" bIns="45720" lIns="91440" rIns="91440" rtlCol="0" tIns="45720" vert="horz">
            <a:normAutofit/>
          </a:bodyPr>
          <a:lstStyle>
            <a:lvl1pPr algn="ctr">
              <a:defRPr baseline="0" sz="1000">
                <a:solidFill>
                  <a:schemeClr val="tx1">
                    <a:tint val="75000"/>
                  </a:schemeClr>
                </a:solidFill>
              </a:defRPr>
            </a:lvl1pPr>
          </a:lstStyle>
          <a:p>
            <a:endParaRPr altLang="en-US" dirty="0" lang="zh-CN"/>
          </a:p>
        </p:txBody>
      </p:sp>
      <p:sp>
        <p:nvSpPr>
          <p:cNvPr id="1048580" name="灯片编号占位符 5"/>
          <p:cNvSpPr>
            <a:spLocks noGrp="1"/>
          </p:cNvSpPr>
          <p:nvPr>
            <p:ph type="sldNum" sz="quarter" idx="4"/>
            <p:custDataLst>
              <p:tags r:id="rId16"/>
            </p:custDataLst>
          </p:nvPr>
        </p:nvSpPr>
        <p:spPr>
          <a:xfrm>
            <a:off x="8877600" y="6314400"/>
            <a:ext cx="2700000" cy="316800"/>
          </a:xfrm>
          <a:prstGeom prst="rect"/>
        </p:spPr>
        <p:txBody>
          <a:bodyPr anchor="ctr" bIns="45720" lIns="91440" rIns="91440" rtlCol="0" tIns="45720" vert="horz">
            <a:normAutofit/>
          </a:bodyPr>
          <a:lstStyle>
            <a:lvl1pPr algn="r">
              <a:defRPr baseline="0" sz="1000">
                <a:solidFill>
                  <a:schemeClr val="tx1">
                    <a:tint val="75000"/>
                  </a:schemeClr>
                </a:solidFill>
              </a:defRPr>
            </a:lvl1pPr>
          </a:lstStyle>
          <a:p>
            <a:fld id="{49AE70B2-8BF9-45C0-BB95-33D1B9D3A854}" type="slidenum">
              <a:rPr altLang="en-US" lang="zh-CN" smtClean="0"/>
            </a:fld>
            <a:endParaRPr altLang="en-US" dirty="0" lang="zh-CN"/>
          </a:p>
        </p:txBody>
      </p:sp>
    </p:spTree>
    <p:custDataLst>
      <p:tags r:id="rId17"/>
    </p:custDataLst>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eaLnBrk="1" fontAlgn="auto" hangingPunct="1" latinLnBrk="0" rtl="0">
        <a:lnSpc>
          <a:spcPct val="100000"/>
        </a:lnSpc>
        <a:spcBef>
          <a:spcPct val="0"/>
        </a:spcBef>
        <a:buNone/>
        <a:defRPr baseline="0" b="0" cap="none" sz="3600" kern="1200" normalizeH="0" spc="300" strike="noStrike" u="none">
          <a:solidFill>
            <a:schemeClr val="tx1">
              <a:lumMod val="85000"/>
              <a:lumOff val="15000"/>
            </a:schemeClr>
          </a:solidFill>
          <a:latin typeface="+mj-lt"/>
          <a:ea typeface="+mj-ea"/>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800" kern="1200" normalizeH="0" spc="150" strike="noStrike" u="none">
          <a:solidFill>
            <a:schemeClr val="tx1">
              <a:lumMod val="65000"/>
              <a:lumOff val="35000"/>
            </a:schemeClr>
          </a:solidFill>
          <a:latin typeface="+mn-lt"/>
          <a:ea typeface="+mn-ea"/>
          <a:cs typeface="+mn-cs"/>
        </a:defRPr>
      </a:lvl1pPr>
      <a:lvl2pPr algn="l" defTabSz="914400" eaLnBrk="1" fontAlgn="auto" hangingPunct="1" indent="-228600" latinLnBrk="0" marL="685800" rtl="0">
        <a:lnSpc>
          <a:spcPct val="120000"/>
        </a:lnSpc>
        <a:spcBef>
          <a:spcPts val="0"/>
        </a:spcBef>
        <a:spcAft>
          <a:spcPts val="600"/>
        </a:spcAft>
        <a:buFont typeface="Arial" panose="020B0604020202020204" pitchFamily="34" charset="0"/>
        <a:buChar char="●"/>
        <a:tabLst>
          <a:tab algn="l" pos="1609725"/>
          <a:tab algn="l" pos="1609725"/>
          <a:tab algn="l" pos="1609725"/>
          <a:tab algn="l" pos="1609725"/>
        </a:tabLst>
        <a:defRPr baseline="0" cap="none" sz="1600" kern="1200" normalizeH="0" spc="150" strike="noStrike" u="none">
          <a:solidFill>
            <a:schemeClr val="tx1">
              <a:lumMod val="65000"/>
              <a:lumOff val="35000"/>
            </a:schemeClr>
          </a:solidFill>
          <a:latin typeface="+mn-lt"/>
          <a:ea typeface="+mn-ea"/>
          <a:cs typeface="+mn-cs"/>
        </a:defRPr>
      </a:lvl2pPr>
      <a:lvl3pPr algn="l" defTabSz="914400" eaLnBrk="1" fontAlgn="auto" hangingPunct="1" indent="-228600" latinLnBrk="0" marL="1143000" rtl="0">
        <a:lnSpc>
          <a:spcPct val="120000"/>
        </a:lnSpc>
        <a:spcBef>
          <a:spcPts val="0"/>
        </a:spcBef>
        <a:spcAft>
          <a:spcPts val="600"/>
        </a:spcAft>
        <a:buFont typeface="Arial" panose="020B0604020202020204" pitchFamily="34" charset="0"/>
        <a:buChar char="●"/>
        <a:defRPr baseline="0" cap="none" sz="1600" kern="1200" normalizeH="0" spc="150" strike="noStrike" u="none">
          <a:solidFill>
            <a:schemeClr val="tx1">
              <a:lumMod val="65000"/>
              <a:lumOff val="35000"/>
            </a:schemeClr>
          </a:solidFill>
          <a:latin typeface="+mn-lt"/>
          <a:ea typeface="+mn-ea"/>
          <a:cs typeface="+mn-cs"/>
        </a:defRPr>
      </a:lvl3pPr>
      <a:lvl4pPr algn="l" defTabSz="914400" eaLnBrk="1" fontAlgn="auto" hangingPunct="1" indent="-228600" latinLnBrk="0" marL="1600200" rtl="0">
        <a:lnSpc>
          <a:spcPct val="120000"/>
        </a:lnSpc>
        <a:spcBef>
          <a:spcPts val="0"/>
        </a:spcBef>
        <a:spcAft>
          <a:spcPts val="300"/>
        </a:spcAft>
        <a:buFont typeface="Wingdings" panose="05000000000000000000" charset="0"/>
        <a:buChar char=""/>
        <a:defRPr baseline="0" cap="none" sz="1400" kern="1200" normalizeH="0" spc="150" strike="noStrike" u="none">
          <a:solidFill>
            <a:schemeClr val="tx1">
              <a:lumMod val="65000"/>
              <a:lumOff val="35000"/>
            </a:schemeClr>
          </a:solidFill>
          <a:latin typeface="+mn-lt"/>
          <a:ea typeface="+mn-ea"/>
          <a:cs typeface="+mn-cs"/>
        </a:defRPr>
      </a:lvl4pPr>
      <a:lvl5pPr algn="l" defTabSz="914400" eaLnBrk="1" fontAlgn="auto" hangingPunct="1" indent="-228600" latinLnBrk="0" marL="2057400" rtl="0">
        <a:lnSpc>
          <a:spcPct val="120000"/>
        </a:lnSpc>
        <a:spcBef>
          <a:spcPts val="0"/>
        </a:spcBef>
        <a:spcAft>
          <a:spcPts val="300"/>
        </a:spcAft>
        <a:buFont typeface="Arial" panose="020B0604020202020204" pitchFamily="34" charset="0"/>
        <a:buChar char="•"/>
        <a:defRPr baseline="0" cap="none" sz="1400" kern="1200" normalizeH="0" spc="150" strike="noStrike" u="none">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tags" Target="../tags/tag63.xml"/><Relationship Id="rId3"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image" Target="../media/image2.jpeg"/><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slideLayout" Target="../slideLayouts/slideLayout4.xml"/><Relationship Id="rId6"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image" Target="../media/image3.jpeg"/><Relationship Id="rId3" Type="http://schemas.openxmlformats.org/officeDocument/2006/relationships/tags" Target="../tags/tag68.xml"/><Relationship Id="rId4" Type="http://schemas.openxmlformats.org/officeDocument/2006/relationships/image" Target="../media/image4.png"/><Relationship Id="rId5" Type="http://schemas.openxmlformats.org/officeDocument/2006/relationships/tags" Target="../tags/tag69.xml"/><Relationship Id="rId6"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image" Target="../media/image5.jpeg"/><Relationship Id="rId4" Type="http://schemas.openxmlformats.org/officeDocument/2006/relationships/tags" Target="../tags/tag72.xml"/><Relationship Id="rId5"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pic>
        <p:nvPicPr>
          <p:cNvPr id="2097152" name="图片 6" descr="066340ee378ba2c"/>
          <p:cNvPicPr>
            <a:picLocks noChangeAspect="1"/>
          </p:cNvPicPr>
          <p:nvPr/>
        </p:nvPicPr>
        <p:blipFill>
          <a:blip xmlns:r="http://schemas.openxmlformats.org/officeDocument/2006/relationships" r:embed="rId1"/>
          <a:stretch>
            <a:fillRect/>
          </a:stretch>
        </p:blipFill>
        <p:spPr>
          <a:xfrm>
            <a:off x="594995" y="43180"/>
            <a:ext cx="10867390" cy="6494145"/>
          </a:xfrm>
          <a:prstGeom prst="rect"/>
        </p:spPr>
      </p:pic>
      <p:sp>
        <p:nvSpPr>
          <p:cNvPr id="1048586" name="文本框 7"/>
          <p:cNvSpPr txBox="1"/>
          <p:nvPr/>
        </p:nvSpPr>
        <p:spPr>
          <a:xfrm>
            <a:off x="4301490" y="1466850"/>
            <a:ext cx="3588385" cy="645160"/>
          </a:xfrm>
          <a:prstGeom prst="rect"/>
          <a:noFill/>
        </p:spPr>
        <p:txBody>
          <a:bodyPr rtlCol="0" wrap="square">
            <a:spAutoFit/>
          </a:bodyPr>
          <a:p>
            <a:r>
              <a:rPr altLang="zh-CN" sz="3600" lang="en-US"/>
              <a:t>Frost's Descent</a:t>
            </a:r>
            <a:endParaRPr altLang="en-US" sz="3600" lang="zh-CN"/>
          </a:p>
        </p:txBody>
      </p:sp>
      <p:sp>
        <p:nvSpPr>
          <p:cNvPr id="1048649" name=""/>
          <p:cNvSpPr txBox="1"/>
          <p:nvPr/>
        </p:nvSpPr>
        <p:spPr>
          <a:xfrm>
            <a:off x="8921543" y="5785485"/>
            <a:ext cx="5081685" cy="751840"/>
          </a:xfrm>
          <a:prstGeom prst="rect"/>
        </p:spPr>
        <p:txBody>
          <a:bodyPr rtlCol="0" wrap="square">
            <a:spAutoFit/>
          </a:bodyPr>
          <a:p>
            <a:r>
              <a:rPr altLang="zh-CN" sz="4400" lang="zh-CN">
                <a:solidFill>
                  <a:srgbClr val="000000"/>
                </a:solidFill>
              </a:rPr>
              <a:t>何佳慧</a:t>
            </a:r>
            <a:endParaRPr sz="2800" lang="zh-CN">
              <a:solidFill>
                <a:srgbClr val="000000"/>
              </a:solidFill>
            </a:endParaRPr>
          </a:p>
        </p:txBody>
      </p:sp>
    </p:spTree>
    <p:custDataLst>
      <p:tags r:id="rId2"/>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15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4" presetSubtype="16">
                                  <p:stCondLst>
                                    <p:cond delay="0"/>
                                  </p:stCondLst>
                                  <p:childTnLst>
                                    <p:set>
                                      <p:cBhvr>
                                        <p:cTn dur="1" fill="hold" id="10">
                                          <p:stCondLst>
                                            <p:cond delay="0"/>
                                          </p:stCondLst>
                                        </p:cTn>
                                        <p:tgtEl>
                                          <p:spTgt spid="1048586"/>
                                        </p:tgtEl>
                                        <p:attrNameLst>
                                          <p:attrName>style.visibility</p:attrName>
                                        </p:attrNameLst>
                                      </p:cBhvr>
                                      <p:to>
                                        <p:strVal val="visible"/>
                                      </p:to>
                                    </p:set>
                                    <p:animEffect transition="in" filter="box(in)">
                                      <p:cBhvr>
                                        <p:cTn dur="2000" id="11"/>
                                        <p:tgtEl>
                                          <p:spTgt spid="1048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1" name=""/>
        <p:cNvGrpSpPr/>
        <p:nvPr/>
      </p:nvGrpSpPr>
      <p:grpSpPr>
        <a:xfrm/>
      </p:grpSpPr>
      <p:pic>
        <p:nvPicPr>
          <p:cNvPr id="2097153" name="内容占位符 6" descr="微信图片_20251015102907_5_121"/>
          <p:cNvPicPr>
            <a:picLocks noChangeAspect="1"/>
          </p:cNvPicPr>
          <p:nvPr>
            <p:ph sz="half" idx="1"/>
            <p:custDataLst>
              <p:tags r:id="rId1"/>
            </p:custDataLst>
          </p:nvPr>
        </p:nvPicPr>
        <p:blipFill>
          <a:blip xmlns:r="http://schemas.openxmlformats.org/officeDocument/2006/relationships" r:embed="rId2"/>
          <a:stretch>
            <a:fillRect/>
          </a:stretch>
        </p:blipFill>
        <p:spPr>
          <a:xfrm>
            <a:off x="1086485" y="483235"/>
            <a:ext cx="4076065" cy="5766435"/>
          </a:xfrm>
          <a:prstGeom prst="rect"/>
        </p:spPr>
      </p:pic>
      <p:sp>
        <p:nvSpPr>
          <p:cNvPr id="1048593" name="内容占位符 5"/>
          <p:cNvSpPr>
            <a:spLocks noGrp="1"/>
          </p:cNvSpPr>
          <p:nvPr>
            <p:ph sz="half" idx="2"/>
            <p:custDataLst>
              <p:tags r:id="rId3"/>
            </p:custDataLst>
          </p:nvPr>
        </p:nvSpPr>
        <p:spPr>
          <a:xfrm>
            <a:off x="5567680" y="412656"/>
            <a:ext cx="6304241" cy="6397719"/>
          </a:xfrm>
        </p:spPr>
        <p:txBody>
          <a:bodyPr/>
          <a:p>
            <a:r>
              <a:rPr altLang="zh-CN" sz="2000" lang="en-US"/>
              <a:t>Frost's Descent is the last solar term of autumn, during which time the weather becomes much colder than before and frost begins to appear.But in the lower reaches of the Yellow River region,  frost first appears in late October or early November.</a:t>
            </a:r>
            <a:endParaRPr altLang="zh-CN" sz="2400" lang="en-US"/>
          </a:p>
          <a:p>
            <a:r>
              <a:rPr altLang="zh-CN" sz="2000" lang="en-US"/>
              <a:t>As Frost's Descent comes, the world is filled with the atmosphere of late autumn.The trees lose their leaves, and some animals prepare for winter. Farmers also enter the harvest season gathering late- maturing crops, stockpiling food and firewood in preparation for the impending cold weath</a:t>
            </a:r>
            <a:r>
              <a:rPr altLang="zh-CN" lang="en-US"/>
              <a:t>er. </a:t>
            </a:r>
            <a:endParaRPr altLang="zh-CN" lang="en-US"/>
          </a:p>
        </p:txBody>
      </p:sp>
    </p:spTree>
    <p:custDataLst>
      <p:tags r:id="rId4"/>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4">
                                  <p:stCondLst>
                                    <p:cond delay="0"/>
                                  </p:stCondLst>
                                  <p:childTnLst>
                                    <p:set>
                                      <p:cBhvr>
                                        <p:cTn dur="1000" fill="hold" id="6">
                                          <p:stCondLst>
                                            <p:cond delay="0"/>
                                          </p:stCondLst>
                                        </p:cTn>
                                        <p:tgtEl>
                                          <p:spTgt spid="2097153"/>
                                        </p:tgtEl>
                                        <p:attrNameLst>
                                          <p:attrName>style.visibility</p:attrName>
                                        </p:attrNameLst>
                                      </p:cBhvr>
                                      <p:to>
                                        <p:strVal val="visible"/>
                                      </p:to>
                                    </p:set>
                                    <p:animEffect transition="in" filter="wipe(down)">
                                      <p:cBhvr>
                                        <p:cTn dur="1000" id="7"/>
                                        <p:tgtEl>
                                          <p:spTgt spid="209715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8593">
                                            <p:txEl>
                                              <p:pRg st="0" end="0"/>
                                            </p:txEl>
                                          </p:spTgt>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 presetSubtype="0">
                                  <p:stCondLst>
                                    <p:cond delay="0"/>
                                  </p:stCondLst>
                                  <p:childTnLst>
                                    <p:set>
                                      <p:cBhvr>
                                        <p:cTn dur="1" fill="hold" id="15">
                                          <p:stCondLst>
                                            <p:cond delay="0"/>
                                          </p:stCondLst>
                                        </p:cTn>
                                        <p:tgtEl>
                                          <p:spTgt spid="10485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p:grpSpPr>
      <p:pic>
        <p:nvPicPr>
          <p:cNvPr id="2097154" name="内容占位符 4" descr="微信图片_20251015102908_6_121"/>
          <p:cNvPicPr>
            <a:picLocks noChangeAspect="1"/>
          </p:cNvPicPr>
          <p:nvPr>
            <p:ph sz="half" idx="1"/>
            <p:custDataLst>
              <p:tags r:id="rId1"/>
            </p:custDataLst>
          </p:nvPr>
        </p:nvPicPr>
        <p:blipFill>
          <a:blip xmlns:r="http://schemas.openxmlformats.org/officeDocument/2006/relationships" r:embed="rId2"/>
          <a:stretch>
            <a:fillRect/>
          </a:stretch>
        </p:blipFill>
        <p:spPr>
          <a:xfrm>
            <a:off x="1085850" y="314325"/>
            <a:ext cx="4772660" cy="2777490"/>
          </a:xfrm>
          <a:prstGeom prst="rect"/>
        </p:spPr>
      </p:pic>
      <p:sp>
        <p:nvSpPr>
          <p:cNvPr id="1048595" name="内容占位符 3"/>
          <p:cNvSpPr>
            <a:spLocks noGrp="1"/>
          </p:cNvSpPr>
          <p:nvPr>
            <p:ph sz="half" idx="2"/>
            <p:custDataLst>
              <p:tags r:id="rId3"/>
            </p:custDataLst>
          </p:nvPr>
        </p:nvSpPr>
        <p:spPr>
          <a:xfrm>
            <a:off x="6355715" y="393814"/>
            <a:ext cx="5232400" cy="5855856"/>
          </a:xfrm>
        </p:spPr>
        <p:txBody>
          <a:bodyPr/>
          <a:p>
            <a:r>
              <a:rPr altLang="zh-CN" sz="2000" lang="en-US"/>
              <a:t>Eating persimmons during Frost's Descent can help people resist the cold and protect the bones.</a:t>
            </a:r>
            <a:endParaRPr altLang="zh-CN" sz="2400" lang="en-US"/>
          </a:p>
          <a:p>
            <a:r>
              <a:rPr altLang="zh-CN" sz="2000" lang="en-US"/>
              <a:t>In the countryside, people believe that their lips will crack if they don't eat persimmons during this period.</a:t>
            </a:r>
            <a:endParaRPr altLang="zh-CN" sz="2400" lang="en-US"/>
          </a:p>
          <a:p>
            <a:r>
              <a:rPr altLang="zh-CN" sz="2000" lang="en-US"/>
              <a:t>There is a saying in Fujian which goes, "Even nourishing all year is not as good as nourishing the human body on the day of Frost's Descent."Eating duck is a way for people there to gain weight. </a:t>
            </a:r>
            <a:endParaRPr altLang="zh-CN" lang="en-US"/>
          </a:p>
        </p:txBody>
      </p:sp>
      <p:pic>
        <p:nvPicPr>
          <p:cNvPr id="2097155" name="图片 6" descr="微信图片_20251015102908_7_121"/>
          <p:cNvPicPr>
            <a:picLocks noChangeAspect="1"/>
          </p:cNvPicPr>
          <p:nvPr/>
        </p:nvPicPr>
        <p:blipFill>
          <a:blip xmlns:r="http://schemas.openxmlformats.org/officeDocument/2006/relationships" r:embed="rId4"/>
          <a:stretch>
            <a:fillRect/>
          </a:stretch>
        </p:blipFill>
        <p:spPr>
          <a:xfrm>
            <a:off x="1010920" y="3160395"/>
            <a:ext cx="4925060" cy="3429000"/>
          </a:xfrm>
          <a:prstGeom prst="rect"/>
        </p:spPr>
      </p:pic>
    </p:spTree>
    <p:custDataLst>
      <p:tags r:id="rId5"/>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8" presetSubtype="12">
                                  <p:stCondLst>
                                    <p:cond delay="0"/>
                                  </p:stCondLst>
                                  <p:childTnLst>
                                    <p:set>
                                      <p:cBhvr>
                                        <p:cTn dur="1000" fill="hold" id="6">
                                          <p:stCondLst>
                                            <p:cond delay="0"/>
                                          </p:stCondLst>
                                        </p:cTn>
                                        <p:tgtEl>
                                          <p:spTgt spid="2097154"/>
                                        </p:tgtEl>
                                        <p:attrNameLst>
                                          <p:attrName>style.visibility</p:attrName>
                                        </p:attrNameLst>
                                      </p:cBhvr>
                                      <p:to>
                                        <p:strVal val="visible"/>
                                      </p:to>
                                    </p:set>
                                    <p:animEffect transition="in" filter="strips(downLeft)">
                                      <p:cBhvr>
                                        <p:cTn dur="1000" id="7"/>
                                        <p:tgtEl>
                                          <p:spTgt spid="209715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6" presetSubtype="21">
                                  <p:stCondLst>
                                    <p:cond delay="0"/>
                                  </p:stCondLst>
                                  <p:childTnLst>
                                    <p:set>
                                      <p:cBhvr>
                                        <p:cTn dur="1000" fill="hold" id="11">
                                          <p:stCondLst>
                                            <p:cond delay="0"/>
                                          </p:stCondLst>
                                        </p:cTn>
                                        <p:tgtEl>
                                          <p:spTgt spid="2097155"/>
                                        </p:tgtEl>
                                        <p:attrNameLst>
                                          <p:attrName>style.visibility</p:attrName>
                                        </p:attrNameLst>
                                      </p:cBhvr>
                                      <p:to>
                                        <p:strVal val="visible"/>
                                      </p:to>
                                    </p:set>
                                    <p:animEffect transition="in" filter="barn(inVertical)">
                                      <p:cBhvr>
                                        <p:cTn dur="1000" id="12"/>
                                        <p:tgtEl>
                                          <p:spTgt spid="2097155"/>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1048595">
                                            <p:txEl>
                                              <p:pRg st="0" end="0"/>
                                            </p:txEl>
                                          </p:spTgt>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 presetSubtype="0">
                                  <p:stCondLst>
                                    <p:cond delay="0"/>
                                  </p:stCondLst>
                                  <p:childTnLst>
                                    <p:set>
                                      <p:cBhvr>
                                        <p:cTn dur="1" fill="hold" id="20">
                                          <p:stCondLst>
                                            <p:cond delay="0"/>
                                          </p:stCondLst>
                                        </p:cTn>
                                        <p:tgtEl>
                                          <p:spTgt spid="1048595">
                                            <p:txEl>
                                              <p:pRg st="1" end="1"/>
                                            </p:txEl>
                                          </p:spTgt>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 presetSubtype="0">
                                  <p:stCondLst>
                                    <p:cond delay="0"/>
                                  </p:stCondLst>
                                  <p:childTnLst>
                                    <p:set>
                                      <p:cBhvr>
                                        <p:cTn dur="1" fill="hold" id="24">
                                          <p:stCondLst>
                                            <p:cond delay="0"/>
                                          </p:stCondLst>
                                        </p:cTn>
                                        <p:tgtEl>
                                          <p:spTgt spid="1048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p:grpSpPr>
      <p:sp>
        <p:nvSpPr>
          <p:cNvPr id="1048596" name="内容占位符 2"/>
          <p:cNvSpPr>
            <a:spLocks noGrp="1"/>
          </p:cNvSpPr>
          <p:nvPr>
            <p:ph sz="half" idx="1"/>
            <p:custDataLst>
              <p:tags r:id="rId1"/>
            </p:custDataLst>
          </p:nvPr>
        </p:nvSpPr>
        <p:spPr/>
        <p:txBody>
          <a:bodyPr/>
          <a:p>
            <a:r>
              <a:rPr altLang="zh-CN" lang="en-US"/>
              <a:t> </a:t>
            </a:r>
            <a:endParaRPr altLang="zh-CN" lang="en-US"/>
          </a:p>
        </p:txBody>
      </p:sp>
      <p:pic>
        <p:nvPicPr>
          <p:cNvPr id="2097156" name="内容占位符 4" descr="83633aa1d487641"/>
          <p:cNvPicPr>
            <a:picLocks noChangeAspect="1"/>
          </p:cNvPicPr>
          <p:nvPr>
            <p:ph sz="half" idx="2"/>
            <p:custDataLst>
              <p:tags r:id="rId2"/>
            </p:custDataLst>
          </p:nvPr>
        </p:nvPicPr>
        <p:blipFill>
          <a:blip xmlns:r="http://schemas.openxmlformats.org/officeDocument/2006/relationships" r:embed="rId3"/>
          <a:stretch>
            <a:fillRect/>
          </a:stretch>
        </p:blipFill>
        <p:spPr>
          <a:xfrm>
            <a:off x="520700" y="721360"/>
            <a:ext cx="10525760" cy="5295900"/>
          </a:xfrm>
          <a:prstGeom prst="rect"/>
        </p:spPr>
      </p:pic>
      <p:sp>
        <p:nvSpPr>
          <p:cNvPr id="1048597" name="文本框 5"/>
          <p:cNvSpPr txBox="1"/>
          <p:nvPr/>
        </p:nvSpPr>
        <p:spPr>
          <a:xfrm>
            <a:off x="1601776" y="1855276"/>
            <a:ext cx="6993056" cy="3260405"/>
          </a:xfrm>
          <a:prstGeom prst="rect"/>
          <a:noFill/>
        </p:spPr>
        <p:txBody>
          <a:bodyPr rtlCol="0" wrap="square">
            <a:noAutofit/>
          </a:bodyPr>
          <a:p>
            <a:r>
              <a:rPr altLang="zh-CN" sz="2400" lang="en-US"/>
              <a:t>In summary,Frost's Descent signifies the transition from autumn to winter symbolizing the changing of nature and reminding us of the rhythm of nature and how people adapt in their lives.</a:t>
            </a:r>
            <a:endParaRPr altLang="en-US" sz="2400" lang="zh-CN"/>
          </a:p>
        </p:txBody>
      </p:sp>
    </p:spTree>
    <p:custDataLst>
      <p:tags r:id="rId4"/>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15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6" presetSubtype="21">
                                  <p:stCondLst>
                                    <p:cond delay="0"/>
                                  </p:stCondLst>
                                  <p:childTnLst>
                                    <p:set>
                                      <p:cBhvr>
                                        <p:cTn dur="1000" fill="hold" id="10">
                                          <p:stCondLst>
                                            <p:cond delay="0"/>
                                          </p:stCondLst>
                                        </p:cTn>
                                        <p:tgtEl>
                                          <p:spTgt spid="1048597"/>
                                        </p:tgtEl>
                                        <p:attrNameLst>
                                          <p:attrName>style.visibility</p:attrName>
                                        </p:attrNameLst>
                                      </p:cBhvr>
                                      <p:to>
                                        <p:strVal val="visible"/>
                                      </p:to>
                                    </p:set>
                                    <p:animEffect transition="in" filter="barn(inVertical)">
                                      <p:cBhvr>
                                        <p:cTn dur="1000" id="11"/>
                                        <p:tgtEl>
                                          <p:spTgt spid="104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lastClr="000000" val="windowText"/>
      </a:dk1>
      <a:lt1>
        <a:sysClr lastClr="FFFFFF" val="window"/>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algn="ctr" blurRad="101600" dir="5400000" dist="50800" rotWithShape="0">
              <a:schemeClr val="phClr">
                <a:alpha val="60000"/>
              </a:schemeClr>
            </a:outerShdw>
          </a:effectLst>
        </a:effectStyle>
        <a:effectStyle>
          <a:effectLst>
            <a:reflection algn="bl" dir="5400000" dist="25400" endA="300" endPos="40000" rotWithShape="0" stA="50000" sy="-100000"/>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空白演示</dc:title>
  <dc:creator>V2419A</dc:creator>
  <cp:lastModifiedBy>呆。</cp:lastModifiedBy>
  <dcterms:created xsi:type="dcterms:W3CDTF">2019-06-17T18:08:00Z</dcterms:created>
  <dcterms:modified xsi:type="dcterms:W3CDTF">2026-01-10T11:59:38Z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43c4e7ea9cdb4354a83a0b15b9843754_23</vt:lpwstr>
  </property>
</Properties>
</file>