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1C1C"/>
    <a:srgbClr val="A5D5B8"/>
    <a:srgbClr val="FEBEBE"/>
    <a:srgbClr val="FF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>
        <p:scale>
          <a:sx n="60" d="100"/>
          <a:sy n="60" d="100"/>
        </p:scale>
        <p:origin x="1084" y="1228"/>
      </p:cViewPr>
      <p:guideLst>
        <p:guide pos="415"/>
        <p:guide pos="7256"/>
        <p:guide orient="horz" pos="663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9555377c-0f7a-459c-9837-3b6a196d3f8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514"/>
          <a:stretch>
            <a:fillRect/>
          </a:stretch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5" name="圆角矩形 24" descr="0be0ce37-09f7-44d8-8225-a8a1eb8cc3e2"/>
          <p:cNvSpPr/>
          <p:nvPr/>
        </p:nvSpPr>
        <p:spPr>
          <a:xfrm>
            <a:off x="1699390" y="1393372"/>
            <a:ext cx="8793221" cy="4107542"/>
          </a:xfrm>
          <a:prstGeom prst="roundRect">
            <a:avLst>
              <a:gd name="adj" fmla="val 7334"/>
            </a:avLst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 descr="2685d43d-8d9b-4c89-a0f0-33611d1ab8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20314" r="15419" b="17275"/>
          <a:stretch>
            <a:fillRect/>
          </a:stretch>
        </p:blipFill>
        <p:spPr>
          <a:xfrm>
            <a:off x="9739086" y="4622798"/>
            <a:ext cx="2452914" cy="2235201"/>
          </a:xfrm>
          <a:prstGeom prst="rect">
            <a:avLst/>
          </a:prstGeom>
        </p:spPr>
      </p:pic>
      <p:pic>
        <p:nvPicPr>
          <p:cNvPr id="40" name="图片 39" descr="1ac57a79-9610-499b-8110-02aaac01062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8889" b="5370"/>
          <a:stretch>
            <a:fillRect/>
          </a:stretch>
        </p:blipFill>
        <p:spPr>
          <a:xfrm>
            <a:off x="0" y="488950"/>
            <a:ext cx="2362510" cy="5880100"/>
          </a:xfrm>
          <a:custGeom>
            <a:avLst/>
            <a:gdLst>
              <a:gd name="connsiteX0" fmla="*/ 0 w 2362510"/>
              <a:gd name="connsiteY0" fmla="*/ 0 h 5880100"/>
              <a:gd name="connsiteX1" fmla="*/ 2362510 w 2362510"/>
              <a:gd name="connsiteY1" fmla="*/ 0 h 5880100"/>
              <a:gd name="connsiteX2" fmla="*/ 2362510 w 2362510"/>
              <a:gd name="connsiteY2" fmla="*/ 5880100 h 5880100"/>
              <a:gd name="connsiteX3" fmla="*/ 0 w 2362510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510" h="5880100">
                <a:moveTo>
                  <a:pt x="0" y="0"/>
                </a:moveTo>
                <a:lnTo>
                  <a:pt x="2362510" y="0"/>
                </a:lnTo>
                <a:lnTo>
                  <a:pt x="2362510" y="5880100"/>
                </a:lnTo>
                <a:lnTo>
                  <a:pt x="0" y="5880100"/>
                </a:lnTo>
                <a:close/>
              </a:path>
            </a:pathLst>
          </a:custGeom>
        </p:spPr>
      </p:pic>
      <p:pic>
        <p:nvPicPr>
          <p:cNvPr id="41" name="图片 40" descr="823bece1-f1fb-4907-a3a1-440e36a46af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2536" r="47413" b="67341"/>
          <a:stretch>
            <a:fillRect/>
          </a:stretch>
        </p:blipFill>
        <p:spPr>
          <a:xfrm flipH="1">
            <a:off x="5339884" y="36285"/>
            <a:ext cx="1512232" cy="1380026"/>
          </a:xfrm>
          <a:prstGeom prst="rect">
            <a:avLst/>
          </a:prstGeom>
        </p:spPr>
      </p:pic>
      <p:sp>
        <p:nvSpPr>
          <p:cNvPr id="2" name="标题 1" descr="2093efde-02d4-4c55-8e34-8753f5d95cd9"/>
          <p:cNvSpPr>
            <a:spLocks noGrp="1"/>
          </p:cNvSpPr>
          <p:nvPr>
            <p:ph type="ctrTitle" hasCustomPrompt="1"/>
          </p:nvPr>
        </p:nvSpPr>
        <p:spPr>
          <a:xfrm>
            <a:off x="2387749" y="1684867"/>
            <a:ext cx="7416502" cy="15654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  <a:endParaRPr lang="en-US" dirty="0"/>
          </a:p>
        </p:txBody>
      </p:sp>
      <p:sp>
        <p:nvSpPr>
          <p:cNvPr id="3" name="副标题 2" descr="8d25656c-1ad9-4d51-9391-db9b884d9a4e"/>
          <p:cNvSpPr>
            <a:spLocks noGrp="1"/>
          </p:cNvSpPr>
          <p:nvPr>
            <p:ph type="subTitle" idx="1" hasCustomPrompt="1"/>
          </p:nvPr>
        </p:nvSpPr>
        <p:spPr>
          <a:xfrm>
            <a:off x="2387749" y="3331879"/>
            <a:ext cx="7416502" cy="82284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1C1C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</a:t>
            </a:r>
            <a:endParaRPr lang="en-US" dirty="0"/>
          </a:p>
          <a:p>
            <a:pPr lvl="0"/>
            <a:r>
              <a:rPr lang="en-US" dirty="0"/>
              <a:t>add subtitle</a:t>
            </a:r>
            <a:endParaRPr lang="en-US" dirty="0"/>
          </a:p>
        </p:txBody>
      </p:sp>
      <p:sp>
        <p:nvSpPr>
          <p:cNvPr id="4" name="文本占位符 3" descr="8bc5a886-d9ce-40de-92d2-85c45cfd1b19"/>
          <p:cNvSpPr>
            <a:spLocks noGrp="1"/>
          </p:cNvSpPr>
          <p:nvPr>
            <p:ph type="body" sz="quarter" idx="13" hasCustomPrompt="1"/>
          </p:nvPr>
        </p:nvSpPr>
        <p:spPr>
          <a:xfrm>
            <a:off x="3617659" y="4587007"/>
            <a:ext cx="2273300" cy="4721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5" name="文本占位符 4" descr="dfe43daf-cc8e-41e8-a5d2-9add1ed826b3"/>
          <p:cNvSpPr>
            <a:spLocks noGrp="1"/>
          </p:cNvSpPr>
          <p:nvPr>
            <p:ph type="body" sz="quarter" idx="14" hasCustomPrompt="1"/>
          </p:nvPr>
        </p:nvSpPr>
        <p:spPr>
          <a:xfrm>
            <a:off x="6307392" y="4587007"/>
            <a:ext cx="2273300" cy="472133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/>
              <a:t>20XX.XX.XX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85d205b-be62-428d-9862-dc9eba1ace3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内容占位符 2" descr="a49ec0ad-6ffc-475e-b67e-0192ef82beca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 descr="7d899a01-cdca-47ee-97d7-cd04073853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32c65054-b3cf-4f41-9be7-0373c8e303e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30ccdb95-0249-4dc5-b9ad-365643cf5bd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Agenda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c8aa10-a27f-488b-88b2-64cc29ff8b8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514"/>
          <a:stretch>
            <a:fillRect/>
          </a:stretch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9" name="圆角矩形 8" descr="8c00e73d-c307-487f-ae1b-b06685da120a"/>
          <p:cNvSpPr/>
          <p:nvPr/>
        </p:nvSpPr>
        <p:spPr>
          <a:xfrm>
            <a:off x="3051534" y="1378400"/>
            <a:ext cx="6088932" cy="1534343"/>
          </a:xfrm>
          <a:prstGeom prst="roundRect">
            <a:avLst>
              <a:gd name="adj" fmla="val 7334"/>
            </a:avLst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 descr="e4ebe6a8-05a0-4e36-ac68-0fe38c79e8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20314" r="15419" b="17275"/>
          <a:stretch>
            <a:fillRect/>
          </a:stretch>
        </p:blipFill>
        <p:spPr>
          <a:xfrm>
            <a:off x="9739086" y="4622798"/>
            <a:ext cx="2452914" cy="2235201"/>
          </a:xfrm>
          <a:prstGeom prst="rect">
            <a:avLst/>
          </a:prstGeom>
        </p:spPr>
      </p:pic>
      <p:pic>
        <p:nvPicPr>
          <p:cNvPr id="11" name="图片 10" descr="f1b828d0-a4e9-4b8e-aaeb-484f5144bea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8889" b="5370"/>
          <a:stretch>
            <a:fillRect/>
          </a:stretch>
        </p:blipFill>
        <p:spPr>
          <a:xfrm>
            <a:off x="0" y="488950"/>
            <a:ext cx="2362510" cy="5880100"/>
          </a:xfrm>
          <a:custGeom>
            <a:avLst/>
            <a:gdLst>
              <a:gd name="connsiteX0" fmla="*/ 0 w 2362510"/>
              <a:gd name="connsiteY0" fmla="*/ 0 h 5880100"/>
              <a:gd name="connsiteX1" fmla="*/ 2362510 w 2362510"/>
              <a:gd name="connsiteY1" fmla="*/ 0 h 5880100"/>
              <a:gd name="connsiteX2" fmla="*/ 2362510 w 2362510"/>
              <a:gd name="connsiteY2" fmla="*/ 5880100 h 5880100"/>
              <a:gd name="connsiteX3" fmla="*/ 0 w 2362510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510" h="5880100">
                <a:moveTo>
                  <a:pt x="0" y="0"/>
                </a:moveTo>
                <a:lnTo>
                  <a:pt x="2362510" y="0"/>
                </a:lnTo>
                <a:lnTo>
                  <a:pt x="2362510" y="5880100"/>
                </a:lnTo>
                <a:lnTo>
                  <a:pt x="0" y="5880100"/>
                </a:lnTo>
                <a:close/>
              </a:path>
            </a:pathLst>
          </a:custGeom>
        </p:spPr>
      </p:pic>
      <p:pic>
        <p:nvPicPr>
          <p:cNvPr id="12" name="图片 11" descr="81ba36cb-b853-4a5e-be63-e255b1f7ba7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2536" r="47413" b="67341"/>
          <a:stretch>
            <a:fillRect/>
          </a:stretch>
        </p:blipFill>
        <p:spPr>
          <a:xfrm flipH="1">
            <a:off x="5339884" y="36285"/>
            <a:ext cx="1512232" cy="1380026"/>
          </a:xfrm>
          <a:prstGeom prst="rect">
            <a:avLst/>
          </a:prstGeom>
        </p:spPr>
      </p:pic>
      <p:sp>
        <p:nvSpPr>
          <p:cNvPr id="2" name="标题 1" descr="d4c71b96-187e-4188-99fa-9737a6fea295"/>
          <p:cNvSpPr>
            <a:spLocks noGrp="1"/>
          </p:cNvSpPr>
          <p:nvPr>
            <p:ph type="title" hasCustomPrompt="1"/>
          </p:nvPr>
        </p:nvSpPr>
        <p:spPr>
          <a:xfrm>
            <a:off x="4208268" y="1682421"/>
            <a:ext cx="3775464" cy="915667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  <a:endParaRPr lang="en-US" dirty="0"/>
          </a:p>
        </p:txBody>
      </p:sp>
      <p:sp>
        <p:nvSpPr>
          <p:cNvPr id="3" name="内容占位符 2" descr="4bd16a5e-9ad3-4b4c-9f26-3fba9d841852"/>
          <p:cNvSpPr>
            <a:spLocks noGrp="1"/>
          </p:cNvSpPr>
          <p:nvPr>
            <p:ph sz="quarter" idx="1" hasCustomPrompt="1"/>
          </p:nvPr>
        </p:nvSpPr>
        <p:spPr>
          <a:xfrm>
            <a:off x="2743011" y="3162644"/>
            <a:ext cx="6705978" cy="2971456"/>
          </a:xfrm>
          <a:prstGeom prst="roundRect">
            <a:avLst>
              <a:gd name="adj" fmla="val 9188"/>
            </a:avLst>
          </a:prstGeom>
          <a:solidFill>
            <a:srgbClr val="FFFFFF">
              <a:alpha val="60000"/>
            </a:srgbClr>
          </a:solidFill>
          <a:ln>
            <a:solidFill>
              <a:schemeClr val="accent1"/>
            </a:solidFill>
          </a:ln>
        </p:spPr>
        <p:txBody>
          <a:bodyPr lIns="180000" tIns="108000" rIns="180000" bIns="108000" numCol="2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400">
                <a:solidFill>
                  <a:srgbClr val="1C1C1C"/>
                </a:solidFill>
              </a:defRPr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>
                <a:solidFill>
                  <a:srgbClr val="1C1C1C"/>
                </a:solidFill>
              </a:defRPr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>
                <a:solidFill>
                  <a:srgbClr val="1C1C1C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1C1C1C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日期占位符 3" descr="16c7ceba-8567-4b35-ad3b-4912e85711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页脚占位符 4" descr="d86cc3ba-576f-4321-b1f6-4a978d8d184b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76529c71-2745-4b37-b0a3-d0478601d2a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 dirty="0"/>
          </a:p>
        </p:txBody>
      </p:sp>
      <p:sp>
        <p:nvSpPr>
          <p:cNvPr id="8" name="任意多边形 7" descr="2868b3cb-a3bc-4858-85e7-fb591a216ba5"/>
          <p:cNvSpPr>
            <a:spLocks noChangeAspect="1"/>
          </p:cNvSpPr>
          <p:nvPr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42a93de-71c9-406e-8328-72580d0abdb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514"/>
          <a:stretch>
            <a:fillRect/>
          </a:stretch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圆角矩形 7" descr="20c8a1b1-84ec-4f0a-9f2c-614cd2a11da4"/>
          <p:cNvSpPr/>
          <p:nvPr/>
        </p:nvSpPr>
        <p:spPr>
          <a:xfrm>
            <a:off x="2412196" y="1765301"/>
            <a:ext cx="7367608" cy="3324464"/>
          </a:xfrm>
          <a:prstGeom prst="roundRect">
            <a:avLst>
              <a:gd name="adj" fmla="val 7334"/>
            </a:avLst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57443b3f-36dc-4fb4-a333-accacca2e89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20314" r="15419" b="17275"/>
          <a:stretch>
            <a:fillRect/>
          </a:stretch>
        </p:blipFill>
        <p:spPr>
          <a:xfrm>
            <a:off x="9739086" y="4622798"/>
            <a:ext cx="2452914" cy="2235201"/>
          </a:xfrm>
          <a:prstGeom prst="rect">
            <a:avLst/>
          </a:prstGeom>
        </p:spPr>
      </p:pic>
      <p:pic>
        <p:nvPicPr>
          <p:cNvPr id="10" name="图片 9" descr="65c73f11-dd13-425b-bdd1-422cd065dc9b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8889" b="5370"/>
          <a:stretch>
            <a:fillRect/>
          </a:stretch>
        </p:blipFill>
        <p:spPr>
          <a:xfrm>
            <a:off x="0" y="488950"/>
            <a:ext cx="2362510" cy="5880100"/>
          </a:xfrm>
          <a:custGeom>
            <a:avLst/>
            <a:gdLst>
              <a:gd name="connsiteX0" fmla="*/ 0 w 2362510"/>
              <a:gd name="connsiteY0" fmla="*/ 0 h 5880100"/>
              <a:gd name="connsiteX1" fmla="*/ 2362510 w 2362510"/>
              <a:gd name="connsiteY1" fmla="*/ 0 h 5880100"/>
              <a:gd name="connsiteX2" fmla="*/ 2362510 w 2362510"/>
              <a:gd name="connsiteY2" fmla="*/ 5880100 h 5880100"/>
              <a:gd name="connsiteX3" fmla="*/ 0 w 2362510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510" h="5880100">
                <a:moveTo>
                  <a:pt x="0" y="0"/>
                </a:moveTo>
                <a:lnTo>
                  <a:pt x="2362510" y="0"/>
                </a:lnTo>
                <a:lnTo>
                  <a:pt x="2362510" y="5880100"/>
                </a:lnTo>
                <a:lnTo>
                  <a:pt x="0" y="5880100"/>
                </a:lnTo>
                <a:close/>
              </a:path>
            </a:pathLst>
          </a:custGeom>
        </p:spPr>
      </p:pic>
      <p:cxnSp>
        <p:nvCxnSpPr>
          <p:cNvPr id="15" name="直接连接符 14" descr="3c9145f4-290e-40a0-b643-195d22b59077"/>
          <p:cNvCxnSpPr/>
          <p:nvPr/>
        </p:nvCxnSpPr>
        <p:spPr>
          <a:xfrm>
            <a:off x="4252221" y="3848043"/>
            <a:ext cx="368755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descr="e87f6c5f-59e4-49af-b268-57827b8d156e"/>
          <p:cNvSpPr>
            <a:spLocks noGrp="1"/>
          </p:cNvSpPr>
          <p:nvPr>
            <p:ph type="title" hasCustomPrompt="1"/>
          </p:nvPr>
        </p:nvSpPr>
        <p:spPr>
          <a:xfrm>
            <a:off x="2807462" y="2157694"/>
            <a:ext cx="6577076" cy="149038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 descr="712e7db3-096b-4142-9c32-d97953551096"/>
          <p:cNvSpPr>
            <a:spLocks noGrp="1"/>
          </p:cNvSpPr>
          <p:nvPr>
            <p:ph type="body" idx="1" hasCustomPrompt="1"/>
          </p:nvPr>
        </p:nvSpPr>
        <p:spPr>
          <a:xfrm>
            <a:off x="2807462" y="3925930"/>
            <a:ext cx="6577076" cy="8825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</a:t>
            </a:r>
            <a:endParaRPr lang="en-US" dirty="0"/>
          </a:p>
          <a:p>
            <a:pPr lvl="0"/>
            <a:r>
              <a:rPr lang="en-US" dirty="0"/>
              <a:t>add text</a:t>
            </a:r>
            <a:endParaRPr lang="en-US" dirty="0"/>
          </a:p>
        </p:txBody>
      </p:sp>
      <p:sp>
        <p:nvSpPr>
          <p:cNvPr id="4" name="日期占位符 3" descr="be1f6282-78ed-4604-bb2f-68885ccf01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a17e7abf-120e-4f2d-8f8f-37de3eb9ff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dbfb927e-6e25-433d-9064-ce2084cc80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02bb5e1a-1f36-40a1-bdda-7a3b549431e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 descr="1c55bec9-c95f-4430-a466-2e5e986c446c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849c5f14-c8cc-4f58-9df7-5ef0fbd9d2c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 descr="804331d2-f497-4aaf-a600-bd35e263266d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bbb7f9a9-9dac-486b-890a-e263123c9e9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ddea55ba-4789-4586-a6fc-9378dc0c64f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 descr="f214c6e8-cd70-4290-be56-4954929096a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Closing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60909ba-e63c-495c-9b59-05176bee479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514"/>
          <a:stretch>
            <a:fillRect/>
          </a:stretch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圆角矩形 4" descr="e66fca44-fd34-42a5-b136-df1b54565b2c"/>
          <p:cNvSpPr/>
          <p:nvPr/>
        </p:nvSpPr>
        <p:spPr>
          <a:xfrm>
            <a:off x="1699390" y="1393372"/>
            <a:ext cx="8793221" cy="4107542"/>
          </a:xfrm>
          <a:prstGeom prst="roundRect">
            <a:avLst>
              <a:gd name="adj" fmla="val 7334"/>
            </a:avLst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278516d5-2868-4699-b3c9-8a64c9b89c1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20314" r="15419" b="17275"/>
          <a:stretch>
            <a:fillRect/>
          </a:stretch>
        </p:blipFill>
        <p:spPr>
          <a:xfrm>
            <a:off x="9739086" y="4622798"/>
            <a:ext cx="2452914" cy="2235201"/>
          </a:xfrm>
          <a:prstGeom prst="rect">
            <a:avLst/>
          </a:prstGeom>
        </p:spPr>
      </p:pic>
      <p:pic>
        <p:nvPicPr>
          <p:cNvPr id="8" name="图片 7" descr="f4de9336-4301-4f42-9d59-16b88b4508c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8889" b="5370"/>
          <a:stretch>
            <a:fillRect/>
          </a:stretch>
        </p:blipFill>
        <p:spPr>
          <a:xfrm>
            <a:off x="0" y="488950"/>
            <a:ext cx="2362510" cy="5880100"/>
          </a:xfrm>
          <a:custGeom>
            <a:avLst/>
            <a:gdLst>
              <a:gd name="connsiteX0" fmla="*/ 0 w 2362510"/>
              <a:gd name="connsiteY0" fmla="*/ 0 h 5880100"/>
              <a:gd name="connsiteX1" fmla="*/ 2362510 w 2362510"/>
              <a:gd name="connsiteY1" fmla="*/ 0 h 5880100"/>
              <a:gd name="connsiteX2" fmla="*/ 2362510 w 2362510"/>
              <a:gd name="connsiteY2" fmla="*/ 5880100 h 5880100"/>
              <a:gd name="connsiteX3" fmla="*/ 0 w 2362510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510" h="5880100">
                <a:moveTo>
                  <a:pt x="0" y="0"/>
                </a:moveTo>
                <a:lnTo>
                  <a:pt x="2362510" y="0"/>
                </a:lnTo>
                <a:lnTo>
                  <a:pt x="2362510" y="5880100"/>
                </a:lnTo>
                <a:lnTo>
                  <a:pt x="0" y="5880100"/>
                </a:lnTo>
                <a:close/>
              </a:path>
            </a:pathLst>
          </a:custGeom>
        </p:spPr>
      </p:pic>
      <p:pic>
        <p:nvPicPr>
          <p:cNvPr id="9" name="图片 8" descr="8fa80f39-13f6-4a2f-9c42-254905bb69b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2536" r="47413" b="67341"/>
          <a:stretch>
            <a:fillRect/>
          </a:stretch>
        </p:blipFill>
        <p:spPr>
          <a:xfrm flipH="1">
            <a:off x="5339884" y="36285"/>
            <a:ext cx="1512232" cy="1380026"/>
          </a:xfrm>
          <a:prstGeom prst="rect">
            <a:avLst/>
          </a:prstGeom>
        </p:spPr>
      </p:pic>
      <p:sp>
        <p:nvSpPr>
          <p:cNvPr id="2" name="标题 1" descr="909a4265-a051-4251-9039-4d9a272d187b"/>
          <p:cNvSpPr>
            <a:spLocks noGrp="1"/>
          </p:cNvSpPr>
          <p:nvPr>
            <p:ph type="title" hasCustomPrompt="1"/>
          </p:nvPr>
        </p:nvSpPr>
        <p:spPr>
          <a:xfrm>
            <a:off x="2184475" y="2161231"/>
            <a:ext cx="7823051" cy="172909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  <a:endParaRPr lang="en-US" dirty="0"/>
          </a:p>
        </p:txBody>
      </p:sp>
      <p:sp>
        <p:nvSpPr>
          <p:cNvPr id="11" name="文本占位符 10" descr="bc47b764-254a-4b09-8b5e-7fd52259a8be"/>
          <p:cNvSpPr>
            <a:spLocks noGrp="1"/>
          </p:cNvSpPr>
          <p:nvPr>
            <p:ph type="body" sz="quarter" idx="13" hasCustomPrompt="1"/>
          </p:nvPr>
        </p:nvSpPr>
        <p:spPr>
          <a:xfrm>
            <a:off x="3617659" y="4386731"/>
            <a:ext cx="2273300" cy="4721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12" name="文本占位符 11" descr="f7a242ec-7c71-47a6-85b4-25efae656b8b"/>
          <p:cNvSpPr>
            <a:spLocks noGrp="1"/>
          </p:cNvSpPr>
          <p:nvPr>
            <p:ph type="body" sz="quarter" idx="14" hasCustomPrompt="1"/>
          </p:nvPr>
        </p:nvSpPr>
        <p:spPr>
          <a:xfrm>
            <a:off x="6307392" y="4386731"/>
            <a:ext cx="2273300" cy="472133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/>
              <a:t>20XX.XX.XX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514"/>
          <a:stretch>
            <a:fillRect/>
          </a:stretch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533400" y="1117600"/>
            <a:ext cx="11125200" cy="5372099"/>
          </a:xfrm>
          <a:prstGeom prst="roundRect">
            <a:avLst>
              <a:gd name="adj" fmla="val 7334"/>
            </a:avLst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20314" r="15419" b="17275"/>
          <a:stretch>
            <a:fillRect/>
          </a:stretch>
        </p:blipFill>
        <p:spPr>
          <a:xfrm>
            <a:off x="10798300" y="5588000"/>
            <a:ext cx="1393699" cy="1269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8889" r="7146" b="21411"/>
          <a:stretch>
            <a:fillRect/>
          </a:stretch>
        </p:blipFill>
        <p:spPr>
          <a:xfrm>
            <a:off x="0" y="4468001"/>
            <a:ext cx="1304286" cy="2389999"/>
          </a:xfrm>
          <a:custGeom>
            <a:avLst/>
            <a:gdLst>
              <a:gd name="connsiteX0" fmla="*/ 0 w 1304286"/>
              <a:gd name="connsiteY0" fmla="*/ 0 h 2389999"/>
              <a:gd name="connsiteX1" fmla="*/ 1304286 w 1304286"/>
              <a:gd name="connsiteY1" fmla="*/ 0 h 2389999"/>
              <a:gd name="connsiteX2" fmla="*/ 1304286 w 1304286"/>
              <a:gd name="connsiteY2" fmla="*/ 2389999 h 2389999"/>
              <a:gd name="connsiteX3" fmla="*/ 0 w 1304286"/>
              <a:gd name="connsiteY3" fmla="*/ 2389999 h 238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286" h="2389999">
                <a:moveTo>
                  <a:pt x="0" y="0"/>
                </a:moveTo>
                <a:lnTo>
                  <a:pt x="1304286" y="0"/>
                </a:lnTo>
                <a:lnTo>
                  <a:pt x="1304286" y="2389999"/>
                </a:lnTo>
                <a:lnTo>
                  <a:pt x="0" y="2389999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2536" r="47413" b="67341"/>
          <a:stretch>
            <a:fillRect/>
          </a:stretch>
        </p:blipFill>
        <p:spPr>
          <a:xfrm rot="20163966" flipH="1">
            <a:off x="440715" y="416994"/>
            <a:ext cx="756116" cy="6900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4286" y="180340"/>
            <a:ext cx="10220964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18893" y="1441450"/>
            <a:ext cx="9554214" cy="459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093efde-02d4-4c55-8e34-8753f5d95cd9"/>
          <p:cNvSpPr>
            <a:spLocks noGrp="1"/>
          </p:cNvSpPr>
          <p:nvPr>
            <p:ph type="ctrTitle" hasCustomPrompt="1"/>
          </p:nvPr>
        </p:nvSpPr>
        <p:spPr/>
        <p:txBody>
          <a:bodyPr anchorCtr="0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 strike="noStrike">
                <a:solidFill>
                  <a:srgbClr val="1C1C1C"/>
                </a:solidFill>
                <a:latin typeface="思源宋体 CN Heavy"/>
              </a:rPr>
              <a:t>Embrace your imperfect self</a:t>
            </a:r>
            <a:endParaRPr lang="en-US" sz="3200" b="1" i="0" u="none" strike="noStrike">
              <a:solidFill>
                <a:srgbClr val="1C1C1C"/>
              </a:solidFill>
              <a:latin typeface="思源宋体 CN Heavy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strike="noStrike">
                <a:solidFill>
                  <a:srgbClr val="1C1C1C"/>
                </a:solidFill>
                <a:ea typeface="思源宋体 CN Heavy"/>
              </a:rPr>
              <a:t>拥抱不完美的自己</a:t>
            </a:r>
            <a:endParaRPr lang="en-US" sz="4800" b="1" i="0" u="none" strike="noStrike">
              <a:solidFill>
                <a:srgbClr val="1C1C1C"/>
              </a:solidFill>
              <a:ea typeface="思源宋体 CN Heavy"/>
            </a:endParaRPr>
          </a:p>
        </p:txBody>
      </p:sp>
      <p:sp>
        <p:nvSpPr>
          <p:cNvPr id="3" name="副标题 2" descr="8d25656c-1ad9-4d51-9391-db9b884d9a4e"/>
          <p:cNvSpPr>
            <a:spLocks noGrp="1"/>
          </p:cNvSpPr>
          <p:nvPr>
            <p:ph type="subTitle" idx="1" hasCustomPrompt="1"/>
          </p:nvPr>
        </p:nvSpPr>
        <p:spPr/>
        <p:txBody>
          <a:bodyPr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strike="noStrike">
                <a:solidFill>
                  <a:srgbClr val="1C1C1C"/>
                </a:solidFill>
                <a:ea typeface="思源宋体 CN Medium"/>
              </a:rPr>
              <a:t>探索自我，开启新的旅程</a:t>
            </a:r>
            <a:endParaRPr lang="en-US" sz="1800" b="0" i="0" u="none" strike="noStrike">
              <a:solidFill>
                <a:srgbClr val="1C1C1C"/>
              </a:solidFill>
              <a:ea typeface="思源宋体 CN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strike="noStrike">
                <a:solidFill>
                  <a:srgbClr val="1C1C1C"/>
                </a:solidFill>
                <a:latin typeface="思源宋体 CN Medium"/>
              </a:rPr>
              <a:t>Exploring oneself and embarking on a new journey</a:t>
            </a:r>
            <a:endParaRPr lang="en-US" sz="1800" b="0" i="0" u="none" strike="noStrike">
              <a:solidFill>
                <a:srgbClr val="1C1C1C"/>
              </a:solidFill>
              <a:latin typeface="思源宋体 CN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endParaRPr lang="en-US" sz="1800" b="0" i="0" u="none" strike="noStrike">
              <a:solidFill>
                <a:srgbClr val="1C1C1C"/>
              </a:solidFill>
              <a:latin typeface="思源宋体 CN Medium"/>
            </a:endParaRPr>
          </a:p>
        </p:txBody>
      </p:sp>
      <p:sp>
        <p:nvSpPr>
          <p:cNvPr id="4" name="文本占位符 3" descr="8bc5a886-d9ce-40de-92d2-85c45cfd1b19"/>
          <p:cNvSpPr>
            <a:spLocks noGrp="1"/>
          </p:cNvSpPr>
          <p:nvPr>
            <p:ph type="body" sz="quarter" idx="13" hasCustomPrompt="1"/>
          </p:nvPr>
        </p:nvSpPr>
        <p:spPr/>
        <p:txBody>
          <a:bodyPr anchorCtr="0"/>
          <a:lstStyle/>
          <a:p>
            <a:pPr algn="ctr">
              <a:lnSpc>
                <a:spcPct val="108000"/>
              </a:lnSpc>
              <a:spcBef>
                <a:spcPts val="1000"/>
              </a:spcBef>
            </a:pPr>
            <a:r>
              <a:rPr lang="en-US" sz="2000" b="1" i="0" u="none" strike="noStrike">
                <a:solidFill>
                  <a:srgbClr val="FFFFFF"/>
                </a:solidFill>
                <a:ea typeface="思源宋体 CN Medium"/>
              </a:rPr>
              <a:t>报告人：吴伟佳</a:t>
            </a:r>
            <a:endParaRPr lang="en-US" sz="2000" b="1" i="0" u="none" strike="noStrike">
              <a:solidFill>
                <a:srgbClr val="FFFFFF"/>
              </a:solidFill>
              <a:ea typeface="思源宋体 CN Medium"/>
            </a:endParaRPr>
          </a:p>
        </p:txBody>
      </p:sp>
      <p:sp>
        <p:nvSpPr>
          <p:cNvPr id="5" name="文本占位符 4" descr="dfe43daf-cc8e-41e8-a5d2-9add1ed826b3"/>
          <p:cNvSpPr>
            <a:spLocks noGrp="1"/>
          </p:cNvSpPr>
          <p:nvPr>
            <p:ph type="body" sz="quarter" idx="14" hasCustomPrompt="1"/>
          </p:nvPr>
        </p:nvSpPr>
        <p:spPr/>
        <p:txBody>
          <a:bodyPr anchorCtr="0"/>
          <a:lstStyle/>
          <a:p>
            <a:pPr algn="ctr">
              <a:lnSpc>
                <a:spcPct val="108000"/>
              </a:lnSpc>
              <a:spcBef>
                <a:spcPts val="1000"/>
              </a:spcBef>
            </a:pPr>
            <a:r>
              <a:rPr lang="en-US" sz="1500" b="0" i="0" u="none" strike="noStrike">
                <a:solidFill>
                  <a:srgbClr val="1C1C1C"/>
                </a:solidFill>
                <a:latin typeface="思源宋体 CN Medium"/>
              </a:rPr>
              <a:t>2025.10.26</a:t>
            </a:r>
            <a:endParaRPr lang="en-US" sz="1500" b="0" i="0" u="none" strike="noStrike">
              <a:solidFill>
                <a:srgbClr val="1C1C1C"/>
              </a:solidFill>
              <a:latin typeface="思源宋体 C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02bb5e1a-1f36-40a1-bdda-7a3b549431e7"/>
          <p:cNvSpPr>
            <a:spLocks noGrp="1"/>
          </p:cNvSpPr>
          <p:nvPr>
            <p:ph type="title" hasCustomPrompt="1"/>
          </p:nvPr>
        </p:nvSpPr>
        <p:spPr>
          <a:effectLst>
            <a:softEdge rad="31750"/>
          </a:effectLst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1C1C1C"/>
                </a:solidFill>
                <a:ea typeface="思源宋体 CN Heavy"/>
              </a:rPr>
              <a:t>目录</a:t>
            </a:r>
            <a:endParaRPr lang="en-US" sz="2800" b="1" i="0" u="none">
              <a:solidFill>
                <a:srgbClr val="1C1C1C"/>
              </a:solidFill>
              <a:ea typeface="思源宋体 CN Heavy"/>
            </a:endParaRPr>
          </a:p>
        </p:txBody>
      </p:sp>
      <p:grpSp>
        <p:nvGrpSpPr>
          <p:cNvPr id="11" name="56ce42cc-7f08-4ce7-a220-bb57246b6223.source.2.zh-Hans.pptx" descr="2cda8279-b49d-4e19-b1b5-ecea3f74e23e"/>
          <p:cNvGrpSpPr/>
          <p:nvPr/>
        </p:nvGrpSpPr>
        <p:grpSpPr>
          <a:xfrm>
            <a:off x="660400" y="1130300"/>
            <a:ext cx="8259101" cy="3602566"/>
            <a:chOff x="660400" y="1130300"/>
            <a:chExt cx="8259101" cy="3602566"/>
          </a:xfrm>
        </p:grpSpPr>
        <p:sp>
          <p:nvSpPr>
            <p:cNvPr id="3" name="Title" descr="f86b0d76-0792-436b-960d-7427c828899b"/>
            <p:cNvSpPr/>
            <p:nvPr/>
          </p:nvSpPr>
          <p:spPr>
            <a:xfrm>
              <a:off x="666750" y="1130300"/>
              <a:ext cx="8252751" cy="800100"/>
            </a:xfrm>
            <a:prstGeom prst="rect">
              <a:avLst/>
            </a:prstGeom>
            <a:no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0">
              <a:normAutofit/>
            </a:bodyPr>
            <a:lstStyle/>
            <a:p>
              <a:pPr algn="l"/>
              <a:r>
                <a:rPr lang="en-US" sz="2800" b="1" i="0" u="none" strike="noStrike">
                  <a:solidFill>
                    <a:srgbClr val="2F2F2F"/>
                  </a:solidFill>
                  <a:latin typeface="思源宋体 CN Heavy"/>
                </a:rPr>
                <a:t>There is no one in the world who is absolutely perfect</a:t>
              </a:r>
              <a:endParaRPr lang="en-US" sz="2800" b="1" i="0" u="none" strike="noStrike">
                <a:solidFill>
                  <a:srgbClr val="2F2F2F"/>
                </a:solidFill>
                <a:latin typeface="思源宋体 CN Heavy"/>
              </a:endParaRPr>
            </a:p>
          </p:txBody>
        </p:sp>
        <p:grpSp>
          <p:nvGrpSpPr>
            <p:cNvPr id="4" name="组合 3" descr="bbad87af-c487-4b51-bc40-23b3183747d3"/>
            <p:cNvGrpSpPr/>
            <p:nvPr/>
          </p:nvGrpSpPr>
          <p:grpSpPr>
            <a:xfrm>
              <a:off x="660400" y="2214574"/>
              <a:ext cx="8259099" cy="1117059"/>
              <a:chOff x="660400" y="2214574"/>
              <a:chExt cx="8259099" cy="1117059"/>
            </a:xfrm>
          </p:grpSpPr>
          <p:sp>
            <p:nvSpPr>
              <p:cNvPr id="43" name="ComponentBackground1" descr="f9b4005f-a0d0-48f1-971a-ae84976d6eae"/>
              <p:cNvSpPr/>
              <p:nvPr/>
            </p:nvSpPr>
            <p:spPr>
              <a:xfrm>
                <a:off x="660400" y="2214574"/>
                <a:ext cx="8259099" cy="1117059"/>
              </a:xfrm>
              <a:prstGeom prst="roundRect">
                <a:avLst>
                  <a:gd name="adj" fmla="val 3580"/>
                </a:avLst>
              </a:prstGeom>
              <a:noFill/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pPr algn="ctr"/>
              </a:p>
            </p:txBody>
          </p:sp>
          <p:sp>
            <p:nvSpPr>
              <p:cNvPr id="45" name="Bullet1" descr="f5a70652-8e53-4ec4-8251-8d4484748a6e"/>
              <p:cNvSpPr txBox="1"/>
              <p:nvPr/>
            </p:nvSpPr>
            <p:spPr>
              <a:xfrm>
                <a:off x="1263650" y="2280237"/>
                <a:ext cx="7451673" cy="985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发现不完美的魅力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2F2F2F"/>
                    </a:solidFill>
                    <a:latin typeface="思源宋体 CN Heavy"/>
                  </a:rPr>
                  <a:t>Discovering imperfect charm</a:t>
                </a:r>
                <a:endParaRPr lang="en-US" sz="1800" b="1" i="0" u="none" strike="noStrike">
                  <a:solidFill>
                    <a:srgbClr val="2F2F2F"/>
                  </a:solidFill>
                  <a:latin typeface="思源宋体 CN Heavy"/>
                </a:endParaRPr>
              </a:p>
            </p:txBody>
          </p:sp>
          <p:sp>
            <p:nvSpPr>
              <p:cNvPr id="46" name="Number1" descr="d734a288-9381-4eee-be8f-590ac0bd4765"/>
              <p:cNvSpPr/>
              <p:nvPr/>
            </p:nvSpPr>
            <p:spPr>
              <a:xfrm>
                <a:off x="864579" y="2280238"/>
                <a:ext cx="545122" cy="98573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FEBEBE"/>
                    </a:solidFill>
                    <a:latin typeface="Arial" panose="020B0604020202020204"/>
                  </a:rPr>
                  <a:t>1.</a:t>
                </a:r>
                <a:endParaRPr lang="en-US" sz="1800" b="1" i="0" u="none">
                  <a:solidFill>
                    <a:srgbClr val="FEBEBE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" name="组合 4" descr="51d2e809-f34a-484e-9cf5-24ce06df0936"/>
            <p:cNvGrpSpPr/>
            <p:nvPr/>
          </p:nvGrpSpPr>
          <p:grpSpPr>
            <a:xfrm>
              <a:off x="660400" y="3615807"/>
              <a:ext cx="8259099" cy="1117059"/>
              <a:chOff x="660400" y="3615807"/>
              <a:chExt cx="8259099" cy="1117059"/>
            </a:xfrm>
          </p:grpSpPr>
          <p:sp>
            <p:nvSpPr>
              <p:cNvPr id="49" name="ComponentBackground2" descr="c15cc39d-c9b2-4e10-94ee-a2d23e367b06"/>
              <p:cNvSpPr/>
              <p:nvPr/>
            </p:nvSpPr>
            <p:spPr>
              <a:xfrm>
                <a:off x="660400" y="3615807"/>
                <a:ext cx="8259099" cy="1117059"/>
              </a:xfrm>
              <a:prstGeom prst="roundRect">
                <a:avLst>
                  <a:gd name="adj" fmla="val 3580"/>
                </a:avLst>
              </a:prstGeom>
              <a:noFill/>
              <a:ln w="63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pPr algn="ctr"/>
              </a:p>
            </p:txBody>
          </p:sp>
          <p:sp>
            <p:nvSpPr>
              <p:cNvPr id="51" name="Bullet2" descr="fc72d635-51fa-4494-8911-124d308bf258"/>
              <p:cNvSpPr txBox="1"/>
              <p:nvPr/>
            </p:nvSpPr>
            <p:spPr>
              <a:xfrm>
                <a:off x="1263650" y="3681470"/>
                <a:ext cx="7451673" cy="985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接受与成长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0" u="none" strike="noStrike">
                    <a:solidFill>
                      <a:srgbClr val="2F2F2F"/>
                    </a:solidFill>
                    <a:latin typeface="思源宋体 CN Heavy"/>
                  </a:rPr>
                  <a:t>Acceptance and Growth</a:t>
                </a:r>
                <a:endParaRPr lang="en-US" sz="1800" b="1" i="0" u="none" strike="noStrike">
                  <a:solidFill>
                    <a:srgbClr val="2F2F2F"/>
                  </a:solidFill>
                  <a:latin typeface="思源宋体 CN Heavy"/>
                </a:endParaRPr>
              </a:p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i="0" u="none" strike="noStrike">
                  <a:solidFill>
                    <a:srgbClr val="2F2F2F"/>
                  </a:solidFill>
                  <a:latin typeface="思源宋体 CN Heavy"/>
                </a:endParaRPr>
              </a:p>
            </p:txBody>
          </p:sp>
          <p:sp>
            <p:nvSpPr>
              <p:cNvPr id="52" name="Number2" descr="1f7c7ef6-6a3f-4167-96bf-0327bd4ffd28"/>
              <p:cNvSpPr/>
              <p:nvPr/>
            </p:nvSpPr>
            <p:spPr>
              <a:xfrm>
                <a:off x="864579" y="3681471"/>
                <a:ext cx="545122" cy="98573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l"/>
                <a:r>
                  <a:rPr lang="en-US" sz="1800" b="1" i="0" u="none">
                    <a:solidFill>
                      <a:srgbClr val="FEBEBE"/>
                    </a:solidFill>
                    <a:latin typeface="Arial" panose="020B0604020202020204"/>
                  </a:rPr>
                  <a:t>2.</a:t>
                </a:r>
                <a:endParaRPr lang="en-US" sz="1800" b="1" i="0" u="none">
                  <a:solidFill>
                    <a:srgbClr val="FEBEBE"/>
                  </a:solidFill>
                  <a:latin typeface="Arial" panose="020B0604020202020204"/>
                </a:endParaRPr>
              </a:p>
            </p:txBody>
          </p:sp>
        </p:grpSp>
      </p:grpSp>
      <p:pic>
        <p:nvPicPr>
          <p:cNvPr id="7" name="图片 6" descr="36dd4be728c8950d2e8c26fb545d4fc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0175" y="1130300"/>
            <a:ext cx="2997835" cy="435038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87f6c5f-59e4-49af-b268-57827b8d156e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 strike="noStrike">
                <a:solidFill>
                  <a:srgbClr val="1C1C1C"/>
                </a:solidFill>
                <a:latin typeface="思源宋体 CN Heavy"/>
              </a:rPr>
              <a:t>Discovering imperfect charm</a:t>
            </a:r>
            <a:endParaRPr lang="en-US" sz="3200" b="1" i="0" u="none" strike="noStrike">
              <a:solidFill>
                <a:srgbClr val="1C1C1C"/>
              </a:solidFill>
              <a:latin typeface="思源宋体 CN Heavy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i="0" u="none" strike="noStrike">
                <a:solidFill>
                  <a:srgbClr val="1C1C1C"/>
                </a:solidFill>
                <a:ea typeface="思源宋体 CN Heavy"/>
              </a:rPr>
              <a:t>发现不完美的魅力</a:t>
            </a:r>
            <a:endParaRPr lang="en-US" sz="3600" b="1" i="0" u="none" strike="noStrike">
              <a:solidFill>
                <a:srgbClr val="1C1C1C"/>
              </a:solidFill>
              <a:ea typeface="思源宋体 CN Heavy"/>
            </a:endParaRPr>
          </a:p>
        </p:txBody>
      </p:sp>
      <p:sp>
        <p:nvSpPr>
          <p:cNvPr id="3" name="文本占位符 2" descr="712e7db3-096b-4142-9c32-d97953551096"/>
          <p:cNvSpPr>
            <a:spLocks noGrp="1"/>
          </p:cNvSpPr>
          <p:nvPr>
            <p:ph type="body" idx="1" hasCustomPrompt="1"/>
          </p:nvPr>
        </p:nvSpPr>
        <p:spPr>
          <a:xfrm>
            <a:off x="2807462" y="3925295"/>
            <a:ext cx="6577076" cy="882552"/>
          </a:xfrm>
        </p:spPr>
        <p:txBody>
          <a:bodyPr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600" b="1" i="0" u="none" strike="noStrike">
                <a:solidFill>
                  <a:srgbClr val="2F2F2F"/>
                </a:solidFill>
                <a:ea typeface="思源宋体 CN Medium"/>
              </a:rPr>
              <a:t>理解不完美，发现自己的独特价值</a:t>
            </a:r>
            <a:endParaRPr lang="en-US" sz="1600" b="0" i="0" u="none" strike="noStrike">
              <a:solidFill>
                <a:srgbClr val="2F2F2F"/>
              </a:solidFill>
              <a:ea typeface="思源宋体 CN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600" b="1" i="0" u="none" strike="noStrike">
                <a:solidFill>
                  <a:srgbClr val="2F2F2F"/>
                </a:solidFill>
                <a:latin typeface="思源宋体 CN Medium"/>
              </a:rPr>
              <a:t>Understanding imperfections and discovering one's unique value</a:t>
            </a:r>
            <a:endParaRPr lang="en-US" sz="1600" b="1" i="0" u="none" strike="noStrike">
              <a:solidFill>
                <a:srgbClr val="2F2F2F"/>
              </a:solidFill>
              <a:latin typeface="思源宋体 CN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02bb5e1a-1f36-40a1-bdda-7a3b549431e7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strike="noStrike">
                <a:solidFill>
                  <a:srgbClr val="1C1C1C"/>
                </a:solidFill>
                <a:ea typeface="思源宋体 CN Heavy"/>
              </a:rPr>
              <a:t>认识不完美   Knowing imperfections</a:t>
            </a:r>
            <a:endParaRPr lang="en-US" sz="2800" b="1" i="0" u="none" strike="noStrike">
              <a:solidFill>
                <a:srgbClr val="1C1C1C"/>
              </a:solidFill>
              <a:ea typeface="思源宋体 CN Heavy"/>
            </a:endParaRPr>
          </a:p>
        </p:txBody>
      </p:sp>
      <p:grpSp>
        <p:nvGrpSpPr>
          <p:cNvPr id="70" name="0b200bb8-781f-401b-b955-f0cc4c1b14f2.source.4.zh-Hans.pptx" descr="74e575cf-4612-4bc2-a132-ffc12d8ae7d4"/>
          <p:cNvGrpSpPr/>
          <p:nvPr/>
        </p:nvGrpSpPr>
        <p:grpSpPr>
          <a:xfrm>
            <a:off x="704681" y="1003731"/>
            <a:ext cx="10769937" cy="5433028"/>
            <a:chOff x="704681" y="1003731"/>
            <a:chExt cx="10769937" cy="5433028"/>
          </a:xfrm>
        </p:grpSpPr>
        <p:sp>
          <p:nvSpPr>
            <p:cNvPr id="5" name="Oval 4" descr="b8713be1-247d-46ea-aa57-b2e8f0018125"/>
            <p:cNvSpPr/>
            <p:nvPr/>
          </p:nvSpPr>
          <p:spPr>
            <a:xfrm>
              <a:off x="4171950" y="1790700"/>
              <a:ext cx="3835400" cy="3835400"/>
            </a:xfrm>
            <a:prstGeom prst="ellipse">
              <a:avLst/>
            </a:prstGeom>
            <a:noFill/>
            <a:ln w="15875" cap="flat">
              <a:solidFill>
                <a:schemeClr val="tx2">
                  <a:alpha val="30000"/>
                </a:schemeClr>
              </a:solidFill>
              <a:prstDash val="dash"/>
              <a:miter/>
            </a:ln>
            <a:effectLst>
              <a:outerShdw blurRad="127000" dist="63500" dir="2700000" algn="tl" rotWithShape="0">
                <a:schemeClr val="tx2">
                  <a:alpha val="18000"/>
                </a:schemeClr>
              </a:outerShdw>
            </a:effectLst>
          </p:spPr>
          <p:txBody>
            <a:bodyPr wrap="none" rtlCol="0" anchor="ctr" anchorCtr="0"/>
            <a:lstStyle/>
            <a:p>
              <a:pPr algn="ctr"/>
            </a:p>
          </p:txBody>
        </p:sp>
        <p:sp>
          <p:nvSpPr>
            <p:cNvPr id="4" name="Title" descr="02a17e3d-d6d9-4683-8ba3-7c5fe4be2b9d"/>
            <p:cNvSpPr/>
            <p:nvPr/>
          </p:nvSpPr>
          <p:spPr>
            <a:xfrm>
              <a:off x="4616450" y="2235200"/>
              <a:ext cx="2946400" cy="29464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chemeClr val="tx2">
                  <a:alpha val="18000"/>
                </a:schemeClr>
              </a:outerShdw>
            </a:effectLst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2400" b="1" i="0" u="none" strike="noStrike">
                  <a:solidFill>
                    <a:srgbClr val="2F2F2F"/>
                  </a:solidFill>
                  <a:ea typeface="思源宋体 CN Heavy"/>
                </a:rPr>
                <a:t>探索不完美背后的力量</a:t>
              </a:r>
              <a:endParaRPr lang="en-US" sz="2400" b="1" i="0" u="none" strike="noStrike">
                <a:solidFill>
                  <a:srgbClr val="2F2F2F"/>
                </a:solidFill>
                <a:ea typeface="思源宋体 CN Heavy"/>
              </a:endParaRPr>
            </a:p>
            <a:p>
              <a:pPr algn="ctr"/>
              <a:r>
                <a:rPr lang="en-US" sz="2400" b="1" i="0" u="none" strike="noStrike">
                  <a:solidFill>
                    <a:srgbClr val="2F2F2F"/>
                  </a:solidFill>
                  <a:latin typeface="思源宋体 CN Heavy"/>
                </a:rPr>
                <a:t>Explore the power behind imperfection.</a:t>
              </a:r>
              <a:endParaRPr lang="en-US" sz="2400" b="1" i="0" u="none" strike="noStrike">
                <a:solidFill>
                  <a:srgbClr val="2F2F2F"/>
                </a:solidFill>
                <a:latin typeface="思源宋体 CN Heavy"/>
              </a:endParaRPr>
            </a:p>
          </p:txBody>
        </p:sp>
        <p:grpSp>
          <p:nvGrpSpPr>
            <p:cNvPr id="61" name="组合 60" descr="93109520-0466-44db-b969-5e1645638a13"/>
            <p:cNvGrpSpPr/>
            <p:nvPr/>
          </p:nvGrpSpPr>
          <p:grpSpPr>
            <a:xfrm>
              <a:off x="704682" y="1003731"/>
              <a:ext cx="4003049" cy="2210984"/>
              <a:chOff x="704682" y="1003731"/>
              <a:chExt cx="4003049" cy="2210984"/>
            </a:xfrm>
          </p:grpSpPr>
          <p:sp>
            <p:nvSpPr>
              <p:cNvPr id="11" name="ComponentBackground1" descr="fd42c75c-279f-457f-bd3d-246d536eafc1"/>
              <p:cNvSpPr/>
              <p:nvPr/>
            </p:nvSpPr>
            <p:spPr>
              <a:xfrm rot="6587433">
                <a:off x="1480653" y="227760"/>
                <a:ext cx="2210984" cy="3762925"/>
              </a:xfrm>
              <a:custGeom>
                <a:avLst/>
                <a:gdLst>
                  <a:gd name="connsiteX0" fmla="*/ 1562846 w 1990302"/>
                  <a:gd name="connsiteY0" fmla="*/ 3349011 h 3387341"/>
                  <a:gd name="connsiteX1" fmla="*/ 1562847 w 1990302"/>
                  <a:gd name="connsiteY1" fmla="*/ 3349011 h 3387341"/>
                  <a:gd name="connsiteX2" fmla="*/ 1562847 w 1990302"/>
                  <a:gd name="connsiteY2" fmla="*/ 3349011 h 3387341"/>
                  <a:gd name="connsiteX3" fmla="*/ 736269 w 1990302"/>
                  <a:gd name="connsiteY3" fmla="*/ 2959886 h 3387341"/>
                  <a:gd name="connsiteX4" fmla="*/ 38331 w 1990302"/>
                  <a:gd name="connsiteY4" fmla="*/ 1020285 h 3387341"/>
                  <a:gd name="connsiteX5" fmla="*/ 427456 w 1990302"/>
                  <a:gd name="connsiteY5" fmla="*/ 193707 h 3387341"/>
                  <a:gd name="connsiteX6" fmla="*/ 427456 w 1990302"/>
                  <a:gd name="connsiteY6" fmla="*/ 193708 h 3387341"/>
                  <a:gd name="connsiteX7" fmla="*/ 541543 w 1990302"/>
                  <a:gd name="connsiteY7" fmla="*/ 165190 h 3387341"/>
                  <a:gd name="connsiteX8" fmla="*/ 641116 w 1990302"/>
                  <a:gd name="connsiteY8" fmla="*/ 0 h 3387341"/>
                  <a:gd name="connsiteX9" fmla="*/ 740851 w 1990302"/>
                  <a:gd name="connsiteY9" fmla="*/ 165460 h 3387341"/>
                  <a:gd name="connsiteX10" fmla="*/ 804667 w 1990302"/>
                  <a:gd name="connsiteY10" fmla="*/ 175227 h 3387341"/>
                  <a:gd name="connsiteX11" fmla="*/ 1254035 w 1990302"/>
                  <a:gd name="connsiteY11" fmla="*/ 582833 h 3387341"/>
                  <a:gd name="connsiteX12" fmla="*/ 1951971 w 1990302"/>
                  <a:gd name="connsiteY12" fmla="*/ 2522433 h 3387341"/>
                  <a:gd name="connsiteX13" fmla="*/ 1680906 w 1990302"/>
                  <a:gd name="connsiteY13" fmla="*/ 3292580 h 3387341"/>
                  <a:gd name="connsiteX14" fmla="*/ 1562847 w 1990302"/>
                  <a:gd name="connsiteY14" fmla="*/ 3349011 h 3387341"/>
                  <a:gd name="connsiteX15" fmla="*/ 1435900 w 1990302"/>
                  <a:gd name="connsiteY15" fmla="*/ 3380742 h 3387341"/>
                  <a:gd name="connsiteX16" fmla="*/ 736269 w 1990302"/>
                  <a:gd name="connsiteY16" fmla="*/ 2959886 h 338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0302" h="3387341">
                    <a:moveTo>
                      <a:pt x="1562846" y="3349011"/>
                    </a:moveTo>
                    <a:lnTo>
                      <a:pt x="1562847" y="3349011"/>
                    </a:lnTo>
                    <a:lnTo>
                      <a:pt x="1562847" y="3349011"/>
                    </a:lnTo>
                    <a:close/>
                    <a:moveTo>
                      <a:pt x="736269" y="2959886"/>
                    </a:moveTo>
                    <a:lnTo>
                      <a:pt x="38331" y="1020285"/>
                    </a:lnTo>
                    <a:cubicBezTo>
                      <a:pt x="-82469" y="684578"/>
                      <a:pt x="91748" y="314506"/>
                      <a:pt x="427456" y="193707"/>
                    </a:cubicBezTo>
                    <a:lnTo>
                      <a:pt x="427456" y="193708"/>
                    </a:lnTo>
                    <a:lnTo>
                      <a:pt x="541543" y="165190"/>
                    </a:lnTo>
                    <a:lnTo>
                      <a:pt x="641116" y="0"/>
                    </a:lnTo>
                    <a:lnTo>
                      <a:pt x="740851" y="165460"/>
                    </a:lnTo>
                    <a:lnTo>
                      <a:pt x="804667" y="175227"/>
                    </a:lnTo>
                    <a:cubicBezTo>
                      <a:pt x="1005663" y="226281"/>
                      <a:pt x="1178535" y="373015"/>
                      <a:pt x="1254035" y="582833"/>
                    </a:cubicBezTo>
                    <a:lnTo>
                      <a:pt x="1951971" y="2522433"/>
                    </a:lnTo>
                    <a:cubicBezTo>
                      <a:pt x="2057671" y="2816176"/>
                      <a:pt x="1937498" y="3136231"/>
                      <a:pt x="1680906" y="3292580"/>
                    </a:cubicBezTo>
                    <a:lnTo>
                      <a:pt x="1562847" y="3349011"/>
                    </a:lnTo>
                    <a:lnTo>
                      <a:pt x="1435900" y="3380742"/>
                    </a:lnTo>
                    <a:cubicBezTo>
                      <a:pt x="1138517" y="3423733"/>
                      <a:pt x="841968" y="3253630"/>
                      <a:pt x="736269" y="2959886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25400" cap="flat">
                <a:noFill/>
                <a:prstDash val="solid"/>
                <a:miter/>
              </a:ln>
              <a:effectLst/>
            </p:spPr>
            <p:txBody>
              <a:bodyPr wrap="none" rtlCol="0" anchor="ctr" anchorCtr="0"/>
              <a:lstStyle/>
              <a:p>
                <a:pPr algn="ctr"/>
              </a:p>
            </p:txBody>
          </p:sp>
          <p:sp>
            <p:nvSpPr>
              <p:cNvPr id="16" name="IconBackground1" descr="da391fb1-8323-4a8c-9ce2-a434c07413d6"/>
              <p:cNvSpPr/>
              <p:nvPr/>
            </p:nvSpPr>
            <p:spPr>
              <a:xfrm>
                <a:off x="844293" y="1753364"/>
                <a:ext cx="579302" cy="57930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6" name="Line1" descr="f55524ae-e6d2-4b7c-8a84-10262be493c0"/>
              <p:cNvSpPr/>
              <p:nvPr/>
            </p:nvSpPr>
            <p:spPr>
              <a:xfrm>
                <a:off x="4525169" y="2384867"/>
                <a:ext cx="182562" cy="1825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</a:p>
            </p:txBody>
          </p:sp>
          <p:sp>
            <p:nvSpPr>
              <p:cNvPr id="12" name="Shape1" descr="04b26262-cf24-4c3d-931f-1ade769a12f5"/>
              <p:cNvSpPr/>
              <p:nvPr/>
            </p:nvSpPr>
            <p:spPr>
              <a:xfrm>
                <a:off x="4572214" y="2431912"/>
                <a:ext cx="88472" cy="8847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13" name="Bullet1" descr="625d0e1f-6afa-4b73-bc92-1abcc0a9729b"/>
              <p:cNvSpPr txBox="1"/>
              <p:nvPr/>
            </p:nvSpPr>
            <p:spPr>
              <a:xfrm>
                <a:off x="1489244" y="1422253"/>
                <a:ext cx="2662237" cy="57930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自我接纳的勇气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14" name="Text1" descr="70ce1700-a373-4749-a3b0-eb6b4264d240"/>
              <p:cNvSpPr txBox="1"/>
              <p:nvPr/>
            </p:nvSpPr>
            <p:spPr>
              <a:xfrm>
                <a:off x="1489245" y="2001555"/>
                <a:ext cx="2662237" cy="73212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0" i="0" u="none" strike="noStrike">
                    <a:solidFill>
                      <a:srgbClr val="2F2F2F"/>
                    </a:solidFill>
                    <a:latin typeface="思源宋体 CN Medium"/>
                  </a:rPr>
                  <a:t>The courage to self accept</a:t>
                </a:r>
                <a:endParaRPr lang="en-US" sz="1800" b="0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15" name="Icon1" descr="74d284d2-7591-4dde-b5f7-5b016b83f286"/>
              <p:cNvSpPr/>
              <p:nvPr/>
            </p:nvSpPr>
            <p:spPr>
              <a:xfrm>
                <a:off x="1021531" y="1906166"/>
                <a:ext cx="224826" cy="273698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 anchorCtr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62" name="组合 61" descr="f1532c58-c30b-4aea-bf94-2ed4e2efa11d"/>
            <p:cNvGrpSpPr/>
            <p:nvPr/>
          </p:nvGrpSpPr>
          <p:grpSpPr>
            <a:xfrm>
              <a:off x="704681" y="4225775"/>
              <a:ext cx="4003050" cy="2210984"/>
              <a:chOff x="704681" y="4225775"/>
              <a:chExt cx="4003050" cy="2210984"/>
            </a:xfrm>
          </p:grpSpPr>
          <p:sp>
            <p:nvSpPr>
              <p:cNvPr id="19" name="ComponentBackground2" descr="1e8f5546-dd7f-457d-ac96-c438e00788e4"/>
              <p:cNvSpPr/>
              <p:nvPr/>
            </p:nvSpPr>
            <p:spPr>
              <a:xfrm rot="15012567" flipV="1">
                <a:off x="1480652" y="3449804"/>
                <a:ext cx="2210984" cy="3762925"/>
              </a:xfrm>
              <a:custGeom>
                <a:avLst/>
                <a:gdLst>
                  <a:gd name="connsiteX0" fmla="*/ 1562846 w 1990302"/>
                  <a:gd name="connsiteY0" fmla="*/ 3349011 h 3387341"/>
                  <a:gd name="connsiteX1" fmla="*/ 1562847 w 1990302"/>
                  <a:gd name="connsiteY1" fmla="*/ 3349011 h 3387341"/>
                  <a:gd name="connsiteX2" fmla="*/ 1562847 w 1990302"/>
                  <a:gd name="connsiteY2" fmla="*/ 3349011 h 3387341"/>
                  <a:gd name="connsiteX3" fmla="*/ 736269 w 1990302"/>
                  <a:gd name="connsiteY3" fmla="*/ 2959886 h 3387341"/>
                  <a:gd name="connsiteX4" fmla="*/ 38331 w 1990302"/>
                  <a:gd name="connsiteY4" fmla="*/ 1020285 h 3387341"/>
                  <a:gd name="connsiteX5" fmla="*/ 427456 w 1990302"/>
                  <a:gd name="connsiteY5" fmla="*/ 193707 h 3387341"/>
                  <a:gd name="connsiteX6" fmla="*/ 427456 w 1990302"/>
                  <a:gd name="connsiteY6" fmla="*/ 193708 h 3387341"/>
                  <a:gd name="connsiteX7" fmla="*/ 541543 w 1990302"/>
                  <a:gd name="connsiteY7" fmla="*/ 165190 h 3387341"/>
                  <a:gd name="connsiteX8" fmla="*/ 641116 w 1990302"/>
                  <a:gd name="connsiteY8" fmla="*/ 0 h 3387341"/>
                  <a:gd name="connsiteX9" fmla="*/ 740851 w 1990302"/>
                  <a:gd name="connsiteY9" fmla="*/ 165460 h 3387341"/>
                  <a:gd name="connsiteX10" fmla="*/ 804667 w 1990302"/>
                  <a:gd name="connsiteY10" fmla="*/ 175227 h 3387341"/>
                  <a:gd name="connsiteX11" fmla="*/ 1254035 w 1990302"/>
                  <a:gd name="connsiteY11" fmla="*/ 582833 h 3387341"/>
                  <a:gd name="connsiteX12" fmla="*/ 1951971 w 1990302"/>
                  <a:gd name="connsiteY12" fmla="*/ 2522433 h 3387341"/>
                  <a:gd name="connsiteX13" fmla="*/ 1680906 w 1990302"/>
                  <a:gd name="connsiteY13" fmla="*/ 3292580 h 3387341"/>
                  <a:gd name="connsiteX14" fmla="*/ 1562847 w 1990302"/>
                  <a:gd name="connsiteY14" fmla="*/ 3349011 h 3387341"/>
                  <a:gd name="connsiteX15" fmla="*/ 1435900 w 1990302"/>
                  <a:gd name="connsiteY15" fmla="*/ 3380742 h 3387341"/>
                  <a:gd name="connsiteX16" fmla="*/ 736269 w 1990302"/>
                  <a:gd name="connsiteY16" fmla="*/ 2959886 h 338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0302" h="3387341">
                    <a:moveTo>
                      <a:pt x="1562846" y="3349011"/>
                    </a:moveTo>
                    <a:lnTo>
                      <a:pt x="1562847" y="3349011"/>
                    </a:lnTo>
                    <a:lnTo>
                      <a:pt x="1562847" y="3349011"/>
                    </a:lnTo>
                    <a:close/>
                    <a:moveTo>
                      <a:pt x="736269" y="2959886"/>
                    </a:moveTo>
                    <a:lnTo>
                      <a:pt x="38331" y="1020285"/>
                    </a:lnTo>
                    <a:cubicBezTo>
                      <a:pt x="-82469" y="684578"/>
                      <a:pt x="91748" y="314506"/>
                      <a:pt x="427456" y="193707"/>
                    </a:cubicBezTo>
                    <a:lnTo>
                      <a:pt x="427456" y="193708"/>
                    </a:lnTo>
                    <a:lnTo>
                      <a:pt x="541543" y="165190"/>
                    </a:lnTo>
                    <a:lnTo>
                      <a:pt x="641116" y="0"/>
                    </a:lnTo>
                    <a:lnTo>
                      <a:pt x="740851" y="165460"/>
                    </a:lnTo>
                    <a:lnTo>
                      <a:pt x="804667" y="175227"/>
                    </a:lnTo>
                    <a:cubicBezTo>
                      <a:pt x="1005663" y="226281"/>
                      <a:pt x="1178535" y="373015"/>
                      <a:pt x="1254035" y="582833"/>
                    </a:cubicBezTo>
                    <a:lnTo>
                      <a:pt x="1951971" y="2522433"/>
                    </a:lnTo>
                    <a:cubicBezTo>
                      <a:pt x="2057671" y="2816176"/>
                      <a:pt x="1937498" y="3136231"/>
                      <a:pt x="1680906" y="3292580"/>
                    </a:cubicBezTo>
                    <a:lnTo>
                      <a:pt x="1562847" y="3349011"/>
                    </a:lnTo>
                    <a:lnTo>
                      <a:pt x="1435900" y="3380742"/>
                    </a:lnTo>
                    <a:cubicBezTo>
                      <a:pt x="1138517" y="3423733"/>
                      <a:pt x="841968" y="3253630"/>
                      <a:pt x="736269" y="2959886"/>
                    </a:cubicBezTo>
                    <a:close/>
                  </a:path>
                </a:pathLst>
              </a:custGeom>
              <a:solidFill>
                <a:schemeClr val="accent2">
                  <a:alpha val="15000"/>
                </a:schemeClr>
              </a:solidFill>
              <a:ln w="25400" cap="flat">
                <a:noFill/>
                <a:prstDash val="solid"/>
                <a:miter/>
              </a:ln>
              <a:effectLst/>
            </p:spPr>
            <p:txBody>
              <a:bodyPr wrap="none" rtlCol="0" anchor="ctr" anchorCtr="0"/>
              <a:lstStyle/>
              <a:p>
                <a:pPr algn="ctr"/>
              </a:p>
            </p:txBody>
          </p:sp>
          <p:sp>
            <p:nvSpPr>
              <p:cNvPr id="20" name="IconBackground2" descr="afd6bec4-28eb-4a19-8dd3-9e6b4eb4be5d"/>
              <p:cNvSpPr/>
              <p:nvPr/>
            </p:nvSpPr>
            <p:spPr>
              <a:xfrm>
                <a:off x="844292" y="5070487"/>
                <a:ext cx="579302" cy="57930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21" name="Line2" descr="7038b475-ca45-404f-9b39-5e6093869ca3"/>
              <p:cNvSpPr/>
              <p:nvPr/>
            </p:nvSpPr>
            <p:spPr>
              <a:xfrm>
                <a:off x="4525169" y="4843297"/>
                <a:ext cx="182562" cy="1825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</a:p>
            </p:txBody>
          </p:sp>
          <p:sp>
            <p:nvSpPr>
              <p:cNvPr id="22" name="Shape2" descr="ccd45b67-9f7d-46a9-8ec1-f12f6af3181d"/>
              <p:cNvSpPr/>
              <p:nvPr/>
            </p:nvSpPr>
            <p:spPr>
              <a:xfrm>
                <a:off x="4572214" y="4890342"/>
                <a:ext cx="88472" cy="8847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23" name="Bullet2" descr="b555afca-5684-45b4-a5df-d651c646d2e0"/>
              <p:cNvSpPr txBox="1"/>
              <p:nvPr/>
            </p:nvSpPr>
            <p:spPr>
              <a:xfrm>
                <a:off x="1489243" y="4644297"/>
                <a:ext cx="2662237" cy="57930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驱动自我成长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24" name="Text2" descr="f7ee71cf-9306-4887-96ae-2f7b02ee8ca4"/>
              <p:cNvSpPr txBox="1"/>
              <p:nvPr/>
            </p:nvSpPr>
            <p:spPr>
              <a:xfrm>
                <a:off x="1489244" y="5223599"/>
                <a:ext cx="2662237" cy="73212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2000" b="0" i="0" u="none" strike="noStrike">
                    <a:solidFill>
                      <a:srgbClr val="2F2F2F"/>
                    </a:solidFill>
                    <a:latin typeface="思源宋体 CN Medium"/>
                  </a:rPr>
                  <a:t>Drive self growth</a:t>
                </a:r>
                <a:endParaRPr lang="en-US" sz="2000" b="0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25" name="Icon2" descr="6cc51f20-0912-428b-bd02-d4f518b362da"/>
              <p:cNvSpPr/>
              <p:nvPr/>
            </p:nvSpPr>
            <p:spPr>
              <a:xfrm>
                <a:off x="1021530" y="5223289"/>
                <a:ext cx="224826" cy="273698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 anchorCtr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63" name="组合 62" descr="e311a808-97e8-439a-8be4-9e79f4820d64"/>
            <p:cNvGrpSpPr/>
            <p:nvPr/>
          </p:nvGrpSpPr>
          <p:grpSpPr>
            <a:xfrm>
              <a:off x="7467640" y="1003731"/>
              <a:ext cx="4006978" cy="2210984"/>
              <a:chOff x="7467640" y="1003731"/>
              <a:chExt cx="4006978" cy="2210984"/>
            </a:xfrm>
          </p:grpSpPr>
          <p:sp>
            <p:nvSpPr>
              <p:cNvPr id="46" name="ComponentBackground3" descr="e4885616-b47f-44c9-ae9e-5de9d7a05122"/>
              <p:cNvSpPr/>
              <p:nvPr/>
            </p:nvSpPr>
            <p:spPr>
              <a:xfrm rot="15012567" flipH="1">
                <a:off x="8487664" y="227760"/>
                <a:ext cx="2210984" cy="3762925"/>
              </a:xfrm>
              <a:custGeom>
                <a:avLst/>
                <a:gdLst>
                  <a:gd name="connsiteX0" fmla="*/ 1562846 w 1990302"/>
                  <a:gd name="connsiteY0" fmla="*/ 3349011 h 3387341"/>
                  <a:gd name="connsiteX1" fmla="*/ 1562847 w 1990302"/>
                  <a:gd name="connsiteY1" fmla="*/ 3349011 h 3387341"/>
                  <a:gd name="connsiteX2" fmla="*/ 1562847 w 1990302"/>
                  <a:gd name="connsiteY2" fmla="*/ 3349011 h 3387341"/>
                  <a:gd name="connsiteX3" fmla="*/ 736269 w 1990302"/>
                  <a:gd name="connsiteY3" fmla="*/ 2959886 h 3387341"/>
                  <a:gd name="connsiteX4" fmla="*/ 38331 w 1990302"/>
                  <a:gd name="connsiteY4" fmla="*/ 1020285 h 3387341"/>
                  <a:gd name="connsiteX5" fmla="*/ 427456 w 1990302"/>
                  <a:gd name="connsiteY5" fmla="*/ 193707 h 3387341"/>
                  <a:gd name="connsiteX6" fmla="*/ 427456 w 1990302"/>
                  <a:gd name="connsiteY6" fmla="*/ 193708 h 3387341"/>
                  <a:gd name="connsiteX7" fmla="*/ 541543 w 1990302"/>
                  <a:gd name="connsiteY7" fmla="*/ 165190 h 3387341"/>
                  <a:gd name="connsiteX8" fmla="*/ 641116 w 1990302"/>
                  <a:gd name="connsiteY8" fmla="*/ 0 h 3387341"/>
                  <a:gd name="connsiteX9" fmla="*/ 740851 w 1990302"/>
                  <a:gd name="connsiteY9" fmla="*/ 165460 h 3387341"/>
                  <a:gd name="connsiteX10" fmla="*/ 804667 w 1990302"/>
                  <a:gd name="connsiteY10" fmla="*/ 175227 h 3387341"/>
                  <a:gd name="connsiteX11" fmla="*/ 1254035 w 1990302"/>
                  <a:gd name="connsiteY11" fmla="*/ 582833 h 3387341"/>
                  <a:gd name="connsiteX12" fmla="*/ 1951971 w 1990302"/>
                  <a:gd name="connsiteY12" fmla="*/ 2522433 h 3387341"/>
                  <a:gd name="connsiteX13" fmla="*/ 1680906 w 1990302"/>
                  <a:gd name="connsiteY13" fmla="*/ 3292580 h 3387341"/>
                  <a:gd name="connsiteX14" fmla="*/ 1562847 w 1990302"/>
                  <a:gd name="connsiteY14" fmla="*/ 3349011 h 3387341"/>
                  <a:gd name="connsiteX15" fmla="*/ 1435900 w 1990302"/>
                  <a:gd name="connsiteY15" fmla="*/ 3380742 h 3387341"/>
                  <a:gd name="connsiteX16" fmla="*/ 736269 w 1990302"/>
                  <a:gd name="connsiteY16" fmla="*/ 2959886 h 338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0302" h="3387341">
                    <a:moveTo>
                      <a:pt x="1562846" y="3349011"/>
                    </a:moveTo>
                    <a:lnTo>
                      <a:pt x="1562847" y="3349011"/>
                    </a:lnTo>
                    <a:lnTo>
                      <a:pt x="1562847" y="3349011"/>
                    </a:lnTo>
                    <a:close/>
                    <a:moveTo>
                      <a:pt x="736269" y="2959886"/>
                    </a:moveTo>
                    <a:lnTo>
                      <a:pt x="38331" y="1020285"/>
                    </a:lnTo>
                    <a:cubicBezTo>
                      <a:pt x="-82469" y="684578"/>
                      <a:pt x="91748" y="314506"/>
                      <a:pt x="427456" y="193707"/>
                    </a:cubicBezTo>
                    <a:lnTo>
                      <a:pt x="427456" y="193708"/>
                    </a:lnTo>
                    <a:lnTo>
                      <a:pt x="541543" y="165190"/>
                    </a:lnTo>
                    <a:lnTo>
                      <a:pt x="641116" y="0"/>
                    </a:lnTo>
                    <a:lnTo>
                      <a:pt x="740851" y="165460"/>
                    </a:lnTo>
                    <a:lnTo>
                      <a:pt x="804667" y="175227"/>
                    </a:lnTo>
                    <a:cubicBezTo>
                      <a:pt x="1005663" y="226281"/>
                      <a:pt x="1178535" y="373015"/>
                      <a:pt x="1254035" y="582833"/>
                    </a:cubicBezTo>
                    <a:lnTo>
                      <a:pt x="1951971" y="2522433"/>
                    </a:lnTo>
                    <a:cubicBezTo>
                      <a:pt x="2057671" y="2816176"/>
                      <a:pt x="1937498" y="3136231"/>
                      <a:pt x="1680906" y="3292580"/>
                    </a:cubicBezTo>
                    <a:lnTo>
                      <a:pt x="1562847" y="3349011"/>
                    </a:lnTo>
                    <a:lnTo>
                      <a:pt x="1435900" y="3380742"/>
                    </a:lnTo>
                    <a:cubicBezTo>
                      <a:pt x="1138517" y="3423733"/>
                      <a:pt x="841968" y="3253630"/>
                      <a:pt x="736269" y="2959886"/>
                    </a:cubicBezTo>
                    <a:close/>
                  </a:path>
                </a:pathLst>
              </a:custGeom>
              <a:solidFill>
                <a:schemeClr val="accent3">
                  <a:alpha val="15000"/>
                </a:schemeClr>
              </a:solidFill>
              <a:ln w="25400" cap="flat">
                <a:noFill/>
                <a:prstDash val="solid"/>
                <a:miter/>
              </a:ln>
              <a:effectLst/>
            </p:spPr>
            <p:txBody>
              <a:bodyPr wrap="none" rtlCol="0" anchor="ctr" anchorCtr="0"/>
              <a:lstStyle/>
              <a:p>
                <a:pPr algn="ctr"/>
              </a:p>
            </p:txBody>
          </p:sp>
          <p:sp>
            <p:nvSpPr>
              <p:cNvPr id="47" name="IconBackground3" descr="11cfa129-649a-4115-960f-8f9cfb604d84"/>
              <p:cNvSpPr/>
              <p:nvPr/>
            </p:nvSpPr>
            <p:spPr>
              <a:xfrm>
                <a:off x="7990424" y="1753364"/>
                <a:ext cx="579302" cy="579302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48" name="Line3" descr="a8ff2ad0-e8a6-467c-a5dc-e96710360855"/>
              <p:cNvSpPr/>
              <p:nvPr/>
            </p:nvSpPr>
            <p:spPr>
              <a:xfrm flipH="1">
                <a:off x="7467640" y="2384867"/>
                <a:ext cx="182562" cy="1825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</a:p>
            </p:txBody>
          </p:sp>
          <p:sp>
            <p:nvSpPr>
              <p:cNvPr id="49" name="Shape3" descr="f49403b8-84da-46dc-9d43-78283a8f7f1d"/>
              <p:cNvSpPr/>
              <p:nvPr/>
            </p:nvSpPr>
            <p:spPr>
              <a:xfrm>
                <a:off x="7514685" y="2431912"/>
                <a:ext cx="88472" cy="88472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50" name="Bullet3" descr="4e07c239-c415-4e53-9e44-8aa93a2b2e03"/>
              <p:cNvSpPr txBox="1"/>
              <p:nvPr/>
            </p:nvSpPr>
            <p:spPr>
              <a:xfrm flipH="1">
                <a:off x="8645482" y="1422253"/>
                <a:ext cx="2662237" cy="57930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促进目标达成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51" name="Text3" descr="8190b1e1-e670-4ec1-9e38-5d7f0d1e99b1"/>
              <p:cNvSpPr txBox="1"/>
              <p:nvPr/>
            </p:nvSpPr>
            <p:spPr>
              <a:xfrm flipH="1">
                <a:off x="8645482" y="2001555"/>
                <a:ext cx="2662237" cy="73212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b="0" i="0" u="none" strike="noStrike">
                    <a:solidFill>
                      <a:srgbClr val="2F2F2F"/>
                    </a:solidFill>
                    <a:latin typeface="思源宋体 CN Medium"/>
                  </a:rPr>
                  <a:t>Promote the achievement of goals</a:t>
                </a:r>
                <a:endParaRPr lang="en-US" sz="1800" b="0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52" name="Icon3" descr="a5a12823-8632-45fc-8661-bda72c94c8e8"/>
              <p:cNvSpPr/>
              <p:nvPr/>
            </p:nvSpPr>
            <p:spPr>
              <a:xfrm>
                <a:off x="8167662" y="1906166"/>
                <a:ext cx="224826" cy="273698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 anchorCtr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  <p:grpSp>
          <p:nvGrpSpPr>
            <p:cNvPr id="64" name="组合 63" descr="f38ddf98-e409-4853-a723-839314e66787"/>
            <p:cNvGrpSpPr/>
            <p:nvPr/>
          </p:nvGrpSpPr>
          <p:grpSpPr>
            <a:xfrm>
              <a:off x="7467639" y="4225775"/>
              <a:ext cx="4006979" cy="2210984"/>
              <a:chOff x="7467639" y="4225775"/>
              <a:chExt cx="4006979" cy="2210984"/>
            </a:xfrm>
          </p:grpSpPr>
          <p:sp>
            <p:nvSpPr>
              <p:cNvPr id="54" name="ComponentBackground4" descr="ff5b6c2b-22d3-4b84-9977-f8adf8752f6d"/>
              <p:cNvSpPr/>
              <p:nvPr/>
            </p:nvSpPr>
            <p:spPr>
              <a:xfrm rot="6587433" flipH="1" flipV="1">
                <a:off x="8487664" y="3449804"/>
                <a:ext cx="2210984" cy="3762925"/>
              </a:xfrm>
              <a:custGeom>
                <a:avLst/>
                <a:gdLst>
                  <a:gd name="connsiteX0" fmla="*/ 1562846 w 1990302"/>
                  <a:gd name="connsiteY0" fmla="*/ 3349011 h 3387341"/>
                  <a:gd name="connsiteX1" fmla="*/ 1562847 w 1990302"/>
                  <a:gd name="connsiteY1" fmla="*/ 3349011 h 3387341"/>
                  <a:gd name="connsiteX2" fmla="*/ 1562847 w 1990302"/>
                  <a:gd name="connsiteY2" fmla="*/ 3349011 h 3387341"/>
                  <a:gd name="connsiteX3" fmla="*/ 736269 w 1990302"/>
                  <a:gd name="connsiteY3" fmla="*/ 2959886 h 3387341"/>
                  <a:gd name="connsiteX4" fmla="*/ 38331 w 1990302"/>
                  <a:gd name="connsiteY4" fmla="*/ 1020285 h 3387341"/>
                  <a:gd name="connsiteX5" fmla="*/ 427456 w 1990302"/>
                  <a:gd name="connsiteY5" fmla="*/ 193707 h 3387341"/>
                  <a:gd name="connsiteX6" fmla="*/ 427456 w 1990302"/>
                  <a:gd name="connsiteY6" fmla="*/ 193708 h 3387341"/>
                  <a:gd name="connsiteX7" fmla="*/ 541543 w 1990302"/>
                  <a:gd name="connsiteY7" fmla="*/ 165190 h 3387341"/>
                  <a:gd name="connsiteX8" fmla="*/ 641116 w 1990302"/>
                  <a:gd name="connsiteY8" fmla="*/ 0 h 3387341"/>
                  <a:gd name="connsiteX9" fmla="*/ 740851 w 1990302"/>
                  <a:gd name="connsiteY9" fmla="*/ 165460 h 3387341"/>
                  <a:gd name="connsiteX10" fmla="*/ 804667 w 1990302"/>
                  <a:gd name="connsiteY10" fmla="*/ 175227 h 3387341"/>
                  <a:gd name="connsiteX11" fmla="*/ 1254035 w 1990302"/>
                  <a:gd name="connsiteY11" fmla="*/ 582833 h 3387341"/>
                  <a:gd name="connsiteX12" fmla="*/ 1951971 w 1990302"/>
                  <a:gd name="connsiteY12" fmla="*/ 2522433 h 3387341"/>
                  <a:gd name="connsiteX13" fmla="*/ 1680906 w 1990302"/>
                  <a:gd name="connsiteY13" fmla="*/ 3292580 h 3387341"/>
                  <a:gd name="connsiteX14" fmla="*/ 1562847 w 1990302"/>
                  <a:gd name="connsiteY14" fmla="*/ 3349011 h 3387341"/>
                  <a:gd name="connsiteX15" fmla="*/ 1435900 w 1990302"/>
                  <a:gd name="connsiteY15" fmla="*/ 3380742 h 3387341"/>
                  <a:gd name="connsiteX16" fmla="*/ 736269 w 1990302"/>
                  <a:gd name="connsiteY16" fmla="*/ 2959886 h 338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0302" h="3387341">
                    <a:moveTo>
                      <a:pt x="1562846" y="3349011"/>
                    </a:moveTo>
                    <a:lnTo>
                      <a:pt x="1562847" y="3349011"/>
                    </a:lnTo>
                    <a:lnTo>
                      <a:pt x="1562847" y="3349011"/>
                    </a:lnTo>
                    <a:close/>
                    <a:moveTo>
                      <a:pt x="736269" y="2959886"/>
                    </a:moveTo>
                    <a:lnTo>
                      <a:pt x="38331" y="1020285"/>
                    </a:lnTo>
                    <a:cubicBezTo>
                      <a:pt x="-82469" y="684578"/>
                      <a:pt x="91748" y="314506"/>
                      <a:pt x="427456" y="193707"/>
                    </a:cubicBezTo>
                    <a:lnTo>
                      <a:pt x="427456" y="193708"/>
                    </a:lnTo>
                    <a:lnTo>
                      <a:pt x="541543" y="165190"/>
                    </a:lnTo>
                    <a:lnTo>
                      <a:pt x="641116" y="0"/>
                    </a:lnTo>
                    <a:lnTo>
                      <a:pt x="740851" y="165460"/>
                    </a:lnTo>
                    <a:lnTo>
                      <a:pt x="804667" y="175227"/>
                    </a:lnTo>
                    <a:cubicBezTo>
                      <a:pt x="1005663" y="226281"/>
                      <a:pt x="1178535" y="373015"/>
                      <a:pt x="1254035" y="582833"/>
                    </a:cubicBezTo>
                    <a:lnTo>
                      <a:pt x="1951971" y="2522433"/>
                    </a:lnTo>
                    <a:cubicBezTo>
                      <a:pt x="2057671" y="2816176"/>
                      <a:pt x="1937498" y="3136231"/>
                      <a:pt x="1680906" y="3292580"/>
                    </a:cubicBezTo>
                    <a:lnTo>
                      <a:pt x="1562847" y="3349011"/>
                    </a:lnTo>
                    <a:lnTo>
                      <a:pt x="1435900" y="3380742"/>
                    </a:lnTo>
                    <a:cubicBezTo>
                      <a:pt x="1138517" y="3423733"/>
                      <a:pt x="841968" y="3253630"/>
                      <a:pt x="736269" y="2959886"/>
                    </a:cubicBezTo>
                    <a:close/>
                  </a:path>
                </a:pathLst>
              </a:custGeom>
              <a:solidFill>
                <a:schemeClr val="accent4">
                  <a:alpha val="15000"/>
                </a:schemeClr>
              </a:solidFill>
              <a:ln w="25400" cap="flat">
                <a:noFill/>
                <a:prstDash val="solid"/>
                <a:miter/>
              </a:ln>
              <a:effectLst/>
            </p:spPr>
            <p:txBody>
              <a:bodyPr wrap="none" rtlCol="0" anchor="ctr" anchorCtr="0"/>
              <a:lstStyle/>
              <a:p>
                <a:pPr algn="ctr"/>
              </a:p>
            </p:txBody>
          </p:sp>
          <p:sp>
            <p:nvSpPr>
              <p:cNvPr id="55" name="IconBackground4" descr="15e30953-116c-444b-9c07-db89dd38e479"/>
              <p:cNvSpPr/>
              <p:nvPr/>
            </p:nvSpPr>
            <p:spPr>
              <a:xfrm>
                <a:off x="7990424" y="5070487"/>
                <a:ext cx="579302" cy="57930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56" name="Line4" descr="736b6722-e2b4-4cfa-9e58-d7c707dbd676"/>
              <p:cNvSpPr/>
              <p:nvPr/>
            </p:nvSpPr>
            <p:spPr>
              <a:xfrm flipH="1">
                <a:off x="7467639" y="4843297"/>
                <a:ext cx="182562" cy="1825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</a:p>
            </p:txBody>
          </p:sp>
          <p:sp>
            <p:nvSpPr>
              <p:cNvPr id="57" name="Shape4" descr="aa51cc18-6164-43d2-a0bc-22ff0612967e"/>
              <p:cNvSpPr/>
              <p:nvPr/>
            </p:nvSpPr>
            <p:spPr>
              <a:xfrm>
                <a:off x="7514684" y="4890342"/>
                <a:ext cx="88472" cy="8847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</a:p>
            </p:txBody>
          </p:sp>
          <p:sp>
            <p:nvSpPr>
              <p:cNvPr id="58" name="Bullet4" descr="b26f183a-db9d-41ee-ac4d-7d8bfa093081"/>
              <p:cNvSpPr txBox="1"/>
              <p:nvPr/>
            </p:nvSpPr>
            <p:spPr>
              <a:xfrm flipH="1">
                <a:off x="8645482" y="4644297"/>
                <a:ext cx="2662237" cy="57930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normAutofit/>
              </a:bodyPr>
              <a:lstStyle/>
              <a:p>
                <a:pPr algn="l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促进价值观的完善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59" name="Text4" descr="c3fab1a5-7fe3-4799-8cf3-5a434d66748f"/>
              <p:cNvSpPr txBox="1"/>
              <p:nvPr/>
            </p:nvSpPr>
            <p:spPr>
              <a:xfrm flipH="1">
                <a:off x="8645482" y="5223599"/>
                <a:ext cx="2662237" cy="73212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 algn="l">
                  <a:lnSpc>
                    <a:spcPct val="120000"/>
                  </a:lnSpc>
                </a:pPr>
                <a:r>
                  <a:rPr lang="en-US" sz="1600" b="0" i="0" u="none" strike="noStrike">
                    <a:solidFill>
                      <a:srgbClr val="2F2F2F"/>
                    </a:solidFill>
                    <a:latin typeface="思源宋体 CN Medium"/>
                  </a:rPr>
                  <a:t>Promote the improvement of values</a:t>
                </a:r>
                <a:endParaRPr lang="en-US" sz="1600" b="0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60" name="Icon4" descr="dd27c97e-096a-4d95-8d3e-07f8e0d5e82c"/>
              <p:cNvSpPr/>
              <p:nvPr/>
            </p:nvSpPr>
            <p:spPr>
              <a:xfrm>
                <a:off x="8167662" y="5223289"/>
                <a:ext cx="224826" cy="273698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 anchorCtr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02bb5e1a-1f36-40a1-bdda-7a3b549431e7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1C1C1C"/>
                </a:solidFill>
                <a:ea typeface="思源宋体 CN Heavy"/>
              </a:rPr>
              <a:t>不完美的美丽 There is also a beautiful aspect to imperfection</a:t>
            </a:r>
            <a:endParaRPr lang="en-US" sz="2800" b="1" i="0" u="none">
              <a:solidFill>
                <a:srgbClr val="1C1C1C"/>
              </a:solidFill>
              <a:ea typeface="思源宋体 CN Heavy"/>
            </a:endParaRPr>
          </a:p>
        </p:txBody>
      </p:sp>
      <p:grpSp>
        <p:nvGrpSpPr>
          <p:cNvPr id="15" name="ba5ae5a6-bc50-4430-8518-56ab5b7f590a.source.1.zh-Hans.pptx" descr="8645a746-a2a0-4775-bcf7-d60d797404d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任意多边形: 形状 4" descr="29d0c0c3-5911-4cc8-aa50-e2fe578e126a"/>
            <p:cNvSpPr/>
            <p:nvPr/>
          </p:nvSpPr>
          <p:spPr>
            <a:xfrm flipH="1">
              <a:off x="0" y="0"/>
              <a:ext cx="12192000" cy="6858000"/>
            </a:xfrm>
            <a:custGeom>
              <a:avLst/>
              <a:gdLst>
                <a:gd name="connsiteX0" fmla="*/ 12192000 w 12192000"/>
                <a:gd name="connsiteY0" fmla="*/ 0 h 6858000"/>
                <a:gd name="connsiteX1" fmla="*/ 0 w 12192000"/>
                <a:gd name="connsiteY1" fmla="*/ 0 h 6858000"/>
                <a:gd name="connsiteX2" fmla="*/ 0 w 12192000"/>
                <a:gd name="connsiteY2" fmla="*/ 6858000 h 6858000"/>
                <a:gd name="connsiteX3" fmla="*/ 1219200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pPr algn="l"/>
            </a:p>
          </p:txBody>
        </p:sp>
        <p:sp>
          <p:nvSpPr>
            <p:cNvPr id="8" name="Title" descr="4f36071c-b0f9-4700-b148-41484a921695"/>
            <p:cNvSpPr txBox="1"/>
            <p:nvPr/>
          </p:nvSpPr>
          <p:spPr>
            <a:xfrm>
              <a:off x="660400" y="1130300"/>
              <a:ext cx="10858500" cy="800100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2F2F2F"/>
                  </a:solidFill>
                  <a:ea typeface="思源宋体 CN Heavy"/>
                </a:rPr>
                <a:t>欣赏不完美带来的独特魅力
Appreciate the unique charm brought by imperfection
</a:t>
              </a:r>
              <a:endParaRPr lang="en-US" sz="2400" b="1" i="0" u="none">
                <a:solidFill>
                  <a:srgbClr val="2F2F2F"/>
                </a:solidFill>
                <a:ea typeface="思源宋体 CN Heavy"/>
              </a:endParaRPr>
            </a:p>
          </p:txBody>
        </p:sp>
        <p:sp>
          <p:nvSpPr>
            <p:cNvPr id="9" name="矩形: 圆角 8" descr="86c2a864-3fb9-46aa-a669-cb390dc4009c"/>
            <p:cNvSpPr/>
            <p:nvPr/>
          </p:nvSpPr>
          <p:spPr>
            <a:xfrm>
              <a:off x="972298" y="2055906"/>
              <a:ext cx="10234704" cy="3671794"/>
            </a:xfrm>
            <a:prstGeom prst="roundRect">
              <a:avLst>
                <a:gd name="adj" fmla="val 9260"/>
              </a:avLst>
            </a:prstGeom>
            <a:solidFill>
              <a:schemeClr val="bg1"/>
            </a:solidFill>
            <a:ln w="12700" cap="rnd">
              <a:solidFill>
                <a:schemeClr val="tx1">
                  <a:alpha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l">
                <a:lnSpc>
                  <a:spcPct val="150000"/>
                </a:lnSpc>
              </a:pPr>
            </a:p>
          </p:txBody>
        </p:sp>
        <p:grpSp>
          <p:nvGrpSpPr>
            <p:cNvPr id="14" name="组合 13" descr="4b4f6178-a3b3-4e5e-a077-00bbf697fac8"/>
            <p:cNvGrpSpPr/>
            <p:nvPr/>
          </p:nvGrpSpPr>
          <p:grpSpPr>
            <a:xfrm>
              <a:off x="1586074" y="2661538"/>
              <a:ext cx="9285126" cy="2354962"/>
              <a:chOff x="1586074" y="2661538"/>
              <a:chExt cx="9285126" cy="2354962"/>
            </a:xfrm>
          </p:grpSpPr>
          <p:sp>
            <p:nvSpPr>
              <p:cNvPr id="10" name="Text" descr="4720c4b8-28f0-48ff-a3fc-aff19686d6e5"/>
              <p:cNvSpPr txBox="1"/>
              <p:nvPr/>
            </p:nvSpPr>
            <p:spPr>
              <a:xfrm>
                <a:off x="3213099" y="3587210"/>
                <a:ext cx="7658101" cy="14292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2000" b="0" i="0" u="none" strike="noStrike">
                    <a:solidFill>
                      <a:srgbClr val="2F2F2F"/>
                    </a:solidFill>
                    <a:ea typeface="思源宋体 CN Medium"/>
                  </a:rPr>
                  <a:t>接纳自己的不完美，不是妥协，而是与自我和解的开始 。你无需因一次失误就否定全部，也不用为了迎合他人标准刻意伪装，就像手工陶瓷的冰裂纹、老唱片的轻微杂音，你身上那些“不完美”的特质，让你摆脱了模板化的僵硬，成为鲜活、立体、能被真心感知的人 。</a:t>
                </a:r>
                <a:endParaRPr lang="en-US" sz="2000" b="0" i="0" u="none" strike="noStrike">
                  <a:solidFill>
                    <a:srgbClr val="2F2F2F"/>
                  </a:solidFill>
                  <a:ea typeface="思源宋体 CN Medium"/>
                </a:endParaRPr>
              </a:p>
            </p:txBody>
          </p:sp>
          <p:sp>
            <p:nvSpPr>
              <p:cNvPr id="12" name="IconBackground" descr="b998d4b8-8c2f-433d-b81c-4adec002f44d"/>
              <p:cNvSpPr/>
              <p:nvPr/>
            </p:nvSpPr>
            <p:spPr>
              <a:xfrm>
                <a:off x="1586074" y="3124200"/>
                <a:ext cx="1400832" cy="140079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3" name="Icon" descr="f87abfaf-4d88-4920-ac59-366910a9b7f4"/>
              <p:cNvSpPr>
                <a:spLocks noChangeAspect="1"/>
              </p:cNvSpPr>
              <p:nvPr/>
            </p:nvSpPr>
            <p:spPr bwMode="auto">
              <a:xfrm>
                <a:off x="2114458" y="3588328"/>
                <a:ext cx="344064" cy="472533"/>
              </a:xfrm>
              <a:custGeom>
                <a:avLst/>
                <a:gdLst>
                  <a:gd name="connsiteX0" fmla="*/ 267948 w 400050"/>
                  <a:gd name="connsiteY0" fmla="*/ 621 h 533400"/>
                  <a:gd name="connsiteX1" fmla="*/ 296523 w 400050"/>
                  <a:gd name="connsiteY1" fmla="*/ 27291 h 533400"/>
                  <a:gd name="connsiteX2" fmla="*/ 296523 w 400050"/>
                  <a:gd name="connsiteY2" fmla="*/ 29196 h 533400"/>
                  <a:gd name="connsiteX3" fmla="*/ 296523 w 400050"/>
                  <a:gd name="connsiteY3" fmla="*/ 38721 h 533400"/>
                  <a:gd name="connsiteX4" fmla="*/ 363198 w 400050"/>
                  <a:gd name="connsiteY4" fmla="*/ 38721 h 533400"/>
                  <a:gd name="connsiteX5" fmla="*/ 401298 w 400050"/>
                  <a:gd name="connsiteY5" fmla="*/ 74916 h 533400"/>
                  <a:gd name="connsiteX6" fmla="*/ 401298 w 400050"/>
                  <a:gd name="connsiteY6" fmla="*/ 76821 h 533400"/>
                  <a:gd name="connsiteX7" fmla="*/ 401298 w 400050"/>
                  <a:gd name="connsiteY7" fmla="*/ 495921 h 533400"/>
                  <a:gd name="connsiteX8" fmla="*/ 365103 w 400050"/>
                  <a:gd name="connsiteY8" fmla="*/ 534021 h 533400"/>
                  <a:gd name="connsiteX9" fmla="*/ 363198 w 400050"/>
                  <a:gd name="connsiteY9" fmla="*/ 534021 h 533400"/>
                  <a:gd name="connsiteX10" fmla="*/ 39348 w 400050"/>
                  <a:gd name="connsiteY10" fmla="*/ 534021 h 533400"/>
                  <a:gd name="connsiteX11" fmla="*/ 1248 w 400050"/>
                  <a:gd name="connsiteY11" fmla="*/ 497826 h 533400"/>
                  <a:gd name="connsiteX12" fmla="*/ 1248 w 400050"/>
                  <a:gd name="connsiteY12" fmla="*/ 495921 h 533400"/>
                  <a:gd name="connsiteX13" fmla="*/ 1248 w 400050"/>
                  <a:gd name="connsiteY13" fmla="*/ 76821 h 533400"/>
                  <a:gd name="connsiteX14" fmla="*/ 37443 w 400050"/>
                  <a:gd name="connsiteY14" fmla="*/ 38721 h 533400"/>
                  <a:gd name="connsiteX15" fmla="*/ 39348 w 400050"/>
                  <a:gd name="connsiteY15" fmla="*/ 38721 h 533400"/>
                  <a:gd name="connsiteX16" fmla="*/ 106023 w 400050"/>
                  <a:gd name="connsiteY16" fmla="*/ 38721 h 533400"/>
                  <a:gd name="connsiteX17" fmla="*/ 106023 w 400050"/>
                  <a:gd name="connsiteY17" fmla="*/ 29196 h 533400"/>
                  <a:gd name="connsiteX18" fmla="*/ 132693 w 400050"/>
                  <a:gd name="connsiteY18" fmla="*/ 621 h 533400"/>
                  <a:gd name="connsiteX19" fmla="*/ 134598 w 400050"/>
                  <a:gd name="connsiteY19" fmla="*/ 621 h 533400"/>
                  <a:gd name="connsiteX20" fmla="*/ 267948 w 400050"/>
                  <a:gd name="connsiteY20" fmla="*/ 621 h 533400"/>
                  <a:gd name="connsiteX21" fmla="*/ 106023 w 400050"/>
                  <a:gd name="connsiteY21" fmla="*/ 57771 h 533400"/>
                  <a:gd name="connsiteX22" fmla="*/ 39348 w 400050"/>
                  <a:gd name="connsiteY22" fmla="*/ 57771 h 533400"/>
                  <a:gd name="connsiteX23" fmla="*/ 20298 w 400050"/>
                  <a:gd name="connsiteY23" fmla="*/ 75869 h 533400"/>
                  <a:gd name="connsiteX24" fmla="*/ 20298 w 400050"/>
                  <a:gd name="connsiteY24" fmla="*/ 76821 h 533400"/>
                  <a:gd name="connsiteX25" fmla="*/ 20298 w 400050"/>
                  <a:gd name="connsiteY25" fmla="*/ 495921 h 533400"/>
                  <a:gd name="connsiteX26" fmla="*/ 38395 w 400050"/>
                  <a:gd name="connsiteY26" fmla="*/ 514971 h 533400"/>
                  <a:gd name="connsiteX27" fmla="*/ 39348 w 400050"/>
                  <a:gd name="connsiteY27" fmla="*/ 514971 h 533400"/>
                  <a:gd name="connsiteX28" fmla="*/ 363198 w 400050"/>
                  <a:gd name="connsiteY28" fmla="*/ 514971 h 533400"/>
                  <a:gd name="connsiteX29" fmla="*/ 382248 w 400050"/>
                  <a:gd name="connsiteY29" fmla="*/ 496873 h 533400"/>
                  <a:gd name="connsiteX30" fmla="*/ 382248 w 400050"/>
                  <a:gd name="connsiteY30" fmla="*/ 495921 h 533400"/>
                  <a:gd name="connsiteX31" fmla="*/ 382248 w 400050"/>
                  <a:gd name="connsiteY31" fmla="*/ 76821 h 533400"/>
                  <a:gd name="connsiteX32" fmla="*/ 364151 w 400050"/>
                  <a:gd name="connsiteY32" fmla="*/ 57771 h 533400"/>
                  <a:gd name="connsiteX33" fmla="*/ 363198 w 400050"/>
                  <a:gd name="connsiteY33" fmla="*/ 57771 h 533400"/>
                  <a:gd name="connsiteX34" fmla="*/ 296523 w 400050"/>
                  <a:gd name="connsiteY34" fmla="*/ 57771 h 533400"/>
                  <a:gd name="connsiteX35" fmla="*/ 296523 w 400050"/>
                  <a:gd name="connsiteY35" fmla="*/ 67296 h 533400"/>
                  <a:gd name="connsiteX36" fmla="*/ 269853 w 400050"/>
                  <a:gd name="connsiteY36" fmla="*/ 95871 h 533400"/>
                  <a:gd name="connsiteX37" fmla="*/ 267948 w 400050"/>
                  <a:gd name="connsiteY37" fmla="*/ 95871 h 533400"/>
                  <a:gd name="connsiteX38" fmla="*/ 134598 w 400050"/>
                  <a:gd name="connsiteY38" fmla="*/ 95871 h 533400"/>
                  <a:gd name="connsiteX39" fmla="*/ 106023 w 400050"/>
                  <a:gd name="connsiteY39" fmla="*/ 69201 h 533400"/>
                  <a:gd name="connsiteX40" fmla="*/ 106023 w 400050"/>
                  <a:gd name="connsiteY40" fmla="*/ 67296 h 533400"/>
                  <a:gd name="connsiteX41" fmla="*/ 106023 w 400050"/>
                  <a:gd name="connsiteY41" fmla="*/ 57771 h 533400"/>
                  <a:gd name="connsiteX42" fmla="*/ 201273 w 400050"/>
                  <a:gd name="connsiteY42" fmla="*/ 343521 h 533400"/>
                  <a:gd name="connsiteX43" fmla="*/ 201273 w 400050"/>
                  <a:gd name="connsiteY43" fmla="*/ 362571 h 533400"/>
                  <a:gd name="connsiteX44" fmla="*/ 86973 w 400050"/>
                  <a:gd name="connsiteY44" fmla="*/ 362571 h 533400"/>
                  <a:gd name="connsiteX45" fmla="*/ 86973 w 400050"/>
                  <a:gd name="connsiteY45" fmla="*/ 343521 h 533400"/>
                  <a:gd name="connsiteX46" fmla="*/ 201273 w 400050"/>
                  <a:gd name="connsiteY46" fmla="*/ 343521 h 533400"/>
                  <a:gd name="connsiteX47" fmla="*/ 315573 w 400050"/>
                  <a:gd name="connsiteY47" fmla="*/ 267321 h 533400"/>
                  <a:gd name="connsiteX48" fmla="*/ 315573 w 400050"/>
                  <a:gd name="connsiteY48" fmla="*/ 286371 h 533400"/>
                  <a:gd name="connsiteX49" fmla="*/ 86973 w 400050"/>
                  <a:gd name="connsiteY49" fmla="*/ 286371 h 533400"/>
                  <a:gd name="connsiteX50" fmla="*/ 86973 w 400050"/>
                  <a:gd name="connsiteY50" fmla="*/ 267321 h 533400"/>
                  <a:gd name="connsiteX51" fmla="*/ 315573 w 400050"/>
                  <a:gd name="connsiteY51" fmla="*/ 267321 h 533400"/>
                  <a:gd name="connsiteX52" fmla="*/ 315573 w 400050"/>
                  <a:gd name="connsiteY52" fmla="*/ 191121 h 533400"/>
                  <a:gd name="connsiteX53" fmla="*/ 315573 w 400050"/>
                  <a:gd name="connsiteY53" fmla="*/ 210171 h 533400"/>
                  <a:gd name="connsiteX54" fmla="*/ 86973 w 400050"/>
                  <a:gd name="connsiteY54" fmla="*/ 210171 h 533400"/>
                  <a:gd name="connsiteX55" fmla="*/ 86973 w 400050"/>
                  <a:gd name="connsiteY55" fmla="*/ 191121 h 533400"/>
                  <a:gd name="connsiteX56" fmla="*/ 315573 w 400050"/>
                  <a:gd name="connsiteY56" fmla="*/ 191121 h 533400"/>
                  <a:gd name="connsiteX57" fmla="*/ 267948 w 400050"/>
                  <a:gd name="connsiteY57" fmla="*/ 19671 h 533400"/>
                  <a:gd name="connsiteX58" fmla="*/ 134598 w 400050"/>
                  <a:gd name="connsiteY58" fmla="*/ 19671 h 533400"/>
                  <a:gd name="connsiteX59" fmla="*/ 125073 w 400050"/>
                  <a:gd name="connsiteY59" fmla="*/ 28244 h 533400"/>
                  <a:gd name="connsiteX60" fmla="*/ 125073 w 400050"/>
                  <a:gd name="connsiteY60" fmla="*/ 29196 h 533400"/>
                  <a:gd name="connsiteX61" fmla="*/ 125073 w 400050"/>
                  <a:gd name="connsiteY61" fmla="*/ 67296 h 533400"/>
                  <a:gd name="connsiteX62" fmla="*/ 133645 w 400050"/>
                  <a:gd name="connsiteY62" fmla="*/ 76821 h 533400"/>
                  <a:gd name="connsiteX63" fmla="*/ 134598 w 400050"/>
                  <a:gd name="connsiteY63" fmla="*/ 76821 h 533400"/>
                  <a:gd name="connsiteX64" fmla="*/ 267948 w 400050"/>
                  <a:gd name="connsiteY64" fmla="*/ 76821 h 533400"/>
                  <a:gd name="connsiteX65" fmla="*/ 277473 w 400050"/>
                  <a:gd name="connsiteY65" fmla="*/ 68248 h 533400"/>
                  <a:gd name="connsiteX66" fmla="*/ 277473 w 400050"/>
                  <a:gd name="connsiteY66" fmla="*/ 67296 h 533400"/>
                  <a:gd name="connsiteX67" fmla="*/ 277473 w 400050"/>
                  <a:gd name="connsiteY67" fmla="*/ 29196 h 533400"/>
                  <a:gd name="connsiteX68" fmla="*/ 267948 w 400050"/>
                  <a:gd name="connsiteY68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00050" h="533400">
                    <a:moveTo>
                      <a:pt x="267948" y="621"/>
                    </a:moveTo>
                    <a:cubicBezTo>
                      <a:pt x="283188" y="621"/>
                      <a:pt x="295570" y="12051"/>
                      <a:pt x="296523" y="27291"/>
                    </a:cubicBezTo>
                    <a:lnTo>
                      <a:pt x="296523" y="29196"/>
                    </a:lnTo>
                    <a:lnTo>
                      <a:pt x="296523" y="38721"/>
                    </a:lnTo>
                    <a:lnTo>
                      <a:pt x="363198" y="38721"/>
                    </a:lnTo>
                    <a:cubicBezTo>
                      <a:pt x="383201" y="38721"/>
                      <a:pt x="400345" y="54914"/>
                      <a:pt x="401298" y="74916"/>
                    </a:cubicBezTo>
                    <a:lnTo>
                      <a:pt x="401298" y="76821"/>
                    </a:lnTo>
                    <a:lnTo>
                      <a:pt x="401298" y="495921"/>
                    </a:lnTo>
                    <a:cubicBezTo>
                      <a:pt x="401298" y="515923"/>
                      <a:pt x="385105" y="533069"/>
                      <a:pt x="365103" y="534021"/>
                    </a:cubicBezTo>
                    <a:lnTo>
                      <a:pt x="363198" y="534021"/>
                    </a:lnTo>
                    <a:lnTo>
                      <a:pt x="39348" y="534021"/>
                    </a:lnTo>
                    <a:cubicBezTo>
                      <a:pt x="19345" y="534021"/>
                      <a:pt x="2201" y="517828"/>
                      <a:pt x="1248" y="497826"/>
                    </a:cubicBezTo>
                    <a:lnTo>
                      <a:pt x="1248" y="495921"/>
                    </a:lnTo>
                    <a:lnTo>
                      <a:pt x="1248" y="76821"/>
                    </a:lnTo>
                    <a:cubicBezTo>
                      <a:pt x="1248" y="56819"/>
                      <a:pt x="17441" y="39673"/>
                      <a:pt x="37443" y="38721"/>
                    </a:cubicBezTo>
                    <a:lnTo>
                      <a:pt x="39348" y="38721"/>
                    </a:lnTo>
                    <a:lnTo>
                      <a:pt x="106023" y="38721"/>
                    </a:lnTo>
                    <a:lnTo>
                      <a:pt x="106023" y="29196"/>
                    </a:lnTo>
                    <a:cubicBezTo>
                      <a:pt x="106023" y="13956"/>
                      <a:pt x="117453" y="1573"/>
                      <a:pt x="132693" y="621"/>
                    </a:cubicBezTo>
                    <a:lnTo>
                      <a:pt x="134598" y="621"/>
                    </a:lnTo>
                    <a:lnTo>
                      <a:pt x="267948" y="621"/>
                    </a:lnTo>
                    <a:close/>
                    <a:moveTo>
                      <a:pt x="106023" y="57771"/>
                    </a:moveTo>
                    <a:lnTo>
                      <a:pt x="39348" y="57771"/>
                    </a:lnTo>
                    <a:cubicBezTo>
                      <a:pt x="28870" y="57771"/>
                      <a:pt x="21251" y="65391"/>
                      <a:pt x="20298" y="75869"/>
                    </a:cubicBezTo>
                    <a:lnTo>
                      <a:pt x="20298" y="76821"/>
                    </a:lnTo>
                    <a:lnTo>
                      <a:pt x="20298" y="495921"/>
                    </a:lnTo>
                    <a:cubicBezTo>
                      <a:pt x="20298" y="506398"/>
                      <a:pt x="27918" y="514019"/>
                      <a:pt x="38395" y="514971"/>
                    </a:cubicBezTo>
                    <a:lnTo>
                      <a:pt x="39348" y="514971"/>
                    </a:lnTo>
                    <a:lnTo>
                      <a:pt x="363198" y="514971"/>
                    </a:lnTo>
                    <a:cubicBezTo>
                      <a:pt x="373676" y="514971"/>
                      <a:pt x="381295" y="507351"/>
                      <a:pt x="382248" y="496873"/>
                    </a:cubicBezTo>
                    <a:lnTo>
                      <a:pt x="382248" y="495921"/>
                    </a:lnTo>
                    <a:lnTo>
                      <a:pt x="382248" y="76821"/>
                    </a:lnTo>
                    <a:cubicBezTo>
                      <a:pt x="382248" y="66344"/>
                      <a:pt x="374628" y="58723"/>
                      <a:pt x="364151" y="57771"/>
                    </a:cubicBezTo>
                    <a:lnTo>
                      <a:pt x="363198" y="57771"/>
                    </a:lnTo>
                    <a:lnTo>
                      <a:pt x="296523" y="57771"/>
                    </a:lnTo>
                    <a:lnTo>
                      <a:pt x="296523" y="67296"/>
                    </a:lnTo>
                    <a:cubicBezTo>
                      <a:pt x="296523" y="82536"/>
                      <a:pt x="285093" y="94919"/>
                      <a:pt x="269853" y="95871"/>
                    </a:cubicBezTo>
                    <a:lnTo>
                      <a:pt x="267948" y="95871"/>
                    </a:lnTo>
                    <a:lnTo>
                      <a:pt x="134598" y="95871"/>
                    </a:lnTo>
                    <a:cubicBezTo>
                      <a:pt x="119358" y="95871"/>
                      <a:pt x="106976" y="84441"/>
                      <a:pt x="106023" y="69201"/>
                    </a:cubicBezTo>
                    <a:lnTo>
                      <a:pt x="106023" y="67296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67948" y="19671"/>
                    </a:moveTo>
                    <a:lnTo>
                      <a:pt x="134598" y="19671"/>
                    </a:lnTo>
                    <a:cubicBezTo>
                      <a:pt x="129836" y="19671"/>
                      <a:pt x="126026" y="23481"/>
                      <a:pt x="125073" y="28244"/>
                    </a:cubicBezTo>
                    <a:lnTo>
                      <a:pt x="125073" y="29196"/>
                    </a:lnTo>
                    <a:lnTo>
                      <a:pt x="125073" y="67296"/>
                    </a:lnTo>
                    <a:cubicBezTo>
                      <a:pt x="125073" y="72059"/>
                      <a:pt x="128883" y="75869"/>
                      <a:pt x="133645" y="76821"/>
                    </a:cubicBezTo>
                    <a:lnTo>
                      <a:pt x="134598" y="76821"/>
                    </a:lnTo>
                    <a:lnTo>
                      <a:pt x="267948" y="76821"/>
                    </a:lnTo>
                    <a:cubicBezTo>
                      <a:pt x="272711" y="76821"/>
                      <a:pt x="276520" y="73011"/>
                      <a:pt x="277473" y="68248"/>
                    </a:cubicBezTo>
                    <a:lnTo>
                      <a:pt x="277473" y="67296"/>
                    </a:lnTo>
                    <a:lnTo>
                      <a:pt x="277473" y="29196"/>
                    </a:lnTo>
                    <a:cubicBezTo>
                      <a:pt x="277473" y="23481"/>
                      <a:pt x="273663" y="19671"/>
                      <a:pt x="267948" y="196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/>
              <a:lstStyle/>
              <a:p>
                <a:pPr algn="l"/>
              </a:p>
            </p:txBody>
          </p:sp>
          <p:sp>
            <p:nvSpPr>
              <p:cNvPr id="4" name="Bullet" descr="e6157769-0935-490f-84f0-a8257d2745ab"/>
              <p:cNvSpPr txBox="1"/>
              <p:nvPr/>
            </p:nvSpPr>
            <p:spPr>
              <a:xfrm>
                <a:off x="3213099" y="2661538"/>
                <a:ext cx="7658100" cy="925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i="0" u="none" strike="noStrike">
                    <a:solidFill>
                      <a:srgbClr val="2F2F2F"/>
                    </a:solidFill>
                    <a:latin typeface="思源宋体 CN Heavy"/>
                  </a:rPr>
                  <a:t>Don't be obsessed with living a perfect life without any wrinkles.</a:t>
                </a:r>
                <a:endParaRPr lang="en-US" sz="2000" b="1" i="0" u="none" strike="noStrike">
                  <a:solidFill>
                    <a:srgbClr val="2F2F2F"/>
                  </a:solidFill>
                  <a:latin typeface="思源宋体 CN Heavy"/>
                </a:endParaRPr>
              </a:p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0" u="none" strike="noStrike">
                    <a:solidFill>
                      <a:srgbClr val="2F2F2F"/>
                    </a:solidFill>
                    <a:ea typeface="思源宋体 CN Heavy"/>
                  </a:rPr>
                  <a:t>不必执着于把人生过成毫无褶皱的完美答卷</a:t>
                </a:r>
                <a:endParaRPr lang="en-US" sz="2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87f6c5f-59e4-49af-b268-57827b8d156e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i="0" u="none" strike="noStrike">
                <a:solidFill>
                  <a:srgbClr val="1C1C1C"/>
                </a:solidFill>
                <a:ea typeface="思源宋体 CN Heavy"/>
              </a:rPr>
              <a:t>接受与成长</a:t>
            </a:r>
            <a:endParaRPr lang="en-US" sz="3600" b="1" i="0" u="none" strike="noStrike">
              <a:solidFill>
                <a:srgbClr val="1C1C1C"/>
              </a:solidFill>
              <a:ea typeface="思源宋体 CN Heavy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i="0" u="none" strike="noStrike">
                <a:solidFill>
                  <a:srgbClr val="1C1C1C"/>
                </a:solidFill>
                <a:ea typeface="思源宋体 CN Heavy"/>
              </a:rPr>
              <a:t>在与不完美的相处中向上生长</a:t>
            </a:r>
            <a:endParaRPr lang="en-US" sz="3600" b="1" i="0" u="none" strike="noStrike">
              <a:solidFill>
                <a:srgbClr val="1C1C1C"/>
              </a:solidFill>
              <a:ea typeface="思源宋体 CN Heavy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strike="noStrike">
                <a:solidFill>
                  <a:srgbClr val="1C1C1C"/>
                </a:solidFill>
                <a:latin typeface="思源宋体 CN Heavy"/>
              </a:rPr>
              <a:t>Growing upwards in the midst of imperfect interactions.</a:t>
            </a:r>
            <a:endParaRPr lang="en-US" sz="2800" b="1" i="0" u="none" strike="noStrike">
              <a:solidFill>
                <a:srgbClr val="1C1C1C"/>
              </a:solidFill>
              <a:latin typeface="思源宋体 CN Heavy"/>
            </a:endParaRPr>
          </a:p>
        </p:txBody>
      </p:sp>
      <p:sp>
        <p:nvSpPr>
          <p:cNvPr id="3" name="文本占位符 2" descr="712e7db3-096b-4142-9c32-d97953551096"/>
          <p:cNvSpPr>
            <a:spLocks noGrp="1"/>
          </p:cNvSpPr>
          <p:nvPr>
            <p:ph type="body" idx="1" hasCustomPrompt="1"/>
          </p:nvPr>
        </p:nvSpPr>
        <p:spPr/>
        <p:txBody>
          <a:bodyPr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600" b="0" i="0" u="none" strike="noStrike">
                <a:solidFill>
                  <a:srgbClr val="2F2F2F"/>
                </a:solidFill>
                <a:ea typeface="思源宋体 CN Medium"/>
              </a:rPr>
              <a:t>学会接受不完美，实现自我成长</a:t>
            </a:r>
            <a:endParaRPr lang="en-US" sz="1600" b="0" i="0" u="none" strike="noStrike">
              <a:solidFill>
                <a:srgbClr val="2F2F2F"/>
              </a:solidFill>
              <a:ea typeface="思源宋体 CN Medium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600" b="0" i="0" u="none" strike="noStrike">
                <a:solidFill>
                  <a:srgbClr val="2F2F2F"/>
                </a:solidFill>
                <a:latin typeface="思源宋体 CN Medium"/>
              </a:rPr>
              <a:t>Learn to accept imperfection and achieve self growth.</a:t>
            </a:r>
            <a:endParaRPr lang="en-US" sz="1600" b="0" i="0" u="none" strike="noStrike">
              <a:solidFill>
                <a:srgbClr val="2F2F2F"/>
              </a:solidFill>
              <a:latin typeface="思源宋体 CN Medium"/>
            </a:endParaRPr>
          </a:p>
        </p:txBody>
      </p:sp>
      <p:pic>
        <p:nvPicPr>
          <p:cNvPr id="4" name="图片 3" descr="83d9dfe0ad73c0f7e944f0483cbdb5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6040" y="5086350"/>
            <a:ext cx="3367405" cy="1612265"/>
          </a:xfrm>
          <a:prstGeom prst="rect">
            <a:avLst/>
          </a:prstGeom>
        </p:spPr>
      </p:pic>
      <p:pic>
        <p:nvPicPr>
          <p:cNvPr id="5" name="图片 4" descr="daaa967e9a8cc7c66390708b05f8c5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35" y="5086350"/>
            <a:ext cx="3265170" cy="158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02bb5e1a-1f36-40a1-bdda-7a3b549431e7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1C1C1C"/>
                </a:solidFill>
                <a:ea typeface="思源宋体 CN Heavy"/>
              </a:rPr>
              <a:t>接受自己的不完美 We need to accept our imperfections.</a:t>
            </a:r>
            <a:endParaRPr lang="en-US" sz="2800" b="1" i="0" u="none">
              <a:solidFill>
                <a:srgbClr val="1C1C1C"/>
              </a:solidFill>
              <a:ea typeface="思源宋体 CN Heavy"/>
            </a:endParaRPr>
          </a:p>
        </p:txBody>
      </p:sp>
      <p:grpSp>
        <p:nvGrpSpPr>
          <p:cNvPr id="40" name="2c4d4f11-81c1-4eef-8a95-b02fb39dfa5f.source.5.zh-Hans.pptx" descr="c9d625c4-46bf-47e7-8aa7-ff262476c8ed"/>
          <p:cNvGrpSpPr/>
          <p:nvPr>
            <p:custDataLst>
              <p:tags r:id="rId1"/>
            </p:custDataLst>
          </p:nvPr>
        </p:nvGrpSpPr>
        <p:grpSpPr>
          <a:xfrm>
            <a:off x="0" y="1364760"/>
            <a:ext cx="12192000" cy="4463161"/>
            <a:chOff x="0" y="1364760"/>
            <a:chExt cx="12192000" cy="4463161"/>
          </a:xfrm>
        </p:grpSpPr>
        <p:cxnSp>
          <p:nvCxnSpPr>
            <p:cNvPr id="32" name="íṧliďê" descr="d59c343f-fc0c-4f86-98ab-07b39ba2789d"/>
            <p:cNvCxnSpPr/>
            <p:nvPr/>
          </p:nvCxnSpPr>
          <p:spPr>
            <a:xfrm>
              <a:off x="0" y="2092014"/>
              <a:ext cx="12192000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 descr="a881f3d7-a654-4fa7-b154-7303d520e057"/>
            <p:cNvGrpSpPr/>
            <p:nvPr/>
          </p:nvGrpSpPr>
          <p:grpSpPr>
            <a:xfrm>
              <a:off x="989557" y="2739538"/>
              <a:ext cx="3321907" cy="1435514"/>
              <a:chOff x="967523" y="2739538"/>
              <a:chExt cx="3321907" cy="1435514"/>
            </a:xfrm>
          </p:grpSpPr>
          <p:sp>
            <p:nvSpPr>
              <p:cNvPr id="26" name="Number1" descr="6d3e999b-eef4-4b26-b2e3-99653e4ace71"/>
              <p:cNvSpPr/>
              <p:nvPr>
                <p:custDataLst>
                  <p:tags r:id="rId2"/>
                </p:custDataLst>
              </p:nvPr>
            </p:nvSpPr>
            <p:spPr>
              <a:xfrm>
                <a:off x="967523" y="2915797"/>
                <a:ext cx="757508" cy="733332"/>
              </a:xfrm>
              <a:prstGeom prst="roundRect">
                <a:avLst>
                  <a:gd name="adj" fmla="val 5587"/>
                </a:avLst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rial" panose="020B0604020202020204"/>
                  </a:rPr>
                  <a:t>01</a:t>
                </a:r>
                <a:endParaRPr lang="en-US" sz="28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8" name="Text1" descr="f50f90d3-779e-4081-910f-c296f990bf1d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851780" y="3229237"/>
                <a:ext cx="2437650" cy="945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Embracing imperfection is the cornerstone of personal growth, as it can enhance confidence and increase happiness.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29" name="Bullet1" descr="63507a7f-9511-4474-90f7-fa502272b443"/>
              <p:cNvSpPr/>
              <p:nvPr>
                <p:custDataLst>
                  <p:tags r:id="rId4"/>
                </p:custDataLst>
              </p:nvPr>
            </p:nvSpPr>
            <p:spPr>
              <a:xfrm>
                <a:off x="1851780" y="2739538"/>
                <a:ext cx="2437650" cy="489700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2F2F2F"/>
                    </a:solidFill>
                    <a:ea typeface="思源宋体 CN Heavy"/>
                  </a:rPr>
                  <a:t>自我接纳的重要性</a:t>
                </a:r>
                <a:endParaRPr lang="en-US" sz="1800" b="1" i="0" u="none">
                  <a:solidFill>
                    <a:srgbClr val="2F2F2F"/>
                  </a:solidFill>
                  <a:ea typeface="思源宋体 CN Heavy"/>
                </a:endParaRPr>
              </a:p>
            </p:txBody>
          </p:sp>
        </p:grpSp>
        <p:grpSp>
          <p:nvGrpSpPr>
            <p:cNvPr id="35" name="组合 34" descr="12a4b212-cf1c-41a1-8a4b-3e19c9ef571d"/>
            <p:cNvGrpSpPr/>
            <p:nvPr/>
          </p:nvGrpSpPr>
          <p:grpSpPr>
            <a:xfrm>
              <a:off x="4438928" y="2739538"/>
              <a:ext cx="3321907" cy="1435514"/>
              <a:chOff x="4416894" y="2739538"/>
              <a:chExt cx="3321907" cy="1435514"/>
            </a:xfrm>
          </p:grpSpPr>
          <p:sp>
            <p:nvSpPr>
              <p:cNvPr id="22" name="Number2" descr="d48d8151-bfe6-4d3d-93de-8d8db8dca13e"/>
              <p:cNvSpPr/>
              <p:nvPr>
                <p:custDataLst>
                  <p:tags r:id="rId5"/>
                </p:custDataLst>
              </p:nvPr>
            </p:nvSpPr>
            <p:spPr>
              <a:xfrm>
                <a:off x="4416894" y="2915797"/>
                <a:ext cx="757508" cy="733332"/>
              </a:xfrm>
              <a:prstGeom prst="roundRect">
                <a:avLst>
                  <a:gd name="adj" fmla="val 5587"/>
                </a:avLst>
              </a:prstGeom>
              <a:solidFill>
                <a:schemeClr val="tx2">
                  <a:alpha val="1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2F2F2F"/>
                    </a:solidFill>
                    <a:latin typeface="Arial" panose="020B0604020202020204"/>
                  </a:rPr>
                  <a:t>02</a:t>
                </a:r>
                <a:endParaRPr lang="en-US" sz="2800" b="1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Text2" descr="6248e7e6-106a-40c2-86f4-76911f995ac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5301151" y="3229237"/>
                <a:ext cx="2437650" cy="945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Gradually cultivate the habit of self acceptance through small changes, such as changing self-evaluation methods.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25" name="Bullet2" descr="7fe6c127-0d74-494d-9b84-1300022f799e"/>
              <p:cNvSpPr/>
              <p:nvPr>
                <p:custDataLst>
                  <p:tags r:id="rId7"/>
                </p:custDataLst>
              </p:nvPr>
            </p:nvSpPr>
            <p:spPr>
              <a:xfrm>
                <a:off x="5301151" y="2739538"/>
                <a:ext cx="2437650" cy="489700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2F2F2F"/>
                    </a:solidFill>
                    <a:ea typeface="思源宋体 CN Heavy"/>
                  </a:rPr>
                  <a:t>日常生活中的实践</a:t>
                </a:r>
                <a:endParaRPr lang="en-US" sz="1800" b="1" i="0" u="none">
                  <a:solidFill>
                    <a:srgbClr val="2F2F2F"/>
                  </a:solidFill>
                  <a:ea typeface="思源宋体 CN Heavy"/>
                </a:endParaRPr>
              </a:p>
            </p:txBody>
          </p:sp>
        </p:grpSp>
        <p:grpSp>
          <p:nvGrpSpPr>
            <p:cNvPr id="36" name="组合 35" descr="c2f31509-8fc4-4f95-8ca2-abc12f52da63"/>
            <p:cNvGrpSpPr/>
            <p:nvPr/>
          </p:nvGrpSpPr>
          <p:grpSpPr>
            <a:xfrm>
              <a:off x="7888298" y="2739538"/>
              <a:ext cx="3321907" cy="1435514"/>
              <a:chOff x="7866264" y="2739538"/>
              <a:chExt cx="3321907" cy="1435514"/>
            </a:xfrm>
          </p:grpSpPr>
          <p:sp>
            <p:nvSpPr>
              <p:cNvPr id="18" name="Number3" descr="922c3bd0-285a-4123-a76c-cf276abd3133"/>
              <p:cNvSpPr/>
              <p:nvPr>
                <p:custDataLst>
                  <p:tags r:id="rId8"/>
                </p:custDataLst>
              </p:nvPr>
            </p:nvSpPr>
            <p:spPr>
              <a:xfrm>
                <a:off x="7866264" y="2915797"/>
                <a:ext cx="757508" cy="733332"/>
              </a:xfrm>
              <a:prstGeom prst="roundRect">
                <a:avLst>
                  <a:gd name="adj" fmla="val 5587"/>
                </a:avLst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rial" panose="020B0604020202020204"/>
                  </a:rPr>
                  <a:t>03</a:t>
                </a:r>
                <a:endParaRPr lang="en-US" sz="28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Text3" descr="8b4dc6e9-70f2-4fd8-86b7-7017efecc15b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8750521" y="3229237"/>
                <a:ext cx="2437650" cy="945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Meditation helps us delve deeper into ourselves, while reflection allows us to better understand and accept our imperfections.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21" name="Bullet3" descr="16c6e991-6f20-41a7-8eef-f551ea2850cc"/>
              <p:cNvSpPr/>
              <p:nvPr>
                <p:custDataLst>
                  <p:tags r:id="rId10"/>
                </p:custDataLst>
              </p:nvPr>
            </p:nvSpPr>
            <p:spPr>
              <a:xfrm>
                <a:off x="8750521" y="2739538"/>
                <a:ext cx="2437650" cy="489700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2F2F2F"/>
                    </a:solidFill>
                    <a:ea typeface="思源宋体 CN Heavy"/>
                  </a:rPr>
                  <a:t>冥想与自我反思</a:t>
                </a:r>
                <a:endParaRPr lang="en-US" sz="1800" b="1" i="0" u="none">
                  <a:solidFill>
                    <a:srgbClr val="2F2F2F"/>
                  </a:solidFill>
                  <a:ea typeface="思源宋体 CN Heavy"/>
                </a:endParaRPr>
              </a:p>
            </p:txBody>
          </p:sp>
        </p:grpSp>
        <p:grpSp>
          <p:nvGrpSpPr>
            <p:cNvPr id="37" name="组合 36" descr="b8edaf3b-7322-4a59-9794-c688f134c7a7"/>
            <p:cNvGrpSpPr/>
            <p:nvPr/>
          </p:nvGrpSpPr>
          <p:grpSpPr>
            <a:xfrm>
              <a:off x="2714242" y="4392407"/>
              <a:ext cx="3321907" cy="1435514"/>
              <a:chOff x="2692208" y="4392407"/>
              <a:chExt cx="3321907" cy="1435514"/>
            </a:xfrm>
          </p:grpSpPr>
          <p:sp>
            <p:nvSpPr>
              <p:cNvPr id="14" name="Number4" descr="d97eba00-bca0-4246-a9d9-9f96c970a7a0"/>
              <p:cNvSpPr/>
              <p:nvPr>
                <p:custDataLst>
                  <p:tags r:id="rId11"/>
                </p:custDataLst>
              </p:nvPr>
            </p:nvSpPr>
            <p:spPr>
              <a:xfrm>
                <a:off x="2692208" y="4568666"/>
                <a:ext cx="757508" cy="733332"/>
              </a:xfrm>
              <a:prstGeom prst="roundRect">
                <a:avLst>
                  <a:gd name="adj" fmla="val 5587"/>
                </a:avLst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FFFFFF"/>
                    </a:solidFill>
                    <a:latin typeface="Arial" panose="020B0604020202020204"/>
                  </a:rPr>
                  <a:t>04</a:t>
                </a:r>
                <a:endParaRPr lang="en-US" sz="2800" b="1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Text4" descr="9b753864-02c0-4cd9-92e1-7a7059cae27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576465" y="4882106"/>
                <a:ext cx="2437650" cy="945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Allowing oneself to feel and express all emotions, including vulnerability and unease, is the key to accepting oneself.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17" name="Bullet4" descr="3517c23d-e89f-43b7-a40f-aed929b1d557"/>
              <p:cNvSpPr/>
              <p:nvPr>
                <p:custDataLst>
                  <p:tags r:id="rId13"/>
                </p:custDataLst>
              </p:nvPr>
            </p:nvSpPr>
            <p:spPr>
              <a:xfrm>
                <a:off x="3576465" y="4392407"/>
                <a:ext cx="2437650" cy="489700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2F2F2F"/>
                    </a:solidFill>
                    <a:ea typeface="思源宋体 CN Heavy"/>
                  </a:rPr>
                  <a:t>接受自己的情感</a:t>
                </a:r>
                <a:endParaRPr lang="en-US" sz="1800" b="1" i="0" u="none">
                  <a:solidFill>
                    <a:srgbClr val="2F2F2F"/>
                  </a:solidFill>
                  <a:ea typeface="思源宋体 CN Heavy"/>
                </a:endParaRPr>
              </a:p>
            </p:txBody>
          </p:sp>
        </p:grpSp>
        <p:grpSp>
          <p:nvGrpSpPr>
            <p:cNvPr id="38" name="组合 37" descr="147d2483-4684-4f61-864d-df94fcfe7d55"/>
            <p:cNvGrpSpPr/>
            <p:nvPr/>
          </p:nvGrpSpPr>
          <p:grpSpPr>
            <a:xfrm>
              <a:off x="6163613" y="4392407"/>
              <a:ext cx="3321907" cy="1435514"/>
              <a:chOff x="6141579" y="4392407"/>
              <a:chExt cx="3321907" cy="1435514"/>
            </a:xfrm>
          </p:grpSpPr>
          <p:sp>
            <p:nvSpPr>
              <p:cNvPr id="10" name="Number5" descr="b0df60c0-11e5-447d-9cba-e91306401a4a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1579" y="4568666"/>
                <a:ext cx="757508" cy="733332"/>
              </a:xfrm>
              <a:prstGeom prst="roundRect">
                <a:avLst>
                  <a:gd name="adj" fmla="val 5587"/>
                </a:avLst>
              </a:prstGeom>
              <a:solidFill>
                <a:schemeClr val="tx2">
                  <a:alpha val="1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sz="2800" b="1" i="0" u="none">
                    <a:solidFill>
                      <a:srgbClr val="2F2F2F"/>
                    </a:solidFill>
                    <a:latin typeface="Arial" panose="020B0604020202020204"/>
                  </a:rPr>
                  <a:t>05</a:t>
                </a:r>
                <a:endParaRPr lang="en-US" sz="2800" b="1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Text5" descr="d50e753a-f54e-4213-9ba6-e6262776f8a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025836" y="4882106"/>
                <a:ext cx="2437650" cy="945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Integrating personal values into goal setting helps to gradually achieve growth through self acceptance.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13" name="Bullet5" descr="c26c973b-58f4-47d3-a5f2-e4a62e28efb0"/>
              <p:cNvSpPr/>
              <p:nvPr>
                <p:custDataLst>
                  <p:tags r:id="rId16"/>
                </p:custDataLst>
              </p:nvPr>
            </p:nvSpPr>
            <p:spPr>
              <a:xfrm>
                <a:off x="7025836" y="4392407"/>
                <a:ext cx="2437650" cy="489700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sz="1800" b="1" i="0" u="none">
                    <a:solidFill>
                      <a:srgbClr val="2F2F2F"/>
                    </a:solidFill>
                    <a:ea typeface="思源宋体 CN Heavy"/>
                  </a:rPr>
                  <a:t>制定积极的目标</a:t>
                </a:r>
                <a:endParaRPr lang="en-US" sz="1800" b="1" i="0" u="none">
                  <a:solidFill>
                    <a:srgbClr val="2F2F2F"/>
                  </a:solidFill>
                  <a:ea typeface="思源宋体 CN Heavy"/>
                </a:endParaRPr>
              </a:p>
            </p:txBody>
          </p:sp>
        </p:grpSp>
        <p:sp>
          <p:nvSpPr>
            <p:cNvPr id="33" name="Title" descr="ab39d050-a0f1-4cfd-ab84-dbb43658b43f"/>
            <p:cNvSpPr txBox="1"/>
            <p:nvPr/>
          </p:nvSpPr>
          <p:spPr>
            <a:xfrm>
              <a:off x="660400" y="1364760"/>
              <a:ext cx="10858500" cy="616437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2F2F2F"/>
                  </a:solidFill>
                  <a:ea typeface="思源宋体 CN Heavy"/>
                </a:rPr>
                <a:t>让我们开启自我接纳的旅程
Let's embark on a journey of self acceptance.</a:t>
              </a:r>
              <a:endParaRPr lang="en-US" sz="2400" b="1" i="0" u="none">
                <a:solidFill>
                  <a:srgbClr val="2F2F2F"/>
                </a:solidFill>
                <a:ea typeface="思源宋体 CN Heav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02bb5e1a-1f36-40a1-bdda-7a3b549431e7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1C1C1C"/>
                </a:solidFill>
                <a:ea typeface="思源宋体 CN Heavy"/>
              </a:rPr>
              <a:t>成长的动力</a:t>
            </a:r>
            <a:endParaRPr lang="en-US" sz="2800" b="1" i="0" u="none">
              <a:solidFill>
                <a:srgbClr val="1C1C1C"/>
              </a:solidFill>
              <a:ea typeface="思源宋体 CN Heavy"/>
            </a:endParaRPr>
          </a:p>
        </p:txBody>
      </p:sp>
      <p:grpSp>
        <p:nvGrpSpPr>
          <p:cNvPr id="64" name="b03764f6-ec5e-4e31-91cd-30251c366cd7.source.4.zh-Hans.pptx" descr="4ab83048-e4fa-4b97-b880-b7c6697ea7b1"/>
          <p:cNvGrpSpPr/>
          <p:nvPr>
            <p:custDataLst>
              <p:tags r:id="rId1"/>
            </p:custDataLst>
          </p:nvPr>
        </p:nvGrpSpPr>
        <p:grpSpPr>
          <a:xfrm>
            <a:off x="660400" y="1130300"/>
            <a:ext cx="10858500" cy="5099994"/>
            <a:chOff x="660400" y="1130300"/>
            <a:chExt cx="10858500" cy="5099994"/>
          </a:xfrm>
        </p:grpSpPr>
        <p:cxnSp>
          <p:nvCxnSpPr>
            <p:cNvPr id="30" name="íṩliďé" descr="c2021ee4-6622-4740-ab0a-2d52a47cebc8"/>
            <p:cNvCxnSpPr/>
            <p:nvPr>
              <p:custDataLst>
                <p:tags r:id="rId2"/>
              </p:custDataLst>
            </p:nvPr>
          </p:nvCxnSpPr>
          <p:spPr>
            <a:xfrm>
              <a:off x="673100" y="3675234"/>
              <a:ext cx="4380411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íSḻïḋe" descr="958183fd-4e11-431e-b21b-3dca0301535a"/>
            <p:cNvCxnSpPr/>
            <p:nvPr>
              <p:custDataLst>
                <p:tags r:id="rId3"/>
              </p:custDataLst>
            </p:nvPr>
          </p:nvCxnSpPr>
          <p:spPr>
            <a:xfrm>
              <a:off x="7138489" y="4396039"/>
              <a:ext cx="4380411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" descr="9e6f98b8-4ac6-4609-b0f5-8d706064fb64"/>
            <p:cNvSpPr txBox="1"/>
            <p:nvPr/>
          </p:nvSpPr>
          <p:spPr>
            <a:xfrm>
              <a:off x="660400" y="1130300"/>
              <a:ext cx="10858500" cy="749184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ctr"/>
              <a:r>
                <a:rPr lang="en-US" sz="2400" b="1" i="0" u="none">
                  <a:solidFill>
                    <a:srgbClr val="2F2F2F"/>
                  </a:solidFill>
                  <a:ea typeface="思源宋体 CN Heavy"/>
                </a:rPr>
                <a:t>利用不完美推动自我成长
Learn to use imperfections to drive personal growth.
</a:t>
              </a:r>
              <a:endParaRPr lang="en-US" sz="2400" b="1" i="0" u="none">
                <a:solidFill>
                  <a:srgbClr val="2F2F2F"/>
                </a:solidFill>
                <a:ea typeface="思源宋体 CN Heavy"/>
              </a:endParaRPr>
            </a:p>
          </p:txBody>
        </p:sp>
        <p:grpSp>
          <p:nvGrpSpPr>
            <p:cNvPr id="59" name="组合 58" descr="ccad380a-0455-4f0c-b10c-5bbc875b4ed2"/>
            <p:cNvGrpSpPr/>
            <p:nvPr/>
          </p:nvGrpSpPr>
          <p:grpSpPr>
            <a:xfrm>
              <a:off x="5521368" y="4559121"/>
              <a:ext cx="5145829" cy="1671173"/>
              <a:chOff x="5521368" y="4559121"/>
              <a:chExt cx="5145829" cy="1671173"/>
            </a:xfrm>
          </p:grpSpPr>
          <p:sp>
            <p:nvSpPr>
              <p:cNvPr id="55" name="ComponentBackground1" descr="0cd68888-3381-4cde-a22b-3b74360cb3d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5521368" y="4559121"/>
                <a:ext cx="1261937" cy="1671173"/>
              </a:xfrm>
              <a:custGeom>
                <a:avLst/>
                <a:gdLst/>
                <a:ahLst/>
                <a:cxnLst>
                  <a:cxn ang="0">
                    <a:pos x="885" y="361"/>
                  </a:cxn>
                  <a:cxn ang="0">
                    <a:pos x="840" y="315"/>
                  </a:cxn>
                  <a:cxn ang="0">
                    <a:pos x="379" y="777"/>
                  </a:cxn>
                  <a:cxn ang="0">
                    <a:pos x="379" y="1172"/>
                  </a:cxn>
                  <a:cxn ang="0">
                    <a:pos x="0" y="1172"/>
                  </a:cxn>
                  <a:cxn ang="0">
                    <a:pos x="0" y="620"/>
                  </a:cxn>
                  <a:cxn ang="0">
                    <a:pos x="572" y="49"/>
                  </a:cxn>
                  <a:cxn ang="0">
                    <a:pos x="523" y="0"/>
                  </a:cxn>
                  <a:cxn ang="0">
                    <a:pos x="885" y="0"/>
                  </a:cxn>
                  <a:cxn ang="0">
                    <a:pos x="885" y="361"/>
                  </a:cxn>
                </a:cxnLst>
                <a:rect l="0" t="0" r="r" b="b"/>
                <a:pathLst>
                  <a:path w="885" h="1172">
                    <a:moveTo>
                      <a:pt x="885" y="361"/>
                    </a:moveTo>
                    <a:lnTo>
                      <a:pt x="840" y="315"/>
                    </a:lnTo>
                    <a:lnTo>
                      <a:pt x="379" y="777"/>
                    </a:lnTo>
                    <a:lnTo>
                      <a:pt x="379" y="1172"/>
                    </a:lnTo>
                    <a:lnTo>
                      <a:pt x="0" y="1172"/>
                    </a:lnTo>
                    <a:lnTo>
                      <a:pt x="0" y="620"/>
                    </a:lnTo>
                    <a:lnTo>
                      <a:pt x="572" y="49"/>
                    </a:lnTo>
                    <a:lnTo>
                      <a:pt x="523" y="0"/>
                    </a:lnTo>
                    <a:lnTo>
                      <a:pt x="885" y="0"/>
                    </a:lnTo>
                    <a:lnTo>
                      <a:pt x="885" y="3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</a:p>
            </p:txBody>
          </p:sp>
          <p:sp>
            <p:nvSpPr>
              <p:cNvPr id="56" name="Text1" descr="7e35d856-685b-46fb-aaec-6b9a64f52a28"/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7141658" y="4899387"/>
                <a:ext cx="3525533" cy="62383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Firstly, feel the power brought by imperfection.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57" name="Bullet1" descr="8f1b4eb0-a4ce-4811-82a3-c4e78b557f97"/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7141664" y="4559121"/>
                <a:ext cx="3525533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首先感受不完美带来的动力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58" name="Number1" descr="50bdad04-e018-42c9-8960-38bd4a01ef3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979695" y="4997068"/>
                <a:ext cx="457622" cy="366900"/>
              </a:xfrm>
              <a:prstGeom prst="rect">
                <a:avLst/>
              </a:prstGeom>
              <a:noFill/>
            </p:spPr>
            <p:txBody>
              <a:bodyPr wrap="none" rtlCol="0" anchorCtr="0">
                <a:normAutofit/>
              </a:bodyPr>
              <a:lstStyle/>
              <a:p>
                <a:pPr algn="l"/>
                <a:r>
                  <a:rPr lang="en-US" sz="1800" b="0" i="0" u="none">
                    <a:solidFill>
                      <a:srgbClr val="FFFFFF"/>
                    </a:solidFill>
                    <a:latin typeface="Arial" panose="020B0604020202020204"/>
                  </a:rPr>
                  <a:t>01</a:t>
                </a:r>
                <a:endParaRPr lang="en-US" sz="1800" b="0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0" name="组合 59" descr="ee9f461b-19ba-44e9-aa61-b9f760a1d7ff"/>
            <p:cNvGrpSpPr/>
            <p:nvPr/>
          </p:nvGrpSpPr>
          <p:grpSpPr>
            <a:xfrm>
              <a:off x="1524803" y="3884292"/>
              <a:ext cx="4755154" cy="1112776"/>
              <a:chOff x="1524803" y="3884292"/>
              <a:chExt cx="4755154" cy="1112776"/>
            </a:xfrm>
          </p:grpSpPr>
          <p:sp>
            <p:nvSpPr>
              <p:cNvPr id="51" name="ComponentBackground2" descr="e2c1e7da-08f3-4e82-bd7d-19994493c41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231907" y="3916223"/>
                <a:ext cx="1048050" cy="1080845"/>
              </a:xfrm>
              <a:custGeom>
                <a:avLst/>
                <a:gdLst/>
                <a:ahLst/>
                <a:cxnLst>
                  <a:cxn ang="0">
                    <a:pos x="316" y="49"/>
                  </a:cxn>
                  <a:cxn ang="0">
                    <a:pos x="711" y="442"/>
                  </a:cxn>
                  <a:cxn ang="0">
                    <a:pos x="686" y="465"/>
                  </a:cxn>
                  <a:cxn ang="0">
                    <a:pos x="735" y="514"/>
                  </a:cxn>
                  <a:cxn ang="0">
                    <a:pos x="493" y="758"/>
                  </a:cxn>
                  <a:cxn ang="0">
                    <a:pos x="49" y="316"/>
                  </a:cxn>
                  <a:cxn ang="0">
                    <a:pos x="0" y="363"/>
                  </a:cxn>
                  <a:cxn ang="0">
                    <a:pos x="0" y="0"/>
                  </a:cxn>
                  <a:cxn ang="0">
                    <a:pos x="364" y="0"/>
                  </a:cxn>
                  <a:cxn ang="0">
                    <a:pos x="316" y="49"/>
                  </a:cxn>
                </a:cxnLst>
                <a:rect l="0" t="0" r="r" b="b"/>
                <a:pathLst>
                  <a:path w="735" h="758">
                    <a:moveTo>
                      <a:pt x="316" y="49"/>
                    </a:moveTo>
                    <a:lnTo>
                      <a:pt x="711" y="442"/>
                    </a:lnTo>
                    <a:lnTo>
                      <a:pt x="686" y="465"/>
                    </a:lnTo>
                    <a:lnTo>
                      <a:pt x="735" y="514"/>
                    </a:lnTo>
                    <a:lnTo>
                      <a:pt x="493" y="758"/>
                    </a:lnTo>
                    <a:lnTo>
                      <a:pt x="49" y="316"/>
                    </a:lnTo>
                    <a:lnTo>
                      <a:pt x="0" y="363"/>
                    </a:lnTo>
                    <a:lnTo>
                      <a:pt x="0" y="0"/>
                    </a:lnTo>
                    <a:lnTo>
                      <a:pt x="364" y="0"/>
                    </a:lnTo>
                    <a:lnTo>
                      <a:pt x="316" y="49"/>
                    </a:lnTo>
                    <a:close/>
                  </a:path>
                </a:pathLst>
              </a:custGeom>
              <a:solidFill>
                <a:schemeClr val="tx2">
                  <a:alpha val="15000"/>
                </a:schemeClr>
              </a:solidFill>
              <a:ln w="9525">
                <a:noFill/>
                <a:round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</a:p>
            </p:txBody>
          </p:sp>
          <p:sp>
            <p:nvSpPr>
              <p:cNvPr id="52" name="Text2" descr="59893da9-1035-40e7-8236-607fdacc64d7"/>
              <p:cNvSpPr txBox="1"/>
              <p:nvPr>
                <p:custDataLst>
                  <p:tags r:id="rId9"/>
                </p:custDataLst>
              </p:nvPr>
            </p:nvSpPr>
            <p:spPr>
              <a:xfrm flipH="1">
                <a:off x="1524803" y="4224558"/>
                <a:ext cx="3525533" cy="62383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Secondly, seek ways to improve oneself.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53" name="Bullet2" descr="99f60872-ea80-47b1-b78c-a558bd12cc6b"/>
              <p:cNvSpPr txBox="1"/>
              <p:nvPr>
                <p:custDataLst>
                  <p:tags r:id="rId10"/>
                </p:custDataLst>
              </p:nvPr>
            </p:nvSpPr>
            <p:spPr>
              <a:xfrm flipH="1">
                <a:off x="1524809" y="3884292"/>
                <a:ext cx="3525533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其次寻找自我提升的方法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54" name="Number2" descr="1e924a14-f777-43f0-b514-7396a31685ed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522073" y="4259382"/>
                <a:ext cx="457622" cy="366900"/>
              </a:xfrm>
              <a:prstGeom prst="rect">
                <a:avLst/>
              </a:prstGeom>
              <a:noFill/>
            </p:spPr>
            <p:txBody>
              <a:bodyPr wrap="none" rtlCol="0" anchorCtr="0">
                <a:normAutofit/>
              </a:bodyPr>
              <a:lstStyle/>
              <a:p>
                <a:pPr algn="l"/>
                <a:r>
                  <a:rPr lang="en-US" sz="1800" b="0" i="0" u="none">
                    <a:solidFill>
                      <a:srgbClr val="2F2F2F"/>
                    </a:solidFill>
                    <a:latin typeface="Arial" panose="020B0604020202020204"/>
                  </a:rPr>
                  <a:t>02</a:t>
                </a:r>
                <a:endParaRPr lang="en-US" sz="1800" b="0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1" name="组合 60" descr="d775fb49-4d3c-4e3f-91f5-b5b89128c8d0"/>
            <p:cNvGrpSpPr/>
            <p:nvPr/>
          </p:nvGrpSpPr>
          <p:grpSpPr>
            <a:xfrm>
              <a:off x="5745235" y="3268854"/>
              <a:ext cx="4921962" cy="1065158"/>
              <a:chOff x="5745235" y="3268854"/>
              <a:chExt cx="4921962" cy="1065158"/>
            </a:xfrm>
          </p:grpSpPr>
          <p:sp>
            <p:nvSpPr>
              <p:cNvPr id="47" name="ComponentBackground3" descr="4ea0b68a-db39-4c14-849f-ec735950314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5745235" y="3268854"/>
                <a:ext cx="1038067" cy="1065158"/>
              </a:xfrm>
              <a:custGeom>
                <a:avLst/>
                <a:gdLst/>
                <a:ahLst/>
                <a:cxnLst>
                  <a:cxn ang="0">
                    <a:pos x="728" y="350"/>
                  </a:cxn>
                  <a:cxn ang="0">
                    <a:pos x="684" y="306"/>
                  </a:cxn>
                  <a:cxn ang="0">
                    <a:pos x="241" y="747"/>
                  </a:cxn>
                  <a:cxn ang="0">
                    <a:pos x="0" y="507"/>
                  </a:cxn>
                  <a:cxn ang="0">
                    <a:pos x="42" y="460"/>
                  </a:cxn>
                  <a:cxn ang="0">
                    <a:pos x="21" y="439"/>
                  </a:cxn>
                  <a:cxn ang="0">
                    <a:pos x="419" y="42"/>
                  </a:cxn>
                  <a:cxn ang="0">
                    <a:pos x="377" y="0"/>
                  </a:cxn>
                  <a:cxn ang="0">
                    <a:pos x="728" y="0"/>
                  </a:cxn>
                  <a:cxn ang="0">
                    <a:pos x="728" y="350"/>
                  </a:cxn>
                </a:cxnLst>
                <a:rect l="0" t="0" r="r" b="b"/>
                <a:pathLst>
                  <a:path w="728" h="747">
                    <a:moveTo>
                      <a:pt x="728" y="350"/>
                    </a:moveTo>
                    <a:lnTo>
                      <a:pt x="684" y="306"/>
                    </a:lnTo>
                    <a:lnTo>
                      <a:pt x="241" y="747"/>
                    </a:lnTo>
                    <a:lnTo>
                      <a:pt x="0" y="507"/>
                    </a:lnTo>
                    <a:lnTo>
                      <a:pt x="42" y="460"/>
                    </a:lnTo>
                    <a:lnTo>
                      <a:pt x="21" y="439"/>
                    </a:lnTo>
                    <a:lnTo>
                      <a:pt x="419" y="42"/>
                    </a:lnTo>
                    <a:lnTo>
                      <a:pt x="377" y="0"/>
                    </a:lnTo>
                    <a:lnTo>
                      <a:pt x="728" y="0"/>
                    </a:lnTo>
                    <a:lnTo>
                      <a:pt x="728" y="3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</a:p>
            </p:txBody>
          </p:sp>
          <p:sp>
            <p:nvSpPr>
              <p:cNvPr id="48" name="Text3" descr="4d11d71e-cb18-433c-a8ad-c93f99a63840"/>
              <p:cNvSpPr txBox="1"/>
              <p:nvPr>
                <p:custDataLst>
                  <p:tags r:id="rId13"/>
                </p:custDataLst>
              </p:nvPr>
            </p:nvSpPr>
            <p:spPr>
              <a:xfrm flipH="1">
                <a:off x="7141658" y="3609120"/>
                <a:ext cx="3525533" cy="62383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Having the courage to accept feedback is essential.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49" name="Bullet3" descr="bb4d575d-0b85-430e-82c6-1a914d6add43"/>
              <p:cNvSpPr txBox="1"/>
              <p:nvPr>
                <p:custDataLst>
                  <p:tags r:id="rId14"/>
                </p:custDataLst>
              </p:nvPr>
            </p:nvSpPr>
            <p:spPr>
              <a:xfrm flipH="1">
                <a:off x="7141664" y="3268854"/>
                <a:ext cx="3525533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既要拥有接受反馈的勇气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50" name="Number3" descr="adeacce8-79e3-4f6e-9c2b-84c78904e90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979695" y="3619694"/>
                <a:ext cx="457622" cy="366900"/>
              </a:xfrm>
              <a:prstGeom prst="rect">
                <a:avLst/>
              </a:prstGeom>
              <a:noFill/>
            </p:spPr>
            <p:txBody>
              <a:bodyPr wrap="none" rtlCol="0" anchorCtr="0">
                <a:normAutofit/>
              </a:bodyPr>
              <a:lstStyle/>
              <a:p>
                <a:pPr algn="l"/>
                <a:r>
                  <a:rPr lang="en-US" sz="1800" b="0" i="0" u="none">
                    <a:solidFill>
                      <a:srgbClr val="FFFFFF"/>
                    </a:solidFill>
                    <a:latin typeface="Arial" panose="020B0604020202020204"/>
                  </a:rPr>
                  <a:t>03</a:t>
                </a:r>
                <a:endParaRPr lang="en-US" sz="1800" b="0" i="0" u="none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2" name="组合 61" descr="c580843f-5865-4011-92f9-0326e52f3396"/>
            <p:cNvGrpSpPr/>
            <p:nvPr/>
          </p:nvGrpSpPr>
          <p:grpSpPr>
            <a:xfrm>
              <a:off x="1524803" y="2502073"/>
              <a:ext cx="4748025" cy="1178872"/>
              <a:chOff x="1524803" y="2502073"/>
              <a:chExt cx="4748025" cy="1178872"/>
            </a:xfrm>
          </p:grpSpPr>
          <p:sp>
            <p:nvSpPr>
              <p:cNvPr id="43" name="ComponentBackground4" descr="3ce7f1fb-40f8-437e-afa3-0e3fbac5e70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234760" y="2608656"/>
                <a:ext cx="1038068" cy="1072289"/>
              </a:xfrm>
              <a:custGeom>
                <a:avLst/>
                <a:gdLst/>
                <a:ahLst/>
                <a:cxnLst>
                  <a:cxn ang="0">
                    <a:pos x="313" y="41"/>
                  </a:cxn>
                  <a:cxn ang="0">
                    <a:pos x="709" y="437"/>
                  </a:cxn>
                  <a:cxn ang="0">
                    <a:pos x="682" y="463"/>
                  </a:cxn>
                  <a:cxn ang="0">
                    <a:pos x="728" y="509"/>
                  </a:cxn>
                  <a:cxn ang="0">
                    <a:pos x="483" y="752"/>
                  </a:cxn>
                  <a:cxn ang="0">
                    <a:pos x="41" y="312"/>
                  </a:cxn>
                  <a:cxn ang="0">
                    <a:pos x="0" y="352"/>
                  </a:cxn>
                  <a:cxn ang="0">
                    <a:pos x="0" y="0"/>
                  </a:cxn>
                  <a:cxn ang="0">
                    <a:pos x="349" y="0"/>
                  </a:cxn>
                  <a:cxn ang="0">
                    <a:pos x="313" y="41"/>
                  </a:cxn>
                </a:cxnLst>
                <a:rect l="0" t="0" r="r" b="b"/>
                <a:pathLst>
                  <a:path w="728" h="752">
                    <a:moveTo>
                      <a:pt x="313" y="41"/>
                    </a:moveTo>
                    <a:lnTo>
                      <a:pt x="709" y="437"/>
                    </a:lnTo>
                    <a:lnTo>
                      <a:pt x="682" y="463"/>
                    </a:lnTo>
                    <a:lnTo>
                      <a:pt x="728" y="509"/>
                    </a:lnTo>
                    <a:lnTo>
                      <a:pt x="483" y="752"/>
                    </a:lnTo>
                    <a:lnTo>
                      <a:pt x="41" y="312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349" y="0"/>
                    </a:lnTo>
                    <a:lnTo>
                      <a:pt x="313" y="41"/>
                    </a:lnTo>
                    <a:close/>
                  </a:path>
                </a:pathLst>
              </a:custGeom>
              <a:solidFill>
                <a:schemeClr val="tx2">
                  <a:alpha val="15000"/>
                </a:schemeClr>
              </a:solidFill>
              <a:ln w="9525">
                <a:noFill/>
                <a:round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</a:p>
            </p:txBody>
          </p:sp>
          <p:sp>
            <p:nvSpPr>
              <p:cNvPr id="44" name="Text4" descr="fa13d136-bd4a-40ae-bda8-3b964a710b51"/>
              <p:cNvSpPr txBox="1"/>
              <p:nvPr>
                <p:custDataLst>
                  <p:tags r:id="rId17"/>
                </p:custDataLst>
              </p:nvPr>
            </p:nvSpPr>
            <p:spPr>
              <a:xfrm flipH="1">
                <a:off x="1524803" y="2842339"/>
                <a:ext cx="3525533" cy="62383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sz="1400" b="1" i="0" u="none" strike="noStrike">
                    <a:solidFill>
                      <a:srgbClr val="2F2F2F"/>
                    </a:solidFill>
                    <a:latin typeface="思源宋体 CN Medium"/>
                  </a:rPr>
                  <a:t>We also need to learn the skills of self motivation.</a:t>
                </a:r>
                <a:endParaRPr lang="en-US" sz="1400" b="1" i="0" u="none" strike="noStrike">
                  <a:solidFill>
                    <a:srgbClr val="2F2F2F"/>
                  </a:solidFill>
                  <a:latin typeface="思源宋体 CN Medium"/>
                </a:endParaRPr>
              </a:p>
            </p:txBody>
          </p:sp>
          <p:sp>
            <p:nvSpPr>
              <p:cNvPr id="45" name="Bullet4" descr="9cf55521-4c11-4712-a9ba-74ac82676fba"/>
              <p:cNvSpPr txBox="1"/>
              <p:nvPr>
                <p:custDataLst>
                  <p:tags r:id="rId18"/>
                </p:custDataLst>
              </p:nvPr>
            </p:nvSpPr>
            <p:spPr>
              <a:xfrm flipH="1">
                <a:off x="1524809" y="2502073"/>
                <a:ext cx="3525533" cy="3402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sz="1800" b="1" i="0" u="none" strike="noStrike">
                    <a:solidFill>
                      <a:srgbClr val="2F2F2F"/>
                    </a:solidFill>
                    <a:ea typeface="思源宋体 CN Heavy"/>
                  </a:rPr>
                  <a:t>也要学习自我激励的技巧</a:t>
                </a:r>
                <a:endParaRPr lang="en-US" sz="1800" b="1" i="0" u="none" strike="noStrike">
                  <a:solidFill>
                    <a:srgbClr val="2F2F2F"/>
                  </a:solidFill>
                  <a:ea typeface="思源宋体 CN Heavy"/>
                </a:endParaRPr>
              </a:p>
            </p:txBody>
          </p:sp>
          <p:sp>
            <p:nvSpPr>
              <p:cNvPr id="46" name="Number4" descr="37afd981-9e35-4e8f-9974-72910beb0cc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22073" y="2930603"/>
                <a:ext cx="457622" cy="366900"/>
              </a:xfrm>
              <a:prstGeom prst="rect">
                <a:avLst/>
              </a:prstGeom>
              <a:noFill/>
            </p:spPr>
            <p:txBody>
              <a:bodyPr wrap="none" rtlCol="0" anchorCtr="0">
                <a:normAutofit/>
              </a:bodyPr>
              <a:lstStyle/>
              <a:p>
                <a:pPr algn="l"/>
                <a:r>
                  <a:rPr lang="en-US" sz="1800" b="0" i="0" u="none">
                    <a:solidFill>
                      <a:srgbClr val="2F2F2F"/>
                    </a:solidFill>
                    <a:latin typeface="Arial" panose="020B0604020202020204"/>
                  </a:rPr>
                  <a:t>04</a:t>
                </a:r>
                <a:endParaRPr lang="en-US" sz="1800" b="0" i="0" u="none">
                  <a:solidFill>
                    <a:srgbClr val="2F2F2F"/>
                  </a:solidFill>
                  <a:latin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909a4265-a051-4251-9039-4d9a272d187b"/>
          <p:cNvSpPr>
            <a:spLocks noGrp="1"/>
          </p:cNvSpPr>
          <p:nvPr>
            <p:ph type="title" hasCustomPrompt="1"/>
          </p:nvPr>
        </p:nvSpPr>
        <p:spPr>
          <a:xfrm>
            <a:off x="2184475" y="2161231"/>
            <a:ext cx="7823051" cy="1729091"/>
          </a:xfrm>
        </p:spPr>
        <p:txBody>
          <a:bodyPr anchorCtr="0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5400" b="1" i="0" u="none" strike="noStrike">
                <a:solidFill>
                  <a:srgbClr val="1C1C1C"/>
                </a:solidFill>
                <a:ea typeface="思源宋体 CN Heavy"/>
              </a:rPr>
              <a:t>谢谢观看</a:t>
            </a:r>
            <a:endParaRPr lang="en-US" sz="5400" b="1" i="0" u="none" strike="noStrike">
              <a:solidFill>
                <a:srgbClr val="1C1C1C"/>
              </a:solidFill>
              <a:ea typeface="思源宋体 CN Heavy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b="1" i="0" u="none" strike="noStrike">
                <a:solidFill>
                  <a:srgbClr val="1C1C1C"/>
                </a:solidFill>
                <a:latin typeface="思源宋体 CN Heavy"/>
              </a:rPr>
              <a:t>Thank you all for listening to my report</a:t>
            </a:r>
            <a:endParaRPr lang="en-US" sz="4000" b="1" i="0" u="none" strike="noStrike">
              <a:solidFill>
                <a:srgbClr val="1C1C1C"/>
              </a:solidFill>
              <a:latin typeface="思源宋体 CN Heavy"/>
            </a:endParaRPr>
          </a:p>
        </p:txBody>
      </p:sp>
      <p:sp>
        <p:nvSpPr>
          <p:cNvPr id="11" name="文本占位符 10" descr="bc47b764-254a-4b09-8b5e-7fd52259a8be"/>
          <p:cNvSpPr>
            <a:spLocks noGrp="1"/>
          </p:cNvSpPr>
          <p:nvPr>
            <p:ph type="body" sz="quarter" idx="13" hasCustomPrompt="1"/>
          </p:nvPr>
        </p:nvSpPr>
        <p:spPr/>
        <p:txBody>
          <a:bodyPr anchorCtr="0"/>
          <a:lstStyle/>
          <a:p>
            <a:pPr algn="ctr">
              <a:lnSpc>
                <a:spcPct val="108000"/>
              </a:lnSpc>
              <a:spcBef>
                <a:spcPts val="1000"/>
              </a:spcBef>
            </a:pPr>
            <a:r>
              <a:rPr lang="en-US" sz="2000" b="1" i="0" u="none" strike="noStrike">
                <a:solidFill>
                  <a:srgbClr val="FFFFFF"/>
                </a:solidFill>
                <a:ea typeface="思源宋体 CN Medium"/>
              </a:rPr>
              <a:t>报告人：吴伟佳</a:t>
            </a:r>
            <a:endParaRPr lang="en-US" sz="2000" b="1" i="0" u="none" strike="noStrike">
              <a:solidFill>
                <a:srgbClr val="FFFFFF"/>
              </a:solidFill>
              <a:ea typeface="思源宋体 CN Medium"/>
            </a:endParaRPr>
          </a:p>
        </p:txBody>
      </p:sp>
      <p:sp>
        <p:nvSpPr>
          <p:cNvPr id="12" name="文本占位符 11" descr="f7a242ec-7c71-47a6-85b4-25efae656b8b"/>
          <p:cNvSpPr>
            <a:spLocks noGrp="1"/>
          </p:cNvSpPr>
          <p:nvPr>
            <p:ph type="body" sz="quarter" idx="14" hasCustomPrompt="1"/>
          </p:nvPr>
        </p:nvSpPr>
        <p:spPr/>
        <p:txBody>
          <a:bodyPr anchorCtr="0"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1600" b="0" i="0" u="none" strike="noStrike">
                <a:solidFill>
                  <a:srgbClr val="1C1C1C"/>
                </a:solidFill>
                <a:latin typeface="思源宋体 CN Medium"/>
              </a:rPr>
              <a:t>2025.10.26</a:t>
            </a:r>
            <a:endParaRPr lang="en-US" sz="1600" b="0" i="0" u="none" strike="noStrike">
              <a:solidFill>
                <a:srgbClr val="1C1C1C"/>
              </a:solidFill>
              <a:latin typeface="思源宋体 CN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56900" y="6413500"/>
            <a:ext cx="1371600" cy="381000"/>
          </a:xfrm>
          <a:prstGeom prst="roundRect">
            <a:avLst/>
          </a:prstGeom>
          <a:solidFill>
            <a:srgbClr val="FFFFFF"/>
          </a:solidFill>
        </p:spPr>
        <p:txBody>
          <a:bodyPr wrap="none" rtlCol="0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</a:rPr>
              <a:t>内容由夸克AI生成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0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1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2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3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4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5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6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17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18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19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20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1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2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3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4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5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6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7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8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29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30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1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2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3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4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5.xml><?xml version="1.0" encoding="utf-8"?>
<p:tagLst xmlns:p="http://schemas.openxmlformats.org/presentationml/2006/main">
  <p:tag name="KSO_WM_DIAGRAM_VIRTUALLY_FRAME" val="{&quot;height&quot;:401.57433070866136,&quot;left&quot;:52,&quot;top&quot;:89,&quot;width&quot;:855}"/>
</p:tagLst>
</file>

<file path=ppt/tags/tag36.xml><?xml version="1.0" encoding="utf-8"?>
<p:tagLst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4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5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6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7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8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ags/tag9.xml><?xml version="1.0" encoding="utf-8"?>
<p:tagLst xmlns:p="http://schemas.openxmlformats.org/presentationml/2006/main">
  <p:tag name="KSO_WM_DIAGRAM_VIRTUALLY_FRAME" val="{&quot;height&quot;:351.42999999999995,&quot;left&quot;:0,&quot;top&quot;:107.46141732283465,&quot;width&quot;:960}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FEBEBE"/>
      </a:accent1>
      <a:accent2>
        <a:srgbClr val="A5D5B8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F84D4D"/>
      </a:hlink>
      <a:folHlink>
        <a:srgbClr val="979797"/>
      </a:folHlink>
    </a:clrScheme>
    <a:fontScheme name="iSlide">
      <a:majorFont>
        <a:latin typeface="思源宋体 CN Heavy"/>
        <a:ea typeface="思源宋体 CN Heavy"/>
        <a:cs typeface=""/>
      </a:majorFont>
      <a:minorFont>
        <a:latin typeface="思源宋体 CN Medium"/>
        <a:ea typeface="思源宋体 CN Medium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0</TotalTime>
  <Words>2130</Words>
  <Application>WPS 演示</Application>
  <PresentationFormat>宽屏</PresentationFormat>
  <Paragraphs>140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思源宋体 CN Heavy</vt:lpstr>
      <vt:lpstr>思源宋体 CN Medium</vt:lpstr>
      <vt:lpstr>Arial</vt:lpstr>
      <vt:lpstr>微软雅黑</vt:lpstr>
      <vt:lpstr>Arial Unicode MS</vt:lpstr>
      <vt:lpstr>Calibri</vt:lpstr>
      <vt:lpstr>思源宋体 CN Medium</vt:lpstr>
      <vt:lpstr>思源宋体 CN Heavy</vt:lpstr>
      <vt:lpstr>Designed by iSlide</vt:lpstr>
      <vt:lpstr>拥抱不完美的自己</vt:lpstr>
      <vt:lpstr>目录</vt:lpstr>
      <vt:lpstr>发现不完美的魅力</vt:lpstr>
      <vt:lpstr>认识不完美   Knowing imperfections</vt:lpstr>
      <vt:lpstr>不完美的美丽 There is also a beautiful aspect to imperfection</vt:lpstr>
      <vt:lpstr>Growing upwards in the midst of imperfect interactions.</vt:lpstr>
      <vt:lpstr>接受自己的不完美 We need to accept our imperfections.</vt:lpstr>
      <vt:lpstr>成长的动力</vt:lpstr>
      <vt:lpstr>Thank you all for listening to my report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iSlide</dc:creator>
  <cp:lastModifiedBy>WPS_1692496828</cp:lastModifiedBy>
  <cp:revision>4</cp:revision>
  <cp:lastPrinted>2025-02-11T16:00:00Z</cp:lastPrinted>
  <dcterms:created xsi:type="dcterms:W3CDTF">2025-02-11T16:00:00Z</dcterms:created>
  <dcterms:modified xsi:type="dcterms:W3CDTF">2025-10-26T05:19:47Z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cd3fd0b2-4a49-4e2a-b5ef-d73cd8e9cb85</vt:lpwstr>
  </property>
  <property fmtid="{D5CDD505-2E9C-101B-9397-08002B2CF9AE}" pid="3" name="ICV">
    <vt:lpwstr>3992DD24D8A040A59CBC20896793F6BD_13</vt:lpwstr>
  </property>
  <property fmtid="{D5CDD505-2E9C-101B-9397-08002B2CF9AE}" pid="4" name="KSOProductBuildVer">
    <vt:lpwstr>2052-12.1.0.22529</vt:lpwstr>
  </property>
</Properties>
</file>