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8" r:id="rId6"/>
    <p:sldId id="259" r:id="rId7"/>
    <p:sldId id="260" r:id="rId8"/>
    <p:sldId id="262" r:id="rId9"/>
    <p:sldId id="263" r:id="rId10"/>
    <p:sldId id="264" r:id="rId11"/>
    <p:sldId id="261"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5"/>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4" name="直角三角形 10"/>
          <p:cNvSpPr/>
          <p:nvPr/>
        </p:nvSpPr>
        <p:spPr>
          <a:xfrm flipH="1">
            <a:off x="0" y="3044825"/>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80604020202020204" pitchFamily="34" charset="0"/>
              <a:buNone/>
              <a:defRPr/>
            </a:pPr>
            <a:endParaRPr lang="zh-CN" altLang="en-US" sz="2400" noProof="1">
              <a:cs typeface="+mn-ea"/>
            </a:endParaRPr>
          </a:p>
        </p:txBody>
      </p:sp>
      <p:pic>
        <p:nvPicPr>
          <p:cNvPr id="5" name="图片 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18832" b="13748"/>
          <a:stretch>
            <a:fillRect/>
          </a:stretch>
        </p:blipFill>
        <p:spPr bwMode="auto">
          <a:xfrm>
            <a:off x="0" y="0"/>
            <a:ext cx="12192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8"/>
          <p:cNvSpPr/>
          <p:nvPr>
            <p:custDataLst>
              <p:tags r:id="rId4"/>
            </p:custDataLst>
          </p:nvPr>
        </p:nvSpPr>
        <p:spPr>
          <a:xfrm rot="5400000" flipV="1">
            <a:off x="4187031" y="-1146968"/>
            <a:ext cx="3817937" cy="12192000"/>
          </a:xfrm>
          <a:prstGeom prst="triangle">
            <a:avLst/>
          </a:prstGeom>
          <a:solidFill>
            <a:srgbClr val="354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sz="2400" noProof="1">
              <a:cs typeface="+mn-ea"/>
            </a:endParaRPr>
          </a:p>
        </p:txBody>
      </p:sp>
      <p:sp>
        <p:nvSpPr>
          <p:cNvPr id="7" name="直角三角形 9"/>
          <p:cNvSpPr/>
          <p:nvPr>
            <p:custDataLst>
              <p:tags r:id="rId5"/>
            </p:custDataLst>
          </p:nvPr>
        </p:nvSpPr>
        <p:spPr>
          <a:xfrm>
            <a:off x="0" y="3614738"/>
            <a:ext cx="12192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sz="2400" noProof="1">
              <a:cs typeface="+mn-ea"/>
            </a:endParaRPr>
          </a:p>
        </p:txBody>
      </p:sp>
      <p:sp>
        <p:nvSpPr>
          <p:cNvPr id="8" name="直角三角形 10"/>
          <p:cNvSpPr/>
          <p:nvPr>
            <p:custDataLst>
              <p:tags r:id="rId6"/>
            </p:custDataLst>
          </p:nvPr>
        </p:nvSpPr>
        <p:spPr>
          <a:xfrm flipH="1">
            <a:off x="0" y="3040063"/>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sz="2400" noProof="1">
              <a:cs typeface="+mn-ea"/>
            </a:endParaRPr>
          </a:p>
        </p:txBody>
      </p:sp>
      <p:sp>
        <p:nvSpPr>
          <p:cNvPr id="3" name="副标题 2"/>
          <p:cNvSpPr>
            <a:spLocks noGrp="1"/>
          </p:cNvSpPr>
          <p:nvPr>
            <p:ph type="subTitle" idx="1"/>
          </p:nvPr>
        </p:nvSpPr>
        <p:spPr>
          <a:xfrm>
            <a:off x="5562600" y="6164370"/>
            <a:ext cx="6553200" cy="504000"/>
          </a:xfrm>
          <a:noFill/>
        </p:spPr>
        <p:txBody>
          <a:bodyPr>
            <a:normAutofit/>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2" name="标题 1"/>
          <p:cNvSpPr>
            <a:spLocks noGrp="1"/>
          </p:cNvSpPr>
          <p:nvPr>
            <p:ph type="ctrTitle"/>
          </p:nvPr>
        </p:nvSpPr>
        <p:spPr>
          <a:xfrm>
            <a:off x="5562600" y="5038724"/>
            <a:ext cx="6553200" cy="1053581"/>
          </a:xfrm>
          <a:noFill/>
        </p:spPr>
        <p:txBody>
          <a:bodyPr anchor="b">
            <a:normAutofit/>
          </a:bodyPr>
          <a:lstStyle>
            <a:lvl1pPr algn="r">
              <a:defRPr sz="4800" b="1">
                <a:solidFill>
                  <a:schemeClr val="tx1"/>
                </a:solidFill>
              </a:defRPr>
            </a:lvl1pPr>
          </a:lstStyle>
          <a:p>
            <a:r>
              <a:rPr lang="zh-CN" altLang="en-US" noProof="1" smtClean="0"/>
              <a:t>单击此处编辑母版标题样式</a:t>
            </a:r>
            <a:endParaRPr lang="zh-CN" altLang="en-US" noProof="1"/>
          </a:p>
        </p:txBody>
      </p:sp>
      <p:sp>
        <p:nvSpPr>
          <p:cNvPr id="9"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10" name="页脚占位符 4"/>
          <p:cNvSpPr>
            <a:spLocks noGrp="1"/>
          </p:cNvSpPr>
          <p:nvPr>
            <p:ph type="ftr" sz="quarter" idx="11"/>
          </p:nvPr>
        </p:nvSpPr>
        <p:spPr/>
        <p:txBody>
          <a:bodyPr/>
          <a:lstStyle>
            <a:lvl1pPr>
              <a:defRPr>
                <a:ea typeface="微软雅黑" charset="-122"/>
              </a:defRPr>
            </a:lvl1pPr>
          </a:lstStyle>
          <a:p>
            <a:endParaRPr lang="zh-CN" altLang="en-US" dirty="0"/>
          </a:p>
        </p:txBody>
      </p:sp>
      <p:sp>
        <p:nvSpPr>
          <p:cNvPr id="11" name="灯片编号占位符 6"/>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纵排四项">
    <p:spTree>
      <p:nvGrpSpPr>
        <p:cNvPr id="1" name=""/>
        <p:cNvGrpSpPr/>
        <p:nvPr/>
      </p:nvGrpSpPr>
      <p:grpSpPr>
        <a:xfrm>
          <a:off x="0" y="0"/>
          <a:ext cx="0" cy="0"/>
          <a:chOff x="0" y="0"/>
          <a:chExt cx="0" cy="0"/>
        </a:xfrm>
      </p:grpSpPr>
      <p:cxnSp>
        <p:nvCxnSpPr>
          <p:cNvPr id="12" name="直接连接符 11"/>
          <p:cNvCxnSpPr/>
          <p:nvPr/>
        </p:nvCxnSpPr>
        <p:spPr>
          <a:xfrm>
            <a:off x="4751388" y="1357313"/>
            <a:ext cx="0" cy="430371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矩形 7"/>
          <p:cNvSpPr/>
          <p:nvPr/>
        </p:nvSpPr>
        <p:spPr>
          <a:xfrm>
            <a:off x="1938338" y="1519238"/>
            <a:ext cx="2244725" cy="914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15" name="矩形 8"/>
          <p:cNvSpPr/>
          <p:nvPr/>
        </p:nvSpPr>
        <p:spPr>
          <a:xfrm>
            <a:off x="1938338" y="2532063"/>
            <a:ext cx="2244725" cy="91281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16" name="矩形 9"/>
          <p:cNvSpPr/>
          <p:nvPr/>
        </p:nvSpPr>
        <p:spPr>
          <a:xfrm>
            <a:off x="1938338" y="3543300"/>
            <a:ext cx="2244725" cy="93662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17" name="矩形 10"/>
          <p:cNvSpPr/>
          <p:nvPr/>
        </p:nvSpPr>
        <p:spPr>
          <a:xfrm>
            <a:off x="1938338" y="4556125"/>
            <a:ext cx="2244725" cy="962025"/>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18"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9" name="等腰三角形 18"/>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32" name="Text Placeholder 27"/>
          <p:cNvSpPr>
            <a:spLocks noGrp="1"/>
          </p:cNvSpPr>
          <p:nvPr>
            <p:ph type="body" sz="quarter" idx="15"/>
          </p:nvPr>
        </p:nvSpPr>
        <p:spPr>
          <a:xfrm>
            <a:off x="5106088" y="3659899"/>
            <a:ext cx="5403228" cy="647058"/>
          </a:xfrm>
        </p:spPr>
        <p:txBody>
          <a:bodyPr>
            <a:noAutofit/>
          </a:bodyPr>
          <a:lstStyle>
            <a:lvl1pPr>
              <a:defRPr sz="1400">
                <a:solidFill>
                  <a:schemeClr val="accent3"/>
                </a:solidFill>
                <a:latin typeface="黑体" panose="02010609060101010101" pitchFamily="49" charset="-122"/>
                <a:ea typeface="黑体" panose="02010609060101010101" pitchFamily="49" charset="-122"/>
              </a:defRPr>
            </a:lvl1pPr>
            <a:lvl2pPr>
              <a:defRPr sz="1400">
                <a:solidFill>
                  <a:schemeClr val="accent3"/>
                </a:solidFill>
                <a:latin typeface="黑体" panose="02010609060101010101" pitchFamily="49" charset="-122"/>
                <a:ea typeface="黑体" panose="02010609060101010101" pitchFamily="49" charset="-122"/>
              </a:defRPr>
            </a:lvl2pPr>
            <a:lvl3pPr>
              <a:defRPr sz="1400">
                <a:solidFill>
                  <a:schemeClr val="accent3"/>
                </a:solidFill>
                <a:latin typeface="黑体" panose="02010609060101010101" pitchFamily="49" charset="-122"/>
                <a:ea typeface="黑体" panose="02010609060101010101" pitchFamily="49" charset="-122"/>
              </a:defRPr>
            </a:lvl3pPr>
            <a:lvl4pPr>
              <a:defRPr sz="1400">
                <a:solidFill>
                  <a:schemeClr val="accent3"/>
                </a:solidFill>
                <a:latin typeface="黑体" panose="02010609060101010101" pitchFamily="49" charset="-122"/>
                <a:ea typeface="黑体" panose="02010609060101010101" pitchFamily="49" charset="-122"/>
              </a:defRPr>
            </a:lvl4pPr>
            <a:lvl5pPr>
              <a:defRPr sz="1400">
                <a:solidFill>
                  <a:schemeClr val="accent3"/>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a:p>
            <a:pPr lvl="4"/>
            <a:endParaRPr lang="zh-CN" altLang="en-US" noProof="1"/>
          </a:p>
        </p:txBody>
      </p:sp>
      <p:sp>
        <p:nvSpPr>
          <p:cNvPr id="33" name="Text Placeholder 27"/>
          <p:cNvSpPr>
            <a:spLocks noGrp="1"/>
          </p:cNvSpPr>
          <p:nvPr>
            <p:ph type="body" sz="quarter" idx="16"/>
          </p:nvPr>
        </p:nvSpPr>
        <p:spPr>
          <a:xfrm>
            <a:off x="5106088" y="4671158"/>
            <a:ext cx="5403228" cy="647058"/>
          </a:xfrm>
        </p:spPr>
        <p:txBody>
          <a:bodyPr>
            <a:noAutofit/>
          </a:bodyPr>
          <a:lstStyle>
            <a:lvl1pPr>
              <a:defRPr sz="1400">
                <a:solidFill>
                  <a:schemeClr val="accent4"/>
                </a:solidFill>
                <a:latin typeface="黑体" panose="02010609060101010101" pitchFamily="49" charset="-122"/>
                <a:ea typeface="黑体" panose="02010609060101010101" pitchFamily="49" charset="-122"/>
              </a:defRPr>
            </a:lvl1pPr>
            <a:lvl2pPr>
              <a:defRPr sz="1400">
                <a:solidFill>
                  <a:schemeClr val="accent4"/>
                </a:solidFill>
                <a:latin typeface="黑体" panose="02010609060101010101" pitchFamily="49" charset="-122"/>
                <a:ea typeface="黑体" panose="02010609060101010101" pitchFamily="49" charset="-122"/>
              </a:defRPr>
            </a:lvl2pPr>
            <a:lvl3pPr>
              <a:defRPr sz="1400">
                <a:solidFill>
                  <a:schemeClr val="accent4"/>
                </a:solidFill>
                <a:latin typeface="黑体" panose="02010609060101010101" pitchFamily="49" charset="-122"/>
                <a:ea typeface="黑体" panose="02010609060101010101" pitchFamily="49" charset="-122"/>
              </a:defRPr>
            </a:lvl3pPr>
            <a:lvl4pPr>
              <a:defRPr sz="1400">
                <a:solidFill>
                  <a:schemeClr val="accent4"/>
                </a:solidFill>
                <a:latin typeface="黑体" panose="02010609060101010101" pitchFamily="49" charset="-122"/>
                <a:ea typeface="黑体" panose="02010609060101010101" pitchFamily="49" charset="-122"/>
              </a:defRPr>
            </a:lvl4pPr>
            <a:lvl5pPr>
              <a:defRPr sz="1400">
                <a:solidFill>
                  <a:schemeClr val="accent4"/>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a:p>
            <a:pPr lvl="4"/>
            <a:endParaRPr lang="zh-CN" altLang="en-US" noProof="1"/>
          </a:p>
        </p:txBody>
      </p:sp>
      <p:sp>
        <p:nvSpPr>
          <p:cNvPr id="11" name="文本占位符 10"/>
          <p:cNvSpPr>
            <a:spLocks noGrp="1"/>
          </p:cNvSpPr>
          <p:nvPr>
            <p:ph type="body" sz="quarter" idx="21"/>
          </p:nvPr>
        </p:nvSpPr>
        <p:spPr>
          <a:xfrm>
            <a:off x="2209800" y="1639888"/>
            <a:ext cx="1671638" cy="695238"/>
          </a:xfrm>
        </p:spPr>
        <p:txBody>
          <a:bodyPr>
            <a:noAutofit/>
          </a:bodyPr>
          <a:lstStyle>
            <a:lvl1pPr marL="0" indent="0" algn="ctr">
              <a:buFontTx/>
              <a:buNone/>
              <a:defRPr sz="2200" b="1" i="0" baseline="0">
                <a:solidFill>
                  <a:schemeClr val="bg1"/>
                </a:solidFill>
                <a:ea typeface="黑体" panose="02010609060101010101" pitchFamily="49" charset="-122"/>
              </a:defRPr>
            </a:lvl1pPr>
            <a:lvl2pPr marL="457200" indent="0">
              <a:buFontTx/>
              <a:buNone/>
              <a:defRPr sz="2200" b="1" i="0" baseline="0">
                <a:solidFill>
                  <a:schemeClr val="bg1"/>
                </a:solidFill>
                <a:ea typeface="黑体" panose="02010609060101010101" pitchFamily="49" charset="-122"/>
              </a:defRPr>
            </a:lvl2pPr>
            <a:lvl3pPr marL="914400" indent="0">
              <a:buFontTx/>
              <a:buNone/>
              <a:defRPr sz="2200" b="1" i="0" baseline="0">
                <a:solidFill>
                  <a:schemeClr val="bg1"/>
                </a:solidFill>
                <a:ea typeface="黑体" panose="02010609060101010101" pitchFamily="49" charset="-122"/>
              </a:defRPr>
            </a:lvl3pPr>
            <a:lvl4pPr marL="1371600" indent="0">
              <a:buFontTx/>
              <a:buNone/>
              <a:defRPr sz="2200" b="1" i="0" baseline="0">
                <a:solidFill>
                  <a:schemeClr val="bg1"/>
                </a:solidFill>
                <a:ea typeface="黑体" panose="02010609060101010101" pitchFamily="49" charset="-122"/>
              </a:defRPr>
            </a:lvl4pPr>
            <a:lvl5pPr marL="1828800" indent="0">
              <a:buFontTx/>
              <a:buNone/>
              <a:defRPr sz="220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5" name="文本占位符 10"/>
          <p:cNvSpPr>
            <a:spLocks noGrp="1"/>
          </p:cNvSpPr>
          <p:nvPr>
            <p:ph type="body" sz="quarter" idx="22"/>
          </p:nvPr>
        </p:nvSpPr>
        <p:spPr>
          <a:xfrm>
            <a:off x="2225319" y="2657956"/>
            <a:ext cx="1671638" cy="639791"/>
          </a:xfrm>
        </p:spPr>
        <p:txBody>
          <a:bodyPr>
            <a:noAutofit/>
          </a:bodyPr>
          <a:lstStyle>
            <a:lvl1pPr marL="0" indent="0" algn="ctr">
              <a:buFontTx/>
              <a:buNone/>
              <a:defRPr sz="2200" b="1" i="0" baseline="0">
                <a:solidFill>
                  <a:schemeClr val="bg1"/>
                </a:solidFill>
                <a:ea typeface="黑体" panose="02010609060101010101" pitchFamily="49" charset="-122"/>
              </a:defRPr>
            </a:lvl1pPr>
            <a:lvl2pPr marL="457200" indent="0">
              <a:buFontTx/>
              <a:buNone/>
              <a:defRPr sz="2200" b="1" i="0" baseline="0">
                <a:solidFill>
                  <a:schemeClr val="bg1"/>
                </a:solidFill>
                <a:ea typeface="黑体" panose="02010609060101010101" pitchFamily="49" charset="-122"/>
              </a:defRPr>
            </a:lvl2pPr>
            <a:lvl3pPr marL="914400" indent="0">
              <a:buFontTx/>
              <a:buNone/>
              <a:defRPr sz="2200" b="1" i="0" baseline="0">
                <a:solidFill>
                  <a:schemeClr val="bg1"/>
                </a:solidFill>
                <a:ea typeface="黑体" panose="02010609060101010101" pitchFamily="49" charset="-122"/>
              </a:defRPr>
            </a:lvl3pPr>
            <a:lvl4pPr marL="1371600" indent="0">
              <a:buFontTx/>
              <a:buNone/>
              <a:defRPr sz="2200" b="1" i="0" baseline="0">
                <a:solidFill>
                  <a:schemeClr val="bg1"/>
                </a:solidFill>
                <a:ea typeface="黑体" panose="02010609060101010101" pitchFamily="49" charset="-122"/>
              </a:defRPr>
            </a:lvl4pPr>
            <a:lvl5pPr marL="1828800" indent="0">
              <a:buFontTx/>
              <a:buNone/>
              <a:defRPr sz="220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6" name="文本占位符 10"/>
          <p:cNvSpPr>
            <a:spLocks noGrp="1"/>
          </p:cNvSpPr>
          <p:nvPr>
            <p:ph type="body" sz="quarter" idx="23"/>
          </p:nvPr>
        </p:nvSpPr>
        <p:spPr>
          <a:xfrm>
            <a:off x="2225319" y="3637441"/>
            <a:ext cx="1671638" cy="745715"/>
          </a:xfrm>
        </p:spPr>
        <p:txBody>
          <a:bodyPr>
            <a:noAutofit/>
          </a:bodyPr>
          <a:lstStyle>
            <a:lvl1pPr marL="0" indent="0" algn="ctr">
              <a:buFontTx/>
              <a:buNone/>
              <a:defRPr sz="2200" b="1" i="0" baseline="0">
                <a:solidFill>
                  <a:schemeClr val="bg1"/>
                </a:solidFill>
                <a:ea typeface="黑体" panose="02010609060101010101" pitchFamily="49" charset="-122"/>
              </a:defRPr>
            </a:lvl1pPr>
            <a:lvl2pPr marL="457200" indent="0">
              <a:buFontTx/>
              <a:buNone/>
              <a:defRPr sz="2200" b="1" i="0" baseline="0">
                <a:solidFill>
                  <a:schemeClr val="bg1"/>
                </a:solidFill>
                <a:ea typeface="黑体" panose="02010609060101010101" pitchFamily="49" charset="-122"/>
              </a:defRPr>
            </a:lvl2pPr>
            <a:lvl3pPr marL="914400" indent="0">
              <a:buFontTx/>
              <a:buNone/>
              <a:defRPr sz="2200" b="1" i="0" baseline="0">
                <a:solidFill>
                  <a:schemeClr val="bg1"/>
                </a:solidFill>
                <a:ea typeface="黑体" panose="02010609060101010101" pitchFamily="49" charset="-122"/>
              </a:defRPr>
            </a:lvl3pPr>
            <a:lvl4pPr marL="1371600" indent="0">
              <a:buFontTx/>
              <a:buNone/>
              <a:defRPr sz="2200" b="1" i="0" baseline="0">
                <a:solidFill>
                  <a:schemeClr val="bg1"/>
                </a:solidFill>
                <a:ea typeface="黑体" panose="02010609060101010101" pitchFamily="49" charset="-122"/>
              </a:defRPr>
            </a:lvl4pPr>
            <a:lvl5pPr marL="1828800" indent="0">
              <a:buFontTx/>
              <a:buNone/>
              <a:defRPr sz="220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7" name="文本占位符 10"/>
          <p:cNvSpPr>
            <a:spLocks noGrp="1"/>
          </p:cNvSpPr>
          <p:nvPr>
            <p:ph type="body" sz="quarter" idx="24"/>
          </p:nvPr>
        </p:nvSpPr>
        <p:spPr>
          <a:xfrm>
            <a:off x="2225319" y="4663892"/>
            <a:ext cx="1671638" cy="745715"/>
          </a:xfrm>
        </p:spPr>
        <p:txBody>
          <a:bodyPr>
            <a:noAutofit/>
          </a:bodyPr>
          <a:lstStyle>
            <a:lvl1pPr marL="0" indent="0" algn="ctr">
              <a:buFontTx/>
              <a:buNone/>
              <a:defRPr sz="2200" b="1" i="0" baseline="0">
                <a:solidFill>
                  <a:schemeClr val="bg1"/>
                </a:solidFill>
                <a:ea typeface="黑体" panose="02010609060101010101" pitchFamily="49" charset="-122"/>
              </a:defRPr>
            </a:lvl1pPr>
            <a:lvl2pPr marL="457200" indent="0">
              <a:buFontTx/>
              <a:buNone/>
              <a:defRPr sz="2200" b="1" i="0" baseline="0">
                <a:solidFill>
                  <a:schemeClr val="bg1"/>
                </a:solidFill>
                <a:ea typeface="黑体" panose="02010609060101010101" pitchFamily="49" charset="-122"/>
              </a:defRPr>
            </a:lvl2pPr>
            <a:lvl3pPr marL="914400" indent="0">
              <a:buFontTx/>
              <a:buNone/>
              <a:defRPr sz="2200" b="1" i="0" baseline="0">
                <a:solidFill>
                  <a:schemeClr val="bg1"/>
                </a:solidFill>
                <a:ea typeface="黑体" panose="02010609060101010101" pitchFamily="49" charset="-122"/>
              </a:defRPr>
            </a:lvl3pPr>
            <a:lvl4pPr marL="1371600" indent="0">
              <a:buFontTx/>
              <a:buNone/>
              <a:defRPr sz="2200" b="1" i="0" baseline="0">
                <a:solidFill>
                  <a:schemeClr val="bg1"/>
                </a:solidFill>
                <a:ea typeface="黑体" panose="02010609060101010101" pitchFamily="49" charset="-122"/>
              </a:defRPr>
            </a:lvl4pPr>
            <a:lvl5pPr marL="1828800" indent="0">
              <a:buFontTx/>
              <a:buNone/>
              <a:defRPr sz="220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13" name="文本占位符 12"/>
          <p:cNvSpPr>
            <a:spLocks noGrp="1"/>
          </p:cNvSpPr>
          <p:nvPr>
            <p:ph type="body" sz="quarter" idx="25"/>
          </p:nvPr>
        </p:nvSpPr>
        <p:spPr>
          <a:xfrm>
            <a:off x="5105400" y="1656777"/>
            <a:ext cx="5403850" cy="675982"/>
          </a:xfrm>
        </p:spPr>
        <p:txBody>
          <a:bodyPr>
            <a:noAutofit/>
          </a:bodyPr>
          <a:lstStyle>
            <a:lvl1pPr>
              <a:defRPr sz="1400" baseline="0">
                <a:solidFill>
                  <a:schemeClr val="accent1"/>
                </a:solidFill>
                <a:ea typeface="黑体" panose="02010609060101010101" pitchFamily="49" charset="-122"/>
              </a:defRPr>
            </a:lvl1pPr>
            <a:lvl2pPr>
              <a:defRPr sz="1400" baseline="0">
                <a:solidFill>
                  <a:schemeClr val="accent1"/>
                </a:solidFill>
                <a:ea typeface="黑体" panose="02010609060101010101" pitchFamily="49" charset="-122"/>
              </a:defRPr>
            </a:lvl2pPr>
            <a:lvl3pPr>
              <a:defRPr sz="1400" baseline="0">
                <a:solidFill>
                  <a:schemeClr val="accent1"/>
                </a:solidFill>
                <a:ea typeface="黑体" panose="02010609060101010101" pitchFamily="49" charset="-122"/>
              </a:defRPr>
            </a:lvl3pPr>
            <a:lvl4pPr>
              <a:defRPr sz="1400" baseline="0">
                <a:solidFill>
                  <a:schemeClr val="accent1"/>
                </a:solidFill>
                <a:ea typeface="黑体" panose="02010609060101010101" pitchFamily="49" charset="-122"/>
              </a:defRPr>
            </a:lvl4pPr>
            <a:lvl5pPr>
              <a:defRPr sz="1400" baseline="0">
                <a:solidFill>
                  <a:schemeClr val="accent1"/>
                </a:solidFill>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29" name="文本占位符 12"/>
          <p:cNvSpPr>
            <a:spLocks noGrp="1"/>
          </p:cNvSpPr>
          <p:nvPr>
            <p:ph type="body" sz="quarter" idx="26"/>
          </p:nvPr>
        </p:nvSpPr>
        <p:spPr>
          <a:xfrm>
            <a:off x="5105400" y="2650489"/>
            <a:ext cx="5403850" cy="675982"/>
          </a:xfrm>
        </p:spPr>
        <p:txBody>
          <a:bodyPr>
            <a:noAutofit/>
          </a:bodyPr>
          <a:lstStyle>
            <a:lvl1pPr>
              <a:defRPr sz="1400" baseline="0">
                <a:solidFill>
                  <a:schemeClr val="accent2">
                    <a:lumMod val="75000"/>
                  </a:schemeClr>
                </a:solidFill>
                <a:ea typeface="黑体" panose="02010609060101010101" pitchFamily="49" charset="-122"/>
              </a:defRPr>
            </a:lvl1pPr>
            <a:lvl2pPr>
              <a:defRPr sz="1400" baseline="0">
                <a:solidFill>
                  <a:schemeClr val="accent2">
                    <a:lumMod val="75000"/>
                  </a:schemeClr>
                </a:solidFill>
                <a:ea typeface="黑体" panose="02010609060101010101" pitchFamily="49" charset="-122"/>
              </a:defRPr>
            </a:lvl2pPr>
            <a:lvl3pPr>
              <a:defRPr sz="1400" baseline="0">
                <a:solidFill>
                  <a:schemeClr val="accent2">
                    <a:lumMod val="75000"/>
                  </a:schemeClr>
                </a:solidFill>
                <a:ea typeface="黑体" panose="02010609060101010101" pitchFamily="49" charset="-122"/>
              </a:defRPr>
            </a:lvl3pPr>
            <a:lvl4pPr>
              <a:defRPr sz="1400" baseline="0">
                <a:solidFill>
                  <a:schemeClr val="accent2">
                    <a:lumMod val="75000"/>
                  </a:schemeClr>
                </a:solidFill>
                <a:ea typeface="黑体" panose="02010609060101010101" pitchFamily="49" charset="-122"/>
              </a:defRPr>
            </a:lvl4pPr>
            <a:lvl5pPr>
              <a:defRPr sz="1400" baseline="0">
                <a:solidFill>
                  <a:schemeClr val="accent2">
                    <a:lumMod val="75000"/>
                  </a:schemeClr>
                </a:solidFill>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标题 3"/>
          <p:cNvSpPr>
            <a:spLocks noGrp="1"/>
          </p:cNvSpPr>
          <p:nvPr>
            <p:ph type="title"/>
          </p:nvPr>
        </p:nvSpPr>
        <p:spPr>
          <a:xfrm>
            <a:off x="726440" y="31115"/>
            <a:ext cx="10515600" cy="1280160"/>
          </a:xfrm>
        </p:spPr>
        <p:txBody>
          <a:bodyPr/>
          <a:lstStyle>
            <a:lvl1pPr>
              <a:defRPr sz="3200"/>
            </a:lvl1pPr>
          </a:lstStyle>
          <a:p>
            <a:r>
              <a:rPr lang="zh-CN" altLang="en-US" noProof="1"/>
              <a:t>单击此处编辑母版标题样式</a:t>
            </a:r>
            <a:endParaRPr lang="zh-CN" altLang="en-US" noProof="1"/>
          </a:p>
        </p:txBody>
      </p:sp>
      <p:sp>
        <p:nvSpPr>
          <p:cNvPr id="20" name="日期占位符 3"/>
          <p:cNvSpPr>
            <a:spLocks noGrp="1"/>
          </p:cNvSpPr>
          <p:nvPr>
            <p:ph type="dt" sz="half" idx="27"/>
          </p:nvPr>
        </p:nvSpPr>
        <p:spPr/>
        <p:txBody>
          <a:bodyPr/>
          <a:lstStyle>
            <a:lvl1pPr>
              <a:defRPr/>
            </a:lvl1pPr>
          </a:lstStyle>
          <a:p>
            <a:pPr>
              <a:defRPr/>
            </a:pPr>
            <a:endParaRPr lang="zh-CN" altLang="en-US"/>
          </a:p>
        </p:txBody>
      </p:sp>
      <p:sp>
        <p:nvSpPr>
          <p:cNvPr id="21" name="页脚占位符 4"/>
          <p:cNvSpPr>
            <a:spLocks noGrp="1"/>
          </p:cNvSpPr>
          <p:nvPr>
            <p:ph type="ftr" sz="quarter" idx="28"/>
          </p:nvPr>
        </p:nvSpPr>
        <p:spPr/>
        <p:txBody>
          <a:bodyPr/>
          <a:lstStyle>
            <a:lvl1pPr>
              <a:defRPr>
                <a:ea typeface="微软雅黑" charset="-122"/>
              </a:defRPr>
            </a:lvl1pPr>
          </a:lstStyle>
          <a:p>
            <a:pPr>
              <a:defRPr/>
            </a:pPr>
            <a:endParaRPr lang="zh-CN" altLang="en-US"/>
          </a:p>
        </p:txBody>
      </p:sp>
      <p:sp>
        <p:nvSpPr>
          <p:cNvPr id="22" name="灯片编号占位符 5"/>
          <p:cNvSpPr>
            <a:spLocks noGrp="1"/>
          </p:cNvSpPr>
          <p:nvPr>
            <p:ph type="sldNum" sz="quarter" idx="29"/>
          </p:nvPr>
        </p:nvSpPr>
        <p:spPr/>
        <p:txBody>
          <a:bodyPr/>
          <a:lstStyle>
            <a:lvl1pPr>
              <a:defRPr/>
            </a:lvl1pPr>
          </a:lstStyle>
          <a:p>
            <a:pPr>
              <a:defRPr/>
            </a:pPr>
            <a:fld id="{7D8E0285-1284-4DB9-8D6C-39AEB92F7D5F}" type="slidenum">
              <a:rPr lang="zh-CN" altLang="en-US"/>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流程">
    <p:spTree>
      <p:nvGrpSpPr>
        <p:cNvPr id="1" name=""/>
        <p:cNvGrpSpPr/>
        <p:nvPr/>
      </p:nvGrpSpPr>
      <p:grpSpPr>
        <a:xfrm>
          <a:off x="0" y="0"/>
          <a:ext cx="0" cy="0"/>
          <a:chOff x="0" y="0"/>
          <a:chExt cx="0" cy="0"/>
        </a:xfrm>
      </p:grpSpPr>
      <p:sp>
        <p:nvSpPr>
          <p:cNvPr id="11" name="Freeform 33"/>
          <p:cNvSpPr>
            <a:spLocks noEditPoints="1" noChangeArrowheads="1"/>
          </p:cNvSpPr>
          <p:nvPr/>
        </p:nvSpPr>
        <p:spPr bwMode="auto">
          <a:xfrm rot="1345468" flipV="1">
            <a:off x="3228975" y="1979613"/>
            <a:ext cx="727075" cy="493712"/>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80604020202020204" pitchFamily="34" charset="0"/>
                <a:ea typeface="微软雅黑" charset="-122"/>
              </a:defRPr>
            </a:lvl1pPr>
            <a:lvl2pPr>
              <a:defRPr>
                <a:solidFill>
                  <a:schemeClr val="tx1"/>
                </a:solidFill>
                <a:latin typeface="Arial" panose="02080604020202020204" pitchFamily="34" charset="0"/>
                <a:ea typeface="微软雅黑" charset="-122"/>
              </a:defRPr>
            </a:lvl2pPr>
            <a:lvl3pPr>
              <a:defRPr>
                <a:solidFill>
                  <a:schemeClr val="tx1"/>
                </a:solidFill>
                <a:latin typeface="Arial" panose="02080604020202020204" pitchFamily="34" charset="0"/>
                <a:ea typeface="微软雅黑" charset="-122"/>
              </a:defRPr>
            </a:lvl3pPr>
            <a:lvl4pPr>
              <a:defRPr>
                <a:solidFill>
                  <a:schemeClr val="tx1"/>
                </a:solidFill>
                <a:latin typeface="Arial" panose="02080604020202020204" pitchFamily="34" charset="0"/>
                <a:ea typeface="微软雅黑" charset="-122"/>
              </a:defRPr>
            </a:lvl4pPr>
            <a:lvl5pPr>
              <a:defRPr>
                <a:solidFill>
                  <a:schemeClr val="tx1"/>
                </a:solidFill>
                <a:latin typeface="Arial" panose="02080604020202020204" pitchFamily="34" charset="0"/>
                <a:ea typeface="微软雅黑" charset="-122"/>
              </a:defRPr>
            </a:lvl5pPr>
            <a:lvl6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6pPr>
            <a:lvl7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7pPr>
            <a:lvl8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8pPr>
            <a:lvl9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9pPr>
          </a:lstStyle>
          <a:p>
            <a:pPr eaLnBrk="1" hangingPunct="1">
              <a:buFont typeface="Arial" panose="02080604020202020204" pitchFamily="34" charset="0"/>
              <a:buNone/>
              <a:defRPr/>
            </a:pPr>
            <a:endParaRPr lang="zh-CN" altLang="en-US" smtClean="0"/>
          </a:p>
        </p:txBody>
      </p:sp>
      <p:sp>
        <p:nvSpPr>
          <p:cNvPr id="12" name="Freeform 34"/>
          <p:cNvSpPr>
            <a:spLocks noEditPoints="1" noChangeArrowheads="1"/>
          </p:cNvSpPr>
          <p:nvPr/>
        </p:nvSpPr>
        <p:spPr bwMode="auto">
          <a:xfrm rot="1345468" flipV="1">
            <a:off x="5794375" y="1979613"/>
            <a:ext cx="727075" cy="493712"/>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80604020202020204" pitchFamily="34" charset="0"/>
                <a:ea typeface="微软雅黑" charset="-122"/>
              </a:defRPr>
            </a:lvl1pPr>
            <a:lvl2pPr>
              <a:defRPr>
                <a:solidFill>
                  <a:schemeClr val="tx1"/>
                </a:solidFill>
                <a:latin typeface="Arial" panose="02080604020202020204" pitchFamily="34" charset="0"/>
                <a:ea typeface="微软雅黑" charset="-122"/>
              </a:defRPr>
            </a:lvl2pPr>
            <a:lvl3pPr>
              <a:defRPr>
                <a:solidFill>
                  <a:schemeClr val="tx1"/>
                </a:solidFill>
                <a:latin typeface="Arial" panose="02080604020202020204" pitchFamily="34" charset="0"/>
                <a:ea typeface="微软雅黑" charset="-122"/>
              </a:defRPr>
            </a:lvl3pPr>
            <a:lvl4pPr>
              <a:defRPr>
                <a:solidFill>
                  <a:schemeClr val="tx1"/>
                </a:solidFill>
                <a:latin typeface="Arial" panose="02080604020202020204" pitchFamily="34" charset="0"/>
                <a:ea typeface="微软雅黑" charset="-122"/>
              </a:defRPr>
            </a:lvl4pPr>
            <a:lvl5pPr>
              <a:defRPr>
                <a:solidFill>
                  <a:schemeClr val="tx1"/>
                </a:solidFill>
                <a:latin typeface="Arial" panose="02080604020202020204" pitchFamily="34" charset="0"/>
                <a:ea typeface="微软雅黑" charset="-122"/>
              </a:defRPr>
            </a:lvl5pPr>
            <a:lvl6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6pPr>
            <a:lvl7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7pPr>
            <a:lvl8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8pPr>
            <a:lvl9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9pPr>
          </a:lstStyle>
          <a:p>
            <a:pPr eaLnBrk="1" hangingPunct="1">
              <a:buFont typeface="Arial" panose="02080604020202020204" pitchFamily="34" charset="0"/>
              <a:buNone/>
              <a:defRPr/>
            </a:pPr>
            <a:endParaRPr lang="zh-CN" altLang="en-US" smtClean="0"/>
          </a:p>
        </p:txBody>
      </p:sp>
      <p:sp>
        <p:nvSpPr>
          <p:cNvPr id="13" name="Freeform 35"/>
          <p:cNvSpPr>
            <a:spLocks noEditPoints="1" noChangeArrowheads="1"/>
          </p:cNvSpPr>
          <p:nvPr/>
        </p:nvSpPr>
        <p:spPr bwMode="auto">
          <a:xfrm rot="1345468" flipV="1">
            <a:off x="8364538" y="1979613"/>
            <a:ext cx="727075" cy="493712"/>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80604020202020204" pitchFamily="34" charset="0"/>
                <a:ea typeface="微软雅黑" charset="-122"/>
              </a:defRPr>
            </a:lvl1pPr>
            <a:lvl2pPr>
              <a:defRPr>
                <a:solidFill>
                  <a:schemeClr val="tx1"/>
                </a:solidFill>
                <a:latin typeface="Arial" panose="02080604020202020204" pitchFamily="34" charset="0"/>
                <a:ea typeface="微软雅黑" charset="-122"/>
              </a:defRPr>
            </a:lvl2pPr>
            <a:lvl3pPr>
              <a:defRPr>
                <a:solidFill>
                  <a:schemeClr val="tx1"/>
                </a:solidFill>
                <a:latin typeface="Arial" panose="02080604020202020204" pitchFamily="34" charset="0"/>
                <a:ea typeface="微软雅黑" charset="-122"/>
              </a:defRPr>
            </a:lvl3pPr>
            <a:lvl4pPr>
              <a:defRPr>
                <a:solidFill>
                  <a:schemeClr val="tx1"/>
                </a:solidFill>
                <a:latin typeface="Arial" panose="02080604020202020204" pitchFamily="34" charset="0"/>
                <a:ea typeface="微软雅黑" charset="-122"/>
              </a:defRPr>
            </a:lvl4pPr>
            <a:lvl5pPr>
              <a:defRPr>
                <a:solidFill>
                  <a:schemeClr val="tx1"/>
                </a:solidFill>
                <a:latin typeface="Arial" panose="02080604020202020204" pitchFamily="34" charset="0"/>
                <a:ea typeface="微软雅黑" charset="-122"/>
              </a:defRPr>
            </a:lvl5pPr>
            <a:lvl6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6pPr>
            <a:lvl7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7pPr>
            <a:lvl8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8pPr>
            <a:lvl9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9pPr>
          </a:lstStyle>
          <a:p>
            <a:pPr eaLnBrk="1" hangingPunct="1">
              <a:buFont typeface="Arial" panose="02080604020202020204" pitchFamily="34" charset="0"/>
              <a:buNone/>
              <a:defRPr/>
            </a:pPr>
            <a:endParaRPr lang="zh-CN" altLang="en-US" smtClean="0"/>
          </a:p>
        </p:txBody>
      </p:sp>
      <p:sp>
        <p:nvSpPr>
          <p:cNvPr id="14"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5" name="等腰三角形 14"/>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grpSp>
        <p:nvGrpSpPr>
          <p:cNvPr id="16" name="组合 4"/>
          <p:cNvGrpSpPr/>
          <p:nvPr/>
        </p:nvGrpSpPr>
        <p:grpSpPr>
          <a:xfrm>
            <a:off x="1368425" y="1858945"/>
            <a:ext cx="1750695" cy="1722773"/>
            <a:chOff x="3171826" y="2058988"/>
            <a:chExt cx="2784475" cy="2740025"/>
          </a:xfrm>
          <a:solidFill>
            <a:schemeClr val="accent1"/>
          </a:solidFill>
        </p:grpSpPr>
        <p:sp>
          <p:nvSpPr>
            <p:cNvPr id="17" name="Freeform 31"/>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18" name="Freeform 32"/>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grpSp>
      <p:grpSp>
        <p:nvGrpSpPr>
          <p:cNvPr id="19" name="组合 14"/>
          <p:cNvGrpSpPr/>
          <p:nvPr/>
        </p:nvGrpSpPr>
        <p:grpSpPr>
          <a:xfrm>
            <a:off x="6499225" y="1858945"/>
            <a:ext cx="1750695" cy="1722773"/>
            <a:chOff x="3171826" y="2058988"/>
            <a:chExt cx="2784475" cy="2740025"/>
          </a:xfrm>
          <a:solidFill>
            <a:schemeClr val="accent3"/>
          </a:solidFill>
        </p:grpSpPr>
        <p:sp>
          <p:nvSpPr>
            <p:cNvPr id="20" name="Freeform 26"/>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21" name="Freeform 27"/>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grpSp>
      <p:grpSp>
        <p:nvGrpSpPr>
          <p:cNvPr id="22" name="组合 9"/>
          <p:cNvGrpSpPr/>
          <p:nvPr/>
        </p:nvGrpSpPr>
        <p:grpSpPr>
          <a:xfrm>
            <a:off x="3933823" y="1858945"/>
            <a:ext cx="1750695" cy="1722773"/>
            <a:chOff x="3171826" y="2058988"/>
            <a:chExt cx="2784475" cy="2740025"/>
          </a:xfrm>
          <a:solidFill>
            <a:schemeClr val="accent2"/>
          </a:solidFill>
        </p:grpSpPr>
        <p:sp>
          <p:nvSpPr>
            <p:cNvPr id="23" name="Freeform 21"/>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24" name="Freeform 22"/>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grpSp>
      <p:grpSp>
        <p:nvGrpSpPr>
          <p:cNvPr id="25" name="组合 19"/>
          <p:cNvGrpSpPr/>
          <p:nvPr/>
        </p:nvGrpSpPr>
        <p:grpSpPr>
          <a:xfrm>
            <a:off x="9069705" y="1858945"/>
            <a:ext cx="1750695" cy="1722773"/>
            <a:chOff x="3171826" y="2058988"/>
            <a:chExt cx="2784475" cy="2740025"/>
          </a:xfrm>
          <a:solidFill>
            <a:schemeClr val="accent4"/>
          </a:solidFill>
        </p:grpSpPr>
        <p:sp>
          <p:nvSpPr>
            <p:cNvPr id="26" name="Freeform 16"/>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sp>
          <p:nvSpPr>
            <p:cNvPr id="27" name="Freeform 17"/>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80604020202020204" pitchFamily="34" charset="0"/>
                <a:buNone/>
                <a:defRPr/>
              </a:pPr>
              <a:endParaRPr lang="zh-CN" altLang="en-US" noProof="1">
                <a:latin typeface="黑体" panose="02010609060101010101" pitchFamily="49" charset="-122"/>
                <a:ea typeface="黑体" panose="02010609060101010101" pitchFamily="49" charset="-122"/>
                <a:cs typeface="+mn-ea"/>
                <a:sym typeface="+mn-lt"/>
              </a:endParaRPr>
            </a:p>
          </p:txBody>
        </p:sp>
      </p:grpSp>
      <p:sp>
        <p:nvSpPr>
          <p:cNvPr id="40" name="Text Placeholder 39"/>
          <p:cNvSpPr>
            <a:spLocks noGrp="1"/>
          </p:cNvSpPr>
          <p:nvPr>
            <p:ph type="body" sz="quarter" idx="13"/>
          </p:nvPr>
        </p:nvSpPr>
        <p:spPr>
          <a:xfrm>
            <a:off x="1401363" y="2351715"/>
            <a:ext cx="1691806" cy="649619"/>
          </a:xfrm>
        </p:spPr>
        <p:txBody>
          <a:bodyPr>
            <a:noAutofit/>
          </a:bodyPr>
          <a:lstStyle>
            <a:lvl1pPr marL="0" indent="0">
              <a:buFontTx/>
              <a:buNone/>
              <a:defRPr sz="2000" b="1">
                <a:solidFill>
                  <a:schemeClr val="accent1"/>
                </a:solidFill>
                <a:latin typeface="黑体" panose="02010609060101010101" pitchFamily="49" charset="-122"/>
                <a:ea typeface="黑体" panose="02010609060101010101" pitchFamily="49" charset="-122"/>
              </a:defRPr>
            </a:lvl1pPr>
            <a:lvl2pPr marL="457200" indent="0">
              <a:buFontTx/>
              <a:buNone/>
              <a:defRPr sz="2000" b="1">
                <a:solidFill>
                  <a:schemeClr val="accent1"/>
                </a:solidFill>
                <a:latin typeface="黑体" panose="02010609060101010101" pitchFamily="49" charset="-122"/>
                <a:ea typeface="黑体" panose="02010609060101010101" pitchFamily="49" charset="-122"/>
              </a:defRPr>
            </a:lvl2pPr>
            <a:lvl3pPr marL="914400" indent="0">
              <a:buFontTx/>
              <a:buNone/>
              <a:defRPr sz="2000" b="1">
                <a:solidFill>
                  <a:schemeClr val="accent1"/>
                </a:solidFill>
                <a:latin typeface="黑体" panose="02010609060101010101" pitchFamily="49" charset="-122"/>
                <a:ea typeface="黑体" panose="02010609060101010101" pitchFamily="49" charset="-122"/>
              </a:defRPr>
            </a:lvl3pPr>
            <a:lvl4pPr marL="1371600" indent="0">
              <a:buFontTx/>
              <a:buNone/>
              <a:defRPr sz="2000" b="1">
                <a:solidFill>
                  <a:schemeClr val="accent1"/>
                </a:solidFill>
                <a:latin typeface="黑体" panose="02010609060101010101" pitchFamily="49" charset="-122"/>
                <a:ea typeface="黑体" panose="02010609060101010101" pitchFamily="49" charset="-122"/>
              </a:defRPr>
            </a:lvl4pPr>
            <a:lvl5pPr marL="1828800" indent="0">
              <a:buFontTx/>
              <a:buNone/>
              <a:defRPr sz="2000" b="1">
                <a:solidFill>
                  <a:schemeClr val="accent1"/>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1" name="Text Placeholder 39"/>
          <p:cNvSpPr>
            <a:spLocks noGrp="1"/>
          </p:cNvSpPr>
          <p:nvPr>
            <p:ph type="body" sz="quarter" idx="14"/>
          </p:nvPr>
        </p:nvSpPr>
        <p:spPr>
          <a:xfrm>
            <a:off x="1058779" y="4057800"/>
            <a:ext cx="2334026" cy="1893821"/>
          </a:xfrm>
        </p:spPr>
        <p:txBody>
          <a:bodyPr>
            <a:noAutofit/>
          </a:bodyPr>
          <a:lstStyle>
            <a:lvl1pPr>
              <a:defRPr sz="1400">
                <a:solidFill>
                  <a:schemeClr val="bg1">
                    <a:lumMod val="50000"/>
                  </a:schemeClr>
                </a:solidFill>
                <a:latin typeface="黑体" panose="02010609060101010101" pitchFamily="49" charset="-122"/>
                <a:ea typeface="黑体" panose="02010609060101010101" pitchFamily="49" charset="-122"/>
              </a:defRPr>
            </a:lvl1pPr>
            <a:lvl2pPr>
              <a:defRPr sz="1400">
                <a:solidFill>
                  <a:schemeClr val="bg1">
                    <a:lumMod val="50000"/>
                  </a:schemeClr>
                </a:solidFill>
                <a:latin typeface="黑体" panose="02010609060101010101" pitchFamily="49" charset="-122"/>
                <a:ea typeface="黑体" panose="02010609060101010101" pitchFamily="49" charset="-122"/>
              </a:defRPr>
            </a:lvl2pPr>
            <a:lvl3pPr>
              <a:defRPr sz="1400">
                <a:solidFill>
                  <a:schemeClr val="bg1">
                    <a:lumMod val="50000"/>
                  </a:schemeClr>
                </a:solidFill>
                <a:latin typeface="黑体" panose="02010609060101010101" pitchFamily="49" charset="-122"/>
                <a:ea typeface="黑体" panose="02010609060101010101" pitchFamily="49" charset="-122"/>
              </a:defRPr>
            </a:lvl3pPr>
            <a:lvl4pPr>
              <a:defRPr sz="1400">
                <a:solidFill>
                  <a:schemeClr val="bg1">
                    <a:lumMod val="50000"/>
                  </a:schemeClr>
                </a:solidFill>
                <a:latin typeface="黑体" panose="02010609060101010101" pitchFamily="49" charset="-122"/>
                <a:ea typeface="黑体" panose="02010609060101010101" pitchFamily="49" charset="-122"/>
              </a:defRPr>
            </a:lvl4pPr>
            <a:lvl5pPr marL="1828800" indent="0">
              <a:buFontTx/>
              <a:buNone/>
              <a:defRPr sz="140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2" name="Text Placeholder 39"/>
          <p:cNvSpPr>
            <a:spLocks noGrp="1"/>
          </p:cNvSpPr>
          <p:nvPr>
            <p:ph type="body" sz="quarter" idx="15"/>
          </p:nvPr>
        </p:nvSpPr>
        <p:spPr>
          <a:xfrm>
            <a:off x="3994819" y="2350291"/>
            <a:ext cx="1691806" cy="649619"/>
          </a:xfrm>
        </p:spPr>
        <p:txBody>
          <a:bodyPr>
            <a:noAutofit/>
          </a:bodyPr>
          <a:lstStyle>
            <a:lvl1pPr marL="0" indent="0">
              <a:buFontTx/>
              <a:buNone/>
              <a:defRPr sz="2000" b="1">
                <a:solidFill>
                  <a:srgbClr val="98CC77"/>
                </a:solidFill>
                <a:latin typeface="黑体" panose="02010609060101010101" pitchFamily="49" charset="-122"/>
                <a:ea typeface="黑体" panose="02010609060101010101" pitchFamily="49" charset="-122"/>
              </a:defRPr>
            </a:lvl1pPr>
            <a:lvl2pPr marL="457200" indent="0">
              <a:buFontTx/>
              <a:buNone/>
              <a:defRPr sz="2000" b="1">
                <a:solidFill>
                  <a:schemeClr val="accent2"/>
                </a:solidFill>
                <a:latin typeface="黑体" panose="02010609060101010101" pitchFamily="49" charset="-122"/>
                <a:ea typeface="黑体" panose="02010609060101010101" pitchFamily="49" charset="-122"/>
              </a:defRPr>
            </a:lvl2pPr>
            <a:lvl3pPr marL="914400" indent="0">
              <a:buFontTx/>
              <a:buNone/>
              <a:defRPr sz="2000" b="1">
                <a:solidFill>
                  <a:schemeClr val="accent2"/>
                </a:solidFill>
                <a:latin typeface="黑体" panose="02010609060101010101" pitchFamily="49" charset="-122"/>
                <a:ea typeface="黑体" panose="02010609060101010101" pitchFamily="49" charset="-122"/>
              </a:defRPr>
            </a:lvl3pPr>
            <a:lvl4pPr marL="1371600" indent="0">
              <a:buFontTx/>
              <a:buNone/>
              <a:defRPr sz="2000" b="1">
                <a:solidFill>
                  <a:schemeClr val="accent2"/>
                </a:solidFill>
                <a:latin typeface="黑体" panose="02010609060101010101" pitchFamily="49" charset="-122"/>
                <a:ea typeface="黑体" panose="02010609060101010101" pitchFamily="49" charset="-122"/>
              </a:defRPr>
            </a:lvl4pPr>
            <a:lvl5pPr marL="1828800" indent="0">
              <a:buFontTx/>
              <a:buNone/>
              <a:defRPr sz="2000" b="1">
                <a:solidFill>
                  <a:schemeClr val="accent2"/>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4" name="Text Placeholder 39"/>
          <p:cNvSpPr>
            <a:spLocks noGrp="1"/>
          </p:cNvSpPr>
          <p:nvPr>
            <p:ph type="body" sz="quarter" idx="17"/>
          </p:nvPr>
        </p:nvSpPr>
        <p:spPr>
          <a:xfrm>
            <a:off x="6522529" y="2357131"/>
            <a:ext cx="1691806" cy="649619"/>
          </a:xfrm>
        </p:spPr>
        <p:txBody>
          <a:bodyPr>
            <a:noAutofit/>
          </a:bodyPr>
          <a:lstStyle>
            <a:lvl1pPr marL="0" indent="0">
              <a:buFontTx/>
              <a:buNone/>
              <a:defRPr sz="2000" b="1">
                <a:solidFill>
                  <a:schemeClr val="accent3"/>
                </a:solidFill>
                <a:latin typeface="黑体" panose="02010609060101010101" pitchFamily="49" charset="-122"/>
                <a:ea typeface="黑体" panose="02010609060101010101" pitchFamily="49" charset="-122"/>
              </a:defRPr>
            </a:lvl1pPr>
            <a:lvl2pPr marL="457200" indent="0">
              <a:buFontTx/>
              <a:buNone/>
              <a:defRPr sz="2000" b="1">
                <a:solidFill>
                  <a:schemeClr val="accent3"/>
                </a:solidFill>
                <a:latin typeface="黑体" panose="02010609060101010101" pitchFamily="49" charset="-122"/>
                <a:ea typeface="黑体" panose="02010609060101010101" pitchFamily="49" charset="-122"/>
              </a:defRPr>
            </a:lvl2pPr>
            <a:lvl3pPr marL="914400" indent="0">
              <a:buFontTx/>
              <a:buNone/>
              <a:defRPr sz="2000" b="1">
                <a:solidFill>
                  <a:schemeClr val="accent3"/>
                </a:solidFill>
                <a:latin typeface="黑体" panose="02010609060101010101" pitchFamily="49" charset="-122"/>
                <a:ea typeface="黑体" panose="02010609060101010101" pitchFamily="49" charset="-122"/>
              </a:defRPr>
            </a:lvl3pPr>
            <a:lvl4pPr marL="1371600" indent="0">
              <a:buFontTx/>
              <a:buNone/>
              <a:defRPr sz="2000" b="1">
                <a:solidFill>
                  <a:schemeClr val="accent3"/>
                </a:solidFill>
                <a:latin typeface="黑体" panose="02010609060101010101" pitchFamily="49" charset="-122"/>
                <a:ea typeface="黑体" panose="02010609060101010101" pitchFamily="49" charset="-122"/>
              </a:defRPr>
            </a:lvl4pPr>
            <a:lvl5pPr marL="1828800" indent="0">
              <a:buFontTx/>
              <a:buNone/>
              <a:defRPr sz="2000" b="1">
                <a:solidFill>
                  <a:schemeClr val="accent3"/>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6" name="Text Placeholder 39"/>
          <p:cNvSpPr>
            <a:spLocks noGrp="1"/>
          </p:cNvSpPr>
          <p:nvPr>
            <p:ph type="body" sz="quarter" idx="18"/>
          </p:nvPr>
        </p:nvSpPr>
        <p:spPr>
          <a:xfrm>
            <a:off x="3673709" y="4055576"/>
            <a:ext cx="2334026" cy="1893821"/>
          </a:xfrm>
        </p:spPr>
        <p:txBody>
          <a:bodyPr>
            <a:noAutofit/>
          </a:bodyPr>
          <a:lstStyle>
            <a:lvl1pPr>
              <a:defRPr sz="1400">
                <a:solidFill>
                  <a:schemeClr val="bg1">
                    <a:lumMod val="50000"/>
                  </a:schemeClr>
                </a:solidFill>
                <a:latin typeface="黑体" panose="02010609060101010101" pitchFamily="49" charset="-122"/>
                <a:ea typeface="黑体" panose="02010609060101010101" pitchFamily="49" charset="-122"/>
              </a:defRPr>
            </a:lvl1pPr>
            <a:lvl2pPr>
              <a:defRPr sz="1400">
                <a:solidFill>
                  <a:schemeClr val="bg1">
                    <a:lumMod val="50000"/>
                  </a:schemeClr>
                </a:solidFill>
                <a:latin typeface="黑体" panose="02010609060101010101" pitchFamily="49" charset="-122"/>
                <a:ea typeface="黑体" panose="02010609060101010101" pitchFamily="49" charset="-122"/>
              </a:defRPr>
            </a:lvl2pPr>
            <a:lvl3pPr>
              <a:defRPr sz="1400">
                <a:solidFill>
                  <a:schemeClr val="bg1">
                    <a:lumMod val="50000"/>
                  </a:schemeClr>
                </a:solidFill>
                <a:latin typeface="黑体" panose="02010609060101010101" pitchFamily="49" charset="-122"/>
                <a:ea typeface="黑体" panose="02010609060101010101" pitchFamily="49" charset="-122"/>
              </a:defRPr>
            </a:lvl3pPr>
            <a:lvl4pPr>
              <a:defRPr sz="1400">
                <a:solidFill>
                  <a:schemeClr val="bg1">
                    <a:lumMod val="50000"/>
                  </a:schemeClr>
                </a:solidFill>
                <a:latin typeface="黑体" panose="02010609060101010101" pitchFamily="49" charset="-122"/>
                <a:ea typeface="黑体" panose="02010609060101010101" pitchFamily="49" charset="-122"/>
              </a:defRPr>
            </a:lvl4pPr>
            <a:lvl5pPr>
              <a:defRPr sz="140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7" name="Text Placeholder 39"/>
          <p:cNvSpPr>
            <a:spLocks noGrp="1"/>
          </p:cNvSpPr>
          <p:nvPr>
            <p:ph type="body" sz="quarter" idx="19"/>
          </p:nvPr>
        </p:nvSpPr>
        <p:spPr>
          <a:xfrm>
            <a:off x="6288639" y="4069257"/>
            <a:ext cx="2334026" cy="1893821"/>
          </a:xfrm>
        </p:spPr>
        <p:txBody>
          <a:bodyPr>
            <a:noAutofit/>
          </a:bodyPr>
          <a:lstStyle>
            <a:lvl1pPr>
              <a:defRPr sz="1400">
                <a:solidFill>
                  <a:schemeClr val="bg1">
                    <a:lumMod val="50000"/>
                  </a:schemeClr>
                </a:solidFill>
                <a:latin typeface="黑体" panose="02010609060101010101" pitchFamily="49" charset="-122"/>
                <a:ea typeface="黑体" panose="02010609060101010101" pitchFamily="49" charset="-122"/>
              </a:defRPr>
            </a:lvl1pPr>
            <a:lvl2pPr>
              <a:defRPr sz="1400">
                <a:solidFill>
                  <a:schemeClr val="bg1">
                    <a:lumMod val="50000"/>
                  </a:schemeClr>
                </a:solidFill>
                <a:latin typeface="黑体" panose="02010609060101010101" pitchFamily="49" charset="-122"/>
                <a:ea typeface="黑体" panose="02010609060101010101" pitchFamily="49" charset="-122"/>
              </a:defRPr>
            </a:lvl2pPr>
            <a:lvl3pPr>
              <a:defRPr sz="1400">
                <a:solidFill>
                  <a:schemeClr val="bg1">
                    <a:lumMod val="50000"/>
                  </a:schemeClr>
                </a:solidFill>
                <a:latin typeface="黑体" panose="02010609060101010101" pitchFamily="49" charset="-122"/>
                <a:ea typeface="黑体" panose="02010609060101010101" pitchFamily="49" charset="-122"/>
              </a:defRPr>
            </a:lvl3pPr>
            <a:lvl4pPr>
              <a:defRPr sz="1400">
                <a:solidFill>
                  <a:schemeClr val="bg1">
                    <a:lumMod val="50000"/>
                  </a:schemeClr>
                </a:solidFill>
                <a:latin typeface="黑体" panose="02010609060101010101" pitchFamily="49" charset="-122"/>
                <a:ea typeface="黑体" panose="02010609060101010101" pitchFamily="49" charset="-122"/>
              </a:defRPr>
            </a:lvl4pPr>
            <a:lvl5pPr>
              <a:defRPr sz="140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8" name="Text Placeholder 39"/>
          <p:cNvSpPr>
            <a:spLocks noGrp="1"/>
          </p:cNvSpPr>
          <p:nvPr>
            <p:ph type="body" sz="quarter" idx="20"/>
          </p:nvPr>
        </p:nvSpPr>
        <p:spPr>
          <a:xfrm>
            <a:off x="9128594" y="2360259"/>
            <a:ext cx="1691806" cy="649619"/>
          </a:xfrm>
        </p:spPr>
        <p:txBody>
          <a:bodyPr>
            <a:noAutofit/>
          </a:bodyPr>
          <a:lstStyle>
            <a:lvl1pPr marL="0" indent="0">
              <a:buFontTx/>
              <a:buNone/>
              <a:defRPr sz="2000" b="1">
                <a:solidFill>
                  <a:schemeClr val="accent4"/>
                </a:solidFill>
                <a:latin typeface="黑体" panose="02010609060101010101" pitchFamily="49" charset="-122"/>
                <a:ea typeface="黑体" panose="02010609060101010101" pitchFamily="49" charset="-122"/>
              </a:defRPr>
            </a:lvl1pPr>
            <a:lvl2pPr marL="457200" indent="0">
              <a:buFontTx/>
              <a:buNone/>
              <a:defRPr sz="2000" b="1">
                <a:solidFill>
                  <a:schemeClr val="accent4"/>
                </a:solidFill>
                <a:latin typeface="黑体" panose="02010609060101010101" pitchFamily="49" charset="-122"/>
                <a:ea typeface="黑体" panose="02010609060101010101" pitchFamily="49" charset="-122"/>
              </a:defRPr>
            </a:lvl2pPr>
            <a:lvl3pPr marL="914400" indent="0">
              <a:buFontTx/>
              <a:buNone/>
              <a:defRPr sz="2000" b="1">
                <a:solidFill>
                  <a:schemeClr val="accent4"/>
                </a:solidFill>
                <a:latin typeface="黑体" panose="02010609060101010101" pitchFamily="49" charset="-122"/>
                <a:ea typeface="黑体" panose="02010609060101010101" pitchFamily="49" charset="-122"/>
              </a:defRPr>
            </a:lvl3pPr>
            <a:lvl4pPr marL="1371600" indent="0">
              <a:buFontTx/>
              <a:buNone/>
              <a:defRPr sz="2000" b="1">
                <a:solidFill>
                  <a:schemeClr val="accent4"/>
                </a:solidFill>
                <a:latin typeface="黑体" panose="02010609060101010101" pitchFamily="49" charset="-122"/>
                <a:ea typeface="黑体" panose="02010609060101010101" pitchFamily="49" charset="-122"/>
              </a:defRPr>
            </a:lvl4pPr>
            <a:lvl5pPr marL="1828800" indent="0">
              <a:buFontTx/>
              <a:buNone/>
              <a:defRPr sz="2000" b="1">
                <a:solidFill>
                  <a:schemeClr val="accent4"/>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9" name="Text Placeholder 39"/>
          <p:cNvSpPr>
            <a:spLocks noGrp="1"/>
          </p:cNvSpPr>
          <p:nvPr>
            <p:ph type="body" sz="quarter" idx="21"/>
          </p:nvPr>
        </p:nvSpPr>
        <p:spPr>
          <a:xfrm>
            <a:off x="8911829" y="4055576"/>
            <a:ext cx="2334026" cy="1893821"/>
          </a:xfrm>
        </p:spPr>
        <p:txBody>
          <a:bodyPr>
            <a:noAutofit/>
          </a:bodyPr>
          <a:lstStyle>
            <a:lvl1pPr>
              <a:defRPr sz="1400">
                <a:solidFill>
                  <a:schemeClr val="bg1">
                    <a:lumMod val="50000"/>
                  </a:schemeClr>
                </a:solidFill>
                <a:latin typeface="黑体" panose="02010609060101010101" pitchFamily="49" charset="-122"/>
                <a:ea typeface="黑体" panose="02010609060101010101" pitchFamily="49" charset="-122"/>
              </a:defRPr>
            </a:lvl1pPr>
            <a:lvl2pPr marL="457200" indent="0">
              <a:buNone/>
              <a:defRPr sz="1400">
                <a:solidFill>
                  <a:schemeClr val="bg1">
                    <a:lumMod val="50000"/>
                  </a:schemeClr>
                </a:solidFill>
                <a:latin typeface="黑体" panose="02010609060101010101" pitchFamily="49" charset="-122"/>
                <a:ea typeface="黑体" panose="02010609060101010101" pitchFamily="49" charset="-122"/>
              </a:defRPr>
            </a:lvl2pPr>
            <a:lvl3pPr>
              <a:defRPr sz="1400">
                <a:solidFill>
                  <a:schemeClr val="bg1">
                    <a:lumMod val="50000"/>
                  </a:schemeClr>
                </a:solidFill>
                <a:latin typeface="黑体" panose="02010609060101010101" pitchFamily="49" charset="-122"/>
                <a:ea typeface="黑体" panose="02010609060101010101" pitchFamily="49" charset="-122"/>
              </a:defRPr>
            </a:lvl3pPr>
            <a:lvl4pPr>
              <a:defRPr sz="1400">
                <a:solidFill>
                  <a:schemeClr val="bg1">
                    <a:lumMod val="50000"/>
                  </a:schemeClr>
                </a:solidFill>
                <a:latin typeface="黑体" panose="02010609060101010101" pitchFamily="49" charset="-122"/>
                <a:ea typeface="黑体" panose="02010609060101010101" pitchFamily="49" charset="-122"/>
              </a:defRPr>
            </a:lvl4pPr>
            <a:lvl5pPr>
              <a:defRPr sz="140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 name="标题 1"/>
          <p:cNvSpPr>
            <a:spLocks noGrp="1"/>
          </p:cNvSpPr>
          <p:nvPr>
            <p:ph type="title"/>
          </p:nvPr>
        </p:nvSpPr>
        <p:spPr>
          <a:xfrm>
            <a:off x="726440" y="31115"/>
            <a:ext cx="10515600" cy="1280160"/>
          </a:xfrm>
        </p:spPr>
        <p:txBody>
          <a:bodyPr/>
          <a:lstStyle>
            <a:lvl1pPr>
              <a:defRPr sz="3200"/>
            </a:lvl1pPr>
          </a:lstStyle>
          <a:p>
            <a:r>
              <a:rPr lang="zh-CN" altLang="en-US" noProof="1"/>
              <a:t>单击此处编辑母版标题样式</a:t>
            </a:r>
            <a:endParaRPr lang="zh-CN" altLang="en-US" noProof="1"/>
          </a:p>
        </p:txBody>
      </p:sp>
      <p:sp>
        <p:nvSpPr>
          <p:cNvPr id="28" name="日期占位符 3"/>
          <p:cNvSpPr>
            <a:spLocks noGrp="1"/>
          </p:cNvSpPr>
          <p:nvPr>
            <p:ph type="dt" sz="half" idx="22"/>
          </p:nvPr>
        </p:nvSpPr>
        <p:spPr/>
        <p:txBody>
          <a:bodyPr/>
          <a:lstStyle>
            <a:lvl1pPr>
              <a:defRPr/>
            </a:lvl1pPr>
          </a:lstStyle>
          <a:p>
            <a:pPr>
              <a:defRPr/>
            </a:pPr>
            <a:endParaRPr lang="zh-CN" altLang="en-US"/>
          </a:p>
        </p:txBody>
      </p:sp>
      <p:sp>
        <p:nvSpPr>
          <p:cNvPr id="29" name="页脚占位符 4"/>
          <p:cNvSpPr>
            <a:spLocks noGrp="1"/>
          </p:cNvSpPr>
          <p:nvPr>
            <p:ph type="ftr" sz="quarter" idx="23"/>
          </p:nvPr>
        </p:nvSpPr>
        <p:spPr/>
        <p:txBody>
          <a:bodyPr/>
          <a:lstStyle>
            <a:lvl1pPr>
              <a:defRPr>
                <a:ea typeface="微软雅黑" charset="-122"/>
              </a:defRPr>
            </a:lvl1pPr>
          </a:lstStyle>
          <a:p>
            <a:pPr>
              <a:defRPr/>
            </a:pPr>
            <a:endParaRPr lang="zh-CN" altLang="en-US"/>
          </a:p>
        </p:txBody>
      </p:sp>
      <p:sp>
        <p:nvSpPr>
          <p:cNvPr id="30" name="灯片编号占位符 5"/>
          <p:cNvSpPr>
            <a:spLocks noGrp="1"/>
          </p:cNvSpPr>
          <p:nvPr>
            <p:ph type="sldNum" sz="quarter" idx="24"/>
          </p:nvPr>
        </p:nvSpPr>
        <p:spPr/>
        <p:txBody>
          <a:bodyPr/>
          <a:lstStyle>
            <a:lvl1pPr>
              <a:defRPr/>
            </a:lvl1pPr>
          </a:lstStyle>
          <a:p>
            <a:pPr>
              <a:defRPr/>
            </a:pPr>
            <a:fld id="{72304895-508E-4FFD-97E4-F93BB12F4CD8}" type="slidenum">
              <a:rPr lang="zh-CN" altLang="en-US"/>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smtClean="0"/>
            </a:lvl1pPr>
          </a:lstStyle>
          <a:p>
            <a:fld id="{760FBDFE-C587-4B4C-A407-44438C67B59E}"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6" name="等腰三角形 5"/>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2" name="标题 1"/>
          <p:cNvSpPr>
            <a:spLocks noGrp="1"/>
          </p:cNvSpPr>
          <p:nvPr>
            <p:ph type="title"/>
          </p:nvPr>
        </p:nvSpPr>
        <p:spPr>
          <a:xfrm>
            <a:off x="839787" y="457200"/>
            <a:ext cx="4165200" cy="1600200"/>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7" name="日期占位符 4"/>
          <p:cNvSpPr>
            <a:spLocks noGrp="1"/>
          </p:cNvSpPr>
          <p:nvPr>
            <p:ph type="dt" sz="half" idx="10"/>
          </p:nvPr>
        </p:nvSpPr>
        <p:spPr/>
        <p:txBody>
          <a:bodyPr/>
          <a:lstStyle>
            <a:lvl1pPr>
              <a:defRPr smtClean="0"/>
            </a:lvl1pPr>
          </a:lstStyle>
          <a:p>
            <a:fld id="{9EFD9D74-47D9-4702-A33C-335B63B48DBF}" type="datetimeFigureOut">
              <a:rPr lang="zh-CN" altLang="en-US" smtClean="0"/>
            </a:fld>
            <a:endParaRPr lang="zh-CN" altLang="en-US" dirty="0"/>
          </a:p>
        </p:txBody>
      </p:sp>
      <p:sp>
        <p:nvSpPr>
          <p:cNvPr id="8" name="页脚占位符 5"/>
          <p:cNvSpPr>
            <a:spLocks noGrp="1"/>
          </p:cNvSpPr>
          <p:nvPr>
            <p:ph type="ftr" sz="quarter" idx="11"/>
          </p:nvPr>
        </p:nvSpPr>
        <p:spPr/>
        <p:txBody>
          <a:bodyPr/>
          <a:lstStyle>
            <a:lvl1pPr>
              <a:defRPr/>
            </a:lvl1pPr>
          </a:lstStyle>
          <a:p>
            <a:endParaRPr lang="zh-CN" altLang="en-US" dirty="0"/>
          </a:p>
        </p:txBody>
      </p:sp>
      <p:sp>
        <p:nvSpPr>
          <p:cNvPr id="9" name="灯片编号占位符 6"/>
          <p:cNvSpPr>
            <a:spLocks noGrp="1"/>
          </p:cNvSpPr>
          <p:nvPr>
            <p:ph type="sldNum" sz="quarter" idx="12"/>
          </p:nvPr>
        </p:nvSpPr>
        <p:spPr/>
        <p:txBody>
          <a:bodyPr/>
          <a:lstStyle>
            <a:lvl1pPr>
              <a:defRPr smtClean="0"/>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4"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5" name="等腰三角形 4"/>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3"/>
          <p:cNvSpPr>
            <a:spLocks noGrp="1"/>
          </p:cNvSpPr>
          <p:nvPr>
            <p:ph type="dt" sz="half" idx="10"/>
          </p:nvPr>
        </p:nvSpPr>
        <p:spPr/>
        <p:txBody>
          <a:bodyPr/>
          <a:lstStyle>
            <a:lvl1pPr>
              <a:defRPr smtClean="0"/>
            </a:lvl1pPr>
          </a:lstStyle>
          <a:p>
            <a:fld id="{760FBDFE-C587-4B4C-A407-44438C67B59E}" type="datetimeFigureOut">
              <a:rPr lang="zh-CN" altLang="en-US" smtClean="0"/>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内容">
    <p:spTree>
      <p:nvGrpSpPr>
        <p:cNvPr id="1" name=""/>
        <p:cNvGrpSpPr/>
        <p:nvPr/>
      </p:nvGrpSpPr>
      <p:grpSpPr>
        <a:xfrm>
          <a:off x="0" y="0"/>
          <a:ext cx="0" cy="0"/>
          <a:chOff x="0" y="0"/>
          <a:chExt cx="0" cy="0"/>
        </a:xfrm>
      </p:grpSpPr>
      <p:sp>
        <p:nvSpPr>
          <p:cNvPr id="3"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4" name="等腰三角形 3"/>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1"/>
          <p:cNvSpPr>
            <a:spLocks noGrp="1"/>
          </p:cNvSpPr>
          <p:nvPr>
            <p:ph type="dt" sz="half" idx="14"/>
          </p:nvPr>
        </p:nvSpPr>
        <p:spPr/>
        <p:txBody>
          <a:bodyPr/>
          <a:lstStyle>
            <a:lvl1pPr>
              <a:defRPr smtClean="0"/>
            </a:lvl1pPr>
          </a:lstStyle>
          <a:p>
            <a:pPr>
              <a:defRPr/>
            </a:pPr>
            <a:fld id="{A1EB54FE-17D8-4201-A2BE-3C569D776F8B}" type="datetimeFigureOut">
              <a:rPr lang="zh-CN" altLang="en-US"/>
            </a:fld>
            <a:endParaRPr lang="zh-CN" altLang="en-US"/>
          </a:p>
        </p:txBody>
      </p:sp>
      <p:sp>
        <p:nvSpPr>
          <p:cNvPr id="6" name="页脚占位符 2"/>
          <p:cNvSpPr>
            <a:spLocks noGrp="1"/>
          </p:cNvSpPr>
          <p:nvPr>
            <p:ph type="ftr" sz="quarter" idx="15"/>
          </p:nvPr>
        </p:nvSpPr>
        <p:spPr/>
        <p:txBody>
          <a:bodyPr/>
          <a:lstStyle>
            <a:lvl1pPr>
              <a:defRPr/>
            </a:lvl1pPr>
          </a:lstStyle>
          <a:p>
            <a:pPr>
              <a:defRPr/>
            </a:pPr>
            <a:endParaRPr lang="zh-CN" altLang="en-US"/>
          </a:p>
        </p:txBody>
      </p:sp>
      <p:sp>
        <p:nvSpPr>
          <p:cNvPr id="8" name="灯片编号占位符 3"/>
          <p:cNvSpPr>
            <a:spLocks noGrp="1"/>
          </p:cNvSpPr>
          <p:nvPr>
            <p:ph type="sldNum" sz="quarter" idx="16"/>
          </p:nvPr>
        </p:nvSpPr>
        <p:spPr/>
        <p:txBody>
          <a:bodyPr/>
          <a:lstStyle>
            <a:lvl1pPr>
              <a:defRPr smtClean="0"/>
            </a:lvl1pPr>
          </a:lstStyle>
          <a:p>
            <a:pPr>
              <a:defRPr/>
            </a:pPr>
            <a:fld id="{E1190F85-A340-4407-97EC-3849D2553C6B}"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4"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5" name="等腰三角形 4"/>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2" name="标题 1"/>
          <p:cNvSpPr>
            <a:spLocks noGrp="1"/>
          </p:cNvSpPr>
          <p:nvPr>
            <p:ph type="title"/>
          </p:nvPr>
        </p:nvSpPr>
        <p:spPr>
          <a:xfrm>
            <a:off x="726440" y="31115"/>
            <a:ext cx="10515600" cy="1280160"/>
          </a:xfrm>
        </p:spPr>
        <p:txBody>
          <a:bodyPr/>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3"/>
          <p:cNvSpPr>
            <a:spLocks noGrp="1"/>
          </p:cNvSpPr>
          <p:nvPr>
            <p:ph type="dt" sz="half" idx="10"/>
          </p:nvPr>
        </p:nvSpPr>
        <p:spPr/>
        <p:txBody>
          <a:bodyPr/>
          <a:lstStyle>
            <a:lvl1pPr>
              <a:defRPr smtClean="0"/>
            </a:lvl1pPr>
          </a:lstStyle>
          <a:p>
            <a:fld id="{760FBDFE-C587-4B4C-A407-44438C67B59E}" type="datetimeFigureOut">
              <a:rPr lang="zh-CN" altLang="en-US" smtClean="0"/>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图片与文字">
    <p:spTree>
      <p:nvGrpSpPr>
        <p:cNvPr id="1" name=""/>
        <p:cNvGrpSpPr/>
        <p:nvPr/>
      </p:nvGrpSpPr>
      <p:grpSpPr>
        <a:xfrm>
          <a:off x="0" y="0"/>
          <a:ext cx="0" cy="0"/>
          <a:chOff x="0" y="0"/>
          <a:chExt cx="0" cy="0"/>
        </a:xfrm>
      </p:grpSpPr>
      <p:sp>
        <p:nvSpPr>
          <p:cNvPr id="6" name="矩形 5"/>
          <p:cNvSpPr/>
          <p:nvPr/>
        </p:nvSpPr>
        <p:spPr>
          <a:xfrm>
            <a:off x="490538" y="4618038"/>
            <a:ext cx="1187450" cy="1058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6565" fontAlgn="auto">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7"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8" name="等腰三角形 7"/>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5" name="图片占位符 14"/>
          <p:cNvSpPr>
            <a:spLocks noGrp="1"/>
          </p:cNvSpPr>
          <p:nvPr>
            <p:ph type="pic" sz="quarter" idx="13"/>
          </p:nvPr>
        </p:nvSpPr>
        <p:spPr>
          <a:xfrm>
            <a:off x="1251284" y="1892969"/>
            <a:ext cx="4876800" cy="3304674"/>
          </a:xfrm>
        </p:spPr>
        <p:txBody>
          <a:bodyPr/>
          <a:lstStyle/>
          <a:p>
            <a:pPr lvl="0"/>
            <a:endParaRPr lang="zh-CN" altLang="en-US" noProof="1"/>
          </a:p>
        </p:txBody>
      </p:sp>
      <p:sp>
        <p:nvSpPr>
          <p:cNvPr id="17" name="文本占位符 16"/>
          <p:cNvSpPr>
            <a:spLocks noGrp="1"/>
          </p:cNvSpPr>
          <p:nvPr>
            <p:ph type="body" sz="quarter" idx="14"/>
          </p:nvPr>
        </p:nvSpPr>
        <p:spPr>
          <a:xfrm>
            <a:off x="7475538" y="1892300"/>
            <a:ext cx="3128962" cy="787400"/>
          </a:xfrm>
        </p:spPr>
        <p:txBody>
          <a:bodyPr/>
          <a:lstStyle>
            <a:lvl1pPr marL="0" indent="0" algn="ctr">
              <a:buNone/>
              <a:defRPr baseline="0">
                <a:ea typeface="黑体" panose="020106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noProof="1" smtClean="0"/>
              <a:t>单击此处编辑母版文本样式</a:t>
            </a:r>
            <a:endParaRPr lang="zh-CN" altLang="en-US" noProof="1" smtClean="0"/>
          </a:p>
        </p:txBody>
      </p:sp>
      <p:sp>
        <p:nvSpPr>
          <p:cNvPr id="19" name="文本占位符 18"/>
          <p:cNvSpPr>
            <a:spLocks noGrp="1"/>
          </p:cNvSpPr>
          <p:nvPr>
            <p:ph type="body" sz="quarter" idx="15"/>
          </p:nvPr>
        </p:nvSpPr>
        <p:spPr>
          <a:xfrm>
            <a:off x="6994525" y="2790825"/>
            <a:ext cx="4359275" cy="2695575"/>
          </a:xfrm>
        </p:spPr>
        <p:txBody>
          <a:bodyPr>
            <a:normAutofit/>
          </a:bodyPr>
          <a:lstStyle>
            <a:lvl1pPr marL="0" indent="0">
              <a:buFontTx/>
              <a:buNone/>
              <a:defRPr sz="1400"/>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2" name="标题 1"/>
          <p:cNvSpPr>
            <a:spLocks noGrp="1"/>
          </p:cNvSpPr>
          <p:nvPr>
            <p:ph type="title"/>
          </p:nvPr>
        </p:nvSpPr>
        <p:spPr>
          <a:xfrm>
            <a:off x="726440" y="31115"/>
            <a:ext cx="10515600" cy="1280160"/>
          </a:xfrm>
        </p:spPr>
        <p:txBody>
          <a:bodyPr/>
          <a:lstStyle>
            <a:lvl1pPr>
              <a:defRPr sz="3200"/>
            </a:lvl1pPr>
          </a:lstStyle>
          <a:p>
            <a:r>
              <a:rPr lang="zh-CN" altLang="en-US" noProof="1"/>
              <a:t>单击此处编辑母版标题样式</a:t>
            </a:r>
            <a:endParaRPr lang="zh-CN" altLang="en-US" noProof="1"/>
          </a:p>
        </p:txBody>
      </p:sp>
      <p:sp>
        <p:nvSpPr>
          <p:cNvPr id="9" name="日期占位符 3"/>
          <p:cNvSpPr>
            <a:spLocks noGrp="1"/>
          </p:cNvSpPr>
          <p:nvPr>
            <p:ph type="dt" sz="half" idx="16"/>
          </p:nvPr>
        </p:nvSpPr>
        <p:spPr/>
        <p:txBody>
          <a:bodyPr/>
          <a:lstStyle>
            <a:lvl1pPr>
              <a:defRPr/>
            </a:lvl1pPr>
          </a:lstStyle>
          <a:p>
            <a:pPr>
              <a:defRPr/>
            </a:pPr>
            <a:endParaRPr lang="zh-CN" altLang="en-US"/>
          </a:p>
        </p:txBody>
      </p:sp>
      <p:sp>
        <p:nvSpPr>
          <p:cNvPr id="10" name="页脚占位符 4"/>
          <p:cNvSpPr>
            <a:spLocks noGrp="1"/>
          </p:cNvSpPr>
          <p:nvPr>
            <p:ph type="ftr" sz="quarter" idx="17"/>
          </p:nvPr>
        </p:nvSpPr>
        <p:spPr/>
        <p:txBody>
          <a:bodyPr/>
          <a:lstStyle>
            <a:lvl1pPr>
              <a:defRPr>
                <a:ea typeface="微软雅黑" charset="-122"/>
              </a:defRPr>
            </a:lvl1pPr>
          </a:lstStyle>
          <a:p>
            <a:pPr>
              <a:defRPr/>
            </a:pPr>
            <a:endParaRPr lang="zh-CN" altLang="en-US"/>
          </a:p>
        </p:txBody>
      </p:sp>
      <p:sp>
        <p:nvSpPr>
          <p:cNvPr id="11" name="灯片编号占位符 5"/>
          <p:cNvSpPr>
            <a:spLocks noGrp="1"/>
          </p:cNvSpPr>
          <p:nvPr>
            <p:ph type="sldNum" sz="quarter" idx="18"/>
          </p:nvPr>
        </p:nvSpPr>
        <p:spPr/>
        <p:txBody>
          <a:bodyPr/>
          <a:lstStyle>
            <a:lvl1pPr>
              <a:defRPr/>
            </a:lvl1pPr>
          </a:lstStyle>
          <a:p>
            <a:pPr>
              <a:defRPr/>
            </a:pPr>
            <a:fld id="{A001E31C-7196-4150-B48A-A205B2B76E50}"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无背景的标题">
    <p:spTree>
      <p:nvGrpSpPr>
        <p:cNvPr id="1" name=""/>
        <p:cNvGrpSpPr/>
        <p:nvPr/>
      </p:nvGrpSpPr>
      <p:grpSpPr>
        <a:xfrm>
          <a:off x="0" y="0"/>
          <a:ext cx="0" cy="0"/>
          <a:chOff x="0" y="0"/>
          <a:chExt cx="0" cy="0"/>
        </a:xfrm>
      </p:grpSpPr>
      <p:sp>
        <p:nvSpPr>
          <p:cNvPr id="2" name="标题 1"/>
          <p:cNvSpPr>
            <a:spLocks noGrp="1"/>
          </p:cNvSpPr>
          <p:nvPr>
            <p:ph type="ctrTitle"/>
          </p:nvPr>
        </p:nvSpPr>
        <p:spPr>
          <a:xfrm>
            <a:off x="5562600" y="5038724"/>
            <a:ext cx="6553200" cy="1053581"/>
          </a:xfrm>
          <a:noFill/>
        </p:spPr>
        <p:txBody>
          <a:bodyPr anchor="b">
            <a:normAutofit/>
          </a:bodyPr>
          <a:lstStyle>
            <a:lvl1pPr algn="r">
              <a:defRPr sz="4800" b="1">
                <a:solidFill>
                  <a:schemeClr val="tx1"/>
                </a:solidFill>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5562600" y="6164370"/>
            <a:ext cx="6553200" cy="504000"/>
          </a:xfrm>
          <a:noFill/>
        </p:spPr>
        <p:txBody>
          <a:bodyPr>
            <a:normAutofit/>
          </a:bodyPr>
          <a:lstStyle>
            <a:lvl1pPr marL="0" indent="0" algn="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pPr>
              <a:defRPr/>
            </a:pPr>
            <a:fld id="{130C0B74-A019-4836-B5B5-59DC98D9D11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smtClean="0"/>
            </a:lvl1pPr>
          </a:lstStyle>
          <a:p>
            <a:pPr>
              <a:defRPr/>
            </a:pPr>
            <a:fld id="{B63E9ABB-008D-4A49-98AB-65CBC48B6E09}"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Freeform 6"/>
          <p:cNvSpPr>
            <a:spLocks noChangeArrowheads="1"/>
          </p:cNvSpPr>
          <p:nvPr/>
        </p:nvSpPr>
        <p:spPr bwMode="auto">
          <a:xfrm>
            <a:off x="0" y="3879850"/>
            <a:ext cx="4992688"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a:lstStyle>
            <a:lvl1pPr>
              <a:defRPr>
                <a:solidFill>
                  <a:schemeClr val="tx1"/>
                </a:solidFill>
                <a:latin typeface="Arial" panose="02080604020202020204" pitchFamily="34" charset="0"/>
                <a:ea typeface="微软雅黑" charset="-122"/>
              </a:defRPr>
            </a:lvl1pPr>
            <a:lvl2pPr>
              <a:defRPr>
                <a:solidFill>
                  <a:schemeClr val="tx1"/>
                </a:solidFill>
                <a:latin typeface="Arial" panose="02080604020202020204" pitchFamily="34" charset="0"/>
                <a:ea typeface="微软雅黑" charset="-122"/>
              </a:defRPr>
            </a:lvl2pPr>
            <a:lvl3pPr>
              <a:defRPr>
                <a:solidFill>
                  <a:schemeClr val="tx1"/>
                </a:solidFill>
                <a:latin typeface="Arial" panose="02080604020202020204" pitchFamily="34" charset="0"/>
                <a:ea typeface="微软雅黑" charset="-122"/>
              </a:defRPr>
            </a:lvl3pPr>
            <a:lvl4pPr>
              <a:defRPr>
                <a:solidFill>
                  <a:schemeClr val="tx1"/>
                </a:solidFill>
                <a:latin typeface="Arial" panose="02080604020202020204" pitchFamily="34" charset="0"/>
                <a:ea typeface="微软雅黑" charset="-122"/>
              </a:defRPr>
            </a:lvl4pPr>
            <a:lvl5pPr>
              <a:defRPr>
                <a:solidFill>
                  <a:schemeClr val="tx1"/>
                </a:solidFill>
                <a:latin typeface="Arial" panose="02080604020202020204" pitchFamily="34" charset="0"/>
                <a:ea typeface="微软雅黑" charset="-122"/>
              </a:defRPr>
            </a:lvl5pPr>
            <a:lvl6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6pPr>
            <a:lvl7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7pPr>
            <a:lvl8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8pPr>
            <a:lvl9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9pPr>
          </a:lstStyle>
          <a:p>
            <a:pPr eaLnBrk="1" hangingPunct="1">
              <a:buFont typeface="Arial" panose="02080604020202020204" pitchFamily="34" charset="0"/>
              <a:buNone/>
              <a:defRPr/>
            </a:pPr>
            <a:endParaRPr lang="zh-CN" altLang="en-US" smtClean="0"/>
          </a:p>
        </p:txBody>
      </p:sp>
      <p:sp useBgFill="1">
        <p:nvSpPr>
          <p:cNvPr id="3" name="任意多边形 3"/>
          <p:cNvSpPr/>
          <p:nvPr/>
        </p:nvSpPr>
        <p:spPr>
          <a:xfrm>
            <a:off x="-20638" y="3860800"/>
            <a:ext cx="5375276" cy="2854325"/>
          </a:xfrm>
          <a:custGeom>
            <a:avLst/>
            <a:gdLst>
              <a:gd name="connsiteX0" fmla="*/ 10160 w 5374640"/>
              <a:gd name="connsiteY0" fmla="*/ 2072640 h 2854960"/>
              <a:gd name="connsiteX1" fmla="*/ 5232400 w 5374640"/>
              <a:gd name="connsiteY1" fmla="*/ 0 h 2854960"/>
              <a:gd name="connsiteX2" fmla="*/ 5374640 w 5374640"/>
              <a:gd name="connsiteY2" fmla="*/ 0 h 2854960"/>
              <a:gd name="connsiteX3" fmla="*/ 0 w 5374640"/>
              <a:gd name="connsiteY3" fmla="*/ 2854960 h 2854960"/>
              <a:gd name="connsiteX4" fmla="*/ 10160 w 5374640"/>
              <a:gd name="connsiteY4" fmla="*/ 2072640 h 285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640" h="2854960">
                <a:moveTo>
                  <a:pt x="10160" y="2072640"/>
                </a:moveTo>
                <a:lnTo>
                  <a:pt x="5232400" y="0"/>
                </a:lnTo>
                <a:lnTo>
                  <a:pt x="5374640" y="0"/>
                </a:lnTo>
                <a:lnTo>
                  <a:pt x="0" y="2854960"/>
                </a:lnTo>
                <a:lnTo>
                  <a:pt x="10160" y="20726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noProof="1"/>
          </a:p>
        </p:txBody>
      </p:sp>
      <p:sp>
        <p:nvSpPr>
          <p:cNvPr id="4" name="Freeform 7"/>
          <p:cNvSpPr>
            <a:spLocks noChangeArrowheads="1"/>
          </p:cNvSpPr>
          <p:nvPr/>
        </p:nvSpPr>
        <p:spPr bwMode="auto">
          <a:xfrm>
            <a:off x="2830513" y="4400550"/>
            <a:ext cx="9361487"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0">
                <a:solidFill>
                  <a:srgbClr val="000000"/>
                </a:solidFill>
                <a:round/>
              </a14:hiddenLine>
            </a:ext>
          </a:extLst>
        </p:spPr>
        <p:txBody>
          <a:bodyPr/>
          <a:lstStyle>
            <a:lvl1pPr>
              <a:defRPr>
                <a:solidFill>
                  <a:schemeClr val="tx1"/>
                </a:solidFill>
                <a:latin typeface="Arial" panose="02080604020202020204" pitchFamily="34" charset="0"/>
                <a:ea typeface="微软雅黑" charset="-122"/>
              </a:defRPr>
            </a:lvl1pPr>
            <a:lvl2pPr>
              <a:defRPr>
                <a:solidFill>
                  <a:schemeClr val="tx1"/>
                </a:solidFill>
                <a:latin typeface="Arial" panose="02080604020202020204" pitchFamily="34" charset="0"/>
                <a:ea typeface="微软雅黑" charset="-122"/>
              </a:defRPr>
            </a:lvl2pPr>
            <a:lvl3pPr>
              <a:defRPr>
                <a:solidFill>
                  <a:schemeClr val="tx1"/>
                </a:solidFill>
                <a:latin typeface="Arial" panose="02080604020202020204" pitchFamily="34" charset="0"/>
                <a:ea typeface="微软雅黑" charset="-122"/>
              </a:defRPr>
            </a:lvl3pPr>
            <a:lvl4pPr>
              <a:defRPr>
                <a:solidFill>
                  <a:schemeClr val="tx1"/>
                </a:solidFill>
                <a:latin typeface="Arial" panose="02080604020202020204" pitchFamily="34" charset="0"/>
                <a:ea typeface="微软雅黑" charset="-122"/>
              </a:defRPr>
            </a:lvl4pPr>
            <a:lvl5pPr>
              <a:defRPr>
                <a:solidFill>
                  <a:schemeClr val="tx1"/>
                </a:solidFill>
                <a:latin typeface="Arial" panose="02080604020202020204" pitchFamily="34" charset="0"/>
                <a:ea typeface="微软雅黑" charset="-122"/>
              </a:defRPr>
            </a:lvl5pPr>
            <a:lvl6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6pPr>
            <a:lvl7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7pPr>
            <a:lvl8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8pPr>
            <a:lvl9pPr fontAlgn="base">
              <a:spcBef>
                <a:spcPct val="0"/>
              </a:spcBef>
              <a:spcAft>
                <a:spcPct val="0"/>
              </a:spcAft>
              <a:buFont typeface="Arial" panose="02080604020202020204" pitchFamily="34" charset="0"/>
              <a:defRPr>
                <a:solidFill>
                  <a:schemeClr val="tx1"/>
                </a:solidFill>
                <a:latin typeface="Arial" panose="02080604020202020204" pitchFamily="34" charset="0"/>
                <a:ea typeface="微软雅黑" charset="-122"/>
              </a:defRPr>
            </a:lvl9pPr>
          </a:lstStyle>
          <a:p>
            <a:pPr eaLnBrk="1" hangingPunct="1">
              <a:buFont typeface="Arial" panose="02080604020202020204" pitchFamily="34" charset="0"/>
              <a:buNone/>
              <a:defRPr/>
            </a:pPr>
            <a:endParaRPr lang="zh-CN" altLang="en-US" smtClean="0"/>
          </a:p>
        </p:txBody>
      </p:sp>
      <p:sp>
        <p:nvSpPr>
          <p:cNvPr id="5" name="日期占位符 29"/>
          <p:cNvSpPr>
            <a:spLocks noGrp="1"/>
          </p:cNvSpPr>
          <p:nvPr>
            <p:ph type="dt" sz="half" idx="10"/>
          </p:nvPr>
        </p:nvSpPr>
        <p:spPr/>
        <p:txBody>
          <a:bodyPr/>
          <a:lstStyle>
            <a:lvl1pPr>
              <a:defRPr smtClean="0"/>
            </a:lvl1pPr>
          </a:lstStyle>
          <a:p>
            <a:pPr>
              <a:defRPr/>
            </a:pPr>
            <a:fld id="{BBA5BFE5-A7A0-4B07-A018-6B31485494F8}" type="datetimeFigureOut">
              <a:rPr lang="zh-CN" altLang="en-US"/>
            </a:fld>
            <a:endParaRPr lang="zh-CN" altLang="en-US"/>
          </a:p>
        </p:txBody>
      </p:sp>
      <p:sp>
        <p:nvSpPr>
          <p:cNvPr id="6" name="页脚占位符 30"/>
          <p:cNvSpPr>
            <a:spLocks noGrp="1"/>
          </p:cNvSpPr>
          <p:nvPr>
            <p:ph type="ftr" sz="quarter" idx="11"/>
          </p:nvPr>
        </p:nvSpPr>
        <p:spPr/>
        <p:txBody>
          <a:bodyPr/>
          <a:lstStyle>
            <a:lvl1pPr>
              <a:defRPr/>
            </a:lvl1pPr>
          </a:lstStyle>
          <a:p>
            <a:pPr>
              <a:defRPr/>
            </a:pPr>
            <a:endParaRPr lang="zh-CN" altLang="en-US"/>
          </a:p>
        </p:txBody>
      </p:sp>
      <p:sp>
        <p:nvSpPr>
          <p:cNvPr id="7" name="灯片编号占位符 31"/>
          <p:cNvSpPr>
            <a:spLocks noGrp="1"/>
          </p:cNvSpPr>
          <p:nvPr>
            <p:ph type="sldNum" sz="quarter" idx="12"/>
          </p:nvPr>
        </p:nvSpPr>
        <p:spPr/>
        <p:txBody>
          <a:bodyPr/>
          <a:lstStyle>
            <a:lvl1pPr>
              <a:defRPr smtClean="0"/>
            </a:lvl1pPr>
          </a:lstStyle>
          <a:p>
            <a:pPr>
              <a:defRPr/>
            </a:pPr>
            <a:fld id="{98B538CB-043C-43E7-AC85-92288B6402FE}"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5"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6" name="等腰三角形 5"/>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1"/>
          <p:cNvSpPr>
            <a:spLocks noGrp="1"/>
          </p:cNvSpPr>
          <p:nvPr>
            <p:ph type="title"/>
          </p:nvPr>
        </p:nvSpPr>
        <p:spPr>
          <a:xfrm>
            <a:off x="726440" y="31115"/>
            <a:ext cx="10515600" cy="1280160"/>
          </a:xfrm>
        </p:spPr>
        <p:txBody>
          <a:bodyPr/>
          <a:lstStyle>
            <a:lvl1pPr>
              <a:defRPr sz="3200"/>
            </a:lvl1pPr>
          </a:lstStyle>
          <a:p>
            <a:r>
              <a:rPr lang="zh-CN" altLang="en-US" noProof="1"/>
              <a:t>单击此处编辑母版标题样式</a:t>
            </a:r>
            <a:endParaRPr lang="zh-CN" altLang="en-US" noProof="1"/>
          </a:p>
        </p:txBody>
      </p:sp>
      <p:sp>
        <p:nvSpPr>
          <p:cNvPr id="7" name="日期占位符 4"/>
          <p:cNvSpPr>
            <a:spLocks noGrp="1"/>
          </p:cNvSpPr>
          <p:nvPr>
            <p:ph type="dt" sz="half" idx="10"/>
          </p:nvPr>
        </p:nvSpPr>
        <p:spPr/>
        <p:txBody>
          <a:bodyPr/>
          <a:lstStyle>
            <a:lvl1pPr>
              <a:defRPr smtClean="0"/>
            </a:lvl1pPr>
          </a:lstStyle>
          <a:p>
            <a:fld id="{760FBDFE-C587-4B4C-A407-44438C67B59E}" type="datetimeFigureOut">
              <a:rPr lang="zh-CN" altLang="en-US" smtClean="0"/>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7"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8" name="等腰三角形 7"/>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615609"/>
            <a:ext cx="5157787"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615609"/>
            <a:ext cx="5183188"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1"/>
          <p:cNvSpPr>
            <a:spLocks noGrp="1"/>
          </p:cNvSpPr>
          <p:nvPr>
            <p:ph type="title"/>
          </p:nvPr>
        </p:nvSpPr>
        <p:spPr>
          <a:xfrm>
            <a:off x="726440" y="31115"/>
            <a:ext cx="10515600" cy="1280160"/>
          </a:xfrm>
        </p:spPr>
        <p:txBody>
          <a:bodyPr/>
          <a:lstStyle>
            <a:lvl1pPr>
              <a:defRPr sz="3200"/>
            </a:lvl1pPr>
          </a:lstStyle>
          <a:p>
            <a:r>
              <a:rPr lang="zh-CN" altLang="en-US" noProof="1"/>
              <a:t>单击此处编辑母版标题样式</a:t>
            </a:r>
            <a:endParaRPr lang="zh-CN" altLang="en-US" noProof="1"/>
          </a:p>
        </p:txBody>
      </p:sp>
      <p:sp>
        <p:nvSpPr>
          <p:cNvPr id="9" name="日期占位符 6"/>
          <p:cNvSpPr>
            <a:spLocks noGrp="1"/>
          </p:cNvSpPr>
          <p:nvPr>
            <p:ph type="dt" sz="half" idx="10"/>
          </p:nvPr>
        </p:nvSpPr>
        <p:spPr/>
        <p:txBody>
          <a:bodyPr/>
          <a:lstStyle>
            <a:lvl1pPr>
              <a:defRPr smtClean="0"/>
            </a:lvl1pPr>
          </a:lstStyle>
          <a:p>
            <a:fld id="{760FBDFE-C587-4B4C-A407-44438C67B59E}" type="datetimeFigureOut">
              <a:rPr lang="zh-CN" altLang="en-US" smtClean="0"/>
            </a:fld>
            <a:endParaRPr lang="zh-CN" altLang="en-US"/>
          </a:p>
        </p:txBody>
      </p:sp>
      <p:sp>
        <p:nvSpPr>
          <p:cNvPr id="10" name="页脚占位符 7"/>
          <p:cNvSpPr>
            <a:spLocks noGrp="1"/>
          </p:cNvSpPr>
          <p:nvPr>
            <p:ph type="ftr" sz="quarter" idx="11"/>
          </p:nvPr>
        </p:nvSpPr>
        <p:spPr/>
        <p:txBody>
          <a:bodyPr/>
          <a:lstStyle>
            <a:lvl1pPr>
              <a:defRPr/>
            </a:lvl1pPr>
          </a:lstStyle>
          <a:p>
            <a:endParaRPr lang="zh-CN" altLang="en-US"/>
          </a:p>
        </p:txBody>
      </p:sp>
      <p:sp>
        <p:nvSpPr>
          <p:cNvPr id="11" name="灯片编号占位符 8"/>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524624" y="4707467"/>
            <a:ext cx="5153025" cy="1251543"/>
          </a:xfrm>
        </p:spPr>
        <p:txBody>
          <a:bodyPr anchor="b">
            <a:normAutofit/>
          </a:bodyPr>
          <a:lstStyle>
            <a:lvl1pPr algn="r">
              <a:defRPr sz="6600" b="1">
                <a:solidFill>
                  <a:schemeClr val="tx1"/>
                </a:solidFill>
              </a:defRPr>
            </a:lvl1pPr>
          </a:lstStyle>
          <a:p>
            <a:r>
              <a:rPr lang="zh-CN" altLang="en-US" noProof="1" smtClean="0"/>
              <a:t>单击此处编辑母版标题样式</a:t>
            </a:r>
            <a:endParaRPr lang="zh-CN" altLang="en-US" noProof="1"/>
          </a:p>
        </p:txBody>
      </p:sp>
      <p:sp>
        <p:nvSpPr>
          <p:cNvPr id="14" name="文本占位符 13"/>
          <p:cNvSpPr>
            <a:spLocks noGrp="1"/>
          </p:cNvSpPr>
          <p:nvPr>
            <p:ph type="body" sz="quarter" idx="13"/>
          </p:nvPr>
        </p:nvSpPr>
        <p:spPr>
          <a:xfrm>
            <a:off x="6524624" y="6049963"/>
            <a:ext cx="5153025" cy="792820"/>
          </a:xfrm>
        </p:spPr>
        <p:txBody>
          <a:bodyPr>
            <a:normAutofit/>
          </a:bodyPr>
          <a:lstStyle>
            <a:lvl1pPr marL="0" indent="0" algn="r">
              <a:buNone/>
              <a:defRPr sz="3200">
                <a:solidFill>
                  <a:schemeClr val="tx1"/>
                </a:solidFill>
              </a:defRPr>
            </a:lvl1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4"/>
          </p:nvPr>
        </p:nvSpPr>
        <p:spPr/>
        <p:txBody>
          <a:bodyPr/>
          <a:lstStyle>
            <a:lvl1pPr>
              <a:defRPr smtClean="0"/>
            </a:lvl1pPr>
          </a:lstStyle>
          <a:p>
            <a:pPr>
              <a:defRPr/>
            </a:pPr>
            <a:fld id="{8D7D9A98-2B42-4142-BB4A-011734DDEA85}" type="datetimeFigureOut">
              <a:rPr lang="zh-CN" altLang="en-US"/>
            </a:fld>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p:txBody>
          <a:bodyPr/>
          <a:lstStyle>
            <a:lvl1pPr>
              <a:defRPr smtClean="0"/>
            </a:lvl1pPr>
          </a:lstStyle>
          <a:p>
            <a:pPr>
              <a:defRPr/>
            </a:pPr>
            <a:fld id="{A2A45CD9-59AE-47D5-A754-1A2E716032DF}"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p:cSld name="标题与文字">
    <p:spTree>
      <p:nvGrpSpPr>
        <p:cNvPr id="1" name=""/>
        <p:cNvGrpSpPr/>
        <p:nvPr/>
      </p:nvGrpSpPr>
      <p:grpSpPr>
        <a:xfrm>
          <a:off x="0" y="0"/>
          <a:ext cx="0" cy="0"/>
          <a:chOff x="0" y="0"/>
          <a:chExt cx="0" cy="0"/>
        </a:xfrm>
      </p:grpSpPr>
      <p:sp>
        <p:nvSpPr>
          <p:cNvPr id="6" name="矩形 2"/>
          <p:cNvSpPr/>
          <p:nvPr>
            <p:custDataLst>
              <p:tags r:id="rId2"/>
            </p:custDataLst>
          </p:nvPr>
        </p:nvSpPr>
        <p:spPr>
          <a:xfrm rot="1927188">
            <a:off x="-98425" y="227013"/>
            <a:ext cx="723900"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7" name="等腰三角形 6"/>
          <p:cNvSpPr/>
          <p:nvPr>
            <p:custDataLst>
              <p:tags r:id="rId3"/>
            </p:custDataLst>
          </p:nvPr>
        </p:nvSpPr>
        <p:spPr>
          <a:xfrm rot="5400000">
            <a:off x="-48419" y="404019"/>
            <a:ext cx="738188"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80604020202020204" pitchFamily="34" charset="0"/>
              <a:buNone/>
              <a:defRPr/>
            </a:pPr>
            <a:endParaRPr lang="zh-CN" altLang="en-US" sz="32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0" name="文本占位符 9"/>
          <p:cNvSpPr>
            <a:spLocks noGrp="1"/>
          </p:cNvSpPr>
          <p:nvPr>
            <p:ph type="body" sz="quarter" idx="13"/>
          </p:nvPr>
        </p:nvSpPr>
        <p:spPr>
          <a:xfrm>
            <a:off x="3743082" y="1450387"/>
            <a:ext cx="4697895" cy="785813"/>
          </a:xfrm>
        </p:spPr>
        <p:txBody>
          <a:bodyPr>
            <a:noAutofit/>
          </a:bodyPr>
          <a:lstStyle>
            <a:lvl1pPr marL="0" indent="0" algn="ctr">
              <a:buFontTx/>
              <a:buNone/>
              <a:defRPr sz="3200" b="1">
                <a:solidFill>
                  <a:schemeClr val="accent4">
                    <a:lumMod val="75000"/>
                  </a:schemeClr>
                </a:solidFill>
                <a:latin typeface="黑体" panose="02010609060101010101" pitchFamily="49" charset="-122"/>
                <a:ea typeface="黑体" panose="02010609060101010101" pitchFamily="49" charset="-122"/>
              </a:defRPr>
            </a:lvl1pPr>
            <a:lvl2pPr marL="457200" indent="0">
              <a:buFontTx/>
              <a:buNone/>
              <a:defRPr sz="3200" b="1">
                <a:solidFill>
                  <a:schemeClr val="accent4">
                    <a:lumMod val="75000"/>
                  </a:schemeClr>
                </a:solidFill>
                <a:latin typeface="黑体" panose="02010609060101010101" pitchFamily="49" charset="-122"/>
                <a:ea typeface="黑体" panose="02010609060101010101" pitchFamily="49" charset="-122"/>
              </a:defRPr>
            </a:lvl2pPr>
            <a:lvl3pPr marL="914400" indent="0">
              <a:buFontTx/>
              <a:buNone/>
              <a:defRPr sz="3200" b="1">
                <a:solidFill>
                  <a:schemeClr val="accent4">
                    <a:lumMod val="75000"/>
                  </a:schemeClr>
                </a:solidFill>
                <a:latin typeface="黑体" panose="02010609060101010101" pitchFamily="49" charset="-122"/>
                <a:ea typeface="黑体" panose="02010609060101010101" pitchFamily="49" charset="-122"/>
              </a:defRPr>
            </a:lvl3pPr>
            <a:lvl4pPr marL="1371600" indent="0">
              <a:buFontTx/>
              <a:buNone/>
              <a:defRPr sz="3200" b="1">
                <a:solidFill>
                  <a:schemeClr val="accent4">
                    <a:lumMod val="75000"/>
                  </a:schemeClr>
                </a:solidFill>
                <a:latin typeface="黑体" panose="02010609060101010101" pitchFamily="49" charset="-122"/>
                <a:ea typeface="黑体" panose="02010609060101010101" pitchFamily="49" charset="-122"/>
              </a:defRPr>
            </a:lvl4pPr>
            <a:lvl5pPr marL="1828800" indent="0">
              <a:buFontTx/>
              <a:buNone/>
              <a:defRPr sz="3200" b="1">
                <a:solidFill>
                  <a:schemeClr val="accent4">
                    <a:lumMod val="75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12" name="文本占位符 11"/>
          <p:cNvSpPr>
            <a:spLocks noGrp="1"/>
          </p:cNvSpPr>
          <p:nvPr>
            <p:ph type="body" sz="quarter" idx="14"/>
          </p:nvPr>
        </p:nvSpPr>
        <p:spPr>
          <a:xfrm>
            <a:off x="1977887" y="2465388"/>
            <a:ext cx="8110330" cy="1480447"/>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80604020202020204" pitchFamily="34" charset="0"/>
              <a:buNone/>
              <a:defRPr sz="1400" baseline="0">
                <a:solidFill>
                  <a:schemeClr val="bg1">
                    <a:lumMod val="50000"/>
                  </a:schemeClr>
                </a:solidFill>
                <a:ea typeface="黑体" panose="02010609060101010101" pitchFamily="49" charset="-122"/>
              </a:defRPr>
            </a:lvl1pPr>
            <a:lvl2pPr>
              <a:defRPr sz="1400" baseline="0">
                <a:solidFill>
                  <a:schemeClr val="bg1">
                    <a:lumMod val="50000"/>
                  </a:schemeClr>
                </a:solidFill>
                <a:ea typeface="黑体" panose="02010609060101010101" pitchFamily="49" charset="-122"/>
              </a:defRPr>
            </a:lvl2pPr>
            <a:lvl3pPr>
              <a:defRPr sz="1400" baseline="0">
                <a:solidFill>
                  <a:schemeClr val="bg1">
                    <a:lumMod val="50000"/>
                  </a:schemeClr>
                </a:solidFill>
                <a:ea typeface="黑体" panose="02010609060101010101" pitchFamily="49" charset="-122"/>
              </a:defRPr>
            </a:lvl3pPr>
            <a:lvl4pPr>
              <a:defRPr sz="1400" baseline="0">
                <a:solidFill>
                  <a:schemeClr val="bg1">
                    <a:lumMod val="50000"/>
                  </a:schemeClr>
                </a:solidFill>
                <a:ea typeface="黑体" panose="02010609060101010101" pitchFamily="49" charset="-122"/>
              </a:defRPr>
            </a:lvl4pPr>
            <a:lvl5pPr>
              <a:defRPr sz="1400" baseline="0">
                <a:solidFill>
                  <a:schemeClr val="bg1">
                    <a:lumMod val="50000"/>
                  </a:schemeClr>
                </a:solidFill>
                <a:ea typeface="黑体" panose="02010609060101010101" pitchFamily="49" charset="-122"/>
              </a:defRPr>
            </a:lvl5pPr>
          </a:lstStyle>
          <a:p>
            <a:pPr lvl="0"/>
            <a:r>
              <a:rPr lang="zh-CN" altLang="en-US" noProof="1" smtClean="0">
                <a:sym typeface="+mn-lt"/>
              </a:rPr>
              <a:t>单击此处编辑母版文本样式</a:t>
            </a:r>
            <a:endParaRPr lang="zh-CN" altLang="en-US" noProof="1" smtClean="0">
              <a:sym typeface="+mn-lt"/>
            </a:endParaRPr>
          </a:p>
        </p:txBody>
      </p:sp>
      <p:sp>
        <p:nvSpPr>
          <p:cNvPr id="14" name="文本占位符 11"/>
          <p:cNvSpPr>
            <a:spLocks noGrp="1"/>
          </p:cNvSpPr>
          <p:nvPr>
            <p:ph type="body" sz="quarter" idx="15"/>
          </p:nvPr>
        </p:nvSpPr>
        <p:spPr>
          <a:xfrm>
            <a:off x="1977887" y="4175023"/>
            <a:ext cx="8110330" cy="1480447"/>
          </a:xfrm>
        </p:spPr>
        <p:txBody>
          <a:bodyPr>
            <a:normAutofit/>
          </a:bodyPr>
          <a:lstStyle>
            <a:lvl1pPr marL="0" marR="0" indent="0" algn="l" defTabSz="914400" rtl="0" eaLnBrk="1" fontAlgn="auto" latinLnBrk="0" hangingPunct="1">
              <a:lnSpc>
                <a:spcPct val="150000"/>
              </a:lnSpc>
              <a:spcBef>
                <a:spcPts val="1000"/>
              </a:spcBef>
              <a:spcAft>
                <a:spcPts val="0"/>
              </a:spcAft>
              <a:buClrTx/>
              <a:buSzTx/>
              <a:buFont typeface="Arial" panose="02080604020202020204" pitchFamily="34" charset="0"/>
              <a:buNone/>
              <a:defRPr sz="1400" baseline="0">
                <a:solidFill>
                  <a:schemeClr val="bg1">
                    <a:lumMod val="50000"/>
                  </a:schemeClr>
                </a:solidFill>
                <a:ea typeface="黑体" panose="02010609060101010101" pitchFamily="49" charset="-122"/>
              </a:defRPr>
            </a:lvl1pPr>
            <a:lvl2pPr>
              <a:defRPr sz="1400" baseline="0">
                <a:solidFill>
                  <a:schemeClr val="bg1">
                    <a:lumMod val="50000"/>
                  </a:schemeClr>
                </a:solidFill>
                <a:ea typeface="黑体" panose="02010609060101010101" pitchFamily="49" charset="-122"/>
              </a:defRPr>
            </a:lvl2pPr>
            <a:lvl3pPr>
              <a:defRPr sz="1400" baseline="0">
                <a:solidFill>
                  <a:schemeClr val="bg1">
                    <a:lumMod val="50000"/>
                  </a:schemeClr>
                </a:solidFill>
                <a:ea typeface="黑体" panose="02010609060101010101" pitchFamily="49" charset="-122"/>
              </a:defRPr>
            </a:lvl3pPr>
            <a:lvl4pPr>
              <a:defRPr sz="1400" baseline="0">
                <a:solidFill>
                  <a:schemeClr val="bg1">
                    <a:lumMod val="50000"/>
                  </a:schemeClr>
                </a:solidFill>
                <a:ea typeface="黑体" panose="02010609060101010101" pitchFamily="49" charset="-122"/>
              </a:defRPr>
            </a:lvl4pPr>
            <a:lvl5pPr>
              <a:defRPr sz="1400" baseline="0">
                <a:solidFill>
                  <a:schemeClr val="bg1">
                    <a:lumMod val="50000"/>
                  </a:schemeClr>
                </a:solidFill>
                <a:ea typeface="黑体" panose="02010609060101010101" pitchFamily="49" charset="-122"/>
              </a:defRPr>
            </a:lvl5pPr>
          </a:lstStyle>
          <a:p>
            <a:pPr lvl="0"/>
            <a:r>
              <a:rPr lang="zh-CN" altLang="en-US" noProof="1" smtClean="0">
                <a:sym typeface="+mn-lt"/>
              </a:rPr>
              <a:t>单击此处编辑母版文本样式</a:t>
            </a:r>
            <a:endParaRPr lang="zh-CN" altLang="en-US" noProof="1" smtClean="0">
              <a:sym typeface="+mn-lt"/>
            </a:endParaRPr>
          </a:p>
        </p:txBody>
      </p:sp>
      <p:sp>
        <p:nvSpPr>
          <p:cNvPr id="4" name="标题 3"/>
          <p:cNvSpPr>
            <a:spLocks noGrp="1"/>
          </p:cNvSpPr>
          <p:nvPr>
            <p:ph type="title"/>
          </p:nvPr>
        </p:nvSpPr>
        <p:spPr>
          <a:xfrm>
            <a:off x="726440" y="31115"/>
            <a:ext cx="10515600" cy="1280160"/>
          </a:xfrm>
        </p:spPr>
        <p:txBody>
          <a:bodyPr/>
          <a:lstStyle>
            <a:lvl1pPr>
              <a:defRPr sz="3200"/>
            </a:lvl1pPr>
          </a:lstStyle>
          <a:p>
            <a:r>
              <a:rPr lang="zh-CN" altLang="en-US" noProof="1"/>
              <a:t>单击此处编辑母版标题样式</a:t>
            </a:r>
            <a:endParaRPr lang="zh-CN" altLang="en-US" noProof="1"/>
          </a:p>
        </p:txBody>
      </p:sp>
      <p:sp>
        <p:nvSpPr>
          <p:cNvPr id="8" name="日期占位符 2"/>
          <p:cNvSpPr>
            <a:spLocks noGrp="1"/>
          </p:cNvSpPr>
          <p:nvPr>
            <p:ph type="dt" sz="half" idx="16"/>
          </p:nvPr>
        </p:nvSpPr>
        <p:spPr/>
        <p:txBody>
          <a:bodyPr/>
          <a:lstStyle>
            <a:lvl1pPr>
              <a:defRPr/>
            </a:lvl1pPr>
          </a:lstStyle>
          <a:p>
            <a:pPr>
              <a:defRPr/>
            </a:pPr>
            <a:endParaRPr lang="zh-CN" altLang="en-US"/>
          </a:p>
        </p:txBody>
      </p:sp>
      <p:sp>
        <p:nvSpPr>
          <p:cNvPr id="9" name="页脚占位符 3"/>
          <p:cNvSpPr>
            <a:spLocks noGrp="1"/>
          </p:cNvSpPr>
          <p:nvPr>
            <p:ph type="ftr" sz="quarter" idx="17"/>
          </p:nvPr>
        </p:nvSpPr>
        <p:spPr/>
        <p:txBody>
          <a:bodyPr/>
          <a:lstStyle>
            <a:lvl1pPr>
              <a:defRPr>
                <a:ea typeface="微软雅黑" charset="-122"/>
              </a:defRPr>
            </a:lvl1pPr>
          </a:lstStyle>
          <a:p>
            <a:pPr>
              <a:defRPr/>
            </a:pPr>
            <a:endParaRPr lang="zh-CN" altLang="en-US"/>
          </a:p>
        </p:txBody>
      </p:sp>
      <p:sp>
        <p:nvSpPr>
          <p:cNvPr id="11" name="灯片编号占位符 4"/>
          <p:cNvSpPr>
            <a:spLocks noGrp="1"/>
          </p:cNvSpPr>
          <p:nvPr>
            <p:ph type="sldNum" sz="quarter" idx="18"/>
          </p:nvPr>
        </p:nvSpPr>
        <p:spPr/>
        <p:txBody>
          <a:bodyPr/>
          <a:lstStyle>
            <a:lvl1pPr>
              <a:defRPr/>
            </a:lvl1pPr>
          </a:lstStyle>
          <a:p>
            <a:pPr>
              <a:defRPr/>
            </a:pPr>
            <a:fld id="{20B4A3BB-3EAB-4184-B3BC-721B95B19E02}"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image" Target="../media/image1.png"/><Relationship Id="rId2" Type="http://schemas.openxmlformats.org/officeDocument/2006/relationships/slideLayout" Target="../slideLayouts/slideLayout2.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6"/>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7"/>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buFont typeface="Arial" panose="02080604020202020204" pitchFamily="34" charset="0"/>
              <a:buNone/>
              <a:defRPr sz="1200" noProof="1" smtClean="0">
                <a:solidFill>
                  <a:schemeClr val="tx1">
                    <a:lumMod val="65000"/>
                    <a:lumOff val="35000"/>
                  </a:schemeClr>
                </a:solidFill>
                <a:latin typeface="+mn-lt"/>
                <a:ea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eaLnBrk="1" fontAlgn="auto" hangingPunct="1">
              <a:buFont typeface="Arial" panose="02080604020202020204" pitchFamily="34" charset="0"/>
              <a:buNone/>
              <a:defRPr sz="1200" noProof="1">
                <a:solidFill>
                  <a:schemeClr val="tx1">
                    <a:lumMod val="65000"/>
                    <a:lumOff val="3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eaLnBrk="1" fontAlgn="auto" hangingPunct="1">
              <a:buFont typeface="Arial" panose="02080604020202020204" pitchFamily="34" charset="0"/>
              <a:buNone/>
              <a:defRPr sz="1200" noProof="1" smtClean="0">
                <a:solidFill>
                  <a:schemeClr val="tx1">
                    <a:lumMod val="65000"/>
                    <a:lumOff val="35000"/>
                  </a:schemeClr>
                </a:solidFill>
                <a:latin typeface="+mn-lt"/>
                <a:ea typeface="+mn-ea"/>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noProof="1"/>
          </a:p>
        </p:txBody>
      </p:sp>
      <p:pic>
        <p:nvPicPr>
          <p:cNvPr id="1032" name="图片 11"/>
          <p:cNvPicPr>
            <a:picLocks noChangeAspect="1" noChangeArrowheads="1"/>
          </p:cNvPicPr>
          <p:nvPr>
            <p:custDataLst>
              <p:tags r:id="rId19"/>
            </p:custDataLst>
          </p:nvPr>
        </p:nvPicPr>
        <p:blipFill>
          <a:blip r:embed="rId20">
            <a:extLst>
              <a:ext uri="{28A0092B-C50C-407E-A947-70E740481C1C}">
                <a14:useLocalDpi xmlns:a14="http://schemas.microsoft.com/office/drawing/2010/main" val="0"/>
              </a:ext>
            </a:extLst>
          </a:blip>
          <a:srcRect t="18832" b="13748"/>
          <a:stretch>
            <a:fillRect/>
          </a:stretch>
        </p:blipFill>
        <p:spPr bwMode="auto">
          <a:xfrm>
            <a:off x="0" y="0"/>
            <a:ext cx="12192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等腰三角形 8"/>
          <p:cNvSpPr/>
          <p:nvPr>
            <p:custDataLst>
              <p:tags r:id="rId21"/>
            </p:custDataLst>
          </p:nvPr>
        </p:nvSpPr>
        <p:spPr>
          <a:xfrm rot="5400000" flipV="1">
            <a:off x="4187031" y="-1146968"/>
            <a:ext cx="3817937" cy="12192000"/>
          </a:xfrm>
          <a:prstGeom prst="triangle">
            <a:avLst/>
          </a:prstGeom>
          <a:solidFill>
            <a:srgbClr val="354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sz="2400" noProof="1">
              <a:cs typeface="+mn-ea"/>
            </a:endParaRPr>
          </a:p>
        </p:txBody>
      </p:sp>
      <p:sp>
        <p:nvSpPr>
          <p:cNvPr id="10" name="直角三角形 9"/>
          <p:cNvSpPr/>
          <p:nvPr>
            <p:custDataLst>
              <p:tags r:id="rId22"/>
            </p:custDataLst>
          </p:nvPr>
        </p:nvSpPr>
        <p:spPr>
          <a:xfrm>
            <a:off x="0" y="3621088"/>
            <a:ext cx="12192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sz="2400" noProof="1">
              <a:cs typeface="+mn-ea"/>
            </a:endParaRPr>
          </a:p>
        </p:txBody>
      </p:sp>
      <p:sp>
        <p:nvSpPr>
          <p:cNvPr id="11" name="直角三角形 10"/>
          <p:cNvSpPr/>
          <p:nvPr>
            <p:custDataLst>
              <p:tags r:id="rId23"/>
            </p:custDataLst>
          </p:nvPr>
        </p:nvSpPr>
        <p:spPr>
          <a:xfrm flipH="1">
            <a:off x="0" y="3040063"/>
            <a:ext cx="12192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80604020202020204" pitchFamily="34" charset="0"/>
              <a:buNone/>
              <a:defRPr/>
            </a:pPr>
            <a:endParaRPr lang="zh-CN" altLang="en-US" sz="2400" noProof="1">
              <a:cs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rtl="0" eaLnBrk="0" fontAlgn="base" hangingPunct="0">
        <a:lnSpc>
          <a:spcPct val="90000"/>
        </a:lnSpc>
        <a:spcBef>
          <a:spcPct val="0"/>
        </a:spcBef>
        <a:spcAft>
          <a:spcPct val="0"/>
        </a:spcAft>
        <a:defRPr sz="4000" kern="1200">
          <a:solidFill>
            <a:schemeClr val="tx1"/>
          </a:solidFill>
          <a:latin typeface="黑体" panose="02010609060101010101" pitchFamily="49" charset="-122"/>
          <a:ea typeface="黑体" panose="02010609060101010101" pitchFamily="49" charset="-122"/>
          <a:cs typeface="+mj-cs"/>
        </a:defRPr>
      </a:lvl1pPr>
      <a:lvl2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9pPr>
    </p:titleStyle>
    <p:bodyStyle>
      <a:lvl1pPr marL="228600" indent="-228600" algn="l" rtl="0" eaLnBrk="0" fontAlgn="base" hangingPunct="0">
        <a:lnSpc>
          <a:spcPct val="90000"/>
        </a:lnSpc>
        <a:spcBef>
          <a:spcPts val="1000"/>
        </a:spcBef>
        <a:spcAft>
          <a:spcPct val="0"/>
        </a:spcAft>
        <a:buFont typeface="Arial" panose="0208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eaLnBrk="0" fontAlgn="base" hangingPunct="0">
        <a:lnSpc>
          <a:spcPct val="90000"/>
        </a:lnSpc>
        <a:spcBef>
          <a:spcPts val="500"/>
        </a:spcBef>
        <a:spcAft>
          <a:spcPct val="0"/>
        </a:spcAft>
        <a:buFont typeface="Arial" panose="0208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eaLnBrk="0" fontAlgn="base" hangingPunct="0">
        <a:lnSpc>
          <a:spcPct val="90000"/>
        </a:lnSpc>
        <a:spcBef>
          <a:spcPts val="500"/>
        </a:spcBef>
        <a:spcAft>
          <a:spcPct val="0"/>
        </a:spcAft>
        <a:buFont typeface="Arial" panose="0208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3pPr>
      <a:lvl4pPr marL="1600200" indent="-228600" algn="l" rtl="0" eaLnBrk="0" fontAlgn="base" hangingPunct="0">
        <a:lnSpc>
          <a:spcPct val="90000"/>
        </a:lnSpc>
        <a:spcBef>
          <a:spcPts val="500"/>
        </a:spcBef>
        <a:spcAft>
          <a:spcPct val="0"/>
        </a:spcAft>
        <a:buFont typeface="Arial" panose="0208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4pPr>
      <a:lvl5pPr marL="2057400" indent="-228600" algn="l" rtl="0" eaLnBrk="0" fontAlgn="base" hangingPunct="0">
        <a:lnSpc>
          <a:spcPct val="90000"/>
        </a:lnSpc>
        <a:spcBef>
          <a:spcPts val="500"/>
        </a:spcBef>
        <a:spcAft>
          <a:spcPct val="0"/>
        </a:spcAft>
        <a:buFont typeface="Arial" panose="0208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1ea155774ea7ab349064218b510a4a0"/>
          <p:cNvPicPr>
            <a:picLocks noChangeAspect="1"/>
          </p:cNvPicPr>
          <p:nvPr/>
        </p:nvPicPr>
        <p:blipFill>
          <a:blip r:embed="rId1"/>
          <a:srcRect t="28499" r="-78" b="13587"/>
          <a:stretch>
            <a:fillRect/>
          </a:stretch>
        </p:blipFill>
        <p:spPr>
          <a:xfrm>
            <a:off x="0" y="-44450"/>
            <a:ext cx="12351385" cy="7207250"/>
          </a:xfrm>
          <a:prstGeom prst="rect">
            <a:avLst/>
          </a:prstGeom>
        </p:spPr>
      </p:pic>
      <p:sp>
        <p:nvSpPr>
          <p:cNvPr id="2" name="标题 1"/>
          <p:cNvSpPr>
            <a:spLocks noGrp="1"/>
          </p:cNvSpPr>
          <p:nvPr>
            <p:ph type="ctrTitle"/>
            <p:custDataLst>
              <p:tags r:id="rId2"/>
            </p:custDataLst>
          </p:nvPr>
        </p:nvSpPr>
        <p:spPr>
          <a:xfrm>
            <a:off x="-440135" y="364490"/>
            <a:ext cx="9799200" cy="2570400"/>
          </a:xfrm>
        </p:spPr>
        <p:txBody>
          <a:bodyPr/>
          <a:p>
            <a:r>
              <a:rPr lang="x-none" altLang="zh-CN">
                <a:solidFill>
                  <a:schemeClr val="bg2"/>
                </a:solidFill>
                <a:ea typeface="+mj-lt"/>
              </a:rPr>
              <a:t>Traditional culture</a:t>
            </a:r>
            <a:endParaRPr lang="x-none" altLang="zh-CN">
              <a:solidFill>
                <a:schemeClr val="bg2"/>
              </a:solidFill>
              <a:ea typeface="+mj-lt"/>
            </a:endParaRPr>
          </a:p>
        </p:txBody>
      </p:sp>
      <p:sp>
        <p:nvSpPr>
          <p:cNvPr id="3" name="副标题 2"/>
          <p:cNvSpPr>
            <a:spLocks noGrp="1"/>
          </p:cNvSpPr>
          <p:nvPr>
            <p:ph type="subTitle" idx="1"/>
            <p:custDataLst>
              <p:tags r:id="rId3"/>
            </p:custDataLst>
          </p:nvPr>
        </p:nvSpPr>
        <p:spPr>
          <a:xfrm>
            <a:off x="-1054815" y="3278460"/>
            <a:ext cx="9799200" cy="1472400"/>
          </a:xfrm>
        </p:spPr>
        <p:txBody>
          <a:bodyPr/>
          <a:p>
            <a:r>
              <a:rPr lang="x-none" altLang="zh-CN">
                <a:solidFill>
                  <a:schemeClr val="bg2"/>
                </a:solidFill>
              </a:rPr>
              <a:t>Fujian Youshen</a:t>
            </a:r>
            <a:endParaRPr lang="x-none" altLang="zh-CN">
              <a:solidFill>
                <a:schemeClr val="bg2"/>
              </a:solidFill>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descr="b1ecdc9f0c09a2de1664a1d89047c32a"/>
          <p:cNvPicPr>
            <a:picLocks noChangeAspect="1"/>
          </p:cNvPicPr>
          <p:nvPr/>
        </p:nvPicPr>
        <p:blipFill>
          <a:blip r:embed="rId1">
            <a:alphaModFix amt="60000"/>
          </a:blip>
          <a:stretch>
            <a:fillRect/>
          </a:stretch>
        </p:blipFill>
        <p:spPr>
          <a:xfrm>
            <a:off x="635" y="0"/>
            <a:ext cx="12191365" cy="6706235"/>
          </a:xfrm>
          <a:prstGeom prst="rect">
            <a:avLst/>
          </a:prstGeom>
        </p:spPr>
      </p:pic>
      <p:sp>
        <p:nvSpPr>
          <p:cNvPr id="10" name="标题 9"/>
          <p:cNvSpPr>
            <a:spLocks noGrp="1"/>
          </p:cNvSpPr>
          <p:nvPr>
            <p:ph type="ctrTitle"/>
          </p:nvPr>
        </p:nvSpPr>
        <p:spPr>
          <a:xfrm>
            <a:off x="1123235" y="-1312545"/>
            <a:ext cx="9799200" cy="2570400"/>
          </a:xfrm>
        </p:spPr>
        <p:txBody>
          <a:bodyPr/>
          <a:p>
            <a:r>
              <a:rPr lang="x-none" altLang="zh-CN" sz="4000">
                <a:ln w="10160">
                  <a:solidFill>
                    <a:schemeClr val="tx1"/>
                  </a:solidFill>
                  <a:prstDash val="solid"/>
                </a:ln>
                <a:solidFill>
                  <a:schemeClr val="accent6"/>
                </a:solidFill>
                <a:effectLst>
                  <a:outerShdw blurRad="38100" dist="22860" dir="5400000" algn="tl" rotWithShape="0">
                    <a:srgbClr val="000000">
                      <a:alpha val="30000"/>
                    </a:srgbClr>
                  </a:outerShdw>
                </a:effectLst>
              </a:rPr>
              <a:t>The origin of the wandering god</a:t>
            </a:r>
            <a:endParaRPr lang="x-none" altLang="zh-CN" sz="4000">
              <a:ln w="10160">
                <a:solidFill>
                  <a:schemeClr val="tx1"/>
                </a:solidFill>
                <a:prstDash val="solid"/>
              </a:ln>
              <a:solidFill>
                <a:schemeClr val="accent6"/>
              </a:solidFill>
              <a:effectLst>
                <a:outerShdw blurRad="38100" dist="22860" dir="5400000" algn="tl" rotWithShape="0">
                  <a:srgbClr val="000000">
                    <a:alpha val="30000"/>
                  </a:srgbClr>
                </a:outerShdw>
              </a:effectLst>
            </a:endParaRPr>
          </a:p>
        </p:txBody>
      </p:sp>
      <p:sp>
        <p:nvSpPr>
          <p:cNvPr id="11" name="副标题 10"/>
          <p:cNvSpPr>
            <a:spLocks noGrp="1"/>
          </p:cNvSpPr>
          <p:nvPr>
            <p:ph type="subTitle" idx="1"/>
          </p:nvPr>
        </p:nvSpPr>
        <p:spPr>
          <a:xfrm>
            <a:off x="1123235" y="1544275"/>
            <a:ext cx="9799200" cy="1472400"/>
          </a:xfrm>
        </p:spPr>
        <p:txBody>
          <a:bodyPr>
            <a:noAutofit/>
          </a:bodyPr>
          <a:p>
            <a:r>
              <a:rPr lang="x-none" altLang="zh-CN" sz="2800">
                <a:ln w="10160">
                  <a:solidFill>
                    <a:schemeClr val="tx1"/>
                  </a:solidFill>
                  <a:prstDash val="solid"/>
                </a:ln>
                <a:solidFill>
                  <a:schemeClr val="accent6"/>
                </a:solidFill>
                <a:effectLst>
                  <a:outerShdw blurRad="38100" dist="22860" dir="5400000" algn="tl" rotWithShape="0">
                    <a:srgbClr val="000000">
                      <a:alpha val="30000"/>
                    </a:srgbClr>
                  </a:outerShdw>
                </a:effectLst>
              </a:rPr>
              <a:t>The origin of the wandering god can be traced back to the Ming Dynasty, and it truly emerged in the mid Qing Dynasty, evolving from the “Nuo dance”. Fujian’s folk beliefs are well-developed, and the people have migrated south to avoid wars, natural disasters, epidemics, and other factors, which have prompted them to seek divine protection, thus giving rise to the activity of wandering gods.</a:t>
            </a:r>
            <a:endParaRPr lang="x-none" altLang="zh-CN" sz="2800">
              <a:ln w="10160">
                <a:solidFill>
                  <a:schemeClr val="tx1"/>
                </a:solidFill>
                <a:prstDash val="solid"/>
              </a:ln>
              <a:solidFill>
                <a:schemeClr val="accent6"/>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build="p"/>
      <p:bldP spid="11"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3131cc4aeb4ff4f353e0e0ec6bfd89b"/>
          <p:cNvPicPr>
            <a:picLocks noChangeAspect="1"/>
          </p:cNvPicPr>
          <p:nvPr/>
        </p:nvPicPr>
        <p:blipFill>
          <a:blip r:embed="rId1">
            <a:alphaModFix amt="40000"/>
          </a:blip>
          <a:stretch>
            <a:fillRect/>
          </a:stretch>
        </p:blipFill>
        <p:spPr>
          <a:xfrm>
            <a:off x="-259080" y="-9687560"/>
            <a:ext cx="12508865" cy="17627600"/>
          </a:xfrm>
          <a:prstGeom prst="rect">
            <a:avLst/>
          </a:prstGeom>
        </p:spPr>
      </p:pic>
      <p:sp>
        <p:nvSpPr>
          <p:cNvPr id="2" name="标题 1"/>
          <p:cNvSpPr>
            <a:spLocks noGrp="1"/>
          </p:cNvSpPr>
          <p:nvPr>
            <p:ph type="title"/>
          </p:nvPr>
        </p:nvSpPr>
        <p:spPr>
          <a:xfrm>
            <a:off x="0" y="84455"/>
            <a:ext cx="7502525" cy="1125855"/>
          </a:xfrm>
        </p:spPr>
        <p:txBody>
          <a:bodyPr>
            <a:normAutofit fontScale="90000"/>
          </a:bodyPr>
          <a:p>
            <a:r>
              <a:rPr lang="x-none" altLang="zh-CN"/>
              <a:t>Time and purpose of the activity</a:t>
            </a:r>
            <a:endParaRPr lang="x-none" altLang="zh-CN"/>
          </a:p>
        </p:txBody>
      </p:sp>
      <p:sp>
        <p:nvSpPr>
          <p:cNvPr id="3" name="内容占位符 2"/>
          <p:cNvSpPr>
            <a:spLocks noGrp="1"/>
          </p:cNvSpPr>
          <p:nvPr>
            <p:ph idx="1"/>
          </p:nvPr>
        </p:nvSpPr>
        <p:spPr>
          <a:xfrm>
            <a:off x="422910" y="1136650"/>
            <a:ext cx="6513247" cy="5767882"/>
          </a:xfrm>
        </p:spPr>
        <p:txBody>
          <a:bodyPr vert="horz" lIns="90000" tIns="46800" rIns="90000" bIns="46800" rtlCol="0">
            <a:noAutofit/>
          </a:bodyPr>
          <a:p>
            <a:pPr lvl="0" algn="l">
              <a:buClrTx/>
              <a:buSzTx/>
            </a:pPr>
            <a:r>
              <a:rPr lang="x-none" altLang="zh-CN" sz="2800">
                <a:solidFill>
                  <a:schemeClr val="tx1"/>
                </a:solidFill>
                <a:effectLst>
                  <a:outerShdw blurRad="38100" dist="19050" dir="2700000" algn="tl" rotWithShape="0">
                    <a:schemeClr val="dk1">
                      <a:alpha val="40000"/>
                    </a:schemeClr>
                  </a:outerShdw>
                </a:effectLst>
                <a:sym typeface="+mn-ea"/>
              </a:rPr>
              <a:t>T</a:t>
            </a:r>
            <a:r>
              <a:rPr lang="x-none" altLang="zh-CN" sz="2800">
                <a:solidFill>
                  <a:schemeClr val="tx1"/>
                </a:solidFill>
                <a:effectLst>
                  <a:outerShdw blurRad="38100" dist="19050" dir="2700000" algn="tl" rotWithShape="0">
                    <a:schemeClr val="dk1">
                      <a:alpha val="40000"/>
                    </a:schemeClr>
                  </a:outerShdw>
                </a:effectLst>
                <a:sym typeface="+mn-ea"/>
              </a:rPr>
              <a:t>ourists are usually held during festivals such as the Yuanxiao (Filled round balls made of glutinous rice-flour for Lantern Festival) Festival, God’s Birthday or sacrificial ceremonies, aiming to reward the gods, eliminate disasters and pray for blessings, and bless the peace of the world.</a:t>
            </a:r>
            <a:endParaRPr lang="x-none" altLang="zh-CN" sz="2800">
              <a:solidFill>
                <a:schemeClr val="tx1"/>
              </a:solidFill>
              <a:effectLst>
                <a:outerShdw blurRad="38100" dist="19050" dir="2700000" algn="tl" rotWithShape="0">
                  <a:schemeClr val="dk1">
                    <a:alpha val="40000"/>
                  </a:schemeClr>
                </a:outerShdw>
              </a:effectLst>
              <a:sym typeface="+mn-ea"/>
            </a:endParaRPr>
          </a:p>
        </p:txBody>
      </p:sp>
      <p:pic>
        <p:nvPicPr>
          <p:cNvPr id="6" name="图片 5" descr="fe42260f52f447b5bc42eb4fbafcb765"/>
          <p:cNvPicPr>
            <a:picLocks noChangeAspect="1"/>
          </p:cNvPicPr>
          <p:nvPr/>
        </p:nvPicPr>
        <p:blipFill>
          <a:blip r:embed="rId2"/>
          <a:stretch>
            <a:fillRect/>
          </a:stretch>
        </p:blipFill>
        <p:spPr>
          <a:xfrm>
            <a:off x="7258050" y="0"/>
            <a:ext cx="479234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3131cc4aeb4ff4f353e0e0ec6bfd89b"/>
          <p:cNvPicPr>
            <a:picLocks noChangeAspect="1"/>
          </p:cNvPicPr>
          <p:nvPr/>
        </p:nvPicPr>
        <p:blipFill>
          <a:blip r:embed="rId1">
            <a:alphaModFix amt="40000"/>
          </a:blip>
          <a:stretch>
            <a:fillRect/>
          </a:stretch>
        </p:blipFill>
        <p:spPr>
          <a:xfrm>
            <a:off x="-59055" y="-75565"/>
            <a:ext cx="12077065" cy="17018635"/>
          </a:xfrm>
          <a:prstGeom prst="rect">
            <a:avLst/>
          </a:prstGeom>
        </p:spPr>
      </p:pic>
      <p:sp>
        <p:nvSpPr>
          <p:cNvPr id="2" name="标题 1"/>
          <p:cNvSpPr>
            <a:spLocks noGrp="1"/>
          </p:cNvSpPr>
          <p:nvPr>
            <p:ph type="title"/>
          </p:nvPr>
        </p:nvSpPr>
        <p:spPr/>
        <p:txBody>
          <a:bodyPr/>
          <a:p>
            <a:r>
              <a:rPr lang="x-none" altLang="zh-CN"/>
              <a:t>Activity process</a:t>
            </a:r>
            <a:endParaRPr lang="x-none" altLang="zh-CN"/>
          </a:p>
        </p:txBody>
      </p:sp>
      <p:sp>
        <p:nvSpPr>
          <p:cNvPr id="3" name="内容占位符 2"/>
          <p:cNvSpPr>
            <a:spLocks noGrp="1"/>
          </p:cNvSpPr>
          <p:nvPr>
            <p:ph idx="1"/>
          </p:nvPr>
        </p:nvSpPr>
        <p:spPr/>
        <p:txBody>
          <a:bodyPr/>
          <a:p>
            <a:r>
              <a:rPr lang="zh-CN" altLang="en-US" sz="5400">
                <a:solidFill>
                  <a:schemeClr val="tx1"/>
                </a:solidFill>
                <a:effectLst>
                  <a:outerShdw blurRad="38100" dist="19050" dir="2700000" algn="tl" rotWithShape="0">
                    <a:schemeClr val="dk1">
                      <a:alpha val="40000"/>
                    </a:schemeClr>
                  </a:outerShdw>
                </a:effectLst>
              </a:rPr>
              <a:t>Throwing the Holy Grail</a:t>
            </a:r>
            <a:endParaRPr lang="zh-CN" altLang="en-US" sz="5400">
              <a:solidFill>
                <a:schemeClr val="tx1"/>
              </a:solidFill>
              <a:effectLst>
                <a:outerShdw blurRad="38100" dist="19050" dir="2700000" algn="tl" rotWithShape="0">
                  <a:schemeClr val="dk1">
                    <a:alpha val="40000"/>
                  </a:schemeClr>
                </a:outerShdw>
              </a:effectLst>
            </a:endParaRPr>
          </a:p>
          <a:p>
            <a:r>
              <a:rPr lang="zh-CN" altLang="en-US" sz="5400">
                <a:solidFill>
                  <a:schemeClr val="tx1"/>
                </a:solidFill>
                <a:effectLst>
                  <a:outerShdw blurRad="38100" dist="19050" dir="2700000" algn="tl" rotWithShape="0">
                    <a:schemeClr val="dk1">
                      <a:alpha val="40000"/>
                    </a:schemeClr>
                  </a:outerShdw>
                </a:effectLst>
              </a:rPr>
              <a:t>Please go to the divine realm</a:t>
            </a:r>
            <a:endParaRPr lang="zh-CN" altLang="en-US" sz="5400">
              <a:solidFill>
                <a:schemeClr val="tx1"/>
              </a:solidFill>
              <a:effectLst>
                <a:outerShdw blurRad="38100" dist="19050" dir="2700000" algn="tl" rotWithShape="0">
                  <a:schemeClr val="dk1">
                    <a:alpha val="40000"/>
                  </a:schemeClr>
                </a:outerShdw>
              </a:effectLst>
            </a:endParaRPr>
          </a:p>
          <a:p>
            <a:r>
              <a:rPr lang="zh-CN" altLang="en-US" sz="5400">
                <a:solidFill>
                  <a:schemeClr val="tx1"/>
                </a:solidFill>
                <a:effectLst>
                  <a:outerShdw blurRad="38100" dist="19050" dir="2700000" algn="tl" rotWithShape="0">
                    <a:schemeClr val="dk1">
                      <a:alpha val="40000"/>
                    </a:schemeClr>
                  </a:outerShdw>
                </a:effectLst>
              </a:rPr>
              <a:t>Accept worship</a:t>
            </a:r>
            <a:endParaRPr lang="zh-CN" altLang="en-US" sz="5400">
              <a:solidFill>
                <a:schemeClr val="tx1"/>
              </a:solidFill>
              <a:effectLst>
                <a:outerShdw blurRad="38100" dist="19050" dir="2700000" algn="tl" rotWithShape="0">
                  <a:schemeClr val="dk1">
                    <a:alpha val="40000"/>
                  </a:schemeClr>
                </a:outerShdw>
              </a:effectLst>
            </a:endParaRPr>
          </a:p>
          <a:p>
            <a:r>
              <a:rPr lang="zh-CN" altLang="en-US" sz="5400">
                <a:solidFill>
                  <a:schemeClr val="tx1"/>
                </a:solidFill>
                <a:effectLst>
                  <a:outerShdw blurRad="38100" dist="19050" dir="2700000" algn="tl" rotWithShape="0">
                    <a:schemeClr val="dk1">
                      <a:alpha val="40000"/>
                    </a:schemeClr>
                  </a:outerShdw>
                </a:effectLst>
              </a:rPr>
              <a:t>Returning to the Palace</a:t>
            </a:r>
            <a:endParaRPr lang="zh-CN" altLang="en-US" sz="540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x-none" altLang="zh-CN"/>
              <a:t>C</a:t>
            </a:r>
            <a:r>
              <a:rPr lang="zh-CN" altLang="en-US"/>
              <a:t>ultural significance</a:t>
            </a:r>
            <a:endParaRPr lang="zh-CN" altLang="en-US"/>
          </a:p>
        </p:txBody>
      </p:sp>
      <p:pic>
        <p:nvPicPr>
          <p:cNvPr id="4" name="内容占位符 3" descr="ecf38ec039b866687f7b325c904f92c5"/>
          <p:cNvPicPr>
            <a:picLocks noChangeAspect="1"/>
          </p:cNvPicPr>
          <p:nvPr>
            <p:ph idx="1"/>
          </p:nvPr>
        </p:nvPicPr>
        <p:blipFill>
          <a:blip r:embed="rId1"/>
          <a:stretch>
            <a:fillRect/>
          </a:stretch>
        </p:blipFill>
        <p:spPr>
          <a:xfrm>
            <a:off x="6274435" y="0"/>
            <a:ext cx="5917565" cy="8844280"/>
          </a:xfrm>
          <a:prstGeom prst="rect">
            <a:avLst/>
          </a:prstGeom>
        </p:spPr>
      </p:pic>
      <p:sp>
        <p:nvSpPr>
          <p:cNvPr id="5" name="矩形 4"/>
          <p:cNvSpPr/>
          <p:nvPr/>
        </p:nvSpPr>
        <p:spPr>
          <a:xfrm>
            <a:off x="271145" y="1412875"/>
            <a:ext cx="5710555" cy="524637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x-none" altLang="zh-CN" sz="2400"/>
              <a:t>The gathering of folk beliefs and folk culture in the temple fair not only reflects people's respect for the gods and their desire for blessings and disaster relief, but also has obvious local customs characteristics. It is a form of activity in temple fair culture, highlighting the interactive relationship and localization trajectory of regional Chinese society.</a:t>
            </a:r>
            <a:endParaRPr lang="x-none"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descr="e2e03a45cf8267a5e479e975fcbfefaa"/>
          <p:cNvPicPr>
            <a:picLocks noChangeAspect="1"/>
          </p:cNvPicPr>
          <p:nvPr>
            <p:ph idx="1"/>
          </p:nvPr>
        </p:nvPicPr>
        <p:blipFill>
          <a:blip r:embed="rId1"/>
          <a:stretch>
            <a:fillRect/>
          </a:stretch>
        </p:blipFill>
        <p:spPr>
          <a:xfrm>
            <a:off x="0" y="126365"/>
            <a:ext cx="11941175" cy="6731635"/>
          </a:xfrm>
          <a:prstGeom prst="rect">
            <a:avLst/>
          </a:prstGeom>
        </p:spPr>
      </p:pic>
      <p:sp>
        <p:nvSpPr>
          <p:cNvPr id="2" name="标题 1"/>
          <p:cNvSpPr>
            <a:spLocks noGrp="1"/>
          </p:cNvSpPr>
          <p:nvPr>
            <p:ph type="title"/>
          </p:nvPr>
        </p:nvSpPr>
        <p:spPr>
          <a:xfrm>
            <a:off x="608400" y="608400"/>
            <a:ext cx="10969200" cy="705600"/>
          </a:xfrm>
        </p:spPr>
        <p:txBody>
          <a:bodyPr>
            <a:normAutofit fontScale="90000"/>
          </a:bodyPr>
          <a:p>
            <a:r>
              <a:rPr lang="x-none" altLang="zh-CN" sz="7335">
                <a:solidFill>
                  <a:schemeClr val="accent1">
                    <a:lumMod val="20000"/>
                    <a:lumOff val="80000"/>
                  </a:schemeClr>
                </a:solidFill>
                <a:highlight>
                  <a:srgbClr val="0000FF"/>
                </a:highlight>
              </a:rPr>
              <a:t>龙王宫</a:t>
            </a:r>
            <a:endParaRPr lang="x-none" altLang="zh-CN" sz="7335">
              <a:solidFill>
                <a:schemeClr val="accent1">
                  <a:lumMod val="20000"/>
                  <a:lumOff val="80000"/>
                </a:schemeClr>
              </a:solidFill>
              <a:highlight>
                <a:srgbClr val="0000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a63dcea0e7ac6a39fccee512b791de0b"/>
          <p:cNvPicPr>
            <a:picLocks noChangeAspect="1"/>
          </p:cNvPicPr>
          <p:nvPr/>
        </p:nvPicPr>
        <p:blipFill>
          <a:blip r:embed="rId1"/>
          <a:stretch>
            <a:fillRect/>
          </a:stretch>
        </p:blipFill>
        <p:spPr>
          <a:xfrm>
            <a:off x="-386080" y="-349885"/>
            <a:ext cx="12827000" cy="8551545"/>
          </a:xfrm>
          <a:prstGeom prst="rect">
            <a:avLst/>
          </a:prstGeom>
        </p:spPr>
      </p:pic>
      <p:sp>
        <p:nvSpPr>
          <p:cNvPr id="2" name="标题 1"/>
          <p:cNvSpPr>
            <a:spLocks noGrp="1"/>
          </p:cNvSpPr>
          <p:nvPr>
            <p:ph type="title"/>
          </p:nvPr>
        </p:nvSpPr>
        <p:spPr/>
        <p:txBody>
          <a:bodyPr>
            <a:normAutofit fontScale="90000"/>
          </a:bodyPr>
          <a:p>
            <a:r>
              <a:rPr lang="zh-CN" altLang="en-US"/>
              <a:t>This extends to the Dragon King Palace of Penglai Pavilion</a:t>
            </a:r>
            <a:endParaRPr lang="zh-CN" altLang="en-US"/>
          </a:p>
        </p:txBody>
      </p:sp>
      <p:sp>
        <p:nvSpPr>
          <p:cNvPr id="3" name="内容占位符 2"/>
          <p:cNvSpPr>
            <a:spLocks noGrp="1"/>
          </p:cNvSpPr>
          <p:nvPr>
            <p:ph idx="1"/>
          </p:nvPr>
        </p:nvSpPr>
        <p:spPr/>
        <p:txBody>
          <a:bodyPr>
            <a:noAutofit/>
          </a:bodyPr>
          <a:p>
            <a:r>
              <a:rPr lang="zh-CN" altLang="en-US" sz="2800">
                <a:solidFill>
                  <a:schemeClr val="bg2"/>
                </a:solidFill>
                <a:highlight>
                  <a:srgbClr val="0000FF"/>
                </a:highlight>
              </a:rPr>
              <a:t>As is well known, the Dragon King Palace enshrines the East China Sea Dragon King Ao Guang, reflecting the ancient fishermen's worship and reverence for the Dragon King. They pray for the Dragon King to bless the sea with no hurricanes, fishermen's safety, and good weather. The couplets, plaques, and various auspicious patterns inside the hall, such as elephants carrying bottles, lions rolling embroidered balls, etc., all contain rich cultural meanings and embody the beautiful wishes of the people.</a:t>
            </a:r>
            <a:endParaRPr lang="zh-CN" altLang="en-US" sz="2800">
              <a:solidFill>
                <a:schemeClr val="bg2"/>
              </a:solidFill>
              <a:highlight>
                <a:srgbClr val="0000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334260" y="-2827655"/>
            <a:ext cx="10515600" cy="1280160"/>
          </a:xfrm>
        </p:spPr>
        <p:txBody>
          <a:bodyPr/>
          <a:p>
            <a:endParaRPr lang="zh-CN" altLang="en-US"/>
          </a:p>
        </p:txBody>
      </p:sp>
      <p:sp>
        <p:nvSpPr>
          <p:cNvPr id="3" name="内容占位符 2"/>
          <p:cNvSpPr>
            <a:spLocks noGrp="1"/>
          </p:cNvSpPr>
          <p:nvPr>
            <p:ph idx="1"/>
          </p:nvPr>
        </p:nvSpPr>
        <p:spPr>
          <a:xfrm>
            <a:off x="680790" y="1366575"/>
            <a:ext cx="10969200" cy="4759200"/>
          </a:xfrm>
        </p:spPr>
        <p:style>
          <a:lnRef idx="0">
            <a:srgbClr val="FFFFFF"/>
          </a:lnRef>
          <a:fillRef idx="1">
            <a:schemeClr val="accent1"/>
          </a:fillRef>
          <a:effectRef idx="0">
            <a:srgbClr val="FFFFFF"/>
          </a:effectRef>
          <a:fontRef idx="minor">
            <a:schemeClr val="lt1"/>
          </a:fontRef>
        </p:style>
        <p:txBody>
          <a:bodyPr/>
          <a:p>
            <a:r>
              <a:rPr lang="zh-CN" altLang="en-US" sz="4400"/>
              <a:t>Both are worship and reverence for ancient myths. This also fully </a:t>
            </a:r>
            <a:r>
              <a:rPr lang="zh-CN" altLang="en-US" sz="4400"/>
              <a:t>demonstrates people's yearning for a better life</a:t>
            </a:r>
            <a:endParaRPr lang="zh-CN" altLang="en-US" sz="4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b1ecdc9f0c09a2de1664a1d89047c32a"/>
          <p:cNvPicPr>
            <a:picLocks noChangeAspect="1"/>
          </p:cNvPicPr>
          <p:nvPr/>
        </p:nvPicPr>
        <p:blipFill>
          <a:blip r:embed="rId1">
            <a:alphaModFix amt="40000"/>
          </a:blip>
          <a:stretch>
            <a:fillRect/>
          </a:stretch>
        </p:blipFill>
        <p:spPr>
          <a:xfrm>
            <a:off x="0" y="0"/>
            <a:ext cx="12866370" cy="9795510"/>
          </a:xfrm>
          <a:prstGeom prst="rect">
            <a:avLst/>
          </a:prstGeom>
        </p:spPr>
      </p:pic>
      <p:sp>
        <p:nvSpPr>
          <p:cNvPr id="2" name="标题 1"/>
          <p:cNvSpPr>
            <a:spLocks noGrp="1"/>
          </p:cNvSpPr>
          <p:nvPr>
            <p:ph type="title"/>
          </p:nvPr>
        </p:nvSpPr>
        <p:spPr>
          <a:xfrm>
            <a:off x="288290" y="405765"/>
            <a:ext cx="11179810" cy="5335905"/>
          </a:xfrm>
        </p:spPr>
        <p:txBody>
          <a:bodyPr>
            <a:normAutofit/>
          </a:bodyPr>
          <a:p>
            <a:r>
              <a:rPr lang="zh-CN" altLang="en-US" sz="4800"/>
              <a:t>That concludes my speech.</a:t>
            </a:r>
            <a:br>
              <a:rPr lang="zh-CN" altLang="en-US" sz="4800"/>
            </a:br>
            <a:r>
              <a:rPr lang="zh-CN" altLang="en-US" sz="4800"/>
              <a:t> Thank you all</a:t>
            </a:r>
            <a:endParaRPr lang="zh-CN" altLang="en-US" sz="4800"/>
          </a:p>
        </p:txBody>
      </p:sp>
      <p:pic>
        <p:nvPicPr>
          <p:cNvPr id="4" name="内容占位符 3" descr="fe42260f52f447b5bc42eb4fbafcb765"/>
          <p:cNvPicPr>
            <a:picLocks noChangeAspect="1"/>
          </p:cNvPicPr>
          <p:nvPr>
            <p:ph idx="1"/>
          </p:nvPr>
        </p:nvPicPr>
        <p:blipFill>
          <a:blip r:embed="rId2"/>
          <a:stretch>
            <a:fillRect/>
          </a:stretch>
        </p:blipFill>
        <p:spPr>
          <a:xfrm>
            <a:off x="8866505" y="0"/>
            <a:ext cx="3325495" cy="4759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p="http://schemas.openxmlformats.org/presentationml/2006/main">
  <p:tag name="KSO_WM_UNIT_HIGHLIGHT" val="0"/>
  <p:tag name="KSO_WM_UNIT_COMPATIBLE" val="0"/>
  <p:tag name="KSO_WM_UNIT_ID" val="custom0_1*i*1"/>
  <p:tag name="KSO_WM_TEMPLATE_CATEGORY" val="custom"/>
  <p:tag name="KSO_WM_TEMPLATE_INDEX" val="0"/>
  <p:tag name="KSO_WM_UNIT_LAYERLEVEL" val="1"/>
  <p:tag name="KSO_WM_TAG_VERSION" val="1.0"/>
  <p:tag name="KSO_WM_BEAUTIFY_FLAG" val="#wm#"/>
  <p:tag name="KSO_WM_UNIT_TYPE" val="i"/>
  <p:tag name="KSO_WM_UNIT_INDEX" val="1"/>
</p:tagLst>
</file>

<file path=ppt/tags/tag10.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1.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2.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3.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4.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5.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6.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7.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8.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9.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2.xml><?xml version="1.0" encoding="utf-8"?>
<p:tagLst xmlns:p="http://schemas.openxmlformats.org/presentationml/2006/main">
  <p:tag name="KSO_WM_UNIT_HIGHLIGHT" val="0"/>
  <p:tag name="KSO_WM_UNIT_COMPATIBLE" val="0"/>
  <p:tag name="KSO_WM_UNIT_ID" val="custom0_1*i*3"/>
  <p:tag name="KSO_WM_TEMPLATE_CATEGORY" val="custom"/>
  <p:tag name="KSO_WM_TEMPLATE_INDEX" val="0"/>
  <p:tag name="KSO_WM_UNIT_LAYERLEVEL" val="1"/>
  <p:tag name="KSO_WM_TAG_VERSION" val="1.0"/>
  <p:tag name="KSO_WM_BEAUTIFY_FLAG" val="#wm#"/>
  <p:tag name="KSO_WM_UNIT_TYPE" val="i"/>
  <p:tag name="KSO_WM_UNIT_INDEX" val="3"/>
</p:tagLst>
</file>

<file path=ppt/tags/tag20.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1.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22.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3.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24.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5.xml><?xml version="1.0" encoding="utf-8"?>
<p:tagLst xmlns:p="http://schemas.openxmlformats.org/presentationml/2006/main">
  <p:tag name="KSO_WM_TAG_VERSION" val="1.0"/>
  <p:tag name="KSO_WM_TEMPLATE_CATEGORY" val="custom"/>
  <p:tag name="KSO_WM_TEMPLATE_INDEX" val="0"/>
</p:tagLst>
</file>

<file path=ppt/tags/tag26.xml><?xml version="1.0" encoding="utf-8"?>
<p:tagLst xmlns:p="http://schemas.openxmlformats.org/presentationml/2006/main">
  <p:tag name="KSO_WM_TAG_VERSION" val="1.0"/>
  <p:tag name="KSO_WM_TEMPLATE_CATEGORY" val="custom"/>
  <p:tag name="KSO_WM_TEMPLATE_INDEX" val="0"/>
</p:tagLst>
</file>

<file path=ppt/tags/tag27.xml><?xml version="1.0" encoding="utf-8"?>
<p:tagLst xmlns:p="http://schemas.openxmlformats.org/presentationml/2006/main">
  <p:tag name="KSO_WM_TAG_VERSION" val="1.0"/>
  <p:tag name="KSO_WM_BEAUTIFY_FLAG" val="#wm#"/>
  <p:tag name="KSO_WM_COMBINE_RELATE_SLIDE_ID" val="background20180947_1"/>
  <p:tag name="KSO_WM_TEMPLATE_CATEGORY" val="custom"/>
  <p:tag name="KSO_WM_TEMPLATE_INDEX" val="0"/>
  <p:tag name="KSO_WM_TEMPLATE_SUBCATEGORY" val="combine"/>
  <p:tag name="KSO_WM_TEMPLATE_THUMBS_INDEX" val="1、7、11、14、18、19、22、"/>
</p:tagLst>
</file>

<file path=ppt/tags/tag28.xml><?xml version="1.0" encoding="utf-8"?>
<p:tagLst xmlns:p="http://schemas.openxmlformats.org/presentationml/2006/main">
  <p:tag name="KSO_WM_UNIT_HIGHLIGHT" val="0"/>
  <p:tag name="KSO_WM_UNIT_COMPATIBLE" val="0"/>
  <p:tag name="KSO_WM_UNIT_ID" val="custom0_1*i*1"/>
  <p:tag name="KSO_WM_TEMPLATE_CATEGORY" val="custom"/>
  <p:tag name="KSO_WM_TEMPLATE_INDEX" val="0"/>
  <p:tag name="KSO_WM_UNIT_LAYERLEVEL" val="1"/>
  <p:tag name="KSO_WM_TAG_VERSION" val="1.0"/>
  <p:tag name="KSO_WM_BEAUTIFY_FLAG" val="#wm#"/>
  <p:tag name="KSO_WM_UNIT_TYPE" val="i"/>
  <p:tag name="KSO_WM_UNIT_INDEX" val="1"/>
</p:tagLst>
</file>

<file path=ppt/tags/tag29.xml><?xml version="1.0" encoding="utf-8"?>
<p:tagLst xmlns:p="http://schemas.openxmlformats.org/presentationml/2006/main">
  <p:tag name="KSO_WM_UNIT_HIGHLIGHT" val="0"/>
  <p:tag name="KSO_WM_UNIT_COMPATIBLE" val="0"/>
  <p:tag name="KSO_WM_UNIT_ID" val="custom0_1*i*3"/>
  <p:tag name="KSO_WM_TEMPLATE_CATEGORY" val="custom"/>
  <p:tag name="KSO_WM_TEMPLATE_INDEX" val="0"/>
  <p:tag name="KSO_WM_UNIT_LAYERLEVEL" val="1"/>
  <p:tag name="KSO_WM_TAG_VERSION" val="1.0"/>
  <p:tag name="KSO_WM_BEAUTIFY_FLAG" val="#wm#"/>
  <p:tag name="KSO_WM_UNIT_TYPE" val="i"/>
  <p:tag name="KSO_WM_UNIT_INDEX" val="3"/>
</p:tagLst>
</file>

<file path=ppt/tags/tag3.xml><?xml version="1.0" encoding="utf-8"?>
<p:tagLst xmlns:p="http://schemas.openxmlformats.org/presentationml/2006/main">
  <p:tag name="KSO_WM_UNIT_HIGHLIGHT" val="0"/>
  <p:tag name="KSO_WM_UNIT_COMPATIBLE" val="0"/>
  <p:tag name="KSO_WM_UNIT_ID" val="custom0_1*i*4"/>
  <p:tag name="KSO_WM_TEMPLATE_CATEGORY" val="custom"/>
  <p:tag name="KSO_WM_TEMPLATE_INDEX" val="0"/>
  <p:tag name="KSO_WM_UNIT_LAYERLEVEL" val="1"/>
  <p:tag name="KSO_WM_TAG_VERSION" val="1.0"/>
  <p:tag name="KSO_WM_BEAUTIFY_FLAG" val="#wm#"/>
  <p:tag name="KSO_WM_UNIT_TYPE" val="i"/>
  <p:tag name="KSO_WM_UNIT_INDEX" val="4"/>
</p:tagLst>
</file>

<file path=ppt/tags/tag30.xml><?xml version="1.0" encoding="utf-8"?>
<p:tagLst xmlns:p="http://schemas.openxmlformats.org/presentationml/2006/main">
  <p:tag name="KSO_WM_UNIT_HIGHLIGHT" val="0"/>
  <p:tag name="KSO_WM_UNIT_COMPATIBLE" val="0"/>
  <p:tag name="KSO_WM_UNIT_ID" val="custom0_1*i*4"/>
  <p:tag name="KSO_WM_TEMPLATE_CATEGORY" val="custom"/>
  <p:tag name="KSO_WM_TEMPLATE_INDEX" val="0"/>
  <p:tag name="KSO_WM_UNIT_LAYERLEVEL" val="1"/>
  <p:tag name="KSO_WM_TAG_VERSION" val="1.0"/>
  <p:tag name="KSO_WM_BEAUTIFY_FLAG" val="#wm#"/>
  <p:tag name="KSO_WM_UNIT_TYPE" val="i"/>
  <p:tag name="KSO_WM_UNIT_INDEX" val="4"/>
</p:tagLst>
</file>

<file path=ppt/tags/tag31.xml><?xml version="1.0" encoding="utf-8"?>
<p:tagLst xmlns:p="http://schemas.openxmlformats.org/presentationml/2006/main">
  <p:tag name="KSO_WM_UNIT_HIGHLIGHT" val="0"/>
  <p:tag name="KSO_WM_UNIT_COMPATIBLE" val="0"/>
  <p:tag name="KSO_WM_UNIT_ID" val="custom0_1*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3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3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3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UNIT_HIGHLIGHT" val="0"/>
  <p:tag name="KSO_WM_UNIT_COMPATIBLE" val="0"/>
  <p:tag name="KSO_WM_UNIT_ID" val="custom0_1*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5.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6.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7.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8.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9.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heme/theme1.xml><?xml version="1.0" encoding="utf-8"?>
<a:theme xmlns:a="http://schemas.openxmlformats.org/drawingml/2006/main" name="green for general">
  <a:themeElements>
    <a:clrScheme name="自定义 103">
      <a:dk1>
        <a:srgbClr val="466424"/>
      </a:dk1>
      <a:lt1>
        <a:srgbClr val="FFFFFF"/>
      </a:lt1>
      <a:dk2>
        <a:srgbClr val="7A9858"/>
      </a:dk2>
      <a:lt2>
        <a:srgbClr val="FFFFFF"/>
      </a:lt2>
      <a:accent1>
        <a:srgbClr val="3B561D"/>
      </a:accent1>
      <a:accent2>
        <a:srgbClr val="98CC77"/>
      </a:accent2>
      <a:accent3>
        <a:srgbClr val="779989"/>
      </a:accent3>
      <a:accent4>
        <a:srgbClr val="3B561D"/>
      </a:accent4>
      <a:accent5>
        <a:srgbClr val="466424"/>
      </a:accent5>
      <a:accent6>
        <a:srgbClr val="BED7CB"/>
      </a:accent6>
      <a:hlink>
        <a:srgbClr val="98CC77"/>
      </a:hlink>
      <a:folHlink>
        <a:srgbClr val="AABBCB"/>
      </a:folHlink>
    </a:clrScheme>
    <a:fontScheme name="dzihkq4p">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WPS 演示</Application>
  <PresentationFormat>宽屏</PresentationFormat>
  <Paragraphs>33</Paragraphs>
  <Slides>9</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9</vt:i4>
      </vt:variant>
    </vt:vector>
  </HeadingPairs>
  <TitlesOfParts>
    <vt:vector size="29" baseType="lpstr">
      <vt:lpstr>Arial</vt:lpstr>
      <vt:lpstr>宋体</vt:lpstr>
      <vt:lpstr>Wingdings</vt:lpstr>
      <vt:lpstr>Source Sans Pro SemiBold</vt:lpstr>
      <vt:lpstr>Wingdings</vt:lpstr>
      <vt:lpstr>文泉驿微米黑</vt:lpstr>
      <vt:lpstr>微软雅黑</vt:lpstr>
      <vt:lpstr>宋体</vt:lpstr>
      <vt:lpstr>Arial Unicode MS</vt:lpstr>
      <vt:lpstr>Calibri</vt:lpstr>
      <vt:lpstr>HarmonyOS Sans SC Light</vt:lpstr>
      <vt:lpstr>微软雅黑</vt:lpstr>
      <vt:lpstr>黑体</vt:lpstr>
      <vt:lpstr>黑体</vt:lpstr>
      <vt:lpstr>DejaVu Sans</vt:lpstr>
      <vt:lpstr>方正书宋_GBK</vt:lpstr>
      <vt:lpstr>方正书宋_GBK</vt:lpstr>
      <vt:lpstr>微软雅黑</vt:lpstr>
      <vt:lpstr>微软雅黑</vt:lpstr>
      <vt:lpstr>green for general</vt:lpstr>
      <vt:lpstr>Traditional culture</vt:lpstr>
      <vt:lpstr>The origin of the wandering god</vt:lpstr>
      <vt:lpstr>Time and purpose of the activity</vt:lpstr>
      <vt:lpstr>Activity process</vt:lpstr>
      <vt:lpstr>Cultural significance</vt:lpstr>
      <vt:lpstr>PowerPoint 演示文稿</vt:lpstr>
      <vt:lpstr>PowerPoint 演示文稿</vt:lpstr>
      <vt:lpstr>PowerPoint 演示文稿</vt:lpstr>
      <vt:lpstr>That concludes my speech.  Thank you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culture</dc:title>
  <dc:creator/>
  <cp:lastModifiedBy>hsl</cp:lastModifiedBy>
  <cp:revision>1</cp:revision>
  <dcterms:created xsi:type="dcterms:W3CDTF">2025-11-03T09:21:14Z</dcterms:created>
  <dcterms:modified xsi:type="dcterms:W3CDTF">2025-11-03T09:21:14Z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2052-12.8.2.14769</vt:lpwstr>
  </property>
  <property fmtid="{D5CDD505-2E9C-101B-9397-08002B2CF9AE}" pid="3" name="ICV">
    <vt:lpwstr>466EBB7FC9FEA20DE96600690C4B6529_41</vt:lpwstr>
  </property>
</Properties>
</file>