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3"/>
    <p:sldId id="257" r:id="rId4"/>
    <p:sldId id="258" r:id="rId5"/>
  </p:sldIdLst>
  <p:sldSz cx="12192000" cy="6858000"/>
  <p:notesSz cx="6858000" cy="9144000"/>
  <p:embeddedFontLst>
    <p:embeddedFont>
      <p:font typeface="Arial Black" panose="020B0A04020102020204" charset="0"/>
      <p:bold r:id="rId9"/>
    </p:embeddedFont>
    <p:embeddedFont>
      <p:font typeface="黑体" panose="02010609060101010101" charset="-122"/>
      <p:regular r:id="rId10"/>
    </p:embeddedFont>
    <p:embeddedFont>
      <p:font typeface="Impact" panose="020B0806030902050204" charset="0"/>
      <p:regular r:id="rId11"/>
    </p:embeddedFont>
    <p:embeddedFont>
      <p:font typeface="微软雅黑" panose="020B0503020204020204" charset="-122"/>
      <p:regular r:id="rId12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42" userDrawn="1">
          <p15:clr>
            <a:srgbClr val="A4A3A4"/>
          </p15:clr>
        </p15:guide>
        <p15:guide id="2" pos="383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242"/>
        <p:guide pos="383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font" Target="fonts/font1.fntdata"/><Relationship Id="rId8" Type="http://schemas.openxmlformats.org/officeDocument/2006/relationships/tableStyles" Target="tableStyles.xml"/><Relationship Id="rId7" Type="http://schemas.openxmlformats.org/officeDocument/2006/relationships/viewProps" Target="viewProps.xml"/><Relationship Id="rId6" Type="http://schemas.openxmlformats.org/officeDocument/2006/relationships/presProps" Target="presProps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2" Type="http://schemas.openxmlformats.org/officeDocument/2006/relationships/font" Target="fonts/font4.fntdata"/><Relationship Id="rId11" Type="http://schemas.openxmlformats.org/officeDocument/2006/relationships/font" Target="fonts/font3.fntdata"/><Relationship Id="rId10" Type="http://schemas.openxmlformats.org/officeDocument/2006/relationships/font" Target="fonts/font2.fntdata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67.xml"/><Relationship Id="rId4" Type="http://schemas.openxmlformats.org/officeDocument/2006/relationships/image" Target="../media/image4.jpeg"/><Relationship Id="rId3" Type="http://schemas.openxmlformats.org/officeDocument/2006/relationships/image" Target="../media/image3.jpeg"/><Relationship Id="rId2" Type="http://schemas.openxmlformats.org/officeDocument/2006/relationships/tags" Target="../tags/tag66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69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3" Type="http://schemas.openxmlformats.org/officeDocument/2006/relationships/image" Target="../media/image5.jpeg"/><Relationship Id="rId2" Type="http://schemas.openxmlformats.org/officeDocument/2006/relationships/tags" Target="../tags/tag68.xml"/><Relationship Id="rId1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圣家堂大景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596900" y="1090295"/>
            <a:ext cx="11169015" cy="1288415"/>
          </a:xfrm>
        </p:spPr>
        <p:txBody>
          <a:bodyPr vert="horz">
            <a:normAutofit fontScale="90000"/>
            <a:scene3d>
              <a:camera prst="orthographicFront"/>
              <a:lightRig rig="threePt" dir="t"/>
            </a:scene3d>
          </a:bodyPr>
          <a:p>
            <a:pPr algn="ctr">
              <a:lnSpc>
                <a:spcPct val="100000"/>
              </a:lnSpc>
            </a:pPr>
            <a:r>
              <a:rPr lang="en-US" altLang="zh-CN" sz="800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charset="0"/>
                <a:ea typeface="黑体" panose="02010609060101010101" charset="-122"/>
                <a:cs typeface="Arial Black" panose="020B0A04020102020204" charset="0"/>
              </a:rPr>
              <a:t>La Sagrada  Familia</a:t>
            </a:r>
            <a:endParaRPr lang="en-US" altLang="zh-CN" sz="800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 Black" panose="020B0A04020102020204" charset="0"/>
              <a:ea typeface="黑体" panose="02010609060101010101" charset="-122"/>
              <a:cs typeface="Arial Black" panose="020B0A0402010202020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13435" y="3241675"/>
            <a:ext cx="536194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altLang="zh-CN" sz="32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 Famous Church in Spain</a:t>
            </a:r>
            <a:endParaRPr lang="en-US" altLang="zh-CN" sz="32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8" name="副标题 7"/>
          <p:cNvSpPr/>
          <p:nvPr>
            <p:ph type="subTitle" idx="1"/>
            <p:custDataLst>
              <p:tags r:id="rId3"/>
            </p:custDataLst>
          </p:nvPr>
        </p:nvSpPr>
        <p:spPr>
          <a:xfrm>
            <a:off x="226695" y="4739640"/>
            <a:ext cx="3808095" cy="576580"/>
          </a:xfrm>
        </p:spPr>
        <p:txBody>
          <a:bodyPr>
            <a:normAutofit/>
            <a:scene3d>
              <a:camera prst="orthographicFront"/>
              <a:lightRig rig="threePt" dir="t"/>
            </a:scene3d>
          </a:bodyPr>
          <a:p>
            <a:r>
              <a:rPr lang="en-US" altLang="zh-CN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Name</a:t>
            </a:r>
            <a:r>
              <a:rPr lang="zh-CN" altLang="en-US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：付淑</a:t>
            </a:r>
            <a:r>
              <a:rPr lang="zh-CN" altLang="en-US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雅</a:t>
            </a:r>
            <a:endParaRPr lang="zh-CN" altLang="en-US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  <p:bldP spid="7" grpId="1"/>
      <p:bldP spid="8" grpId="0" build="p"/>
      <p:bldP spid="8" grpI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内容占位符 3" descr="安东尼·高迪照片"/>
          <p:cNvPicPr>
            <a:picLocks noChangeAspect="1"/>
          </p:cNvPicPr>
          <p:nvPr>
            <p:ph idx="1"/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409305" y="0"/>
            <a:ext cx="3782695" cy="6858635"/>
          </a:xfrm>
          <a:prstGeom prst="rect">
            <a:avLst/>
          </a:prstGeom>
        </p:spPr>
      </p:pic>
      <p:pic>
        <p:nvPicPr>
          <p:cNvPr id="6" name="图片 5" descr="圣家堂内部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5"/>
            <a:ext cx="3922395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222750" y="1379855"/>
            <a:ext cx="3886200" cy="4906645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p>
            <a:pPr algn="just"/>
            <a:r>
              <a:rPr lang="en-US" altLang="zh-CN" sz="280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/>
                <a:latin typeface="Impact" panose="020B0806030902050204" charset="0"/>
                <a:ea typeface="宋体" panose="02010600030101010101" pitchFamily="2" charset="-122"/>
                <a:cs typeface="Impact" panose="020B0806030902050204" charset="0"/>
              </a:rPr>
              <a:t>This church is special for two reasons.First,the inside looks like a stone  forest.The columns look like trees.It was designed by the famous architect Antoni Gaudi.He </a:t>
            </a:r>
            <a:r>
              <a:rPr lang="en-US" altLang="zh-CN" sz="280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/>
                <a:latin typeface="Impact" panose="020B0806030902050204" charset="0"/>
                <a:ea typeface="黑体" panose="02010609060101010101" charset="-122"/>
                <a:cs typeface="Impact" panose="020B0806030902050204" charset="0"/>
              </a:rPr>
              <a:t>loved </a:t>
            </a:r>
            <a:r>
              <a:rPr lang="en-US" altLang="zh-CN" sz="280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/>
                <a:latin typeface="Impact" panose="020B0806030902050204" charset="0"/>
                <a:ea typeface="宋体" panose="02010600030101010101" pitchFamily="2" charset="-122"/>
                <a:cs typeface="Impact" panose="020B0806030902050204" charset="0"/>
              </a:rPr>
              <a:t>nature.Second,the building is very old but not finished.It started in 1882,and it is still under construction today.</a:t>
            </a:r>
            <a:endParaRPr lang="en-US" altLang="zh-CN" sz="280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effectLst/>
              <a:latin typeface="Impact" panose="020B0806030902050204" charset="0"/>
              <a:ea typeface="宋体" panose="02010600030101010101" pitchFamily="2" charset="-122"/>
              <a:cs typeface="Impact" panose="020B08060309020502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098925" y="379730"/>
            <a:ext cx="4133850" cy="706755"/>
          </a:xfrm>
          <a:prstGeom prst="rect">
            <a:avLst/>
          </a:prstGeom>
          <a:noFill/>
          <a:ln w="28575">
            <a:gradFill>
              <a:gsLst>
                <a:gs pos="50000">
                  <a:schemeClr val="tx1"/>
                </a:gs>
                <a:gs pos="0">
                  <a:schemeClr val="tx1">
                    <a:lumMod val="25000"/>
                    <a:lumOff val="75000"/>
                  </a:schemeClr>
                </a:gs>
                <a:gs pos="100000">
                  <a:schemeClr val="tx1">
                    <a:lumMod val="85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400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Impact" panose="020B0806030902050204" charset="0"/>
                <a:cs typeface="Impact" panose="020B0806030902050204" charset="0"/>
              </a:rPr>
              <a:t>A Special Building</a:t>
            </a:r>
            <a:endParaRPr lang="en-US" altLang="zh-CN" sz="400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Impact" panose="020B0806030902050204" charset="0"/>
              <a:cs typeface="Impact" panose="020B0806030902050204" charset="0"/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8" name="内容占位符 7" descr="圣家堂诞生面"/>
          <p:cNvPicPr>
            <a:picLocks noChangeAspect="1"/>
          </p:cNvPicPr>
          <p:nvPr>
            <p:ph idx="1"/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3930650" cy="6858000"/>
          </a:xfrm>
          <a:prstGeom prst="rect">
            <a:avLst/>
          </a:prstGeom>
        </p:spPr>
      </p:pic>
      <p:pic>
        <p:nvPicPr>
          <p:cNvPr id="10" name="图片 9" descr="圣家堂内部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5780" y="0"/>
            <a:ext cx="3817620" cy="6858000"/>
          </a:xfrm>
          <a:prstGeom prst="rect">
            <a:avLst/>
          </a:prstGeom>
        </p:spPr>
      </p:pic>
      <p:pic>
        <p:nvPicPr>
          <p:cNvPr id="9" name="图片 8" descr="圣家堂内部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3210" y="0"/>
            <a:ext cx="389001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369310" y="490220"/>
            <a:ext cx="5452745" cy="753110"/>
          </a:xfrm>
          <a:prstGeom prst="rect">
            <a:avLst/>
          </a:prstGeom>
          <a:noFill/>
          <a:ln w="38100"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altLang="zh-CN" sz="400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Impact" panose="020B0806030902050204" charset="0"/>
                <a:cs typeface="Impact" panose="020B0806030902050204" charset="0"/>
              </a:rPr>
              <a:t>A World Famous Place</a:t>
            </a:r>
            <a:endParaRPr lang="en-US" altLang="zh-CN" sz="4000">
              <a:ln w="6600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445635" y="1489710"/>
            <a:ext cx="3411220" cy="5206365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 rtlCol="0">
            <a:noAutofit/>
          </a:bodyPr>
          <a:p>
            <a:pPr indent="0" algn="just" fontAlgn="auto"/>
            <a:r>
              <a:rPr lang="en-US" altLang="zh-CN" sz="2800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Because it is so unique,it is a UNESCO World Heritage Site.This means it is very important to the whole world.Milions of tourists visit it every year.It is a symbol of creativity and patience.That’s </a:t>
            </a:r>
            <a:r>
              <a:rPr lang="en-US" altLang="zh-CN" sz="2400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all for my</a:t>
            </a:r>
            <a:r>
              <a:rPr lang="en-US" altLang="zh-CN" sz="2800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 report.Thank you!</a:t>
            </a:r>
            <a:endParaRPr lang="en-US" altLang="zh-CN" sz="2800">
              <a:solidFill>
                <a:schemeClr val="bg1"/>
              </a:solidFill>
              <a:latin typeface="Impact" panose="020B0806030902050204" charset="0"/>
              <a:cs typeface="Impact" panose="020B0806030902050204" charset="0"/>
            </a:endParaRPr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1" grpId="0" animBg="1"/>
      <p:bldP spid="11" grpId="1" animBg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ID" val="custom20205081_1*a*1"/>
  <p:tag name="KSO_WM_TEMPLATE_CATEGORY" val="custom"/>
  <p:tag name="KSO_WM_TEMPLATE_INDEX" val="20205081"/>
  <p:tag name="KSO_WM_UNIT_LAYERLEVEL" val="1"/>
  <p:tag name="KSO_WM_TAG_VERSION" val="1.0"/>
</p:tagLst>
</file>

<file path=ppt/tags/tag6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ID" val="custom20205081_1*b*1"/>
  <p:tag name="KSO_WM_TEMPLATE_CATEGORY" val="custom"/>
  <p:tag name="KSO_WM_TEMPLATE_INDEX" val="20205081"/>
  <p:tag name="KSO_WM_UNIT_LAYERLEVEL" val="1"/>
  <p:tag name="KSO_WM_TAG_VERSION" val="1.0"/>
</p:tagLst>
</file>

<file path=ppt/tags/tag6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605</Words>
  <Application>WPS 演示</Application>
  <PresentationFormat>宽屏</PresentationFormat>
  <Paragraphs>14</Paragraphs>
  <Slides>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</vt:i4>
      </vt:variant>
    </vt:vector>
  </HeadingPairs>
  <TitlesOfParts>
    <vt:vector size="14" baseType="lpstr">
      <vt:lpstr>Arial</vt:lpstr>
      <vt:lpstr>宋体</vt:lpstr>
      <vt:lpstr>Wingdings</vt:lpstr>
      <vt:lpstr>Wingdings</vt:lpstr>
      <vt:lpstr>Arial Black</vt:lpstr>
      <vt:lpstr>黑体</vt:lpstr>
      <vt:lpstr>Impact</vt:lpstr>
      <vt:lpstr>微软雅黑</vt:lpstr>
      <vt:lpstr>Arial Unicode MS</vt:lpstr>
      <vt:lpstr>Calibri</vt:lpstr>
      <vt:lpstr>WPS</vt:lpstr>
      <vt:lpstr>La Sagrada  Familia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微信用户</cp:lastModifiedBy>
  <cp:revision>158</cp:revision>
  <dcterms:created xsi:type="dcterms:W3CDTF">2019-06-19T02:08:00Z</dcterms:created>
  <dcterms:modified xsi:type="dcterms:W3CDTF">2025-11-05T16:00:36Z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9C81B245A269453997F9DBCB353970BF_13</vt:lpwstr>
  </property>
</Properties>
</file>