
<file path=[Content_Types].xml><?xml version="1.0" encoding="utf-8"?>
<Types xmlns="http://schemas.openxmlformats.org/package/2006/content-types">
  <Default Extension="jpg" ContentType="image/jpeg"/>
  <Default Extension="xml" ContentType="application/xml"/>
  <Default Extension="rels" ContentType="application/vnd.openxmlformats-package.relationships+xml"/>
  <Override PartName="/ppt/media/image9.jpg" ContentType="image/jpeg"/>
  <Override PartName="/ppt/slideMasters/slideMaster1.xml" ContentType="application/vnd.openxmlformats-officedocument.presentationml.slideMaster+xml"/>
  <Override PartName="/ppt/media/image1.jpg" ContentType="image/jpeg"/>
  <Override PartName="/ppt/media/image2.jpg" ContentType="image/jpeg"/>
  <Override PartName="/ppt/media/image8.jpg" ContentType="image/jpeg"/>
  <Override PartName="/docProps/app.xml" ContentType="application/vnd.openxmlformats-officedocument.extended-properties+xml"/>
  <Override PartName="/ppt/media/image3.jpg" ContentType="image/jpeg"/>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slides/slide3.xml" ContentType="application/vnd.openxmlformats-officedocument.presentationml.slide+xml"/>
  <Override PartName="/docProps/core.xml" ContentType="application/vnd.openxmlformats-package.core-properties+xml"/>
  <Override PartName="/ppt/slides/slide1.xml" ContentType="application/vnd.openxmlformats-officedocument.presentationml.slide+xml"/>
  <Override PartName="/ppt/theme/theme1.xml" ContentType="application/vnd.openxmlformats-officedocument.theme+xml"/>
  <Override PartName="/ppt/tableStyles.xml" ContentType="application/vnd.openxmlformats-officedocument.presentationml.tableStyles+xml"/>
  <Override PartName="/ppt/slides/slide5.xml" ContentType="application/vnd.openxmlformats-officedocument.presentationml.slide+xml"/>
  <Override PartName="/ppt/presProps.xml" ContentType="application/vnd.openxmlformats-officedocument.presentationml.presProps+xml"/>
  <Override PartName="/ppt/slides/slide4.xml" ContentType="application/vnd.openxmlformats-officedocument.presentationml.slide+xml"/>
  <Override PartName="/ppt/media/image7.jpg" ContentType="image/jpeg"/>
  <Override PartName="/ppt/media/image4.jpg" ContentType="image/jpeg"/>
  <Override PartName="/ppt/presentation.xml" ContentType="application/vnd.openxmlformats-officedocument.presentationml.presentation.main+xml"/>
  <Override PartName="/ppt/viewProps.xml" ContentType="application/vnd.openxmlformats-officedocument.presentationml.viewProps+xml"/>
  <Override PartName="/ppt/media/image5.jpg" ContentType="image/jpeg"/>
  <Override PartName="/ppt/media/image6.jpg" ContentType="image/jpeg"/>
</Types>
</file>

<file path=_rels/.rels><?xml version="1.0" encoding="UTF-8" standalone="yes"?><Relationships xmlns="http://schemas.openxmlformats.org/package/2006/relationships"><Relationship Id="rId2" Type="http://schemas.openxmlformats.org/officeDocument/2006/relationships/extended-properties" Target="docProps/app.xml" /><Relationship Id="rId1" Type="http://schemas.openxmlformats.org/package/2006/relationships/metadata/core-properties" Target="docProps/core.xml" /><Relationship Id="rId0"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3"/>
    <p:sldId id="257" r:id="rId4"/>
    <p:sldId id="258" r:id="rId5"/>
    <p:sldId id="259" r:id="rId6"/>
    <p:sldId id="260" r:id="rId7"/>
  </p:sldIdLst>
  <p:sldSz cx="9144000" cy="6858000" type="screen4x3"/>
  <p:notesSz cx="6858000" cy="9144000"/>
  <p:defaultTextStyle>
    <a:lvl1pPr marL="0" indent="0" algn="l" defTabSz="914400" rtl="0" fontAlgn="base" hangingPunct="1">
      <a:lnSpc>
        <a:spcPct val="100000"/>
      </a:lnSpc>
      <a:spcBef>
        <a:spcPts val="0"/>
      </a:spcBef>
      <a:spcAft>
        <a:spcPts val="0"/>
      </a:spcAft>
      <a:buNone/>
      <a:defRPr lang="zh-CN" sz="1800" b="0" i="0">
        <a:solidFill>
          <a:schemeClr val="tx1"/>
        </a:solidFill>
        <a:latin typeface="Arial" pitchFamily="34" charset="0"/>
        <a:ea typeface="宋体" pitchFamily="2" charset="-122"/>
      </a:defRPr>
    </a:lvl1pPr>
    <a:lvl2pPr marL="457200" indent="457200" algn="l" defTabSz="914400" rtl="0" fontAlgn="base" hangingPunct="1">
      <a:lnSpc>
        <a:spcPct val="100000"/>
      </a:lnSpc>
      <a:spcBef>
        <a:spcPts val="0"/>
      </a:spcBef>
      <a:spcAft>
        <a:spcPts val="0"/>
      </a:spcAft>
      <a:buNone/>
      <a:defRPr lang="zh-CN" sz="1800" b="0" i="0">
        <a:solidFill>
          <a:schemeClr val="tx1"/>
        </a:solidFill>
        <a:latin typeface="Arial" pitchFamily="34" charset="0"/>
        <a:ea typeface="宋体" pitchFamily="2" charset="-122"/>
      </a:defRPr>
    </a:lvl2pPr>
    <a:lvl3pPr marL="914400" indent="914400" algn="l" defTabSz="914400" rtl="0" fontAlgn="base" hangingPunct="1">
      <a:lnSpc>
        <a:spcPct val="100000"/>
      </a:lnSpc>
      <a:spcBef>
        <a:spcPts val="0"/>
      </a:spcBef>
      <a:spcAft>
        <a:spcPts val="0"/>
      </a:spcAft>
      <a:buNone/>
      <a:defRPr lang="zh-CN" sz="1800" b="0" i="0">
        <a:solidFill>
          <a:schemeClr val="tx1"/>
        </a:solidFill>
        <a:latin typeface="Arial" pitchFamily="34" charset="0"/>
        <a:ea typeface="宋体" pitchFamily="2" charset="-122"/>
      </a:defRPr>
    </a:lvl3pPr>
    <a:lvl4pPr marL="1371600" indent="1371600" algn="l" defTabSz="914400" rtl="0" fontAlgn="base" hangingPunct="1">
      <a:lnSpc>
        <a:spcPct val="100000"/>
      </a:lnSpc>
      <a:spcBef>
        <a:spcPts val="0"/>
      </a:spcBef>
      <a:spcAft>
        <a:spcPts val="0"/>
      </a:spcAft>
      <a:buNone/>
      <a:defRPr lang="zh-CN" sz="1800" b="0" i="0">
        <a:solidFill>
          <a:schemeClr val="tx1"/>
        </a:solidFill>
        <a:latin typeface="Arial" pitchFamily="34" charset="0"/>
        <a:ea typeface="宋体" pitchFamily="2" charset="-122"/>
      </a:defRPr>
    </a:lvl4pPr>
    <a:lvl5pPr marL="1828800" indent="1828800" algn="l" defTabSz="914400" rtl="0" fontAlgn="base" hangingPunct="1">
      <a:lnSpc>
        <a:spcPct val="100000"/>
      </a:lnSpc>
      <a:spcBef>
        <a:spcPts val="0"/>
      </a:spcBef>
      <a:spcAft>
        <a:spcPts val="0"/>
      </a:spcAft>
      <a:buNone/>
      <a:defRPr lang="zh-CN" sz="1800" b="0" i="0">
        <a:solidFill>
          <a:schemeClr val="tx1"/>
        </a:solidFill>
        <a:latin typeface="Arial" pitchFamily="34" charset="0"/>
        <a:ea typeface="宋体" pitchFamily="2" charset="-122"/>
      </a:defRPr>
    </a:lvl5pPr>
    <a:lvl6pPr>
      <a:defRPr lang="zh-CN" sz="1800"/>
    </a:lvl6pPr>
    <a:lvl7pPr>
      <a:defRPr lang="zh-CN" sz="1800"/>
    </a:lvl7pPr>
    <a:lvl8pPr>
      <a:defRPr lang="zh-CN" sz="1800"/>
    </a:lvl8pPr>
    <a:lvl9pPr>
      <a:defRPr lang="zh-CN" sz="1800"/>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0" Type="http://schemas.openxmlformats.org/officeDocument/2006/relationships/viewProps" Target="viewProps.xml" /><Relationship Id="rId9" Type="http://schemas.openxmlformats.org/officeDocument/2006/relationships/tableStyles" Target="tableStyles.xml" /><Relationship Id="rId8" Type="http://schemas.openxmlformats.org/officeDocument/2006/relationships/presProps" Target="presProps.xml" /><Relationship Id="rId7" Type="http://schemas.openxmlformats.org/officeDocument/2006/relationships/slide" Target="slides/slide5.xml" /><Relationship Id="rId6" Type="http://schemas.openxmlformats.org/officeDocument/2006/relationships/slide" Target="slides/slide4.xml" /><Relationship Id="rId3" Type="http://schemas.openxmlformats.org/officeDocument/2006/relationships/slide" Target="slides/slide1.xml" /><Relationship Id="rId5" Type="http://schemas.openxmlformats.org/officeDocument/2006/relationships/slide" Target="slides/slide3.xml" /><Relationship Id="rId4" Type="http://schemas.openxmlformats.org/officeDocument/2006/relationships/slide" Target="slides/slide2.xml" /><Relationship Id="rId2" Type="http://schemas.openxmlformats.org/officeDocument/2006/relationships/theme" Target="theme/theme1.xml" /><Relationship Id="rId1" Type="http://schemas.openxmlformats.org/officeDocument/2006/relationships/slideMaster" Target="slideMasters/slideMaster1.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preserve="1">
  <p:cSld name="Title and Object Slide">
    <p:spTree>
      <p:nvGrpSpPr>
        <p:cNvPr id="1" name=""/>
        <p:cNvGrpSpPr/>
        <p:nvPr/>
      </p:nvGrpSpPr>
      <p:grpSpPr>
        <a:xfrm>
          <a:off x="0" y="0"/>
          <a:ext cx="0" cy="0"/>
          <a:chOff x="0" y="0"/>
          <a:chExt cx="0" cy="0"/>
        </a:xfrm>
      </p:grpSpPr>
      <p:sp>
        <p:nvSpPr>
          <p:cNvPr id="1026" name="Shape 1026"/>
          <p:cNvSpPr>
            <a:spLocks noGrp="1" noChangeShapeType="1"/>
          </p:cNvSpPr>
          <p:nvPr>
            <p:ph type="title"/>
          </p:nvPr>
        </p:nvSpPr>
        <p:spPr>
          <a:xfrm>
            <a:off x="457200" y="274637"/>
            <a:ext cx="8229600" cy="1143000"/>
          </a:xfrm>
          <a:prstGeom prst="rect">
            <a:avLst/>
          </a:prstGeom>
          <a:noFill/>
        </p:spPr>
        <p:txBody>
          <a:bodyPr lIns="91440" tIns="45720" rIns="91440" bIns="45720" anchor="ctr" anchorCtr="0"/>
          <a:lstStyle/>
          <a:p>
            <a:pPr marL="0" lvl="0" indent="0">
              <a:spcBef>
                <a:spcPts val="0"/>
              </a:spcBef>
              <a:buNone/>
            </a:pPr>
            <a:r>
              <a:rPr lang="zh-CN"/>
              <a:t>单击此处编辑母版标题样式</a:t>
            </a:r>
          </a:p>
        </p:txBody>
      </p:sp>
      <p:sp>
        <p:nvSpPr>
          <p:cNvPr id="1027" name="Shape 1027"/>
          <p:cNvSpPr>
            <a:spLocks noGrp="1" noChangeShapeType="1"/>
          </p:cNvSpPr>
          <p:nvPr>
            <p:ph type="obj"/>
          </p:nvPr>
        </p:nvSpPr>
        <p:spPr>
          <a:xfrm>
            <a:off x="457200" y="1600200"/>
            <a:ext cx="8229600" cy="4525962"/>
          </a:xfrm>
          <a:prstGeom prst="rect">
            <a:avLst/>
          </a:prstGeom>
          <a:noFill/>
        </p:spPr>
        <p:txBody>
          <a:bodyPr lIns="91440" tIns="45720" rIns="91440" bIns="45720" anchor="t"/>
          <a:lstStyle>
            <a:lvl1pPr marL="342900" indent="0" algn="l" defTabSz="914400" rtl="0" fontAlgn="base" hangingPunct="1">
              <a:lnSpc>
                <a:spcPct val="100000"/>
              </a:lnSpc>
              <a:spcBef>
                <a:spcPct val="20000"/>
              </a:spcBef>
              <a:spcAft>
                <a:spcPts val="0"/>
              </a:spcAft>
              <a:buChar char="•"/>
              <a:defRPr sz="3200" b="0" i="0">
                <a:solidFill>
                  <a:schemeClr val="tx1"/>
                </a:solidFill>
                <a:latin typeface="Arial" pitchFamily="34" charset="0"/>
                <a:ea typeface="宋体" pitchFamily="2" charset="-122"/>
              </a:defRPr>
            </a:lvl1pPr>
            <a:lvl2pPr marL="742950" indent="457200" algn="l" defTabSz="914400" rtl="0" fontAlgn="base" hangingPunct="1">
              <a:lnSpc>
                <a:spcPct val="100000"/>
              </a:lnSpc>
              <a:spcBef>
                <a:spcPct val="20000"/>
              </a:spcBef>
              <a:spcAft>
                <a:spcPts val="0"/>
              </a:spcAft>
              <a:buChar char="–"/>
              <a:defRPr sz="2800" b="0" i="0">
                <a:solidFill>
                  <a:schemeClr val="tx1"/>
                </a:solidFill>
                <a:latin typeface="Arial" pitchFamily="34" charset="0"/>
                <a:ea typeface="宋体" pitchFamily="2" charset="-122"/>
              </a:defRPr>
            </a:lvl2pPr>
            <a:lvl3pPr marL="1143000" indent="914400" algn="l" defTabSz="914400" rtl="0" fontAlgn="base" hangingPunct="1">
              <a:lnSpc>
                <a:spcPct val="100000"/>
              </a:lnSpc>
              <a:spcBef>
                <a:spcPct val="20000"/>
              </a:spcBef>
              <a:spcAft>
                <a:spcPts val="0"/>
              </a:spcAft>
              <a:buChar char="•"/>
              <a:defRPr sz="2400" b="0" i="0">
                <a:solidFill>
                  <a:schemeClr val="tx1"/>
                </a:solidFill>
                <a:latin typeface="Arial" pitchFamily="34" charset="0"/>
                <a:ea typeface="宋体" pitchFamily="2" charset="-122"/>
              </a:defRPr>
            </a:lvl3pPr>
            <a:lvl4pPr marL="1600200" indent="13716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4pPr>
            <a:lvl5pPr marL="2057400" indent="18288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5pPr>
          </a:lstStyle>
          <a:p>
            <a:pPr marL="342900" lvl="0" indent="-342900">
              <a:spcBef>
                <a:spcPct val="20000"/>
              </a:spcBef>
              <a:buChar char="•"/>
            </a:pPr>
            <a:r>
              <a:rPr lang="zh-CN"/>
              <a:t>单击此处编辑母版文本样式</a:t>
            </a:r>
          </a:p>
          <a:p>
            <a:pPr marL="742950" lvl="1" indent="-285750">
              <a:spcBef>
                <a:spcPct val="20000"/>
              </a:spcBef>
              <a:buChar char="–"/>
            </a:pPr>
            <a:r>
              <a:rPr lang="zh-CN"/>
              <a:t>第二级</a:t>
            </a:r>
          </a:p>
          <a:p>
            <a:pPr marL="1143000" lvl="2" indent="-228600">
              <a:spcBef>
                <a:spcPct val="20000"/>
              </a:spcBef>
              <a:buChar char="•"/>
            </a:pPr>
            <a:r>
              <a:rPr lang="zh-CN"/>
              <a:t>第三级</a:t>
            </a:r>
          </a:p>
          <a:p>
            <a:pPr marL="1600200" lvl="3" indent="-228600">
              <a:spcBef>
                <a:spcPct val="20000"/>
              </a:spcBef>
              <a:buChar char="–"/>
            </a:pPr>
            <a:r>
              <a:rPr lang="zh-CN"/>
              <a:t>第四级</a:t>
            </a:r>
          </a:p>
          <a:p>
            <a:pPr marL="2057400" lvl="4" indent="-228600">
              <a:spcBef>
                <a:spcPct val="20000"/>
              </a:spcBef>
              <a:buChar char="»"/>
            </a:pPr>
            <a:r>
              <a:rPr lang="zh-CN"/>
              <a:t>第五级</a:t>
            </a:r>
          </a:p>
        </p:txBody>
      </p:sp>
      <p:sp>
        <p:nvSpPr>
          <p:cNvPr id="1028" name="Shape 1028"/>
          <p:cNvSpPr>
            <a:spLocks noGrp="1" noChangeShapeType="1"/>
          </p:cNvSpPr>
          <p:nvPr>
            <p:ph type="dt"/>
          </p:nvPr>
        </p:nvSpPr>
        <p:spPr>
          <a:xfrm>
            <a:off x="457200" y="6245225"/>
            <a:ext cx="2133600" cy="476250"/>
          </a:xfrm>
          <a:prstGeom prst="rect">
            <a:avLst/>
          </a:prstGeom>
          <a:noFill/>
        </p:spPr>
        <p:txBody>
          <a:bodyPr lIns="91440" tIns="45720" rIns="91440" bIns="45720" anchor="t"/>
          <a:lstStyle/>
          <a:p>
            <a:endParaRPr dirty="0" sz="1400"/>
          </a:p>
        </p:txBody>
      </p:sp>
      <p:sp>
        <p:nvSpPr>
          <p:cNvPr id="1029" name="Shape 1029"/>
          <p:cNvSpPr>
            <a:spLocks noGrp="1" noChangeShapeType="1"/>
          </p:cNvSpPr>
          <p:nvPr>
            <p:ph type="ftr" sz="quarter"/>
          </p:nvPr>
        </p:nvSpPr>
        <p:spPr>
          <a:xfrm>
            <a:off x="3124200" y="6245225"/>
            <a:ext cx="2895600" cy="476250"/>
          </a:xfrm>
          <a:prstGeom prst="rect">
            <a:avLst/>
          </a:prstGeom>
          <a:noFill/>
        </p:spPr>
        <p:txBody>
          <a:bodyPr lIns="91440" tIns="45720" rIns="91440" bIns="45720" anchor="t"/>
          <a:lstStyle/>
          <a:p>
            <a:endParaRPr dirty="0" sz="1400"/>
          </a:p>
        </p:txBody>
      </p:sp>
      <p:sp>
        <p:nvSpPr>
          <p:cNvPr id="1030" name="Shape 1030"/>
          <p:cNvSpPr>
            <a:spLocks noGrp="1" noChangeShapeType="1"/>
          </p:cNvSpPr>
          <p:nvPr>
            <p:ph type="sldNum" sz="quarter"/>
          </p:nvPr>
        </p:nvSpPr>
        <p:spPr>
          <a:xfrm>
            <a:off x="6553200" y="6245225"/>
            <a:ext cx="2133600" cy="476250"/>
          </a:xfrm>
          <a:prstGeom prst="rect">
            <a:avLst/>
          </a:prstGeom>
          <a:noFill/>
        </p:spPr>
        <p:txBody>
          <a:bodyPr lIns="91440" tIns="45720" rIns="91440" bIns="45720" anchor="t"/>
          <a:lstStyle>
            <a:lvl1pPr marL="0" indent="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1pPr>
            <a:lvl2pPr marL="457200" indent="4572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2pPr>
            <a:lvl3pPr marL="914400" indent="9144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3pPr>
            <a:lvl4pPr marL="1371600" indent="13716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4pPr>
            <a:lvl5pPr marL="1828800" indent="18288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5pPr>
          </a:lstStyle>
          <a:p>
            <a:pPr marL="0" lvl="0" indent="0" algn="r">
              <a:spcBef>
                <a:spcPts val="0"/>
              </a:spcBef>
              <a:buNone/>
            </a:pPr>
            <a:fld id="{D038279B-FC19-497E-A7D1-5ADD9CAF016F}" type="slidenum">
              <a:rPr lang="zh-CN" sz="1400"/>
              <a:t>&lt;#&gt;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showMasterSp="1" preserve="1">
  <p:cSld name="Blank Slide">
    <p:spTree>
      <p:nvGrpSpPr>
        <p:cNvPr id="1" name=""/>
        <p:cNvGrpSpPr/>
        <p:nvPr/>
      </p:nvGrpSpPr>
      <p:grpSpPr>
        <a:xfrm>
          <a:off x="0" y="0"/>
          <a:ext cx="0" cy="0"/>
          <a:chOff x="0" y="0"/>
          <a:chExt cx="0" cy="0"/>
        </a:xfrm>
      </p:grpSpPr>
      <p:sp>
        <p:nvSpPr>
          <p:cNvPr id="1028" name="Shape 1028"/>
          <p:cNvSpPr>
            <a:spLocks noGrp="1" noChangeShapeType="1"/>
          </p:cNvSpPr>
          <p:nvPr>
            <p:ph type="dt"/>
          </p:nvPr>
        </p:nvSpPr>
        <p:spPr>
          <a:xfrm>
            <a:off x="457200" y="6245225"/>
            <a:ext cx="2133600" cy="476250"/>
          </a:xfrm>
          <a:prstGeom prst="rect">
            <a:avLst/>
          </a:prstGeom>
          <a:noFill/>
        </p:spPr>
        <p:txBody>
          <a:bodyPr lIns="91440" tIns="45720" rIns="91440" bIns="45720" anchor="t"/>
          <a:lstStyle/>
          <a:p>
            <a:endParaRPr dirty="0" sz="1400"/>
          </a:p>
        </p:txBody>
      </p:sp>
      <p:sp>
        <p:nvSpPr>
          <p:cNvPr id="1030" name="Shape 1030"/>
          <p:cNvSpPr>
            <a:spLocks noGrp="1" noChangeShapeType="1"/>
          </p:cNvSpPr>
          <p:nvPr>
            <p:ph type="sldNum" sz="quarter"/>
          </p:nvPr>
        </p:nvSpPr>
        <p:spPr>
          <a:xfrm>
            <a:off x="6553200" y="6245225"/>
            <a:ext cx="2133600" cy="476250"/>
          </a:xfrm>
          <a:prstGeom prst="rect">
            <a:avLst/>
          </a:prstGeom>
          <a:noFill/>
        </p:spPr>
        <p:txBody>
          <a:bodyPr lIns="91440" tIns="45720" rIns="91440" bIns="45720" anchor="t"/>
          <a:lstStyle>
            <a:lvl1pPr marL="0" indent="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1pPr>
            <a:lvl2pPr marL="457200" indent="4572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2pPr>
            <a:lvl3pPr marL="914400" indent="9144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3pPr>
            <a:lvl4pPr marL="1371600" indent="13716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4pPr>
            <a:lvl5pPr marL="1828800" indent="18288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5pPr>
          </a:lstStyle>
          <a:p>
            <a:pPr marL="0" lvl="0" indent="0" algn="r">
              <a:spcBef>
                <a:spcPts val="0"/>
              </a:spcBef>
              <a:buNone/>
            </a:pPr>
            <a:fld id="{D038279B-FC19-497E-A7D1-5ADD9CAF016F}" type="slidenum">
              <a:rPr lang="zh-CN" sz="1400"/>
              <a:t>&lt;#&gt;</a:t>
            </a:fld>
          </a:p>
        </p:txBody>
      </p:sp>
      <p:sp>
        <p:nvSpPr>
          <p:cNvPr id="1029" name="Shape 1029"/>
          <p:cNvSpPr>
            <a:spLocks noGrp="1" noChangeShapeType="1"/>
          </p:cNvSpPr>
          <p:nvPr>
            <p:ph type="ftr" sz="quarter"/>
          </p:nvPr>
        </p:nvSpPr>
        <p:spPr>
          <a:xfrm>
            <a:off x="3124200" y="6245225"/>
            <a:ext cx="2895600" cy="476250"/>
          </a:xfrm>
          <a:prstGeom prst="rect">
            <a:avLst/>
          </a:prstGeom>
          <a:noFill/>
        </p:spPr>
        <p:txBody>
          <a:bodyPr lIns="91440" tIns="45720" rIns="91440" bIns="45720" anchor="t"/>
          <a:lstStyle/>
          <a:p>
            <a:endParaRPr dirty="0" sz="1400"/>
          </a:p>
        </p:txBody>
      </p:sp>
      <p:sp>
        <p:nvSpPr>
          <p:cNvPr id="1026" name="Shape 1026"/>
          <p:cNvSpPr>
            <a:spLocks noGrp="1" noChangeShapeType="1"/>
          </p:cNvSpPr>
          <p:nvPr>
            <p:ph type="title"/>
          </p:nvPr>
        </p:nvSpPr>
        <p:spPr>
          <a:xfrm>
            <a:off x="457200" y="274637"/>
            <a:ext cx="8229600" cy="1143000"/>
          </a:xfrm>
          <a:prstGeom prst="rect">
            <a:avLst/>
          </a:prstGeom>
          <a:noFill/>
        </p:spPr>
        <p:txBody>
          <a:bodyPr lIns="91440" tIns="45720" rIns="91440" bIns="45720" anchor="ctr" anchorCtr="0"/>
          <a:lstStyle/>
          <a:p>
            <a:pPr marL="0" lvl="0" indent="0">
              <a:spcBef>
                <a:spcPts val="0"/>
              </a:spcBef>
              <a:buNone/>
            </a:pPr>
            <a:r>
              <a:rPr lang="zh-CN"/>
              <a:t>单击此处编辑母版标题样式</a:t>
            </a:r>
          </a:p>
        </p:txBody>
      </p:sp>
      <p:sp>
        <p:nvSpPr>
          <p:cNvPr id="1027" name="Shape 1027"/>
          <p:cNvSpPr>
            <a:spLocks noGrp="1" noChangeShapeType="1"/>
          </p:cNvSpPr>
          <p:nvPr>
            <p:ph type="body"/>
          </p:nvPr>
        </p:nvSpPr>
        <p:spPr>
          <a:xfrm>
            <a:off x="457200" y="1600200"/>
            <a:ext cx="8229600" cy="4525962"/>
          </a:xfrm>
          <a:prstGeom prst="rect">
            <a:avLst/>
          </a:prstGeom>
          <a:noFill/>
        </p:spPr>
        <p:txBody>
          <a:bodyPr lIns="91440" tIns="45720" rIns="91440" bIns="45720" anchor="t"/>
          <a:lstStyle>
            <a:lvl1pPr marL="342900" indent="0" algn="l" defTabSz="914400" rtl="0" fontAlgn="base" hangingPunct="1">
              <a:lnSpc>
                <a:spcPct val="100000"/>
              </a:lnSpc>
              <a:spcBef>
                <a:spcPct val="20000"/>
              </a:spcBef>
              <a:spcAft>
                <a:spcPts val="0"/>
              </a:spcAft>
              <a:buChar char="•"/>
              <a:defRPr sz="3200" b="0" i="0">
                <a:solidFill>
                  <a:schemeClr val="tx1"/>
                </a:solidFill>
                <a:latin typeface="Arial" pitchFamily="34" charset="0"/>
                <a:ea typeface="宋体" pitchFamily="2" charset="-122"/>
              </a:defRPr>
            </a:lvl1pPr>
            <a:lvl2pPr marL="742950" indent="457200" algn="l" defTabSz="914400" rtl="0" fontAlgn="base" hangingPunct="1">
              <a:lnSpc>
                <a:spcPct val="100000"/>
              </a:lnSpc>
              <a:spcBef>
                <a:spcPct val="20000"/>
              </a:spcBef>
              <a:spcAft>
                <a:spcPts val="0"/>
              </a:spcAft>
              <a:buChar char="–"/>
              <a:defRPr sz="2800" b="0" i="0">
                <a:solidFill>
                  <a:schemeClr val="tx1"/>
                </a:solidFill>
                <a:latin typeface="Arial" pitchFamily="34" charset="0"/>
                <a:ea typeface="宋体" pitchFamily="2" charset="-122"/>
              </a:defRPr>
            </a:lvl2pPr>
            <a:lvl3pPr marL="1143000" indent="914400" algn="l" defTabSz="914400" rtl="0" fontAlgn="base" hangingPunct="1">
              <a:lnSpc>
                <a:spcPct val="100000"/>
              </a:lnSpc>
              <a:spcBef>
                <a:spcPct val="20000"/>
              </a:spcBef>
              <a:spcAft>
                <a:spcPts val="0"/>
              </a:spcAft>
              <a:buChar char="•"/>
              <a:defRPr sz="2400" b="0" i="0">
                <a:solidFill>
                  <a:schemeClr val="tx1"/>
                </a:solidFill>
                <a:latin typeface="Arial" pitchFamily="34" charset="0"/>
                <a:ea typeface="宋体" pitchFamily="2" charset="-122"/>
              </a:defRPr>
            </a:lvl3pPr>
            <a:lvl4pPr marL="1600200" indent="13716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4pPr>
            <a:lvl5pPr marL="2057400" indent="18288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5pPr>
          </a:lstStyle>
          <a:p>
            <a:pPr marL="342900" lvl="0" indent="-342900">
              <a:spcBef>
                <a:spcPct val="20000"/>
              </a:spcBef>
              <a:buChar char="•"/>
            </a:pPr>
            <a:r>
              <a:rPr lang="zh-CN"/>
              <a:t>单击此处编辑母版文本样式</a:t>
            </a:r>
          </a:p>
          <a:p>
            <a:pPr marL="742950" lvl="1" indent="-285750">
              <a:spcBef>
                <a:spcPct val="20000"/>
              </a:spcBef>
              <a:buChar char="–"/>
            </a:pPr>
            <a:r>
              <a:rPr lang="zh-CN"/>
              <a:t>第二级</a:t>
            </a:r>
          </a:p>
          <a:p>
            <a:pPr marL="1143000" lvl="2" indent="-228600">
              <a:spcBef>
                <a:spcPct val="20000"/>
              </a:spcBef>
              <a:buChar char="•"/>
            </a:pPr>
            <a:r>
              <a:rPr lang="zh-CN"/>
              <a:t>第三级</a:t>
            </a:r>
          </a:p>
          <a:p>
            <a:pPr marL="1600200" lvl="3" indent="-228600">
              <a:spcBef>
                <a:spcPct val="20000"/>
              </a:spcBef>
              <a:buChar char="–"/>
            </a:pPr>
            <a:r>
              <a:rPr lang="zh-CN"/>
              <a:t>第四级</a:t>
            </a:r>
          </a:p>
          <a:p>
            <a:pPr marL="2057400" lvl="4" indent="-228600">
              <a:spcBef>
                <a:spcPct val="20000"/>
              </a:spcBef>
              <a:buChar char="»"/>
            </a:pPr>
            <a:r>
              <a:rPr lang="zh-CN"/>
              <a:t>第五级</a:t>
            </a:r>
          </a:p>
        </p:txBody>
      </p:sp>
    </p:spTree>
  </p:cSld>
  <p:clrMapOvr>
    <a:masterClrMapping/>
  </p:clrMapOvr>
</p:sldLayout>
</file>

<file path=ppt/slideMasters/_rels/slideMaster1.xml.rels><?xml version="1.0" encoding="UTF-8" standalone="yes"?><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1" name=""/>
        <p:cNvGrpSpPr/>
        <p:nvPr/>
      </p:nvGrpSpPr>
      <p:grpSpPr>
        <a:xfrm>
          <a:off x="0" y="0"/>
          <a:ext cx="0" cy="0"/>
          <a:chOff x="0" y="0"/>
          <a:chExt cx="0" cy="0"/>
        </a:xfrm>
      </p:grpSpPr>
      <p:sp>
        <p:nvSpPr>
          <p:cNvPr id="1026" name="标题 1025"/>
          <p:cNvSpPr>
            <a:spLocks noGrp="1" noChangeShapeType="1"/>
          </p:cNvSpPr>
          <p:nvPr>
            <p:ph type="title"/>
          </p:nvPr>
        </p:nvSpPr>
        <p:spPr>
          <a:xfrm>
            <a:off x="457200" y="274637"/>
            <a:ext cx="8229600" cy="1143000"/>
          </a:xfrm>
          <a:prstGeom prst="rect">
            <a:avLst/>
          </a:prstGeom>
          <a:noFill/>
        </p:spPr>
        <p:txBody>
          <a:bodyPr lIns="91440" tIns="45720" rIns="91440" bIns="45720" anchor="ctr" anchorCtr="0"/>
          <a:lstStyle/>
          <a:p>
            <a:pPr marL="0" lvl="0" indent="0">
              <a:spcBef>
                <a:spcPts val="0"/>
              </a:spcBef>
              <a:buNone/>
            </a:pPr>
            <a:r>
              <a:rPr lang="zh-CN"/>
              <a:t>单击此处编辑母版标题样式</a:t>
            </a:r>
          </a:p>
        </p:txBody>
      </p:sp>
      <p:sp>
        <p:nvSpPr>
          <p:cNvPr id="1027" name="文本占位符 1026"/>
          <p:cNvSpPr>
            <a:spLocks noGrp="1" noChangeShapeType="1"/>
          </p:cNvSpPr>
          <p:nvPr>
            <p:ph type="body"/>
          </p:nvPr>
        </p:nvSpPr>
        <p:spPr>
          <a:xfrm>
            <a:off x="457200" y="1600200"/>
            <a:ext cx="8229600" cy="4525962"/>
          </a:xfrm>
          <a:prstGeom prst="rect">
            <a:avLst/>
          </a:prstGeom>
          <a:noFill/>
        </p:spPr>
        <p:txBody>
          <a:bodyPr lIns="91440" tIns="45720" rIns="91440" bIns="45720" anchor="t"/>
          <a:lstStyle>
            <a:lvl1pPr marL="342900" indent="0" algn="l" defTabSz="914400" rtl="0" fontAlgn="base" hangingPunct="1">
              <a:lnSpc>
                <a:spcPct val="100000"/>
              </a:lnSpc>
              <a:spcBef>
                <a:spcPct val="20000"/>
              </a:spcBef>
              <a:spcAft>
                <a:spcPts val="0"/>
              </a:spcAft>
              <a:buChar char="•"/>
              <a:defRPr sz="3200" b="0" i="0">
                <a:solidFill>
                  <a:schemeClr val="tx1"/>
                </a:solidFill>
                <a:latin typeface="Arial" pitchFamily="34" charset="0"/>
                <a:ea typeface="宋体" pitchFamily="2" charset="-122"/>
              </a:defRPr>
            </a:lvl1pPr>
            <a:lvl2pPr marL="742950" indent="457200" algn="l" defTabSz="914400" rtl="0" fontAlgn="base" hangingPunct="1">
              <a:lnSpc>
                <a:spcPct val="100000"/>
              </a:lnSpc>
              <a:spcBef>
                <a:spcPct val="20000"/>
              </a:spcBef>
              <a:spcAft>
                <a:spcPts val="0"/>
              </a:spcAft>
              <a:buChar char="–"/>
              <a:defRPr sz="2800" b="0" i="0">
                <a:solidFill>
                  <a:schemeClr val="tx1"/>
                </a:solidFill>
                <a:latin typeface="Arial" pitchFamily="34" charset="0"/>
                <a:ea typeface="宋体" pitchFamily="2" charset="-122"/>
              </a:defRPr>
            </a:lvl2pPr>
            <a:lvl3pPr marL="1143000" indent="914400" algn="l" defTabSz="914400" rtl="0" fontAlgn="base" hangingPunct="1">
              <a:lnSpc>
                <a:spcPct val="100000"/>
              </a:lnSpc>
              <a:spcBef>
                <a:spcPct val="20000"/>
              </a:spcBef>
              <a:spcAft>
                <a:spcPts val="0"/>
              </a:spcAft>
              <a:buChar char="•"/>
              <a:defRPr sz="2400" b="0" i="0">
                <a:solidFill>
                  <a:schemeClr val="tx1"/>
                </a:solidFill>
                <a:latin typeface="Arial" pitchFamily="34" charset="0"/>
                <a:ea typeface="宋体" pitchFamily="2" charset="-122"/>
              </a:defRPr>
            </a:lvl3pPr>
            <a:lvl4pPr marL="1600200" indent="13716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4pPr>
            <a:lvl5pPr marL="2057400" indent="18288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5pPr>
          </a:lstStyle>
          <a:p>
            <a:pPr marL="342900" lvl="0" indent="-342900">
              <a:spcBef>
                <a:spcPct val="20000"/>
              </a:spcBef>
              <a:buChar char="•"/>
            </a:pPr>
            <a:r>
              <a:rPr lang="zh-CN"/>
              <a:t>单击此处编辑母版文本样式</a:t>
            </a:r>
          </a:p>
          <a:p>
            <a:pPr marL="742950" lvl="1" indent="-285750">
              <a:spcBef>
                <a:spcPct val="20000"/>
              </a:spcBef>
              <a:buChar char="–"/>
            </a:pPr>
            <a:r>
              <a:rPr lang="zh-CN"/>
              <a:t>第二级</a:t>
            </a:r>
          </a:p>
          <a:p>
            <a:pPr marL="1143000" lvl="2" indent="-228600">
              <a:spcBef>
                <a:spcPct val="20000"/>
              </a:spcBef>
              <a:buChar char="•"/>
            </a:pPr>
            <a:r>
              <a:rPr lang="zh-CN"/>
              <a:t>第三级</a:t>
            </a:r>
          </a:p>
          <a:p>
            <a:pPr marL="1600200" lvl="3" indent="-228600">
              <a:spcBef>
                <a:spcPct val="20000"/>
              </a:spcBef>
              <a:buChar char="–"/>
            </a:pPr>
            <a:r>
              <a:rPr lang="zh-CN"/>
              <a:t>第四级</a:t>
            </a:r>
          </a:p>
          <a:p>
            <a:pPr marL="2057400" lvl="4" indent="-228600">
              <a:spcBef>
                <a:spcPct val="20000"/>
              </a:spcBef>
              <a:buChar char="»"/>
            </a:pPr>
            <a:r>
              <a:rPr lang="zh-CN"/>
              <a:t>第五级</a:t>
            </a:r>
          </a:p>
        </p:txBody>
      </p:sp>
      <p:sp>
        <p:nvSpPr>
          <p:cNvPr id="1028" name="日期占位符 1027"/>
          <p:cNvSpPr>
            <a:spLocks noGrp="1" noChangeShapeType="1"/>
          </p:cNvSpPr>
          <p:nvPr>
            <p:ph type="dt"/>
          </p:nvPr>
        </p:nvSpPr>
        <p:spPr>
          <a:xfrm>
            <a:off x="457200" y="6245225"/>
            <a:ext cx="2133600" cy="476250"/>
          </a:xfrm>
          <a:prstGeom prst="rect">
            <a:avLst/>
          </a:prstGeom>
          <a:noFill/>
        </p:spPr>
        <p:txBody>
          <a:bodyPr lIns="91440" tIns="45720" rIns="91440" bIns="45720" anchor="t"/>
          <a:lstStyle/>
          <a:p>
            <a:endParaRPr dirty="0" sz="1400"/>
          </a:p>
        </p:txBody>
      </p:sp>
      <p:sp>
        <p:nvSpPr>
          <p:cNvPr id="1029" name="页脚占位符 1028"/>
          <p:cNvSpPr>
            <a:spLocks noGrp="1" noChangeShapeType="1"/>
          </p:cNvSpPr>
          <p:nvPr>
            <p:ph type="ftr" sz="quarter"/>
          </p:nvPr>
        </p:nvSpPr>
        <p:spPr>
          <a:xfrm>
            <a:off x="3124200" y="6245225"/>
            <a:ext cx="2895600" cy="476250"/>
          </a:xfrm>
          <a:prstGeom prst="rect">
            <a:avLst/>
          </a:prstGeom>
          <a:noFill/>
        </p:spPr>
        <p:txBody>
          <a:bodyPr lIns="91440" tIns="45720" rIns="91440" bIns="45720" anchor="t"/>
          <a:lstStyle/>
          <a:p>
            <a:endParaRPr dirty="0" sz="1400"/>
          </a:p>
        </p:txBody>
      </p:sp>
      <p:sp>
        <p:nvSpPr>
          <p:cNvPr id="1030" name="灯片编号占位符 1029"/>
          <p:cNvSpPr>
            <a:spLocks noGrp="1" noChangeShapeType="1"/>
          </p:cNvSpPr>
          <p:nvPr>
            <p:ph type="sldNum" sz="quarter"/>
          </p:nvPr>
        </p:nvSpPr>
        <p:spPr>
          <a:xfrm>
            <a:off x="6553200" y="6245225"/>
            <a:ext cx="2133600" cy="476250"/>
          </a:xfrm>
          <a:prstGeom prst="rect">
            <a:avLst/>
          </a:prstGeom>
          <a:noFill/>
        </p:spPr>
        <p:txBody>
          <a:bodyPr lIns="91440" tIns="45720" rIns="91440" bIns="45720" anchor="t"/>
          <a:lstStyle>
            <a:lvl1pPr marL="0" indent="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1pPr>
            <a:lvl2pPr marL="457200" indent="4572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2pPr>
            <a:lvl3pPr marL="914400" indent="9144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3pPr>
            <a:lvl4pPr marL="1371600" indent="13716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4pPr>
            <a:lvl5pPr marL="1828800" indent="1828800" algn="l" defTabSz="914400" rtl="0" fontAlgn="base" hangingPunct="1">
              <a:lnSpc>
                <a:spcPct val="100000"/>
              </a:lnSpc>
              <a:spcBef>
                <a:spcPts val="0"/>
              </a:spcBef>
              <a:spcAft>
                <a:spcPts val="0"/>
              </a:spcAft>
              <a:buNone/>
              <a:defRPr sz="1800" b="0" i="0">
                <a:solidFill>
                  <a:schemeClr val="tx1"/>
                </a:solidFill>
                <a:latin typeface="Arial" pitchFamily="34" charset="0"/>
                <a:ea typeface="宋体" pitchFamily="2" charset="-122"/>
              </a:defRPr>
            </a:lvl5pPr>
          </a:lstStyle>
          <a:p>
            <a:pPr marL="0" lvl="0" indent="0" algn="r">
              <a:spcBef>
                <a:spcPts val="0"/>
              </a:spcBef>
              <a:buNone/>
            </a:pPr>
            <a:fld id="{D038279B-FC19-497E-A7D1-5ADD9CAF016F}" type="slidenum">
              <a:rPr lang="zh-CN" sz="1400"/>
              <a:t>*</a:t>
            </a:fld>
          </a:p>
        </p:txBody>
      </p:sp>
    </p:spTree>
  </p:cSld>
  <p:clrMap xmlns:a="http://schemas.openxmlformats.org/drawingml/2006/main" bg1="lt1" tx1="dk1" bg2="lt2" tx2="dk2" accent1="accent1" accent2="accent2" accent3="accent3" accent4="accent4" accent5="accent5" accent6="accent6" hlink="hlink" folHlink="folHlink"/>
  <p:sldLayoutIdLst>
    <p:sldLayoutId id="2147483649" r:id="rId1"/>
    <p:sldLayoutId id="2147483650" r:id="rId2"/>
  </p:sldLayoutIdLst>
  <p:txStyles xmlns:a="http://schemas.openxmlformats.org/drawingml/2006/main" xmlns:r="http://schemas.openxmlformats.org/officeDocument/2006/relationships" xmlns:p="http://schemas.openxmlformats.org/presentationml/2006/main">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image" Target="../media/image1.jpg" /></Relationships>
</file>

<file path=ppt/slides/_rels/slide2.xml.rels><?xml version="1.0" encoding="UTF-8" standalone="yes"?><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3.xml.rels><?xml version="1.0" encoding="UTF-8" standalone="yes"?><Relationships xmlns="http://schemas.openxmlformats.org/package/2006/relationships"><Relationship Id="rId5" Type="http://schemas.openxmlformats.org/officeDocument/2006/relationships/image" Target="../media/image6.jpg" /><Relationship Id="rId6" Type="http://schemas.openxmlformats.org/officeDocument/2006/relationships/image" Target="../media/image7.jpg" /><Relationship Id="rId4" Type="http://schemas.openxmlformats.org/officeDocument/2006/relationships/image" Target="../media/image5.jpg" /><Relationship Id="rId7" Type="http://schemas.openxmlformats.org/officeDocument/2006/relationships/slideLayout" Target="../slideLayouts/slideLayout2.xml" /><Relationship Id="rId3" Type="http://schemas.openxmlformats.org/officeDocument/2006/relationships/image" Target="../media/image4.jpg" /><Relationship Id="rId2" Type="http://schemas.openxmlformats.org/officeDocument/2006/relationships/image" Target="../media/image3.jpg" /></Relationships>
</file>

<file path=ppt/slides/_rels/slide4.xml.rels><?xml version="1.0" encoding="UTF-8" standalone="yes"?><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5.xml.rels><?xml version="1.0" encoding="UTF-8" standalone="yes"?><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image" Target="../media/image9.jp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p:bgPr>
    </p:bg>
    <p:spTree>
      <p:nvGrpSpPr>
        <p:cNvPr id="1" name=""/>
        <p:cNvGrpSpPr/>
        <p:nvPr/>
      </p:nvGrpSpPr>
      <p:grpSpPr>
        <a:xfrm>
          <a:off x="0" y="0"/>
          <a:ext cx="0" cy="0"/>
          <a:chOff x="0" y="0"/>
          <a:chExt cx="0" cy="0"/>
        </a:xfrm>
      </p:grpSpPr>
      <p:sp>
        <p:nvSpPr>
          <p:cNvPr id="2050" name="标题 3073"/>
          <p:cNvSpPr/>
          <p:nvPr>
            <p:ph type="ctrTitle"/>
          </p:nvPr>
        </p:nvSpPr>
        <p:spPr>
          <a:xfrm>
            <a:off x="685800" y="2130425"/>
            <a:ext cx="7772400" cy="1470025"/>
          </a:xfrm>
          <a:prstGeom prst="rect">
            <a:avLst/>
          </a:prstGeom>
        </p:spPr>
        <p:txBody>
          <a:bodyPr lIns="91440" tIns="45720" rIns="91440" bIns="45720" anchor="ctr" anchorCtr="0"/>
          <a:lstStyle>
            <a:lvl1pPr defTabSz="914400">
              <a:defRPr/>
            </a:lvl1pPr>
            <a:lvl2pPr defTabSz="914400">
              <a:defRPr/>
            </a:lvl2pPr>
            <a:lvl3pPr defTabSz="914400">
              <a:defRPr/>
            </a:lvl3pPr>
            <a:lvl4pPr defTabSz="914400">
              <a:defRPr/>
            </a:lvl4pPr>
            <a:lvl5pPr defTabSz="914400">
              <a:defRPr/>
            </a:lvl5pPr>
            <a:lvl6pPr defTabSz="914400">
              <a:defRPr lang="zh-CN" sz="1800"/>
            </a:lvl6pPr>
            <a:lvl7pPr defTabSz="914400">
              <a:defRPr lang="zh-CN" sz="1800"/>
            </a:lvl7pPr>
            <a:lvl8pPr defTabSz="914400">
              <a:defRPr lang="zh-CN" sz="1800"/>
            </a:lvl8pPr>
            <a:lvl9pPr defTabSz="914400">
              <a:defRPr lang="zh-CN" sz="1800"/>
            </a:lvl9pPr>
          </a:lstStyle>
          <a:p>
            <a:pPr marL="0" indent="0" lvl="0" defTabSz="914400">
              <a:spcBef>
                <a:spcPts val="0"/>
              </a:spcBef>
              <a:buNone/>
            </a:pPr>
            <a:r>
              <a:rPr lang="en-US"/>
              <a:t>The Beginning of Winter</a:t>
            </a:r>
          </a:p>
        </p:txBody>
      </p:sp>
    </p:spTree>
  </p:cSld>
  <p:clrMapOvr>
    <a:masterClrMapping/>
  </p:clrMapOvr>
  <p:transition spd="fast" advClick="1"/>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p:bgPr>
    </p:bg>
    <p:spTree>
      <p:nvGrpSpPr>
        <p:cNvPr id="1" name=""/>
        <p:cNvGrpSpPr/>
        <p:nvPr/>
      </p:nvGrpSpPr>
      <p:grpSpPr>
        <a:xfrm>
          <a:off x="0" y="0"/>
          <a:ext cx="0" cy="0"/>
          <a:chOff x="0" y="0"/>
          <a:chExt cx="0" cy="0"/>
        </a:xfrm>
      </p:grpSpPr>
      <p:sp>
        <p:nvSpPr>
          <p:cNvPr id="3074" name="标题 1"/>
          <p:cNvSpPr/>
          <p:nvPr>
            <p:ph type="title"/>
          </p:nvPr>
        </p:nvSpPr>
        <p:spPr>
          <a:xfrm>
            <a:off x="457200" y="274637"/>
            <a:ext cx="8229600" cy="1143000"/>
          </a:xfrm>
          <a:prstGeom prst="rect">
            <a:avLst/>
          </a:prstGeom>
          <a:noFill/>
        </p:spPr>
        <p:txBody>
          <a:bodyPr lIns="91440" tIns="45720" rIns="91440" bIns="45720" anchor="ctr" anchorCtr="0"/>
          <a:lstStyle/>
          <a:p>
            <a:pPr lvl="0"/>
            <a:r>
              <a:rPr lang="en-US"/>
              <a:t>Introduction to Start of Winter</a:t>
            </a:r>
          </a:p>
        </p:txBody>
      </p:sp>
      <p:sp>
        <p:nvSpPr>
          <p:cNvPr id="3075" name="内容占位符 4"/>
          <p:cNvSpPr/>
          <p:nvPr>
            <p:ph type="obj"/>
          </p:nvPr>
        </p:nvSpPr>
        <p:spPr>
          <a:xfrm>
            <a:off x="47626" y="1454148"/>
            <a:ext cx="9086850" cy="4397375"/>
          </a:xfrm>
          <a:prstGeom prst="rect">
            <a:avLst/>
          </a:prstGeom>
        </p:spPr>
        <p:txBody>
          <a:bodyPr lIns="91440" tIns="45720" rIns="91440" bIns="45720" anchor="t"/>
          <a:lstStyle>
            <a:lvl1pPr marL="342900" indent="0" algn="l" defTabSz="914400" rtl="0" fontAlgn="base" hangingPunct="1">
              <a:lnSpc>
                <a:spcPct val="100000"/>
              </a:lnSpc>
              <a:spcBef>
                <a:spcPct val="20000"/>
              </a:spcBef>
              <a:spcAft>
                <a:spcPts val="0"/>
              </a:spcAft>
              <a:buChar char="•"/>
              <a:defRPr sz="3200" b="0" i="0">
                <a:solidFill>
                  <a:schemeClr val="tx1"/>
                </a:solidFill>
                <a:latin typeface="Arial" pitchFamily="34" charset="0"/>
                <a:ea typeface="宋体" pitchFamily="2" charset="-122"/>
              </a:defRPr>
            </a:lvl1pPr>
            <a:lvl2pPr marL="742950" indent="457200" algn="l" defTabSz="914400" rtl="0" fontAlgn="base" hangingPunct="1">
              <a:lnSpc>
                <a:spcPct val="100000"/>
              </a:lnSpc>
              <a:spcBef>
                <a:spcPct val="20000"/>
              </a:spcBef>
              <a:spcAft>
                <a:spcPts val="0"/>
              </a:spcAft>
              <a:buChar char="–"/>
              <a:defRPr sz="2800" b="0" i="0">
                <a:solidFill>
                  <a:schemeClr val="tx1"/>
                </a:solidFill>
                <a:latin typeface="Arial" pitchFamily="34" charset="0"/>
                <a:ea typeface="宋体" pitchFamily="2" charset="-122"/>
              </a:defRPr>
            </a:lvl2pPr>
            <a:lvl3pPr marL="1143000" indent="914400" algn="l" defTabSz="914400" rtl="0" fontAlgn="base" hangingPunct="1">
              <a:lnSpc>
                <a:spcPct val="100000"/>
              </a:lnSpc>
              <a:spcBef>
                <a:spcPct val="20000"/>
              </a:spcBef>
              <a:spcAft>
                <a:spcPts val="0"/>
              </a:spcAft>
              <a:buChar char="•"/>
              <a:defRPr sz="2400" b="0" i="0">
                <a:solidFill>
                  <a:schemeClr val="tx1"/>
                </a:solidFill>
                <a:latin typeface="Arial" pitchFamily="34" charset="0"/>
                <a:ea typeface="宋体" pitchFamily="2" charset="-122"/>
              </a:defRPr>
            </a:lvl3pPr>
            <a:lvl4pPr marL="1600200" indent="13716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4pPr>
            <a:lvl5pPr marL="2057400" indent="18288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5pPr>
          </a:lstStyle>
          <a:p>
            <a:pPr marL="0" indent="0" lvl="0" algn="just">
              <a:spcBef>
                <a:spcPct val="20000"/>
              </a:spcBef>
              <a:buNone/>
            </a:pPr>
            <a:r>
              <a:rPr lang="en-US" sz="2800"/>
              <a:t>In the twenty-four solar terms of China, the beginning of winter or “Lidong” marks the change of seasons.As the first solar term of winter. It usually arrives around November 7th or 8th.As this solar term comes, the temperature drops significantly and the days become shorter and the nights longer.It means that all things begin to enter a state of rest and storage.In the eyes of the ancients “winter” signifies an end representing the season after the harvest when everything is stored away to avoid the cold.</a:t>
            </a:r>
          </a:p>
          <a:p>
            <a:pPr marL="0" indent="0" lvl="0" algn="just">
              <a:spcBef>
                <a:spcPct val="20000"/>
              </a:spcBef>
              <a:buNone/>
            </a:pPr>
          </a:p>
          <a:p>
            <a:pPr marL="0" indent="0" lvl="0" algn="just">
              <a:spcBef>
                <a:spcPct val="20000"/>
              </a:spcBef>
              <a:buNone/>
            </a:pPr>
          </a:p>
          <a:p>
            <a:pPr marL="0" indent="0" lvl="0" algn="just">
              <a:spcBef>
                <a:spcPct val="20000"/>
              </a:spcBef>
              <a:buNone/>
            </a:pPr>
          </a:p>
        </p:txBody>
      </p:sp>
    </p:spTree>
  </p:cSld>
  <p:clrMapOvr>
    <a:masterClrMapping/>
  </p:clrMapOvr>
  <p:transition spd="fast" advClick="1"/>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p:bgPr>
    </p:bg>
    <p:spTree>
      <p:nvGrpSpPr>
        <p:cNvPr id="1" name=""/>
        <p:cNvGrpSpPr/>
        <p:nvPr/>
      </p:nvGrpSpPr>
      <p:grpSpPr>
        <a:xfrm>
          <a:off x="0" y="0"/>
          <a:ext cx="0" cy="0"/>
          <a:chOff x="0" y="0"/>
          <a:chExt cx="0" cy="0"/>
        </a:xfrm>
      </p:grpSpPr>
      <p:sp>
        <p:nvSpPr>
          <p:cNvPr id="4098" name="标题 1"/>
          <p:cNvSpPr/>
          <p:nvPr>
            <p:ph type="title"/>
          </p:nvPr>
        </p:nvSpPr>
        <p:spPr>
          <a:xfrm>
            <a:off x="228600" y="274637"/>
            <a:ext cx="8974137" cy="915987"/>
          </a:xfrm>
          <a:prstGeom prst="rect">
            <a:avLst/>
          </a:prstGeom>
          <a:noFill/>
        </p:spPr>
        <p:txBody>
          <a:bodyPr lIns="91440" tIns="45720" rIns="91440" bIns="45720" anchor="ctr" anchorCtr="0"/>
          <a:lstStyle/>
          <a:p>
            <a:pPr lvl="0"/>
            <a:r>
              <a:rPr lang="en-US" sz="3200"/>
              <a:t>Lidong is not only a solar term ,but also an important festival</a:t>
            </a:r>
          </a:p>
        </p:txBody>
      </p:sp>
      <p:pic>
        <p:nvPicPr>
          <p:cNvPr id="4099" name="内容占位符 7" descr="微信图片_20251024193158_21_80"/>
          <p:cNvPicPr/>
          <p:nvPr>
            <p:ph type="obj"/>
          </p:nvPr>
        </p:nvPicPr>
        <p:blipFill>
          <a:blip r:embed="rId3"/>
          <a:srcRect/>
          <a:stretch>
            <a:fillRect/>
          </a:stretch>
        </p:blipFill>
        <p:spPr>
          <a:xfrm>
            <a:off x="900112" y="1557337"/>
            <a:ext cx="2573337" cy="2500312"/>
          </a:xfrm>
          <a:prstGeom prst="rect">
            <a:avLst/>
          </a:prstGeom>
          <a:noFill/>
        </p:spPr>
      </p:pic>
      <p:pic>
        <p:nvPicPr>
          <p:cNvPr id="4100" name="图片 8" descr="微信图片_20251024193159_22_80"/>
          <p:cNvPicPr/>
          <p:nvPr/>
        </p:nvPicPr>
        <p:blipFill>
          <a:blip r:embed="rId4"/>
          <a:srcRect/>
          <a:stretch>
            <a:fillRect/>
          </a:stretch>
        </p:blipFill>
        <p:spPr>
          <a:xfrm>
            <a:off x="5076825" y="1628775"/>
            <a:ext cx="2643187" cy="2414587"/>
          </a:xfrm>
          <a:prstGeom prst="rect">
            <a:avLst/>
          </a:prstGeom>
          <a:noFill/>
        </p:spPr>
      </p:pic>
      <p:sp>
        <p:nvSpPr>
          <p:cNvPr id="4101" name="文本框 12"/>
          <p:cNvSpPr/>
          <p:nvPr/>
        </p:nvSpPr>
        <p:spPr>
          <a:xfrm>
            <a:off x="395287" y="4087812"/>
            <a:ext cx="8532812" cy="922337"/>
          </a:xfrm>
          <a:prstGeom prst="rect">
            <a:avLst/>
          </a:prstGeom>
          <a:noFill/>
        </p:spPr>
        <p:txBody>
          <a:bodyPr lIns="91440" tIns="45720" rIns="91440" bIns="45720" anchor="t">
            <a:spAutoFit/>
          </a:bodyPr>
          <a:lstStyle/>
          <a:p>
            <a:pPr marL="0" indent="0" lvl="0" algn="just">
              <a:spcBef>
                <a:spcPts val="0"/>
              </a:spcBef>
              <a:buNone/>
            </a:pPr>
            <a:r>
              <a:rPr lang="en-US"/>
              <a:t>In the north, there is a custom of eating dumplings,symbolizing warmth and reunion in winter.In the south, people often eat chicken,duck,fish and meat to strengthen their bodies and resist the cold.</a:t>
            </a:r>
          </a:p>
        </p:txBody>
      </p:sp>
      <p:pic>
        <p:nvPicPr>
          <p:cNvPr id="4102" name="图片 13" descr="微信图片_20251024194518_23_80"/>
          <p:cNvPicPr/>
          <p:nvPr/>
        </p:nvPicPr>
        <p:blipFill>
          <a:blip r:embed="rId5"/>
          <a:srcRect/>
          <a:stretch>
            <a:fillRect/>
          </a:stretch>
        </p:blipFill>
        <p:spPr>
          <a:xfrm>
            <a:off x="395287" y="4954587"/>
            <a:ext cx="1720850" cy="1808162"/>
          </a:xfrm>
          <a:prstGeom prst="rect">
            <a:avLst/>
          </a:prstGeom>
          <a:noFill/>
        </p:spPr>
      </p:pic>
      <p:pic>
        <p:nvPicPr>
          <p:cNvPr id="4103" name="图片 14" descr="微信图片_20251024194519_24_80"/>
          <p:cNvPicPr/>
          <p:nvPr/>
        </p:nvPicPr>
        <p:blipFill>
          <a:blip r:embed="rId6"/>
          <a:srcRect/>
          <a:stretch>
            <a:fillRect/>
          </a:stretch>
        </p:blipFill>
        <p:spPr>
          <a:xfrm>
            <a:off x="2411412" y="4941887"/>
            <a:ext cx="1866900" cy="1817687"/>
          </a:xfrm>
          <a:prstGeom prst="rect">
            <a:avLst/>
          </a:prstGeom>
          <a:noFill/>
        </p:spPr>
      </p:pic>
      <p:sp>
        <p:nvSpPr>
          <p:cNvPr id="4104" name="文本框 15"/>
          <p:cNvSpPr/>
          <p:nvPr/>
        </p:nvSpPr>
        <p:spPr>
          <a:xfrm>
            <a:off x="4403725" y="4940300"/>
            <a:ext cx="4356100" cy="1200150"/>
          </a:xfrm>
          <a:prstGeom prst="rect">
            <a:avLst/>
          </a:prstGeom>
          <a:noFill/>
        </p:spPr>
        <p:txBody>
          <a:bodyPr lIns="91440" tIns="45720" rIns="91440" bIns="45720" anchor="t">
            <a:spAutoFit/>
          </a:bodyPr>
          <a:lstStyle/>
          <a:p>
            <a:pPr marL="0" indent="0" lvl="0">
              <a:spcBef>
                <a:spcPts val="0"/>
              </a:spcBef>
              <a:buNone/>
            </a:pPr>
            <a:r>
              <a:rPr lang="en-US"/>
              <a:t>Additionally,there are activities like admiring chrysanthemums and sweeping away pests,reflecting people is pursuit of health and a good life.</a:t>
            </a:r>
          </a:p>
        </p:txBody>
      </p:sp>
    </p:spTree>
  </p:cSld>
  <p:clrMapOvr>
    <a:masterClrMapping/>
  </p:clrMapOvr>
  <p:transition spd="fast" advClick="1"/>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p:bgPr>
    </p:bg>
    <p:spTree>
      <p:nvGrpSpPr>
        <p:cNvPr id="1" name=""/>
        <p:cNvGrpSpPr/>
        <p:nvPr/>
      </p:nvGrpSpPr>
      <p:grpSpPr>
        <a:xfrm>
          <a:off x="0" y="0"/>
          <a:ext cx="0" cy="0"/>
          <a:chOff x="0" y="0"/>
          <a:chExt cx="0" cy="0"/>
        </a:xfrm>
      </p:grpSpPr>
      <p:sp>
        <p:nvSpPr>
          <p:cNvPr id="5123" name="内容占位符 4"/>
          <p:cNvSpPr/>
          <p:nvPr>
            <p:ph type="obj"/>
          </p:nvPr>
        </p:nvSpPr>
        <p:spPr>
          <a:xfrm>
            <a:off x="457200" y="1600200"/>
            <a:ext cx="8229600" cy="4525962"/>
          </a:xfrm>
          <a:prstGeom prst="rect">
            <a:avLst/>
          </a:prstGeom>
        </p:spPr>
        <p:txBody>
          <a:bodyPr lIns="91440" tIns="45720" rIns="91440" bIns="45720" anchor="t"/>
          <a:lstStyle>
            <a:lvl1pPr marL="342900" indent="0" algn="l" defTabSz="914400" rtl="0" fontAlgn="base" hangingPunct="1">
              <a:lnSpc>
                <a:spcPct val="100000"/>
              </a:lnSpc>
              <a:spcBef>
                <a:spcPct val="20000"/>
              </a:spcBef>
              <a:spcAft>
                <a:spcPts val="0"/>
              </a:spcAft>
              <a:buChar char="•"/>
              <a:defRPr sz="3200" b="0" i="0">
                <a:solidFill>
                  <a:schemeClr val="tx1"/>
                </a:solidFill>
                <a:latin typeface="Arial" pitchFamily="34" charset="0"/>
                <a:ea typeface="宋体" pitchFamily="2" charset="-122"/>
              </a:defRPr>
            </a:lvl1pPr>
            <a:lvl2pPr marL="742950" indent="457200" algn="l" defTabSz="914400" rtl="0" fontAlgn="base" hangingPunct="1">
              <a:lnSpc>
                <a:spcPct val="100000"/>
              </a:lnSpc>
              <a:spcBef>
                <a:spcPct val="20000"/>
              </a:spcBef>
              <a:spcAft>
                <a:spcPts val="0"/>
              </a:spcAft>
              <a:buChar char="–"/>
              <a:defRPr sz="2800" b="0" i="0">
                <a:solidFill>
                  <a:schemeClr val="tx1"/>
                </a:solidFill>
                <a:latin typeface="Arial" pitchFamily="34" charset="0"/>
                <a:ea typeface="宋体" pitchFamily="2" charset="-122"/>
              </a:defRPr>
            </a:lvl2pPr>
            <a:lvl3pPr marL="1143000" indent="914400" algn="l" defTabSz="914400" rtl="0" fontAlgn="base" hangingPunct="1">
              <a:lnSpc>
                <a:spcPct val="100000"/>
              </a:lnSpc>
              <a:spcBef>
                <a:spcPct val="20000"/>
              </a:spcBef>
              <a:spcAft>
                <a:spcPts val="0"/>
              </a:spcAft>
              <a:buChar char="•"/>
              <a:defRPr sz="2400" b="0" i="0">
                <a:solidFill>
                  <a:schemeClr val="tx1"/>
                </a:solidFill>
                <a:latin typeface="Arial" pitchFamily="34" charset="0"/>
                <a:ea typeface="宋体" pitchFamily="2" charset="-122"/>
              </a:defRPr>
            </a:lvl3pPr>
            <a:lvl4pPr marL="1600200" indent="13716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4pPr>
            <a:lvl5pPr marL="2057400" indent="1828800" algn="l" defTabSz="914400" rtl="0" fontAlgn="base" hangingPunct="1">
              <a:lnSpc>
                <a:spcPct val="100000"/>
              </a:lnSpc>
              <a:spcBef>
                <a:spcPct val="20000"/>
              </a:spcBef>
              <a:spcAft>
                <a:spcPts val="0"/>
              </a:spcAft>
              <a:buChar char="»"/>
              <a:defRPr sz="2000" b="0" i="0">
                <a:solidFill>
                  <a:schemeClr val="tx1"/>
                </a:solidFill>
                <a:latin typeface="Arial" pitchFamily="34" charset="0"/>
                <a:ea typeface="宋体" pitchFamily="2" charset="-122"/>
              </a:defRPr>
            </a:lvl5pPr>
          </a:lstStyle>
          <a:p>
            <a:pPr marL="0" indent="0" lvl="0">
              <a:spcBef>
                <a:spcPct val="20000"/>
              </a:spcBef>
              <a:buNone/>
            </a:pPr>
            <a:r>
              <a:rPr lang="en-US"/>
              <a:t>Lidong is not only the start of winter,but also the beginning of a new life cycle .Let us feel the rhythm of nature during this solar term enioy the beauty of life and welcome the arrival of winter.</a:t>
            </a:r>
          </a:p>
        </p:txBody>
      </p:sp>
    </p:spTree>
  </p:cSld>
  <p:clrMapOvr>
    <a:masterClrMapping/>
  </p:clrMapOvr>
  <p:transition spd="fast" advClick="1"/>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p:bgPr>
    </p:bg>
    <p:spTree>
      <p:nvGrpSpPr>
        <p:cNvPr id="1" name=""/>
        <p:cNvGrpSpPr/>
        <p:nvPr/>
      </p:nvGrpSpPr>
      <p:grpSpPr>
        <a:xfrm>
          <a:off x="0" y="0"/>
          <a:ext cx="0" cy="0"/>
          <a:chOff x="0" y="0"/>
          <a:chExt cx="0" cy="0"/>
        </a:xfrm>
      </p:grpSpPr>
      <p:sp>
        <p:nvSpPr>
          <p:cNvPr id="6146" name="标题 1"/>
          <p:cNvSpPr/>
          <p:nvPr>
            <p:ph type="ctrTitle"/>
          </p:nvPr>
        </p:nvSpPr>
        <p:spPr>
          <a:xfrm>
            <a:off x="1143000" y="1122362"/>
            <a:ext cx="6858000" cy="2387600"/>
          </a:xfrm>
          <a:prstGeom prst="rect">
            <a:avLst/>
          </a:prstGeom>
        </p:spPr>
        <p:txBody>
          <a:bodyPr lIns="91440" tIns="45720" rIns="91440" bIns="45720" anchor="b"/>
          <a:lstStyle>
            <a:lvl1pPr defTabSz="914400">
              <a:defRPr/>
            </a:lvl1pPr>
            <a:lvl2pPr defTabSz="914400">
              <a:defRPr/>
            </a:lvl2pPr>
            <a:lvl3pPr defTabSz="914400">
              <a:defRPr/>
            </a:lvl3pPr>
            <a:lvl4pPr defTabSz="914400">
              <a:defRPr/>
            </a:lvl4pPr>
            <a:lvl5pPr defTabSz="914400">
              <a:defRPr/>
            </a:lvl5pPr>
            <a:lvl6pPr defTabSz="914400">
              <a:defRPr lang="zh-CN" sz="1800"/>
            </a:lvl6pPr>
            <a:lvl7pPr defTabSz="914400">
              <a:defRPr lang="zh-CN" sz="1800"/>
            </a:lvl7pPr>
            <a:lvl8pPr defTabSz="914400">
              <a:defRPr lang="zh-CN" sz="1800"/>
            </a:lvl8pPr>
            <a:lvl9pPr defTabSz="914400">
              <a:defRPr lang="zh-CN" sz="1800"/>
            </a:lvl9pPr>
          </a:lstStyle>
          <a:p>
            <a:pPr marL="0" indent="0" lvl="0" defTabSz="914400">
              <a:spcBef>
                <a:spcPts val="0"/>
              </a:spcBef>
              <a:buNone/>
            </a:pPr>
            <a:r>
              <a:rPr lang="en-US" sz="4500"/>
              <a:t>Thanks</a:t>
            </a:r>
          </a:p>
        </p:txBody>
      </p:sp>
    </p:spTree>
  </p:cSld>
  <p:clrMapOvr>
    <a:masterClrMapping/>
  </p:clrMapOvr>
  <p:transition spd="fast" advClick="1"/>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1176</Words>
  <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Beginnin</dc:title>
  <dc:creator>H</dc:creator>
  <cp:lastModifiedBy>H</cp:lastModifiedBy>
  <cp:revision>3</cp:revision>
</cp:coreProperties>
</file>