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Slides/notesSlide1.xml" ContentType="application/vnd.openxmlformats-officedocument.presentationml.notesSlide+xml"/>
  <Override PartName="/ppt/slides/slide7.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p:sldMasterIdLst>
    <p:sldMasterId id="2147483648" r:id="rId1"/>
  </p:sldMasterIdLst>
  <p:notesMasterIdLst>
    <p:notesMasterId r:id="rId2"/>
  </p:notesMasterIdLst>
  <p:sldIdLst>
    <p:sldId id="257" r:id="rId3"/>
    <p:sldId id="258" r:id="rId4"/>
    <p:sldId id="259" r:id="rId5"/>
    <p:sldId id="260" r:id="rId6"/>
    <p:sldId id="261" r:id="rId7"/>
    <p:sldId id="262" r:id="rId8"/>
    <p:sldId id="263" r:id="rId9"/>
  </p:sldIdLst>
  <p:sldSz type="screen16x9" cy="6858000" cx="12192000"/>
  <p:notesSz cx="6858000" cy="9144000"/>
  <p:defaultText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file>

<file path=ppt/tableStyles.xml><?xml version="1.0" encoding="utf-8"?>
<a:tblStyleLst xmlns:a="http://schemas.openxmlformats.org/drawingml/2006/main" def="{5C22544A-7EE6-4342-B048-85BDC9FD1C3A}"/>
</file>

<file path=ppt/viewProps.xml><?xml version="1.0" encoding="utf-8"?>
<p:viewPr xmlns:p="http://schemas.openxmlformats.org/presentationml/2006/main" xmlns:r="http://schemas.openxmlformats.org/officeDocument/2006/relationships" xmlns:a="http://schemas.openxmlformats.org/drawingml/2006/main" lastView="sldThumbnailView">
  <p:normalViewPr horzBarState="maximized">
    <p:restoredLeft sz="15987" autoAdjust="0"/>
    <p:restoredTop sz="94660"/>
  </p:normalViewPr>
  <p:slideViewPr>
    <p:cSldViewPr snapToGrid="0">
      <p:cViewPr varScale="1">
        <p:scale>
          <a:sx n="116" d="100"/>
          <a:sy n="116" d="100"/>
        </p:scale>
        <p:origin x="1446" y="108"/>
      </p:cViewPr>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tableStyles" Target="tableStyles.xml"/><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41" name=""/>
        <p:cNvGrpSpPr/>
        <p:nvPr/>
      </p:nvGrpSpPr>
      <p:grpSpPr>
        <a:xfrm>
          <a:off x="0" y="0"/>
          <a:ext cx="0" cy="0"/>
          <a:chOff x="0" y="0"/>
          <a:chExt cx="0" cy="0"/>
        </a:xfrm>
      </p:grpSpPr>
      <p:sp>
        <p:nvSpPr>
          <p:cNvPr id="1048663" name="Rectangle 2"/>
          <p:cNvSpPr>
            <a:spLocks noGrp="1" noChangeArrowheads="1"/>
          </p:cNvSpPr>
          <p:nvPr>
            <p:ph type="hdr" sz="quarter"/>
          </p:nvPr>
        </p:nvSpPr>
        <p:spPr bwMode="auto">
          <a:xfrm>
            <a:off x="2" y="1"/>
            <a:ext cx="3076575" cy="512763"/>
          </a:xfrm>
          <a:prstGeom prst="rect"/>
          <a:noFill/>
          <a:ln w="9525">
            <a:noFill/>
            <a:miter lim="800000"/>
          </a:ln>
          <a:effectLst/>
        </p:spPr>
        <p:txBody>
          <a:bodyPr anchor="t" anchorCtr="0" bIns="45745" compatLnSpc="1" lIns="91492" numCol="1" rIns="91492" tIns="45745" vert="horz" wrap="square"/>
          <a:lstStyle>
            <a:lvl1pPr algn="l">
              <a:defRPr sz="1100"/>
            </a:lvl1pPr>
          </a:lstStyle>
          <a:p>
            <a:endParaRPr lang="en-US"/>
          </a:p>
        </p:txBody>
      </p:sp>
      <p:sp>
        <p:nvSpPr>
          <p:cNvPr id="1048664" name="Rectangle 3"/>
          <p:cNvSpPr>
            <a:spLocks noGrp="1" noChangeArrowheads="1"/>
          </p:cNvSpPr>
          <p:nvPr>
            <p:ph type="dt" idx="1"/>
          </p:nvPr>
        </p:nvSpPr>
        <p:spPr bwMode="auto">
          <a:xfrm>
            <a:off x="4021139" y="1"/>
            <a:ext cx="3076575" cy="512763"/>
          </a:xfrm>
          <a:prstGeom prst="rect"/>
          <a:noFill/>
          <a:ln w="9525">
            <a:noFill/>
            <a:miter lim="800000"/>
          </a:ln>
          <a:effectLst/>
        </p:spPr>
        <p:txBody>
          <a:bodyPr anchor="t" anchorCtr="0" bIns="45745" compatLnSpc="1" lIns="91492" numCol="1" rIns="91492" tIns="45745" vert="horz" wrap="square"/>
          <a:lstStyle>
            <a:lvl1pPr algn="r">
              <a:defRPr sz="1100"/>
            </a:lvl1pPr>
          </a:lstStyle>
          <a:p>
            <a:endParaRPr lang="en-US"/>
          </a:p>
        </p:txBody>
      </p:sp>
      <p:sp>
        <p:nvSpPr>
          <p:cNvPr id="1048665" name="Rectangle 4"/>
          <p:cNvSpPr>
            <a:spLocks noChangeAspect="1" noRot="1" noGrp="1" noChangeArrowheads="1" noTextEdit="1"/>
          </p:cNvSpPr>
          <p:nvPr>
            <p:ph type="sldImg" idx="2"/>
          </p:nvPr>
        </p:nvSpPr>
        <p:spPr bwMode="auto">
          <a:xfrm>
            <a:off x="990600" y="766763"/>
            <a:ext cx="5118100" cy="3838575"/>
          </a:xfrm>
          <a:prstGeom prst="rect"/>
          <a:noFill/>
          <a:ln w="9525">
            <a:solidFill>
              <a:srgbClr val="000000"/>
            </a:solidFill>
            <a:miter lim="800000"/>
          </a:ln>
          <a:effectLst/>
        </p:spPr>
      </p:sp>
      <p:sp>
        <p:nvSpPr>
          <p:cNvPr id="1048666" name="Rectangle 5"/>
          <p:cNvSpPr>
            <a:spLocks noGrp="1" noChangeArrowheads="1"/>
          </p:cNvSpPr>
          <p:nvPr>
            <p:ph type="body" sz="quarter" idx="3"/>
          </p:nvPr>
        </p:nvSpPr>
        <p:spPr bwMode="auto">
          <a:xfrm>
            <a:off x="709614" y="4862514"/>
            <a:ext cx="5680075" cy="4605337"/>
          </a:xfrm>
          <a:prstGeom prst="rect"/>
          <a:noFill/>
          <a:ln w="9525">
            <a:noFill/>
            <a:miter lim="800000"/>
          </a:ln>
          <a:effectLst/>
        </p:spPr>
        <p:txBody>
          <a:bodyPr anchor="t" anchorCtr="0" bIns="45745" compatLnSpc="1" lIns="91492" numCol="1" rIns="91492" tIns="45745" vert="horz" wrap="squar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smtClean="0"/>
          </a:p>
        </p:txBody>
      </p:sp>
      <p:sp>
        <p:nvSpPr>
          <p:cNvPr id="1048667" name="Rectangle 6"/>
          <p:cNvSpPr>
            <a:spLocks noGrp="1" noChangeArrowheads="1"/>
          </p:cNvSpPr>
          <p:nvPr>
            <p:ph type="ftr" sz="quarter" idx="4"/>
          </p:nvPr>
        </p:nvSpPr>
        <p:spPr bwMode="auto">
          <a:xfrm>
            <a:off x="2" y="9720264"/>
            <a:ext cx="3076575" cy="512762"/>
          </a:xfrm>
          <a:prstGeom prst="rect"/>
          <a:noFill/>
          <a:ln w="9525">
            <a:noFill/>
            <a:miter lim="800000"/>
          </a:ln>
          <a:effectLst/>
        </p:spPr>
        <p:txBody>
          <a:bodyPr anchor="b" anchorCtr="0" bIns="45745" compatLnSpc="1" lIns="91492" numCol="1" rIns="91492" tIns="45745" vert="horz" wrap="square"/>
          <a:lstStyle>
            <a:lvl1pPr algn="l">
              <a:defRPr sz="1100"/>
            </a:lvl1pPr>
          </a:lstStyle>
          <a:p>
            <a:endParaRPr lang="en-US"/>
          </a:p>
        </p:txBody>
      </p:sp>
      <p:sp>
        <p:nvSpPr>
          <p:cNvPr id="1048668" name="Rectangle 7"/>
          <p:cNvSpPr>
            <a:spLocks noGrp="1" noChangeArrowheads="1"/>
          </p:cNvSpPr>
          <p:nvPr>
            <p:ph type="sldNum" sz="quarter" idx="5"/>
          </p:nvPr>
        </p:nvSpPr>
        <p:spPr bwMode="auto">
          <a:xfrm>
            <a:off x="4021139" y="9720264"/>
            <a:ext cx="3076575" cy="512762"/>
          </a:xfrm>
          <a:prstGeom prst="rect"/>
          <a:noFill/>
          <a:ln w="9525">
            <a:noFill/>
            <a:miter lim="800000"/>
          </a:ln>
          <a:effectLst/>
        </p:spPr>
        <p:txBody>
          <a:bodyPr anchor="b" anchorCtr="0" bIns="45745" compatLnSpc="1" lIns="91492" numCol="1" rIns="91492" tIns="45745" vert="horz" wrap="square"/>
          <a:lstStyle>
            <a:lvl1pPr algn="r">
              <a:defRPr sz="1100"/>
            </a:lvl1pPr>
          </a:lstStyle>
          <a:p>
            <a:fld id="{A9A0EA98-5831-4853-B862-C702E6EB345C}" type="slidenum">
              <a:rPr lang="en-US"/>
            </a:fld>
            <a:endParaRPr lang="en-US"/>
          </a:p>
        </p:txBody>
      </p:sp>
    </p:spTree>
  </p:cSld>
  <p:clrMap accent1="accent1" accent2="accent2" accent3="accent3" accent4="accent4" accent5="accent5" accent6="accent6" bg1="lt1" bg2="lt2" tx1="dk1" tx2="dk2" hlink="hlink" folHlink="folHlink"/>
  <p:notesStyle>
    <a:lvl1pPr algn="l" fontAlgn="base" rtl="0">
      <a:spcBef>
        <a:spcPct val="30000"/>
      </a:spcBef>
      <a:spcAft>
        <a:spcPct val="0"/>
      </a:spcAft>
      <a:defRPr sz="1200" kern="1200">
        <a:solidFill>
          <a:schemeClr val="tx1"/>
        </a:solidFill>
        <a:latin typeface="Arial" panose="020B0604020202020204" pitchFamily="34" charset="0"/>
        <a:ea typeface="+mn-ea"/>
        <a:cs typeface="+mn-cs"/>
      </a:defRPr>
    </a:lvl1pPr>
    <a:lvl2pPr algn="l" fontAlgn="base" marL="457200" rtl="0">
      <a:spcBef>
        <a:spcPct val="30000"/>
      </a:spcBef>
      <a:spcAft>
        <a:spcPct val="0"/>
      </a:spcAft>
      <a:defRPr sz="1200" kern="1200">
        <a:solidFill>
          <a:schemeClr val="tx1"/>
        </a:solidFill>
        <a:latin typeface="Arial" panose="020B0604020202020204" pitchFamily="34" charset="0"/>
        <a:ea typeface="+mn-ea"/>
        <a:cs typeface="+mn-cs"/>
      </a:defRPr>
    </a:lvl2pPr>
    <a:lvl3pPr algn="l" fontAlgn="base" marL="914400" rtl="0">
      <a:spcBef>
        <a:spcPct val="30000"/>
      </a:spcBef>
      <a:spcAft>
        <a:spcPct val="0"/>
      </a:spcAft>
      <a:defRPr sz="1200" kern="1200">
        <a:solidFill>
          <a:schemeClr val="tx1"/>
        </a:solidFill>
        <a:latin typeface="Arial" panose="020B0604020202020204" pitchFamily="34" charset="0"/>
        <a:ea typeface="+mn-ea"/>
        <a:cs typeface="+mn-cs"/>
      </a:defRPr>
    </a:lvl3pPr>
    <a:lvl4pPr algn="l" fontAlgn="base" marL="1371600" rtl="0">
      <a:spcBef>
        <a:spcPct val="30000"/>
      </a:spcBef>
      <a:spcAft>
        <a:spcPct val="0"/>
      </a:spcAft>
      <a:defRPr sz="1200" kern="1200">
        <a:solidFill>
          <a:schemeClr val="tx1"/>
        </a:solidFill>
        <a:latin typeface="Arial" panose="020B0604020202020204" pitchFamily="34" charset="0"/>
        <a:ea typeface="+mn-ea"/>
        <a:cs typeface="+mn-cs"/>
      </a:defRPr>
    </a:lvl4pPr>
    <a:lvl5pPr algn="l" fontAlgn="base" marL="1828800" rtl="0">
      <a:spcBef>
        <a:spcPct val="30000"/>
      </a:spcBef>
      <a:spcAft>
        <a:spcPct val="0"/>
      </a:spcAft>
      <a:defRPr sz="1200" kern="1200">
        <a:solidFill>
          <a:schemeClr val="tx1"/>
        </a:solidFill>
        <a:latin typeface="Arial" panose="020B0604020202020204" pitchFamily="34" charset="0"/>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31" name=""/>
        <p:cNvGrpSpPr/>
        <p:nvPr/>
      </p:nvGrpSpPr>
      <p:grpSpPr>
        <a:xfrm/>
      </p:grpSpPr>
      <p:sp>
        <p:nvSpPr>
          <p:cNvPr id="1048614" name="幻灯片图像占位符 1"/>
          <p:cNvSpPr>
            <a:spLocks noGrp="1"/>
          </p:cNvSpPr>
          <p:nvPr>
            <p:ph type="sldImg" idx="2"/>
          </p:nvPr>
        </p:nvSpPr>
        <p:spPr/>
      </p:sp>
      <p:sp>
        <p:nvSpPr>
          <p:cNvPr id="1048615" name="文本占位符 2"/>
          <p:cNvSpPr>
            <a:spLocks noGrp="1"/>
          </p:cNvSpPr>
          <p:nvPr>
            <p:ph type="body" idx="3"/>
          </p:nvPr>
        </p:nvSpPr>
        <p:spPr/>
        <p:txBody>
          <a:bodyPr/>
          <a:p>
            <a:endParaRPr altLang="en-US" 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标题幻灯片">
    <p:spTree>
      <p:nvGrpSpPr>
        <p:cNvPr id="21" name=""/>
        <p:cNvGrpSpPr/>
        <p:nvPr/>
      </p:nvGrpSpPr>
      <p:grpSpPr>
        <a:xfrm>
          <a:off x="0" y="0"/>
          <a:ext cx="0" cy="0"/>
          <a:chOff x="0" y="0"/>
          <a:chExt cx="0" cy="0"/>
        </a:xfrm>
      </p:grpSpPr>
      <p:sp>
        <p:nvSpPr>
          <p:cNvPr id="1048581" name="Title 1"/>
          <p:cNvSpPr>
            <a:spLocks noGrp="1"/>
          </p:cNvSpPr>
          <p:nvPr>
            <p:ph type="ctrTitle"/>
          </p:nvPr>
        </p:nvSpPr>
        <p:spPr>
          <a:xfrm>
            <a:off x="914400" y="1122363"/>
            <a:ext cx="10363200" cy="2387600"/>
          </a:xfrm>
        </p:spPr>
        <p:txBody>
          <a:bodyPr anchor="b"/>
          <a:lstStyle>
            <a:lvl1pPr algn="ctr">
              <a:defRPr sz="6000"/>
            </a:lvl1pPr>
          </a:lstStyle>
          <a:p>
            <a:r>
              <a:rPr altLang="en-US" lang="zh-CN" smtClean="0"/>
              <a:t>单击此处编辑母版标题样式</a:t>
            </a:r>
            <a:endParaRPr dirty="0" lang="en-US"/>
          </a:p>
        </p:txBody>
      </p:sp>
      <p:sp>
        <p:nvSpPr>
          <p:cNvPr id="1048582" name="Subtitle 2"/>
          <p:cNvSpPr>
            <a:spLocks noGrp="1"/>
          </p:cNvSpPr>
          <p:nvPr>
            <p:ph type="subTitle" idx="1"/>
          </p:nvPr>
        </p:nvSpPr>
        <p:spPr>
          <a:xfrm>
            <a:off x="1524000" y="3602038"/>
            <a:ext cx="9144000" cy="1655762"/>
          </a:xfrm>
        </p:spPr>
        <p:txBody>
          <a:bodyPr/>
          <a:lstStyle>
            <a:lvl1pPr algn="ctr" indent="0" marL="0">
              <a:buNone/>
              <a:defRPr sz="2400"/>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altLang="en-US" lang="zh-CN" smtClean="0"/>
              <a:t>单击此处编辑母版副标题样式</a:t>
            </a:r>
            <a:endParaRPr dirty="0" lang="en-US"/>
          </a:p>
        </p:txBody>
      </p:sp>
      <p:sp>
        <p:nvSpPr>
          <p:cNvPr id="1048583" name="Date Placeholder 3"/>
          <p:cNvSpPr>
            <a:spLocks noGrp="1"/>
          </p:cNvSpPr>
          <p:nvPr>
            <p:ph type="dt" sz="half" idx="10"/>
          </p:nvPr>
        </p:nvSpPr>
        <p:spPr/>
        <p:txBody>
          <a:bodyPr/>
          <a:p>
            <a:fld id="{E335F522-6256-461E-A79F-4037A6D0C8F9}" type="datetimeFigureOut">
              <a:rPr altLang="en-US" lang="zh-CN" smtClean="0"/>
            </a:fld>
            <a:endParaRPr altLang="en-US" lang="zh-CN"/>
          </a:p>
        </p:txBody>
      </p:sp>
      <p:sp>
        <p:nvSpPr>
          <p:cNvPr id="1048584" name="Footer Placeholder 4"/>
          <p:cNvSpPr>
            <a:spLocks noGrp="1"/>
          </p:cNvSpPr>
          <p:nvPr>
            <p:ph type="ftr" sz="quarter" idx="11"/>
          </p:nvPr>
        </p:nvSpPr>
        <p:spPr/>
        <p:txBody>
          <a:bodyPr/>
          <a:p>
            <a:endParaRPr altLang="en-US" lang="zh-CN"/>
          </a:p>
        </p:txBody>
      </p:sp>
      <p:sp>
        <p:nvSpPr>
          <p:cNvPr id="1048585" name="Slide Number Placeholder 5"/>
          <p:cNvSpPr>
            <a:spLocks noGrp="1"/>
          </p:cNvSpPr>
          <p:nvPr>
            <p:ph type="sldNum" sz="quarter" idx="12"/>
          </p:nvPr>
        </p:nvSpPr>
        <p:spPr/>
        <p:txBody>
          <a:bodyPr/>
          <a:p>
            <a:fld id="{1C1A564D-84E6-4D0E-9D2B-1519760DAFCC}" type="slidenum">
              <a:rPr altLang="en-US" lang="zh-CN" smtClean="0"/>
            </a:fld>
            <a:endParaRPr altLang="en-US" 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标题和竖排文字">
    <p:spTree>
      <p:nvGrpSpPr>
        <p:cNvPr id="36" name=""/>
        <p:cNvGrpSpPr/>
        <p:nvPr/>
      </p:nvGrpSpPr>
      <p:grpSpPr>
        <a:xfrm>
          <a:off x="0" y="0"/>
          <a:ext cx="0" cy="0"/>
          <a:chOff x="0" y="0"/>
          <a:chExt cx="0" cy="0"/>
        </a:xfrm>
      </p:grpSpPr>
      <p:sp>
        <p:nvSpPr>
          <p:cNvPr id="1048633" name="Title 1"/>
          <p:cNvSpPr>
            <a:spLocks noGrp="1"/>
          </p:cNvSpPr>
          <p:nvPr>
            <p:ph type="title"/>
          </p:nvPr>
        </p:nvSpPr>
        <p:spPr/>
        <p:txBody>
          <a:bodyPr/>
          <a:p>
            <a:r>
              <a:rPr altLang="en-US" lang="zh-CN" smtClean="0"/>
              <a:t>单击此处编辑母版标题样式</a:t>
            </a:r>
            <a:endParaRPr dirty="0" lang="en-US"/>
          </a:p>
        </p:txBody>
      </p:sp>
      <p:sp>
        <p:nvSpPr>
          <p:cNvPr id="1048634" name="Vertical Text Placeholder 2"/>
          <p:cNvSpPr>
            <a:spLocks noGrp="1"/>
          </p:cNvSpPr>
          <p:nvPr>
            <p:ph type="body" orient="vert" idx="1"/>
          </p:nvPr>
        </p:nvSpPr>
        <p:spPr/>
        <p:txBody>
          <a:bodyPr vert="eaVert"/>
          <a:p>
            <a:pPr lvl="0"/>
            <a:r>
              <a:rPr altLang="en-US" lang="zh-CN" smtClean="0"/>
              <a:t>单击此处编辑母版文本样式</a:t>
            </a:r>
            <a:endParaRPr altLang="en-US" lang="zh-CN" smtClean="0"/>
          </a:p>
          <a:p>
            <a:pPr lvl="1"/>
            <a:r>
              <a:rPr altLang="en-US" lang="zh-CN" smtClean="0"/>
              <a:t>第二级</a:t>
            </a:r>
            <a:endParaRPr altLang="en-US" lang="zh-CN" smtClean="0"/>
          </a:p>
          <a:p>
            <a:pPr lvl="2"/>
            <a:r>
              <a:rPr altLang="en-US" lang="zh-CN" smtClean="0"/>
              <a:t>第三级</a:t>
            </a:r>
            <a:endParaRPr altLang="en-US" lang="zh-CN" smtClean="0"/>
          </a:p>
          <a:p>
            <a:pPr lvl="3"/>
            <a:r>
              <a:rPr altLang="en-US" lang="zh-CN" smtClean="0"/>
              <a:t>第四级</a:t>
            </a:r>
            <a:endParaRPr altLang="en-US" lang="zh-CN" smtClean="0"/>
          </a:p>
          <a:p>
            <a:pPr lvl="4"/>
            <a:r>
              <a:rPr altLang="en-US" lang="zh-CN" smtClean="0"/>
              <a:t>第五级</a:t>
            </a:r>
            <a:endParaRPr dirty="0" lang="en-US"/>
          </a:p>
        </p:txBody>
      </p:sp>
      <p:sp>
        <p:nvSpPr>
          <p:cNvPr id="1048635" name="Date Placeholder 3"/>
          <p:cNvSpPr>
            <a:spLocks noGrp="1"/>
          </p:cNvSpPr>
          <p:nvPr>
            <p:ph type="dt" sz="half" idx="10"/>
          </p:nvPr>
        </p:nvSpPr>
        <p:spPr/>
        <p:txBody>
          <a:bodyPr/>
          <a:p>
            <a:fld id="{E335F522-6256-461E-A79F-4037A6D0C8F9}" type="datetimeFigureOut">
              <a:rPr altLang="en-US" lang="zh-CN" smtClean="0"/>
            </a:fld>
            <a:endParaRPr altLang="en-US" lang="zh-CN"/>
          </a:p>
        </p:txBody>
      </p:sp>
      <p:sp>
        <p:nvSpPr>
          <p:cNvPr id="1048636" name="Footer Placeholder 4"/>
          <p:cNvSpPr>
            <a:spLocks noGrp="1"/>
          </p:cNvSpPr>
          <p:nvPr>
            <p:ph type="ftr" sz="quarter" idx="11"/>
          </p:nvPr>
        </p:nvSpPr>
        <p:spPr/>
        <p:txBody>
          <a:bodyPr/>
          <a:p>
            <a:endParaRPr altLang="en-US" lang="zh-CN"/>
          </a:p>
        </p:txBody>
      </p:sp>
      <p:sp>
        <p:nvSpPr>
          <p:cNvPr id="1048637" name="Slide Number Placeholder 5"/>
          <p:cNvSpPr>
            <a:spLocks noGrp="1"/>
          </p:cNvSpPr>
          <p:nvPr>
            <p:ph type="sldNum" sz="quarter" idx="12"/>
          </p:nvPr>
        </p:nvSpPr>
        <p:spPr/>
        <p:txBody>
          <a:bodyPr/>
          <a:p>
            <a:fld id="{1C1A564D-84E6-4D0E-9D2B-1519760DAFCC}" type="slidenum">
              <a:rPr altLang="en-US" lang="zh-CN" smtClean="0"/>
            </a:fld>
            <a:endParaRPr altLang="en-US" 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垂直排列标题与 文本">
    <p:spTree>
      <p:nvGrpSpPr>
        <p:cNvPr id="33" name=""/>
        <p:cNvGrpSpPr/>
        <p:nvPr/>
      </p:nvGrpSpPr>
      <p:grpSpPr>
        <a:xfrm>
          <a:off x="0" y="0"/>
          <a:ext cx="0" cy="0"/>
          <a:chOff x="0" y="0"/>
          <a:chExt cx="0" cy="0"/>
        </a:xfrm>
      </p:grpSpPr>
      <p:sp>
        <p:nvSpPr>
          <p:cNvPr id="1048617" name="Vertical Title 1"/>
          <p:cNvSpPr>
            <a:spLocks noGrp="1"/>
          </p:cNvSpPr>
          <p:nvPr>
            <p:ph type="title" orient="vert"/>
          </p:nvPr>
        </p:nvSpPr>
        <p:spPr>
          <a:xfrm>
            <a:off x="8724900" y="365125"/>
            <a:ext cx="2628900" cy="5811838"/>
          </a:xfrm>
        </p:spPr>
        <p:txBody>
          <a:bodyPr vert="eaVert"/>
          <a:p>
            <a:r>
              <a:rPr altLang="en-US" lang="zh-CN" smtClean="0"/>
              <a:t>单击此处编辑母版标题样式</a:t>
            </a:r>
            <a:endParaRPr dirty="0" lang="en-US"/>
          </a:p>
        </p:txBody>
      </p:sp>
      <p:sp>
        <p:nvSpPr>
          <p:cNvPr id="1048618" name="Vertical Text Placeholder 2"/>
          <p:cNvSpPr>
            <a:spLocks noGrp="1"/>
          </p:cNvSpPr>
          <p:nvPr>
            <p:ph type="body" orient="vert" idx="1"/>
          </p:nvPr>
        </p:nvSpPr>
        <p:spPr>
          <a:xfrm>
            <a:off x="838200" y="365125"/>
            <a:ext cx="7734300" cy="5811838"/>
          </a:xfrm>
        </p:spPr>
        <p:txBody>
          <a:bodyPr vert="eaVert"/>
          <a:p>
            <a:pPr lvl="0"/>
            <a:r>
              <a:rPr altLang="en-US" lang="zh-CN" smtClean="0"/>
              <a:t>单击此处编辑母版文本样式</a:t>
            </a:r>
            <a:endParaRPr altLang="en-US" lang="zh-CN" smtClean="0"/>
          </a:p>
          <a:p>
            <a:pPr lvl="1"/>
            <a:r>
              <a:rPr altLang="en-US" lang="zh-CN" smtClean="0"/>
              <a:t>第二级</a:t>
            </a:r>
            <a:endParaRPr altLang="en-US" lang="zh-CN" smtClean="0"/>
          </a:p>
          <a:p>
            <a:pPr lvl="2"/>
            <a:r>
              <a:rPr altLang="en-US" lang="zh-CN" smtClean="0"/>
              <a:t>第三级</a:t>
            </a:r>
            <a:endParaRPr altLang="en-US" lang="zh-CN" smtClean="0"/>
          </a:p>
          <a:p>
            <a:pPr lvl="3"/>
            <a:r>
              <a:rPr altLang="en-US" lang="zh-CN" smtClean="0"/>
              <a:t>第四级</a:t>
            </a:r>
            <a:endParaRPr altLang="en-US" lang="zh-CN" smtClean="0"/>
          </a:p>
          <a:p>
            <a:pPr lvl="4"/>
            <a:r>
              <a:rPr altLang="en-US" lang="zh-CN" smtClean="0"/>
              <a:t>第五级</a:t>
            </a:r>
            <a:endParaRPr dirty="0" lang="en-US"/>
          </a:p>
        </p:txBody>
      </p:sp>
      <p:sp>
        <p:nvSpPr>
          <p:cNvPr id="1048619" name="Date Placeholder 3"/>
          <p:cNvSpPr>
            <a:spLocks noGrp="1"/>
          </p:cNvSpPr>
          <p:nvPr>
            <p:ph type="dt" sz="half" idx="10"/>
          </p:nvPr>
        </p:nvSpPr>
        <p:spPr/>
        <p:txBody>
          <a:bodyPr/>
          <a:p>
            <a:fld id="{E335F522-6256-461E-A79F-4037A6D0C8F9}" type="datetimeFigureOut">
              <a:rPr altLang="en-US" lang="zh-CN" smtClean="0"/>
            </a:fld>
            <a:endParaRPr altLang="en-US" lang="zh-CN"/>
          </a:p>
        </p:txBody>
      </p:sp>
      <p:sp>
        <p:nvSpPr>
          <p:cNvPr id="1048620" name="Footer Placeholder 4"/>
          <p:cNvSpPr>
            <a:spLocks noGrp="1"/>
          </p:cNvSpPr>
          <p:nvPr>
            <p:ph type="ftr" sz="quarter" idx="11"/>
          </p:nvPr>
        </p:nvSpPr>
        <p:spPr/>
        <p:txBody>
          <a:bodyPr/>
          <a:p>
            <a:endParaRPr altLang="en-US" lang="zh-CN"/>
          </a:p>
        </p:txBody>
      </p:sp>
      <p:sp>
        <p:nvSpPr>
          <p:cNvPr id="1048621" name="Slide Number Placeholder 5"/>
          <p:cNvSpPr>
            <a:spLocks noGrp="1"/>
          </p:cNvSpPr>
          <p:nvPr>
            <p:ph type="sldNum" sz="quarter" idx="12"/>
          </p:nvPr>
        </p:nvSpPr>
        <p:spPr/>
        <p:txBody>
          <a:bodyPr/>
          <a:p>
            <a:fld id="{1C1A564D-84E6-4D0E-9D2B-1519760DAFCC}" type="slidenum">
              <a:rPr altLang="en-US" lang="zh-CN" smtClean="0"/>
            </a:fld>
            <a:endParaRPr altLang="en-US" 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标题和内容">
    <p:spTree>
      <p:nvGrpSpPr>
        <p:cNvPr id="34" name=""/>
        <p:cNvGrpSpPr/>
        <p:nvPr/>
      </p:nvGrpSpPr>
      <p:grpSpPr>
        <a:xfrm>
          <a:off x="0" y="0"/>
          <a:ext cx="0" cy="0"/>
          <a:chOff x="0" y="0"/>
          <a:chExt cx="0" cy="0"/>
        </a:xfrm>
      </p:grpSpPr>
      <p:sp>
        <p:nvSpPr>
          <p:cNvPr id="1048622" name="Title 1"/>
          <p:cNvSpPr>
            <a:spLocks noGrp="1"/>
          </p:cNvSpPr>
          <p:nvPr>
            <p:ph type="title"/>
          </p:nvPr>
        </p:nvSpPr>
        <p:spPr/>
        <p:txBody>
          <a:bodyPr/>
          <a:p>
            <a:r>
              <a:rPr altLang="en-US" lang="zh-CN" smtClean="0"/>
              <a:t>单击此处编辑母版标题样式</a:t>
            </a:r>
            <a:endParaRPr dirty="0" lang="en-US"/>
          </a:p>
        </p:txBody>
      </p:sp>
      <p:sp>
        <p:nvSpPr>
          <p:cNvPr id="1048623" name="Content Placeholder 2"/>
          <p:cNvSpPr>
            <a:spLocks noGrp="1"/>
          </p:cNvSpPr>
          <p:nvPr>
            <p:ph idx="1"/>
          </p:nvPr>
        </p:nvSpPr>
        <p:spPr/>
        <p:txBody>
          <a:bodyPr/>
          <a:p>
            <a:pPr lvl="0"/>
            <a:r>
              <a:rPr altLang="en-US" lang="zh-CN" smtClean="0"/>
              <a:t>单击此处编辑母版文本样式</a:t>
            </a:r>
            <a:endParaRPr altLang="en-US" lang="zh-CN" smtClean="0"/>
          </a:p>
          <a:p>
            <a:pPr lvl="1"/>
            <a:r>
              <a:rPr altLang="en-US" lang="zh-CN" smtClean="0"/>
              <a:t>第二级</a:t>
            </a:r>
            <a:endParaRPr altLang="en-US" lang="zh-CN" smtClean="0"/>
          </a:p>
          <a:p>
            <a:pPr lvl="2"/>
            <a:r>
              <a:rPr altLang="en-US" lang="zh-CN" smtClean="0"/>
              <a:t>第三级</a:t>
            </a:r>
            <a:endParaRPr altLang="en-US" lang="zh-CN" smtClean="0"/>
          </a:p>
          <a:p>
            <a:pPr lvl="3"/>
            <a:r>
              <a:rPr altLang="en-US" lang="zh-CN" smtClean="0"/>
              <a:t>第四级</a:t>
            </a:r>
            <a:endParaRPr altLang="en-US" lang="zh-CN" smtClean="0"/>
          </a:p>
          <a:p>
            <a:pPr lvl="4"/>
            <a:r>
              <a:rPr altLang="en-US" lang="zh-CN" smtClean="0"/>
              <a:t>第五级</a:t>
            </a:r>
            <a:endParaRPr dirty="0" lang="en-US"/>
          </a:p>
        </p:txBody>
      </p:sp>
      <p:sp>
        <p:nvSpPr>
          <p:cNvPr id="1048624" name="Date Placeholder 3"/>
          <p:cNvSpPr>
            <a:spLocks noGrp="1"/>
          </p:cNvSpPr>
          <p:nvPr>
            <p:ph type="dt" sz="half" idx="10"/>
          </p:nvPr>
        </p:nvSpPr>
        <p:spPr/>
        <p:txBody>
          <a:bodyPr/>
          <a:p>
            <a:fld id="{E335F522-6256-461E-A79F-4037A6D0C8F9}" type="datetimeFigureOut">
              <a:rPr altLang="en-US" lang="zh-CN" smtClean="0"/>
            </a:fld>
            <a:endParaRPr altLang="en-US" lang="zh-CN"/>
          </a:p>
        </p:txBody>
      </p:sp>
      <p:sp>
        <p:nvSpPr>
          <p:cNvPr id="1048625" name="Footer Placeholder 4"/>
          <p:cNvSpPr>
            <a:spLocks noGrp="1"/>
          </p:cNvSpPr>
          <p:nvPr>
            <p:ph type="ftr" sz="quarter" idx="11"/>
          </p:nvPr>
        </p:nvSpPr>
        <p:spPr/>
        <p:txBody>
          <a:bodyPr/>
          <a:p>
            <a:endParaRPr altLang="en-US" lang="zh-CN"/>
          </a:p>
        </p:txBody>
      </p:sp>
      <p:sp>
        <p:nvSpPr>
          <p:cNvPr id="1048626" name="Slide Number Placeholder 5"/>
          <p:cNvSpPr>
            <a:spLocks noGrp="1"/>
          </p:cNvSpPr>
          <p:nvPr>
            <p:ph type="sldNum" sz="quarter" idx="12"/>
          </p:nvPr>
        </p:nvSpPr>
        <p:spPr/>
        <p:txBody>
          <a:bodyPr/>
          <a:p>
            <a:fld id="{1C1A564D-84E6-4D0E-9D2B-1519760DAFCC}" type="slidenum">
              <a:rPr altLang="en-US" lang="zh-CN" smtClean="0"/>
            </a:fld>
            <a:endParaRPr altLang="en-US" 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节标题">
    <p:spTree>
      <p:nvGrpSpPr>
        <p:cNvPr id="37" name=""/>
        <p:cNvGrpSpPr/>
        <p:nvPr/>
      </p:nvGrpSpPr>
      <p:grpSpPr>
        <a:xfrm>
          <a:off x="0" y="0"/>
          <a:ext cx="0" cy="0"/>
          <a:chOff x="0" y="0"/>
          <a:chExt cx="0" cy="0"/>
        </a:xfrm>
      </p:grpSpPr>
      <p:sp>
        <p:nvSpPr>
          <p:cNvPr id="1048638" name="Title 1"/>
          <p:cNvSpPr>
            <a:spLocks noGrp="1"/>
          </p:cNvSpPr>
          <p:nvPr>
            <p:ph type="title"/>
          </p:nvPr>
        </p:nvSpPr>
        <p:spPr>
          <a:xfrm>
            <a:off x="831851" y="1709739"/>
            <a:ext cx="10515600" cy="2852737"/>
          </a:xfrm>
        </p:spPr>
        <p:txBody>
          <a:bodyPr anchor="b"/>
          <a:lstStyle>
            <a:lvl1pPr>
              <a:defRPr sz="6000"/>
            </a:lvl1pPr>
          </a:lstStyle>
          <a:p>
            <a:r>
              <a:rPr altLang="en-US" lang="zh-CN" smtClean="0"/>
              <a:t>单击此处编辑母版标题样式</a:t>
            </a:r>
            <a:endParaRPr dirty="0" lang="en-US"/>
          </a:p>
        </p:txBody>
      </p:sp>
      <p:sp>
        <p:nvSpPr>
          <p:cNvPr id="1048639" name="Text Placeholder 2"/>
          <p:cNvSpPr>
            <a:spLocks noGrp="1"/>
          </p:cNvSpPr>
          <p:nvPr>
            <p:ph type="body" idx="1"/>
          </p:nvPr>
        </p:nvSpPr>
        <p:spPr>
          <a:xfrm>
            <a:off x="831851" y="4589464"/>
            <a:ext cx="10515600" cy="1500187"/>
          </a:xfrm>
        </p:spPr>
        <p:txBody>
          <a:bodyPr/>
          <a:lstStyle>
            <a:lvl1pPr indent="0" marL="0">
              <a:buNone/>
              <a:defRPr sz="2400">
                <a:solidFill>
                  <a:schemeClr val="tx1"/>
                </a:solidFill>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altLang="en-US" lang="zh-CN" smtClean="0"/>
              <a:t>单击此处编辑母版文本样式</a:t>
            </a:r>
            <a:endParaRPr altLang="en-US" lang="zh-CN" smtClean="0"/>
          </a:p>
        </p:txBody>
      </p:sp>
      <p:sp>
        <p:nvSpPr>
          <p:cNvPr id="1048640" name="Date Placeholder 3"/>
          <p:cNvSpPr>
            <a:spLocks noGrp="1"/>
          </p:cNvSpPr>
          <p:nvPr>
            <p:ph type="dt" sz="half" idx="10"/>
          </p:nvPr>
        </p:nvSpPr>
        <p:spPr/>
        <p:txBody>
          <a:bodyPr/>
          <a:p>
            <a:fld id="{E335F522-6256-461E-A79F-4037A6D0C8F9}" type="datetimeFigureOut">
              <a:rPr altLang="en-US" lang="zh-CN" smtClean="0"/>
            </a:fld>
            <a:endParaRPr altLang="en-US" lang="zh-CN"/>
          </a:p>
        </p:txBody>
      </p:sp>
      <p:sp>
        <p:nvSpPr>
          <p:cNvPr id="1048641" name="Footer Placeholder 4"/>
          <p:cNvSpPr>
            <a:spLocks noGrp="1"/>
          </p:cNvSpPr>
          <p:nvPr>
            <p:ph type="ftr" sz="quarter" idx="11"/>
          </p:nvPr>
        </p:nvSpPr>
        <p:spPr/>
        <p:txBody>
          <a:bodyPr/>
          <a:p>
            <a:endParaRPr altLang="en-US" lang="zh-CN"/>
          </a:p>
        </p:txBody>
      </p:sp>
      <p:sp>
        <p:nvSpPr>
          <p:cNvPr id="1048642" name="Slide Number Placeholder 5"/>
          <p:cNvSpPr>
            <a:spLocks noGrp="1"/>
          </p:cNvSpPr>
          <p:nvPr>
            <p:ph type="sldNum" sz="quarter" idx="12"/>
          </p:nvPr>
        </p:nvSpPr>
        <p:spPr/>
        <p:txBody>
          <a:bodyPr/>
          <a:p>
            <a:fld id="{1C1A564D-84E6-4D0E-9D2B-1519760DAFCC}" type="slidenum">
              <a:rPr altLang="en-US" lang="zh-CN" smtClean="0"/>
            </a:fld>
            <a:endParaRPr altLang="en-US" 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两栏内容">
    <p:spTree>
      <p:nvGrpSpPr>
        <p:cNvPr id="38" name=""/>
        <p:cNvGrpSpPr/>
        <p:nvPr/>
      </p:nvGrpSpPr>
      <p:grpSpPr>
        <a:xfrm>
          <a:off x="0" y="0"/>
          <a:ext cx="0" cy="0"/>
          <a:chOff x="0" y="0"/>
          <a:chExt cx="0" cy="0"/>
        </a:xfrm>
      </p:grpSpPr>
      <p:sp>
        <p:nvSpPr>
          <p:cNvPr id="1048643" name="Title 1"/>
          <p:cNvSpPr>
            <a:spLocks noGrp="1"/>
          </p:cNvSpPr>
          <p:nvPr>
            <p:ph type="title"/>
          </p:nvPr>
        </p:nvSpPr>
        <p:spPr/>
        <p:txBody>
          <a:bodyPr/>
          <a:p>
            <a:r>
              <a:rPr altLang="en-US" lang="zh-CN" smtClean="0"/>
              <a:t>单击此处编辑母版标题样式</a:t>
            </a:r>
            <a:endParaRPr dirty="0" lang="en-US"/>
          </a:p>
        </p:txBody>
      </p:sp>
      <p:sp>
        <p:nvSpPr>
          <p:cNvPr id="1048644" name="Content Placeholder 2"/>
          <p:cNvSpPr>
            <a:spLocks noGrp="1"/>
          </p:cNvSpPr>
          <p:nvPr>
            <p:ph sz="half" idx="1"/>
          </p:nvPr>
        </p:nvSpPr>
        <p:spPr>
          <a:xfrm>
            <a:off x="838200" y="1825625"/>
            <a:ext cx="5181600" cy="4351338"/>
          </a:xfrm>
        </p:spPr>
        <p:txBody>
          <a:bodyPr/>
          <a:p>
            <a:pPr lvl="0"/>
            <a:r>
              <a:rPr altLang="en-US" lang="zh-CN" smtClean="0"/>
              <a:t>单击此处编辑母版文本样式</a:t>
            </a:r>
            <a:endParaRPr altLang="en-US" lang="zh-CN" smtClean="0"/>
          </a:p>
          <a:p>
            <a:pPr lvl="1"/>
            <a:r>
              <a:rPr altLang="en-US" lang="zh-CN" smtClean="0"/>
              <a:t>第二级</a:t>
            </a:r>
            <a:endParaRPr altLang="en-US" lang="zh-CN" smtClean="0"/>
          </a:p>
          <a:p>
            <a:pPr lvl="2"/>
            <a:r>
              <a:rPr altLang="en-US" lang="zh-CN" smtClean="0"/>
              <a:t>第三级</a:t>
            </a:r>
            <a:endParaRPr altLang="en-US" lang="zh-CN" smtClean="0"/>
          </a:p>
          <a:p>
            <a:pPr lvl="3"/>
            <a:r>
              <a:rPr altLang="en-US" lang="zh-CN" smtClean="0"/>
              <a:t>第四级</a:t>
            </a:r>
            <a:endParaRPr altLang="en-US" lang="zh-CN" smtClean="0"/>
          </a:p>
          <a:p>
            <a:pPr lvl="4"/>
            <a:r>
              <a:rPr altLang="en-US" lang="zh-CN" smtClean="0"/>
              <a:t>第五级</a:t>
            </a:r>
            <a:endParaRPr dirty="0" lang="en-US"/>
          </a:p>
        </p:txBody>
      </p:sp>
      <p:sp>
        <p:nvSpPr>
          <p:cNvPr id="1048645" name="Content Placeholder 3"/>
          <p:cNvSpPr>
            <a:spLocks noGrp="1"/>
          </p:cNvSpPr>
          <p:nvPr>
            <p:ph sz="half" idx="2"/>
          </p:nvPr>
        </p:nvSpPr>
        <p:spPr>
          <a:xfrm>
            <a:off x="6172200" y="1825625"/>
            <a:ext cx="5181600" cy="4351338"/>
          </a:xfrm>
        </p:spPr>
        <p:txBody>
          <a:bodyPr/>
          <a:p>
            <a:pPr lvl="0"/>
            <a:r>
              <a:rPr altLang="en-US" lang="zh-CN" smtClean="0"/>
              <a:t>单击此处编辑母版文本样式</a:t>
            </a:r>
            <a:endParaRPr altLang="en-US" lang="zh-CN" smtClean="0"/>
          </a:p>
          <a:p>
            <a:pPr lvl="1"/>
            <a:r>
              <a:rPr altLang="en-US" lang="zh-CN" smtClean="0"/>
              <a:t>第二级</a:t>
            </a:r>
            <a:endParaRPr altLang="en-US" lang="zh-CN" smtClean="0"/>
          </a:p>
          <a:p>
            <a:pPr lvl="2"/>
            <a:r>
              <a:rPr altLang="en-US" lang="zh-CN" smtClean="0"/>
              <a:t>第三级</a:t>
            </a:r>
            <a:endParaRPr altLang="en-US" lang="zh-CN" smtClean="0"/>
          </a:p>
          <a:p>
            <a:pPr lvl="3"/>
            <a:r>
              <a:rPr altLang="en-US" lang="zh-CN" smtClean="0"/>
              <a:t>第四级</a:t>
            </a:r>
            <a:endParaRPr altLang="en-US" lang="zh-CN" smtClean="0"/>
          </a:p>
          <a:p>
            <a:pPr lvl="4"/>
            <a:r>
              <a:rPr altLang="en-US" lang="zh-CN" smtClean="0"/>
              <a:t>第五级</a:t>
            </a:r>
            <a:endParaRPr dirty="0" lang="en-US"/>
          </a:p>
        </p:txBody>
      </p:sp>
      <p:sp>
        <p:nvSpPr>
          <p:cNvPr id="1048646" name="Date Placeholder 4"/>
          <p:cNvSpPr>
            <a:spLocks noGrp="1"/>
          </p:cNvSpPr>
          <p:nvPr>
            <p:ph type="dt" sz="half" idx="10"/>
          </p:nvPr>
        </p:nvSpPr>
        <p:spPr/>
        <p:txBody>
          <a:bodyPr/>
          <a:p>
            <a:fld id="{E335F522-6256-461E-A79F-4037A6D0C8F9}" type="datetimeFigureOut">
              <a:rPr altLang="en-US" lang="zh-CN" smtClean="0"/>
            </a:fld>
            <a:endParaRPr altLang="en-US" lang="zh-CN"/>
          </a:p>
        </p:txBody>
      </p:sp>
      <p:sp>
        <p:nvSpPr>
          <p:cNvPr id="1048647" name="Footer Placeholder 5"/>
          <p:cNvSpPr>
            <a:spLocks noGrp="1"/>
          </p:cNvSpPr>
          <p:nvPr>
            <p:ph type="ftr" sz="quarter" idx="11"/>
          </p:nvPr>
        </p:nvSpPr>
        <p:spPr/>
        <p:txBody>
          <a:bodyPr/>
          <a:p>
            <a:endParaRPr altLang="en-US" lang="zh-CN"/>
          </a:p>
        </p:txBody>
      </p:sp>
      <p:sp>
        <p:nvSpPr>
          <p:cNvPr id="1048648" name="Slide Number Placeholder 6"/>
          <p:cNvSpPr>
            <a:spLocks noGrp="1"/>
          </p:cNvSpPr>
          <p:nvPr>
            <p:ph type="sldNum" sz="quarter" idx="12"/>
          </p:nvPr>
        </p:nvSpPr>
        <p:spPr/>
        <p:txBody>
          <a:bodyPr/>
          <a:p>
            <a:fld id="{1C1A564D-84E6-4D0E-9D2B-1519760DAFCC}" type="slidenum">
              <a:rPr altLang="en-US" lang="zh-CN" smtClean="0"/>
            </a:fld>
            <a:endParaRPr altLang="en-US" 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比较">
    <p:spTree>
      <p:nvGrpSpPr>
        <p:cNvPr id="39" name=""/>
        <p:cNvGrpSpPr/>
        <p:nvPr/>
      </p:nvGrpSpPr>
      <p:grpSpPr>
        <a:xfrm>
          <a:off x="0" y="0"/>
          <a:ext cx="0" cy="0"/>
          <a:chOff x="0" y="0"/>
          <a:chExt cx="0" cy="0"/>
        </a:xfrm>
      </p:grpSpPr>
      <p:sp>
        <p:nvSpPr>
          <p:cNvPr id="1048649" name="Title 1"/>
          <p:cNvSpPr>
            <a:spLocks noGrp="1"/>
          </p:cNvSpPr>
          <p:nvPr>
            <p:ph type="title"/>
          </p:nvPr>
        </p:nvSpPr>
        <p:spPr>
          <a:xfrm>
            <a:off x="839788" y="365126"/>
            <a:ext cx="10515600" cy="1325563"/>
          </a:xfrm>
        </p:spPr>
        <p:txBody>
          <a:bodyPr/>
          <a:p>
            <a:r>
              <a:rPr altLang="en-US" lang="zh-CN" smtClean="0"/>
              <a:t>单击此处编辑母版标题样式</a:t>
            </a:r>
            <a:endParaRPr dirty="0" lang="en-US"/>
          </a:p>
        </p:txBody>
      </p:sp>
      <p:sp>
        <p:nvSpPr>
          <p:cNvPr id="1048650" name="Text Placeholder 2"/>
          <p:cNvSpPr>
            <a:spLocks noGrp="1"/>
          </p:cNvSpPr>
          <p:nvPr>
            <p:ph type="body" idx="1"/>
          </p:nvPr>
        </p:nvSpPr>
        <p:spPr>
          <a:xfrm>
            <a:off x="839789" y="1681163"/>
            <a:ext cx="5157787"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en-US" lang="zh-CN" smtClean="0"/>
              <a:t>单击此处编辑母版文本样式</a:t>
            </a:r>
            <a:endParaRPr altLang="en-US" lang="zh-CN" smtClean="0"/>
          </a:p>
        </p:txBody>
      </p:sp>
      <p:sp>
        <p:nvSpPr>
          <p:cNvPr id="1048651" name="Content Placeholder 3"/>
          <p:cNvSpPr>
            <a:spLocks noGrp="1"/>
          </p:cNvSpPr>
          <p:nvPr>
            <p:ph sz="half" idx="2"/>
          </p:nvPr>
        </p:nvSpPr>
        <p:spPr>
          <a:xfrm>
            <a:off x="839789" y="2505075"/>
            <a:ext cx="5157787" cy="3684588"/>
          </a:xfrm>
        </p:spPr>
        <p:txBody>
          <a:bodyPr/>
          <a:p>
            <a:pPr lvl="0"/>
            <a:r>
              <a:rPr altLang="en-US" lang="zh-CN" smtClean="0"/>
              <a:t>单击此处编辑母版文本样式</a:t>
            </a:r>
            <a:endParaRPr altLang="en-US" lang="zh-CN" smtClean="0"/>
          </a:p>
          <a:p>
            <a:pPr lvl="1"/>
            <a:r>
              <a:rPr altLang="en-US" lang="zh-CN" smtClean="0"/>
              <a:t>第二级</a:t>
            </a:r>
            <a:endParaRPr altLang="en-US" lang="zh-CN" smtClean="0"/>
          </a:p>
          <a:p>
            <a:pPr lvl="2"/>
            <a:r>
              <a:rPr altLang="en-US" lang="zh-CN" smtClean="0"/>
              <a:t>第三级</a:t>
            </a:r>
            <a:endParaRPr altLang="en-US" lang="zh-CN" smtClean="0"/>
          </a:p>
          <a:p>
            <a:pPr lvl="3"/>
            <a:r>
              <a:rPr altLang="en-US" lang="zh-CN" smtClean="0"/>
              <a:t>第四级</a:t>
            </a:r>
            <a:endParaRPr altLang="en-US" lang="zh-CN" smtClean="0"/>
          </a:p>
          <a:p>
            <a:pPr lvl="4"/>
            <a:r>
              <a:rPr altLang="en-US" lang="zh-CN" smtClean="0"/>
              <a:t>第五级</a:t>
            </a:r>
            <a:endParaRPr dirty="0" lang="en-US"/>
          </a:p>
        </p:txBody>
      </p:sp>
      <p:sp>
        <p:nvSpPr>
          <p:cNvPr id="1048652" name="Text Placeholder 4"/>
          <p:cNvSpPr>
            <a:spLocks noGrp="1"/>
          </p:cNvSpPr>
          <p:nvPr>
            <p:ph type="body" sz="quarter" idx="3"/>
          </p:nvPr>
        </p:nvSpPr>
        <p:spPr>
          <a:xfrm>
            <a:off x="6172200" y="1681163"/>
            <a:ext cx="5183188"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en-US" lang="zh-CN" smtClean="0"/>
              <a:t>单击此处编辑母版文本样式</a:t>
            </a:r>
            <a:endParaRPr altLang="en-US" lang="zh-CN" smtClean="0"/>
          </a:p>
        </p:txBody>
      </p:sp>
      <p:sp>
        <p:nvSpPr>
          <p:cNvPr id="1048653" name="Content Placeholder 5"/>
          <p:cNvSpPr>
            <a:spLocks noGrp="1"/>
          </p:cNvSpPr>
          <p:nvPr>
            <p:ph sz="quarter" idx="4"/>
          </p:nvPr>
        </p:nvSpPr>
        <p:spPr>
          <a:xfrm>
            <a:off x="6172200" y="2505075"/>
            <a:ext cx="5183188" cy="3684588"/>
          </a:xfrm>
        </p:spPr>
        <p:txBody>
          <a:bodyPr/>
          <a:p>
            <a:pPr lvl="0"/>
            <a:r>
              <a:rPr altLang="en-US" lang="zh-CN" smtClean="0"/>
              <a:t>单击此处编辑母版文本样式</a:t>
            </a:r>
            <a:endParaRPr altLang="en-US" lang="zh-CN" smtClean="0"/>
          </a:p>
          <a:p>
            <a:pPr lvl="1"/>
            <a:r>
              <a:rPr altLang="en-US" lang="zh-CN" smtClean="0"/>
              <a:t>第二级</a:t>
            </a:r>
            <a:endParaRPr altLang="en-US" lang="zh-CN" smtClean="0"/>
          </a:p>
          <a:p>
            <a:pPr lvl="2"/>
            <a:r>
              <a:rPr altLang="en-US" lang="zh-CN" smtClean="0"/>
              <a:t>第三级</a:t>
            </a:r>
            <a:endParaRPr altLang="en-US" lang="zh-CN" smtClean="0"/>
          </a:p>
          <a:p>
            <a:pPr lvl="3"/>
            <a:r>
              <a:rPr altLang="en-US" lang="zh-CN" smtClean="0"/>
              <a:t>第四级</a:t>
            </a:r>
            <a:endParaRPr altLang="en-US" lang="zh-CN" smtClean="0"/>
          </a:p>
          <a:p>
            <a:pPr lvl="4"/>
            <a:r>
              <a:rPr altLang="en-US" lang="zh-CN" smtClean="0"/>
              <a:t>第五级</a:t>
            </a:r>
            <a:endParaRPr dirty="0" lang="en-US"/>
          </a:p>
        </p:txBody>
      </p:sp>
      <p:sp>
        <p:nvSpPr>
          <p:cNvPr id="1048654" name="Date Placeholder 6"/>
          <p:cNvSpPr>
            <a:spLocks noGrp="1"/>
          </p:cNvSpPr>
          <p:nvPr>
            <p:ph type="dt" sz="half" idx="10"/>
          </p:nvPr>
        </p:nvSpPr>
        <p:spPr/>
        <p:txBody>
          <a:bodyPr/>
          <a:p>
            <a:fld id="{E335F522-6256-461E-A79F-4037A6D0C8F9}" type="datetimeFigureOut">
              <a:rPr altLang="en-US" lang="zh-CN" smtClean="0"/>
            </a:fld>
            <a:endParaRPr altLang="en-US" lang="zh-CN"/>
          </a:p>
        </p:txBody>
      </p:sp>
      <p:sp>
        <p:nvSpPr>
          <p:cNvPr id="1048655" name="Footer Placeholder 7"/>
          <p:cNvSpPr>
            <a:spLocks noGrp="1"/>
          </p:cNvSpPr>
          <p:nvPr>
            <p:ph type="ftr" sz="quarter" idx="11"/>
          </p:nvPr>
        </p:nvSpPr>
        <p:spPr/>
        <p:txBody>
          <a:bodyPr/>
          <a:p>
            <a:endParaRPr altLang="en-US" lang="zh-CN"/>
          </a:p>
        </p:txBody>
      </p:sp>
      <p:sp>
        <p:nvSpPr>
          <p:cNvPr id="1048656" name="Slide Number Placeholder 8"/>
          <p:cNvSpPr>
            <a:spLocks noGrp="1"/>
          </p:cNvSpPr>
          <p:nvPr>
            <p:ph type="sldNum" sz="quarter" idx="12"/>
          </p:nvPr>
        </p:nvSpPr>
        <p:spPr/>
        <p:txBody>
          <a:bodyPr/>
          <a:p>
            <a:fld id="{1C1A564D-84E6-4D0E-9D2B-1519760DAFCC}" type="slidenum">
              <a:rPr altLang="en-US" lang="zh-CN" smtClean="0"/>
            </a:fld>
            <a:endParaRPr altLang="en-US" 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仅标题">
    <p:spTree>
      <p:nvGrpSpPr>
        <p:cNvPr id="26" name=""/>
        <p:cNvGrpSpPr/>
        <p:nvPr/>
      </p:nvGrpSpPr>
      <p:grpSpPr>
        <a:xfrm>
          <a:off x="0" y="0"/>
          <a:ext cx="0" cy="0"/>
          <a:chOff x="0" y="0"/>
          <a:chExt cx="0" cy="0"/>
        </a:xfrm>
      </p:grpSpPr>
      <p:sp>
        <p:nvSpPr>
          <p:cNvPr id="1048601" name="Title 1"/>
          <p:cNvSpPr>
            <a:spLocks noGrp="1"/>
          </p:cNvSpPr>
          <p:nvPr>
            <p:ph type="title"/>
          </p:nvPr>
        </p:nvSpPr>
        <p:spPr/>
        <p:txBody>
          <a:bodyPr/>
          <a:p>
            <a:r>
              <a:rPr altLang="en-US" lang="zh-CN" smtClean="0"/>
              <a:t>单击此处编辑母版标题样式</a:t>
            </a:r>
            <a:endParaRPr dirty="0" lang="en-US"/>
          </a:p>
        </p:txBody>
      </p:sp>
      <p:sp>
        <p:nvSpPr>
          <p:cNvPr id="1048602" name="Date Placeholder 2"/>
          <p:cNvSpPr>
            <a:spLocks noGrp="1"/>
          </p:cNvSpPr>
          <p:nvPr>
            <p:ph type="dt" sz="half" idx="10"/>
          </p:nvPr>
        </p:nvSpPr>
        <p:spPr/>
        <p:txBody>
          <a:bodyPr/>
          <a:p>
            <a:fld id="{E335F522-6256-461E-A79F-4037A6D0C8F9}" type="datetimeFigureOut">
              <a:rPr altLang="en-US" lang="zh-CN" smtClean="0"/>
            </a:fld>
            <a:endParaRPr altLang="en-US" lang="zh-CN"/>
          </a:p>
        </p:txBody>
      </p:sp>
      <p:sp>
        <p:nvSpPr>
          <p:cNvPr id="1048603" name="Footer Placeholder 3"/>
          <p:cNvSpPr>
            <a:spLocks noGrp="1"/>
          </p:cNvSpPr>
          <p:nvPr>
            <p:ph type="ftr" sz="quarter" idx="11"/>
          </p:nvPr>
        </p:nvSpPr>
        <p:spPr/>
        <p:txBody>
          <a:bodyPr/>
          <a:p>
            <a:endParaRPr altLang="en-US" lang="zh-CN"/>
          </a:p>
        </p:txBody>
      </p:sp>
      <p:sp>
        <p:nvSpPr>
          <p:cNvPr id="1048604" name="Slide Number Placeholder 4"/>
          <p:cNvSpPr>
            <a:spLocks noGrp="1"/>
          </p:cNvSpPr>
          <p:nvPr>
            <p:ph type="sldNum" sz="quarter" idx="12"/>
          </p:nvPr>
        </p:nvSpPr>
        <p:spPr/>
        <p:txBody>
          <a:bodyPr/>
          <a:p>
            <a:fld id="{1C1A564D-84E6-4D0E-9D2B-1519760DAFCC}" type="slidenum">
              <a:rPr altLang="en-US" lang="zh-CN" smtClean="0"/>
            </a:fld>
            <a:endParaRPr altLang="en-US" 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空白">
    <p:spTree>
      <p:nvGrpSpPr>
        <p:cNvPr id="23" name=""/>
        <p:cNvGrpSpPr/>
        <p:nvPr/>
      </p:nvGrpSpPr>
      <p:grpSpPr>
        <a:xfrm>
          <a:off x="0" y="0"/>
          <a:ext cx="0" cy="0"/>
          <a:chOff x="0" y="0"/>
          <a:chExt cx="0" cy="0"/>
        </a:xfrm>
      </p:grpSpPr>
      <p:sp>
        <p:nvSpPr>
          <p:cNvPr id="1048590" name="Date Placeholder 1"/>
          <p:cNvSpPr>
            <a:spLocks noGrp="1"/>
          </p:cNvSpPr>
          <p:nvPr>
            <p:ph type="dt" sz="half" idx="10"/>
          </p:nvPr>
        </p:nvSpPr>
        <p:spPr/>
        <p:txBody>
          <a:bodyPr/>
          <a:p>
            <a:fld id="{E335F522-6256-461E-A79F-4037A6D0C8F9}" type="datetimeFigureOut">
              <a:rPr altLang="en-US" lang="zh-CN" smtClean="0"/>
            </a:fld>
            <a:endParaRPr altLang="en-US" lang="zh-CN"/>
          </a:p>
        </p:txBody>
      </p:sp>
      <p:sp>
        <p:nvSpPr>
          <p:cNvPr id="1048591" name="Footer Placeholder 2"/>
          <p:cNvSpPr>
            <a:spLocks noGrp="1"/>
          </p:cNvSpPr>
          <p:nvPr>
            <p:ph type="ftr" sz="quarter" idx="11"/>
          </p:nvPr>
        </p:nvSpPr>
        <p:spPr/>
        <p:txBody>
          <a:bodyPr/>
          <a:p>
            <a:endParaRPr altLang="en-US" lang="zh-CN"/>
          </a:p>
        </p:txBody>
      </p:sp>
      <p:sp>
        <p:nvSpPr>
          <p:cNvPr id="1048592" name="Slide Number Placeholder 3"/>
          <p:cNvSpPr>
            <a:spLocks noGrp="1"/>
          </p:cNvSpPr>
          <p:nvPr>
            <p:ph type="sldNum" sz="quarter" idx="12"/>
          </p:nvPr>
        </p:nvSpPr>
        <p:spPr/>
        <p:txBody>
          <a:bodyPr/>
          <a:p>
            <a:fld id="{1C1A564D-84E6-4D0E-9D2B-1519760DAFCC}" type="slidenum">
              <a:rPr altLang="en-US" lang="zh-CN" smtClean="0"/>
            </a:fld>
            <a:endParaRPr altLang="en-US" 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内容与标题">
    <p:spTree>
      <p:nvGrpSpPr>
        <p:cNvPr id="40" name=""/>
        <p:cNvGrpSpPr/>
        <p:nvPr/>
      </p:nvGrpSpPr>
      <p:grpSpPr>
        <a:xfrm>
          <a:off x="0" y="0"/>
          <a:ext cx="0" cy="0"/>
          <a:chOff x="0" y="0"/>
          <a:chExt cx="0" cy="0"/>
        </a:xfrm>
      </p:grpSpPr>
      <p:sp>
        <p:nvSpPr>
          <p:cNvPr id="1048657" name="Title 1"/>
          <p:cNvSpPr>
            <a:spLocks noGrp="1"/>
          </p:cNvSpPr>
          <p:nvPr>
            <p:ph type="title"/>
          </p:nvPr>
        </p:nvSpPr>
        <p:spPr>
          <a:xfrm>
            <a:off x="839788" y="457200"/>
            <a:ext cx="3932237" cy="1600200"/>
          </a:xfrm>
        </p:spPr>
        <p:txBody>
          <a:bodyPr anchor="b"/>
          <a:lstStyle>
            <a:lvl1pPr>
              <a:defRPr sz="3200"/>
            </a:lvl1pPr>
          </a:lstStyle>
          <a:p>
            <a:r>
              <a:rPr altLang="en-US" lang="zh-CN" smtClean="0"/>
              <a:t>单击此处编辑母版标题样式</a:t>
            </a:r>
            <a:endParaRPr dirty="0" lang="en-US"/>
          </a:p>
        </p:txBody>
      </p:sp>
      <p:sp>
        <p:nvSpPr>
          <p:cNvPr id="1048658"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altLang="en-US" lang="zh-CN" smtClean="0"/>
              <a:t>单击此处编辑母版文本样式</a:t>
            </a:r>
            <a:endParaRPr altLang="en-US" lang="zh-CN" smtClean="0"/>
          </a:p>
          <a:p>
            <a:pPr lvl="1"/>
            <a:r>
              <a:rPr altLang="en-US" lang="zh-CN" smtClean="0"/>
              <a:t>第二级</a:t>
            </a:r>
            <a:endParaRPr altLang="en-US" lang="zh-CN" smtClean="0"/>
          </a:p>
          <a:p>
            <a:pPr lvl="2"/>
            <a:r>
              <a:rPr altLang="en-US" lang="zh-CN" smtClean="0"/>
              <a:t>第三级</a:t>
            </a:r>
            <a:endParaRPr altLang="en-US" lang="zh-CN" smtClean="0"/>
          </a:p>
          <a:p>
            <a:pPr lvl="3"/>
            <a:r>
              <a:rPr altLang="en-US" lang="zh-CN" smtClean="0"/>
              <a:t>第四级</a:t>
            </a:r>
            <a:endParaRPr altLang="en-US" lang="zh-CN" smtClean="0"/>
          </a:p>
          <a:p>
            <a:pPr lvl="4"/>
            <a:r>
              <a:rPr altLang="en-US" lang="zh-CN" smtClean="0"/>
              <a:t>第五级</a:t>
            </a:r>
            <a:endParaRPr dirty="0" lang="en-US"/>
          </a:p>
        </p:txBody>
      </p:sp>
      <p:sp>
        <p:nvSpPr>
          <p:cNvPr id="1048659" name="Text Placeholder 3"/>
          <p:cNvSpPr>
            <a:spLocks noGrp="1"/>
          </p:cNvSpPr>
          <p:nvPr>
            <p:ph type="body" sz="half" idx="2"/>
          </p:nvPr>
        </p:nvSpPr>
        <p:spPr>
          <a:xfrm>
            <a:off x="839788" y="2057400"/>
            <a:ext cx="3932237"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altLang="en-US" lang="zh-CN" smtClean="0"/>
              <a:t>单击此处编辑母版文本样式</a:t>
            </a:r>
            <a:endParaRPr altLang="en-US" lang="zh-CN" smtClean="0"/>
          </a:p>
        </p:txBody>
      </p:sp>
      <p:sp>
        <p:nvSpPr>
          <p:cNvPr id="1048660" name="Date Placeholder 4"/>
          <p:cNvSpPr>
            <a:spLocks noGrp="1"/>
          </p:cNvSpPr>
          <p:nvPr>
            <p:ph type="dt" sz="half" idx="10"/>
          </p:nvPr>
        </p:nvSpPr>
        <p:spPr/>
        <p:txBody>
          <a:bodyPr/>
          <a:p>
            <a:fld id="{E335F522-6256-461E-A79F-4037A6D0C8F9}" type="datetimeFigureOut">
              <a:rPr altLang="en-US" lang="zh-CN" smtClean="0"/>
            </a:fld>
            <a:endParaRPr altLang="en-US" lang="zh-CN"/>
          </a:p>
        </p:txBody>
      </p:sp>
      <p:sp>
        <p:nvSpPr>
          <p:cNvPr id="1048661" name="Footer Placeholder 5"/>
          <p:cNvSpPr>
            <a:spLocks noGrp="1"/>
          </p:cNvSpPr>
          <p:nvPr>
            <p:ph type="ftr" sz="quarter" idx="11"/>
          </p:nvPr>
        </p:nvSpPr>
        <p:spPr/>
        <p:txBody>
          <a:bodyPr/>
          <a:p>
            <a:endParaRPr altLang="en-US" lang="zh-CN"/>
          </a:p>
        </p:txBody>
      </p:sp>
      <p:sp>
        <p:nvSpPr>
          <p:cNvPr id="1048662" name="Slide Number Placeholder 6"/>
          <p:cNvSpPr>
            <a:spLocks noGrp="1"/>
          </p:cNvSpPr>
          <p:nvPr>
            <p:ph type="sldNum" sz="quarter" idx="12"/>
          </p:nvPr>
        </p:nvSpPr>
        <p:spPr/>
        <p:txBody>
          <a:bodyPr/>
          <a:p>
            <a:fld id="{1C1A564D-84E6-4D0E-9D2B-1519760DAFCC}" type="slidenum">
              <a:rPr altLang="en-US" lang="zh-CN" smtClean="0"/>
            </a:fld>
            <a:endParaRPr altLang="en-US" 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图片与标题">
    <p:spTree>
      <p:nvGrpSpPr>
        <p:cNvPr id="35" name=""/>
        <p:cNvGrpSpPr/>
        <p:nvPr/>
      </p:nvGrpSpPr>
      <p:grpSpPr>
        <a:xfrm>
          <a:off x="0" y="0"/>
          <a:ext cx="0" cy="0"/>
          <a:chOff x="0" y="0"/>
          <a:chExt cx="0" cy="0"/>
        </a:xfrm>
      </p:grpSpPr>
      <p:sp>
        <p:nvSpPr>
          <p:cNvPr id="1048627" name="Title 1"/>
          <p:cNvSpPr>
            <a:spLocks noGrp="1"/>
          </p:cNvSpPr>
          <p:nvPr>
            <p:ph type="title"/>
          </p:nvPr>
        </p:nvSpPr>
        <p:spPr>
          <a:xfrm>
            <a:off x="839788" y="457200"/>
            <a:ext cx="3932237" cy="1600200"/>
          </a:xfrm>
        </p:spPr>
        <p:txBody>
          <a:bodyPr anchor="b"/>
          <a:lstStyle>
            <a:lvl1pPr>
              <a:defRPr sz="3200"/>
            </a:lvl1pPr>
          </a:lstStyle>
          <a:p>
            <a:r>
              <a:rPr altLang="en-US" lang="zh-CN" smtClean="0"/>
              <a:t>单击此处编辑母版标题样式</a:t>
            </a:r>
            <a:endParaRPr dirty="0" lang="en-US"/>
          </a:p>
        </p:txBody>
      </p:sp>
      <p:sp>
        <p:nvSpPr>
          <p:cNvPr id="1048628" name="Picture Placeholder 2"/>
          <p:cNvSpPr>
            <a:spLocks noChangeAspect="1" noGrp="1"/>
          </p:cNvSpPr>
          <p:nvPr>
            <p:ph type="pic" idx="1"/>
          </p:nvPr>
        </p:nvSpPr>
        <p:spPr>
          <a:xfrm>
            <a:off x="5183188" y="987426"/>
            <a:ext cx="6172200" cy="4873625"/>
          </a:xfrm>
        </p:spPr>
        <p:txBody>
          <a:bodyPr anchor="t"/>
          <a:lstStyle>
            <a:lvl1pPr indent="0" marL="0">
              <a:buNone/>
              <a:defRPr sz="3200"/>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r>
              <a:rPr altLang="en-US" lang="zh-CN" smtClean="0"/>
              <a:t>单击图标添加图片</a:t>
            </a:r>
            <a:endParaRPr dirty="0" lang="en-US"/>
          </a:p>
        </p:txBody>
      </p:sp>
      <p:sp>
        <p:nvSpPr>
          <p:cNvPr id="1048629" name="Text Placeholder 3"/>
          <p:cNvSpPr>
            <a:spLocks noGrp="1"/>
          </p:cNvSpPr>
          <p:nvPr>
            <p:ph type="body" sz="half" idx="2"/>
          </p:nvPr>
        </p:nvSpPr>
        <p:spPr>
          <a:xfrm>
            <a:off x="839788" y="2057400"/>
            <a:ext cx="3932237"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altLang="en-US" lang="zh-CN" smtClean="0"/>
              <a:t>单击此处编辑母版文本样式</a:t>
            </a:r>
            <a:endParaRPr altLang="en-US" lang="zh-CN" smtClean="0"/>
          </a:p>
        </p:txBody>
      </p:sp>
      <p:sp>
        <p:nvSpPr>
          <p:cNvPr id="1048630" name="Date Placeholder 4"/>
          <p:cNvSpPr>
            <a:spLocks noGrp="1"/>
          </p:cNvSpPr>
          <p:nvPr>
            <p:ph type="dt" sz="half" idx="10"/>
          </p:nvPr>
        </p:nvSpPr>
        <p:spPr/>
        <p:txBody>
          <a:bodyPr/>
          <a:p>
            <a:fld id="{E335F522-6256-461E-A79F-4037A6D0C8F9}" type="datetimeFigureOut">
              <a:rPr altLang="en-US" lang="zh-CN" smtClean="0"/>
            </a:fld>
            <a:endParaRPr altLang="en-US" lang="zh-CN"/>
          </a:p>
        </p:txBody>
      </p:sp>
      <p:sp>
        <p:nvSpPr>
          <p:cNvPr id="1048631" name="Footer Placeholder 5"/>
          <p:cNvSpPr>
            <a:spLocks noGrp="1"/>
          </p:cNvSpPr>
          <p:nvPr>
            <p:ph type="ftr" sz="quarter" idx="11"/>
          </p:nvPr>
        </p:nvSpPr>
        <p:spPr/>
        <p:txBody>
          <a:bodyPr/>
          <a:p>
            <a:endParaRPr altLang="en-US" lang="zh-CN"/>
          </a:p>
        </p:txBody>
      </p:sp>
      <p:sp>
        <p:nvSpPr>
          <p:cNvPr id="1048632" name="Slide Number Placeholder 6"/>
          <p:cNvSpPr>
            <a:spLocks noGrp="1"/>
          </p:cNvSpPr>
          <p:nvPr>
            <p:ph type="sldNum" sz="quarter" idx="12"/>
          </p:nvPr>
        </p:nvSpPr>
        <p:spPr/>
        <p:txBody>
          <a:bodyPr/>
          <a:p>
            <a:fld id="{1C1A564D-84E6-4D0E-9D2B-1519760DAFCC}" type="slidenum">
              <a:rPr altLang="en-US" lang="zh-CN" smtClean="0"/>
            </a:fld>
            <a:endParaRPr altLang="en-US" lang="zh-CN"/>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9" name=""/>
        <p:cNvGrpSpPr/>
        <p:nvPr/>
      </p:nvGrpSpPr>
      <p:grpSpPr>
        <a:xfrm>
          <a:off x="0" y="0"/>
          <a:ext cx="0" cy="0"/>
          <a:chOff x="0" y="0"/>
          <a:chExt cx="0" cy="0"/>
        </a:xfrm>
      </p:grpSpPr>
      <p:sp>
        <p:nvSpPr>
          <p:cNvPr id="1048576" name="Title Placeholder 1"/>
          <p:cNvSpPr>
            <a:spLocks noGrp="1"/>
          </p:cNvSpPr>
          <p:nvPr>
            <p:ph type="title"/>
          </p:nvPr>
        </p:nvSpPr>
        <p:spPr>
          <a:xfrm>
            <a:off x="838200" y="365126"/>
            <a:ext cx="10515600" cy="1325563"/>
          </a:xfrm>
          <a:prstGeom prst="rect"/>
        </p:spPr>
        <p:txBody>
          <a:bodyPr anchor="ctr" bIns="45720" lIns="91440" rIns="91440" rtlCol="0" tIns="45720" vert="horz">
            <a:normAutofit/>
          </a:bodyPr>
          <a:p>
            <a:r>
              <a:rPr altLang="en-US" lang="zh-CN" smtClean="0"/>
              <a:t>单击此处编辑母版标题样式</a:t>
            </a:r>
            <a:endParaRPr dirty="0" lang="en-US"/>
          </a:p>
        </p:txBody>
      </p:sp>
      <p:sp>
        <p:nvSpPr>
          <p:cNvPr id="1048577" name="Text Placeholder 2"/>
          <p:cNvSpPr>
            <a:spLocks noGrp="1"/>
          </p:cNvSpPr>
          <p:nvPr>
            <p:ph type="body" idx="1"/>
          </p:nvPr>
        </p:nvSpPr>
        <p:spPr>
          <a:xfrm>
            <a:off x="838200" y="1825625"/>
            <a:ext cx="10515600" cy="4351338"/>
          </a:xfrm>
          <a:prstGeom prst="rect"/>
        </p:spPr>
        <p:txBody>
          <a:bodyPr bIns="45720" lIns="91440" rIns="91440" rtlCol="0" tIns="45720" vert="horz">
            <a:normAutofit/>
          </a:bodyPr>
          <a:p>
            <a:pPr lvl="0"/>
            <a:r>
              <a:rPr altLang="en-US" lang="zh-CN" smtClean="0"/>
              <a:t>单击此处编辑母版文本样式</a:t>
            </a:r>
            <a:endParaRPr altLang="en-US" lang="zh-CN" smtClean="0"/>
          </a:p>
          <a:p>
            <a:pPr lvl="1"/>
            <a:r>
              <a:rPr altLang="en-US" lang="zh-CN" smtClean="0"/>
              <a:t>第二级</a:t>
            </a:r>
            <a:endParaRPr altLang="en-US" lang="zh-CN" smtClean="0"/>
          </a:p>
          <a:p>
            <a:pPr lvl="2"/>
            <a:r>
              <a:rPr altLang="en-US" lang="zh-CN" smtClean="0"/>
              <a:t>第三级</a:t>
            </a:r>
            <a:endParaRPr altLang="en-US" lang="zh-CN" smtClean="0"/>
          </a:p>
          <a:p>
            <a:pPr lvl="3"/>
            <a:r>
              <a:rPr altLang="en-US" lang="zh-CN" smtClean="0"/>
              <a:t>第四级</a:t>
            </a:r>
            <a:endParaRPr altLang="en-US" lang="zh-CN" smtClean="0"/>
          </a:p>
          <a:p>
            <a:pPr lvl="4"/>
            <a:r>
              <a:rPr altLang="en-US" lang="zh-CN" smtClean="0"/>
              <a:t>第五级</a:t>
            </a:r>
            <a:endParaRPr dirty="0" lang="en-US"/>
          </a:p>
        </p:txBody>
      </p:sp>
      <p:sp>
        <p:nvSpPr>
          <p:cNvPr id="1048578" name="Date Placeholder 3"/>
          <p:cNvSpPr>
            <a:spLocks noGrp="1"/>
          </p:cNvSpPr>
          <p:nvPr>
            <p:ph type="dt" sz="half" idx="2"/>
          </p:nvPr>
        </p:nvSpPr>
        <p:spPr>
          <a:xfrm>
            <a:off x="838200" y="6356351"/>
            <a:ext cx="2743200" cy="365125"/>
          </a:xfrm>
          <a:prstGeom prst="rect"/>
        </p:spPr>
        <p:txBody>
          <a:bodyPr anchor="ctr" bIns="45720" lIns="91440" rIns="91440" rtlCol="0" tIns="45720" vert="horz"/>
          <a:lstStyle>
            <a:lvl1pPr algn="l">
              <a:defRPr sz="1200">
                <a:solidFill>
                  <a:schemeClr val="tx1">
                    <a:tint val="75000"/>
                  </a:schemeClr>
                </a:solidFill>
              </a:defRPr>
            </a:lvl1pPr>
          </a:lstStyle>
          <a:p>
            <a:fld id="{E335F522-6256-461E-A79F-4037A6D0C8F9}" type="datetimeFigureOut">
              <a:rPr altLang="en-US" lang="zh-CN" smtClean="0"/>
            </a:fld>
            <a:endParaRPr altLang="en-US" lang="zh-CN"/>
          </a:p>
        </p:txBody>
      </p:sp>
      <p:sp>
        <p:nvSpPr>
          <p:cNvPr id="1048579" name="Footer Placeholder 4"/>
          <p:cNvSpPr>
            <a:spLocks noGrp="1"/>
          </p:cNvSpPr>
          <p:nvPr>
            <p:ph type="ftr" sz="quarter" idx="3"/>
          </p:nvPr>
        </p:nvSpPr>
        <p:spPr>
          <a:xfrm>
            <a:off x="4038600" y="6356351"/>
            <a:ext cx="4114800" cy="365125"/>
          </a:xfrm>
          <a:prstGeom prst="rect"/>
        </p:spPr>
        <p:txBody>
          <a:bodyPr anchor="ctr" bIns="45720" lIns="91440" rIns="91440" rtlCol="0" tIns="45720" vert="horz"/>
          <a:lstStyle>
            <a:lvl1pPr algn="ctr">
              <a:defRPr sz="1200">
                <a:solidFill>
                  <a:schemeClr val="tx1">
                    <a:tint val="75000"/>
                  </a:schemeClr>
                </a:solidFill>
              </a:defRPr>
            </a:lvl1pPr>
          </a:lstStyle>
          <a:p>
            <a:endParaRPr altLang="en-US" lang="zh-CN"/>
          </a:p>
        </p:txBody>
      </p:sp>
      <p:sp>
        <p:nvSpPr>
          <p:cNvPr id="1048580" name="Slide Number Placeholder 5"/>
          <p:cNvSpPr>
            <a:spLocks noGrp="1"/>
          </p:cNvSpPr>
          <p:nvPr>
            <p:ph type="sldNum" sz="quarter" idx="4"/>
          </p:nvPr>
        </p:nvSpPr>
        <p:spPr>
          <a:xfrm>
            <a:off x="8610600" y="6356351"/>
            <a:ext cx="2743200" cy="365125"/>
          </a:xfrm>
          <a:prstGeom prst="rect"/>
        </p:spPr>
        <p:txBody>
          <a:bodyPr anchor="ctr" bIns="45720" lIns="91440" rIns="91440" rtlCol="0" tIns="45720" vert="horz"/>
          <a:lstStyle>
            <a:lvl1pPr algn="r">
              <a:defRPr sz="1200">
                <a:solidFill>
                  <a:schemeClr val="tx1">
                    <a:tint val="75000"/>
                  </a:schemeClr>
                </a:solidFill>
              </a:defRPr>
            </a:lvl1pPr>
          </a:lstStyle>
          <a:p>
            <a:fld id="{1C1A564D-84E6-4D0E-9D2B-1519760DAFCC}" type="slidenum">
              <a:rPr altLang="en-US" lang="zh-CN" smtClean="0"/>
            </a:fld>
            <a:endParaRPr altLang="en-US" lang="zh-CN"/>
          </a:p>
        </p:txBody>
      </p:sp>
    </p:spTree>
  </p:cSld>
  <p:clrMap accent1="accent1" accent2="accent2" accent3="accent3" accent4="accent4" accent5="accent5" accent6="accent6" bg1="lt1" bg2="lt2" tx1="dk1" tx2="dk2"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eaLnBrk="1" hangingPunct="1" latinLnBrk="0" rtl="0">
        <a:lnSpc>
          <a:spcPct val="90000"/>
        </a:lnSpc>
        <a:spcBef>
          <a:spcPct val="0"/>
        </a:spcBef>
        <a:buNone/>
        <a:defRPr sz="4400" kern="1200">
          <a:solidFill>
            <a:schemeClr val="tx1"/>
          </a:solidFill>
          <a:latin typeface="+mj-lt"/>
          <a:ea typeface="+mj-ea"/>
          <a:cs typeface="+mj-cs"/>
        </a:defRPr>
      </a:lvl1pPr>
    </p:titleStyle>
    <p:bodyStyle>
      <a:lvl1pPr algn="l" defTabSz="914400" eaLnBrk="1" hangingPunct="1" indent="-228600" latinLnBrk="0" marL="228600" rtl="0">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tags" Target="../tags/tag1.xml"/><Relationship Id="rId3" Type="http://schemas.openxmlformats.org/officeDocument/2006/relationships/tags" Target="../tags/tag2.xml"/><Relationship Id="rId4" Type="http://schemas.openxmlformats.org/officeDocument/2006/relationships/tags" Target="../tags/tag3.xml"/><Relationship Id="rId5" Type="http://schemas.openxmlformats.org/officeDocument/2006/relationships/tags" Target="../tags/tag4.xml"/><Relationship Id="rId6"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image" Target="../media/image6.jpeg"/><Relationship Id="rId2" Type="http://schemas.openxmlformats.org/officeDocument/2006/relationships/image" Target="../media/image7.jpeg"/><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png"/><Relationship Id="rId8" Type="http://schemas.openxmlformats.org/officeDocument/2006/relationships/slideLayout" Target="../slideLayouts/slideLayout7.xml"/><Relationship Id="rId9"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22" name=""/>
        <p:cNvGrpSpPr/>
        <p:nvPr/>
      </p:nvGrpSpPr>
      <p:grpSpPr>
        <a:xfrm>
          <a:off x="0" y="0"/>
          <a:ext cx="0" cy="0"/>
          <a:chOff x="0" y="0"/>
          <a:chExt cx="0" cy="0"/>
        </a:xfrm>
      </p:grpSpPr>
      <p:sp>
        <p:nvSpPr>
          <p:cNvPr id="1048586" name="标题 1"/>
          <p:cNvSpPr>
            <a:spLocks noGrp="1"/>
          </p:cNvSpPr>
          <p:nvPr>
            <p:ph type="ctrTitle"/>
          </p:nvPr>
        </p:nvSpPr>
        <p:spPr/>
        <p:txBody>
          <a:bodyPr/>
          <a:p>
            <a:endParaRPr altLang="en-US" lang="zh-CN"/>
          </a:p>
        </p:txBody>
      </p:sp>
      <p:sp>
        <p:nvSpPr>
          <p:cNvPr id="1048587" name="副标题 2"/>
          <p:cNvSpPr>
            <a:spLocks noGrp="1"/>
          </p:cNvSpPr>
          <p:nvPr>
            <p:ph type="subTitle" idx="1"/>
          </p:nvPr>
        </p:nvSpPr>
        <p:spPr/>
        <p:txBody>
          <a:bodyPr/>
          <a:p>
            <a:endParaRPr altLang="en-US" lang="zh-CN"/>
          </a:p>
        </p:txBody>
      </p:sp>
      <p:sp>
        <p:nvSpPr>
          <p:cNvPr id="1048588" name="Text3" descr="36cd98cf-7098-4b7d-b433-73927be5c9cc"/>
          <p:cNvSpPr/>
          <p:nvPr/>
        </p:nvSpPr>
        <p:spPr>
          <a:xfrm>
            <a:off x="6474793" y="4519547"/>
            <a:ext cx="4419600" cy="882770"/>
          </a:xfrm>
          <a:prstGeom prst="rect"/>
        </p:spPr>
        <p:txBody>
          <a:bodyPr anchorCtr="0" bIns="45720" lIns="91440" rIns="91440" tIns="45720" wrap="square">
            <a:noAutofit/>
          </a:bodyPr>
          <a:lstStyle>
            <a:defPPr>
              <a:defRPr lang="en-US"/>
            </a:defPPr>
            <a:lvl1pPr algn="l" defTabSz="914400" eaLnBrk="1" hangingPunct="1" latinLnBrk="0" marL="0" rtl="0">
              <a:defRPr sz="1800" kern="1200">
                <a:solidFill>
                  <a:srgbClr val="FFFFFF"/>
                </a:solidFill>
                <a:latin typeface="+mn-lt"/>
                <a:ea typeface="+mn-ea"/>
                <a:cs typeface="+mn-cs"/>
              </a:defRPr>
            </a:lvl1pPr>
            <a:lvl2pPr algn="l" defTabSz="914400" eaLnBrk="1" hangingPunct="1" latinLnBrk="0" marL="457200" rtl="0">
              <a:defRPr sz="1800" kern="1200">
                <a:solidFill>
                  <a:srgbClr val="FFFFFF"/>
                </a:solidFill>
                <a:latin typeface="+mn-lt"/>
                <a:ea typeface="+mn-ea"/>
                <a:cs typeface="+mn-cs"/>
              </a:defRPr>
            </a:lvl2pPr>
            <a:lvl3pPr algn="l" defTabSz="914400" eaLnBrk="1" hangingPunct="1" latinLnBrk="0" marL="914400" rtl="0">
              <a:defRPr sz="1800" kern="1200">
                <a:solidFill>
                  <a:srgbClr val="FFFFFF"/>
                </a:solidFill>
                <a:latin typeface="+mn-lt"/>
                <a:ea typeface="+mn-ea"/>
                <a:cs typeface="+mn-cs"/>
              </a:defRPr>
            </a:lvl3pPr>
            <a:lvl4pPr algn="l" defTabSz="914400" eaLnBrk="1" hangingPunct="1" latinLnBrk="0" marL="1371600" rtl="0">
              <a:defRPr sz="1800" kern="1200">
                <a:solidFill>
                  <a:srgbClr val="FFFFFF"/>
                </a:solidFill>
                <a:latin typeface="+mn-lt"/>
                <a:ea typeface="+mn-ea"/>
                <a:cs typeface="+mn-cs"/>
              </a:defRPr>
            </a:lvl4pPr>
            <a:lvl5pPr algn="l" defTabSz="914400" eaLnBrk="1" hangingPunct="1" latinLnBrk="0" marL="1828800" rtl="0">
              <a:defRPr sz="1800" kern="1200">
                <a:solidFill>
                  <a:srgbClr val="FFFFFF"/>
                </a:solidFill>
                <a:latin typeface="+mn-lt"/>
                <a:ea typeface="+mn-ea"/>
                <a:cs typeface="+mn-cs"/>
              </a:defRPr>
            </a:lvl5pPr>
            <a:lvl6pPr algn="l" defTabSz="914400" eaLnBrk="1" hangingPunct="1" latinLnBrk="0" marL="2286000" rtl="0">
              <a:defRPr sz="1800" kern="1200">
                <a:solidFill>
                  <a:srgbClr val="FFFFFF"/>
                </a:solidFill>
                <a:latin typeface="+mn-lt"/>
                <a:ea typeface="+mn-ea"/>
                <a:cs typeface="+mn-cs"/>
              </a:defRPr>
            </a:lvl6pPr>
            <a:lvl7pPr algn="l" defTabSz="914400" eaLnBrk="1" hangingPunct="1" latinLnBrk="0" marL="2743200" rtl="0">
              <a:defRPr sz="1800" kern="1200">
                <a:solidFill>
                  <a:srgbClr val="FFFFFF"/>
                </a:solidFill>
                <a:latin typeface="+mn-lt"/>
                <a:ea typeface="+mn-ea"/>
                <a:cs typeface="+mn-cs"/>
              </a:defRPr>
            </a:lvl7pPr>
            <a:lvl8pPr algn="l" defTabSz="914400" eaLnBrk="1" hangingPunct="1" latinLnBrk="0" marL="3200400" rtl="0">
              <a:defRPr sz="1800" kern="1200">
                <a:solidFill>
                  <a:srgbClr val="FFFFFF"/>
                </a:solidFill>
                <a:latin typeface="+mn-lt"/>
                <a:ea typeface="+mn-ea"/>
                <a:cs typeface="+mn-cs"/>
              </a:defRPr>
            </a:lvl8pPr>
            <a:lvl9pPr algn="l" defTabSz="914400" eaLnBrk="1" hangingPunct="1" latinLnBrk="0" marL="3657600" rtl="0">
              <a:defRPr sz="1800" kern="1200">
                <a:solidFill>
                  <a:srgbClr val="FFFFFF"/>
                </a:solidFill>
                <a:latin typeface="+mn-lt"/>
                <a:ea typeface="+mn-ea"/>
                <a:cs typeface="+mn-cs"/>
              </a:defRPr>
            </a:lvl9pPr>
          </a:lstStyle>
          <a:p>
            <a:pPr algn="l">
              <a:lnSpc>
                <a:spcPct val="120000"/>
              </a:lnSpc>
            </a:pPr>
            <a:r>
              <a:rPr b="0" sz="1800" i="0" lang="en-US" u="none">
                <a:solidFill>
                  <a:srgbClr val="FFFFFF"/>
                </a:solidFill>
                <a:ea typeface="微软雅黑" panose="020B0503020204020204" charset="-122"/>
              </a:rPr>
              <a:t>联合国及多个国家呼吁双方立即停火，并提出多项和平解决方案，但目前和平进程仍面临诸多挑战。</a:t>
            </a:r>
            <a:endParaRPr b="0" sz="1800" i="0" lang="en-US" u="none">
              <a:solidFill>
                <a:srgbClr val="FFFFFF"/>
              </a:solidFill>
              <a:ea typeface="微软雅黑" panose="020B0503020204020204" charset="-122"/>
            </a:endParaRPr>
          </a:p>
        </p:txBody>
      </p:sp>
      <p:pic>
        <p:nvPicPr>
          <p:cNvPr id="2097152" name="图片 2097151"/>
          <p:cNvPicPr>
            <a:picLocks/>
          </p:cNvPicPr>
          <p:nvPr/>
        </p:nvPicPr>
        <p:blipFill>
          <a:blip xmlns:r="http://schemas.openxmlformats.org/officeDocument/2006/relationships" r:embed="rId1"/>
          <a:stretch>
            <a:fillRect/>
          </a:stretch>
        </p:blipFill>
        <p:spPr>
          <a:xfrm>
            <a:off x="0" y="0"/>
            <a:ext cx="12192000" cy="6946265"/>
          </a:xfrm>
          <a:prstGeom prst="rect"/>
        </p:spPr>
      </p:pic>
      <p:sp>
        <p:nvSpPr>
          <p:cNvPr id="1048589" name="文本框 1048862"/>
          <p:cNvSpPr txBox="1"/>
          <p:nvPr/>
        </p:nvSpPr>
        <p:spPr>
          <a:xfrm>
            <a:off x="2550160" y="1224280"/>
            <a:ext cx="7250430" cy="768350"/>
          </a:xfrm>
          <a:prstGeom prst="rect"/>
          <a:noFill/>
        </p:spPr>
        <p:txBody>
          <a:bodyPr rtlCol="0" wrap="square">
            <a:spAutoFit/>
          </a:bodyPr>
          <a:p>
            <a:r>
              <a:rPr altLang="zh-CN" sz="4400" lang="en-US">
                <a:solidFill>
                  <a:srgbClr val="000000"/>
                </a:solidFill>
                <a:latin typeface="微软雅黑" panose="020B0503020204020204" charset="-122"/>
                <a:ea typeface="微软雅黑" panose="020B0503020204020204" charset="-122"/>
              </a:rPr>
              <a:t>Shanghai Disney Resort</a:t>
            </a:r>
            <a:endParaRPr altLang="zh-CN" sz="4400" lang="en-US">
              <a:solidFill>
                <a:srgbClr val="000000"/>
              </a:solidFill>
              <a:latin typeface="微软雅黑" panose="020B0503020204020204" charset="-122"/>
              <a:ea typeface="微软雅黑" panose="020B050302020402020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24" name=""/>
        <p:cNvGrpSpPr/>
        <p:nvPr/>
      </p:nvGrpSpPr>
      <p:grpSpPr>
        <a:xfrm>
          <a:off x="0" y="0"/>
          <a:ext cx="0" cy="0"/>
          <a:chOff x="0" y="0"/>
          <a:chExt cx="0" cy="0"/>
        </a:xfrm>
      </p:grpSpPr>
      <p:sp>
        <p:nvSpPr>
          <p:cNvPr id="1048593" name="文本框 1048651"/>
          <p:cNvSpPr txBox="1"/>
          <p:nvPr/>
        </p:nvSpPr>
        <p:spPr>
          <a:xfrm>
            <a:off x="7872219" y="1044265"/>
            <a:ext cx="4000000" cy="655319"/>
          </a:xfrm>
          <a:prstGeom prst="rect"/>
        </p:spPr>
        <p:txBody>
          <a:bodyPr rtlCol="0" wrap="square">
            <a:spAutoFit/>
          </a:bodyPr>
          <a:p>
            <a:endParaRPr sz="2800" lang="zh-CN">
              <a:solidFill>
                <a:srgbClr val="000000"/>
              </a:solidFill>
              <a:latin typeface="汉仪颜楷简"/>
              <a:ea typeface="汉仪颜楷简"/>
            </a:endParaRPr>
          </a:p>
        </p:txBody>
      </p:sp>
      <p:pic>
        <p:nvPicPr>
          <p:cNvPr id="2097153" name="图片 2097154"/>
          <p:cNvPicPr>
            <a:picLocks/>
          </p:cNvPicPr>
          <p:nvPr/>
        </p:nvPicPr>
        <p:blipFill>
          <a:blip xmlns:r="http://schemas.openxmlformats.org/officeDocument/2006/relationships" r:embed="rId1"/>
          <a:stretch>
            <a:fillRect/>
          </a:stretch>
        </p:blipFill>
        <p:spPr>
          <a:xfrm>
            <a:off x="-709453" y="-655307"/>
            <a:ext cx="14511068" cy="8168614"/>
          </a:xfrm>
          <a:prstGeom prst="rect"/>
        </p:spPr>
      </p:pic>
      <p:sp>
        <p:nvSpPr>
          <p:cNvPr id="1048594" name="文本框 1048732"/>
          <p:cNvSpPr txBox="1"/>
          <p:nvPr>
            <p:custDataLst>
              <p:tags r:id="rId2"/>
            </p:custDataLst>
          </p:nvPr>
        </p:nvSpPr>
        <p:spPr>
          <a:xfrm>
            <a:off x="7306307" y="1065855"/>
            <a:ext cx="3509621" cy="521970"/>
          </a:xfrm>
          <a:prstGeom prst="rect"/>
        </p:spPr>
        <p:txBody>
          <a:bodyPr rtlCol="0" wrap="square">
            <a:spAutoFit/>
          </a:bodyPr>
          <a:p>
            <a:pPr algn="r" indent="0" marL="0">
              <a:buNone/>
            </a:pPr>
            <a:r>
              <a:rPr sz="2800" lang="zh-CN">
                <a:solidFill>
                  <a:srgbClr val="000000"/>
                </a:solidFill>
                <a:latin typeface="微软雅黑" panose="020B0503020204020204" charset="-122"/>
                <a:ea typeface="微软雅黑" panose="020B0503020204020204" charset="-122"/>
              </a:rPr>
              <a:t>The early origins</a:t>
            </a:r>
            <a:endParaRPr sz="2800" lang="zh-CN">
              <a:solidFill>
                <a:srgbClr val="000000"/>
              </a:solidFill>
              <a:latin typeface="微软雅黑" panose="020B0503020204020204" charset="-122"/>
              <a:ea typeface="微软雅黑" panose="020B0503020204020204" charset="-122"/>
            </a:endParaRPr>
          </a:p>
        </p:txBody>
      </p:sp>
      <p:sp>
        <p:nvSpPr>
          <p:cNvPr id="1048595" name="文本框 1048733"/>
          <p:cNvSpPr txBox="1"/>
          <p:nvPr>
            <p:custDataLst>
              <p:tags r:id="rId3"/>
            </p:custDataLst>
          </p:nvPr>
        </p:nvSpPr>
        <p:spPr>
          <a:xfrm>
            <a:off x="7747635" y="2369820"/>
            <a:ext cx="3999865" cy="730250"/>
          </a:xfrm>
          <a:prstGeom prst="rect"/>
        </p:spPr>
        <p:txBody>
          <a:bodyPr rtlCol="0" wrap="square">
            <a:noAutofit/>
          </a:bodyPr>
          <a:p>
            <a:pPr fontAlgn="auto" indent="0"/>
            <a:r>
              <a:rPr altLang="zh-CN" sz="2800" lang="en-US">
                <a:solidFill>
                  <a:srgbClr val="000000"/>
                </a:solidFill>
                <a:latin typeface="微软雅黑" panose="020B0503020204020204" charset="-122"/>
                <a:ea typeface="微软雅黑" panose="020B0503020204020204" charset="-122"/>
              </a:rPr>
              <a:t>Introduction</a:t>
            </a:r>
            <a:endParaRPr sz="3200" lang="zh-CN">
              <a:solidFill>
                <a:srgbClr val="000000"/>
              </a:solidFill>
              <a:latin typeface="方正大黑简体"/>
              <a:ea typeface="方正大黑简体"/>
            </a:endParaRPr>
          </a:p>
          <a:p>
            <a:endParaRPr sz="2400" lang="zh-CN">
              <a:solidFill>
                <a:srgbClr val="000000"/>
              </a:solidFill>
              <a:latin typeface="方正大黑简体"/>
              <a:ea typeface="方正大黑简体"/>
            </a:endParaRPr>
          </a:p>
        </p:txBody>
      </p:sp>
      <p:sp>
        <p:nvSpPr>
          <p:cNvPr id="1048596" name="文本框 1048734"/>
          <p:cNvSpPr txBox="1"/>
          <p:nvPr>
            <p:custDataLst>
              <p:tags r:id="rId4"/>
            </p:custDataLst>
          </p:nvPr>
        </p:nvSpPr>
        <p:spPr>
          <a:xfrm>
            <a:off x="7747635" y="3815715"/>
            <a:ext cx="3999865" cy="514350"/>
          </a:xfrm>
          <a:prstGeom prst="rect"/>
        </p:spPr>
        <p:txBody>
          <a:bodyPr rtlCol="0" wrap="square">
            <a:noAutofit/>
          </a:bodyPr>
          <a:p>
            <a:r>
              <a:rPr altLang="zh-CN" sz="2800" lang="en-US">
                <a:solidFill>
                  <a:srgbClr val="000000"/>
                </a:solidFill>
                <a:latin typeface="微软雅黑" panose="020B0503020204020204" charset="-122"/>
                <a:ea typeface="微软雅黑" panose="020B0503020204020204" charset="-122"/>
              </a:rPr>
              <a:t>Must-try rides</a:t>
            </a:r>
            <a:endParaRPr sz="2800" lang="zh-CN">
              <a:solidFill>
                <a:srgbClr val="000000"/>
              </a:solidFill>
              <a:latin typeface="微软雅黑" panose="020B0503020204020204" charset="-122"/>
              <a:ea typeface="微软雅黑" panose="020B0503020204020204" charset="-122"/>
            </a:endParaRPr>
          </a:p>
        </p:txBody>
      </p:sp>
      <p:sp>
        <p:nvSpPr>
          <p:cNvPr id="1048597" name="文本框 1048735"/>
          <p:cNvSpPr txBox="1"/>
          <p:nvPr>
            <p:custDataLst>
              <p:tags r:id="rId5"/>
            </p:custDataLst>
          </p:nvPr>
        </p:nvSpPr>
        <p:spPr>
          <a:xfrm>
            <a:off x="7679189" y="5181592"/>
            <a:ext cx="4000000" cy="521970"/>
          </a:xfrm>
          <a:prstGeom prst="rect"/>
        </p:spPr>
        <p:txBody>
          <a:bodyPr rtlCol="0" wrap="square">
            <a:spAutoFit/>
          </a:bodyPr>
          <a:p>
            <a:r>
              <a:rPr altLang="zh-CN" sz="2800" lang="en-US">
                <a:solidFill>
                  <a:srgbClr val="000000"/>
                </a:solidFill>
                <a:latin typeface="微软雅黑" panose="020B0503020204020204" charset="-122"/>
                <a:ea typeface="微软雅黑" panose="020B0503020204020204" charset="-122"/>
              </a:rPr>
              <a:t>Beautiful buildings</a:t>
            </a:r>
            <a:endParaRPr altLang="zh-CN" sz="2800" lang="en-US">
              <a:solidFill>
                <a:srgbClr val="000000"/>
              </a:solidFill>
              <a:latin typeface="微软雅黑" panose="020B0503020204020204" charset="-122"/>
              <a:ea typeface="微软雅黑" panose="020B050302020402020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25" name=""/>
        <p:cNvGrpSpPr/>
        <p:nvPr/>
      </p:nvGrpSpPr>
      <p:grpSpPr>
        <a:xfrm>
          <a:off x="0" y="0"/>
          <a:ext cx="0" cy="0"/>
          <a:chOff x="0" y="0"/>
          <a:chExt cx="0" cy="0"/>
        </a:xfrm>
      </p:grpSpPr>
      <p:pic>
        <p:nvPicPr>
          <p:cNvPr id="2097154" name="图片 2097155"/>
          <p:cNvPicPr>
            <a:picLocks/>
          </p:cNvPicPr>
          <p:nvPr/>
        </p:nvPicPr>
        <p:blipFill>
          <a:blip xmlns:r="http://schemas.openxmlformats.org/officeDocument/2006/relationships" r:embed="rId1"/>
          <a:stretch>
            <a:fillRect/>
          </a:stretch>
        </p:blipFill>
        <p:spPr>
          <a:xfrm>
            <a:off x="0" y="635"/>
            <a:ext cx="12192635" cy="6857365"/>
          </a:xfrm>
          <a:prstGeom prst="rect"/>
        </p:spPr>
      </p:pic>
      <p:sp>
        <p:nvSpPr>
          <p:cNvPr id="1048598" name="文本框 1048849"/>
          <p:cNvSpPr txBox="1"/>
          <p:nvPr/>
        </p:nvSpPr>
        <p:spPr>
          <a:xfrm>
            <a:off x="58420" y="635"/>
            <a:ext cx="4208145" cy="803275"/>
          </a:xfrm>
          <a:prstGeom prst="rect"/>
          <a:solidFill>
            <a:srgbClr val="FFFFFF"/>
          </a:solidFill>
        </p:spPr>
        <p:txBody>
          <a:bodyPr rtlCol="0" wrap="square">
            <a:noAutofit/>
          </a:bodyPr>
          <a:p>
            <a:r>
              <a:rPr altLang="zh-CN" sz="3600" lang="en-US">
                <a:solidFill>
                  <a:srgbClr val="000000"/>
                </a:solidFill>
                <a:latin typeface="微软雅黑" panose="020B0503020204020204" charset="-122"/>
                <a:ea typeface="微软雅黑" panose="020B0503020204020204" charset="-122"/>
              </a:rPr>
              <a:t>The early</a:t>
            </a:r>
            <a:r>
              <a:rPr altLang="zh-CN" sz="3600" lang="en-US">
                <a:solidFill>
                  <a:srgbClr val="000000"/>
                </a:solidFill>
                <a:latin typeface="方正大黑简体"/>
                <a:ea typeface="方正大黑简体"/>
              </a:rPr>
              <a:t> </a:t>
            </a:r>
            <a:r>
              <a:rPr altLang="zh-CN" sz="3600" lang="en-US">
                <a:solidFill>
                  <a:srgbClr val="000000"/>
                </a:solidFill>
                <a:latin typeface="微软雅黑" panose="020B0503020204020204" charset="-122"/>
                <a:ea typeface="微软雅黑" panose="020B0503020204020204" charset="-122"/>
              </a:rPr>
              <a:t>origins:</a:t>
            </a:r>
            <a:endParaRPr altLang="zh-CN" sz="3600" lang="en-US">
              <a:solidFill>
                <a:srgbClr val="000000"/>
              </a:solidFill>
              <a:latin typeface="微软雅黑" panose="020B0503020204020204" charset="-122"/>
              <a:ea typeface="微软雅黑" panose="020B0503020204020204" charset="-122"/>
            </a:endParaRPr>
          </a:p>
        </p:txBody>
      </p:sp>
      <p:sp>
        <p:nvSpPr>
          <p:cNvPr id="1048599" name="文本框 1048850"/>
          <p:cNvSpPr txBox="1"/>
          <p:nvPr/>
        </p:nvSpPr>
        <p:spPr>
          <a:xfrm>
            <a:off x="758190" y="1096645"/>
            <a:ext cx="10241915" cy="3512185"/>
          </a:xfrm>
          <a:prstGeom prst="rect"/>
          <a:solidFill>
            <a:srgbClr val="FFE5E5"/>
          </a:solidFill>
          <a:ln>
            <a:noFill/>
            <a:prstDash val="solid"/>
          </a:ln>
        </p:spPr>
        <p:txBody>
          <a:bodyPr rtlCol="0" wrap="square">
            <a:noAutofit/>
          </a:bodyPr>
          <a:p>
            <a:r>
              <a:rPr altLang="zh-CN" b="1" sz="3200" lang="en-US">
                <a:solidFill>
                  <a:srgbClr val="000000"/>
                </a:solidFill>
              </a:rPr>
              <a:t>The bond between Disney and Shanghai can be traced back to 1938, when Disney's first full-length color animated film Snow White and the Seven Dwarfs arrived in Shanghai and topped the box office. In 1990, Zhu Rongji, then the mayor of Shanghai, visited the Disneyland in Los Angeles and expressed the hope that Disney could establish a presence in Shanghai.</a:t>
            </a:r>
            <a:endParaRPr b="1" sz="3200" lang="zh-CN">
              <a:solidFill>
                <a:srgbClr val="000000"/>
              </a:solidFill>
            </a:endParaRPr>
          </a:p>
        </p:txBody>
      </p:sp>
      <p:sp>
        <p:nvSpPr>
          <p:cNvPr id="1048600" name="文本框 1048851"/>
          <p:cNvSpPr txBox="1"/>
          <p:nvPr/>
        </p:nvSpPr>
        <p:spPr>
          <a:xfrm>
            <a:off x="352425" y="4609465"/>
            <a:ext cx="2505075" cy="2248535"/>
          </a:xfrm>
          <a:prstGeom prst="rect"/>
        </p:spPr>
        <p:txBody>
          <a:bodyPr rtlCol="0" wrap="square">
            <a:noAutofit/>
          </a:bodyPr>
          <a:p>
            <a:r>
              <a:rPr sz="1600" lang="zh-CN">
                <a:solidFill>
                  <a:srgbClr val="000000"/>
                </a:solidFill>
              </a:rPr>
              <a:t>早期渊源：迪士尼与上海的缘分可追溯到1938年，当年迪士尼第一部彩色动画长片《白雪公主与七个小矮人》登陆上海并拿下票房冠军。1990年，时任上海市市长朱镕基参观洛杉矶迪士尼乐园时，希望迪士尼能落户上海。</a:t>
            </a:r>
            <a:endParaRPr sz="2800" lang="zh-CN">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27" name=""/>
        <p:cNvGrpSpPr/>
        <p:nvPr/>
      </p:nvGrpSpPr>
      <p:grpSpPr>
        <a:xfrm>
          <a:off x="0" y="0"/>
          <a:ext cx="0" cy="0"/>
          <a:chOff x="0" y="0"/>
          <a:chExt cx="0" cy="0"/>
        </a:xfrm>
      </p:grpSpPr>
      <p:sp>
        <p:nvSpPr>
          <p:cNvPr id="1048605" name="标题 1048852"/>
          <p:cNvSpPr>
            <a:spLocks noGrp="1"/>
          </p:cNvSpPr>
          <p:nvPr>
            <p:ph type="title"/>
          </p:nvPr>
        </p:nvSpPr>
        <p:spPr/>
        <p:txBody>
          <a:bodyPr/>
          <a:p>
            <a:endParaRPr lang="zh-CN"/>
          </a:p>
        </p:txBody>
      </p:sp>
      <p:pic>
        <p:nvPicPr>
          <p:cNvPr id="2097155" name="图片 2097156"/>
          <p:cNvPicPr>
            <a:picLocks/>
          </p:cNvPicPr>
          <p:nvPr/>
        </p:nvPicPr>
        <p:blipFill>
          <a:blip xmlns:r="http://schemas.openxmlformats.org/officeDocument/2006/relationships" r:embed="rId1"/>
          <a:stretch>
            <a:fillRect/>
          </a:stretch>
        </p:blipFill>
        <p:spPr>
          <a:xfrm>
            <a:off x="-82550" y="-52705"/>
            <a:ext cx="12263755" cy="6967220"/>
          </a:xfrm>
          <a:prstGeom prst="rect"/>
        </p:spPr>
      </p:pic>
      <p:sp>
        <p:nvSpPr>
          <p:cNvPr id="1048606" name="文本框 1048853"/>
          <p:cNvSpPr txBox="1"/>
          <p:nvPr/>
        </p:nvSpPr>
        <p:spPr>
          <a:xfrm>
            <a:off x="-82550" y="-52705"/>
            <a:ext cx="4965065" cy="673735"/>
          </a:xfrm>
          <a:prstGeom prst="rect"/>
          <a:gradFill rotWithShape="1">
            <a:gsLst>
              <a:gs pos="4000">
                <a:srgbClr val="D1FAFF"/>
              </a:gs>
              <a:gs pos="99000">
                <a:srgbClr val="8EFFFC"/>
              </a:gs>
            </a:gsLst>
            <a:lin ang="2700000" scaled="1"/>
          </a:gradFill>
        </p:spPr>
        <p:txBody>
          <a:bodyPr rtlCol="0" wrap="square">
            <a:noAutofit/>
          </a:bodyPr>
          <a:p>
            <a:r>
              <a:rPr altLang="zh-CN" sz="4000" lang="en-US">
                <a:solidFill>
                  <a:srgbClr val="000000"/>
                </a:solidFill>
                <a:latin typeface="微软雅黑" panose="020B0503020204020204" charset="-122"/>
                <a:ea typeface="微软雅黑" panose="020B0503020204020204" charset="-122"/>
                <a:cs typeface="微软雅黑" panose="020B0503020204020204" charset="-122"/>
              </a:rPr>
              <a:t>Introduction</a:t>
            </a:r>
            <a:r>
              <a:rPr altLang="zh-CN" sz="4000" lang="zh-CN">
                <a:solidFill>
                  <a:srgbClr val="000000"/>
                </a:solidFill>
                <a:latin typeface="微软雅黑" panose="020B0503020204020204" charset="-122"/>
                <a:ea typeface="微软雅黑" panose="020B0503020204020204" charset="-122"/>
                <a:cs typeface="微软雅黑" panose="020B0503020204020204" charset="-122"/>
              </a:rPr>
              <a:t>：</a:t>
            </a:r>
            <a:endParaRPr sz="2800" lang="zh-CN">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1048607" name="文本框 1048854"/>
          <p:cNvSpPr txBox="1"/>
          <p:nvPr/>
        </p:nvSpPr>
        <p:spPr>
          <a:xfrm rot="21588124">
            <a:off x="4043045" y="1121092"/>
            <a:ext cx="8315960" cy="3863341"/>
          </a:xfrm>
          <a:prstGeom prst="rect"/>
        </p:spPr>
        <p:txBody>
          <a:bodyPr rtlCol="0" wrap="square">
            <a:spAutoFit/>
          </a:bodyPr>
          <a:p>
            <a:r>
              <a:rPr altLang="zh-CN" sz="2800" lang="en-US">
                <a:solidFill>
                  <a:srgbClr val="000000"/>
                </a:solidFill>
                <a:latin typeface="微软雅黑" panose="020B0503020204020204" charset="-122"/>
                <a:ea typeface="微软雅黑" panose="020B0503020204020204" charset="-122"/>
              </a:rPr>
              <a:t>Shanghai Disney Resort is a magical kingdom loved by families worldwide. It features thrilling rides, enchanting shows, and beloved Disney characters. Visitors can explore themed lands like Tomorrowland and Fantasyland. The park offers a blend of traditional Disney magic and unique cultural touches that reflect China's rich heritage. It's a place where fantasy becomes reality, making it a favorite destination for both children and adults.</a:t>
            </a:r>
            <a:endParaRPr sz="2800" lang="zh-CN">
              <a:solidFill>
                <a:srgbClr val="000000"/>
              </a:solidFill>
              <a:latin typeface="微软雅黑" panose="020B0503020204020204" charset="-122"/>
              <a:ea typeface="微软雅黑" panose="020B050302020402020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28" name=""/>
        <p:cNvGrpSpPr/>
        <p:nvPr/>
      </p:nvGrpSpPr>
      <p:grpSpPr>
        <a:xfrm>
          <a:off x="0" y="0"/>
          <a:ext cx="0" cy="0"/>
          <a:chOff x="0" y="0"/>
          <a:chExt cx="0" cy="0"/>
        </a:xfrm>
      </p:grpSpPr>
      <p:pic>
        <p:nvPicPr>
          <p:cNvPr id="2097156" name="图片 2097157"/>
          <p:cNvPicPr>
            <a:picLocks/>
          </p:cNvPicPr>
          <p:nvPr/>
        </p:nvPicPr>
        <p:blipFill>
          <a:blip xmlns:r="http://schemas.openxmlformats.org/officeDocument/2006/relationships" r:embed="rId1"/>
          <a:stretch>
            <a:fillRect/>
          </a:stretch>
        </p:blipFill>
        <p:spPr>
          <a:xfrm>
            <a:off x="0" y="-79375"/>
            <a:ext cx="12192000" cy="6936740"/>
          </a:xfrm>
          <a:prstGeom prst="rect"/>
        </p:spPr>
      </p:pic>
      <p:sp>
        <p:nvSpPr>
          <p:cNvPr id="1048608" name="文本框 1048855"/>
          <p:cNvSpPr txBox="1"/>
          <p:nvPr/>
        </p:nvSpPr>
        <p:spPr>
          <a:xfrm>
            <a:off x="0" y="-78740"/>
            <a:ext cx="4030345" cy="705485"/>
          </a:xfrm>
          <a:prstGeom prst="rect"/>
          <a:solidFill>
            <a:srgbClr val="FFFFFF"/>
          </a:solidFill>
        </p:spPr>
        <p:txBody>
          <a:bodyPr rtlCol="0" wrap="square">
            <a:noAutofit/>
          </a:bodyPr>
          <a:p>
            <a:r>
              <a:rPr altLang="zh-CN" sz="4000" lang="en-US">
                <a:solidFill>
                  <a:srgbClr val="000000"/>
                </a:solidFill>
              </a:rPr>
              <a:t>must-try rides</a:t>
            </a:r>
            <a:endParaRPr sz="2800" lang="zh-CN">
              <a:solidFill>
                <a:srgbClr val="000000"/>
              </a:solidFill>
            </a:endParaRPr>
          </a:p>
        </p:txBody>
      </p:sp>
      <p:sp>
        <p:nvSpPr>
          <p:cNvPr id="1048609" name="文本框 1048856"/>
          <p:cNvSpPr txBox="1"/>
          <p:nvPr/>
        </p:nvSpPr>
        <p:spPr>
          <a:xfrm>
            <a:off x="30309" y="954603"/>
            <a:ext cx="5850998" cy="3863340"/>
          </a:xfrm>
          <a:prstGeom prst="rect"/>
          <a:solidFill>
            <a:srgbClr val="FFFFFF"/>
          </a:solidFill>
        </p:spPr>
        <p:txBody>
          <a:bodyPr rtlCol="0" wrap="square">
            <a:spAutoFit/>
          </a:bodyPr>
          <a:p>
            <a:r>
              <a:rPr altLang="zh-CN" sz="2800" lang="en-US">
                <a:solidFill>
                  <a:srgbClr val="000000"/>
                </a:solidFill>
              </a:rPr>
              <a:t>Soaring Over the Horizon (Adventure Isle): A world-first 5D spherical-screen flying ride. Within 90 seconds, visitors soar over 12 global wonders including th</a:t>
            </a:r>
            <a:r>
              <a:rPr altLang="zh-CN" sz="2800" lang="en-US">
                <a:solidFill>
                  <a:srgbClr val="000000"/>
                </a:solidFill>
              </a:rPr>
              <a:t>e</a:t>
            </a:r>
            <a:r>
              <a:rPr altLang="zh-CN" sz="2800" lang="en-US">
                <a:solidFill>
                  <a:srgbClr val="000000"/>
                </a:solidFill>
              </a:rPr>
              <a:t> </a:t>
            </a:r>
            <a:r>
              <a:rPr altLang="zh-CN" sz="2800" lang="en-US">
                <a:solidFill>
                  <a:srgbClr val="000000"/>
                </a:solidFill>
              </a:rPr>
              <a:t>Arctic glaciers, African savannas, and the Great Wall. The swinging seats and scent system create an immersive experience.</a:t>
            </a:r>
            <a:endParaRPr sz="2800" lang="zh-CN">
              <a:solidFill>
                <a:srgbClr val="000000"/>
              </a:solidFill>
            </a:endParaRPr>
          </a:p>
        </p:txBody>
      </p:sp>
      <p:sp>
        <p:nvSpPr>
          <p:cNvPr id="1048610" name="文本框 1048857"/>
          <p:cNvSpPr txBox="1"/>
          <p:nvPr/>
        </p:nvSpPr>
        <p:spPr>
          <a:xfrm>
            <a:off x="461313" y="4962723"/>
            <a:ext cx="4000000" cy="1424939"/>
          </a:xfrm>
          <a:prstGeom prst="rect"/>
        </p:spPr>
        <p:txBody>
          <a:bodyPr rtlCol="0" wrap="square">
            <a:spAutoFit/>
          </a:bodyPr>
          <a:p>
            <a:r>
              <a:rPr altLang="zh-CN" sz="1800" lang="en-US">
                <a:solidFill>
                  <a:srgbClr val="000000"/>
                </a:solidFill>
              </a:rPr>
              <a:t>翱翔·飞越地平线：位于探险岛，是全球首创的5D球幕飞行项目。游客能在90秒内穿越北极冰川、非洲草原、长城等12个世界奇观，座椅摆动与香氛系统配合，带来身临其境的体验。</a:t>
            </a:r>
            <a:endParaRPr sz="2800" lang="zh-CN">
              <a:solidFill>
                <a:srgbClr val="000000"/>
              </a:solidFill>
            </a:endParaRPr>
          </a:p>
        </p:txBody>
      </p:sp>
      <p:sp>
        <p:nvSpPr>
          <p:cNvPr id="1048611" name="文本框 1048859"/>
          <p:cNvSpPr txBox="1"/>
          <p:nvPr/>
        </p:nvSpPr>
        <p:spPr>
          <a:xfrm>
            <a:off x="6597650" y="1022985"/>
            <a:ext cx="5594985" cy="3025140"/>
          </a:xfrm>
          <a:prstGeom prst="rect"/>
          <a:solidFill>
            <a:srgbClr val="FFFFFF"/>
          </a:solidFill>
        </p:spPr>
        <p:txBody>
          <a:bodyPr rtlCol="0" wrap="square">
            <a:spAutoFit/>
          </a:bodyPr>
          <a:p>
            <a:r>
              <a:rPr altLang="zh-CN" sz="2800" lang="en-US">
                <a:solidFill>
                  <a:srgbClr val="000000"/>
                </a:solidFill>
              </a:rPr>
              <a:t>Seven Dwarfs Mine Train : The first half winds through a diamond mine, showcasing the dwarfs' playful mining scenes. The second half features outdoor steep dives, perfect for visitors trying mild thrills.</a:t>
            </a:r>
            <a:endParaRPr sz="2800" lang="zh-CN">
              <a:solidFill>
                <a:srgbClr val="000000"/>
              </a:solidFill>
            </a:endParaRPr>
          </a:p>
        </p:txBody>
      </p:sp>
      <p:sp>
        <p:nvSpPr>
          <p:cNvPr id="1048612" name="文本框 1048860"/>
          <p:cNvSpPr txBox="1"/>
          <p:nvPr/>
        </p:nvSpPr>
        <p:spPr>
          <a:xfrm>
            <a:off x="7573733" y="4962722"/>
            <a:ext cx="4000000" cy="1615440"/>
          </a:xfrm>
          <a:prstGeom prst="rect"/>
        </p:spPr>
        <p:txBody>
          <a:bodyPr rtlCol="0" wrap="square">
            <a:spAutoFit/>
          </a:bodyPr>
          <a:p>
            <a:r>
              <a:rPr altLang="zh-CN" sz="2000" lang="en-US">
                <a:solidFill>
                  <a:srgbClr val="000000"/>
                </a:solidFill>
              </a:rPr>
              <a:t>七个小矮人矿山车：在梦幻世界园区，前半段穿越钻石矿山，可看到小矮人采矿的童趣场景，后半段则是户外急速俯冲，适合初尝刺激的游客。</a:t>
            </a:r>
            <a:endParaRPr sz="2800" lang="zh-CN">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29" name=""/>
        <p:cNvGrpSpPr/>
        <p:nvPr/>
      </p:nvGrpSpPr>
      <p:grpSpPr>
        <a:xfrm>
          <a:off x="0" y="0"/>
          <a:ext cx="0" cy="0"/>
          <a:chOff x="0" y="0"/>
          <a:chExt cx="0" cy="0"/>
        </a:xfrm>
      </p:grpSpPr>
      <p:pic>
        <p:nvPicPr>
          <p:cNvPr id="2097157" name="图片 2097158"/>
          <p:cNvPicPr>
            <a:picLocks/>
          </p:cNvPicPr>
          <p:nvPr/>
        </p:nvPicPr>
        <p:blipFill>
          <a:blip xmlns:r="http://schemas.openxmlformats.org/officeDocument/2006/relationships" r:embed="rId1"/>
          <a:stretch>
            <a:fillRect/>
          </a:stretch>
        </p:blipFill>
        <p:spPr>
          <a:xfrm rot="8175">
            <a:off x="7620" y="14605"/>
            <a:ext cx="12176125" cy="6828155"/>
          </a:xfrm>
          <a:prstGeom prst="rect"/>
        </p:spPr>
      </p:pic>
      <p:sp>
        <p:nvSpPr>
          <p:cNvPr id="1048613" name="文本框 1048861"/>
          <p:cNvSpPr txBox="1"/>
          <p:nvPr/>
        </p:nvSpPr>
        <p:spPr>
          <a:xfrm>
            <a:off x="0" y="635"/>
            <a:ext cx="3484880" cy="730885"/>
          </a:xfrm>
          <a:prstGeom prst="rect"/>
          <a:solidFill>
            <a:srgbClr val="FFFFFF"/>
          </a:solidFill>
        </p:spPr>
        <p:txBody>
          <a:bodyPr rtlCol="0" wrap="square">
            <a:noAutofit/>
          </a:bodyPr>
          <a:p>
            <a:r>
              <a:rPr altLang="zh-CN" sz="3200" lang="en-US">
                <a:solidFill>
                  <a:srgbClr val="000000"/>
                </a:solidFill>
              </a:rPr>
              <a:t>B</a:t>
            </a:r>
            <a:r>
              <a:rPr altLang="zh-CN" sz="3200" lang="en-US">
                <a:solidFill>
                  <a:srgbClr val="000000"/>
                </a:solidFill>
              </a:rPr>
              <a:t>eautiful buildings</a:t>
            </a:r>
            <a:endParaRPr sz="2800" lang="zh-CN">
              <a:solidFill>
                <a:srgbClr val="000000"/>
              </a:solidFill>
            </a:endParaRPr>
          </a:p>
        </p:txBody>
      </p:sp>
      <p:pic>
        <p:nvPicPr>
          <p:cNvPr id="2097158" name="图片 2097159"/>
          <p:cNvPicPr>
            <a:picLocks/>
          </p:cNvPicPr>
          <p:nvPr/>
        </p:nvPicPr>
        <p:blipFill>
          <a:blip xmlns:r="http://schemas.openxmlformats.org/officeDocument/2006/relationships" r:embed="rId2"/>
          <a:stretch>
            <a:fillRect/>
          </a:stretch>
        </p:blipFill>
        <p:spPr>
          <a:xfrm>
            <a:off x="3484880" y="635"/>
            <a:ext cx="4468495" cy="4013200"/>
          </a:xfrm>
          <a:prstGeom prst="rect"/>
        </p:spPr>
      </p:pic>
      <p:pic>
        <p:nvPicPr>
          <p:cNvPr id="2097159" name="图片 2097160"/>
          <p:cNvPicPr>
            <a:picLocks/>
          </p:cNvPicPr>
          <p:nvPr/>
        </p:nvPicPr>
        <p:blipFill>
          <a:blip xmlns:r="http://schemas.openxmlformats.org/officeDocument/2006/relationships" r:embed="rId3"/>
          <a:stretch>
            <a:fillRect/>
          </a:stretch>
        </p:blipFill>
        <p:spPr>
          <a:xfrm>
            <a:off x="7953375" y="3357245"/>
            <a:ext cx="4238625" cy="3500120"/>
          </a:xfrm>
          <a:prstGeom prst="rect"/>
        </p:spPr>
      </p:pic>
      <p:pic>
        <p:nvPicPr>
          <p:cNvPr id="2097160" name="图片 2097161"/>
          <p:cNvPicPr>
            <a:picLocks/>
          </p:cNvPicPr>
          <p:nvPr/>
        </p:nvPicPr>
        <p:blipFill>
          <a:blip xmlns:r="http://schemas.openxmlformats.org/officeDocument/2006/relationships" r:embed="rId4"/>
          <a:stretch>
            <a:fillRect/>
          </a:stretch>
        </p:blipFill>
        <p:spPr>
          <a:xfrm>
            <a:off x="7954010" y="1270"/>
            <a:ext cx="4238625" cy="3355975"/>
          </a:xfrm>
          <a:prstGeom prst="rect"/>
        </p:spPr>
      </p:pic>
      <p:pic>
        <p:nvPicPr>
          <p:cNvPr id="2097161" name="图片 2097162"/>
          <p:cNvPicPr>
            <a:picLocks/>
          </p:cNvPicPr>
          <p:nvPr/>
        </p:nvPicPr>
        <p:blipFill>
          <a:blip xmlns:r="http://schemas.openxmlformats.org/officeDocument/2006/relationships" r:embed="rId5"/>
          <a:stretch>
            <a:fillRect/>
          </a:stretch>
        </p:blipFill>
        <p:spPr>
          <a:xfrm>
            <a:off x="13335" y="3900170"/>
            <a:ext cx="3470910" cy="2957195"/>
          </a:xfrm>
          <a:prstGeom prst="rect"/>
        </p:spPr>
      </p:pic>
      <p:pic>
        <p:nvPicPr>
          <p:cNvPr id="2097162" name="图片 2097163"/>
          <p:cNvPicPr>
            <a:picLocks/>
          </p:cNvPicPr>
          <p:nvPr/>
        </p:nvPicPr>
        <p:blipFill>
          <a:blip xmlns:r="http://schemas.openxmlformats.org/officeDocument/2006/relationships" r:embed="rId6"/>
          <a:stretch>
            <a:fillRect/>
          </a:stretch>
        </p:blipFill>
        <p:spPr>
          <a:xfrm>
            <a:off x="3484245" y="3899535"/>
            <a:ext cx="4469765" cy="2959100"/>
          </a:xfrm>
          <a:prstGeom prst="rect"/>
        </p:spPr>
      </p:pic>
      <p:pic>
        <p:nvPicPr>
          <p:cNvPr id="2097163" name="图片 2097164"/>
          <p:cNvPicPr>
            <a:picLocks/>
          </p:cNvPicPr>
          <p:nvPr/>
        </p:nvPicPr>
        <p:blipFill>
          <a:blip xmlns:r="http://schemas.openxmlformats.org/officeDocument/2006/relationships" r:embed="rId7"/>
          <a:stretch>
            <a:fillRect/>
          </a:stretch>
        </p:blipFill>
        <p:spPr>
          <a:xfrm>
            <a:off x="12700" y="731520"/>
            <a:ext cx="3472180" cy="3168015"/>
          </a:xfrm>
          <a:prstGeom prst="rec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32" name=""/>
        <p:cNvGrpSpPr/>
        <p:nvPr/>
      </p:nvGrpSpPr>
      <p:grpSpPr>
        <a:xfrm>
          <a:off x="0" y="0"/>
          <a:ext cx="0" cy="0"/>
          <a:chOff x="0" y="0"/>
          <a:chExt cx="0" cy="0"/>
        </a:xfrm>
      </p:grpSpPr>
      <p:pic>
        <p:nvPicPr>
          <p:cNvPr id="2097164" name="图片 2097166"/>
          <p:cNvPicPr>
            <a:picLocks/>
          </p:cNvPicPr>
          <p:nvPr/>
        </p:nvPicPr>
        <p:blipFill>
          <a:blip xmlns:r="http://schemas.openxmlformats.org/officeDocument/2006/relationships" r:embed="rId1"/>
          <a:stretch>
            <a:fillRect/>
          </a:stretch>
        </p:blipFill>
        <p:spPr>
          <a:xfrm>
            <a:off x="-345429" y="0"/>
            <a:ext cx="12723543" cy="6858000"/>
          </a:xfrm>
          <a:prstGeom prst="rect"/>
        </p:spPr>
      </p:pic>
      <p:sp>
        <p:nvSpPr>
          <p:cNvPr id="1048616" name="文本框 1048863"/>
          <p:cNvSpPr txBox="1"/>
          <p:nvPr/>
        </p:nvSpPr>
        <p:spPr>
          <a:xfrm>
            <a:off x="2972577" y="318109"/>
            <a:ext cx="6935743" cy="688339"/>
          </a:xfrm>
          <a:prstGeom prst="rect"/>
          <a:solidFill>
            <a:srgbClr val="FFCC99"/>
          </a:solidFill>
        </p:spPr>
        <p:txBody>
          <a:bodyPr rtlCol="0" wrap="square">
            <a:spAutoFit/>
          </a:bodyPr>
          <a:p>
            <a:r>
              <a:rPr altLang="zh-CN" sz="4000" lang="en-US">
                <a:solidFill>
                  <a:srgbClr val="000000"/>
                </a:solidFill>
              </a:rPr>
              <a:t>Thank you for your listening</a:t>
            </a:r>
            <a:endParaRPr sz="2800" lang="zh-CN">
              <a:solidFill>
                <a:srgbClr val="000000"/>
              </a:solidFill>
            </a:endParaRPr>
          </a:p>
        </p:txBody>
      </p:sp>
    </p:spTree>
  </p:cSld>
  <p:clrMapOvr>
    <a:masterClrMapping/>
  </p:clrMapOvr>
</p:sld>
</file>

<file path=ppt/tags/tag1.xml><?xml version="1.0" encoding="utf-8"?>
<p:tagLst xmlns:p="http://schemas.openxmlformats.org/presentationml/2006/main">
  <p:tag name="KSO_WM_DIAGRAM_VIRTUALLY_FRAME" val="{&quot;height&quot;:374.8237007874016,&quot;left&quot;:568.9997637795275,&quot;top&quot;:78.7755905511811,&quot;width&quot;:365.8206299212599}"/>
</p:tagLst>
</file>

<file path=ppt/tags/tag2.xml><?xml version="1.0" encoding="utf-8"?>
<p:tagLst xmlns:p="http://schemas.openxmlformats.org/presentationml/2006/main">
  <p:tag name="KSO_WM_DIAGRAM_VIRTUALLY_FRAME" val="{&quot;height&quot;:374.8237007874016,&quot;left&quot;:568.9997637795275,&quot;top&quot;:78.7755905511811,&quot;width&quot;:365.8206299212599}"/>
</p:tagLst>
</file>

<file path=ppt/tags/tag3.xml><?xml version="1.0" encoding="utf-8"?>
<p:tagLst xmlns:p="http://schemas.openxmlformats.org/presentationml/2006/main">
  <p:tag name="KSO_WM_DIAGRAM_VIRTUALLY_FRAME" val="{&quot;height&quot;:374.8237007874016,&quot;left&quot;:568.9997637795275,&quot;top&quot;:78.7755905511811,&quot;width&quot;:365.8206299212599}"/>
</p:tagLst>
</file>

<file path=ppt/tags/tag4.xml><?xml version="1.0" encoding="utf-8"?>
<p:tagLst xmlns:p="http://schemas.openxmlformats.org/presentationml/2006/main">
  <p:tag name="KSO_WM_DIAGRAM_VIRTUALLY_FRAME" val="{&quot;height&quot;:374.8237007874016,&quot;left&quot;:568.9997637795275,&quot;top&quot;:78.7755905511811,&quot;width&quot;:365.8206299212599}"/>
</p:tagLst>
</file>

<file path=ppt/theme/theme1.xml><?xml version="1.0" encoding="utf-8"?>
<a:theme xmlns:a="http://schemas.openxmlformats.org/drawingml/2006/main" name="Office 主题">
  <a:themeElements>
    <a:clrScheme name="Office 主题">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WPS 演示</Application>
  <ScaleCrop>0</ScaleCrop>
  <LinksUpToDate>0</LinksUpToDate>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creator>PLA110</dc:creator>
  <cp:lastModifiedBy>云盘</cp:lastModifiedBy>
  <dcterms:created xsi:type="dcterms:W3CDTF">2025-10-31T13:55:17Z</dcterms:created>
  <dcterms:modified xsi:type="dcterms:W3CDTF">2025-11-02T05:22:15Z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2052-12.1.0.22529</vt:lpwstr>
  </property>
  <property fmtid="{D5CDD505-2E9C-101B-9397-08002B2CF9AE}" pid="3" name="ICV">
    <vt:lpwstr>a7e0b7d2fcc64bef8c3f0e0594598916_21</vt:lpwstr>
  </property>
</Properties>
</file>