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</p:sldIdLst>
  <p:sldSz cx="12192000" cy="6858000"/>
  <p:notesSz cx="6858000" cy="12192000"/>
  <p:embeddedFontLst>
    <p:embeddedFont>
      <p:font typeface="MiSans" panose="02010600030101010101" charset="-122"/>
      <p:regular r:id="rId11"/>
    </p:embeddedFont>
    <p:embeddedFont>
      <p:font typeface="Noto Sans SC" panose="020B0200000000000000" pitchFamily="34" charset="-122"/>
      <p:regular r:id="rId12"/>
      <p:bold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5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25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2:07:24-d2sh0v61bb2p4onborhg.jpeg"/>
          <p:cNvPicPr>
            <a:picLocks noChangeAspect="1"/>
          </p:cNvPicPr>
          <p:nvPr/>
        </p:nvPicPr>
        <p:blipFill>
          <a:blip r:embed="rId4"/>
          <a:srcRect t="7258" r="4849" b="7258"/>
          <a:stretch/>
        </p:blipFill>
        <p:spPr>
          <a:xfrm>
            <a:off x="6629793" y="226638"/>
            <a:ext cx="5346208" cy="6404724"/>
          </a:xfrm>
          <a:prstGeom prst="roundRect">
            <a:avLst>
              <a:gd name="adj" fmla="val 2129"/>
            </a:avLst>
          </a:prstGeom>
        </p:spPr>
      </p:pic>
      <p:sp>
        <p:nvSpPr>
          <p:cNvPr id="3" name="Text 0"/>
          <p:cNvSpPr/>
          <p:nvPr/>
        </p:nvSpPr>
        <p:spPr>
          <a:xfrm>
            <a:off x="235297" y="2291839"/>
            <a:ext cx="6142330" cy="138923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1F829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Thanksgiving Unwrapped: Heritage, Hospitality &amp; Holiday Travel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345440" y="6477000"/>
            <a:ext cx="156210" cy="156210"/>
          </a:xfrm>
          <a:prstGeom prst="ellipse">
            <a:avLst/>
          </a:prstGeom>
          <a:solidFill>
            <a:srgbClr val="89CCDF"/>
          </a:solidFill>
          <a:ln/>
        </p:spPr>
      </p:sp>
      <p:sp>
        <p:nvSpPr>
          <p:cNvPr id="5" name="Text 2"/>
          <p:cNvSpPr/>
          <p:nvPr/>
        </p:nvSpPr>
        <p:spPr>
          <a:xfrm>
            <a:off x="345440" y="6477000"/>
            <a:ext cx="156210" cy="1562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93725" y="6477000"/>
            <a:ext cx="156210" cy="156210"/>
          </a:xfrm>
          <a:prstGeom prst="ellipse">
            <a:avLst/>
          </a:prstGeom>
          <a:solidFill>
            <a:srgbClr val="CFE8F1"/>
          </a:solidFill>
          <a:ln/>
        </p:spPr>
      </p:sp>
      <p:sp>
        <p:nvSpPr>
          <p:cNvPr id="7" name="Text 4"/>
          <p:cNvSpPr/>
          <p:nvPr/>
        </p:nvSpPr>
        <p:spPr>
          <a:xfrm>
            <a:off x="593725" y="6477000"/>
            <a:ext cx="156210" cy="1562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42010" y="6477000"/>
            <a:ext cx="156210" cy="156210"/>
          </a:xfrm>
          <a:prstGeom prst="ellipse">
            <a:avLst/>
          </a:prstGeom>
          <a:solidFill>
            <a:srgbClr val="89CCDF"/>
          </a:solidFill>
          <a:ln/>
        </p:spPr>
      </p:sp>
      <p:sp>
        <p:nvSpPr>
          <p:cNvPr id="9" name="Text 6"/>
          <p:cNvSpPr/>
          <p:nvPr/>
        </p:nvSpPr>
        <p:spPr>
          <a:xfrm>
            <a:off x="842010" y="6477000"/>
            <a:ext cx="156210" cy="1562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090295" y="6477000"/>
            <a:ext cx="156210" cy="156210"/>
          </a:xfrm>
          <a:prstGeom prst="ellipse">
            <a:avLst/>
          </a:prstGeom>
          <a:solidFill>
            <a:srgbClr val="CFE8F1"/>
          </a:solidFill>
          <a:ln/>
        </p:spPr>
      </p:sp>
      <p:sp>
        <p:nvSpPr>
          <p:cNvPr id="11" name="Text 8"/>
          <p:cNvSpPr/>
          <p:nvPr/>
        </p:nvSpPr>
        <p:spPr>
          <a:xfrm>
            <a:off x="1090295" y="6477000"/>
            <a:ext cx="156210" cy="1562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A6E1"/>
              </a:gs>
              <a:gs pos="100000">
                <a:srgbClr val="C6E9F2">
                  <a:alpha val="0"/>
                </a:srgbClr>
              </a:gs>
            </a:gsLst>
            <a:lin ang="270000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 rot="16200000">
            <a:off x="3574415" y="-1758950"/>
            <a:ext cx="6159500" cy="11075670"/>
          </a:xfrm>
          <a:prstGeom prst="round2SameRect">
            <a:avLst>
              <a:gd name="adj1" fmla="val 10429"/>
              <a:gd name="adj2" fmla="val 0"/>
            </a:avLst>
          </a:prstGeom>
          <a:solidFill>
            <a:srgbClr val="FFFFFF"/>
          </a:solidFill>
          <a:ln/>
        </p:spPr>
      </p:sp>
      <p:sp>
        <p:nvSpPr>
          <p:cNvPr id="5" name="Text 3"/>
          <p:cNvSpPr/>
          <p:nvPr/>
        </p:nvSpPr>
        <p:spPr>
          <a:xfrm rot="16200000">
            <a:off x="3574415" y="-1758950"/>
            <a:ext cx="6159500" cy="110756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6" name="Image 0" descr="https://kimi-img.moonshot.cn/pub/slides/slides_tmpl/image/25-09-04-12:07:24-d2sh0v61bb2p4onborj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594" y="1045257"/>
            <a:ext cx="4993057" cy="476748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11354614" y="547405"/>
            <a:ext cx="558258" cy="558258"/>
          </a:xfrm>
          <a:prstGeom prst="ellipse">
            <a:avLst/>
          </a:prstGeom>
          <a:gradFill flip="none" rotWithShape="1">
            <a:gsLst>
              <a:gs pos="0">
                <a:srgbClr val="60C0D9"/>
              </a:gs>
              <a:gs pos="100000">
                <a:srgbClr val="F5F5F5"/>
              </a:gs>
            </a:gsLst>
            <a:lin ang="8100000" scaled="1"/>
          </a:gradFill>
          <a:ln/>
        </p:spPr>
      </p:sp>
      <p:sp>
        <p:nvSpPr>
          <p:cNvPr id="8" name="Text 5"/>
          <p:cNvSpPr/>
          <p:nvPr/>
        </p:nvSpPr>
        <p:spPr>
          <a:xfrm>
            <a:off x="11354614" y="547405"/>
            <a:ext cx="558258" cy="55825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409355" y="3035662"/>
            <a:ext cx="1687967" cy="8358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46859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232775" y="3905885"/>
            <a:ext cx="2523490" cy="5302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46859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549400" y="2192972"/>
            <a:ext cx="982345" cy="8358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5400" dirty="0">
                <a:gradFill flip="none" rotWithShape="0">
                  <a:gsLst>
                    <a:gs pos="0">
                      <a:srgbClr val="60C0D9"/>
                    </a:gs>
                    <a:gs pos="100000">
                      <a:srgbClr val="60C0D9">
                        <a:alpha val="18000"/>
                      </a:srgbClr>
                    </a:gs>
                  </a:gsLst>
                  <a:lin ang="10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2636520" y="2300287"/>
            <a:ext cx="2522855" cy="30916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70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Origins &amp; Evolution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549400" y="3370897"/>
            <a:ext cx="1128395" cy="8358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gradFill flip="none" rotWithShape="0">
                  <a:gsLst>
                    <a:gs pos="0">
                      <a:srgbClr val="60C0D9"/>
                    </a:gs>
                    <a:gs pos="100000">
                      <a:srgbClr val="60C0D9">
                        <a:alpha val="18000"/>
                      </a:srgbClr>
                    </a:gs>
                  </a:gsLst>
                  <a:lin ang="10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2636520" y="3478212"/>
            <a:ext cx="2522855" cy="99139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70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Customs &amp; Contemporary Meaning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572305" y="4441507"/>
            <a:ext cx="1128395" cy="8358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gradFill flip="none" rotWithShape="0">
                  <a:gsLst>
                    <a:gs pos="0">
                      <a:srgbClr val="60C0D9"/>
                    </a:gs>
                    <a:gs pos="100000">
                      <a:srgbClr val="60C0D9">
                        <a:alpha val="18000"/>
                      </a:srgbClr>
                    </a:gs>
                  </a:gsLst>
                  <a:lin ang="10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2659425" y="4548822"/>
            <a:ext cx="2522855" cy="6502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36657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Audience Engagement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2:07:27-d2sh0vu1bb2p4onbor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181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34290"/>
            <a:ext cx="12192000" cy="6911340"/>
          </a:xfrm>
          <a:prstGeom prst="rect">
            <a:avLst/>
          </a:prstGeom>
          <a:solidFill>
            <a:srgbClr val="1596CE">
              <a:alpha val="34902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0" y="-34290"/>
            <a:ext cx="12192000" cy="691134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5" name="Image 1" descr="https://kimi-img.moonshot.cn/pub/slides/slides_tmpl/image/25-09-04-12:07:24-d2sh0v61bb2p4onbork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0" y="4781550"/>
            <a:ext cx="12192000" cy="2095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" name="Text 3"/>
          <p:cNvSpPr/>
          <p:nvPr/>
        </p:nvSpPr>
        <p:spPr>
          <a:xfrm>
            <a:off x="0" y="4781550"/>
            <a:ext cx="12192000" cy="20955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060960" y="5016089"/>
            <a:ext cx="3320540" cy="49331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C3D8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003299" y="3010535"/>
            <a:ext cx="7817971" cy="49331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Origins &amp; Evolution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3679190" y="1565275"/>
            <a:ext cx="3399155" cy="148034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1003300" y="1565275"/>
            <a:ext cx="2910205" cy="13551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1003300" y="3832778"/>
            <a:ext cx="10296671" cy="142613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3" name="Text 9"/>
          <p:cNvSpPr/>
          <p:nvPr/>
        </p:nvSpPr>
        <p:spPr>
          <a:xfrm>
            <a:off x="1003300" y="3832778"/>
            <a:ext cx="10296671" cy="14261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2:07:23-d2sh0uu1bb2p4onborh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64558" y="-2672080"/>
            <a:ext cx="6858635" cy="1220279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291103" y="1320165"/>
            <a:ext cx="7061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0093B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From Pilgrims to National Holiday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>
            <a:off x="1495861" y="2336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0093B2">
              <a:alpha val="10196"/>
            </a:srgbClr>
          </a:solidFill>
          <a:ln/>
        </p:spPr>
      </p:sp>
      <p:sp>
        <p:nvSpPr>
          <p:cNvPr id="6" name="Shape 2"/>
          <p:cNvSpPr/>
          <p:nvPr/>
        </p:nvSpPr>
        <p:spPr>
          <a:xfrm>
            <a:off x="1591111" y="24638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34938" y="0"/>
                </a:moveTo>
                <a:cubicBezTo>
                  <a:pt x="121791" y="0"/>
                  <a:pt x="111125" y="10666"/>
                  <a:pt x="111125" y="23812"/>
                </a:cubicBezTo>
                <a:lnTo>
                  <a:pt x="111125" y="31750"/>
                </a:lnTo>
                <a:lnTo>
                  <a:pt x="103188" y="31750"/>
                </a:lnTo>
                <a:cubicBezTo>
                  <a:pt x="81260" y="31750"/>
                  <a:pt x="63500" y="49510"/>
                  <a:pt x="63500" y="71438"/>
                </a:cubicBezTo>
                <a:lnTo>
                  <a:pt x="63500" y="125413"/>
                </a:lnTo>
                <a:lnTo>
                  <a:pt x="52784" y="129679"/>
                </a:lnTo>
                <a:cubicBezTo>
                  <a:pt x="45442" y="132606"/>
                  <a:pt x="41622" y="140791"/>
                  <a:pt x="44152" y="148282"/>
                </a:cubicBezTo>
                <a:cubicBezTo>
                  <a:pt x="49312" y="163810"/>
                  <a:pt x="57448" y="177701"/>
                  <a:pt x="67816" y="189508"/>
                </a:cubicBezTo>
                <a:cubicBezTo>
                  <a:pt x="77787" y="184944"/>
                  <a:pt x="88503" y="182612"/>
                  <a:pt x="99219" y="182563"/>
                </a:cubicBezTo>
                <a:cubicBezTo>
                  <a:pt x="115639" y="182463"/>
                  <a:pt x="132110" y="187623"/>
                  <a:pt x="146050" y="198140"/>
                </a:cubicBezTo>
                <a:lnTo>
                  <a:pt x="146844" y="198735"/>
                </a:lnTo>
                <a:lnTo>
                  <a:pt x="146844" y="92075"/>
                </a:lnTo>
                <a:lnTo>
                  <a:pt x="95250" y="112712"/>
                </a:lnTo>
                <a:lnTo>
                  <a:pt x="95250" y="71437"/>
                </a:lnTo>
                <a:cubicBezTo>
                  <a:pt x="95250" y="67072"/>
                  <a:pt x="98822" y="63500"/>
                  <a:pt x="103188" y="63500"/>
                </a:cubicBezTo>
                <a:lnTo>
                  <a:pt x="214313" y="63500"/>
                </a:lnTo>
                <a:cubicBezTo>
                  <a:pt x="218678" y="63500"/>
                  <a:pt x="222250" y="67072"/>
                  <a:pt x="222250" y="71437"/>
                </a:cubicBezTo>
                <a:lnTo>
                  <a:pt x="222250" y="112712"/>
                </a:lnTo>
                <a:lnTo>
                  <a:pt x="170656" y="92075"/>
                </a:lnTo>
                <a:lnTo>
                  <a:pt x="170656" y="198735"/>
                </a:lnTo>
                <a:lnTo>
                  <a:pt x="171450" y="198140"/>
                </a:lnTo>
                <a:cubicBezTo>
                  <a:pt x="185093" y="187871"/>
                  <a:pt x="201166" y="182662"/>
                  <a:pt x="217289" y="182563"/>
                </a:cubicBezTo>
                <a:cubicBezTo>
                  <a:pt x="228352" y="182513"/>
                  <a:pt x="239415" y="184795"/>
                  <a:pt x="249684" y="189508"/>
                </a:cubicBezTo>
                <a:cubicBezTo>
                  <a:pt x="260052" y="177750"/>
                  <a:pt x="268188" y="163810"/>
                  <a:pt x="273348" y="148282"/>
                </a:cubicBezTo>
                <a:cubicBezTo>
                  <a:pt x="275828" y="140742"/>
                  <a:pt x="272058" y="132606"/>
                  <a:pt x="264716" y="129679"/>
                </a:cubicBezTo>
                <a:lnTo>
                  <a:pt x="254000" y="125413"/>
                </a:lnTo>
                <a:lnTo>
                  <a:pt x="254000" y="71438"/>
                </a:lnTo>
                <a:cubicBezTo>
                  <a:pt x="254000" y="49510"/>
                  <a:pt x="236240" y="31750"/>
                  <a:pt x="214313" y="31750"/>
                </a:cubicBezTo>
                <a:lnTo>
                  <a:pt x="206375" y="31750"/>
                </a:lnTo>
                <a:lnTo>
                  <a:pt x="206375" y="23812"/>
                </a:lnTo>
                <a:cubicBezTo>
                  <a:pt x="206375" y="10666"/>
                  <a:pt x="195709" y="0"/>
                  <a:pt x="182563" y="0"/>
                </a:cubicBezTo>
                <a:lnTo>
                  <a:pt x="134938" y="0"/>
                </a:lnTo>
                <a:close/>
                <a:moveTo>
                  <a:pt x="200124" y="236190"/>
                </a:moveTo>
                <a:cubicBezTo>
                  <a:pt x="210691" y="228203"/>
                  <a:pt x="224879" y="228203"/>
                  <a:pt x="235446" y="236190"/>
                </a:cubicBezTo>
                <a:cubicBezTo>
                  <a:pt x="244872" y="243334"/>
                  <a:pt x="256232" y="250180"/>
                  <a:pt x="268784" y="252710"/>
                </a:cubicBezTo>
                <a:cubicBezTo>
                  <a:pt x="281930" y="255389"/>
                  <a:pt x="295721" y="253107"/>
                  <a:pt x="308818" y="243235"/>
                </a:cubicBezTo>
                <a:cubicBezTo>
                  <a:pt x="314077" y="239266"/>
                  <a:pt x="315119" y="231825"/>
                  <a:pt x="311150" y="226566"/>
                </a:cubicBezTo>
                <a:cubicBezTo>
                  <a:pt x="307181" y="221307"/>
                  <a:pt x="299740" y="220266"/>
                  <a:pt x="294481" y="224234"/>
                </a:cubicBezTo>
                <a:cubicBezTo>
                  <a:pt x="287089" y="229791"/>
                  <a:pt x="280293" y="230733"/>
                  <a:pt x="273496" y="229344"/>
                </a:cubicBezTo>
                <a:cubicBezTo>
                  <a:pt x="266105" y="227856"/>
                  <a:pt x="258167" y="223441"/>
                  <a:pt x="249783" y="217140"/>
                </a:cubicBezTo>
                <a:cubicBezTo>
                  <a:pt x="230733" y="202754"/>
                  <a:pt x="204887" y="202754"/>
                  <a:pt x="185787" y="217140"/>
                </a:cubicBezTo>
                <a:cubicBezTo>
                  <a:pt x="173881" y="226120"/>
                  <a:pt x="165596" y="230188"/>
                  <a:pt x="158750" y="230188"/>
                </a:cubicBezTo>
                <a:cubicBezTo>
                  <a:pt x="151904" y="230188"/>
                  <a:pt x="143619" y="226120"/>
                  <a:pt x="131713" y="217140"/>
                </a:cubicBezTo>
                <a:cubicBezTo>
                  <a:pt x="112663" y="202754"/>
                  <a:pt x="86816" y="202754"/>
                  <a:pt x="67717" y="217140"/>
                </a:cubicBezTo>
                <a:cubicBezTo>
                  <a:pt x="57001" y="225227"/>
                  <a:pt x="47228" y="229939"/>
                  <a:pt x="38497" y="229890"/>
                </a:cubicBezTo>
                <a:cubicBezTo>
                  <a:pt x="33734" y="229840"/>
                  <a:pt x="28625" y="228402"/>
                  <a:pt x="23019" y="224185"/>
                </a:cubicBezTo>
                <a:cubicBezTo>
                  <a:pt x="17760" y="220216"/>
                  <a:pt x="10319" y="221258"/>
                  <a:pt x="6350" y="226516"/>
                </a:cubicBezTo>
                <a:cubicBezTo>
                  <a:pt x="2381" y="231775"/>
                  <a:pt x="3473" y="239266"/>
                  <a:pt x="8731" y="243235"/>
                </a:cubicBezTo>
                <a:cubicBezTo>
                  <a:pt x="18207" y="250379"/>
                  <a:pt x="28277" y="253653"/>
                  <a:pt x="38398" y="253702"/>
                </a:cubicBezTo>
                <a:cubicBezTo>
                  <a:pt x="55215" y="253802"/>
                  <a:pt x="70296" y="245070"/>
                  <a:pt x="82104" y="236190"/>
                </a:cubicBezTo>
                <a:cubicBezTo>
                  <a:pt x="92670" y="228203"/>
                  <a:pt x="106859" y="228203"/>
                  <a:pt x="117425" y="236190"/>
                </a:cubicBezTo>
                <a:cubicBezTo>
                  <a:pt x="129431" y="245269"/>
                  <a:pt x="143371" y="254000"/>
                  <a:pt x="158800" y="254000"/>
                </a:cubicBezTo>
                <a:cubicBezTo>
                  <a:pt x="174228" y="254000"/>
                  <a:pt x="188119" y="245219"/>
                  <a:pt x="200174" y="236190"/>
                </a:cubicBezTo>
                <a:close/>
              </a:path>
            </a:pathLst>
          </a:custGeom>
          <a:solidFill>
            <a:srgbClr val="0093B2"/>
          </a:solidFill>
          <a:ln/>
        </p:spPr>
      </p:sp>
      <p:sp>
        <p:nvSpPr>
          <p:cNvPr id="7" name="Text 3"/>
          <p:cNvSpPr/>
          <p:nvPr/>
        </p:nvSpPr>
        <p:spPr>
          <a:xfrm>
            <a:off x="2808398" y="2463165"/>
            <a:ext cx="6223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93B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1621:</a:t>
            </a:r>
            <a:r>
              <a:rPr lang="en-US" sz="16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The Pilgrims, aided by Native Americans, celebrated their first successful harvest with a three-day feast, forging a legacy of gratitude and cooperation.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1495861" y="3454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28A8C4">
              <a:alpha val="10196"/>
            </a:srgbClr>
          </a:solidFill>
          <a:ln/>
        </p:spPr>
      </p:sp>
      <p:sp>
        <p:nvSpPr>
          <p:cNvPr id="9" name="Shape 5"/>
          <p:cNvSpPr/>
          <p:nvPr/>
        </p:nvSpPr>
        <p:spPr>
          <a:xfrm>
            <a:off x="1622861" y="358140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0" y="55563"/>
                </a:moveTo>
                <a:cubicBezTo>
                  <a:pt x="0" y="34975"/>
                  <a:pt x="15677" y="18058"/>
                  <a:pt x="35719" y="16073"/>
                </a:cubicBezTo>
                <a:lnTo>
                  <a:pt x="35719" y="15875"/>
                </a:lnTo>
                <a:lnTo>
                  <a:pt x="174625" y="15875"/>
                </a:lnTo>
                <a:cubicBezTo>
                  <a:pt x="200918" y="15875"/>
                  <a:pt x="222250" y="37207"/>
                  <a:pt x="222250" y="63500"/>
                </a:cubicBezTo>
                <a:lnTo>
                  <a:pt x="222250" y="150813"/>
                </a:lnTo>
                <a:lnTo>
                  <a:pt x="134938" y="150813"/>
                </a:lnTo>
                <a:cubicBezTo>
                  <a:pt x="115193" y="150813"/>
                  <a:pt x="99219" y="166787"/>
                  <a:pt x="99219" y="186531"/>
                </a:cubicBezTo>
                <a:lnTo>
                  <a:pt x="99219" y="216297"/>
                </a:lnTo>
                <a:cubicBezTo>
                  <a:pt x="99219" y="228352"/>
                  <a:pt x="89446" y="238125"/>
                  <a:pt x="77391" y="238125"/>
                </a:cubicBezTo>
                <a:cubicBezTo>
                  <a:pt x="65336" y="238125"/>
                  <a:pt x="55563" y="228352"/>
                  <a:pt x="55563" y="216297"/>
                </a:cubicBezTo>
                <a:lnTo>
                  <a:pt x="55563" y="103188"/>
                </a:lnTo>
                <a:lnTo>
                  <a:pt x="23812" y="103188"/>
                </a:lnTo>
                <a:cubicBezTo>
                  <a:pt x="10666" y="103188"/>
                  <a:pt x="0" y="92521"/>
                  <a:pt x="0" y="79375"/>
                </a:cubicBezTo>
                <a:lnTo>
                  <a:pt x="0" y="55563"/>
                </a:lnTo>
                <a:close/>
                <a:moveTo>
                  <a:pt x="117475" y="238125"/>
                </a:moveTo>
                <a:cubicBezTo>
                  <a:pt x="120997" y="231626"/>
                  <a:pt x="123031" y="224185"/>
                  <a:pt x="123031" y="216297"/>
                </a:cubicBezTo>
                <a:lnTo>
                  <a:pt x="123031" y="186531"/>
                </a:lnTo>
                <a:cubicBezTo>
                  <a:pt x="123031" y="179933"/>
                  <a:pt x="128339" y="174625"/>
                  <a:pt x="134938" y="174625"/>
                </a:cubicBezTo>
                <a:lnTo>
                  <a:pt x="257969" y="174625"/>
                </a:lnTo>
                <a:cubicBezTo>
                  <a:pt x="264567" y="174625"/>
                  <a:pt x="269875" y="179933"/>
                  <a:pt x="269875" y="186531"/>
                </a:cubicBezTo>
                <a:lnTo>
                  <a:pt x="269875" y="198438"/>
                </a:lnTo>
                <a:cubicBezTo>
                  <a:pt x="269875" y="220365"/>
                  <a:pt x="252115" y="238125"/>
                  <a:pt x="230188" y="238125"/>
                </a:cubicBezTo>
                <a:lnTo>
                  <a:pt x="117475" y="238125"/>
                </a:lnTo>
                <a:close/>
                <a:moveTo>
                  <a:pt x="39688" y="39688"/>
                </a:moveTo>
                <a:cubicBezTo>
                  <a:pt x="30907" y="39688"/>
                  <a:pt x="23812" y="46782"/>
                  <a:pt x="23812" y="55563"/>
                </a:cubicBezTo>
                <a:lnTo>
                  <a:pt x="23812" y="79375"/>
                </a:lnTo>
                <a:lnTo>
                  <a:pt x="55563" y="79375"/>
                </a:lnTo>
                <a:lnTo>
                  <a:pt x="55563" y="55563"/>
                </a:lnTo>
                <a:cubicBezTo>
                  <a:pt x="55563" y="46782"/>
                  <a:pt x="48468" y="39688"/>
                  <a:pt x="39688" y="39688"/>
                </a:cubicBezTo>
                <a:close/>
              </a:path>
            </a:pathLst>
          </a:custGeom>
          <a:solidFill>
            <a:srgbClr val="28A8C4"/>
          </a:solidFill>
          <a:ln/>
        </p:spPr>
      </p:sp>
      <p:sp>
        <p:nvSpPr>
          <p:cNvPr id="10" name="Text 6"/>
          <p:cNvSpPr/>
          <p:nvPr/>
        </p:nvSpPr>
        <p:spPr>
          <a:xfrm>
            <a:off x="2808398" y="3520419"/>
            <a:ext cx="6223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8A8C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1863:</a:t>
            </a:r>
            <a:r>
              <a:rPr lang="en-US" sz="16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President Abraham Lincoln proclaimed Thanksgiving a national holiday, to be observed on the final Thursday of November, unifying a nation during the Civil War.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1515993" y="4699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00C4E6">
              <a:alpha val="20000"/>
            </a:srgbClr>
          </a:solidFill>
          <a:ln/>
        </p:spPr>
      </p:sp>
      <p:sp>
        <p:nvSpPr>
          <p:cNvPr id="12" name="Shape 8"/>
          <p:cNvSpPr/>
          <p:nvPr/>
        </p:nvSpPr>
        <p:spPr>
          <a:xfrm>
            <a:off x="1654611" y="48260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63500" y="0"/>
                </a:moveTo>
                <a:cubicBezTo>
                  <a:pt x="72281" y="0"/>
                  <a:pt x="79375" y="7094"/>
                  <a:pt x="79375" y="15875"/>
                </a:cubicBezTo>
                <a:lnTo>
                  <a:pt x="79375" y="31750"/>
                </a:lnTo>
                <a:lnTo>
                  <a:pt x="142875" y="31750"/>
                </a:lnTo>
                <a:lnTo>
                  <a:pt x="142875" y="15875"/>
                </a:lnTo>
                <a:cubicBezTo>
                  <a:pt x="142875" y="7094"/>
                  <a:pt x="149969" y="0"/>
                  <a:pt x="158750" y="0"/>
                </a:cubicBezTo>
                <a:cubicBezTo>
                  <a:pt x="167531" y="0"/>
                  <a:pt x="174625" y="7094"/>
                  <a:pt x="174625" y="15875"/>
                </a:cubicBezTo>
                <a:lnTo>
                  <a:pt x="174625" y="31750"/>
                </a:lnTo>
                <a:lnTo>
                  <a:pt x="190500" y="31750"/>
                </a:lnTo>
                <a:cubicBezTo>
                  <a:pt x="208012" y="31750"/>
                  <a:pt x="222250" y="45988"/>
                  <a:pt x="222250" y="63500"/>
                </a:cubicBezTo>
                <a:lnTo>
                  <a:pt x="222250" y="206375"/>
                </a:lnTo>
                <a:cubicBezTo>
                  <a:pt x="222250" y="223887"/>
                  <a:pt x="208012" y="238125"/>
                  <a:pt x="190500" y="238125"/>
                </a:cubicBezTo>
                <a:lnTo>
                  <a:pt x="31750" y="238125"/>
                </a:lnTo>
                <a:cubicBezTo>
                  <a:pt x="14238" y="238125"/>
                  <a:pt x="0" y="223887"/>
                  <a:pt x="0" y="206375"/>
                </a:cubicBezTo>
                <a:lnTo>
                  <a:pt x="0" y="63500"/>
                </a:lnTo>
                <a:cubicBezTo>
                  <a:pt x="0" y="45988"/>
                  <a:pt x="14238" y="31750"/>
                  <a:pt x="31750" y="31750"/>
                </a:cubicBezTo>
                <a:lnTo>
                  <a:pt x="47625" y="31750"/>
                </a:lnTo>
                <a:lnTo>
                  <a:pt x="47625" y="15875"/>
                </a:lnTo>
                <a:cubicBezTo>
                  <a:pt x="47625" y="7094"/>
                  <a:pt x="54719" y="0"/>
                  <a:pt x="63500" y="0"/>
                </a:cubicBezTo>
                <a:close/>
                <a:moveTo>
                  <a:pt x="31750" y="119063"/>
                </a:moveTo>
                <a:lnTo>
                  <a:pt x="31750" y="134938"/>
                </a:lnTo>
                <a:cubicBezTo>
                  <a:pt x="31750" y="139303"/>
                  <a:pt x="35322" y="142875"/>
                  <a:pt x="39688" y="142875"/>
                </a:cubicBezTo>
                <a:lnTo>
                  <a:pt x="55563" y="142875"/>
                </a:lnTo>
                <a:cubicBezTo>
                  <a:pt x="59928" y="142875"/>
                  <a:pt x="63500" y="139303"/>
                  <a:pt x="63500" y="134938"/>
                </a:cubicBezTo>
                <a:lnTo>
                  <a:pt x="63500" y="119063"/>
                </a:lnTo>
                <a:cubicBezTo>
                  <a:pt x="63500" y="114697"/>
                  <a:pt x="59928" y="111125"/>
                  <a:pt x="55563" y="111125"/>
                </a:cubicBezTo>
                <a:lnTo>
                  <a:pt x="39688" y="111125"/>
                </a:lnTo>
                <a:cubicBezTo>
                  <a:pt x="35322" y="111125"/>
                  <a:pt x="31750" y="114697"/>
                  <a:pt x="31750" y="119063"/>
                </a:cubicBezTo>
                <a:close/>
                <a:moveTo>
                  <a:pt x="95250" y="119063"/>
                </a:moveTo>
                <a:lnTo>
                  <a:pt x="95250" y="134938"/>
                </a:lnTo>
                <a:cubicBezTo>
                  <a:pt x="95250" y="139303"/>
                  <a:pt x="98822" y="142875"/>
                  <a:pt x="103188" y="142875"/>
                </a:cubicBezTo>
                <a:lnTo>
                  <a:pt x="119063" y="142875"/>
                </a:lnTo>
                <a:cubicBezTo>
                  <a:pt x="123428" y="142875"/>
                  <a:pt x="127000" y="139303"/>
                  <a:pt x="127000" y="134938"/>
                </a:cubicBezTo>
                <a:lnTo>
                  <a:pt x="127000" y="119063"/>
                </a:lnTo>
                <a:cubicBezTo>
                  <a:pt x="127000" y="114697"/>
                  <a:pt x="123428" y="111125"/>
                  <a:pt x="119063" y="111125"/>
                </a:cubicBezTo>
                <a:lnTo>
                  <a:pt x="103188" y="111125"/>
                </a:lnTo>
                <a:cubicBezTo>
                  <a:pt x="98822" y="111125"/>
                  <a:pt x="95250" y="114697"/>
                  <a:pt x="95250" y="119063"/>
                </a:cubicBezTo>
                <a:close/>
                <a:moveTo>
                  <a:pt x="166688" y="111125"/>
                </a:moveTo>
                <a:cubicBezTo>
                  <a:pt x="162322" y="111125"/>
                  <a:pt x="158750" y="114697"/>
                  <a:pt x="158750" y="119063"/>
                </a:cubicBezTo>
                <a:lnTo>
                  <a:pt x="158750" y="134938"/>
                </a:lnTo>
                <a:cubicBezTo>
                  <a:pt x="158750" y="139303"/>
                  <a:pt x="162322" y="142875"/>
                  <a:pt x="166688" y="142875"/>
                </a:cubicBezTo>
                <a:lnTo>
                  <a:pt x="182563" y="142875"/>
                </a:lnTo>
                <a:cubicBezTo>
                  <a:pt x="186928" y="142875"/>
                  <a:pt x="190500" y="139303"/>
                  <a:pt x="190500" y="134938"/>
                </a:cubicBezTo>
                <a:lnTo>
                  <a:pt x="190500" y="119063"/>
                </a:lnTo>
                <a:cubicBezTo>
                  <a:pt x="190500" y="114697"/>
                  <a:pt x="186928" y="111125"/>
                  <a:pt x="182563" y="111125"/>
                </a:cubicBezTo>
                <a:lnTo>
                  <a:pt x="166688" y="111125"/>
                </a:lnTo>
                <a:close/>
                <a:moveTo>
                  <a:pt x="31750" y="182563"/>
                </a:moveTo>
                <a:lnTo>
                  <a:pt x="31750" y="198438"/>
                </a:lnTo>
                <a:cubicBezTo>
                  <a:pt x="31750" y="202803"/>
                  <a:pt x="35322" y="206375"/>
                  <a:pt x="39688" y="206375"/>
                </a:cubicBezTo>
                <a:lnTo>
                  <a:pt x="55563" y="206375"/>
                </a:lnTo>
                <a:cubicBezTo>
                  <a:pt x="59928" y="206375"/>
                  <a:pt x="63500" y="202803"/>
                  <a:pt x="63500" y="198438"/>
                </a:cubicBezTo>
                <a:lnTo>
                  <a:pt x="63500" y="182563"/>
                </a:lnTo>
                <a:cubicBezTo>
                  <a:pt x="63500" y="178197"/>
                  <a:pt x="59928" y="174625"/>
                  <a:pt x="55563" y="174625"/>
                </a:cubicBezTo>
                <a:lnTo>
                  <a:pt x="39688" y="174625"/>
                </a:lnTo>
                <a:cubicBezTo>
                  <a:pt x="35322" y="174625"/>
                  <a:pt x="31750" y="178197"/>
                  <a:pt x="31750" y="182563"/>
                </a:cubicBezTo>
                <a:close/>
                <a:moveTo>
                  <a:pt x="103188" y="174625"/>
                </a:moveTo>
                <a:cubicBezTo>
                  <a:pt x="98822" y="174625"/>
                  <a:pt x="95250" y="178197"/>
                  <a:pt x="95250" y="182563"/>
                </a:cubicBezTo>
                <a:lnTo>
                  <a:pt x="95250" y="198438"/>
                </a:lnTo>
                <a:cubicBezTo>
                  <a:pt x="95250" y="202803"/>
                  <a:pt x="98822" y="206375"/>
                  <a:pt x="103188" y="206375"/>
                </a:cubicBezTo>
                <a:lnTo>
                  <a:pt x="119063" y="206375"/>
                </a:lnTo>
                <a:cubicBezTo>
                  <a:pt x="123428" y="206375"/>
                  <a:pt x="127000" y="202803"/>
                  <a:pt x="127000" y="198438"/>
                </a:cubicBezTo>
                <a:lnTo>
                  <a:pt x="127000" y="182563"/>
                </a:lnTo>
                <a:cubicBezTo>
                  <a:pt x="127000" y="178197"/>
                  <a:pt x="123428" y="174625"/>
                  <a:pt x="119063" y="174625"/>
                </a:cubicBezTo>
                <a:lnTo>
                  <a:pt x="103188" y="174625"/>
                </a:lnTo>
                <a:close/>
                <a:moveTo>
                  <a:pt x="158750" y="182563"/>
                </a:moveTo>
                <a:lnTo>
                  <a:pt x="158750" y="198438"/>
                </a:lnTo>
                <a:cubicBezTo>
                  <a:pt x="158750" y="202803"/>
                  <a:pt x="162322" y="206375"/>
                  <a:pt x="166688" y="206375"/>
                </a:cubicBezTo>
                <a:lnTo>
                  <a:pt x="182563" y="206375"/>
                </a:lnTo>
                <a:cubicBezTo>
                  <a:pt x="186928" y="206375"/>
                  <a:pt x="190500" y="202803"/>
                  <a:pt x="190500" y="198438"/>
                </a:cubicBezTo>
                <a:lnTo>
                  <a:pt x="190500" y="182563"/>
                </a:lnTo>
                <a:cubicBezTo>
                  <a:pt x="190500" y="178197"/>
                  <a:pt x="186928" y="174625"/>
                  <a:pt x="182563" y="174625"/>
                </a:cubicBezTo>
                <a:lnTo>
                  <a:pt x="166688" y="174625"/>
                </a:lnTo>
                <a:cubicBezTo>
                  <a:pt x="162322" y="174625"/>
                  <a:pt x="158750" y="178197"/>
                  <a:pt x="158750" y="182563"/>
                </a:cubicBezTo>
                <a:close/>
              </a:path>
            </a:pathLst>
          </a:custGeom>
          <a:solidFill>
            <a:srgbClr val="00C4E6"/>
          </a:solidFill>
          <a:ln/>
        </p:spPr>
      </p:sp>
      <p:sp>
        <p:nvSpPr>
          <p:cNvPr id="13" name="Text 9"/>
          <p:cNvSpPr/>
          <p:nvPr/>
        </p:nvSpPr>
        <p:spPr>
          <a:xfrm>
            <a:off x="2808398" y="4699000"/>
            <a:ext cx="6223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C4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Today:</a:t>
            </a:r>
            <a:r>
              <a:rPr lang="en-US" sz="16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The holiday is celebrated on the fourth Thursday of November, a cornerstone of American culture and a peak period for the travel and tourism industry.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2:07:27-d2sh0vu1bb2p4onbor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181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34290"/>
            <a:ext cx="12192000" cy="6911340"/>
          </a:xfrm>
          <a:prstGeom prst="rect">
            <a:avLst/>
          </a:prstGeom>
          <a:solidFill>
            <a:srgbClr val="1596CE">
              <a:alpha val="34902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0" y="-34290"/>
            <a:ext cx="12192000" cy="691134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5" name="Image 1" descr="https://kimi-img.moonshot.cn/pub/slides/slides_tmpl/image/25-09-04-12:07:24-d2sh0v61bb2p4onbork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0" y="4781550"/>
            <a:ext cx="12192000" cy="2095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" name="Text 3"/>
          <p:cNvSpPr/>
          <p:nvPr/>
        </p:nvSpPr>
        <p:spPr>
          <a:xfrm>
            <a:off x="0" y="4781550"/>
            <a:ext cx="12192000" cy="20955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060960" y="5016089"/>
            <a:ext cx="3320540" cy="49331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C3D8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003299" y="3010535"/>
            <a:ext cx="7817971" cy="49331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Customs &amp; Contemporary Meaning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3679190" y="1565275"/>
            <a:ext cx="3399155" cy="148034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1003300" y="1565275"/>
            <a:ext cx="2910205" cy="13551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1003300" y="3832778"/>
            <a:ext cx="10296671" cy="142613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3" name="Text 9"/>
          <p:cNvSpPr/>
          <p:nvPr/>
        </p:nvSpPr>
        <p:spPr>
          <a:xfrm>
            <a:off x="1003300" y="3832778"/>
            <a:ext cx="10296671" cy="14261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2:07:23-d2sh0uu1bb2p4onborh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2080" y="-2672080"/>
            <a:ext cx="6858635" cy="122027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2540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93B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Tableside Traditions &amp; Travel Rush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387601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101601" y="0"/>
                </a:moveTo>
                <a:lnTo>
                  <a:pt x="279399" y="0"/>
                </a:lnTo>
                <a:cubicBezTo>
                  <a:pt x="335512" y="0"/>
                  <a:pt x="381000" y="45488"/>
                  <a:pt x="381000" y="101601"/>
                </a:cubicBezTo>
                <a:lnTo>
                  <a:pt x="381000" y="507999"/>
                </a:lnTo>
                <a:cubicBezTo>
                  <a:pt x="381000" y="564112"/>
                  <a:pt x="335512" y="609600"/>
                  <a:pt x="279399" y="609600"/>
                </a:cubicBezTo>
                <a:lnTo>
                  <a:pt x="101601" y="609600"/>
                </a:lnTo>
                <a:cubicBezTo>
                  <a:pt x="45488" y="609600"/>
                  <a:pt x="0" y="564112"/>
                  <a:pt x="0" y="507999"/>
                </a:cubicBezTo>
                <a:lnTo>
                  <a:pt x="0" y="101601"/>
                </a:lnTo>
                <a:cubicBezTo>
                  <a:pt x="0" y="45488"/>
                  <a:pt x="45488" y="0"/>
                  <a:pt x="101601" y="0"/>
                </a:cubicBezTo>
                <a:close/>
              </a:path>
            </a:pathLst>
          </a:custGeom>
          <a:solidFill>
            <a:srgbClr val="0093B2">
              <a:alpha val="10196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292440" y="2540001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040" y="8573"/>
                </a:moveTo>
                <a:cubicBezTo>
                  <a:pt x="37564" y="3691"/>
                  <a:pt x="33457" y="0"/>
                  <a:pt x="28575" y="0"/>
                </a:cubicBezTo>
                <a:cubicBezTo>
                  <a:pt x="23693" y="0"/>
                  <a:pt x="19586" y="3691"/>
                  <a:pt x="19050" y="8513"/>
                </a:cubicBezTo>
                <a:lnTo>
                  <a:pt x="10656" y="89118"/>
                </a:lnTo>
                <a:cubicBezTo>
                  <a:pt x="9882" y="92690"/>
                  <a:pt x="9525" y="96322"/>
                  <a:pt x="9525" y="99953"/>
                </a:cubicBezTo>
                <a:cubicBezTo>
                  <a:pt x="9525" y="127278"/>
                  <a:pt x="30420" y="149721"/>
                  <a:pt x="57150" y="152162"/>
                </a:cubicBezTo>
                <a:lnTo>
                  <a:pt x="57150" y="285750"/>
                </a:lnTo>
                <a:cubicBezTo>
                  <a:pt x="57150" y="296287"/>
                  <a:pt x="65663" y="304800"/>
                  <a:pt x="76200" y="304800"/>
                </a:cubicBezTo>
                <a:cubicBezTo>
                  <a:pt x="86737" y="304800"/>
                  <a:pt x="95250" y="296287"/>
                  <a:pt x="95250" y="285750"/>
                </a:cubicBezTo>
                <a:lnTo>
                  <a:pt x="95250" y="152162"/>
                </a:lnTo>
                <a:cubicBezTo>
                  <a:pt x="121980" y="149721"/>
                  <a:pt x="142875" y="127278"/>
                  <a:pt x="142875" y="99953"/>
                </a:cubicBezTo>
                <a:cubicBezTo>
                  <a:pt x="142875" y="96322"/>
                  <a:pt x="142518" y="92690"/>
                  <a:pt x="141744" y="89118"/>
                </a:cubicBezTo>
                <a:lnTo>
                  <a:pt x="133290" y="8513"/>
                </a:lnTo>
                <a:cubicBezTo>
                  <a:pt x="132814" y="3691"/>
                  <a:pt x="128707" y="0"/>
                  <a:pt x="123825" y="0"/>
                </a:cubicBezTo>
                <a:cubicBezTo>
                  <a:pt x="118943" y="0"/>
                  <a:pt x="114836" y="3691"/>
                  <a:pt x="114360" y="8573"/>
                </a:cubicBezTo>
                <a:lnTo>
                  <a:pt x="106263" y="89237"/>
                </a:lnTo>
                <a:cubicBezTo>
                  <a:pt x="105906" y="92631"/>
                  <a:pt x="103049" y="95250"/>
                  <a:pt x="99655" y="95250"/>
                </a:cubicBezTo>
                <a:cubicBezTo>
                  <a:pt x="96203" y="95250"/>
                  <a:pt x="93345" y="92631"/>
                  <a:pt x="92988" y="89178"/>
                </a:cubicBezTo>
                <a:lnTo>
                  <a:pt x="85665" y="8692"/>
                </a:lnTo>
                <a:cubicBezTo>
                  <a:pt x="85249" y="3750"/>
                  <a:pt x="81141" y="0"/>
                  <a:pt x="76200" y="0"/>
                </a:cubicBezTo>
                <a:cubicBezTo>
                  <a:pt x="71259" y="0"/>
                  <a:pt x="67151" y="3750"/>
                  <a:pt x="66735" y="8692"/>
                </a:cubicBezTo>
                <a:lnTo>
                  <a:pt x="59412" y="89178"/>
                </a:lnTo>
                <a:cubicBezTo>
                  <a:pt x="59115" y="92631"/>
                  <a:pt x="56197" y="95250"/>
                  <a:pt x="52745" y="95250"/>
                </a:cubicBezTo>
                <a:cubicBezTo>
                  <a:pt x="49292" y="95250"/>
                  <a:pt x="46434" y="92631"/>
                  <a:pt x="46137" y="89237"/>
                </a:cubicBezTo>
                <a:lnTo>
                  <a:pt x="38040" y="8573"/>
                </a:lnTo>
                <a:close/>
                <a:moveTo>
                  <a:pt x="266700" y="0"/>
                </a:moveTo>
                <a:cubicBezTo>
                  <a:pt x="257175" y="0"/>
                  <a:pt x="190500" y="19050"/>
                  <a:pt x="190500" y="104775"/>
                </a:cubicBezTo>
                <a:lnTo>
                  <a:pt x="190500" y="171450"/>
                </a:lnTo>
                <a:cubicBezTo>
                  <a:pt x="190500" y="192465"/>
                  <a:pt x="207585" y="209550"/>
                  <a:pt x="228600" y="209550"/>
                </a:cubicBezTo>
                <a:lnTo>
                  <a:pt x="247650" y="209550"/>
                </a:lnTo>
                <a:lnTo>
                  <a:pt x="247650" y="285750"/>
                </a:lnTo>
                <a:cubicBezTo>
                  <a:pt x="247650" y="296287"/>
                  <a:pt x="256163" y="304800"/>
                  <a:pt x="266700" y="304800"/>
                </a:cubicBezTo>
                <a:cubicBezTo>
                  <a:pt x="277237" y="304800"/>
                  <a:pt x="285750" y="296287"/>
                  <a:pt x="285750" y="285750"/>
                </a:cubicBezTo>
                <a:lnTo>
                  <a:pt x="285750" y="19050"/>
                </a:lnTo>
                <a:cubicBezTo>
                  <a:pt x="285750" y="8513"/>
                  <a:pt x="277237" y="0"/>
                  <a:pt x="266700" y="0"/>
                </a:cubicBezTo>
                <a:close/>
              </a:path>
            </a:pathLst>
          </a:custGeom>
          <a:solidFill>
            <a:srgbClr val="0093B2"/>
          </a:solidFill>
          <a:ln/>
        </p:spPr>
      </p:sp>
      <p:sp>
        <p:nvSpPr>
          <p:cNvPr id="6" name="Text 3"/>
          <p:cNvSpPr/>
          <p:nvPr/>
        </p:nvSpPr>
        <p:spPr>
          <a:xfrm>
            <a:off x="838994" y="2260601"/>
            <a:ext cx="641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93B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Quintessential Feast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38994" y="2616201"/>
            <a:ext cx="6388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Families reunite over roast turkey, pumpkin pie, and shared expressions of gratitude, forming the heart of the celebration.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54000" y="3454401"/>
            <a:ext cx="431800" cy="609600"/>
          </a:xfrm>
          <a:custGeom>
            <a:avLst/>
            <a:gdLst/>
            <a:ahLst/>
            <a:cxnLst/>
            <a:rect l="l" t="t" r="r" b="b"/>
            <a:pathLst>
              <a:path w="431800" h="609600">
                <a:moveTo>
                  <a:pt x="101598" y="0"/>
                </a:moveTo>
                <a:lnTo>
                  <a:pt x="330202" y="0"/>
                </a:lnTo>
                <a:cubicBezTo>
                  <a:pt x="386313" y="0"/>
                  <a:pt x="431800" y="45487"/>
                  <a:pt x="431800" y="101598"/>
                </a:cubicBezTo>
                <a:lnTo>
                  <a:pt x="431800" y="508002"/>
                </a:lnTo>
                <a:cubicBezTo>
                  <a:pt x="431800" y="564113"/>
                  <a:pt x="386313" y="609600"/>
                  <a:pt x="330202" y="609600"/>
                </a:cubicBezTo>
                <a:lnTo>
                  <a:pt x="101598" y="609600"/>
                </a:lnTo>
                <a:cubicBezTo>
                  <a:pt x="45487" y="609600"/>
                  <a:pt x="0" y="564113"/>
                  <a:pt x="0" y="508002"/>
                </a:cubicBezTo>
                <a:lnTo>
                  <a:pt x="0" y="101598"/>
                </a:lnTo>
                <a:cubicBezTo>
                  <a:pt x="0" y="45525"/>
                  <a:pt x="45525" y="0"/>
                  <a:pt x="101598" y="0"/>
                </a:cubicBezTo>
                <a:close/>
              </a:path>
            </a:pathLst>
          </a:custGeom>
          <a:solidFill>
            <a:srgbClr val="28A8C4">
              <a:alpha val="10196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299244" y="3606801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8100" y="57150"/>
                </a:moveTo>
                <a:lnTo>
                  <a:pt x="38100" y="200025"/>
                </a:lnTo>
                <a:lnTo>
                  <a:pt x="304800" y="200025"/>
                </a:lnTo>
                <a:lnTo>
                  <a:pt x="304800" y="57150"/>
                </a:lnTo>
                <a:lnTo>
                  <a:pt x="38100" y="57150"/>
                </a:lnTo>
                <a:close/>
                <a:moveTo>
                  <a:pt x="0" y="57150"/>
                </a:moveTo>
                <a:cubicBezTo>
                  <a:pt x="0" y="36135"/>
                  <a:pt x="17085" y="19050"/>
                  <a:pt x="38100" y="19050"/>
                </a:cubicBezTo>
                <a:lnTo>
                  <a:pt x="304800" y="19050"/>
                </a:lnTo>
                <a:cubicBezTo>
                  <a:pt x="325815" y="19050"/>
                  <a:pt x="342900" y="36135"/>
                  <a:pt x="342900" y="57150"/>
                </a:cubicBezTo>
                <a:lnTo>
                  <a:pt x="342900" y="200025"/>
                </a:lnTo>
                <a:cubicBezTo>
                  <a:pt x="342900" y="221040"/>
                  <a:pt x="325815" y="238125"/>
                  <a:pt x="304800" y="238125"/>
                </a:cubicBezTo>
                <a:lnTo>
                  <a:pt x="38100" y="238125"/>
                </a:lnTo>
                <a:cubicBezTo>
                  <a:pt x="17085" y="238125"/>
                  <a:pt x="0" y="221040"/>
                  <a:pt x="0" y="200025"/>
                </a:cubicBezTo>
                <a:lnTo>
                  <a:pt x="0" y="57150"/>
                </a:lnTo>
                <a:close/>
                <a:moveTo>
                  <a:pt x="95250" y="266700"/>
                </a:moveTo>
                <a:lnTo>
                  <a:pt x="247650" y="266700"/>
                </a:lnTo>
                <a:cubicBezTo>
                  <a:pt x="258187" y="266700"/>
                  <a:pt x="266700" y="275213"/>
                  <a:pt x="266700" y="285750"/>
                </a:cubicBezTo>
                <a:cubicBezTo>
                  <a:pt x="266700" y="296287"/>
                  <a:pt x="258187" y="304800"/>
                  <a:pt x="247650" y="304800"/>
                </a:cubicBezTo>
                <a:lnTo>
                  <a:pt x="95250" y="304800"/>
                </a:lnTo>
                <a:cubicBezTo>
                  <a:pt x="84713" y="304800"/>
                  <a:pt x="76200" y="296287"/>
                  <a:pt x="76200" y="285750"/>
                </a:cubicBezTo>
                <a:cubicBezTo>
                  <a:pt x="76200" y="275213"/>
                  <a:pt x="84713" y="266700"/>
                  <a:pt x="95250" y="266700"/>
                </a:cubicBezTo>
                <a:close/>
              </a:path>
            </a:pathLst>
          </a:custGeom>
          <a:solidFill>
            <a:srgbClr val="28A8C4"/>
          </a:solidFill>
          <a:ln/>
        </p:spPr>
      </p:sp>
      <p:sp>
        <p:nvSpPr>
          <p:cNvPr id="10" name="Text 7"/>
          <p:cNvSpPr/>
          <p:nvPr/>
        </p:nvSpPr>
        <p:spPr>
          <a:xfrm>
            <a:off x="890701" y="3327401"/>
            <a:ext cx="6362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8A8C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Parades &amp; Pigskin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90701" y="3683001"/>
            <a:ext cx="6337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day is marked by iconic televised parades with giant balloons and afternoon American football games.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254000" y="4521201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101599" y="0"/>
                </a:moveTo>
                <a:lnTo>
                  <a:pt x="355601" y="0"/>
                </a:lnTo>
                <a:cubicBezTo>
                  <a:pt x="411675" y="0"/>
                  <a:pt x="457200" y="45525"/>
                  <a:pt x="457200" y="101599"/>
                </a:cubicBezTo>
                <a:lnTo>
                  <a:pt x="457200" y="508001"/>
                </a:lnTo>
                <a:cubicBezTo>
                  <a:pt x="457200" y="564113"/>
                  <a:pt x="411713" y="609600"/>
                  <a:pt x="355601" y="609600"/>
                </a:cubicBezTo>
                <a:lnTo>
                  <a:pt x="101599" y="609600"/>
                </a:lnTo>
                <a:cubicBezTo>
                  <a:pt x="45487" y="609600"/>
                  <a:pt x="0" y="564113"/>
                  <a:pt x="0" y="5080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00C4E6">
              <a:alpha val="20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310129" y="4673601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31671"/>
                </a:moveTo>
                <a:lnTo>
                  <a:pt x="90666" y="108823"/>
                </a:lnTo>
                <a:cubicBezTo>
                  <a:pt x="87928" y="111859"/>
                  <a:pt x="88047" y="116562"/>
                  <a:pt x="90964" y="119479"/>
                </a:cubicBezTo>
                <a:cubicBezTo>
                  <a:pt x="109121" y="137636"/>
                  <a:pt x="138589" y="137636"/>
                  <a:pt x="156746" y="119479"/>
                </a:cubicBezTo>
                <a:lnTo>
                  <a:pt x="175677" y="100548"/>
                </a:lnTo>
                <a:cubicBezTo>
                  <a:pt x="178177" y="98048"/>
                  <a:pt x="181332" y="96679"/>
                  <a:pt x="184547" y="96441"/>
                </a:cubicBezTo>
                <a:cubicBezTo>
                  <a:pt x="188595" y="96083"/>
                  <a:pt x="192762" y="97453"/>
                  <a:pt x="195858" y="100548"/>
                </a:cubicBezTo>
                <a:lnTo>
                  <a:pt x="300990" y="204787"/>
                </a:lnTo>
                <a:lnTo>
                  <a:pt x="342900" y="171450"/>
                </a:lnTo>
                <a:lnTo>
                  <a:pt x="342900" y="0"/>
                </a:lnTo>
                <a:lnTo>
                  <a:pt x="276225" y="38100"/>
                </a:lnTo>
                <a:lnTo>
                  <a:pt x="262057" y="28635"/>
                </a:lnTo>
                <a:cubicBezTo>
                  <a:pt x="252651" y="22384"/>
                  <a:pt x="241637" y="19050"/>
                  <a:pt x="230326" y="19050"/>
                </a:cubicBezTo>
                <a:lnTo>
                  <a:pt x="188416" y="19050"/>
                </a:lnTo>
                <a:cubicBezTo>
                  <a:pt x="187762" y="19050"/>
                  <a:pt x="187047" y="19050"/>
                  <a:pt x="186392" y="19110"/>
                </a:cubicBezTo>
                <a:cubicBezTo>
                  <a:pt x="176332" y="19645"/>
                  <a:pt x="166866" y="24170"/>
                  <a:pt x="160080" y="31671"/>
                </a:cubicBezTo>
                <a:close/>
                <a:moveTo>
                  <a:pt x="69413" y="89714"/>
                </a:moveTo>
                <a:lnTo>
                  <a:pt x="132993" y="19050"/>
                </a:lnTo>
                <a:lnTo>
                  <a:pt x="109418" y="19050"/>
                </a:lnTo>
                <a:cubicBezTo>
                  <a:pt x="94238" y="19050"/>
                  <a:pt x="79712" y="25063"/>
                  <a:pt x="68997" y="35778"/>
                </a:cubicBezTo>
                <a:lnTo>
                  <a:pt x="0" y="114300"/>
                </a:lnTo>
                <a:lnTo>
                  <a:pt x="0" y="323850"/>
                </a:lnTo>
                <a:lnTo>
                  <a:pt x="85725" y="242888"/>
                </a:lnTo>
                <a:lnTo>
                  <a:pt x="93107" y="249019"/>
                </a:lnTo>
                <a:cubicBezTo>
                  <a:pt x="106799" y="260449"/>
                  <a:pt x="124063" y="266700"/>
                  <a:pt x="141863" y="266700"/>
                </a:cubicBezTo>
                <a:lnTo>
                  <a:pt x="151209" y="266700"/>
                </a:lnTo>
                <a:lnTo>
                  <a:pt x="147042" y="262533"/>
                </a:lnTo>
                <a:cubicBezTo>
                  <a:pt x="141446" y="256937"/>
                  <a:pt x="141446" y="247888"/>
                  <a:pt x="147042" y="242352"/>
                </a:cubicBezTo>
                <a:cubicBezTo>
                  <a:pt x="152638" y="236815"/>
                  <a:pt x="161687" y="236756"/>
                  <a:pt x="167223" y="242352"/>
                </a:cubicBezTo>
                <a:lnTo>
                  <a:pt x="191631" y="266760"/>
                </a:lnTo>
                <a:lnTo>
                  <a:pt x="196989" y="266760"/>
                </a:lnTo>
                <a:cubicBezTo>
                  <a:pt x="208359" y="266760"/>
                  <a:pt x="219492" y="264200"/>
                  <a:pt x="229612" y="259437"/>
                </a:cubicBezTo>
                <a:lnTo>
                  <a:pt x="213717" y="243483"/>
                </a:lnTo>
                <a:cubicBezTo>
                  <a:pt x="208121" y="237887"/>
                  <a:pt x="208121" y="228838"/>
                  <a:pt x="213717" y="223302"/>
                </a:cubicBezTo>
                <a:cubicBezTo>
                  <a:pt x="219313" y="217765"/>
                  <a:pt x="228362" y="217706"/>
                  <a:pt x="233898" y="223302"/>
                </a:cubicBezTo>
                <a:lnTo>
                  <a:pt x="252948" y="242352"/>
                </a:lnTo>
                <a:lnTo>
                  <a:pt x="263366" y="231934"/>
                </a:lnTo>
                <a:cubicBezTo>
                  <a:pt x="268665" y="226635"/>
                  <a:pt x="270212" y="218956"/>
                  <a:pt x="267891" y="212229"/>
                </a:cubicBezTo>
                <a:lnTo>
                  <a:pt x="185797" y="130790"/>
                </a:lnTo>
                <a:lnTo>
                  <a:pt x="176927" y="139660"/>
                </a:lnTo>
                <a:cubicBezTo>
                  <a:pt x="147578" y="169009"/>
                  <a:pt x="100072" y="169009"/>
                  <a:pt x="70723" y="139660"/>
                </a:cubicBezTo>
                <a:cubicBezTo>
                  <a:pt x="57031" y="125968"/>
                  <a:pt x="56495" y="104001"/>
                  <a:pt x="69413" y="89654"/>
                </a:cubicBezTo>
                <a:close/>
              </a:path>
            </a:pathLst>
          </a:custGeom>
          <a:solidFill>
            <a:srgbClr val="00C4E6"/>
          </a:solidFill>
          <a:ln/>
        </p:spPr>
      </p:sp>
      <p:sp>
        <p:nvSpPr>
          <p:cNvPr id="14" name="Text 11"/>
          <p:cNvSpPr/>
          <p:nvPr/>
        </p:nvSpPr>
        <p:spPr>
          <a:xfrm>
            <a:off x="912472" y="4394201"/>
            <a:ext cx="635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C4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Charity &amp; Commerce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912472" y="4749801"/>
            <a:ext cx="632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Many volunteer at shelters, while others kick off the holiday shopping season with Black Friday deals.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447190" y="914401"/>
            <a:ext cx="4495800" cy="5689600"/>
          </a:xfrm>
          <a:custGeom>
            <a:avLst/>
            <a:gdLst/>
            <a:ahLst/>
            <a:cxnLst/>
            <a:rect l="l" t="t" r="r" b="b"/>
            <a:pathLst>
              <a:path w="4495800" h="5689600">
                <a:moveTo>
                  <a:pt x="101605" y="0"/>
                </a:moveTo>
                <a:lnTo>
                  <a:pt x="4394195" y="0"/>
                </a:lnTo>
                <a:cubicBezTo>
                  <a:pt x="4450310" y="0"/>
                  <a:pt x="4495800" y="45490"/>
                  <a:pt x="4495800" y="101605"/>
                </a:cubicBezTo>
                <a:lnTo>
                  <a:pt x="4495800" y="5587995"/>
                </a:lnTo>
                <a:cubicBezTo>
                  <a:pt x="4495800" y="5644110"/>
                  <a:pt x="4450310" y="5689600"/>
                  <a:pt x="4394195" y="5689600"/>
                </a:cubicBezTo>
                <a:lnTo>
                  <a:pt x="101605" y="5689600"/>
                </a:lnTo>
                <a:cubicBezTo>
                  <a:pt x="45490" y="5689600"/>
                  <a:pt x="0" y="5644110"/>
                  <a:pt x="0" y="55879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0093B2">
              <a:alpha val="5098"/>
            </a:srgbClr>
          </a:solidFill>
          <a:ln/>
        </p:spPr>
      </p:sp>
      <p:pic>
        <p:nvPicPr>
          <p:cNvPr id="17" name="Image 1" descr="https://kimi-web-img.moonshot.cn/img/img.freepik.com/c6ae8d36bd233d6d362ed16232d5e13c0f53cf2a.jpg"/>
          <p:cNvPicPr>
            <a:picLocks noChangeAspect="1"/>
          </p:cNvPicPr>
          <p:nvPr/>
        </p:nvPicPr>
        <p:blipFill>
          <a:blip r:embed="rId4"/>
          <a:srcRect t="12724" b="12724"/>
          <a:stretch/>
        </p:blipFill>
        <p:spPr>
          <a:xfrm>
            <a:off x="7650390" y="1905001"/>
            <a:ext cx="4089400" cy="2032000"/>
          </a:xfrm>
          <a:prstGeom prst="roundRect">
            <a:avLst>
              <a:gd name="adj" fmla="val 3750"/>
            </a:avLst>
          </a:prstGeom>
        </p:spPr>
      </p:pic>
      <p:sp>
        <p:nvSpPr>
          <p:cNvPr id="18" name="Text 14"/>
          <p:cNvSpPr/>
          <p:nvPr/>
        </p:nvSpPr>
        <p:spPr>
          <a:xfrm>
            <a:off x="8445160" y="4140201"/>
            <a:ext cx="2616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93B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Great Migration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7605940" y="4597401"/>
            <a:ext cx="41783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This is the </a:t>
            </a:r>
            <a:r>
              <a:rPr lang="en-US" sz="1400" b="1" dirty="0">
                <a:solidFill>
                  <a:srgbClr val="28A8C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busiest travel period</a:t>
            </a: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 the United States, as millions journey vast distances to reunite with family, creating a massive logistical and hospitality challenge.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2:07:23-d2sh0uu1bb2p4onborh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2080" y="-2672080"/>
            <a:ext cx="6858635" cy="122027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2540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93B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Modern Meaning &amp; Tourism Impact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032000"/>
            <a:ext cx="3759200" cy="3556000"/>
          </a:xfrm>
          <a:custGeom>
            <a:avLst/>
            <a:gdLst/>
            <a:ahLst/>
            <a:cxnLst/>
            <a:rect l="l" t="t" r="r" b="b"/>
            <a:pathLst>
              <a:path w="3759200" h="3556000">
                <a:moveTo>
                  <a:pt x="101595" y="0"/>
                </a:moveTo>
                <a:lnTo>
                  <a:pt x="3657605" y="0"/>
                </a:lnTo>
                <a:cubicBezTo>
                  <a:pt x="3713714" y="0"/>
                  <a:pt x="3759200" y="45486"/>
                  <a:pt x="3759200" y="101595"/>
                </a:cubicBezTo>
                <a:lnTo>
                  <a:pt x="3759200" y="3454405"/>
                </a:lnTo>
                <a:cubicBezTo>
                  <a:pt x="3759200" y="3510514"/>
                  <a:pt x="3713714" y="3556000"/>
                  <a:pt x="3657605" y="3556000"/>
                </a:cubicBezTo>
                <a:lnTo>
                  <a:pt x="101595" y="3556000"/>
                </a:lnTo>
                <a:cubicBezTo>
                  <a:pt x="45486" y="3556000"/>
                  <a:pt x="0" y="3510514"/>
                  <a:pt x="0" y="3454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0093B2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17272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0093B2">
              <a:alpha val="2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905000" y="241300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0093B2"/>
          </a:solidFill>
          <a:ln/>
        </p:spPr>
      </p:sp>
      <p:sp>
        <p:nvSpPr>
          <p:cNvPr id="7" name="Text 4"/>
          <p:cNvSpPr/>
          <p:nvPr/>
        </p:nvSpPr>
        <p:spPr>
          <a:xfrm>
            <a:off x="393700" y="3200402"/>
            <a:ext cx="34798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93B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Ultimate Family Holiday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12750" y="4013202"/>
            <a:ext cx="34417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cherished occasion that many Americans favor above all others, emphasizing togetherness and gratitude.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216400" y="1778000"/>
            <a:ext cx="3759200" cy="4064000"/>
          </a:xfrm>
          <a:custGeom>
            <a:avLst/>
            <a:gdLst/>
            <a:ahLst/>
            <a:cxnLst/>
            <a:rect l="l" t="t" r="r" b="b"/>
            <a:pathLst>
              <a:path w="3759200" h="4064000">
                <a:moveTo>
                  <a:pt x="101611" y="0"/>
                </a:moveTo>
                <a:lnTo>
                  <a:pt x="3657589" y="0"/>
                </a:lnTo>
                <a:cubicBezTo>
                  <a:pt x="3713707" y="0"/>
                  <a:pt x="3759200" y="45493"/>
                  <a:pt x="3759200" y="101611"/>
                </a:cubicBezTo>
                <a:lnTo>
                  <a:pt x="3759200" y="3962389"/>
                </a:lnTo>
                <a:cubicBezTo>
                  <a:pt x="3759200" y="4018507"/>
                  <a:pt x="3713707" y="4064000"/>
                  <a:pt x="3657589" y="4064000"/>
                </a:cubicBezTo>
                <a:lnTo>
                  <a:pt x="101611" y="4064000"/>
                </a:lnTo>
                <a:cubicBezTo>
                  <a:pt x="45493" y="4064000"/>
                  <a:pt x="0" y="4018507"/>
                  <a:pt x="0" y="39623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28A8C4">
              <a:alpha val="10196"/>
            </a:srgbClr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5588000" y="1981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28A8C4">
              <a:alpha val="20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753100" y="21844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442913" y="171331"/>
                </a:moveTo>
                <a:lnTo>
                  <a:pt x="205621" y="47863"/>
                </a:lnTo>
                <a:cubicBezTo>
                  <a:pt x="196096" y="42982"/>
                  <a:pt x="185023" y="42148"/>
                  <a:pt x="175022" y="45839"/>
                </a:cubicBezTo>
                <a:lnTo>
                  <a:pt x="126087" y="63698"/>
                </a:lnTo>
                <a:cubicBezTo>
                  <a:pt x="113824" y="68104"/>
                  <a:pt x="109657" y="83225"/>
                  <a:pt x="117634" y="93464"/>
                </a:cubicBezTo>
                <a:lnTo>
                  <a:pt x="238482" y="245745"/>
                </a:lnTo>
                <a:lnTo>
                  <a:pt x="119182" y="289084"/>
                </a:lnTo>
                <a:lnTo>
                  <a:pt x="47625" y="245507"/>
                </a:lnTo>
                <a:cubicBezTo>
                  <a:pt x="40243" y="240983"/>
                  <a:pt x="31194" y="240149"/>
                  <a:pt x="22979" y="243007"/>
                </a:cubicBezTo>
                <a:lnTo>
                  <a:pt x="3572" y="250150"/>
                </a:lnTo>
                <a:cubicBezTo>
                  <a:pt x="-7620" y="254198"/>
                  <a:pt x="-12382" y="267414"/>
                  <a:pt x="-6310" y="277654"/>
                </a:cubicBezTo>
                <a:lnTo>
                  <a:pt x="57507" y="386953"/>
                </a:lnTo>
                <a:cubicBezTo>
                  <a:pt x="76081" y="418743"/>
                  <a:pt x="114776" y="432673"/>
                  <a:pt x="149304" y="420053"/>
                </a:cubicBezTo>
                <a:lnTo>
                  <a:pt x="164663" y="414457"/>
                </a:lnTo>
                <a:lnTo>
                  <a:pt x="164663" y="414457"/>
                </a:lnTo>
                <a:lnTo>
                  <a:pt x="639008" y="241816"/>
                </a:lnTo>
                <a:cubicBezTo>
                  <a:pt x="673656" y="229195"/>
                  <a:pt x="691396" y="190976"/>
                  <a:pt x="678894" y="156329"/>
                </a:cubicBezTo>
                <a:cubicBezTo>
                  <a:pt x="666393" y="121682"/>
                  <a:pt x="628055" y="103942"/>
                  <a:pt x="593407" y="116443"/>
                </a:cubicBezTo>
                <a:lnTo>
                  <a:pt x="442913" y="171331"/>
                </a:lnTo>
                <a:close/>
                <a:moveTo>
                  <a:pt x="38338" y="533400"/>
                </a:moveTo>
                <a:cubicBezTo>
                  <a:pt x="17264" y="533400"/>
                  <a:pt x="238" y="550426"/>
                  <a:pt x="238" y="571500"/>
                </a:cubicBezTo>
                <a:cubicBezTo>
                  <a:pt x="238" y="592574"/>
                  <a:pt x="17264" y="609600"/>
                  <a:pt x="38338" y="609600"/>
                </a:cubicBezTo>
                <a:lnTo>
                  <a:pt x="647938" y="609600"/>
                </a:lnTo>
                <a:cubicBezTo>
                  <a:pt x="669012" y="609600"/>
                  <a:pt x="686038" y="592574"/>
                  <a:pt x="686038" y="571500"/>
                </a:cubicBezTo>
                <a:cubicBezTo>
                  <a:pt x="686038" y="550426"/>
                  <a:pt x="669012" y="533400"/>
                  <a:pt x="647938" y="533400"/>
                </a:cubicBezTo>
                <a:lnTo>
                  <a:pt x="38338" y="533400"/>
                </a:lnTo>
                <a:close/>
              </a:path>
            </a:pathLst>
          </a:custGeom>
          <a:solidFill>
            <a:srgbClr val="28A8C4"/>
          </a:solidFill>
          <a:ln/>
        </p:spPr>
      </p:sp>
      <p:sp>
        <p:nvSpPr>
          <p:cNvPr id="12" name="Text 9"/>
          <p:cNvSpPr/>
          <p:nvPr/>
        </p:nvSpPr>
        <p:spPr>
          <a:xfrm>
            <a:off x="4559754" y="3149602"/>
            <a:ext cx="3073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8A8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Peak Travel Season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368800" y="3657602"/>
            <a:ext cx="34544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official gateway to the winter holidays, marked by a nationwide surge in air, road, and rail traffic, straining and enriching the tourism infrastructure.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8178800" y="2032000"/>
            <a:ext cx="3759200" cy="3556000"/>
          </a:xfrm>
          <a:custGeom>
            <a:avLst/>
            <a:gdLst/>
            <a:ahLst/>
            <a:cxnLst/>
            <a:rect l="l" t="t" r="r" b="b"/>
            <a:pathLst>
              <a:path w="3759200" h="3556000">
                <a:moveTo>
                  <a:pt x="101595" y="0"/>
                </a:moveTo>
                <a:lnTo>
                  <a:pt x="3657605" y="0"/>
                </a:lnTo>
                <a:cubicBezTo>
                  <a:pt x="3713714" y="0"/>
                  <a:pt x="3759200" y="45486"/>
                  <a:pt x="3759200" y="101595"/>
                </a:cubicBezTo>
                <a:lnTo>
                  <a:pt x="3759200" y="3454405"/>
                </a:lnTo>
                <a:cubicBezTo>
                  <a:pt x="3759200" y="3510514"/>
                  <a:pt x="3713714" y="3556000"/>
                  <a:pt x="3657605" y="3556000"/>
                </a:cubicBezTo>
                <a:lnTo>
                  <a:pt x="101595" y="3556000"/>
                </a:lnTo>
                <a:cubicBezTo>
                  <a:pt x="45486" y="3556000"/>
                  <a:pt x="0" y="3510514"/>
                  <a:pt x="0" y="3454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00C4E6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Shape 12"/>
          <p:cNvSpPr/>
          <p:nvPr/>
        </p:nvSpPr>
        <p:spPr>
          <a:xfrm>
            <a:off x="9652001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00C4E6">
              <a:alpha val="20000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9829801" y="241300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57150" y="57150"/>
                </a:moveTo>
                <a:cubicBezTo>
                  <a:pt x="57150" y="41344"/>
                  <a:pt x="44381" y="28575"/>
                  <a:pt x="28575" y="28575"/>
                </a:cubicBezTo>
                <a:cubicBezTo>
                  <a:pt x="12769" y="28575"/>
                  <a:pt x="0" y="41344"/>
                  <a:pt x="0" y="57150"/>
                </a:cubicBezTo>
                <a:lnTo>
                  <a:pt x="0" y="357188"/>
                </a:lnTo>
                <a:cubicBezTo>
                  <a:pt x="0" y="396657"/>
                  <a:pt x="31968" y="428625"/>
                  <a:pt x="71438" y="428625"/>
                </a:cubicBezTo>
                <a:lnTo>
                  <a:pt x="428625" y="428625"/>
                </a:lnTo>
                <a:cubicBezTo>
                  <a:pt x="444431" y="428625"/>
                  <a:pt x="457200" y="415856"/>
                  <a:pt x="457200" y="400050"/>
                </a:cubicBezTo>
                <a:cubicBezTo>
                  <a:pt x="457200" y="384244"/>
                  <a:pt x="444431" y="371475"/>
                  <a:pt x="428625" y="371475"/>
                </a:cubicBezTo>
                <a:lnTo>
                  <a:pt x="71438" y="371475"/>
                </a:lnTo>
                <a:cubicBezTo>
                  <a:pt x="63579" y="371475"/>
                  <a:pt x="57150" y="365046"/>
                  <a:pt x="57150" y="357188"/>
                </a:cubicBezTo>
                <a:lnTo>
                  <a:pt x="57150" y="57150"/>
                </a:lnTo>
                <a:close/>
                <a:moveTo>
                  <a:pt x="420231" y="134481"/>
                </a:moveTo>
                <a:cubicBezTo>
                  <a:pt x="431393" y="123319"/>
                  <a:pt x="431393" y="105192"/>
                  <a:pt x="420231" y="94030"/>
                </a:cubicBezTo>
                <a:cubicBezTo>
                  <a:pt x="409069" y="82867"/>
                  <a:pt x="390942" y="82867"/>
                  <a:pt x="379780" y="94030"/>
                </a:cubicBezTo>
                <a:lnTo>
                  <a:pt x="285750" y="188149"/>
                </a:lnTo>
                <a:lnTo>
                  <a:pt x="234494" y="136981"/>
                </a:lnTo>
                <a:cubicBezTo>
                  <a:pt x="223331" y="125819"/>
                  <a:pt x="205204" y="125819"/>
                  <a:pt x="194042" y="136981"/>
                </a:cubicBezTo>
                <a:lnTo>
                  <a:pt x="108317" y="222706"/>
                </a:lnTo>
                <a:cubicBezTo>
                  <a:pt x="97155" y="233869"/>
                  <a:pt x="97155" y="251996"/>
                  <a:pt x="108317" y="263158"/>
                </a:cubicBezTo>
                <a:cubicBezTo>
                  <a:pt x="119479" y="274320"/>
                  <a:pt x="137606" y="274320"/>
                  <a:pt x="148769" y="263158"/>
                </a:cubicBezTo>
                <a:lnTo>
                  <a:pt x="214313" y="197614"/>
                </a:lnTo>
                <a:lnTo>
                  <a:pt x="265569" y="248870"/>
                </a:lnTo>
                <a:cubicBezTo>
                  <a:pt x="276731" y="260033"/>
                  <a:pt x="294858" y="260033"/>
                  <a:pt x="306020" y="248870"/>
                </a:cubicBezTo>
                <a:lnTo>
                  <a:pt x="420320" y="134570"/>
                </a:lnTo>
                <a:close/>
              </a:path>
            </a:pathLst>
          </a:custGeom>
          <a:solidFill>
            <a:srgbClr val="00C4E6"/>
          </a:solidFill>
          <a:ln/>
        </p:spPr>
      </p:sp>
      <p:sp>
        <p:nvSpPr>
          <p:cNvPr id="17" name="Text 14"/>
          <p:cNvSpPr/>
          <p:nvPr/>
        </p:nvSpPr>
        <p:spPr>
          <a:xfrm>
            <a:off x="8321108" y="3200402"/>
            <a:ext cx="3479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C4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 Commercial Opportunity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337550" y="3657602"/>
            <a:ext cx="34417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4F5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critical revenue window for hotels, airlines, and restaurants, requiring strategic service design to balance culture and commerce.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5999" y="2469261"/>
            <a:ext cx="7419241" cy="79869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rgbClr val="1F8299">
                    <a:alpha val="1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 for watching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09-04-12:07:24-d2sh0v61bb2p4onborhg.jpeg"/>
          <p:cNvPicPr>
            <a:picLocks noChangeAspect="1"/>
          </p:cNvPicPr>
          <p:nvPr/>
        </p:nvPicPr>
        <p:blipFill>
          <a:blip r:embed="rId4"/>
          <a:srcRect t="7258" r="4849" b="7258"/>
          <a:stretch/>
        </p:blipFill>
        <p:spPr>
          <a:xfrm>
            <a:off x="6629793" y="226638"/>
            <a:ext cx="5346208" cy="6404724"/>
          </a:xfrm>
          <a:prstGeom prst="roundRect">
            <a:avLst>
              <a:gd name="adj" fmla="val 2129"/>
            </a:avLst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326</Words>
  <Application>Microsoft Office PowerPoint</Application>
  <PresentationFormat>宽屏</PresentationFormat>
  <Paragraphs>46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2" baseType="lpstr">
      <vt:lpstr>MiSans</vt:lpstr>
      <vt:lpstr>Arial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Thanksgiving Unwrapped: Heritage, Hospitality &amp; Holiday Travel</dc:title>
  <dc:subject>Thanksgiving Unwrapped: Heritage, Hospitality &amp; Holiday Travel</dc:subject>
  <dc:creator>Kimi</dc:creator>
  <cp:lastModifiedBy>q982301906@outlook.com</cp:lastModifiedBy>
  <cp:revision>2</cp:revision>
  <dcterms:created xsi:type="dcterms:W3CDTF">2025-11-19T12:55:46Z</dcterms:created>
  <dcterms:modified xsi:type="dcterms:W3CDTF">2025-11-19T12:58:27Z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{"Label":"Thanksgiving Unwrapped: Heritage, Hospitality &amp; Holiday Travel","ContentProducer":"001191110108MACG2KBH8F10000","ProduceID":"d4erkuc268grpb4o0phg","ReservedCode1":"","ContentPropagator":"001191110108MACG2KBH8F20000","PropagateID":"d4erkuc268grpb4o0phg","ReservedCode2":""}</vt:lpwstr>
  </property>
</Properties>
</file>