
<file path=[Content_Types].xml><?xml version="1.0" encoding="utf-8"?>
<Types xmlns="http://schemas.openxmlformats.org/package/2006/content-types">
  <Default Extension="rels" ContentType="application/vnd.openxmlformats-package.relationships+xml"/>
  <Default Extension="xml" ContentType="application/xml"/>
  <Default Extension="mp4" ContentType="video/mp4"/>
  <Default Extension="gif" ContentType="image/gif"/>
  <Default Extension="png" ContentType="image/png"/>
  <Default Extension="jpeg" ContentType="image/jpeg"/>
  <Default Extension="webp" ContentType="image/webp"/>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tags/tag1.xml" ContentType="application/vnd.openxmlformats-officedocument.presentationml.tags+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Lst>
  <p:notesMasterIdLst>
    <p:notesMasterId r:id="rId2"/>
  </p:notesMasterIdLst>
  <p:sldIdLst>
    <p:sldId id="257" r:id="rId3"/>
    <p:sldId id="258" r:id="rId4"/>
    <p:sldId id="259" r:id="rId5"/>
    <p:sldId id="266" r:id="rId6"/>
    <p:sldId id="260" r:id="rId7"/>
    <p:sldId id="261" r:id="rId8"/>
    <p:sldId id="262" r:id="rId9"/>
    <p:sldId id="263" r:id="rId10"/>
  </p:sldIdLst>
  <p:sldSz type="screen16x9" cy="6858000" cx="12192000"/>
  <p:notesSz cx="6858000" cy="9144000"/>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presProps.xml><?xml version="1.0" encoding="utf-8"?>
<p:presentationPr xmlns:p="http://schemas.openxmlformats.org/presentationml/2006/main" xmlns:r="http://schemas.openxmlformats.org/officeDocument/2006/relationships" xmlns:a="http://schemas.openxmlformats.org/drawingml/2006/main"/>
</file>

<file path=ppt/tableStyles.xml><?xml version="1.0" encoding="utf-8"?>
<a:tblStyleLst xmlns:a="http://schemas.openxmlformats.org/drawingml/2006/main" def="{5C22544A-7EE6-4342-B048-85BDC9FD1C3A}"/>
</file>

<file path=ppt/viewProps.xml><?xml version="1.0" encoding="utf-8"?>
<p:viewPr xmlns:p="http://schemas.openxmlformats.org/presentationml/2006/main" xmlns:r="http://schemas.openxmlformats.org/officeDocument/2006/relationships" xmlns:a="http://schemas.openxmlformats.org/drawingml/2006/main" lastView="sldThumbnailView">
  <p:normalViewPr horzBarState="maximized">
    <p:restoredLeft sz="15987" autoAdjust="0"/>
    <p:restoredTop sz="94660"/>
  </p:normalViewPr>
  <p:slideViewPr>
    <p:cSldViewPr snapToGrid="0">
      <p:cViewPr varScale="1">
        <p:scale>
          <a:sx n="116" d="100"/>
          <a:sy n="116" d="100"/>
        </p:scale>
        <p:origin x="1446" y="108"/>
      </p:cViewPr>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tableStyles" Target="tableStyles.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39" name=""/>
        <p:cNvGrpSpPr/>
        <p:nvPr/>
      </p:nvGrpSpPr>
      <p:grpSpPr>
        <a:xfrm>
          <a:off x="0" y="0"/>
          <a:ext cx="0" cy="0"/>
          <a:chOff x="0" y="0"/>
          <a:chExt cx="0" cy="0"/>
        </a:xfrm>
      </p:grpSpPr>
      <p:sp>
        <p:nvSpPr>
          <p:cNvPr id="1048641" name="Rectangle 2"/>
          <p:cNvSpPr>
            <a:spLocks noGrp="1" noChangeArrowheads="1"/>
          </p:cNvSpPr>
          <p:nvPr>
            <p:ph type="hdr" sz="quarter"/>
          </p:nvPr>
        </p:nvSpPr>
        <p:spPr bwMode="auto">
          <a:xfrm>
            <a:off x="2" y="1"/>
            <a:ext cx="3076575" cy="512763"/>
          </a:xfrm>
          <a:prstGeom prst="rect"/>
          <a:noFill/>
          <a:ln w="9525">
            <a:noFill/>
            <a:miter lim="800000"/>
          </a:ln>
          <a:effectLst/>
        </p:spPr>
        <p:txBody>
          <a:bodyPr anchor="t" anchorCtr="0" bIns="45745" compatLnSpc="1" lIns="91492" numCol="1" rIns="91492" tIns="45745" vert="horz" wrap="square"/>
          <a:lstStyle>
            <a:lvl1pPr algn="l">
              <a:defRPr sz="1100"/>
            </a:lvl1pPr>
          </a:lstStyle>
          <a:p>
            <a:endParaRPr lang="en-US"/>
          </a:p>
        </p:txBody>
      </p:sp>
      <p:sp>
        <p:nvSpPr>
          <p:cNvPr id="1048642" name="Rectangle 3"/>
          <p:cNvSpPr>
            <a:spLocks noGrp="1" noChangeArrowheads="1"/>
          </p:cNvSpPr>
          <p:nvPr>
            <p:ph type="dt" idx="1"/>
          </p:nvPr>
        </p:nvSpPr>
        <p:spPr bwMode="auto">
          <a:xfrm>
            <a:off x="4021139" y="1"/>
            <a:ext cx="3076575" cy="512763"/>
          </a:xfrm>
          <a:prstGeom prst="rect"/>
          <a:noFill/>
          <a:ln w="9525">
            <a:noFill/>
            <a:miter lim="800000"/>
          </a:ln>
          <a:effectLst/>
        </p:spPr>
        <p:txBody>
          <a:bodyPr anchor="t" anchorCtr="0" bIns="45745" compatLnSpc="1" lIns="91492" numCol="1" rIns="91492" tIns="45745" vert="horz" wrap="square"/>
          <a:lstStyle>
            <a:lvl1pPr algn="r">
              <a:defRPr sz="1100"/>
            </a:lvl1pPr>
          </a:lstStyle>
          <a:p>
            <a:endParaRPr lang="en-US"/>
          </a:p>
        </p:txBody>
      </p:sp>
      <p:sp>
        <p:nvSpPr>
          <p:cNvPr id="1048643" name="Rectangle 4"/>
          <p:cNvSpPr>
            <a:spLocks noChangeAspect="1" noRot="1" noGrp="1" noChangeArrowheads="1" noTextEdit="1"/>
          </p:cNvSpPr>
          <p:nvPr>
            <p:ph type="sldImg" idx="2"/>
          </p:nvPr>
        </p:nvSpPr>
        <p:spPr bwMode="auto">
          <a:xfrm>
            <a:off x="990600" y="766763"/>
            <a:ext cx="5118100" cy="3838575"/>
          </a:xfrm>
          <a:prstGeom prst="rect"/>
          <a:noFill/>
          <a:ln w="9525">
            <a:solidFill>
              <a:srgbClr val="000000"/>
            </a:solidFill>
            <a:miter lim="800000"/>
          </a:ln>
          <a:effectLst/>
        </p:spPr>
      </p:sp>
      <p:sp>
        <p:nvSpPr>
          <p:cNvPr id="1048644" name="Rectangle 5"/>
          <p:cNvSpPr>
            <a:spLocks noGrp="1" noChangeArrowheads="1"/>
          </p:cNvSpPr>
          <p:nvPr>
            <p:ph type="body" sz="quarter" idx="3"/>
          </p:nvPr>
        </p:nvSpPr>
        <p:spPr bwMode="auto">
          <a:xfrm>
            <a:off x="709614" y="4862514"/>
            <a:ext cx="5680075" cy="4605337"/>
          </a:xfrm>
          <a:prstGeom prst="rect"/>
          <a:noFill/>
          <a:ln w="9525">
            <a:noFill/>
            <a:miter lim="800000"/>
          </a:ln>
          <a:effectLst/>
        </p:spPr>
        <p:txBody>
          <a:bodyPr anchor="t" anchorCtr="0" bIns="45745" compatLnSpc="1" lIns="91492" numCol="1" rIns="91492" tIns="45745" vert="horz" wrap="squar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smtClean="0"/>
          </a:p>
        </p:txBody>
      </p:sp>
      <p:sp>
        <p:nvSpPr>
          <p:cNvPr id="1048645" name="Rectangle 6"/>
          <p:cNvSpPr>
            <a:spLocks noGrp="1" noChangeArrowheads="1"/>
          </p:cNvSpPr>
          <p:nvPr>
            <p:ph type="ftr" sz="quarter" idx="4"/>
          </p:nvPr>
        </p:nvSpPr>
        <p:spPr bwMode="auto">
          <a:xfrm>
            <a:off x="2" y="9720264"/>
            <a:ext cx="3076575" cy="512762"/>
          </a:xfrm>
          <a:prstGeom prst="rect"/>
          <a:noFill/>
          <a:ln w="9525">
            <a:noFill/>
            <a:miter lim="800000"/>
          </a:ln>
          <a:effectLst/>
        </p:spPr>
        <p:txBody>
          <a:bodyPr anchor="b" anchorCtr="0" bIns="45745" compatLnSpc="1" lIns="91492" numCol="1" rIns="91492" tIns="45745" vert="horz" wrap="square"/>
          <a:lstStyle>
            <a:lvl1pPr algn="l">
              <a:defRPr sz="1100"/>
            </a:lvl1pPr>
          </a:lstStyle>
          <a:p>
            <a:endParaRPr lang="en-US"/>
          </a:p>
        </p:txBody>
      </p:sp>
      <p:sp>
        <p:nvSpPr>
          <p:cNvPr id="1048646" name="Rectangle 7"/>
          <p:cNvSpPr>
            <a:spLocks noGrp="1" noChangeArrowheads="1"/>
          </p:cNvSpPr>
          <p:nvPr>
            <p:ph type="sldNum" sz="quarter" idx="5"/>
          </p:nvPr>
        </p:nvSpPr>
        <p:spPr bwMode="auto">
          <a:xfrm>
            <a:off x="4021139" y="9720264"/>
            <a:ext cx="3076575" cy="512762"/>
          </a:xfrm>
          <a:prstGeom prst="rect"/>
          <a:noFill/>
          <a:ln w="9525">
            <a:noFill/>
            <a:miter lim="800000"/>
          </a:ln>
          <a:effectLst/>
        </p:spPr>
        <p:txBody>
          <a:bodyPr anchor="b" anchorCtr="0" bIns="45745" compatLnSpc="1" lIns="91492" numCol="1" rIns="91492" tIns="45745" vert="horz" wrap="square"/>
          <a:lstStyle>
            <a:lvl1pPr algn="r">
              <a:defRPr sz="1100"/>
            </a:lvl1pPr>
          </a:lstStyle>
          <a:p>
            <a:fld id="{A9A0EA98-5831-4853-B862-C702E6EB345C}" type="slidenum">
              <a:rPr lang="en-US"/>
            </a:fld>
            <a:endParaRPr lang="en-US"/>
          </a:p>
        </p:txBody>
      </p:sp>
    </p:spTree>
  </p:cSld>
  <p:clrMap accent1="accent1" accent2="accent2" accent3="accent3" accent4="accent4" accent5="accent5" accent6="accent6" bg1="lt1" bg2="lt2" tx1="dk1" tx2="dk2" hlink="hlink" folHlink="folHlink"/>
  <p:notesStyle>
    <a:lvl1pPr algn="l" fontAlgn="base" rtl="0">
      <a:spcBef>
        <a:spcPct val="30000"/>
      </a:spcBef>
      <a:spcAft>
        <a:spcPct val="0"/>
      </a:spcAft>
      <a:defRPr sz="1200" kern="1200">
        <a:solidFill>
          <a:schemeClr val="tx1"/>
        </a:solidFill>
        <a:latin typeface="Arial" panose="020B0604020202020204" pitchFamily="34" charset="0"/>
        <a:ea typeface="+mn-ea"/>
        <a:cs typeface="+mn-cs"/>
      </a:defRPr>
    </a:lvl1pPr>
    <a:lvl2pPr algn="l" fontAlgn="base" marL="457200" rtl="0">
      <a:spcBef>
        <a:spcPct val="30000"/>
      </a:spcBef>
      <a:spcAft>
        <a:spcPct val="0"/>
      </a:spcAft>
      <a:defRPr sz="1200" kern="1200">
        <a:solidFill>
          <a:schemeClr val="tx1"/>
        </a:solidFill>
        <a:latin typeface="Arial" panose="020B0604020202020204" pitchFamily="34" charset="0"/>
        <a:ea typeface="+mn-ea"/>
        <a:cs typeface="+mn-cs"/>
      </a:defRPr>
    </a:lvl2pPr>
    <a:lvl3pPr algn="l" fontAlgn="base" marL="914400" rtl="0">
      <a:spcBef>
        <a:spcPct val="30000"/>
      </a:spcBef>
      <a:spcAft>
        <a:spcPct val="0"/>
      </a:spcAft>
      <a:defRPr sz="1200" kern="1200">
        <a:solidFill>
          <a:schemeClr val="tx1"/>
        </a:solidFill>
        <a:latin typeface="Arial" panose="020B0604020202020204" pitchFamily="34" charset="0"/>
        <a:ea typeface="+mn-ea"/>
        <a:cs typeface="+mn-cs"/>
      </a:defRPr>
    </a:lvl3pPr>
    <a:lvl4pPr algn="l" fontAlgn="base" marL="1371600" rtl="0">
      <a:spcBef>
        <a:spcPct val="30000"/>
      </a:spcBef>
      <a:spcAft>
        <a:spcPct val="0"/>
      </a:spcAft>
      <a:defRPr sz="1200" kern="1200">
        <a:solidFill>
          <a:schemeClr val="tx1"/>
        </a:solidFill>
        <a:latin typeface="Arial" panose="020B0604020202020204" pitchFamily="34" charset="0"/>
        <a:ea typeface="+mn-ea"/>
        <a:cs typeface="+mn-cs"/>
      </a:defRPr>
    </a:lvl4pPr>
    <a:lvl5pPr algn="l" fontAlgn="base" marL="1828800" rtl="0">
      <a:spcBef>
        <a:spcPct val="30000"/>
      </a:spcBef>
      <a:spcAft>
        <a:spcPct val="0"/>
      </a:spcAft>
      <a:defRPr sz="1200" kern="1200">
        <a:solidFill>
          <a:schemeClr val="tx1"/>
        </a:solidFill>
        <a:latin typeface="Arial" panose="020B0604020202020204" pitchFamily="34" charset="0"/>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标题幻灯片">
    <p:spTree>
      <p:nvGrpSpPr>
        <p:cNvPr id="21" name=""/>
        <p:cNvGrpSpPr/>
        <p:nvPr/>
      </p:nvGrpSpPr>
      <p:grpSpPr>
        <a:xfrm>
          <a:off x="0" y="0"/>
          <a:ext cx="0" cy="0"/>
          <a:chOff x="0" y="0"/>
          <a:chExt cx="0" cy="0"/>
        </a:xfrm>
      </p:grpSpPr>
      <p:sp>
        <p:nvSpPr>
          <p:cNvPr id="1048581" name="Title 1"/>
          <p:cNvSpPr>
            <a:spLocks noGrp="1"/>
          </p:cNvSpPr>
          <p:nvPr>
            <p:ph type="ctrTitle"/>
          </p:nvPr>
        </p:nvSpPr>
        <p:spPr>
          <a:xfrm>
            <a:off x="914400" y="1122363"/>
            <a:ext cx="10363200" cy="2387600"/>
          </a:xfrm>
        </p:spPr>
        <p:txBody>
          <a:bodyPr anchor="b"/>
          <a:lstStyle>
            <a:lvl1pPr algn="ctr">
              <a:defRPr sz="6000"/>
            </a:lvl1pPr>
          </a:lstStyle>
          <a:p>
            <a:r>
              <a:rPr altLang="en-US" lang="zh-CN" smtClean="0"/>
              <a:t>单击此处编辑母版标题样式</a:t>
            </a:r>
            <a:endParaRPr dirty="0" lang="en-US"/>
          </a:p>
        </p:txBody>
      </p:sp>
      <p:sp>
        <p:nvSpPr>
          <p:cNvPr id="1048582" name="Subtitle 2"/>
          <p:cNvSpPr>
            <a:spLocks noGrp="1"/>
          </p:cNvSpPr>
          <p:nvPr>
            <p:ph type="subTitle" idx="1"/>
          </p:nvPr>
        </p:nvSpPr>
        <p:spPr>
          <a:xfrm>
            <a:off x="1524000" y="3602038"/>
            <a:ext cx="9144000" cy="1655762"/>
          </a:xfrm>
        </p:spPr>
        <p:txBody>
          <a:bodyPr/>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lang="zh-CN" smtClean="0"/>
              <a:t>单击此处编辑母版副标题样式</a:t>
            </a:r>
            <a:endParaRPr dirty="0" lang="en-US"/>
          </a:p>
        </p:txBody>
      </p:sp>
      <p:sp>
        <p:nvSpPr>
          <p:cNvPr id="1048583" name="Date Placeholder 3"/>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584" name="Footer Placeholder 4"/>
          <p:cNvSpPr>
            <a:spLocks noGrp="1"/>
          </p:cNvSpPr>
          <p:nvPr>
            <p:ph type="ftr" sz="quarter" idx="11"/>
          </p:nvPr>
        </p:nvSpPr>
        <p:spPr/>
        <p:txBody>
          <a:bodyPr/>
          <a:p>
            <a:endParaRPr altLang="en-US" lang="zh-CN"/>
          </a:p>
        </p:txBody>
      </p:sp>
      <p:sp>
        <p:nvSpPr>
          <p:cNvPr id="1048585" name="Slide Number Placeholder 5"/>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标题和竖排文字">
    <p:spTree>
      <p:nvGrpSpPr>
        <p:cNvPr id="33" name=""/>
        <p:cNvGrpSpPr/>
        <p:nvPr/>
      </p:nvGrpSpPr>
      <p:grpSpPr>
        <a:xfrm>
          <a:off x="0" y="0"/>
          <a:ext cx="0" cy="0"/>
          <a:chOff x="0" y="0"/>
          <a:chExt cx="0" cy="0"/>
        </a:xfrm>
      </p:grpSpPr>
      <p:sp>
        <p:nvSpPr>
          <p:cNvPr id="1048608" name="Title 1"/>
          <p:cNvSpPr>
            <a:spLocks noGrp="1"/>
          </p:cNvSpPr>
          <p:nvPr>
            <p:ph type="title"/>
          </p:nvPr>
        </p:nvSpPr>
        <p:spPr/>
        <p:txBody>
          <a:bodyPr/>
          <a:p>
            <a:r>
              <a:rPr altLang="en-US" lang="zh-CN" smtClean="0"/>
              <a:t>单击此处编辑母版标题样式</a:t>
            </a:r>
            <a:endParaRPr dirty="0" lang="en-US"/>
          </a:p>
        </p:txBody>
      </p:sp>
      <p:sp>
        <p:nvSpPr>
          <p:cNvPr id="1048609" name="Vertical Text Placeholder 2"/>
          <p:cNvSpPr>
            <a:spLocks noGrp="1"/>
          </p:cNvSpPr>
          <p:nvPr>
            <p:ph type="body" orient="vert" idx="1"/>
          </p:nvPr>
        </p:nvSpPr>
        <p:spPr/>
        <p:txBody>
          <a:bodyPr vert="eaVert"/>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10" name="Date Placeholder 3"/>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11" name="Footer Placeholder 4"/>
          <p:cNvSpPr>
            <a:spLocks noGrp="1"/>
          </p:cNvSpPr>
          <p:nvPr>
            <p:ph type="ftr" sz="quarter" idx="11"/>
          </p:nvPr>
        </p:nvSpPr>
        <p:spPr/>
        <p:txBody>
          <a:bodyPr/>
          <a:p>
            <a:endParaRPr altLang="en-US" lang="zh-CN"/>
          </a:p>
        </p:txBody>
      </p:sp>
      <p:sp>
        <p:nvSpPr>
          <p:cNvPr id="1048612" name="Slide Number Placeholder 5"/>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垂直排列标题与 文本">
    <p:spTree>
      <p:nvGrpSpPr>
        <p:cNvPr id="30" name=""/>
        <p:cNvGrpSpPr/>
        <p:nvPr/>
      </p:nvGrpSpPr>
      <p:grpSpPr>
        <a:xfrm>
          <a:off x="0" y="0"/>
          <a:ext cx="0" cy="0"/>
          <a:chOff x="0" y="0"/>
          <a:chExt cx="0" cy="0"/>
        </a:xfrm>
      </p:grpSpPr>
      <p:sp>
        <p:nvSpPr>
          <p:cNvPr id="1048592" name="Vertical Title 1"/>
          <p:cNvSpPr>
            <a:spLocks noGrp="1"/>
          </p:cNvSpPr>
          <p:nvPr>
            <p:ph type="title" orient="vert"/>
          </p:nvPr>
        </p:nvSpPr>
        <p:spPr>
          <a:xfrm>
            <a:off x="8724900" y="365125"/>
            <a:ext cx="2628900" cy="5811838"/>
          </a:xfrm>
        </p:spPr>
        <p:txBody>
          <a:bodyPr vert="eaVert"/>
          <a:p>
            <a:r>
              <a:rPr altLang="en-US" lang="zh-CN" smtClean="0"/>
              <a:t>单击此处编辑母版标题样式</a:t>
            </a:r>
            <a:endParaRPr dirty="0" lang="en-US"/>
          </a:p>
        </p:txBody>
      </p:sp>
      <p:sp>
        <p:nvSpPr>
          <p:cNvPr id="1048593" name="Vertical Text Placeholder 2"/>
          <p:cNvSpPr>
            <a:spLocks noGrp="1"/>
          </p:cNvSpPr>
          <p:nvPr>
            <p:ph type="body" orient="vert" idx="1"/>
          </p:nvPr>
        </p:nvSpPr>
        <p:spPr>
          <a:xfrm>
            <a:off x="838200" y="365125"/>
            <a:ext cx="7734300" cy="5811838"/>
          </a:xfrm>
        </p:spPr>
        <p:txBody>
          <a:bodyPr vert="eaVert"/>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594" name="Date Placeholder 3"/>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595" name="Footer Placeholder 4"/>
          <p:cNvSpPr>
            <a:spLocks noGrp="1"/>
          </p:cNvSpPr>
          <p:nvPr>
            <p:ph type="ftr" sz="quarter" idx="11"/>
          </p:nvPr>
        </p:nvSpPr>
        <p:spPr/>
        <p:txBody>
          <a:bodyPr/>
          <a:p>
            <a:endParaRPr altLang="en-US" lang="zh-CN"/>
          </a:p>
        </p:txBody>
      </p:sp>
      <p:sp>
        <p:nvSpPr>
          <p:cNvPr id="1048596" name="Slide Number Placeholder 5"/>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标题和内容">
    <p:spTree>
      <p:nvGrpSpPr>
        <p:cNvPr id="31" name=""/>
        <p:cNvGrpSpPr/>
        <p:nvPr/>
      </p:nvGrpSpPr>
      <p:grpSpPr>
        <a:xfrm>
          <a:off x="0" y="0"/>
          <a:ext cx="0" cy="0"/>
          <a:chOff x="0" y="0"/>
          <a:chExt cx="0" cy="0"/>
        </a:xfrm>
      </p:grpSpPr>
      <p:sp>
        <p:nvSpPr>
          <p:cNvPr id="1048597" name="Title 1"/>
          <p:cNvSpPr>
            <a:spLocks noGrp="1"/>
          </p:cNvSpPr>
          <p:nvPr>
            <p:ph type="title"/>
          </p:nvPr>
        </p:nvSpPr>
        <p:spPr/>
        <p:txBody>
          <a:bodyPr/>
          <a:p>
            <a:r>
              <a:rPr altLang="en-US" lang="zh-CN" smtClean="0"/>
              <a:t>单击此处编辑母版标题样式</a:t>
            </a:r>
            <a:endParaRPr dirty="0" lang="en-US"/>
          </a:p>
        </p:txBody>
      </p:sp>
      <p:sp>
        <p:nvSpPr>
          <p:cNvPr id="1048598" name="Content Placeholder 2"/>
          <p:cNvSpPr>
            <a:spLocks noGrp="1"/>
          </p:cNvSpPr>
          <p:nvPr>
            <p:ph idx="1"/>
          </p:nvPr>
        </p:nvSpPr>
        <p:spPr/>
        <p:txBody>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599" name="Date Placeholder 3"/>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00" name="Footer Placeholder 4"/>
          <p:cNvSpPr>
            <a:spLocks noGrp="1"/>
          </p:cNvSpPr>
          <p:nvPr>
            <p:ph type="ftr" sz="quarter" idx="11"/>
          </p:nvPr>
        </p:nvSpPr>
        <p:spPr/>
        <p:txBody>
          <a:bodyPr/>
          <a:p>
            <a:endParaRPr altLang="en-US" lang="zh-CN"/>
          </a:p>
        </p:txBody>
      </p:sp>
      <p:sp>
        <p:nvSpPr>
          <p:cNvPr id="1048601" name="Slide Number Placeholder 5"/>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节标题">
    <p:spTree>
      <p:nvGrpSpPr>
        <p:cNvPr id="34" name=""/>
        <p:cNvGrpSpPr/>
        <p:nvPr/>
      </p:nvGrpSpPr>
      <p:grpSpPr>
        <a:xfrm>
          <a:off x="0" y="0"/>
          <a:ext cx="0" cy="0"/>
          <a:chOff x="0" y="0"/>
          <a:chExt cx="0" cy="0"/>
        </a:xfrm>
      </p:grpSpPr>
      <p:sp>
        <p:nvSpPr>
          <p:cNvPr id="1048613" name="Title 1"/>
          <p:cNvSpPr>
            <a:spLocks noGrp="1"/>
          </p:cNvSpPr>
          <p:nvPr>
            <p:ph type="title"/>
          </p:nvPr>
        </p:nvSpPr>
        <p:spPr>
          <a:xfrm>
            <a:off x="831851" y="1709739"/>
            <a:ext cx="10515600" cy="2852737"/>
          </a:xfrm>
        </p:spPr>
        <p:txBody>
          <a:bodyPr anchor="b"/>
          <a:lstStyle>
            <a:lvl1pPr>
              <a:defRPr sz="6000"/>
            </a:lvl1pPr>
          </a:lstStyle>
          <a:p>
            <a:r>
              <a:rPr altLang="en-US" lang="zh-CN" smtClean="0"/>
              <a:t>单击此处编辑母版标题样式</a:t>
            </a:r>
            <a:endParaRPr dirty="0" lang="en-US"/>
          </a:p>
        </p:txBody>
      </p:sp>
      <p:sp>
        <p:nvSpPr>
          <p:cNvPr id="1048614" name="Text Placeholder 2"/>
          <p:cNvSpPr>
            <a:spLocks noGrp="1"/>
          </p:cNvSpPr>
          <p:nvPr>
            <p:ph type="body" idx="1"/>
          </p:nvPr>
        </p:nvSpPr>
        <p:spPr>
          <a:xfrm>
            <a:off x="831851" y="4589464"/>
            <a:ext cx="10515600" cy="1500187"/>
          </a:xfrm>
        </p:spPr>
        <p:txBody>
          <a:bodyPr/>
          <a:lstStyle>
            <a:lvl1pPr indent="0" marL="0">
              <a:buNone/>
              <a:defRPr sz="2400">
                <a:solidFill>
                  <a:schemeClr val="tx1"/>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lang="zh-CN" smtClean="0"/>
              <a:t>单击此处编辑母版文本样式</a:t>
            </a:r>
            <a:endParaRPr altLang="en-US" lang="zh-CN" smtClean="0"/>
          </a:p>
        </p:txBody>
      </p:sp>
      <p:sp>
        <p:nvSpPr>
          <p:cNvPr id="1048615" name="Date Placeholder 3"/>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16" name="Footer Placeholder 4"/>
          <p:cNvSpPr>
            <a:spLocks noGrp="1"/>
          </p:cNvSpPr>
          <p:nvPr>
            <p:ph type="ftr" sz="quarter" idx="11"/>
          </p:nvPr>
        </p:nvSpPr>
        <p:spPr/>
        <p:txBody>
          <a:bodyPr/>
          <a:p>
            <a:endParaRPr altLang="en-US" lang="zh-CN"/>
          </a:p>
        </p:txBody>
      </p:sp>
      <p:sp>
        <p:nvSpPr>
          <p:cNvPr id="1048617" name="Slide Number Placeholder 5"/>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两栏内容">
    <p:spTree>
      <p:nvGrpSpPr>
        <p:cNvPr id="35" name=""/>
        <p:cNvGrpSpPr/>
        <p:nvPr/>
      </p:nvGrpSpPr>
      <p:grpSpPr>
        <a:xfrm>
          <a:off x="0" y="0"/>
          <a:ext cx="0" cy="0"/>
          <a:chOff x="0" y="0"/>
          <a:chExt cx="0" cy="0"/>
        </a:xfrm>
      </p:grpSpPr>
      <p:sp>
        <p:nvSpPr>
          <p:cNvPr id="1048618" name="Title 1"/>
          <p:cNvSpPr>
            <a:spLocks noGrp="1"/>
          </p:cNvSpPr>
          <p:nvPr>
            <p:ph type="title"/>
          </p:nvPr>
        </p:nvSpPr>
        <p:spPr/>
        <p:txBody>
          <a:bodyPr/>
          <a:p>
            <a:r>
              <a:rPr altLang="en-US" lang="zh-CN" smtClean="0"/>
              <a:t>单击此处编辑母版标题样式</a:t>
            </a:r>
            <a:endParaRPr dirty="0" lang="en-US"/>
          </a:p>
        </p:txBody>
      </p:sp>
      <p:sp>
        <p:nvSpPr>
          <p:cNvPr id="1048619" name="Content Placeholder 2"/>
          <p:cNvSpPr>
            <a:spLocks noGrp="1"/>
          </p:cNvSpPr>
          <p:nvPr>
            <p:ph sz="half" idx="1"/>
          </p:nvPr>
        </p:nvSpPr>
        <p:spPr>
          <a:xfrm>
            <a:off x="838200" y="1825625"/>
            <a:ext cx="5181600" cy="4351338"/>
          </a:xfrm>
        </p:spPr>
        <p:txBody>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20" name="Content Placeholder 3"/>
          <p:cNvSpPr>
            <a:spLocks noGrp="1"/>
          </p:cNvSpPr>
          <p:nvPr>
            <p:ph sz="half" idx="2"/>
          </p:nvPr>
        </p:nvSpPr>
        <p:spPr>
          <a:xfrm>
            <a:off x="6172200" y="1825625"/>
            <a:ext cx="5181600" cy="4351338"/>
          </a:xfrm>
        </p:spPr>
        <p:txBody>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21" name="Date Placeholder 4"/>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22" name="Footer Placeholder 5"/>
          <p:cNvSpPr>
            <a:spLocks noGrp="1"/>
          </p:cNvSpPr>
          <p:nvPr>
            <p:ph type="ftr" sz="quarter" idx="11"/>
          </p:nvPr>
        </p:nvSpPr>
        <p:spPr/>
        <p:txBody>
          <a:bodyPr/>
          <a:p>
            <a:endParaRPr altLang="en-US" lang="zh-CN"/>
          </a:p>
        </p:txBody>
      </p:sp>
      <p:sp>
        <p:nvSpPr>
          <p:cNvPr id="1048623" name="Slide Number Placeholder 6"/>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比较">
    <p:spTree>
      <p:nvGrpSpPr>
        <p:cNvPr id="36" name=""/>
        <p:cNvGrpSpPr/>
        <p:nvPr/>
      </p:nvGrpSpPr>
      <p:grpSpPr>
        <a:xfrm>
          <a:off x="0" y="0"/>
          <a:ext cx="0" cy="0"/>
          <a:chOff x="0" y="0"/>
          <a:chExt cx="0" cy="0"/>
        </a:xfrm>
      </p:grpSpPr>
      <p:sp>
        <p:nvSpPr>
          <p:cNvPr id="1048624" name="Title 1"/>
          <p:cNvSpPr>
            <a:spLocks noGrp="1"/>
          </p:cNvSpPr>
          <p:nvPr>
            <p:ph type="title"/>
          </p:nvPr>
        </p:nvSpPr>
        <p:spPr>
          <a:xfrm>
            <a:off x="839788" y="365126"/>
            <a:ext cx="10515600" cy="1325563"/>
          </a:xfrm>
        </p:spPr>
        <p:txBody>
          <a:bodyPr/>
          <a:p>
            <a:r>
              <a:rPr altLang="en-US" lang="zh-CN" smtClean="0"/>
              <a:t>单击此处编辑母版标题样式</a:t>
            </a:r>
            <a:endParaRPr dirty="0" lang="en-US"/>
          </a:p>
        </p:txBody>
      </p:sp>
      <p:sp>
        <p:nvSpPr>
          <p:cNvPr id="1048625" name="Text Placeholder 2"/>
          <p:cNvSpPr>
            <a:spLocks noGrp="1"/>
          </p:cNvSpPr>
          <p:nvPr>
            <p:ph type="body" idx="1"/>
          </p:nvPr>
        </p:nvSpPr>
        <p:spPr>
          <a:xfrm>
            <a:off x="839789" y="1681163"/>
            <a:ext cx="5157787"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lang="zh-CN" smtClean="0"/>
              <a:t>单击此处编辑母版文本样式</a:t>
            </a:r>
            <a:endParaRPr altLang="en-US" lang="zh-CN" smtClean="0"/>
          </a:p>
        </p:txBody>
      </p:sp>
      <p:sp>
        <p:nvSpPr>
          <p:cNvPr id="1048626" name="Content Placeholder 3"/>
          <p:cNvSpPr>
            <a:spLocks noGrp="1"/>
          </p:cNvSpPr>
          <p:nvPr>
            <p:ph sz="half" idx="2"/>
          </p:nvPr>
        </p:nvSpPr>
        <p:spPr>
          <a:xfrm>
            <a:off x="839789" y="2505075"/>
            <a:ext cx="5157787" cy="3684588"/>
          </a:xfrm>
        </p:spPr>
        <p:txBody>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27" name="Text Placeholder 4"/>
          <p:cNvSpPr>
            <a:spLocks noGrp="1"/>
          </p:cNvSpPr>
          <p:nvPr>
            <p:ph type="body" sz="quarter" idx="3"/>
          </p:nvPr>
        </p:nvSpPr>
        <p:spPr>
          <a:xfrm>
            <a:off x="6172200" y="1681163"/>
            <a:ext cx="5183188" cy="823912"/>
          </a:xfrm>
        </p:spPr>
        <p:txBody>
          <a:bodyPr anchor="b"/>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lang="zh-CN" smtClean="0"/>
              <a:t>单击此处编辑母版文本样式</a:t>
            </a:r>
            <a:endParaRPr altLang="en-US" lang="zh-CN" smtClean="0"/>
          </a:p>
        </p:txBody>
      </p:sp>
      <p:sp>
        <p:nvSpPr>
          <p:cNvPr id="1048628" name="Content Placeholder 5"/>
          <p:cNvSpPr>
            <a:spLocks noGrp="1"/>
          </p:cNvSpPr>
          <p:nvPr>
            <p:ph sz="quarter" idx="4"/>
          </p:nvPr>
        </p:nvSpPr>
        <p:spPr>
          <a:xfrm>
            <a:off x="6172200" y="2505075"/>
            <a:ext cx="5183188" cy="3684588"/>
          </a:xfrm>
        </p:spPr>
        <p:txBody>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29" name="Date Placeholder 6"/>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30" name="Footer Placeholder 7"/>
          <p:cNvSpPr>
            <a:spLocks noGrp="1"/>
          </p:cNvSpPr>
          <p:nvPr>
            <p:ph type="ftr" sz="quarter" idx="11"/>
          </p:nvPr>
        </p:nvSpPr>
        <p:spPr/>
        <p:txBody>
          <a:bodyPr/>
          <a:p>
            <a:endParaRPr altLang="en-US" lang="zh-CN"/>
          </a:p>
        </p:txBody>
      </p:sp>
      <p:sp>
        <p:nvSpPr>
          <p:cNvPr id="1048631" name="Slide Number Placeholder 8"/>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仅标题">
    <p:spTree>
      <p:nvGrpSpPr>
        <p:cNvPr id="29" name=""/>
        <p:cNvGrpSpPr/>
        <p:nvPr/>
      </p:nvGrpSpPr>
      <p:grpSpPr>
        <a:xfrm>
          <a:off x="0" y="0"/>
          <a:ext cx="0" cy="0"/>
          <a:chOff x="0" y="0"/>
          <a:chExt cx="0" cy="0"/>
        </a:xfrm>
      </p:grpSpPr>
      <p:sp>
        <p:nvSpPr>
          <p:cNvPr id="1048588" name="Title 1"/>
          <p:cNvSpPr>
            <a:spLocks noGrp="1"/>
          </p:cNvSpPr>
          <p:nvPr>
            <p:ph type="title"/>
          </p:nvPr>
        </p:nvSpPr>
        <p:spPr/>
        <p:txBody>
          <a:bodyPr/>
          <a:p>
            <a:r>
              <a:rPr altLang="en-US" lang="zh-CN" smtClean="0"/>
              <a:t>单击此处编辑母版标题样式</a:t>
            </a:r>
            <a:endParaRPr dirty="0" lang="en-US"/>
          </a:p>
        </p:txBody>
      </p:sp>
      <p:sp>
        <p:nvSpPr>
          <p:cNvPr id="1048589" name="Date Placeholder 2"/>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590" name="Footer Placeholder 3"/>
          <p:cNvSpPr>
            <a:spLocks noGrp="1"/>
          </p:cNvSpPr>
          <p:nvPr>
            <p:ph type="ftr" sz="quarter" idx="11"/>
          </p:nvPr>
        </p:nvSpPr>
        <p:spPr/>
        <p:txBody>
          <a:bodyPr/>
          <a:p>
            <a:endParaRPr altLang="en-US" lang="zh-CN"/>
          </a:p>
        </p:txBody>
      </p:sp>
      <p:sp>
        <p:nvSpPr>
          <p:cNvPr id="1048591" name="Slide Number Placeholder 4"/>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空白">
    <p:spTree>
      <p:nvGrpSpPr>
        <p:cNvPr id="37" name=""/>
        <p:cNvGrpSpPr/>
        <p:nvPr/>
      </p:nvGrpSpPr>
      <p:grpSpPr>
        <a:xfrm>
          <a:off x="0" y="0"/>
          <a:ext cx="0" cy="0"/>
          <a:chOff x="0" y="0"/>
          <a:chExt cx="0" cy="0"/>
        </a:xfrm>
      </p:grpSpPr>
      <p:sp>
        <p:nvSpPr>
          <p:cNvPr id="1048632" name="Date Placeholder 1"/>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33" name="Footer Placeholder 2"/>
          <p:cNvSpPr>
            <a:spLocks noGrp="1"/>
          </p:cNvSpPr>
          <p:nvPr>
            <p:ph type="ftr" sz="quarter" idx="11"/>
          </p:nvPr>
        </p:nvSpPr>
        <p:spPr/>
        <p:txBody>
          <a:bodyPr/>
          <a:p>
            <a:endParaRPr altLang="en-US" lang="zh-CN"/>
          </a:p>
        </p:txBody>
      </p:sp>
      <p:sp>
        <p:nvSpPr>
          <p:cNvPr id="1048634" name="Slide Number Placeholder 3"/>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内容与标题">
    <p:spTree>
      <p:nvGrpSpPr>
        <p:cNvPr id="38" name=""/>
        <p:cNvGrpSpPr/>
        <p:nvPr/>
      </p:nvGrpSpPr>
      <p:grpSpPr>
        <a:xfrm>
          <a:off x="0" y="0"/>
          <a:ext cx="0" cy="0"/>
          <a:chOff x="0" y="0"/>
          <a:chExt cx="0" cy="0"/>
        </a:xfrm>
      </p:grpSpPr>
      <p:sp>
        <p:nvSpPr>
          <p:cNvPr id="1048635" name="Title 1"/>
          <p:cNvSpPr>
            <a:spLocks noGrp="1"/>
          </p:cNvSpPr>
          <p:nvPr>
            <p:ph type="title"/>
          </p:nvPr>
        </p:nvSpPr>
        <p:spPr>
          <a:xfrm>
            <a:off x="839788" y="457200"/>
            <a:ext cx="3932237" cy="1600200"/>
          </a:xfrm>
        </p:spPr>
        <p:txBody>
          <a:bodyPr anchor="b"/>
          <a:lstStyle>
            <a:lvl1pPr>
              <a:defRPr sz="3200"/>
            </a:lvl1pPr>
          </a:lstStyle>
          <a:p>
            <a:r>
              <a:rPr altLang="en-US" lang="zh-CN" smtClean="0"/>
              <a:t>单击此处编辑母版标题样式</a:t>
            </a:r>
            <a:endParaRPr dirty="0" lang="en-US"/>
          </a:p>
        </p:txBody>
      </p:sp>
      <p:sp>
        <p:nvSpPr>
          <p:cNvPr id="1048636"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637" name="Text Placeholder 3"/>
          <p:cNvSpPr>
            <a:spLocks noGrp="1"/>
          </p:cNvSpPr>
          <p:nvPr>
            <p:ph type="body" sz="half" idx="2"/>
          </p:nvPr>
        </p:nvSpPr>
        <p:spPr>
          <a:xfrm>
            <a:off x="839788" y="2057400"/>
            <a:ext cx="393223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US" lang="zh-CN" smtClean="0"/>
              <a:t>单击此处编辑母版文本样式</a:t>
            </a:r>
            <a:endParaRPr altLang="en-US" lang="zh-CN" smtClean="0"/>
          </a:p>
        </p:txBody>
      </p:sp>
      <p:sp>
        <p:nvSpPr>
          <p:cNvPr id="1048638" name="Date Placeholder 4"/>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39" name="Footer Placeholder 5"/>
          <p:cNvSpPr>
            <a:spLocks noGrp="1"/>
          </p:cNvSpPr>
          <p:nvPr>
            <p:ph type="ftr" sz="quarter" idx="11"/>
          </p:nvPr>
        </p:nvSpPr>
        <p:spPr/>
        <p:txBody>
          <a:bodyPr/>
          <a:p>
            <a:endParaRPr altLang="en-US" lang="zh-CN"/>
          </a:p>
        </p:txBody>
      </p:sp>
      <p:sp>
        <p:nvSpPr>
          <p:cNvPr id="1048640" name="Slide Number Placeholder 6"/>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图片与标题">
    <p:spTree>
      <p:nvGrpSpPr>
        <p:cNvPr id="32" name=""/>
        <p:cNvGrpSpPr/>
        <p:nvPr/>
      </p:nvGrpSpPr>
      <p:grpSpPr>
        <a:xfrm>
          <a:off x="0" y="0"/>
          <a:ext cx="0" cy="0"/>
          <a:chOff x="0" y="0"/>
          <a:chExt cx="0" cy="0"/>
        </a:xfrm>
      </p:grpSpPr>
      <p:sp>
        <p:nvSpPr>
          <p:cNvPr id="1048602" name="Title 1"/>
          <p:cNvSpPr>
            <a:spLocks noGrp="1"/>
          </p:cNvSpPr>
          <p:nvPr>
            <p:ph type="title"/>
          </p:nvPr>
        </p:nvSpPr>
        <p:spPr>
          <a:xfrm>
            <a:off x="839788" y="457200"/>
            <a:ext cx="3932237" cy="1600200"/>
          </a:xfrm>
        </p:spPr>
        <p:txBody>
          <a:bodyPr anchor="b"/>
          <a:lstStyle>
            <a:lvl1pPr>
              <a:defRPr sz="3200"/>
            </a:lvl1pPr>
          </a:lstStyle>
          <a:p>
            <a:r>
              <a:rPr altLang="en-US" lang="zh-CN" smtClean="0"/>
              <a:t>单击此处编辑母版标题样式</a:t>
            </a:r>
            <a:endParaRPr dirty="0" lang="en-US"/>
          </a:p>
        </p:txBody>
      </p:sp>
      <p:sp>
        <p:nvSpPr>
          <p:cNvPr id="1048603" name="Picture Placeholder 2"/>
          <p:cNvSpPr>
            <a:spLocks noChangeAspect="1" noGrp="1"/>
          </p:cNvSpPr>
          <p:nvPr>
            <p:ph type="pic" idx="1"/>
          </p:nvPr>
        </p:nvSpPr>
        <p:spPr>
          <a:xfrm>
            <a:off x="5183188" y="987426"/>
            <a:ext cx="6172200" cy="4873625"/>
          </a:xfrm>
        </p:spPr>
        <p:txBody>
          <a:bodyPr anchor="t"/>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r>
              <a:rPr altLang="en-US" lang="zh-CN" smtClean="0"/>
              <a:t>单击图标添加图片</a:t>
            </a:r>
            <a:endParaRPr dirty="0" lang="en-US"/>
          </a:p>
        </p:txBody>
      </p:sp>
      <p:sp>
        <p:nvSpPr>
          <p:cNvPr id="1048604" name="Text Placeholder 3"/>
          <p:cNvSpPr>
            <a:spLocks noGrp="1"/>
          </p:cNvSpPr>
          <p:nvPr>
            <p:ph type="body" sz="half" idx="2"/>
          </p:nvPr>
        </p:nvSpPr>
        <p:spPr>
          <a:xfrm>
            <a:off x="839788" y="2057400"/>
            <a:ext cx="3932237" cy="3811588"/>
          </a:xfrm>
        </p:spPr>
        <p:txBody>
          <a:bodyPr/>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US" lang="zh-CN" smtClean="0"/>
              <a:t>单击此处编辑母版文本样式</a:t>
            </a:r>
            <a:endParaRPr altLang="en-US" lang="zh-CN" smtClean="0"/>
          </a:p>
        </p:txBody>
      </p:sp>
      <p:sp>
        <p:nvSpPr>
          <p:cNvPr id="1048605" name="Date Placeholder 4"/>
          <p:cNvSpPr>
            <a:spLocks noGrp="1"/>
          </p:cNvSpPr>
          <p:nvPr>
            <p:ph type="dt" sz="half" idx="10"/>
          </p:nvPr>
        </p:nvSpPr>
        <p:spPr/>
        <p:txBody>
          <a:bodyPr/>
          <a:p>
            <a:fld id="{E335F522-6256-461E-A79F-4037A6D0C8F9}" type="datetimeFigureOut">
              <a:rPr altLang="en-US" lang="zh-CN" smtClean="0"/>
            </a:fld>
            <a:endParaRPr altLang="en-US" lang="zh-CN"/>
          </a:p>
        </p:txBody>
      </p:sp>
      <p:sp>
        <p:nvSpPr>
          <p:cNvPr id="1048606" name="Footer Placeholder 5"/>
          <p:cNvSpPr>
            <a:spLocks noGrp="1"/>
          </p:cNvSpPr>
          <p:nvPr>
            <p:ph type="ftr" sz="quarter" idx="11"/>
          </p:nvPr>
        </p:nvSpPr>
        <p:spPr/>
        <p:txBody>
          <a:bodyPr/>
          <a:p>
            <a:endParaRPr altLang="en-US" lang="zh-CN"/>
          </a:p>
        </p:txBody>
      </p:sp>
      <p:sp>
        <p:nvSpPr>
          <p:cNvPr id="1048607" name="Slide Number Placeholder 6"/>
          <p:cNvSpPr>
            <a:spLocks noGrp="1"/>
          </p:cNvSpPr>
          <p:nvPr>
            <p:ph type="sldNum" sz="quarter" idx="12"/>
          </p:nvPr>
        </p:nvSpPr>
        <p:spPr/>
        <p:txBody>
          <a:bodyPr/>
          <a:p>
            <a:fld id="{1C1A564D-84E6-4D0E-9D2B-1519760DAFCC}" type="slidenum">
              <a:rPr altLang="en-US" lang="zh-CN" smtClean="0"/>
            </a:fld>
            <a:endParaRPr altLang="en-US" lang="zh-CN"/>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9" name=""/>
        <p:cNvGrpSpPr/>
        <p:nvPr/>
      </p:nvGrpSpPr>
      <p:grpSpPr>
        <a:xfrm>
          <a:off x="0" y="0"/>
          <a:ext cx="0" cy="0"/>
          <a:chOff x="0" y="0"/>
          <a:chExt cx="0" cy="0"/>
        </a:xfrm>
      </p:grpSpPr>
      <p:sp>
        <p:nvSpPr>
          <p:cNvPr id="1048576" name="Title Placeholder 1"/>
          <p:cNvSpPr>
            <a:spLocks noGrp="1"/>
          </p:cNvSpPr>
          <p:nvPr>
            <p:ph type="title"/>
          </p:nvPr>
        </p:nvSpPr>
        <p:spPr>
          <a:xfrm>
            <a:off x="838200" y="365126"/>
            <a:ext cx="10515600" cy="1325563"/>
          </a:xfrm>
          <a:prstGeom prst="rect"/>
        </p:spPr>
        <p:txBody>
          <a:bodyPr anchor="ctr" bIns="45720" lIns="91440" rIns="91440" rtlCol="0" tIns="45720" vert="horz">
            <a:normAutofit/>
          </a:bodyPr>
          <a:p>
            <a:r>
              <a:rPr altLang="en-US" lang="zh-CN" smtClean="0"/>
              <a:t>单击此处编辑母版标题样式</a:t>
            </a:r>
            <a:endParaRPr dirty="0" lang="en-US"/>
          </a:p>
        </p:txBody>
      </p:sp>
      <p:sp>
        <p:nvSpPr>
          <p:cNvPr id="1048577" name="Text Placeholder 2"/>
          <p:cNvSpPr>
            <a:spLocks noGrp="1"/>
          </p:cNvSpPr>
          <p:nvPr>
            <p:ph type="body" idx="1"/>
          </p:nvPr>
        </p:nvSpPr>
        <p:spPr>
          <a:xfrm>
            <a:off x="838200" y="1825625"/>
            <a:ext cx="10515600" cy="4351338"/>
          </a:xfrm>
          <a:prstGeom prst="rect"/>
        </p:spPr>
        <p:txBody>
          <a:bodyPr bIns="45720" lIns="91440" rIns="91440" rtlCol="0" tIns="45720" vert="horz">
            <a:normAutofit/>
          </a:bodyPr>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dirty="0" lang="en-US"/>
          </a:p>
        </p:txBody>
      </p:sp>
      <p:sp>
        <p:nvSpPr>
          <p:cNvPr id="1048578" name="Date Placeholder 3"/>
          <p:cNvSpPr>
            <a:spLocks noGrp="1"/>
          </p:cNvSpPr>
          <p:nvPr>
            <p:ph type="dt" sz="half" idx="2"/>
          </p:nvPr>
        </p:nvSpPr>
        <p:spPr>
          <a:xfrm>
            <a:off x="838200" y="6356351"/>
            <a:ext cx="2743200" cy="365125"/>
          </a:xfrm>
          <a:prstGeom prst="rect"/>
        </p:spPr>
        <p:txBody>
          <a:bodyPr anchor="ctr" bIns="45720" lIns="91440" rIns="91440" rtlCol="0" tIns="45720" vert="horz"/>
          <a:lstStyle>
            <a:lvl1pPr algn="l">
              <a:defRPr sz="1200">
                <a:solidFill>
                  <a:schemeClr val="tx1">
                    <a:tint val="75000"/>
                  </a:schemeClr>
                </a:solidFill>
              </a:defRPr>
            </a:lvl1pPr>
          </a:lstStyle>
          <a:p>
            <a:fld id="{E335F522-6256-461E-A79F-4037A6D0C8F9}" type="datetimeFigureOut">
              <a:rPr altLang="en-US" lang="zh-CN" smtClean="0"/>
            </a:fld>
            <a:endParaRPr altLang="en-US" lang="zh-CN"/>
          </a:p>
        </p:txBody>
      </p:sp>
      <p:sp>
        <p:nvSpPr>
          <p:cNvPr id="1048579" name="Footer Placeholder 4"/>
          <p:cNvSpPr>
            <a:spLocks noGrp="1"/>
          </p:cNvSpPr>
          <p:nvPr>
            <p:ph type="ftr" sz="quarter" idx="3"/>
          </p:nvPr>
        </p:nvSpPr>
        <p:spPr>
          <a:xfrm>
            <a:off x="4038600" y="6356351"/>
            <a:ext cx="4114800" cy="365125"/>
          </a:xfrm>
          <a:prstGeom prst="rect"/>
        </p:spPr>
        <p:txBody>
          <a:bodyPr anchor="ctr" bIns="45720" lIns="91440" rIns="91440" rtlCol="0" tIns="45720" vert="horz"/>
          <a:lstStyle>
            <a:lvl1pPr algn="ctr">
              <a:defRPr sz="1200">
                <a:solidFill>
                  <a:schemeClr val="tx1">
                    <a:tint val="75000"/>
                  </a:schemeClr>
                </a:solidFill>
              </a:defRPr>
            </a:lvl1pPr>
          </a:lstStyle>
          <a:p>
            <a:endParaRPr altLang="en-US" lang="zh-CN"/>
          </a:p>
        </p:txBody>
      </p:sp>
      <p:sp>
        <p:nvSpPr>
          <p:cNvPr id="1048580" name="Slide Number Placeholder 5"/>
          <p:cNvSpPr>
            <a:spLocks noGrp="1"/>
          </p:cNvSpPr>
          <p:nvPr>
            <p:ph type="sldNum" sz="quarter" idx="4"/>
          </p:nvPr>
        </p:nvSpPr>
        <p:spPr>
          <a:xfrm>
            <a:off x="8610600" y="6356351"/>
            <a:ext cx="2743200" cy="365125"/>
          </a:xfrm>
          <a:prstGeom prst="rect"/>
        </p:spPr>
        <p:txBody>
          <a:bodyPr anchor="ctr" bIns="45720" lIns="91440" rIns="91440" rtlCol="0" tIns="45720" vert="horz"/>
          <a:lstStyle>
            <a:lvl1pPr algn="r">
              <a:defRPr sz="1200">
                <a:solidFill>
                  <a:schemeClr val="tx1">
                    <a:tint val="75000"/>
                  </a:schemeClr>
                </a:solidFill>
              </a:defRPr>
            </a:lvl1pPr>
          </a:lstStyle>
          <a:p>
            <a:fld id="{1C1A564D-84E6-4D0E-9D2B-1519760DAFCC}" type="slidenum">
              <a:rPr altLang="en-US" lang="zh-CN" smtClean="0"/>
            </a:fld>
            <a:endParaRPr altLang="en-US" lang="zh-CN"/>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eaLnBrk="1" hangingPunct="1" latinLnBrk="0" rtl="0">
        <a:lnSpc>
          <a:spcPct val="90000"/>
        </a:lnSpc>
        <a:spcBef>
          <a:spcPct val="0"/>
        </a:spcBef>
        <a:buNone/>
        <a:defRPr sz="4400" kern="12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algn="l" defTabSz="914400" eaLnBrk="1" hangingPunct="1" indent="-228600" latinLnBrk="0" marL="685800" rtl="0">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algn="l" defTabSz="914400" eaLnBrk="1" hangingPunct="1" indent="-228600" latinLnBrk="0" marL="1143000" rtl="0">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algn="l" defTabSz="914400" eaLnBrk="1" hangingPunct="1" indent="-228600" latinLnBrk="0" marL="1600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algn="l" defTabSz="914400" eaLnBrk="1" hangingPunct="1" indent="-228600" latinLnBrk="0" marL="20574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jpeg"/><Relationship Id="rId6"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7.jpeg"/><Relationship Id="rId3"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image" Target="../media/image8.jpeg"/><Relationship Id="rId2" Type="http://schemas.openxmlformats.org/officeDocument/2006/relationships/image" Target="../media/image9.jpeg"/><Relationship Id="rId3"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10.jpeg"/><Relationship Id="rId3"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tags" Target="../tags/tag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1.png"/><Relationship Id="rId6"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webp"/><Relationship Id="rId5" Type="http://schemas.openxmlformats.org/officeDocument/2006/relationships/image" Target="../media/image16.jpeg"/><Relationship Id="rId6" Type="http://schemas.openxmlformats.org/officeDocument/2006/relationships/image" Target="../media/image17.gif"/><Relationship Id="rId7"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18.jpeg"/><Relationship Id="rId3"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7" name=""/>
        <p:cNvGrpSpPr/>
        <p:nvPr/>
      </p:nvGrpSpPr>
      <p:grpSpPr>
        <a:xfrm>
          <a:off x="0" y="0"/>
          <a:ext cx="0" cy="0"/>
          <a:chOff x="0" y="0"/>
          <a:chExt cx="0" cy="0"/>
        </a:xfrm>
      </p:grpSpPr>
      <p:pic>
        <p:nvPicPr>
          <p:cNvPr id="2097166" name="图片 2097165"/>
          <p:cNvPicPr>
            <a:picLocks/>
          </p:cNvPicPr>
          <p:nvPr/>
        </p:nvPicPr>
        <p:blipFill>
          <a:blip xmlns:r="http://schemas.openxmlformats.org/officeDocument/2006/relationships" r:embed="rId1"/>
          <a:stretch>
            <a:fillRect/>
          </a:stretch>
        </p:blipFill>
        <p:spPr>
          <a:xfrm>
            <a:off x="-5289780" y="-8100437"/>
            <a:ext cx="30114708" cy="20590124"/>
          </a:xfrm>
          <a:prstGeom prst="rect"/>
        </p:spPr>
      </p:pic>
      <p:pic>
        <p:nvPicPr>
          <p:cNvPr id="2097167" name="图片 2097166"/>
          <p:cNvPicPr>
            <a:picLocks/>
          </p:cNvPicPr>
          <p:nvPr/>
        </p:nvPicPr>
        <p:blipFill>
          <a:blip xmlns:r="http://schemas.openxmlformats.org/officeDocument/2006/relationships" r:embed="rId2"/>
          <a:stretch>
            <a:fillRect/>
          </a:stretch>
        </p:blipFill>
        <p:spPr>
          <a:xfrm>
            <a:off x="1296901" y="0"/>
            <a:ext cx="9598197" cy="6858000"/>
          </a:xfrm>
          <a:prstGeom prst="rect"/>
        </p:spPr>
      </p:pic>
      <p:sp>
        <p:nvSpPr>
          <p:cNvPr id="1048586" name="文本框 1048585"/>
          <p:cNvSpPr txBox="1"/>
          <p:nvPr/>
        </p:nvSpPr>
        <p:spPr>
          <a:xfrm rot="16200000">
            <a:off x="-3308496" y="1368849"/>
            <a:ext cx="8021445" cy="1285240"/>
          </a:xfrm>
          <a:prstGeom prst="rect"/>
        </p:spPr>
        <p:txBody>
          <a:bodyPr rtlCol="0" wrap="square">
            <a:spAutoFit/>
          </a:bodyPr>
          <a:p>
            <a:r>
              <a:rPr altLang="zh-CN" sz="8000" lang="zh-CN">
                <a:solidFill>
                  <a:srgbClr val="000000"/>
                </a:solidFill>
              </a:rPr>
              <a:t>ガチアクタ</a:t>
            </a:r>
            <a:endParaRPr sz="2800" lang="zh-CN">
              <a:solidFill>
                <a:srgbClr val="000000"/>
              </a:solidFill>
            </a:endParaRPr>
          </a:p>
        </p:txBody>
      </p:sp>
      <p:sp>
        <p:nvSpPr>
          <p:cNvPr id="1048587" name="文本框 1048586"/>
          <p:cNvSpPr txBox="1"/>
          <p:nvPr/>
        </p:nvSpPr>
        <p:spPr>
          <a:xfrm rot="5400000">
            <a:off x="8700811" y="3168298"/>
            <a:ext cx="5559514" cy="1170940"/>
          </a:xfrm>
          <a:prstGeom prst="rect"/>
        </p:spPr>
        <p:txBody>
          <a:bodyPr rtlCol="0" wrap="square">
            <a:spAutoFit/>
          </a:bodyPr>
          <a:p>
            <a:r>
              <a:rPr sz="7200" lang="en-US">
                <a:solidFill>
                  <a:srgbClr val="000000"/>
                </a:solidFill>
              </a:rPr>
              <a:t>G</a:t>
            </a:r>
            <a:r>
              <a:rPr sz="7200" lang="en-US">
                <a:solidFill>
                  <a:srgbClr val="000000"/>
                </a:solidFill>
              </a:rPr>
              <a:t>A</a:t>
            </a:r>
            <a:r>
              <a:rPr sz="7200" lang="en-US">
                <a:solidFill>
                  <a:srgbClr val="000000"/>
                </a:solidFill>
              </a:rPr>
              <a:t>C</a:t>
            </a:r>
            <a:r>
              <a:rPr sz="7200" lang="en-US">
                <a:solidFill>
                  <a:srgbClr val="000000"/>
                </a:solidFill>
              </a:rPr>
              <a:t>H</a:t>
            </a:r>
            <a:r>
              <a:rPr sz="7200" lang="en-US">
                <a:solidFill>
                  <a:srgbClr val="000000"/>
                </a:solidFill>
              </a:rPr>
              <a:t>I</a:t>
            </a:r>
            <a:r>
              <a:rPr sz="7200" lang="en-US">
                <a:solidFill>
                  <a:srgbClr val="000000"/>
                </a:solidFill>
              </a:rPr>
              <a:t>A</a:t>
            </a:r>
            <a:r>
              <a:rPr sz="7200" lang="en-US">
                <a:solidFill>
                  <a:srgbClr val="000000"/>
                </a:solidFill>
              </a:rPr>
              <a:t>K</a:t>
            </a:r>
            <a:r>
              <a:rPr sz="7200" lang="en-US">
                <a:solidFill>
                  <a:srgbClr val="000000"/>
                </a:solidFill>
              </a:rPr>
              <a:t>U</a:t>
            </a:r>
            <a:r>
              <a:rPr sz="7200" lang="en-US">
                <a:solidFill>
                  <a:srgbClr val="000000"/>
                </a:solidFill>
              </a:rPr>
              <a:t>T</a:t>
            </a:r>
            <a:r>
              <a:rPr sz="7200" lang="en-US">
                <a:solidFill>
                  <a:srgbClr val="000000"/>
                </a:solidFill>
              </a:rPr>
              <a:t>A</a:t>
            </a:r>
            <a:r>
              <a:rPr sz="7200" lang="en-US">
                <a:solidFill>
                  <a:srgbClr val="000000"/>
                </a:solidFill>
              </a:rPr>
              <a:t> </a:t>
            </a:r>
            <a:endParaRPr sz="2800" lang="zh-CN">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28" name=""/>
        <p:cNvGrpSpPr/>
        <p:nvPr/>
      </p:nvGrpSpPr>
      <p:grpSpPr>
        <a:xfrm>
          <a:off x="0" y="0"/>
          <a:ext cx="0" cy="0"/>
          <a:chOff x="0" y="0"/>
          <a:chExt cx="0" cy="0"/>
        </a:xfrm>
      </p:grpSpPr>
      <p:pic>
        <p:nvPicPr>
          <p:cNvPr id="2097168" name="图片 2097167"/>
          <p:cNvPicPr>
            <a:picLocks/>
          </p:cNvPicPr>
          <p:nvPr/>
        </p:nvPicPr>
        <p:blipFill>
          <a:blip xmlns:r="http://schemas.openxmlformats.org/officeDocument/2006/relationships" r:embed="rId1"/>
          <a:stretch>
            <a:fillRect/>
          </a:stretch>
        </p:blipFill>
        <p:spPr>
          <a:xfrm>
            <a:off x="-17875734" y="-5408167"/>
            <a:ext cx="34504000" cy="21659450"/>
          </a:xfrm>
          <a:prstGeom prst="rect"/>
        </p:spPr>
      </p:pic>
      <p:pic>
        <p:nvPicPr>
          <p:cNvPr id="2097169" name="图片 2097168"/>
          <p:cNvPicPr>
            <a:picLocks/>
          </p:cNvPicPr>
          <p:nvPr/>
        </p:nvPicPr>
        <p:blipFill>
          <a:blip xmlns:r="http://schemas.openxmlformats.org/officeDocument/2006/relationships" r:embed="rId2"/>
          <a:stretch>
            <a:fillRect/>
          </a:stretch>
        </p:blipFill>
        <p:spPr>
          <a:xfrm>
            <a:off x="209027" y="354345"/>
            <a:ext cx="3686615" cy="3593767"/>
          </a:xfrm>
          <a:prstGeom prst="rect"/>
        </p:spPr>
      </p:pic>
      <p:pic>
        <p:nvPicPr>
          <p:cNvPr id="2097170" name="图片 2097169"/>
          <p:cNvPicPr>
            <a:picLocks/>
          </p:cNvPicPr>
          <p:nvPr/>
        </p:nvPicPr>
        <p:blipFill>
          <a:blip xmlns:r="http://schemas.openxmlformats.org/officeDocument/2006/relationships" r:embed="rId3"/>
          <a:stretch>
            <a:fillRect/>
          </a:stretch>
        </p:blipFill>
        <p:spPr>
          <a:xfrm rot="48669">
            <a:off x="7218871" y="72225"/>
            <a:ext cx="4870327" cy="6858000"/>
          </a:xfrm>
          <a:prstGeom prst="rect"/>
        </p:spPr>
      </p:pic>
      <p:pic>
        <p:nvPicPr>
          <p:cNvPr id="2097171" name="图片 2097170"/>
          <p:cNvPicPr>
            <a:picLocks/>
          </p:cNvPicPr>
          <p:nvPr/>
        </p:nvPicPr>
        <p:blipFill>
          <a:blip xmlns:r="http://schemas.openxmlformats.org/officeDocument/2006/relationships" r:embed="rId4"/>
          <a:stretch>
            <a:fillRect/>
          </a:stretch>
        </p:blipFill>
        <p:spPr>
          <a:xfrm>
            <a:off x="6185903" y="3377549"/>
            <a:ext cx="1044912" cy="952762"/>
          </a:xfrm>
          <a:prstGeom prst="rect"/>
        </p:spPr>
      </p:pic>
      <p:sp>
        <p:nvSpPr>
          <p:cNvPr id="1048649" name=""/>
          <p:cNvSpPr txBox="1"/>
          <p:nvPr/>
        </p:nvSpPr>
        <p:spPr>
          <a:xfrm>
            <a:off x="4088654" y="0"/>
            <a:ext cx="3357668" cy="7216140"/>
          </a:xfrm>
          <a:prstGeom prst="rect"/>
        </p:spPr>
        <p:txBody>
          <a:bodyPr rtlCol="0" wrap="square">
            <a:spAutoFit/>
          </a:bodyPr>
          <a:p>
            <a:r>
              <a:rPr b="0" sz="2800" lang="zh-CN">
                <a:solidFill>
                  <a:srgbClr val="000000"/>
                </a:solidFill>
              </a:rPr>
              <a:t>Gachiakuta is an action manga written and illustrated by manga artist Kei Urana With graffiti design by Hideyoshi Andou.</a:t>
            </a:r>
            <a:endParaRPr b="0" sz="2800" lang="zh-CN">
              <a:solidFill>
                <a:srgbClr val="000000"/>
              </a:solidFill>
            </a:endParaRPr>
          </a:p>
          <a:p>
            <a:r>
              <a:rPr b="0" sz="2800" lang="zh-CN">
                <a:solidFill>
                  <a:srgbClr val="000000"/>
                </a:solidFill>
              </a:rPr>
              <a:t>It began serialization in Kodansha’s Weekly Shōnen Magazine in February 2022 and won the Global Special Prize in the Comics category of the Next Manga Awards 2022.</a:t>
            </a:r>
            <a:endParaRPr b="0" sz="2800" lang="zh-CN">
              <a:solidFill>
                <a:srgbClr val="000000"/>
              </a:solidFill>
            </a:endParaRPr>
          </a:p>
          <a:p>
            <a:endParaRPr b="0" sz="2800" lang="zh-CN">
              <a:solidFill>
                <a:srgbClr val="000000"/>
              </a:solidFill>
            </a:endParaRPr>
          </a:p>
        </p:txBody>
      </p:sp>
      <p:pic>
        <p:nvPicPr>
          <p:cNvPr id="2097172" name=""/>
          <p:cNvPicPr>
            <a:picLocks/>
          </p:cNvPicPr>
          <p:nvPr/>
        </p:nvPicPr>
        <p:blipFill>
          <a:blip xmlns:r="http://schemas.openxmlformats.org/officeDocument/2006/relationships" r:embed="rId5"/>
          <a:stretch>
            <a:fillRect/>
          </a:stretch>
        </p:blipFill>
        <p:spPr>
          <a:xfrm rot="0">
            <a:off x="209026" y="4119050"/>
            <a:ext cx="3441407" cy="2605016"/>
          </a:xfrm>
          <a:prstGeom prst="rec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26" name=""/>
        <p:cNvGrpSpPr/>
        <p:nvPr/>
      </p:nvGrpSpPr>
      <p:grpSpPr>
        <a:xfrm>
          <a:off x="0" y="0"/>
          <a:ext cx="0" cy="0"/>
          <a:chOff x="0" y="0"/>
          <a:chExt cx="0" cy="0"/>
        </a:xfrm>
      </p:grpSpPr>
      <p:pic>
        <p:nvPicPr>
          <p:cNvPr id="2097164" name="图片 2097171"/>
          <p:cNvPicPr>
            <a:picLocks/>
          </p:cNvPicPr>
          <p:nvPr/>
        </p:nvPicPr>
        <p:blipFill>
          <a:blip xmlns:r="http://schemas.openxmlformats.org/officeDocument/2006/relationships" r:embed="rId1"/>
          <a:srcRect r="-63667"/>
          <a:stretch>
            <a:fillRect/>
          </a:stretch>
        </p:blipFill>
        <p:spPr>
          <a:xfrm>
            <a:off x="-4091391" y="-12789824"/>
            <a:ext cx="28682020" cy="24141156"/>
          </a:xfrm>
          <a:prstGeom prst="rect"/>
        </p:spPr>
      </p:pic>
      <p:pic>
        <p:nvPicPr>
          <p:cNvPr id="2097165" name="图片 2097172"/>
          <p:cNvPicPr>
            <a:picLocks/>
          </p:cNvPicPr>
          <p:nvPr/>
        </p:nvPicPr>
        <p:blipFill>
          <a:blip xmlns:r="http://schemas.openxmlformats.org/officeDocument/2006/relationships" r:embed="rId2"/>
          <a:stretch>
            <a:fillRect/>
          </a:stretch>
        </p:blipFill>
        <p:spPr>
          <a:xfrm>
            <a:off x="-838835" y="403793"/>
            <a:ext cx="8519000" cy="6357754"/>
          </a:xfrm>
          <a:prstGeom prst="rect"/>
        </p:spPr>
      </p:pic>
      <p:sp>
        <p:nvSpPr>
          <p:cNvPr id="1048665" name=""/>
          <p:cNvSpPr txBox="1"/>
          <p:nvPr/>
        </p:nvSpPr>
        <p:spPr>
          <a:xfrm>
            <a:off x="1137064" y="4849023"/>
            <a:ext cx="6040580" cy="1056640"/>
          </a:xfrm>
          <a:prstGeom prst="rect"/>
        </p:spPr>
        <p:txBody>
          <a:bodyPr rtlCol="0" wrap="square">
            <a:spAutoFit/>
          </a:bodyPr>
          <a:lstStyle>
            <a:defPPr>
              <a:defRPr lang="zh-CN"/>
            </a:defPPr>
            <a:lvl1pPr algn="l" defTabSz="914400" eaLnBrk="1" hangingPunct="1" latinLnBrk="0" marL="0" rtl="0">
              <a:defRPr sz="1800" kern="1200">
                <a:solidFill>
                  <a:srgbClr val="000000"/>
                </a:solidFill>
                <a:latin typeface="+mn-lt"/>
                <a:ea typeface="+mn-ea"/>
                <a:cs typeface="+mn-cs"/>
              </a:defRPr>
            </a:lvl1pPr>
            <a:lvl2pPr algn="l" defTabSz="914400" eaLnBrk="1" hangingPunct="1" latinLnBrk="0" marL="457200" rtl="0">
              <a:defRPr sz="1800" kern="1200">
                <a:solidFill>
                  <a:srgbClr val="000000"/>
                </a:solidFill>
                <a:latin typeface="+mn-lt"/>
                <a:ea typeface="+mn-ea"/>
                <a:cs typeface="+mn-cs"/>
              </a:defRPr>
            </a:lvl2pPr>
            <a:lvl3pPr algn="l" defTabSz="914400" eaLnBrk="1" hangingPunct="1" latinLnBrk="0" marL="914400" rtl="0">
              <a:defRPr sz="1800" kern="1200">
                <a:solidFill>
                  <a:srgbClr val="000000"/>
                </a:solidFill>
                <a:latin typeface="+mn-lt"/>
                <a:ea typeface="+mn-ea"/>
                <a:cs typeface="+mn-cs"/>
              </a:defRPr>
            </a:lvl3pPr>
            <a:lvl4pPr algn="l" defTabSz="914400" eaLnBrk="1" hangingPunct="1" latinLnBrk="0" marL="1371600" rtl="0">
              <a:defRPr sz="1800" kern="1200">
                <a:solidFill>
                  <a:srgbClr val="000000"/>
                </a:solidFill>
                <a:latin typeface="+mn-lt"/>
                <a:ea typeface="+mn-ea"/>
                <a:cs typeface="+mn-cs"/>
              </a:defRPr>
            </a:lvl4pPr>
            <a:lvl5pPr algn="l" defTabSz="914400" eaLnBrk="1" hangingPunct="1" latinLnBrk="0" marL="1828800" rtl="0">
              <a:defRPr sz="1800" kern="1200">
                <a:solidFill>
                  <a:srgbClr val="000000"/>
                </a:solidFill>
                <a:latin typeface="+mn-lt"/>
                <a:ea typeface="+mn-ea"/>
                <a:cs typeface="+mn-cs"/>
              </a:defRPr>
            </a:lvl5pPr>
            <a:lvl6pPr algn="l" defTabSz="914400" eaLnBrk="1" hangingPunct="1" latinLnBrk="0" marL="2286000" rtl="0">
              <a:defRPr sz="1800" kern="1200">
                <a:solidFill>
                  <a:srgbClr val="000000"/>
                </a:solidFill>
                <a:latin typeface="+mn-lt"/>
                <a:ea typeface="+mn-ea"/>
                <a:cs typeface="+mn-cs"/>
              </a:defRPr>
            </a:lvl6pPr>
            <a:lvl7pPr algn="l" defTabSz="914400" eaLnBrk="1" hangingPunct="1" latinLnBrk="0" marL="2743200" rtl="0">
              <a:defRPr sz="1800" kern="1200">
                <a:solidFill>
                  <a:srgbClr val="000000"/>
                </a:solidFill>
                <a:latin typeface="+mn-lt"/>
                <a:ea typeface="+mn-ea"/>
                <a:cs typeface="+mn-cs"/>
              </a:defRPr>
            </a:lvl7pPr>
            <a:lvl8pPr algn="l" defTabSz="914400" eaLnBrk="1" hangingPunct="1" latinLnBrk="0" marL="3200400" rtl="0">
              <a:defRPr sz="1800" kern="1200">
                <a:solidFill>
                  <a:srgbClr val="000000"/>
                </a:solidFill>
                <a:latin typeface="+mn-lt"/>
                <a:ea typeface="+mn-ea"/>
                <a:cs typeface="+mn-cs"/>
              </a:defRPr>
            </a:lvl8pPr>
            <a:lvl9pPr algn="l" defTabSz="914400" eaLnBrk="1" hangingPunct="1" latinLnBrk="0" marL="3657600" rtl="0">
              <a:defRPr sz="1800" kern="1200">
                <a:solidFill>
                  <a:srgbClr val="000000"/>
                </a:solidFill>
                <a:latin typeface="+mn-lt"/>
                <a:ea typeface="+mn-ea"/>
                <a:cs typeface="+mn-cs"/>
              </a:defRPr>
            </a:lvl9pPr>
          </a:lstStyle>
          <a:p>
            <a:r>
              <a:rPr b="1" sz="3200" lang="en-US">
                <a:solidFill>
                  <a:srgbClr val="FFFFFF"/>
                </a:solidFill>
                <a:latin typeface="Arial"/>
              </a:rPr>
              <a:t>Crawl back from the abyss of Hell to change this lousy world!</a:t>
            </a:r>
            <a:endParaRPr b="1" sz="2800" lang="zh-CN">
              <a:solidFill>
                <a:srgbClr val="FFFFFF"/>
              </a:solidFill>
            </a:endParaRPr>
          </a:p>
        </p:txBody>
      </p:sp>
      <p:sp>
        <p:nvSpPr>
          <p:cNvPr id="1048666" name=""/>
          <p:cNvSpPr txBox="1"/>
          <p:nvPr/>
        </p:nvSpPr>
        <p:spPr>
          <a:xfrm>
            <a:off x="7924155" y="932112"/>
            <a:ext cx="3902362" cy="2606040"/>
          </a:xfrm>
          <a:prstGeom prst="rect"/>
        </p:spPr>
        <p:txBody>
          <a:bodyPr rtlCol="0" wrap="square">
            <a:spAutoFit/>
          </a:bodyPr>
          <a:p>
            <a:r>
              <a:rPr sz="2800" lang="en-US">
                <a:solidFill>
                  <a:srgbClr val="000000"/>
                </a:solidFill>
              </a:rPr>
              <a:t>gachiakuta makes extensive use of graffiti art, post-apocalyptic punk art and trash art. It presents a picture with a strong sense of impact</a:t>
            </a:r>
            <a:endParaRPr sz="2800" lang="zh-CN">
              <a:solidFill>
                <a:srgbClr val="000000"/>
              </a:solidFill>
            </a:endParaRPr>
          </a:p>
        </p:txBody>
      </p:sp>
      <p:sp>
        <p:nvSpPr>
          <p:cNvPr id="1048667" name=""/>
          <p:cNvSpPr txBox="1"/>
          <p:nvPr/>
        </p:nvSpPr>
        <p:spPr>
          <a:xfrm>
            <a:off x="7924155" y="3846829"/>
            <a:ext cx="4000000" cy="2606039"/>
          </a:xfrm>
          <a:prstGeom prst="rect"/>
        </p:spPr>
        <p:txBody>
          <a:bodyPr rtlCol="0" wrap="square">
            <a:spAutoFit/>
          </a:bodyPr>
          <a:p>
            <a:r>
              <a:rPr sz="2800" lang="zh-CN">
                <a:solidFill>
                  <a:srgbClr val="000000"/>
                </a:solidFill>
              </a:rPr>
              <a:t>Moreover, the character design is highly memorable, using changes in clothing to display the characters' experiences and changes in their moods</a:t>
            </a:r>
            <a:endParaRPr sz="2800" lang="zh-CN">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40" name=""/>
        <p:cNvGrpSpPr/>
        <p:nvPr/>
      </p:nvGrpSpPr>
      <p:grpSpPr>
        <a:xfrm>
          <a:off x="0" y="0"/>
          <a:ext cx="0" cy="0"/>
          <a:chOff x="0" y="0"/>
          <a:chExt cx="0" cy="0"/>
        </a:xfrm>
      </p:grpSpPr>
      <p:pic>
        <p:nvPicPr>
          <p:cNvPr id="2097173" name=""/>
          <p:cNvPicPr>
            <a:picLocks/>
          </p:cNvPicPr>
          <p:nvPr/>
        </p:nvPicPr>
        <p:blipFill>
          <a:blip xmlns:r="http://schemas.openxmlformats.org/officeDocument/2006/relationships" r:embed="rId1"/>
          <a:stretch>
            <a:fillRect/>
          </a:stretch>
        </p:blipFill>
        <p:spPr>
          <a:xfrm rot="0">
            <a:off x="-2284411" y="-4097783"/>
            <a:ext cx="22383334" cy="20931776"/>
          </a:xfrm>
          <a:prstGeom prst="rect"/>
        </p:spPr>
      </p:pic>
      <p:pic>
        <p:nvPicPr>
          <p:cNvPr id="2097177" name=""/>
          <p:cNvPicPr>
            <a:picLocks/>
          </p:cNvPicPr>
          <p:nvPr/>
        </p:nvPicPr>
        <p:blipFill>
          <a:blip xmlns:r="http://schemas.openxmlformats.org/officeDocument/2006/relationships" r:embed="rId2"/>
          <a:stretch>
            <a:fillRect/>
          </a:stretch>
        </p:blipFill>
        <p:spPr>
          <a:xfrm rot="0">
            <a:off x="0" y="907609"/>
            <a:ext cx="7069901" cy="5042783"/>
          </a:xfrm>
          <a:prstGeom prst="rect"/>
        </p:spPr>
      </p:pic>
      <p:sp>
        <p:nvSpPr>
          <p:cNvPr id="1048673" name=""/>
          <p:cNvSpPr txBox="1"/>
          <p:nvPr/>
        </p:nvSpPr>
        <p:spPr>
          <a:xfrm>
            <a:off x="7069901" y="409263"/>
            <a:ext cx="4572000" cy="5958840"/>
          </a:xfrm>
          <a:prstGeom prst="rect"/>
        </p:spPr>
        <p:txBody>
          <a:bodyPr rtlCol="0" wrap="square">
            <a:spAutoFit/>
          </a:bodyPr>
          <a:p>
            <a:r>
              <a:rPr sz="2800" lang="zh-CN">
                <a:solidFill>
                  <a:srgbClr val="000000"/>
                </a:solidFill>
              </a:rPr>
              <a:t>Rudo lives in the slums of a floating town, where the poor scrape by under the shadow of the rich who live a sumptuous life, simply casting their garbage off the side, into the abyss.
Then one day, he’s falsely accused of murder, and his wrongful conviction leads to an unimaginable punishment—exile off the edge, with the rest of the trash.</a:t>
            </a:r>
            <a:endParaRPr sz="2800" lang="zh-CN">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25" name=""/>
        <p:cNvGrpSpPr/>
        <p:nvPr/>
      </p:nvGrpSpPr>
      <p:grpSpPr>
        <a:xfrm>
          <a:off x="0" y="0"/>
          <a:ext cx="0" cy="0"/>
          <a:chOff x="0" y="0"/>
          <a:chExt cx="0" cy="0"/>
        </a:xfrm>
      </p:grpSpPr>
      <p:pic>
        <p:nvPicPr>
          <p:cNvPr id="2097162" name="图片 2097163"/>
          <p:cNvPicPr>
            <a:picLocks/>
          </p:cNvPicPr>
          <p:nvPr/>
        </p:nvPicPr>
        <p:blipFill>
          <a:blip xmlns:r="http://schemas.openxmlformats.org/officeDocument/2006/relationships" r:embed="rId1"/>
          <a:stretch>
            <a:fillRect/>
          </a:stretch>
        </p:blipFill>
        <p:spPr>
          <a:xfrm>
            <a:off x="-17213556" y="-9998804"/>
            <a:ext cx="40230076" cy="16856804"/>
          </a:xfrm>
          <a:prstGeom prst="rect"/>
        </p:spPr>
      </p:pic>
      <p:pic>
        <p:nvPicPr>
          <p:cNvPr id="2097163" name="图片 2097164"/>
          <p:cNvPicPr>
            <a:picLocks/>
          </p:cNvPicPr>
          <p:nvPr/>
        </p:nvPicPr>
        <p:blipFill>
          <a:blip xmlns:r="http://schemas.openxmlformats.org/officeDocument/2006/relationships" r:embed="rId2"/>
          <a:stretch>
            <a:fillRect/>
          </a:stretch>
        </p:blipFill>
        <p:spPr>
          <a:xfrm>
            <a:off x="0" y="2814033"/>
            <a:ext cx="12192000" cy="4043966"/>
          </a:xfrm>
          <a:prstGeom prst="rect"/>
        </p:spPr>
      </p:pic>
      <p:sp>
        <p:nvSpPr>
          <p:cNvPr id="1048674" name=""/>
          <p:cNvSpPr txBox="1"/>
          <p:nvPr/>
        </p:nvSpPr>
        <p:spPr>
          <a:xfrm>
            <a:off x="1152002" y="326236"/>
            <a:ext cx="9887995" cy="2186940"/>
          </a:xfrm>
          <a:prstGeom prst="rect"/>
        </p:spPr>
        <p:txBody>
          <a:bodyPr rtlCol="0" wrap="square">
            <a:spAutoFit/>
          </a:bodyPr>
          <a:p>
            <a:r>
              <a:rPr sz="2800" lang="zh-CN">
                <a:solidFill>
                  <a:srgbClr val="000000"/>
                </a:solidFill>
              </a:rPr>
              <a:t>Down on the surface, the cast-off waste of humanity has bred vicious monsters, and if Rudo wants to have any hope of discovering the truth and seeking vengeance against those who cast him into Hell,
he will have to master a new power and join a group known as the Cleaners who battle the hulking trash beasts of the Pit!</a:t>
            </a:r>
            <a:endParaRPr sz="2800" lang="zh-CN">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24" name=""/>
        <p:cNvGrpSpPr/>
        <p:nvPr/>
      </p:nvGrpSpPr>
      <p:grpSpPr>
        <a:xfrm>
          <a:off x="0" y="0"/>
          <a:ext cx="0" cy="0"/>
          <a:chOff x="0" y="0"/>
          <a:chExt cx="0" cy="0"/>
        </a:xfrm>
      </p:grpSpPr>
      <p:pic>
        <p:nvPicPr>
          <p:cNvPr id="2097160" name="图片 2097176"/>
          <p:cNvPicPr>
            <a:picLocks/>
          </p:cNvPicPr>
          <p:nvPr/>
        </p:nvPicPr>
        <p:blipFill>
          <a:blip xmlns:r="http://schemas.openxmlformats.org/officeDocument/2006/relationships" r:embed="rId1"/>
          <a:stretch>
            <a:fillRect/>
          </a:stretch>
        </p:blipFill>
        <p:spPr>
          <a:xfrm>
            <a:off x="-1469682" y="-6099341"/>
            <a:ext cx="17141224" cy="17056729"/>
          </a:xfrm>
          <a:prstGeom prst="rect"/>
        </p:spPr>
      </p:pic>
      <p:pic>
        <p:nvPicPr>
          <p:cNvPr id="2097161" name="717ce2fc37d27f3475f36fd0d5c28fec">
            <a:hlinkClick r:id="" action="ppaction://media"/>
          </p:cNvPr>
          <p:cNvPicPr>
            <a:picLocks/>
          </p:cNvPicPr>
          <p:nvPr>
            <p:custDataLst>
              <p:tags r:id="rId2"/>
            </p:custDataLst>
            <a:videoFile r:link="rId3"/>
            <p:extLst>
              <p:ext uri="{DAA4B4D4-6D71-4841-9C94-3DE7FCFB9230}">
                <p14:media xmlns:p14="http://schemas.microsoft.com/office/powerpoint/2010/main" r:embed="rId4"/>
              </p:ext>
            </p:extLst>
          </p:nvPr>
        </p:nvPicPr>
        <p:blipFill>
          <a:blip xmlns:r="http://schemas.openxmlformats.org/officeDocument/2006/relationships" r:embed="rId5"/>
          <a:stretch>
            <a:fillRect/>
          </a:stretch>
        </p:blipFill>
        <p:spPr>
          <a:xfrm>
            <a:off x="2032000" y="1600200"/>
            <a:ext cx="8128000" cy="3657600"/>
          </a:xfrm>
          <a:prstGeom prst="rect"/>
        </p:spPr>
      </p:pic>
    </p:spTree>
  </p:cSld>
  <p:clrMapOvr>
    <a:masterClrMapping/>
  </p:clrMapOvr>
  <p:timing>
    <p:tnLst>
      <p:par>
        <p:cTn dur="indefinite" id="1" nodeType="tmRoot" restart="never">
          <p:childTnLst>
            <p:video fullScrn="1">
              <p:cMediaNode>
                <p:cTn display="1" fill="hold" id="2">
                  <p:stCondLst>
                    <p:cond delay="indefinite"/>
                  </p:stCondLst>
                </p:cTn>
                <p:tgtEl>
                  <p:spTgt spid="2097161"/>
                </p:tgtEl>
              </p:cMediaNode>
            </p:video>
            <p:seq concurrent="1" nextAc="seek">
              <p:cTn evtFilter="cancelBubble" fill="hold" id="3" nodeType="interactiveSeq" restart="whenNotActive">
                <p:stCondLst>
                  <p:cond evt="onClick" delay="0">
                    <p:tgtEl>
                      <p:spTgt spid="2097161"/>
                    </p:tgtEl>
                  </p:cond>
                </p:stCondLst>
                <p:endSync evt="end" delay="0">
                  <p:rtn val="all"/>
                </p:endSync>
                <p:childTnLst>
                  <p:par>
                    <p:cTn fill="hold" id="4">
                      <p:stCondLst>
                        <p:cond delay="0"/>
                      </p:stCondLst>
                      <p:childTnLst>
                        <p:par>
                          <p:cTn fill="hold" id="5">
                            <p:stCondLst>
                              <p:cond delay="0"/>
                            </p:stCondLst>
                            <p:childTnLst>
                              <p:par>
                                <p:cTn fill="hold" id="6" nodeType="clickEffect" presetClass="mediacall" presetID="2" presetSubtype="0">
                                  <p:stCondLst>
                                    <p:cond delay="0"/>
                                  </p:stCondLst>
                                  <p:childTnLst>
                                    <p:cmd type="call" cmd="togglePause">
                                      <p:cBhvr additive="base">
                                        <p:cTn dur="1" fill="hold" id="7"/>
                                        <p:tgtEl>
                                          <p:spTgt spid="2097161"/>
                                        </p:tgtEl>
                                      </p:cBhvr>
                                    </p:cmd>
                                  </p:childTnLst>
                                </p:cTn>
                              </p:par>
                            </p:childTnLst>
                          </p:cTn>
                        </p:par>
                      </p:childTnLst>
                    </p:cTn>
                  </p:par>
                </p:childTnLst>
              </p:cTn>
              <p:nextCondLst>
                <p:cond evt="onClick" delay="0">
                  <p:tgtEl>
                    <p:spTgt spid="209716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xmlns:r="http://schemas.openxmlformats.org/officeDocument/2006/relationships" r:embed="rId1"/>
          <a:stretch>
            <a:fillRect/>
          </a:stretch>
        </a:blipFill>
      </p:bgPr>
    </p:bg>
    <p:spTree>
      <p:nvGrpSpPr>
        <p:cNvPr id="22" name=""/>
        <p:cNvGrpSpPr/>
        <p:nvPr/>
      </p:nvGrpSpPr>
      <p:grpSpPr>
        <a:xfrm>
          <a:off x="0" y="0"/>
          <a:ext cx="0" cy="0"/>
          <a:chOff x="0" y="0"/>
          <a:chExt cx="0" cy="0"/>
        </a:xfrm>
      </p:grpSpPr>
      <p:pic>
        <p:nvPicPr>
          <p:cNvPr id="2097153" name="图片 2097153"/>
          <p:cNvPicPr>
            <a:picLocks/>
          </p:cNvPicPr>
          <p:nvPr/>
        </p:nvPicPr>
        <p:blipFill>
          <a:blip xmlns:r="http://schemas.openxmlformats.org/officeDocument/2006/relationships" r:embed="rId2"/>
          <a:stretch>
            <a:fillRect/>
          </a:stretch>
        </p:blipFill>
        <p:spPr>
          <a:xfrm>
            <a:off x="-4041" y="0"/>
            <a:ext cx="2816992" cy="3154262"/>
          </a:xfrm>
          <a:prstGeom prst="rect"/>
        </p:spPr>
      </p:pic>
      <p:pic>
        <p:nvPicPr>
          <p:cNvPr id="2097154" name="图片 2097154"/>
          <p:cNvPicPr>
            <a:picLocks/>
          </p:cNvPicPr>
          <p:nvPr/>
        </p:nvPicPr>
        <p:blipFill>
          <a:blip xmlns:r="http://schemas.openxmlformats.org/officeDocument/2006/relationships" r:embed="rId3"/>
          <a:stretch>
            <a:fillRect/>
          </a:stretch>
        </p:blipFill>
        <p:spPr>
          <a:xfrm>
            <a:off x="0" y="2570348"/>
            <a:ext cx="2834461" cy="4287651"/>
          </a:xfrm>
          <a:prstGeom prst="rect"/>
        </p:spPr>
      </p:pic>
      <p:pic>
        <p:nvPicPr>
          <p:cNvPr id="2097155" name="图片 2097155"/>
          <p:cNvPicPr>
            <a:picLocks/>
          </p:cNvPicPr>
          <p:nvPr/>
        </p:nvPicPr>
        <p:blipFill>
          <a:blip xmlns:r="http://schemas.openxmlformats.org/officeDocument/2006/relationships" r:embed="rId4"/>
          <a:stretch>
            <a:fillRect/>
          </a:stretch>
        </p:blipFill>
        <p:spPr>
          <a:xfrm>
            <a:off x="7884517" y="-1"/>
            <a:ext cx="4307483" cy="6858000"/>
          </a:xfrm>
          <a:prstGeom prst="rect"/>
        </p:spPr>
      </p:pic>
      <p:pic>
        <p:nvPicPr>
          <p:cNvPr id="2097156" name="图片 2097156"/>
          <p:cNvPicPr>
            <a:picLocks/>
          </p:cNvPicPr>
          <p:nvPr/>
        </p:nvPicPr>
        <p:blipFill>
          <a:blip xmlns:r="http://schemas.openxmlformats.org/officeDocument/2006/relationships" r:embed="rId5"/>
          <a:stretch>
            <a:fillRect/>
          </a:stretch>
        </p:blipFill>
        <p:spPr>
          <a:xfrm>
            <a:off x="2812951" y="4674389"/>
            <a:ext cx="5086363" cy="2183611"/>
          </a:xfrm>
          <a:prstGeom prst="rect"/>
        </p:spPr>
      </p:pic>
      <p:pic>
        <p:nvPicPr>
          <p:cNvPr id="2097157" name="图片 2097157"/>
          <p:cNvPicPr>
            <a:picLocks/>
          </p:cNvPicPr>
          <p:nvPr/>
        </p:nvPicPr>
        <p:blipFill>
          <a:blip xmlns:r="http://schemas.openxmlformats.org/officeDocument/2006/relationships" r:embed="rId6"/>
          <a:stretch>
            <a:fillRect/>
          </a:stretch>
        </p:blipFill>
        <p:spPr>
          <a:xfrm>
            <a:off x="6551293" y="3507637"/>
            <a:ext cx="1593472" cy="1397227"/>
          </a:xfrm>
          <a:prstGeom prst="rect"/>
        </p:spPr>
      </p:pic>
      <p:sp>
        <p:nvSpPr>
          <p:cNvPr id="1048675" name=""/>
          <p:cNvSpPr txBox="1"/>
          <p:nvPr/>
        </p:nvSpPr>
        <p:spPr>
          <a:xfrm>
            <a:off x="2997165" y="227526"/>
            <a:ext cx="4902149" cy="1158241"/>
          </a:xfrm>
          <a:prstGeom prst="rect"/>
        </p:spPr>
        <p:txBody>
          <a:bodyPr rtlCol="0" wrap="square">
            <a:spAutoFit/>
          </a:bodyPr>
          <a:p>
            <a:r>
              <a:rPr sz="3600" lang="zh-CN">
                <a:solidFill>
                  <a:srgbClr val="FF9900"/>
                </a:solidFill>
              </a:rPr>
              <a:t>Angel in the Abyss</a:t>
            </a:r>
            <a:r>
              <a:rPr altLang="zh-CN" sz="3600" lang="zh-CN">
                <a:solidFill>
                  <a:srgbClr val="FF9900"/>
                </a:solidFill>
              </a:rPr>
              <a:t>——</a:t>
            </a:r>
            <a:endParaRPr sz="2800" lang="zh-CN">
              <a:solidFill>
                <a:srgbClr val="FF9900"/>
              </a:solidFill>
            </a:endParaRPr>
          </a:p>
          <a:p>
            <a:r>
              <a:rPr altLang="zh-CN" sz="3600" lang="en-US">
                <a:solidFill>
                  <a:srgbClr val="FF9900"/>
                </a:solidFill>
              </a:rPr>
              <a:t> </a:t>
            </a:r>
            <a:r>
              <a:rPr altLang="en-US" sz="3600" lang="zh-CN">
                <a:solidFill>
                  <a:srgbClr val="FF9900"/>
                </a:solidFill>
              </a:rPr>
              <a:t> ꒰১ ♡ ໒꒱ </a:t>
            </a:r>
            <a:r>
              <a:rPr altLang="zh-CN" sz="3600" lang="en-US">
                <a:solidFill>
                  <a:srgbClr val="FF9900"/>
                </a:solidFill>
              </a:rPr>
              <a:t> </a:t>
            </a:r>
            <a:r>
              <a:rPr sz="3600" lang="zh-CN">
                <a:solidFill>
                  <a:srgbClr val="FF9900"/>
                </a:solidFill>
              </a:rPr>
              <a:t>Amo</a:t>
            </a:r>
            <a:r>
              <a:rPr sz="3600" lang="en-US">
                <a:solidFill>
                  <a:srgbClr val="FF9900"/>
                </a:solidFill>
              </a:rPr>
              <a:t> </a:t>
            </a:r>
            <a:r>
              <a:rPr sz="3600" lang="zh-CN">
                <a:solidFill>
                  <a:srgbClr val="FF9900"/>
                </a:solidFill>
              </a:rPr>
              <a:t>Empool</a:t>
            </a:r>
            <a:endParaRPr sz="2800" lang="zh-CN">
              <a:solidFill>
                <a:srgbClr val="FF9900"/>
              </a:solidFill>
            </a:endParaRPr>
          </a:p>
        </p:txBody>
      </p:sp>
      <p:sp>
        <p:nvSpPr>
          <p:cNvPr id="1048676" name=""/>
          <p:cNvSpPr txBox="1"/>
          <p:nvPr/>
        </p:nvSpPr>
        <p:spPr>
          <a:xfrm>
            <a:off x="3073489" y="1613295"/>
            <a:ext cx="4572000" cy="2606040"/>
          </a:xfrm>
          <a:prstGeom prst="rect"/>
        </p:spPr>
        <p:txBody>
          <a:bodyPr rtlCol="0" wrap="square">
            <a:spAutoFit/>
          </a:bodyPr>
          <a:p>
            <a:r>
              <a:rPr sz="2800" lang="zh-CN">
                <a:solidFill>
                  <a:srgbClr val="FF9900"/>
                </a:solidFill>
              </a:rPr>
              <a:t>A girl who lives alone in a tower that rises out of the desert No Man's Land, Penta.
She wears shoes that have the same logo on them as
Rudo's gloves</a:t>
            </a:r>
            <a:endParaRPr sz="2800" lang="zh-CN">
              <a:solidFill>
                <a:srgbClr val="FF99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23" name=""/>
        <p:cNvGrpSpPr/>
        <p:nvPr/>
      </p:nvGrpSpPr>
      <p:grpSpPr>
        <a:xfrm>
          <a:off x="0" y="0"/>
          <a:ext cx="0" cy="0"/>
          <a:chOff x="0" y="0"/>
          <a:chExt cx="0" cy="0"/>
        </a:xfrm>
      </p:grpSpPr>
      <p:pic>
        <p:nvPicPr>
          <p:cNvPr id="2097158" name="图片 2097151"/>
          <p:cNvPicPr>
            <a:picLocks/>
          </p:cNvPicPr>
          <p:nvPr/>
        </p:nvPicPr>
        <p:blipFill>
          <a:blip xmlns:r="http://schemas.openxmlformats.org/officeDocument/2006/relationships" r:embed="rId1"/>
          <a:stretch>
            <a:fillRect/>
          </a:stretch>
        </p:blipFill>
        <p:spPr>
          <a:xfrm>
            <a:off x="0" y="-2914076"/>
            <a:ext cx="12748996" cy="12686152"/>
          </a:xfrm>
          <a:prstGeom prst="rect"/>
        </p:spPr>
      </p:pic>
      <p:pic>
        <p:nvPicPr>
          <p:cNvPr id="2097159" name="图片 2097175"/>
          <p:cNvPicPr>
            <a:picLocks/>
          </p:cNvPicPr>
          <p:nvPr/>
        </p:nvPicPr>
        <p:blipFill>
          <a:blip xmlns:r="http://schemas.openxmlformats.org/officeDocument/2006/relationships" r:embed="rId2"/>
          <a:stretch>
            <a:fillRect/>
          </a:stretch>
        </p:blipFill>
        <p:spPr>
          <a:xfrm>
            <a:off x="-635" y="-67310"/>
            <a:ext cx="12749530" cy="7156450"/>
          </a:xfrm>
          <a:prstGeom prst="rect"/>
        </p:spPr>
      </p:pic>
    </p:spTree>
  </p:cSld>
  <p:clrMapOvr>
    <a:masterClrMapping/>
  </p:clrMapOvr>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heme/theme1.xml><?xml version="1.0" encoding="utf-8"?>
<a:theme xmlns:a="http://schemas.openxmlformats.org/drawingml/2006/main" name="Office 主题">
  <a:themeElements>
    <a:clrScheme name="Office 主题">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H Sarabun PSK"/>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H Sarabun PSK"/>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WPS 演示</Application>
  <ScaleCrop>0</ScaleCrop>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creator>V2464A</dc:creator>
  <cp:lastModifiedBy>WPS_1756819072</cp:lastModifiedBy>
  <dcterms:created xsi:type="dcterms:W3CDTF">2025-11-24T17:10:13Z</dcterms:created>
  <dcterms:modified xsi:type="dcterms:W3CDTF">2025-11-26T02:29:23Z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2052-12.1.0.23542</vt:lpwstr>
  </property>
  <property fmtid="{D5CDD505-2E9C-101B-9397-08002B2CF9AE}" pid="3" name="ICV">
    <vt:lpwstr>0a43f1cc4ae045638d289d25776d01b3_21</vt:lpwstr>
  </property>
</Properties>
</file>