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handoutMasterIdLst>
    <p:handoutMasterId r:id="rId9"/>
  </p:handoutMasterIdLst>
  <p:sldIdLst>
    <p:sldId id="264" r:id="rId3"/>
    <p:sldId id="256" r:id="rId4"/>
    <p:sldId id="262" r:id="rId5"/>
    <p:sldId id="265" r:id="rId6"/>
    <p:sldId id="263" r:id="rId7"/>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 initials="authorId_1469927801"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60"/>
  </p:normalViewPr>
  <p:slideViewPr>
    <p:cSldViewPr snapToGrid="0">
      <p:cViewPr varScale="1">
        <p:scale>
          <a:sx n="77" d="100"/>
          <a:sy n="77" d="100"/>
        </p:scale>
        <p:origin x="132"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handoutMaster" Target="handoutMasters/handoutMaster1.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4" Type="http://schemas.openxmlformats.org/officeDocument/2006/relationships/tags" Target="tags/tag2.xml"/><Relationship Id="rId13" Type="http://schemas.openxmlformats.org/officeDocument/2006/relationships/commentAuthors" Target="commentAuthors.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CC8740-9C3F-45B7-A542-B69D16F925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7FC5FB-3237-4228-9644-253C3FB41E8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47FC5FB-3237-4228-9644-253C3FB41E8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AC9DC660-58DF-476F-AD93-3A5B53AD4A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E372F0-A8A8-4BF1-AF66-AF1FC599C63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C9DC660-58DF-476F-AD93-3A5B53AD4A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E372F0-A8A8-4BF1-AF66-AF1FC599C63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C9DC660-58DF-476F-AD93-3A5B53AD4A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E372F0-A8A8-4BF1-AF66-AF1FC599C63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AC9DC660-58DF-476F-AD93-3A5B53AD4A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E372F0-A8A8-4BF1-AF66-AF1FC599C63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C9DC660-58DF-476F-AD93-3A5B53AD4A0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E372F0-A8A8-4BF1-AF66-AF1FC599C63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AC9DC660-58DF-476F-AD93-3A5B53AD4A0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E372F0-A8A8-4BF1-AF66-AF1FC599C63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AC9DC660-58DF-476F-AD93-3A5B53AD4A0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E372F0-A8A8-4BF1-AF66-AF1FC599C63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AC9DC660-58DF-476F-AD93-3A5B53AD4A0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E372F0-A8A8-4BF1-AF66-AF1FC599C63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C9DC660-58DF-476F-AD93-3A5B53AD4A0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E372F0-A8A8-4BF1-AF66-AF1FC599C63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C9DC660-58DF-476F-AD93-3A5B53AD4A0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E372F0-A8A8-4BF1-AF66-AF1FC599C63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AC9DC660-58DF-476F-AD93-3A5B53AD4A0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E372F0-A8A8-4BF1-AF66-AF1FC599C63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alphaModFix amt="76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C9DC660-58DF-476F-AD93-3A5B53AD4A0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EE372F0-A8A8-4BF1-AF66-AF1FC599C63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tags" Target="../tags/tag1.xml"/><Relationship Id="rId2" Type="http://schemas.microsoft.com/office/2007/relationships/media" Target="../media/media1.mp4"/><Relationship Id="rId1" Type="http://schemas.openxmlformats.org/officeDocument/2006/relationships/video" Target="../media/media1.mp4"/></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1.jpeg"/><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高潮"/>
          <p:cNvPicPr>
            <a:picLocks noChangeAspect="1"/>
          </p:cNvPicPr>
          <p:nvPr>
            <p:ph idx="1"/>
          </p:nvPr>
        </p:nvPicPr>
        <p:blipFill>
          <a:blip r:embed="rId1"/>
          <a:stretch>
            <a:fillRect/>
          </a:stretch>
        </p:blipFill>
        <p:spPr>
          <a:xfrm>
            <a:off x="0" y="0"/>
            <a:ext cx="12191365" cy="6858000"/>
          </a:xfrm>
          <a:prstGeom prst="rect">
            <a:avLst/>
          </a:prstGeom>
        </p:spPr>
      </p:pic>
      <p:sp>
        <p:nvSpPr>
          <p:cNvPr id="5" name="文本框 4" descr="7b0a2020202022776f7264617274223a2022220a7d0a"/>
          <p:cNvSpPr txBox="1"/>
          <p:nvPr/>
        </p:nvSpPr>
        <p:spPr>
          <a:xfrm>
            <a:off x="102870" y="135890"/>
            <a:ext cx="6365875" cy="1357630"/>
          </a:xfrm>
          <a:prstGeom prst="rect">
            <a:avLst/>
          </a:prstGeom>
          <a:noFill/>
        </p:spPr>
        <p:txBody>
          <a:bodyPr wrap="square" rtlCol="0">
            <a:noAutofit/>
          </a:bodyPr>
          <a:p>
            <a:r>
              <a:rPr lang="en-US" altLang="zh-CN" sz="7200" b="1">
                <a:ln w="10128">
                  <a:solidFill>
                    <a:srgbClr val="FDFFFF"/>
                  </a:solidFill>
                </a:ln>
                <a:solidFill>
                  <a:srgbClr val="9C5323"/>
                </a:solidFill>
                <a:effectLst>
                  <a:outerShdw dist="76200" dir="3000000" algn="tl">
                    <a:srgbClr val="000000">
                      <a:alpha val="34000"/>
                    </a:srgbClr>
                  </a:outerShdw>
                  <a:reflection blurRad="17362" stA="57000" endA="900" endPos="66000" dist="101600" dir="5400000" sy="-100000" algn="bl" rotWithShape="0"/>
                </a:effectLst>
                <a:latin typeface="汉仪醒示体简" panose="02010600000101010101" charset="-122"/>
                <a:ea typeface="汉仪醒示体简" panose="02010600000101010101" charset="-122"/>
              </a:rPr>
              <a:t>DEAD POETS SOCIETY</a:t>
            </a:r>
            <a:endParaRPr lang="en-US" altLang="zh-CN" sz="7200" b="1">
              <a:ln w="10128">
                <a:solidFill>
                  <a:srgbClr val="FDFFFF"/>
                </a:solidFill>
              </a:ln>
              <a:solidFill>
                <a:srgbClr val="9C5323"/>
              </a:solidFill>
              <a:effectLst>
                <a:outerShdw dist="76200" dir="3000000" algn="tl">
                  <a:srgbClr val="000000">
                    <a:alpha val="34000"/>
                  </a:srgbClr>
                </a:outerShdw>
                <a:reflection blurRad="17362" stA="57000" endA="900" endPos="66000" dist="101600" dir="5400000" sy="-100000" algn="bl" rotWithShape="0"/>
              </a:effectLst>
              <a:latin typeface="汉仪醒示体简" panose="02010600000101010101" charset="-122"/>
              <a:ea typeface="汉仪醒示体简" panose="0201060000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任意多边形: 形状 26"/>
          <p:cNvSpPr/>
          <p:nvPr/>
        </p:nvSpPr>
        <p:spPr>
          <a:xfrm rot="9000000">
            <a:off x="2412000" y="1879547"/>
            <a:ext cx="2778532" cy="3098584"/>
          </a:xfrm>
          <a:custGeom>
            <a:avLst/>
            <a:gdLst>
              <a:gd name="connsiteX0" fmla="*/ 415441 w 2011783"/>
              <a:gd name="connsiteY0" fmla="*/ 1080177 h 2520967"/>
              <a:gd name="connsiteX1" fmla="*/ 1221398 w 2011783"/>
              <a:gd name="connsiteY1" fmla="*/ 161438 h 2520967"/>
              <a:gd name="connsiteX2" fmla="*/ 1455480 w 2011783"/>
              <a:gd name="connsiteY2" fmla="*/ 0 h 2520967"/>
              <a:gd name="connsiteX3" fmla="*/ 2011783 w 2011783"/>
              <a:gd name="connsiteY3" fmla="*/ 963545 h 2520967"/>
              <a:gd name="connsiteX4" fmla="*/ 1891270 w 2011783"/>
              <a:gd name="connsiteY4" fmla="*/ 1047211 h 2520967"/>
              <a:gd name="connsiteX5" fmla="*/ 1376957 w 2011783"/>
              <a:gd name="connsiteY5" fmla="*/ 1635310 h 2520967"/>
              <a:gd name="connsiteX6" fmla="*/ 1124805 w 2011783"/>
              <a:gd name="connsiteY6" fmla="*/ 2374767 h 2520967"/>
              <a:gd name="connsiteX7" fmla="*/ 1112605 w 2011783"/>
              <a:gd name="connsiteY7" fmla="*/ 2520967 h 2520967"/>
              <a:gd name="connsiteX8" fmla="*/ 0 w 2011783"/>
              <a:gd name="connsiteY8" fmla="*/ 2520967 h 2520967"/>
              <a:gd name="connsiteX9" fmla="*/ 22768 w 2011783"/>
              <a:gd name="connsiteY9" fmla="*/ 2237526 h 2520967"/>
              <a:gd name="connsiteX10" fmla="*/ 415441 w 2011783"/>
              <a:gd name="connsiteY10" fmla="*/ 1080177 h 25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783" h="2520967">
                <a:moveTo>
                  <a:pt x="415441" y="1080177"/>
                </a:moveTo>
                <a:cubicBezTo>
                  <a:pt x="628027" y="711968"/>
                  <a:pt x="904131" y="403668"/>
                  <a:pt x="1221398" y="161438"/>
                </a:cubicBezTo>
                <a:lnTo>
                  <a:pt x="1455480" y="0"/>
                </a:lnTo>
                <a:lnTo>
                  <a:pt x="2011783" y="963545"/>
                </a:lnTo>
                <a:lnTo>
                  <a:pt x="1891270" y="1047211"/>
                </a:lnTo>
                <a:cubicBezTo>
                  <a:pt x="1689074" y="1202498"/>
                  <a:pt x="1512895" y="1399857"/>
                  <a:pt x="1376957" y="1635310"/>
                </a:cubicBezTo>
                <a:cubicBezTo>
                  <a:pt x="1241018" y="1870762"/>
                  <a:pt x="1158190" y="2122017"/>
                  <a:pt x="1124805" y="2374767"/>
                </a:cubicBezTo>
                <a:lnTo>
                  <a:pt x="1112605" y="2520967"/>
                </a:lnTo>
                <a:lnTo>
                  <a:pt x="0" y="2520967"/>
                </a:lnTo>
                <a:lnTo>
                  <a:pt x="22768" y="2237526"/>
                </a:lnTo>
                <a:cubicBezTo>
                  <a:pt x="73912" y="1841650"/>
                  <a:pt x="202855" y="1448387"/>
                  <a:pt x="415441" y="1080177"/>
                </a:cubicBezTo>
                <a:close/>
              </a:path>
            </a:pathLst>
          </a:custGeom>
          <a:blipFill dpi="0" rotWithShape="0">
            <a:blip r:embed="rId1"/>
            <a:srcRect/>
            <a:stretch>
              <a:fillRect l="-62000" t="-18000" r="-51000"/>
            </a:stretch>
          </a:blip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vert="eaVert" wrap="square" lIns="107950" rtlCol="0" anchor="ctr">
            <a:noAutofit/>
          </a:bodyPr>
          <a:lstStyle/>
          <a:p>
            <a:pPr algn="ctr"/>
            <a:endParaRPr lang="zh-CN" altLang="en-US" dirty="0"/>
          </a:p>
        </p:txBody>
      </p:sp>
      <p:sp>
        <p:nvSpPr>
          <p:cNvPr id="26" name="任意多边形: 形状 25"/>
          <p:cNvSpPr/>
          <p:nvPr/>
        </p:nvSpPr>
        <p:spPr>
          <a:xfrm rot="9000000">
            <a:off x="228122" y="4861583"/>
            <a:ext cx="2926577" cy="1355101"/>
          </a:xfrm>
          <a:custGeom>
            <a:avLst/>
            <a:gdLst>
              <a:gd name="connsiteX0" fmla="*/ 0 w 2926577"/>
              <a:gd name="connsiteY0" fmla="*/ 394504 h 1355101"/>
              <a:gd name="connsiteX1" fmla="*/ 135294 w 2926577"/>
              <a:gd name="connsiteY1" fmla="*/ 319271 h 1355101"/>
              <a:gd name="connsiteX2" fmla="*/ 2857257 w 2926577"/>
              <a:gd name="connsiteY2" fmla="*/ 327727 h 1355101"/>
              <a:gd name="connsiteX3" fmla="*/ 2926577 w 2926577"/>
              <a:gd name="connsiteY3" fmla="*/ 365413 h 1355101"/>
              <a:gd name="connsiteX4" fmla="*/ 2370440 w 2926577"/>
              <a:gd name="connsiteY4" fmla="*/ 1328671 h 1355101"/>
              <a:gd name="connsiteX5" fmla="*/ 2263816 w 2926577"/>
              <a:gd name="connsiteY5" fmla="*/ 1274238 h 1355101"/>
              <a:gd name="connsiteX6" fmla="*/ 622218 w 2926577"/>
              <a:gd name="connsiteY6" fmla="*/ 1317187 h 1355101"/>
              <a:gd name="connsiteX7" fmla="*/ 554600 w 2926577"/>
              <a:gd name="connsiteY7" fmla="*/ 1355101 h 1355101"/>
              <a:gd name="connsiteX8" fmla="*/ 0 w 2926577"/>
              <a:gd name="connsiteY8" fmla="*/ 394504 h 135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577" h="1355101">
                <a:moveTo>
                  <a:pt x="0" y="394504"/>
                </a:moveTo>
                <a:lnTo>
                  <a:pt x="135294" y="319271"/>
                </a:lnTo>
                <a:cubicBezTo>
                  <a:pt x="973293" y="-95454"/>
                  <a:pt x="1980436" y="-120137"/>
                  <a:pt x="2857257" y="327727"/>
                </a:cubicBezTo>
                <a:lnTo>
                  <a:pt x="2926577" y="365413"/>
                </a:lnTo>
                <a:lnTo>
                  <a:pt x="2370440" y="1328671"/>
                </a:lnTo>
                <a:lnTo>
                  <a:pt x="2263816" y="1274238"/>
                </a:lnTo>
                <a:cubicBezTo>
                  <a:pt x="1728900" y="1035267"/>
                  <a:pt x="1127701" y="1064694"/>
                  <a:pt x="622218" y="1317187"/>
                </a:cubicBezTo>
                <a:lnTo>
                  <a:pt x="554600" y="1355101"/>
                </a:lnTo>
                <a:lnTo>
                  <a:pt x="0" y="394504"/>
                </a:lnTo>
                <a:close/>
              </a:path>
            </a:pathLst>
          </a:custGeom>
          <a:blipFill dpi="0" rotWithShape="0">
            <a:blip r:embed="rId2"/>
            <a:srcRect/>
            <a:stretch>
              <a:fillRect l="-28000" r="-1000" b="-9000"/>
            </a:stretch>
          </a:blipFill>
          <a:ln>
            <a:noFill/>
          </a:ln>
          <a:scene3d>
            <a:camera prst="orthographicFront">
              <a:rot lat="600000" lon="1200000" rev="300000"/>
            </a:camera>
            <a:lightRig rig="threePt" dir="t"/>
          </a:scene3d>
          <a:sp3d/>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5" name="任意多边形: 形状 24"/>
          <p:cNvSpPr/>
          <p:nvPr/>
        </p:nvSpPr>
        <p:spPr>
          <a:xfrm rot="9000000">
            <a:off x="602277" y="-104613"/>
            <a:ext cx="1994231" cy="2549035"/>
          </a:xfrm>
          <a:custGeom>
            <a:avLst/>
            <a:gdLst>
              <a:gd name="connsiteX0" fmla="*/ 0 w 1994231"/>
              <a:gd name="connsiteY0" fmla="*/ 0 h 2549035"/>
              <a:gd name="connsiteX1" fmla="*/ 1109200 w 1994231"/>
              <a:gd name="connsiteY1" fmla="*/ 0 h 2549035"/>
              <a:gd name="connsiteX2" fmla="*/ 1110175 w 1994231"/>
              <a:gd name="connsiteY2" fmla="*/ 77516 h 2549035"/>
              <a:gd name="connsiteX3" fmla="*/ 1893779 w 1994231"/>
              <a:gd name="connsiteY3" fmla="*/ 1520656 h 2549035"/>
              <a:gd name="connsiteX4" fmla="*/ 1994231 w 1994231"/>
              <a:gd name="connsiteY4" fmla="*/ 1585779 h 2549035"/>
              <a:gd name="connsiteX5" fmla="*/ 1438095 w 1994231"/>
              <a:gd name="connsiteY5" fmla="*/ 2549035 h 2549035"/>
              <a:gd name="connsiteX6" fmla="*/ 1370798 w 1994231"/>
              <a:gd name="connsiteY6" fmla="*/ 2507845 h 2549035"/>
              <a:gd name="connsiteX7" fmla="*/ 2493 w 1994231"/>
              <a:gd name="connsiteY7" fmla="*/ 154784 h 2549035"/>
              <a:gd name="connsiteX8" fmla="*/ 0 w 1994231"/>
              <a:gd name="connsiteY8" fmla="*/ 0 h 254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231" h="2549035">
                <a:moveTo>
                  <a:pt x="0" y="0"/>
                </a:moveTo>
                <a:lnTo>
                  <a:pt x="1109200" y="0"/>
                </a:lnTo>
                <a:lnTo>
                  <a:pt x="1110175" y="77516"/>
                </a:lnTo>
                <a:cubicBezTo>
                  <a:pt x="1144251" y="641524"/>
                  <a:pt x="1419366" y="1176891"/>
                  <a:pt x="1893779" y="1520656"/>
                </a:cubicBezTo>
                <a:lnTo>
                  <a:pt x="1994231" y="1585779"/>
                </a:lnTo>
                <a:lnTo>
                  <a:pt x="1438095" y="2549035"/>
                </a:lnTo>
                <a:lnTo>
                  <a:pt x="1370798" y="2507845"/>
                </a:lnTo>
                <a:cubicBezTo>
                  <a:pt x="544526" y="1972428"/>
                  <a:pt x="62330" y="1087875"/>
                  <a:pt x="2493" y="154784"/>
                </a:cubicBezTo>
                <a:lnTo>
                  <a:pt x="0" y="0"/>
                </a:lnTo>
                <a:close/>
              </a:path>
            </a:pathLst>
          </a:custGeom>
          <a:blipFill dpi="0" rotWithShape="0">
            <a:blip r:embed="rId3"/>
            <a:srcRect/>
            <a:stretch>
              <a:fillRect t="-33000" b="3000"/>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任意多边形: 形状 12"/>
          <p:cNvSpPr/>
          <p:nvPr/>
        </p:nvSpPr>
        <p:spPr>
          <a:xfrm rot="9000000">
            <a:off x="-2937858" y="1964455"/>
            <a:ext cx="2011784" cy="2520968"/>
          </a:xfrm>
          <a:custGeom>
            <a:avLst/>
            <a:gdLst>
              <a:gd name="connsiteX0" fmla="*/ 899178 w 2011784"/>
              <a:gd name="connsiteY0" fmla="*/ 0 h 2520968"/>
              <a:gd name="connsiteX1" fmla="*/ 2011784 w 2011784"/>
              <a:gd name="connsiteY1" fmla="*/ 0 h 2520968"/>
              <a:gd name="connsiteX2" fmla="*/ 1989015 w 2011784"/>
              <a:gd name="connsiteY2" fmla="*/ 283441 h 2520968"/>
              <a:gd name="connsiteX3" fmla="*/ 1596342 w 2011784"/>
              <a:gd name="connsiteY3" fmla="*/ 1440789 h 2520968"/>
              <a:gd name="connsiteX4" fmla="*/ 790385 w 2011784"/>
              <a:gd name="connsiteY4" fmla="*/ 2359529 h 2520968"/>
              <a:gd name="connsiteX5" fmla="*/ 556302 w 2011784"/>
              <a:gd name="connsiteY5" fmla="*/ 2520968 h 2520968"/>
              <a:gd name="connsiteX6" fmla="*/ 0 w 2011784"/>
              <a:gd name="connsiteY6" fmla="*/ 1557423 h 2520968"/>
              <a:gd name="connsiteX7" fmla="*/ 120512 w 2011784"/>
              <a:gd name="connsiteY7" fmla="*/ 1473757 h 2520968"/>
              <a:gd name="connsiteX8" fmla="*/ 634825 w 2011784"/>
              <a:gd name="connsiteY8" fmla="*/ 885659 h 2520968"/>
              <a:gd name="connsiteX9" fmla="*/ 886977 w 2011784"/>
              <a:gd name="connsiteY9" fmla="*/ 146201 h 2520968"/>
              <a:gd name="connsiteX10" fmla="*/ 899178 w 2011784"/>
              <a:gd name="connsiteY10" fmla="*/ 0 h 252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784" h="2520968">
                <a:moveTo>
                  <a:pt x="899178" y="0"/>
                </a:moveTo>
                <a:lnTo>
                  <a:pt x="2011784" y="0"/>
                </a:lnTo>
                <a:lnTo>
                  <a:pt x="1989015" y="283441"/>
                </a:lnTo>
                <a:cubicBezTo>
                  <a:pt x="1937871" y="679317"/>
                  <a:pt x="1808928" y="1072580"/>
                  <a:pt x="1596342" y="1440789"/>
                </a:cubicBezTo>
                <a:cubicBezTo>
                  <a:pt x="1383756" y="1808999"/>
                  <a:pt x="1107652" y="2117299"/>
                  <a:pt x="790385" y="2359529"/>
                </a:cubicBezTo>
                <a:lnTo>
                  <a:pt x="556302" y="2520968"/>
                </a:lnTo>
                <a:lnTo>
                  <a:pt x="0" y="1557423"/>
                </a:lnTo>
                <a:lnTo>
                  <a:pt x="120512" y="1473757"/>
                </a:lnTo>
                <a:cubicBezTo>
                  <a:pt x="322708" y="1318470"/>
                  <a:pt x="498887" y="1121111"/>
                  <a:pt x="634825" y="885659"/>
                </a:cubicBezTo>
                <a:cubicBezTo>
                  <a:pt x="770764" y="650206"/>
                  <a:pt x="853593" y="398951"/>
                  <a:pt x="886977" y="146201"/>
                </a:cubicBezTo>
                <a:lnTo>
                  <a:pt x="899178" y="0"/>
                </a:lnTo>
                <a:close/>
              </a:path>
            </a:pathLst>
          </a:custGeom>
          <a:blipFill dpi="0" rotWithShape="0">
            <a:blip r:embed="rId4"/>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54" name="文本框 53"/>
          <p:cNvSpPr txBox="1"/>
          <p:nvPr/>
        </p:nvSpPr>
        <p:spPr>
          <a:xfrm>
            <a:off x="-543183" y="9013421"/>
            <a:ext cx="2568413" cy="707886"/>
          </a:xfrm>
          <a:prstGeom prst="rect">
            <a:avLst/>
          </a:prstGeom>
          <a:noFill/>
        </p:spPr>
        <p:txBody>
          <a:bodyPr wrap="square" rtlCol="0">
            <a:spAutoFit/>
          </a:bodyPr>
          <a:lstStyle/>
          <a:p>
            <a:r>
              <a:rPr lang="en-US" altLang="zh-CN" sz="4000" dirty="0">
                <a:solidFill>
                  <a:schemeClr val="bg1"/>
                </a:solidFill>
              </a:rPr>
              <a:t>   </a:t>
            </a:r>
            <a:endParaRPr lang="zh-CN" altLang="en-US" sz="4000" dirty="0">
              <a:solidFill>
                <a:schemeClr val="bg1"/>
              </a:solidFill>
            </a:endParaRPr>
          </a:p>
        </p:txBody>
      </p:sp>
      <p:sp>
        <p:nvSpPr>
          <p:cNvPr id="3" name="矩形 2"/>
          <p:cNvSpPr/>
          <p:nvPr/>
        </p:nvSpPr>
        <p:spPr>
          <a:xfrm>
            <a:off x="454660" y="2461895"/>
            <a:ext cx="2022475" cy="1474470"/>
          </a:xfrm>
          <a:prstGeom prst="rect">
            <a:avLst/>
          </a:prstGeom>
          <a:noFill/>
          <a:ln>
            <a:noFill/>
          </a:ln>
        </p:spPr>
        <p:txBody>
          <a:bodyPr wrap="none" rtlCol="0" anchor="t">
            <a:noAutofit/>
          </a:bodyPr>
          <a:p>
            <a:pPr algn="ctr"/>
            <a:r>
              <a:rPr lang="en-US" altLang="zh-CN" sz="7200" b="1">
                <a:solidFill>
                  <a:schemeClr val="tx1"/>
                </a:solidFill>
                <a:effectLst>
                  <a:outerShdw blurRad="38100" dist="19050" dir="2700000" algn="tl" rotWithShape="0">
                    <a:schemeClr val="dk1">
                      <a:alpha val="40000"/>
                    </a:schemeClr>
                  </a:outerShdw>
                </a:effectLst>
              </a:rPr>
              <a:t>Part1</a:t>
            </a:r>
            <a:endParaRPr lang="en-US" altLang="zh-CN" sz="7200" b="1">
              <a:solidFill>
                <a:schemeClr val="tx1"/>
              </a:solidFill>
              <a:effectLst>
                <a:outerShdw blurRad="38100" dist="19050" dir="2700000" algn="tl" rotWithShape="0">
                  <a:schemeClr val="dk1">
                    <a:alpha val="40000"/>
                  </a:schemeClr>
                </a:outerShdw>
              </a:effectLst>
            </a:endParaRPr>
          </a:p>
        </p:txBody>
      </p:sp>
      <p:sp>
        <p:nvSpPr>
          <p:cNvPr id="6" name="文本框 5"/>
          <p:cNvSpPr txBox="1"/>
          <p:nvPr/>
        </p:nvSpPr>
        <p:spPr>
          <a:xfrm>
            <a:off x="3629025" y="69215"/>
            <a:ext cx="8319770" cy="749300"/>
          </a:xfrm>
          <a:prstGeom prst="rect">
            <a:avLst/>
          </a:prstGeom>
          <a:noFill/>
        </p:spPr>
        <p:txBody>
          <a:bodyPr wrap="square" rtlCol="0">
            <a:noAutofit/>
            <a:scene3d>
              <a:camera prst="orthographicFront"/>
              <a:lightRig rig="threePt" dir="t"/>
            </a:scene3d>
          </a:bodyPr>
          <a:p>
            <a:r>
              <a:rPr lang="en-US" altLang="zh-CN" sz="7200">
                <a:solidFill>
                  <a:schemeClr val="tx1"/>
                </a:solidFill>
                <a:effectLst>
                  <a:outerShdw blurRad="38100" dist="19050" dir="2700000" algn="tl" rotWithShape="0">
                    <a:schemeClr val="dk1">
                      <a:alpha val="40000"/>
                    </a:schemeClr>
                  </a:outerShdw>
                </a:effectLst>
              </a:rPr>
              <a:t>Basic Information</a:t>
            </a:r>
            <a:endParaRPr lang="en-US" altLang="zh-CN" sz="7200">
              <a:solidFill>
                <a:schemeClr val="tx1"/>
              </a:solidFill>
              <a:effectLst>
                <a:outerShdw blurRad="38100" dist="19050" dir="2700000" algn="tl" rotWithShape="0">
                  <a:schemeClr val="dk1">
                    <a:alpha val="40000"/>
                  </a:schemeClr>
                </a:outerShdw>
              </a:effectLst>
            </a:endParaRPr>
          </a:p>
        </p:txBody>
      </p:sp>
      <p:sp>
        <p:nvSpPr>
          <p:cNvPr id="8" name="文本框 7"/>
          <p:cNvSpPr txBox="1"/>
          <p:nvPr/>
        </p:nvSpPr>
        <p:spPr>
          <a:xfrm>
            <a:off x="4826635" y="1259840"/>
            <a:ext cx="6941820" cy="5223510"/>
          </a:xfrm>
          <a:prstGeom prst="rect">
            <a:avLst/>
          </a:prstGeom>
          <a:noFill/>
        </p:spPr>
        <p:txBody>
          <a:bodyPr wrap="square" rtlCol="0">
            <a:noAutofit/>
          </a:bodyPr>
          <a:p>
            <a:r>
              <a:rPr lang="en-US" altLang="zh-CN" sz="2800"/>
              <a:t>The movie is set in a traditional boy’s school in the late 1950s,where a group of reengers,guide by their new teacher Mr.Keating,break  free from restructions and pursue their individuality and dreams.The frlm reflects the conflict between conservative and progressive forces in mid-20th century </a:t>
            </a:r>
            <a:r>
              <a:rPr lang="en-US" altLang="zh-CN" sz="2800"/>
              <a:t>American society.The story is set in 1959,a time when the U.S. was at a crossroads between tarditional values and new liberal ideas. </a:t>
            </a:r>
            <a:endParaRPr lang="en-US" altLang="zh-CN" sz="280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0" y="-21"/>
            <a:ext cx="12192000" cy="6858000"/>
          </a:xfrm>
          <a:prstGeom prst="rect">
            <a:avLst/>
          </a:prstGeom>
          <a:blipFill rotWithShape="1">
            <a:blip r:embed="rId1"/>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4000" dirty="0">
                <a:solidFill>
                  <a:schemeClr val="bg1"/>
                </a:solidFill>
              </a:rPr>
              <a:t>Part 02</a:t>
            </a:r>
            <a:endParaRPr lang="zh-CN" altLang="en-US" sz="4000" dirty="0">
              <a:solidFill>
                <a:schemeClr val="bg1"/>
              </a:solidFill>
            </a:endParaRPr>
          </a:p>
        </p:txBody>
      </p:sp>
      <p:sp>
        <p:nvSpPr>
          <p:cNvPr id="27" name="任意多边形: 形状 26"/>
          <p:cNvSpPr/>
          <p:nvPr/>
        </p:nvSpPr>
        <p:spPr>
          <a:xfrm rot="5448709">
            <a:off x="863580" y="83607"/>
            <a:ext cx="2011783" cy="2520967"/>
          </a:xfrm>
          <a:custGeom>
            <a:avLst/>
            <a:gdLst>
              <a:gd name="connsiteX0" fmla="*/ 415441 w 2011783"/>
              <a:gd name="connsiteY0" fmla="*/ 1080177 h 2520967"/>
              <a:gd name="connsiteX1" fmla="*/ 1221398 w 2011783"/>
              <a:gd name="connsiteY1" fmla="*/ 161438 h 2520967"/>
              <a:gd name="connsiteX2" fmla="*/ 1455480 w 2011783"/>
              <a:gd name="connsiteY2" fmla="*/ 0 h 2520967"/>
              <a:gd name="connsiteX3" fmla="*/ 2011783 w 2011783"/>
              <a:gd name="connsiteY3" fmla="*/ 963545 h 2520967"/>
              <a:gd name="connsiteX4" fmla="*/ 1891270 w 2011783"/>
              <a:gd name="connsiteY4" fmla="*/ 1047211 h 2520967"/>
              <a:gd name="connsiteX5" fmla="*/ 1376957 w 2011783"/>
              <a:gd name="connsiteY5" fmla="*/ 1635310 h 2520967"/>
              <a:gd name="connsiteX6" fmla="*/ 1124805 w 2011783"/>
              <a:gd name="connsiteY6" fmla="*/ 2374767 h 2520967"/>
              <a:gd name="connsiteX7" fmla="*/ 1112605 w 2011783"/>
              <a:gd name="connsiteY7" fmla="*/ 2520967 h 2520967"/>
              <a:gd name="connsiteX8" fmla="*/ 0 w 2011783"/>
              <a:gd name="connsiteY8" fmla="*/ 2520967 h 2520967"/>
              <a:gd name="connsiteX9" fmla="*/ 22768 w 2011783"/>
              <a:gd name="connsiteY9" fmla="*/ 2237526 h 2520967"/>
              <a:gd name="connsiteX10" fmla="*/ 415441 w 2011783"/>
              <a:gd name="connsiteY10" fmla="*/ 1080177 h 25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783" h="2520967">
                <a:moveTo>
                  <a:pt x="415441" y="1080177"/>
                </a:moveTo>
                <a:cubicBezTo>
                  <a:pt x="628027" y="711968"/>
                  <a:pt x="904131" y="403668"/>
                  <a:pt x="1221398" y="161438"/>
                </a:cubicBezTo>
                <a:lnTo>
                  <a:pt x="1455480" y="0"/>
                </a:lnTo>
                <a:lnTo>
                  <a:pt x="2011783" y="963545"/>
                </a:lnTo>
                <a:lnTo>
                  <a:pt x="1891270" y="1047211"/>
                </a:lnTo>
                <a:cubicBezTo>
                  <a:pt x="1689074" y="1202498"/>
                  <a:pt x="1512895" y="1399857"/>
                  <a:pt x="1376957" y="1635310"/>
                </a:cubicBezTo>
                <a:cubicBezTo>
                  <a:pt x="1241018" y="1870762"/>
                  <a:pt x="1158190" y="2122017"/>
                  <a:pt x="1124805" y="2374767"/>
                </a:cubicBezTo>
                <a:lnTo>
                  <a:pt x="1112605" y="2520967"/>
                </a:lnTo>
                <a:lnTo>
                  <a:pt x="0" y="2520967"/>
                </a:lnTo>
                <a:lnTo>
                  <a:pt x="22768" y="2237526"/>
                </a:lnTo>
                <a:cubicBezTo>
                  <a:pt x="73912" y="1841650"/>
                  <a:pt x="202855" y="1448387"/>
                  <a:pt x="415441" y="1080177"/>
                </a:cubicBezTo>
                <a:close/>
              </a:path>
            </a:pathLst>
          </a:custGeom>
          <a:blipFill dpi="0" rotWithShape="0">
            <a:blip r:embed="rId2"/>
            <a:srcRect/>
            <a:stretch>
              <a:fillRect l="-19000" t="-12000" b="-3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6" name="任意多边形: 形状 25"/>
          <p:cNvSpPr/>
          <p:nvPr/>
        </p:nvSpPr>
        <p:spPr>
          <a:xfrm rot="5448709">
            <a:off x="1730270" y="2537645"/>
            <a:ext cx="3470068" cy="1780128"/>
          </a:xfrm>
          <a:custGeom>
            <a:avLst/>
            <a:gdLst>
              <a:gd name="connsiteX0" fmla="*/ 0 w 2926577"/>
              <a:gd name="connsiteY0" fmla="*/ 394504 h 1355101"/>
              <a:gd name="connsiteX1" fmla="*/ 135294 w 2926577"/>
              <a:gd name="connsiteY1" fmla="*/ 319271 h 1355101"/>
              <a:gd name="connsiteX2" fmla="*/ 2857257 w 2926577"/>
              <a:gd name="connsiteY2" fmla="*/ 327727 h 1355101"/>
              <a:gd name="connsiteX3" fmla="*/ 2926577 w 2926577"/>
              <a:gd name="connsiteY3" fmla="*/ 365413 h 1355101"/>
              <a:gd name="connsiteX4" fmla="*/ 2370440 w 2926577"/>
              <a:gd name="connsiteY4" fmla="*/ 1328671 h 1355101"/>
              <a:gd name="connsiteX5" fmla="*/ 2263816 w 2926577"/>
              <a:gd name="connsiteY5" fmla="*/ 1274238 h 1355101"/>
              <a:gd name="connsiteX6" fmla="*/ 622218 w 2926577"/>
              <a:gd name="connsiteY6" fmla="*/ 1317187 h 1355101"/>
              <a:gd name="connsiteX7" fmla="*/ 554600 w 2926577"/>
              <a:gd name="connsiteY7" fmla="*/ 1355101 h 1355101"/>
              <a:gd name="connsiteX8" fmla="*/ 0 w 2926577"/>
              <a:gd name="connsiteY8" fmla="*/ 394504 h 135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577" h="1355101">
                <a:moveTo>
                  <a:pt x="0" y="394504"/>
                </a:moveTo>
                <a:lnTo>
                  <a:pt x="135294" y="319271"/>
                </a:lnTo>
                <a:cubicBezTo>
                  <a:pt x="973293" y="-95454"/>
                  <a:pt x="1980436" y="-120137"/>
                  <a:pt x="2857257" y="327727"/>
                </a:cubicBezTo>
                <a:lnTo>
                  <a:pt x="2926577" y="365413"/>
                </a:lnTo>
                <a:lnTo>
                  <a:pt x="2370440" y="1328671"/>
                </a:lnTo>
                <a:lnTo>
                  <a:pt x="2263816" y="1274238"/>
                </a:lnTo>
                <a:cubicBezTo>
                  <a:pt x="1728900" y="1035267"/>
                  <a:pt x="1127701" y="1064694"/>
                  <a:pt x="622218" y="1317187"/>
                </a:cubicBezTo>
                <a:lnTo>
                  <a:pt x="554600" y="1355101"/>
                </a:lnTo>
                <a:lnTo>
                  <a:pt x="0" y="394504"/>
                </a:lnTo>
                <a:close/>
              </a:path>
            </a:pathLst>
          </a:custGeom>
          <a:blipFill dpi="0" rotWithShape="0">
            <a:blip r:embed="rId1"/>
            <a:srcRect/>
            <a:stretch>
              <a:fillRect l="-45000" t="2000" r="-2000" b="-1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5" name="任意多边形: 形状 14"/>
          <p:cNvSpPr/>
          <p:nvPr/>
        </p:nvSpPr>
        <p:spPr>
          <a:xfrm rot="5448709">
            <a:off x="-3351714" y="2644182"/>
            <a:ext cx="2926578" cy="1355099"/>
          </a:xfrm>
          <a:custGeom>
            <a:avLst/>
            <a:gdLst>
              <a:gd name="connsiteX0" fmla="*/ 0 w 2926578"/>
              <a:gd name="connsiteY0" fmla="*/ 989686 h 1355099"/>
              <a:gd name="connsiteX1" fmla="*/ 556136 w 2926578"/>
              <a:gd name="connsiteY1" fmla="*/ 26430 h 1355099"/>
              <a:gd name="connsiteX2" fmla="*/ 662762 w 2926578"/>
              <a:gd name="connsiteY2" fmla="*/ 80863 h 1355099"/>
              <a:gd name="connsiteX3" fmla="*/ 2304360 w 2926578"/>
              <a:gd name="connsiteY3" fmla="*/ 37914 h 1355099"/>
              <a:gd name="connsiteX4" fmla="*/ 2371978 w 2926578"/>
              <a:gd name="connsiteY4" fmla="*/ 0 h 1355099"/>
              <a:gd name="connsiteX5" fmla="*/ 2926578 w 2926578"/>
              <a:gd name="connsiteY5" fmla="*/ 960596 h 1355099"/>
              <a:gd name="connsiteX6" fmla="*/ 2791285 w 2926578"/>
              <a:gd name="connsiteY6" fmla="*/ 1035829 h 1355099"/>
              <a:gd name="connsiteX7" fmla="*/ 69321 w 2926578"/>
              <a:gd name="connsiteY7" fmla="*/ 1027372 h 1355099"/>
              <a:gd name="connsiteX8" fmla="*/ 0 w 2926578"/>
              <a:gd name="connsiteY8" fmla="*/ 989686 h 1355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578" h="1355099">
                <a:moveTo>
                  <a:pt x="0" y="989686"/>
                </a:moveTo>
                <a:lnTo>
                  <a:pt x="556136" y="26430"/>
                </a:lnTo>
                <a:lnTo>
                  <a:pt x="662762" y="80863"/>
                </a:lnTo>
                <a:cubicBezTo>
                  <a:pt x="1197678" y="319834"/>
                  <a:pt x="1798877" y="290407"/>
                  <a:pt x="2304360" y="37914"/>
                </a:cubicBezTo>
                <a:lnTo>
                  <a:pt x="2371978" y="0"/>
                </a:lnTo>
                <a:lnTo>
                  <a:pt x="2926578" y="960596"/>
                </a:lnTo>
                <a:lnTo>
                  <a:pt x="2791285" y="1035829"/>
                </a:lnTo>
                <a:cubicBezTo>
                  <a:pt x="1953285" y="1450554"/>
                  <a:pt x="946143" y="1475236"/>
                  <a:pt x="69321" y="1027372"/>
                </a:cubicBezTo>
                <a:lnTo>
                  <a:pt x="0" y="989686"/>
                </a:lnTo>
                <a:close/>
              </a:path>
            </a:pathLst>
          </a:custGeom>
          <a:blipFill dpi="0" rotWithShape="0">
            <a:blip r:embed="rId3"/>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4" name="任意多边形: 形状 13"/>
          <p:cNvSpPr/>
          <p:nvPr/>
        </p:nvSpPr>
        <p:spPr>
          <a:xfrm rot="5448709">
            <a:off x="828500" y="4155124"/>
            <a:ext cx="1994234" cy="2549036"/>
          </a:xfrm>
          <a:custGeom>
            <a:avLst/>
            <a:gdLst>
              <a:gd name="connsiteX0" fmla="*/ 0 w 1994234"/>
              <a:gd name="connsiteY0" fmla="*/ 963257 h 2549036"/>
              <a:gd name="connsiteX1" fmla="*/ 556137 w 1994234"/>
              <a:gd name="connsiteY1" fmla="*/ 0 h 2549036"/>
              <a:gd name="connsiteX2" fmla="*/ 623435 w 1994234"/>
              <a:gd name="connsiteY2" fmla="*/ 41190 h 2549036"/>
              <a:gd name="connsiteX3" fmla="*/ 1991741 w 1994234"/>
              <a:gd name="connsiteY3" fmla="*/ 2394252 h 2549036"/>
              <a:gd name="connsiteX4" fmla="*/ 1994234 w 1994234"/>
              <a:gd name="connsiteY4" fmla="*/ 2549036 h 2549036"/>
              <a:gd name="connsiteX5" fmla="*/ 885032 w 1994234"/>
              <a:gd name="connsiteY5" fmla="*/ 2549036 h 2549036"/>
              <a:gd name="connsiteX6" fmla="*/ 884058 w 1994234"/>
              <a:gd name="connsiteY6" fmla="*/ 2471521 h 2549036"/>
              <a:gd name="connsiteX7" fmla="*/ 100454 w 1994234"/>
              <a:gd name="connsiteY7" fmla="*/ 1028381 h 2549036"/>
              <a:gd name="connsiteX8" fmla="*/ 0 w 1994234"/>
              <a:gd name="connsiteY8" fmla="*/ 963257 h 254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234" h="2549036">
                <a:moveTo>
                  <a:pt x="0" y="963257"/>
                </a:moveTo>
                <a:lnTo>
                  <a:pt x="556137" y="0"/>
                </a:lnTo>
                <a:lnTo>
                  <a:pt x="623435" y="41190"/>
                </a:lnTo>
                <a:cubicBezTo>
                  <a:pt x="1449708" y="576608"/>
                  <a:pt x="1931903" y="1461160"/>
                  <a:pt x="1991741" y="2394252"/>
                </a:cubicBezTo>
                <a:lnTo>
                  <a:pt x="1994234" y="2549036"/>
                </a:lnTo>
                <a:lnTo>
                  <a:pt x="885032" y="2549036"/>
                </a:lnTo>
                <a:lnTo>
                  <a:pt x="884058" y="2471521"/>
                </a:lnTo>
                <a:cubicBezTo>
                  <a:pt x="849982" y="1907513"/>
                  <a:pt x="574867" y="1372146"/>
                  <a:pt x="100454" y="1028381"/>
                </a:cubicBezTo>
                <a:lnTo>
                  <a:pt x="0" y="963257"/>
                </a:lnTo>
                <a:close/>
              </a:path>
            </a:pathLst>
          </a:custGeom>
          <a:blipFill dpi="0" rotWithShape="0">
            <a:blip r:embed="rId4"/>
            <a:srcRect/>
            <a:stretch>
              <a:fillRect l="-9000" t="-11000" r="-25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 name="文本框 1"/>
          <p:cNvSpPr txBox="1"/>
          <p:nvPr/>
        </p:nvSpPr>
        <p:spPr>
          <a:xfrm>
            <a:off x="3971290" y="125730"/>
            <a:ext cx="3097530" cy="1023620"/>
          </a:xfrm>
          <a:prstGeom prst="rect">
            <a:avLst/>
          </a:prstGeom>
          <a:noFill/>
        </p:spPr>
        <p:txBody>
          <a:bodyPr wrap="square" rtlCol="0">
            <a:noAutofit/>
          </a:bodyPr>
          <a:p>
            <a:r>
              <a:rPr lang="en-US" altLang="zh-CN" sz="7200">
                <a:solidFill>
                  <a:schemeClr val="bg1"/>
                </a:solidFill>
                <a:uFillTx/>
              </a:rPr>
              <a:t>climax</a:t>
            </a:r>
            <a:endParaRPr lang="en-US" altLang="zh-CN" sz="7200">
              <a:solidFill>
                <a:schemeClr val="bg1"/>
              </a:solidFill>
              <a:uFillTx/>
            </a:endParaRPr>
          </a:p>
        </p:txBody>
      </p:sp>
      <p:sp>
        <p:nvSpPr>
          <p:cNvPr id="5" name="文本框 4"/>
          <p:cNvSpPr txBox="1"/>
          <p:nvPr/>
        </p:nvSpPr>
        <p:spPr>
          <a:xfrm>
            <a:off x="4378960" y="1360805"/>
            <a:ext cx="7813040" cy="5383530"/>
          </a:xfrm>
          <a:prstGeom prst="rect">
            <a:avLst/>
          </a:prstGeom>
          <a:noFill/>
        </p:spPr>
        <p:txBody>
          <a:bodyPr wrap="square" rtlCol="0">
            <a:noAutofit/>
          </a:bodyPr>
          <a:p>
            <a:r>
              <a:rPr lang="en-US" altLang="zh-CN" sz="2400">
                <a:solidFill>
                  <a:schemeClr val="bg1"/>
                </a:solidFill>
                <a:uFillTx/>
              </a:rPr>
              <a:t>Neil Perry is a young boy with a talent for acting ,but he lives in  very controlling household.Encouraged by Mr.keating,Neil reignites his passion for theater and secretly participates in the school’s play.However, Neil’s father strongly opposes his paticipation in the play.Eventually,under the heavy pressure form his family and the shattering of his dreams, Neil chooses to take his own life.To calm things down,the school places the blame on Mr.Keating.In the flim’s final scene Mr.Keating is made to leave the school.As he packs up to leave the classroom,Todd leading the other students,stands on his desk and calls out “O Captain!My Captain!”</a:t>
            </a:r>
            <a:endParaRPr lang="en-US" altLang="zh-CN" sz="2400">
              <a:solidFill>
                <a:schemeClr val="bg1"/>
              </a:solidFill>
              <a:uFillTx/>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死亡诗社视频">
            <a:hlinkClick r:id="" action="ppaction://media"/>
          </p:cNvPr>
          <p:cNvPicPr/>
          <p:nvPr>
            <p:ph idx="1"/>
            <a:vide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103505" y="161925"/>
            <a:ext cx="12295505" cy="601535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矩形 3"/>
          <p:cNvSpPr/>
          <p:nvPr/>
        </p:nvSpPr>
        <p:spPr>
          <a:xfrm>
            <a:off x="212725" y="-110820"/>
            <a:ext cx="12192000" cy="6881190"/>
          </a:xfrm>
          <a:prstGeom prst="rect">
            <a:avLst/>
          </a:prstGeom>
          <a:blipFill rotWithShape="1">
            <a:blip r:embed="rId1"/>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zh-CN" sz="4000" dirty="0">
                <a:solidFill>
                  <a:schemeClr val="bg1"/>
                </a:solidFill>
              </a:rPr>
              <a:t>Part 03</a:t>
            </a:r>
            <a:endParaRPr lang="zh-CN" altLang="en-US" sz="4000" dirty="0">
              <a:solidFill>
                <a:schemeClr val="bg1"/>
              </a:solidFill>
            </a:endParaRPr>
          </a:p>
        </p:txBody>
      </p:sp>
      <p:sp>
        <p:nvSpPr>
          <p:cNvPr id="26" name="任意多边形: 形状 25"/>
          <p:cNvSpPr/>
          <p:nvPr/>
        </p:nvSpPr>
        <p:spPr>
          <a:xfrm rot="1777050">
            <a:off x="228840" y="611453"/>
            <a:ext cx="2926577" cy="1355101"/>
          </a:xfrm>
          <a:custGeom>
            <a:avLst/>
            <a:gdLst>
              <a:gd name="connsiteX0" fmla="*/ 0 w 2926577"/>
              <a:gd name="connsiteY0" fmla="*/ 394504 h 1355101"/>
              <a:gd name="connsiteX1" fmla="*/ 135294 w 2926577"/>
              <a:gd name="connsiteY1" fmla="*/ 319271 h 1355101"/>
              <a:gd name="connsiteX2" fmla="*/ 2857257 w 2926577"/>
              <a:gd name="connsiteY2" fmla="*/ 327727 h 1355101"/>
              <a:gd name="connsiteX3" fmla="*/ 2926577 w 2926577"/>
              <a:gd name="connsiteY3" fmla="*/ 365413 h 1355101"/>
              <a:gd name="connsiteX4" fmla="*/ 2370440 w 2926577"/>
              <a:gd name="connsiteY4" fmla="*/ 1328671 h 1355101"/>
              <a:gd name="connsiteX5" fmla="*/ 2263816 w 2926577"/>
              <a:gd name="connsiteY5" fmla="*/ 1274238 h 1355101"/>
              <a:gd name="connsiteX6" fmla="*/ 622218 w 2926577"/>
              <a:gd name="connsiteY6" fmla="*/ 1317187 h 1355101"/>
              <a:gd name="connsiteX7" fmla="*/ 554600 w 2926577"/>
              <a:gd name="connsiteY7" fmla="*/ 1355101 h 1355101"/>
              <a:gd name="connsiteX8" fmla="*/ 0 w 2926577"/>
              <a:gd name="connsiteY8" fmla="*/ 394504 h 135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6577" h="1355101">
                <a:moveTo>
                  <a:pt x="0" y="394504"/>
                </a:moveTo>
                <a:lnTo>
                  <a:pt x="135294" y="319271"/>
                </a:lnTo>
                <a:cubicBezTo>
                  <a:pt x="973293" y="-95454"/>
                  <a:pt x="1980436" y="-120137"/>
                  <a:pt x="2857257" y="327727"/>
                </a:cubicBezTo>
                <a:lnTo>
                  <a:pt x="2926577" y="365413"/>
                </a:lnTo>
                <a:lnTo>
                  <a:pt x="2370440" y="1328671"/>
                </a:lnTo>
                <a:lnTo>
                  <a:pt x="2263816" y="1274238"/>
                </a:lnTo>
                <a:cubicBezTo>
                  <a:pt x="1728900" y="1035267"/>
                  <a:pt x="1127701" y="1064694"/>
                  <a:pt x="622218" y="1317187"/>
                </a:cubicBezTo>
                <a:lnTo>
                  <a:pt x="554600" y="1355101"/>
                </a:lnTo>
                <a:lnTo>
                  <a:pt x="0" y="394504"/>
                </a:lnTo>
                <a:close/>
              </a:path>
            </a:pathLst>
          </a:custGeom>
          <a:blipFill dpi="0" rotWithShape="0">
            <a:blip r:embed="rId2"/>
            <a:srcRect/>
            <a:stretch>
              <a:fillRect l="-60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5" name="任意多边形: 形状 24"/>
          <p:cNvSpPr/>
          <p:nvPr/>
        </p:nvSpPr>
        <p:spPr>
          <a:xfrm rot="1777050">
            <a:off x="-2941638" y="2253271"/>
            <a:ext cx="1994231" cy="2549035"/>
          </a:xfrm>
          <a:custGeom>
            <a:avLst/>
            <a:gdLst>
              <a:gd name="connsiteX0" fmla="*/ 0 w 1994231"/>
              <a:gd name="connsiteY0" fmla="*/ 0 h 2549035"/>
              <a:gd name="connsiteX1" fmla="*/ 1109200 w 1994231"/>
              <a:gd name="connsiteY1" fmla="*/ 0 h 2549035"/>
              <a:gd name="connsiteX2" fmla="*/ 1110175 w 1994231"/>
              <a:gd name="connsiteY2" fmla="*/ 77516 h 2549035"/>
              <a:gd name="connsiteX3" fmla="*/ 1893779 w 1994231"/>
              <a:gd name="connsiteY3" fmla="*/ 1520656 h 2549035"/>
              <a:gd name="connsiteX4" fmla="*/ 1994231 w 1994231"/>
              <a:gd name="connsiteY4" fmla="*/ 1585779 h 2549035"/>
              <a:gd name="connsiteX5" fmla="*/ 1438095 w 1994231"/>
              <a:gd name="connsiteY5" fmla="*/ 2549035 h 2549035"/>
              <a:gd name="connsiteX6" fmla="*/ 1370798 w 1994231"/>
              <a:gd name="connsiteY6" fmla="*/ 2507845 h 2549035"/>
              <a:gd name="connsiteX7" fmla="*/ 2493 w 1994231"/>
              <a:gd name="connsiteY7" fmla="*/ 154784 h 2549035"/>
              <a:gd name="connsiteX8" fmla="*/ 0 w 1994231"/>
              <a:gd name="connsiteY8" fmla="*/ 0 h 2549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231" h="2549035">
                <a:moveTo>
                  <a:pt x="0" y="0"/>
                </a:moveTo>
                <a:lnTo>
                  <a:pt x="1109200" y="0"/>
                </a:lnTo>
                <a:lnTo>
                  <a:pt x="1110175" y="77516"/>
                </a:lnTo>
                <a:cubicBezTo>
                  <a:pt x="1144251" y="641524"/>
                  <a:pt x="1419366" y="1176891"/>
                  <a:pt x="1893779" y="1520656"/>
                </a:cubicBezTo>
                <a:lnTo>
                  <a:pt x="1994231" y="1585779"/>
                </a:lnTo>
                <a:lnTo>
                  <a:pt x="1438095" y="2549035"/>
                </a:lnTo>
                <a:lnTo>
                  <a:pt x="1370798" y="2507845"/>
                </a:lnTo>
                <a:cubicBezTo>
                  <a:pt x="544526" y="1972428"/>
                  <a:pt x="62330" y="1087875"/>
                  <a:pt x="2493" y="154784"/>
                </a:cubicBezTo>
                <a:lnTo>
                  <a:pt x="0" y="0"/>
                </a:lnTo>
                <a:close/>
              </a:path>
            </a:pathLst>
          </a:custGeom>
          <a:blipFill dpi="0" rotWithShape="0">
            <a:blip r:embed="rId3"/>
            <a:srcRect/>
            <a:tile tx="0" ty="0" sx="100000" sy="100000" flip="none" algn="tl"/>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3" name="任意多边形: 形状 12"/>
          <p:cNvSpPr/>
          <p:nvPr/>
        </p:nvSpPr>
        <p:spPr>
          <a:xfrm rot="1777050">
            <a:off x="608455" y="4274320"/>
            <a:ext cx="2011784" cy="2520968"/>
          </a:xfrm>
          <a:custGeom>
            <a:avLst/>
            <a:gdLst>
              <a:gd name="connsiteX0" fmla="*/ 899178 w 2011784"/>
              <a:gd name="connsiteY0" fmla="*/ 0 h 2520968"/>
              <a:gd name="connsiteX1" fmla="*/ 2011784 w 2011784"/>
              <a:gd name="connsiteY1" fmla="*/ 0 h 2520968"/>
              <a:gd name="connsiteX2" fmla="*/ 1989015 w 2011784"/>
              <a:gd name="connsiteY2" fmla="*/ 283441 h 2520968"/>
              <a:gd name="connsiteX3" fmla="*/ 1596342 w 2011784"/>
              <a:gd name="connsiteY3" fmla="*/ 1440789 h 2520968"/>
              <a:gd name="connsiteX4" fmla="*/ 790385 w 2011784"/>
              <a:gd name="connsiteY4" fmla="*/ 2359529 h 2520968"/>
              <a:gd name="connsiteX5" fmla="*/ 556302 w 2011784"/>
              <a:gd name="connsiteY5" fmla="*/ 2520968 h 2520968"/>
              <a:gd name="connsiteX6" fmla="*/ 0 w 2011784"/>
              <a:gd name="connsiteY6" fmla="*/ 1557423 h 2520968"/>
              <a:gd name="connsiteX7" fmla="*/ 120512 w 2011784"/>
              <a:gd name="connsiteY7" fmla="*/ 1473757 h 2520968"/>
              <a:gd name="connsiteX8" fmla="*/ 634825 w 2011784"/>
              <a:gd name="connsiteY8" fmla="*/ 885659 h 2520968"/>
              <a:gd name="connsiteX9" fmla="*/ 886977 w 2011784"/>
              <a:gd name="connsiteY9" fmla="*/ 146201 h 2520968"/>
              <a:gd name="connsiteX10" fmla="*/ 899178 w 2011784"/>
              <a:gd name="connsiteY10" fmla="*/ 0 h 252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784" h="2520968">
                <a:moveTo>
                  <a:pt x="899178" y="0"/>
                </a:moveTo>
                <a:lnTo>
                  <a:pt x="2011784" y="0"/>
                </a:lnTo>
                <a:lnTo>
                  <a:pt x="1989015" y="283441"/>
                </a:lnTo>
                <a:cubicBezTo>
                  <a:pt x="1937871" y="679317"/>
                  <a:pt x="1808928" y="1072580"/>
                  <a:pt x="1596342" y="1440789"/>
                </a:cubicBezTo>
                <a:cubicBezTo>
                  <a:pt x="1383756" y="1808999"/>
                  <a:pt x="1107652" y="2117299"/>
                  <a:pt x="790385" y="2359529"/>
                </a:cubicBezTo>
                <a:lnTo>
                  <a:pt x="556302" y="2520968"/>
                </a:lnTo>
                <a:lnTo>
                  <a:pt x="0" y="1557423"/>
                </a:lnTo>
                <a:lnTo>
                  <a:pt x="120512" y="1473757"/>
                </a:lnTo>
                <a:cubicBezTo>
                  <a:pt x="322708" y="1318470"/>
                  <a:pt x="498887" y="1121111"/>
                  <a:pt x="634825" y="885659"/>
                </a:cubicBezTo>
                <a:cubicBezTo>
                  <a:pt x="770764" y="650206"/>
                  <a:pt x="853593" y="398951"/>
                  <a:pt x="886977" y="146201"/>
                </a:cubicBezTo>
                <a:lnTo>
                  <a:pt x="899178" y="0"/>
                </a:lnTo>
                <a:close/>
              </a:path>
            </a:pathLst>
          </a:custGeom>
          <a:blipFill dpi="0" rotWithShape="0">
            <a:blip r:embed="rId4"/>
            <a:srcRect/>
            <a:stretch>
              <a:fillRect l="-26000" r="1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4" name="任意多边形: 形状 13"/>
          <p:cNvSpPr/>
          <p:nvPr/>
        </p:nvSpPr>
        <p:spPr>
          <a:xfrm rot="1777050">
            <a:off x="2461366" y="1699384"/>
            <a:ext cx="2841553" cy="3000256"/>
          </a:xfrm>
          <a:custGeom>
            <a:avLst/>
            <a:gdLst>
              <a:gd name="connsiteX0" fmla="*/ 0 w 1994234"/>
              <a:gd name="connsiteY0" fmla="*/ 963257 h 2549036"/>
              <a:gd name="connsiteX1" fmla="*/ 556137 w 1994234"/>
              <a:gd name="connsiteY1" fmla="*/ 0 h 2549036"/>
              <a:gd name="connsiteX2" fmla="*/ 623435 w 1994234"/>
              <a:gd name="connsiteY2" fmla="*/ 41190 h 2549036"/>
              <a:gd name="connsiteX3" fmla="*/ 1991741 w 1994234"/>
              <a:gd name="connsiteY3" fmla="*/ 2394252 h 2549036"/>
              <a:gd name="connsiteX4" fmla="*/ 1994234 w 1994234"/>
              <a:gd name="connsiteY4" fmla="*/ 2549036 h 2549036"/>
              <a:gd name="connsiteX5" fmla="*/ 885032 w 1994234"/>
              <a:gd name="connsiteY5" fmla="*/ 2549036 h 2549036"/>
              <a:gd name="connsiteX6" fmla="*/ 884058 w 1994234"/>
              <a:gd name="connsiteY6" fmla="*/ 2471521 h 2549036"/>
              <a:gd name="connsiteX7" fmla="*/ 100454 w 1994234"/>
              <a:gd name="connsiteY7" fmla="*/ 1028381 h 2549036"/>
              <a:gd name="connsiteX8" fmla="*/ 0 w 1994234"/>
              <a:gd name="connsiteY8" fmla="*/ 963257 h 254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4234" h="2549036">
                <a:moveTo>
                  <a:pt x="0" y="963257"/>
                </a:moveTo>
                <a:lnTo>
                  <a:pt x="556137" y="0"/>
                </a:lnTo>
                <a:lnTo>
                  <a:pt x="623435" y="41190"/>
                </a:lnTo>
                <a:cubicBezTo>
                  <a:pt x="1449708" y="576608"/>
                  <a:pt x="1931903" y="1461160"/>
                  <a:pt x="1991741" y="2394252"/>
                </a:cubicBezTo>
                <a:lnTo>
                  <a:pt x="1994234" y="2549036"/>
                </a:lnTo>
                <a:lnTo>
                  <a:pt x="885032" y="2549036"/>
                </a:lnTo>
                <a:lnTo>
                  <a:pt x="884058" y="2471521"/>
                </a:lnTo>
                <a:cubicBezTo>
                  <a:pt x="849982" y="1907513"/>
                  <a:pt x="574867" y="1372146"/>
                  <a:pt x="100454" y="1028381"/>
                </a:cubicBezTo>
                <a:lnTo>
                  <a:pt x="0" y="963257"/>
                </a:lnTo>
                <a:close/>
              </a:path>
            </a:pathLst>
          </a:custGeom>
          <a:blipFill dpi="0" rotWithShape="0">
            <a:blip r:embed="rId1"/>
            <a:srcRect/>
            <a:stretch>
              <a:fillRect l="3000" t="-19000" r="-49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 name="文本框 1"/>
          <p:cNvSpPr txBox="1"/>
          <p:nvPr/>
        </p:nvSpPr>
        <p:spPr>
          <a:xfrm>
            <a:off x="4664710" y="103505"/>
            <a:ext cx="6430645" cy="922020"/>
          </a:xfrm>
          <a:prstGeom prst="rect">
            <a:avLst/>
          </a:prstGeom>
          <a:noFill/>
        </p:spPr>
        <p:txBody>
          <a:bodyPr wrap="square" rtlCol="0">
            <a:spAutoFit/>
          </a:bodyPr>
          <a:p>
            <a:r>
              <a:rPr lang="en-US" altLang="zh-CN" sz="5400">
                <a:solidFill>
                  <a:schemeClr val="bg1"/>
                </a:solidFill>
              </a:rPr>
              <a:t>The classic </a:t>
            </a:r>
            <a:r>
              <a:rPr lang="en-US" altLang="zh-CN" sz="5400">
                <a:solidFill>
                  <a:schemeClr val="bg1"/>
                </a:solidFill>
              </a:rPr>
              <a:t>lines</a:t>
            </a:r>
            <a:endParaRPr lang="en-US" altLang="zh-CN" sz="5400">
              <a:solidFill>
                <a:schemeClr val="bg1"/>
              </a:solidFill>
            </a:endParaRPr>
          </a:p>
        </p:txBody>
      </p:sp>
      <p:sp>
        <p:nvSpPr>
          <p:cNvPr id="5" name="文本框 4"/>
          <p:cNvSpPr txBox="1"/>
          <p:nvPr/>
        </p:nvSpPr>
        <p:spPr>
          <a:xfrm>
            <a:off x="4832350" y="847725"/>
            <a:ext cx="7359650" cy="5701665"/>
          </a:xfrm>
          <a:prstGeom prst="rect">
            <a:avLst/>
          </a:prstGeom>
          <a:noFill/>
        </p:spPr>
        <p:txBody>
          <a:bodyPr wrap="square" rtlCol="0">
            <a:noAutofit/>
          </a:bodyPr>
          <a:p>
            <a:pPr marL="457200" indent="-457200">
              <a:buFont typeface="Wingdings" panose="05000000000000000000" charset="0"/>
              <a:buChar char="n"/>
            </a:pPr>
            <a:r>
              <a:rPr lang="en-US" altLang="zh-CN" sz="3200">
                <a:solidFill>
                  <a:schemeClr val="bg1"/>
                </a:solidFill>
              </a:rPr>
              <a:t>I went to the woods because I want to live deliberately.I want to live deep and suck out all the marrow of life.</a:t>
            </a:r>
            <a:endParaRPr lang="en-US" altLang="zh-CN" sz="3200">
              <a:solidFill>
                <a:schemeClr val="bg1"/>
              </a:solidFill>
            </a:endParaRPr>
          </a:p>
          <a:p>
            <a:pPr marL="457200" indent="-457200">
              <a:buFont typeface="Wingdings" panose="05000000000000000000" charset="0"/>
              <a:buChar char="n"/>
            </a:pPr>
            <a:r>
              <a:rPr lang="zh-CN" altLang="en-US" sz="3200">
                <a:solidFill>
                  <a:schemeClr val="bg1"/>
                </a:solidFill>
              </a:rPr>
              <a:t>我步入丛林，因为我希望生活有意义。我希望活得深刻，汲取生命所以的精髓。</a:t>
            </a:r>
            <a:r>
              <a:rPr lang="en-US" altLang="zh-CN" sz="3200">
                <a:solidFill>
                  <a:schemeClr val="bg1"/>
                </a:solidFill>
              </a:rPr>
              <a:t>  </a:t>
            </a:r>
            <a:endParaRPr lang="en-US" altLang="zh-CN" sz="3200">
              <a:solidFill>
                <a:schemeClr val="bg1"/>
              </a:solidFill>
            </a:endParaRPr>
          </a:p>
          <a:p>
            <a:pPr marL="457200" indent="-457200">
              <a:buFont typeface="Wingdings" panose="05000000000000000000" charset="0"/>
              <a:buChar char="n"/>
            </a:pPr>
            <a:r>
              <a:rPr lang="en-US" altLang="zh-CN" sz="3200">
                <a:solidFill>
                  <a:schemeClr val="bg1"/>
                </a:solidFill>
              </a:rPr>
              <a:t>No matter what anybody tells </a:t>
            </a:r>
            <a:r>
              <a:rPr lang="en-US" altLang="zh-CN" sz="3200">
                <a:solidFill>
                  <a:schemeClr val="bg1"/>
                </a:solidFill>
              </a:rPr>
              <a:t>you,words and ideas can change the word.</a:t>
            </a:r>
            <a:endParaRPr lang="en-US" altLang="zh-CN" sz="3200">
              <a:solidFill>
                <a:schemeClr val="bg1"/>
              </a:solidFill>
            </a:endParaRPr>
          </a:p>
          <a:p>
            <a:pPr marL="457200" indent="-457200">
              <a:buFont typeface="Wingdings" panose="05000000000000000000" charset="0"/>
              <a:buChar char="n"/>
            </a:pPr>
            <a:r>
              <a:rPr lang="zh-CN" altLang="en-US" sz="3200">
                <a:solidFill>
                  <a:schemeClr val="bg1"/>
                </a:solidFill>
              </a:rPr>
              <a:t>不管别人怎么说，文字和思想的确能改变世界。</a:t>
            </a:r>
            <a:endParaRPr lang="en-US" altLang="zh-CN" sz="3200">
              <a:solidFill>
                <a:schemeClr val="bg1"/>
              </a:solidFill>
            </a:endParaRPr>
          </a:p>
          <a:p>
            <a:pPr marL="457200" indent="-457200">
              <a:buFont typeface="Wingdings" panose="05000000000000000000" charset="0"/>
              <a:buChar char="n"/>
            </a:pPr>
            <a:endParaRPr lang="en-US" altLang="zh-CN" sz="320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p="http://schemas.openxmlformats.org/presentationml/2006/main">
  <p:tag name="KSO_WM_MEDIACOVER_FLAG" val="1"/>
  <p:tag name="KSO_WM_UNIT_MEDIACOVER_BTN_STATE" val="1"/>
  <p:tag name="KSO_WM_UNIT_MEDIACOVER_BTNRECT" val="0*0*0*0"/>
</p:tagLst>
</file>

<file path=ppt/tags/tag2.xml><?xml version="1.0" encoding="utf-8"?>
<p:tagLst xmlns:p="http://schemas.openxmlformats.org/presentationml/2006/main">
  <p:tag name="resource_record_key" val="{&quot;12&quot;:[2000183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1397</Words>
  <Application>WPS 演示</Application>
  <PresentationFormat>宽屏</PresentationFormat>
  <Paragraphs>26</Paragraphs>
  <Slides>5</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vt:i4>
      </vt:variant>
    </vt:vector>
  </HeadingPairs>
  <TitlesOfParts>
    <vt:vector size="15" baseType="lpstr">
      <vt:lpstr>Arial</vt:lpstr>
      <vt:lpstr>宋体</vt:lpstr>
      <vt:lpstr>Wingdings</vt:lpstr>
      <vt:lpstr>汉仪醒示体简</vt:lpstr>
      <vt:lpstr>Wingdings</vt:lpstr>
      <vt:lpstr>等线 Light</vt:lpstr>
      <vt:lpstr>微软雅黑</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 Hu</dc:creator>
  <cp:lastModifiedBy>...</cp:lastModifiedBy>
  <cp:revision>9</cp:revision>
  <dcterms:created xsi:type="dcterms:W3CDTF">2025-09-29T15:12:00Z</dcterms:created>
  <dcterms:modified xsi:type="dcterms:W3CDTF">2025-11-25T05:56:37Z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62BF3EFE3ABF47D39CAA753C18A540EE_12</vt:lpwstr>
  </property>
  <property fmtid="{D5CDD505-2E9C-101B-9397-08002B2CF9AE}" pid="3" name="KSOProductBuildVer">
    <vt:lpwstr>2052-12.1.0.23542</vt:lpwstr>
  </property>
</Properties>
</file>