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10"/>
  </p:handoutMasterIdLst>
  <p:sldIdLst>
    <p:sldId id="256" r:id="rId3"/>
    <p:sldId id="257" r:id="rId4"/>
    <p:sldId id="259" r:id="rId6"/>
    <p:sldId id="260" r:id="rId7"/>
    <p:sldId id="261" r:id="rId8"/>
    <p:sldId id="263" r:id="rId9"/>
  </p:sldIdLst>
  <p:sldSz cx="12192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22" autoAdjust="0"/>
    <p:restoredTop sz="94660"/>
  </p:normalViewPr>
  <p:slideViewPr>
    <p:cSldViewPr snapToGrid="0">
      <p:cViewPr varScale="1">
        <p:scale>
          <a:sx n="90" d="100"/>
          <a:sy n="90" d="100"/>
        </p:scale>
        <p:origin x="90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145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4EC56-8E46-498C-9F82-A1E67B0017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E617E-3889-48F8-A988-C1F6B731C0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/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51946357-78B1-4E8B-BC74-D18394D1E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51946357-78B1-4E8B-BC74-D18394D1E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51946357-78B1-4E8B-BC74-D18394D1E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51946357-78B1-4E8B-BC74-D18394D1E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90106F6D-FB2C-4A93-B18F-24E90D5C3B6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20D686B1-6509-4CC6-A0C8-F609EF2537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90106F6D-FB2C-4A93-B18F-24E90D5C3B6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20D686B1-6509-4CC6-A0C8-F609EF2537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90106F6D-FB2C-4A93-B18F-24E90D5C3B6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20D686B1-6509-4CC6-A0C8-F609EF2537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90106F6D-FB2C-4A93-B18F-24E90D5C3B62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20D686B1-6509-4CC6-A0C8-F609EF2537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365126"/>
            <a:ext cx="10515600" cy="970222"/>
          </a:xfrm>
        </p:spPr>
        <p:txBody>
          <a:bodyPr/>
          <a:lstStyle>
            <a:lvl1pPr algn="l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1259724" y="1567346"/>
            <a:ext cx="470184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1259724" y="2338388"/>
            <a:ext cx="4701840" cy="378596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3"/>
          </p:nvPr>
        </p:nvSpPr>
        <p:spPr>
          <a:xfrm>
            <a:off x="6289616" y="1567346"/>
            <a:ext cx="4701841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>
              <a:buNone/>
              <a:defRPr lang="zh-CN" altLang="en-US" b="0" smtClean="0"/>
            </a:lvl1pPr>
          </a:lstStyle>
          <a:p>
            <a:pPr marL="0" lvl="0" indent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/>
          <p:nvPr>
            <p:ph sz="quarter" idx="4"/>
          </p:nvPr>
        </p:nvSpPr>
        <p:spPr>
          <a:xfrm>
            <a:off x="6289616" y="2357460"/>
            <a:ext cx="4701841" cy="376689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/>
          <p:nvPr>
            <p:ph type="dt" sz="half" idx="10"/>
          </p:nvPr>
        </p:nvSpPr>
        <p:spPr/>
        <p:txBody>
          <a:bodyPr/>
          <a:lstStyle/>
          <a:p>
            <a:fld id="{0D4851DC-CD24-4E20-AC43-84D4817493C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/>
          <p:nvPr>
            <p:ph type="sldNum" sz="quarter" idx="12"/>
          </p:nvPr>
        </p:nvSpPr>
        <p:spPr/>
        <p:txBody>
          <a:bodyPr/>
          <a:lstStyle/>
          <a:p>
            <a:fld id="{75F1D1A5-9DB9-47CE-AB47-B90B00FE3C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90106F6D-FB2C-4A93-B18F-24E90D5C3B62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20D686B1-6509-4CC6-A0C8-F609EF2537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</p:nvPr>
        </p:nvSpPr>
        <p:spPr/>
        <p:txBody>
          <a:bodyPr/>
          <a:lstStyle/>
          <a:p>
            <a:fld id="{90106F6D-FB2C-4A93-B18F-24E90D5C3B62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</p:nvPr>
        </p:nvSpPr>
        <p:spPr/>
        <p:txBody>
          <a:bodyPr/>
          <a:lstStyle/>
          <a:p>
            <a:fld id="{20D686B1-6509-4CC6-A0C8-F609EF2537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EB018836-6699-441E-9BAB-C61FC75AFD5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3040BF0B-87F8-415C-BAC5-F65F41346B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90106F6D-FB2C-4A93-B18F-24E90D5C3B6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20D686B1-6509-4CC6-A0C8-F609EF2537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06F6D-FB2C-4A93-B18F-24E90D5C3B6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686B1-6509-4CC6-A0C8-F609EF2537B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.xml"/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5.xml"/><Relationship Id="rId2" Type="http://schemas.openxmlformats.org/officeDocument/2006/relationships/image" Target="../media/image2.png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7.xml"/><Relationship Id="rId2" Type="http://schemas.openxmlformats.org/officeDocument/2006/relationships/image" Target="../media/image3.png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9.xml"/><Relationship Id="rId2" Type="http://schemas.openxmlformats.org/officeDocument/2006/relationships/image" Target="../media/image4.png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.xml"/><Relationship Id="rId2" Type="http://schemas.openxmlformats.org/officeDocument/2006/relationships/image" Target="../media/image5.png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4.xml"/><Relationship Id="rId3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/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 dirty="0"/>
              <a:t>Halloween</a:t>
            </a:r>
            <a:endParaRPr lang="en-US" altLang="zh-CN" dirty="0"/>
          </a:p>
        </p:txBody>
      </p:sp>
      <p:sp>
        <p:nvSpPr>
          <p:cNvPr id="5" name="副标题 4"/>
          <p:cNvSpPr/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reporter</a:t>
            </a:r>
            <a:r>
              <a:rPr lang="zh-CN" altLang="en-US" dirty="0"/>
              <a:t>：</a:t>
            </a:r>
            <a:r>
              <a:rPr lang="en-US" altLang="zh-CN" dirty="0"/>
              <a:t>张文卿</a:t>
            </a:r>
            <a:endParaRPr lang="en-US" altLang="zh-CN" dirty="0"/>
          </a:p>
        </p:txBody>
      </p:sp>
      <p:pic>
        <p:nvPicPr>
          <p:cNvPr id="3" name="图片 2" descr="2025-11-29 23:29:21.229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065"/>
            <a:ext cx="12192000" cy="69951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40890" y="2069465"/>
            <a:ext cx="8110220" cy="374586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lang="en-US" altLang="zh-CN" sz="9600">
                <a:solidFill>
                  <a:schemeClr val="bg1"/>
                </a:solidFill>
                <a:latin typeface="Calibri" charset="0"/>
                <a:ea typeface="WPS灵秀黑" charset="-122"/>
                <a:cs typeface="Calibri" charset="0"/>
              </a:rPr>
              <a:t>halloween</a:t>
            </a:r>
            <a:endParaRPr lang="en-US" altLang="zh-CN" sz="9600">
              <a:solidFill>
                <a:schemeClr val="bg1"/>
              </a:solidFill>
              <a:latin typeface="Calibri" charset="0"/>
              <a:ea typeface="WPS灵秀黑" charset="-122"/>
              <a:cs typeface="Calibri" charset="0"/>
            </a:endParaRPr>
          </a:p>
          <a:p>
            <a:pPr indent="0" algn="ctr">
              <a:lnSpc>
                <a:spcPct val="100000"/>
              </a:lnSpc>
              <a:buNone/>
            </a:pPr>
            <a:r>
              <a:rPr lang="en-US" altLang="zh-CN" sz="4000">
                <a:solidFill>
                  <a:schemeClr val="bg1"/>
                </a:solidFill>
                <a:latin typeface="Calibri" charset="0"/>
                <a:ea typeface="WPS灵秀黑" charset="-122"/>
                <a:cs typeface="Calibri" charset="0"/>
              </a:rPr>
              <a:t>reporter</a:t>
            </a:r>
            <a:r>
              <a:rPr lang="zh-CN" altLang="en-US" sz="4000">
                <a:solidFill>
                  <a:schemeClr val="bg1"/>
                </a:solidFill>
                <a:latin typeface="Calibri" charset="0"/>
                <a:ea typeface="WPS灵秀黑" charset="-122"/>
                <a:cs typeface="Calibri" charset="0"/>
              </a:rPr>
              <a:t>：</a:t>
            </a:r>
            <a:r>
              <a:rPr lang="en-US" altLang="zh-CN" sz="4000">
                <a:solidFill>
                  <a:schemeClr val="bg1"/>
                </a:solidFill>
                <a:latin typeface="Calibri" charset="0"/>
                <a:ea typeface="WPS灵秀黑" charset="-122"/>
                <a:cs typeface="Calibri" charset="0"/>
              </a:rPr>
              <a:t>张文卿</a:t>
            </a:r>
            <a:endParaRPr lang="en-US" altLang="zh-CN" sz="4000">
              <a:solidFill>
                <a:schemeClr val="bg1"/>
              </a:solidFill>
              <a:latin typeface="Calibri" charset="0"/>
              <a:ea typeface="WPS灵秀黑" charset="-122"/>
              <a:cs typeface="Calibri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1"/>
          <p:cNvSpPr txBox="1"/>
          <p:nvPr>
            <p:custDataLst>
              <p:tags r:id="rId1"/>
            </p:custDataLst>
          </p:nvPr>
        </p:nvSpPr>
        <p:spPr>
          <a:xfrm>
            <a:off x="1102782" y="802105"/>
            <a:ext cx="9973733" cy="516555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 smtClean="0">
                <a:solidFill>
                  <a:schemeClr val="tx1"/>
                </a:solidFill>
              </a:rPr>
              <a:t>请在此处添加文本</a:t>
            </a:r>
            <a:endParaRPr lang="zh-CN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5" name="图片 4" descr="2025-12-03 14:36:29.40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" y="161290"/>
            <a:ext cx="11984355" cy="65347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1"/>
          <p:cNvSpPr txBox="1"/>
          <p:nvPr>
            <p:custDataLst>
              <p:tags r:id="rId1"/>
            </p:custDataLst>
          </p:nvPr>
        </p:nvSpPr>
        <p:spPr>
          <a:xfrm>
            <a:off x="1102782" y="802105"/>
            <a:ext cx="9973733" cy="516555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 smtClean="0">
                <a:solidFill>
                  <a:schemeClr val="tx1"/>
                </a:solidFill>
              </a:rPr>
              <a:t>请在此处添加文本</a:t>
            </a:r>
            <a:endParaRPr lang="zh-CN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3" name="图片 2" descr="2025-11-29 23:36:02.764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55"/>
            <a:ext cx="12192000" cy="65106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1"/>
          <p:cNvSpPr txBox="1"/>
          <p:nvPr>
            <p:custDataLst>
              <p:tags r:id="rId1"/>
            </p:custDataLst>
          </p:nvPr>
        </p:nvSpPr>
        <p:spPr>
          <a:xfrm>
            <a:off x="1102782" y="802105"/>
            <a:ext cx="9973733" cy="516555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 smtClean="0">
                <a:solidFill>
                  <a:schemeClr val="tx1"/>
                </a:solidFill>
              </a:rPr>
              <a:t>请在此处添加文本</a:t>
            </a:r>
            <a:endParaRPr lang="zh-CN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3" name="图片 2" descr="2025-11-29 23:36:20.15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475"/>
            <a:ext cx="12192000" cy="66224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1"/>
          <p:cNvSpPr txBox="1"/>
          <p:nvPr>
            <p:custDataLst>
              <p:tags r:id="rId1"/>
            </p:custDataLst>
          </p:nvPr>
        </p:nvSpPr>
        <p:spPr>
          <a:xfrm>
            <a:off x="1102782" y="802105"/>
            <a:ext cx="9973733" cy="516555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 smtClean="0">
                <a:solidFill>
                  <a:schemeClr val="tx1"/>
                </a:solidFill>
              </a:rPr>
              <a:t>请在此处添加文本</a:t>
            </a:r>
            <a:endParaRPr lang="zh-CN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3" name="图片 2" descr="2025-11-29 23:36:36.690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55"/>
            <a:ext cx="12192000" cy="65106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/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 fontAlgn="auto"/>
            <a:r>
              <a:rPr lang="zh-CN" altLang="en-US" dirty="0" smtClean="0">
                <a:solidFill>
                  <a:schemeClr val="tx1"/>
                </a:solidFill>
              </a:rPr>
              <a:t>请在此处添加标题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5" name="文本占位符 4"/>
          <p:cNvSpPr/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algn="l" fontAlgn="auto"/>
            <a:r>
              <a:rPr lang="zh-CN" altLang="en-US" dirty="0" smtClean="0">
                <a:solidFill>
                  <a:schemeClr val="tx1">
                    <a:tint val="75000"/>
                  </a:schemeClr>
                </a:solidFill>
              </a:rPr>
              <a:t>请在此处添加文本</a:t>
            </a:r>
            <a:endParaRPr lang="zh-CN" altLang="en-US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" name="图片 1" descr="2025-12-03 15:33:03.065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" y="347345"/>
            <a:ext cx="11822430" cy="61633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TEMPLATE_CATEGORY" val="preset"/>
  <p:tag name="KSO_WM_TEMPLATE_INDEX" val="11"/>
  <p:tag name="KSO_WM_UNIT_TYPE" val="a"/>
  <p:tag name="KSO_WM_UNIT_INDEX" val="1"/>
  <p:tag name="KSO_WM_UNIT_ID" val="256*a*1"/>
  <p:tag name="KSO_WM_UNIT_CLEAR" val="1"/>
  <p:tag name="KSO_WM_UNIT_LAYERLEVEL" val="1"/>
  <p:tag name="KSO_WM_UNIT_VALUE" val="26"/>
  <p:tag name="KSO_WM_UNIT_ISCONTENTSTITLE" val="0"/>
  <p:tag name="KSO_WM_UNIT_HIGHLIGHT" val="0"/>
  <p:tag name="KSO_WM_UNIT_COMPATIBLE" val="0"/>
  <p:tag name="KSO_WM_UNIT_PRESET_TEXT" val="请在此处添加标题"/>
  <p:tag name="KSO_WM_BEAUTIFY_FLAG" val="#wm#"/>
  <p:tag name="KSO_WM_TAG_VERSION" val="1.0"/>
</p:tagLst>
</file>

<file path=ppt/tags/tag10.xml><?xml version="1.0" encoding="utf-8"?>
<p:tagLst xmlns:p="http://schemas.openxmlformats.org/presentationml/2006/main">
  <p:tag name="KSO_WM_TAG_VERSION" val="1.0"/>
  <p:tag name="KSO_WM_TEMPLATE_CATEGORY" val="preset"/>
  <p:tag name="KSO_WM_TEMPLATE_INDEX" val="201"/>
  <p:tag name="KSO_WM_UNIT_TYPE" val="f"/>
  <p:tag name="KSO_WM_UNIT_INDEX" val="1"/>
  <p:tag name="KSO_WM_UNIT_ID" val="150995295*f*1"/>
  <p:tag name="KSO_WM_UNIT_CLEAR" val="1"/>
  <p:tag name="KSO_WM_UNIT_LAYERLEVEL" val="1"/>
  <p:tag name="KSO_WM_UNIT_VALUE" val="210"/>
  <p:tag name="KSO_WM_UNIT_HIGHLIGHT" val="0"/>
  <p:tag name="KSO_WM_UNIT_COMPATIBLE" val="0"/>
  <p:tag name="KSO_WM_BEAUTIFY_FLAG" val="#wm#"/>
  <p:tag name="KSO_WM_UNIT_PRESET_TEXT" val="请在此处添加文本"/>
</p:tagLst>
</file>

<file path=ppt/tags/tag11.xml><?xml version="1.0" encoding="utf-8"?>
<p:tagLst xmlns:p="http://schemas.openxmlformats.org/presentationml/2006/main">
  <p:tag name="KSO_WM_TEMPLATE_CATEGORY" val="preset"/>
  <p:tag name="KSO_WM_TEMPLATE_INDEX" val="201"/>
  <p:tag name="KSO_WM_SLIDE_ID" val="150995295"/>
  <p:tag name="KSO_WM_SLIDE_INDEX" val="48"/>
  <p:tag name="KSO_WM_SLIDE_ITEM_CNT" val="1"/>
  <p:tag name="KSO_WM_SLIDE_LAYOUT" val="f"/>
  <p:tag name="KSO_WM_SLIDE_LAYOUT_CNT" val="1"/>
  <p:tag name="KSO_WM_SLIDE_TYPE" val="text"/>
  <p:tag name="KSO_WM_BEAUTIFY_FLAG" val="#wm#"/>
  <p:tag name="KSO_WM_SLIDE_POSITION" val="87*63"/>
  <p:tag name="KSO_WM_SLIDE_SIZE" val="785*407"/>
  <p:tag name="KSO_WM_TAG_VERSION" val="1.0"/>
</p:tagLst>
</file>

<file path=ppt/tags/tag12.xml><?xml version="1.0" encoding="utf-8"?>
<p:tagLst xmlns:p="http://schemas.openxmlformats.org/presentationml/2006/main">
  <p:tag name="KSO_WM_TAG_VERSION" val="1.0"/>
  <p:tag name="KSO_WM_TEMPLATE_CATEGORY" val="preset"/>
  <p:tag name="KSO_WM_TEMPLATE_INDEX" val="11"/>
  <p:tag name="KSO_WM_UNIT_TYPE" val="a"/>
  <p:tag name="KSO_WM_UNIT_INDEX" val="1"/>
  <p:tag name="KSO_WM_UNIT_ID" val="263*a*1"/>
  <p:tag name="KSO_WM_UNIT_CLEAR" val="1"/>
  <p:tag name="KSO_WM_UNIT_LAYERLEVEL" val="1"/>
  <p:tag name="KSO_WM_UNIT_VALUE" val="45"/>
  <p:tag name="KSO_WM_UNIT_ISCONTENTSTITLE" val="0"/>
  <p:tag name="KSO_WM_UNIT_HIGHLIGHT" val="0"/>
  <p:tag name="KSO_WM_UNIT_COMPATIBLE" val="0"/>
  <p:tag name="KSO_WM_UNIT_PRESET_TEXT" val="请在此处添加标题"/>
  <p:tag name="KSO_WM_BEAUTIFY_FLAG" val="#wm#"/>
</p:tagLst>
</file>

<file path=ppt/tags/tag13.xml><?xml version="1.0" encoding="utf-8"?>
<p:tagLst xmlns:p="http://schemas.openxmlformats.org/presentationml/2006/main">
  <p:tag name="KSO_WM_TAG_VERSION" val="1.0"/>
  <p:tag name="KSO_WM_TEMPLATE_CATEGORY" val="preset"/>
  <p:tag name="KSO_WM_TEMPLATE_INDEX" val="11"/>
  <p:tag name="KSO_WM_UNIT_TYPE" val="b"/>
  <p:tag name="KSO_WM_UNIT_INDEX" val="1"/>
  <p:tag name="KSO_WM_UNIT_ID" val="263*b*1"/>
  <p:tag name="KSO_WM_UNIT_CLEAR" val="1"/>
  <p:tag name="KSO_WM_UNIT_LAYERLEVEL" val="1"/>
  <p:tag name="KSO_WM_UNIT_VALUE" val="160"/>
  <p:tag name="KSO_WM_UNIT_ISCONTENTSTITLE" val="0"/>
  <p:tag name="KSO_WM_UNIT_HIGHLIGHT" val="0"/>
  <p:tag name="KSO_WM_UNIT_COMPATIBLE" val="0"/>
  <p:tag name="KSO_WM_UNIT_PRESET_TEXT" val="请在此处添加文本"/>
  <p:tag name="KSO_WM_BEAUTIFY_FLAG" val="#wm#"/>
</p:tagLst>
</file>

<file path=ppt/tags/tag14.xml><?xml version="1.0" encoding="utf-8"?>
<p:tagLst xmlns:p="http://schemas.openxmlformats.org/presentationml/2006/main">
  <p:tag name="KSO_WM_TEMPLATE_CATEGORY" val="preset"/>
  <p:tag name="KSO_WM_TEMPLATE_INDEX" val="11"/>
  <p:tag name="KSO_WM_TAG_VERSION" val="1.0"/>
  <p:tag name="KSO_WM_SLIDE_ID" val="preset11_3"/>
  <p:tag name="KSO_WM_SLIDE_INDEX" val="3"/>
  <p:tag name="KSO_WM_SLIDE_ITEM_CNT" val="2"/>
  <p:tag name="KSO_WM_SLIDE_LAYOUT" val="a_b"/>
  <p:tag name="KSO_WM_SLIDE_LAYOUT_CNT" val="1_1"/>
  <p:tag name="KSO_WM_SLIDE_TYPE" val="sectionTitle"/>
  <p:tag name="KSO_WM_BEAUTIFY_FLAG" val="#wm#"/>
</p:tagLst>
</file>

<file path=ppt/tags/tag2.xml><?xml version="1.0" encoding="utf-8"?>
<p:tagLst xmlns:p="http://schemas.openxmlformats.org/presentationml/2006/main">
  <p:tag name="KSO_WM_TEMPLATE_CATEGORY" val="preset"/>
  <p:tag name="KSO_WM_TEMPLATE_INDEX" val="11"/>
  <p:tag name="KSO_WM_UNIT_TYPE" val="b"/>
  <p:tag name="KSO_WM_UNIT_INDEX" val="1"/>
  <p:tag name="KSO_WM_UNIT_ID" val="256*b*1"/>
  <p:tag name="KSO_WM_UNIT_CLEAR" val="1"/>
  <p:tag name="KSO_WM_UNIT_LAYERLEVEL" val="1"/>
  <p:tag name="KSO_WM_UNIT_VALUE" val="140"/>
  <p:tag name="KSO_WM_UNIT_ISCONTENTSTITLE" val="0"/>
  <p:tag name="KSO_WM_UNIT_HIGHLIGHT" val="0"/>
  <p:tag name="KSO_WM_UNIT_COMPATIBLE" val="0"/>
  <p:tag name="KSO_WM_UNIT_PRESET_TEXT" val="请在此处添加副标题"/>
  <p:tag name="KSO_WM_BEAUTIFY_FLAG" val="#wm#"/>
  <p:tag name="KSO_WM_TAG_VERSION" val="1.0"/>
</p:tagLst>
</file>

<file path=ppt/tags/tag3.xml><?xml version="1.0" encoding="utf-8"?>
<p:tagLst xmlns:p="http://schemas.openxmlformats.org/presentationml/2006/main">
  <p:tag name="KSO_WM_TEMPLATE_CATEGORY" val="preset"/>
  <p:tag name="KSO_WM_TEMPLATE_INDEX" val="11"/>
  <p:tag name="KSO_WM_TAG_VERSION" val="1.0"/>
  <p:tag name="KSO_WM_SLIDE_ID" val="256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4.xml><?xml version="1.0" encoding="utf-8"?>
<p:tagLst xmlns:p="http://schemas.openxmlformats.org/presentationml/2006/main">
  <p:tag name="KSO_WM_TAG_VERSION" val="1.0"/>
  <p:tag name="KSO_WM_TEMPLATE_CATEGORY" val="preset"/>
  <p:tag name="KSO_WM_TEMPLATE_INDEX" val="201"/>
  <p:tag name="KSO_WM_UNIT_TYPE" val="f"/>
  <p:tag name="KSO_WM_UNIT_INDEX" val="1"/>
  <p:tag name="KSO_WM_UNIT_ID" val="150995295*f*1"/>
  <p:tag name="KSO_WM_UNIT_CLEAR" val="1"/>
  <p:tag name="KSO_WM_UNIT_LAYERLEVEL" val="1"/>
  <p:tag name="KSO_WM_UNIT_VALUE" val="210"/>
  <p:tag name="KSO_WM_UNIT_HIGHLIGHT" val="0"/>
  <p:tag name="KSO_WM_UNIT_COMPATIBLE" val="0"/>
  <p:tag name="KSO_WM_BEAUTIFY_FLAG" val="#wm#"/>
  <p:tag name="KSO_WM_UNIT_PRESET_TEXT" val="请在此处添加文本"/>
</p:tagLst>
</file>

<file path=ppt/tags/tag5.xml><?xml version="1.0" encoding="utf-8"?>
<p:tagLst xmlns:p="http://schemas.openxmlformats.org/presentationml/2006/main">
  <p:tag name="KSO_WM_TEMPLATE_CATEGORY" val="preset"/>
  <p:tag name="KSO_WM_TEMPLATE_INDEX" val="201"/>
  <p:tag name="KSO_WM_SLIDE_ID" val="150995295"/>
  <p:tag name="KSO_WM_SLIDE_INDEX" val="48"/>
  <p:tag name="KSO_WM_SLIDE_ITEM_CNT" val="1"/>
  <p:tag name="KSO_WM_SLIDE_LAYOUT" val="f"/>
  <p:tag name="KSO_WM_SLIDE_LAYOUT_CNT" val="1"/>
  <p:tag name="KSO_WM_SLIDE_TYPE" val="text"/>
  <p:tag name="KSO_WM_BEAUTIFY_FLAG" val="#wm#"/>
  <p:tag name="KSO_WM_SLIDE_POSITION" val="87*63"/>
  <p:tag name="KSO_WM_SLIDE_SIZE" val="785*407"/>
  <p:tag name="KSO_WM_TAG_VERSION" val="1.0"/>
</p:tagLst>
</file>

<file path=ppt/tags/tag6.xml><?xml version="1.0" encoding="utf-8"?>
<p:tagLst xmlns:p="http://schemas.openxmlformats.org/presentationml/2006/main">
  <p:tag name="KSO_WM_TAG_VERSION" val="1.0"/>
  <p:tag name="KSO_WM_TEMPLATE_CATEGORY" val="preset"/>
  <p:tag name="KSO_WM_TEMPLATE_INDEX" val="201"/>
  <p:tag name="KSO_WM_UNIT_TYPE" val="f"/>
  <p:tag name="KSO_WM_UNIT_INDEX" val="1"/>
  <p:tag name="KSO_WM_UNIT_ID" val="150995295*f*1"/>
  <p:tag name="KSO_WM_UNIT_CLEAR" val="1"/>
  <p:tag name="KSO_WM_UNIT_LAYERLEVEL" val="1"/>
  <p:tag name="KSO_WM_UNIT_VALUE" val="210"/>
  <p:tag name="KSO_WM_UNIT_HIGHLIGHT" val="0"/>
  <p:tag name="KSO_WM_UNIT_COMPATIBLE" val="0"/>
  <p:tag name="KSO_WM_BEAUTIFY_FLAG" val="#wm#"/>
  <p:tag name="KSO_WM_UNIT_PRESET_TEXT" val="请在此处添加文本"/>
</p:tagLst>
</file>

<file path=ppt/tags/tag7.xml><?xml version="1.0" encoding="utf-8"?>
<p:tagLst xmlns:p="http://schemas.openxmlformats.org/presentationml/2006/main">
  <p:tag name="KSO_WM_TEMPLATE_CATEGORY" val="preset"/>
  <p:tag name="KSO_WM_TEMPLATE_INDEX" val="201"/>
  <p:tag name="KSO_WM_SLIDE_ID" val="150995295"/>
  <p:tag name="KSO_WM_SLIDE_INDEX" val="48"/>
  <p:tag name="KSO_WM_SLIDE_ITEM_CNT" val="1"/>
  <p:tag name="KSO_WM_SLIDE_LAYOUT" val="f"/>
  <p:tag name="KSO_WM_SLIDE_LAYOUT_CNT" val="1"/>
  <p:tag name="KSO_WM_SLIDE_TYPE" val="text"/>
  <p:tag name="KSO_WM_BEAUTIFY_FLAG" val="#wm#"/>
  <p:tag name="KSO_WM_SLIDE_POSITION" val="87*63"/>
  <p:tag name="KSO_WM_SLIDE_SIZE" val="785*407"/>
  <p:tag name="KSO_WM_TAG_VERSION" val="1.0"/>
</p:tagLst>
</file>

<file path=ppt/tags/tag8.xml><?xml version="1.0" encoding="utf-8"?>
<p:tagLst xmlns:p="http://schemas.openxmlformats.org/presentationml/2006/main">
  <p:tag name="KSO_WM_TAG_VERSION" val="1.0"/>
  <p:tag name="KSO_WM_TEMPLATE_CATEGORY" val="preset"/>
  <p:tag name="KSO_WM_TEMPLATE_INDEX" val="201"/>
  <p:tag name="KSO_WM_UNIT_TYPE" val="f"/>
  <p:tag name="KSO_WM_UNIT_INDEX" val="1"/>
  <p:tag name="KSO_WM_UNIT_ID" val="150995295*f*1"/>
  <p:tag name="KSO_WM_UNIT_CLEAR" val="1"/>
  <p:tag name="KSO_WM_UNIT_LAYERLEVEL" val="1"/>
  <p:tag name="KSO_WM_UNIT_VALUE" val="210"/>
  <p:tag name="KSO_WM_UNIT_HIGHLIGHT" val="0"/>
  <p:tag name="KSO_WM_UNIT_COMPATIBLE" val="0"/>
  <p:tag name="KSO_WM_BEAUTIFY_FLAG" val="#wm#"/>
  <p:tag name="KSO_WM_UNIT_PRESET_TEXT" val="请在此处添加文本"/>
</p:tagLst>
</file>

<file path=ppt/tags/tag9.xml><?xml version="1.0" encoding="utf-8"?>
<p:tagLst xmlns:p="http://schemas.openxmlformats.org/presentationml/2006/main">
  <p:tag name="KSO_WM_TEMPLATE_CATEGORY" val="preset"/>
  <p:tag name="KSO_WM_TEMPLATE_INDEX" val="201"/>
  <p:tag name="KSO_WM_SLIDE_ID" val="150995295"/>
  <p:tag name="KSO_WM_SLIDE_INDEX" val="48"/>
  <p:tag name="KSO_WM_SLIDE_ITEM_CNT" val="1"/>
  <p:tag name="KSO_WM_SLIDE_LAYOUT" val="f"/>
  <p:tag name="KSO_WM_SLIDE_LAYOUT_CNT" val="1"/>
  <p:tag name="KSO_WM_SLIDE_TYPE" val="text"/>
  <p:tag name="KSO_WM_BEAUTIFY_FLAG" val="#wm#"/>
  <p:tag name="KSO_WM_SLIDE_POSITION" val="87*63"/>
  <p:tag name="KSO_WM_SLIDE_SIZE" val="785*407"/>
  <p:tag name="KSO_WM_TAG_VERSION" val="1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/>
  <PresentationFormat>宽屏</PresentationFormat>
  <Paragraphs>2</Paragraphs>
  <Slides>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3" baseType="lpstr">
      <vt:lpstr>Arial</vt:lpstr>
      <vt:lpstr>宋体</vt:lpstr>
      <vt:lpstr>Wingdings</vt:lpstr>
      <vt:lpstr>Calibri</vt:lpstr>
      <vt:lpstr>WPS灵秀黑</vt:lpstr>
      <vt:lpstr>Calibri Light</vt:lpstr>
      <vt:lpstr>Office 主题</vt:lpstr>
      <vt:lpstr>Halloween</vt:lpstr>
      <vt:lpstr>PowerPoint 演示文稿</vt:lpstr>
      <vt:lpstr>PowerPoint 演示文稿</vt:lpstr>
      <vt:lpstr>PowerPoint 演示文稿</vt:lpstr>
      <vt:lpstr>PowerPoint 演示文稿</vt:lpstr>
      <vt:lpstr>请在此处添加标题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WPS_1671436675</dc:creator>
  <cp:lastModifiedBy>iPhone</cp:lastModifiedBy>
  <cp:revision>493</cp:revision>
  <dcterms:created xsi:type="dcterms:W3CDTF">1900-01-01T00:00:00Z</dcterms:created>
  <dcterms:modified xsi:type="dcterms:W3CDTF">1900-01-01T00:00:00Z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2052-12.33.0</vt:lpwstr>
  </property>
  <property fmtid="{D5CDD505-2E9C-101B-9397-08002B2CF9AE}" pid="3" name="ICV">
    <vt:lpwstr>776C6F5D1DD85D2906102B698361BF89_31</vt:lpwstr>
  </property>
</Properties>
</file>