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3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image" Target="../media/image2.jpe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1.xml"/><Relationship Id="rId5" Type="http://schemas.openxmlformats.org/officeDocument/2006/relationships/image" Target="../media/image3.png"/><Relationship Id="rId4" Type="http://schemas.openxmlformats.org/officeDocument/2006/relationships/tags" Target="../tags/tag70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4" Type="http://schemas.openxmlformats.org/officeDocument/2006/relationships/image" Target="../media/image5.jpe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微信图片_20251203105436_111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99080" y="-2844800"/>
            <a:ext cx="6904355" cy="125025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14040" y="1005205"/>
            <a:ext cx="6504305" cy="2921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600">
                <a:solidFill>
                  <a:schemeClr val="tx1"/>
                </a:solidFill>
              </a:rPr>
              <a:t>Swallowed Star</a:t>
            </a:r>
            <a:endParaRPr lang="en-US" altLang="zh-CN" sz="66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01670" y="1960245"/>
            <a:ext cx="5666740" cy="2082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/>
              <a:t>吞噬星空</a:t>
            </a:r>
            <a:endParaRPr lang="zh-CN" altLang="en-US" sz="6000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1" name="内容占位符 10" descr="微信图片_20251203110751_118_2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5" y="0"/>
            <a:ext cx="12191365" cy="50634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5082540"/>
            <a:ext cx="12143105" cy="60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The Earth arc of "Swallowed Star" is like the overture to a grand cosmic symphony, unfolding a magnificent epic of survival, dignity, and evolution upon the cradle of human civilization. What is most awe-inspiring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0325" y="5823585"/>
            <a:ext cx="12094210" cy="991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《吞噬星空》地球篇犹如一曲宏大宇宙交响曲的序章，在人类文明的摇篮上，演绎了一场关于生存、尊严与进化的壮丽史诗。这部作品最令人震撼的，不是那些毁天灭地的战斗场面，而是它揭示了这样一个真理：人类最伟大的武器，不是任何科技，而是那种直面深渊却依然仰望星空的不屈意志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433a40ad1a6f41bfd42d6ccc508c0cf6">
            <a:hlinkClick r:id="" action="ppaction://media"/>
          </p:cNvPr>
          <p:cNvPicPr/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8330" y="-44450"/>
            <a:ext cx="9942195" cy="68586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0950" y="1757750"/>
            <a:ext cx="10969200" cy="705600"/>
          </a:xfrm>
        </p:spPr>
        <p:txBody>
          <a:bodyPr>
            <a:normAutofit fontScale="90000"/>
          </a:bodyPr>
          <a:p>
            <a:r>
              <a:rPr lang="en-US" altLang="zh-CN"/>
              <a:t>This perfectly embodies the significance of a community with a shared future for mankind—in the face of disasters, it is only through the collective efforts of all humanity that solutions can be found, rather than resorting to endless external conflicts.</a:t>
            </a:r>
            <a:endParaRPr lang="en-US" altLang="zh-CN"/>
          </a:p>
        </p:txBody>
      </p:sp>
      <p:sp>
        <p:nvSpPr>
          <p:cNvPr id="9" name="内容占位符 8"/>
          <p:cNvSpPr/>
          <p:nvPr>
            <p:ph idx="1"/>
            <p:custDataLst>
              <p:tags r:id="rId2"/>
            </p:custDataLst>
          </p:nvPr>
        </p:nvSpPr>
        <p:spPr>
          <a:xfrm>
            <a:off x="507365" y="3572510"/>
            <a:ext cx="11069955" cy="2677160"/>
          </a:xfrm>
        </p:spPr>
        <p:txBody>
          <a:bodyPr/>
          <a:p>
            <a:r>
              <a:rPr lang="zh-CN" altLang="en-US"/>
              <a:t>这完美诠释人类命运共同体重要作用，在灾难面前，唯有全人类共同努力才能解决，而不是一味对外战争。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C:/Users/lenovo/OneDrive/Pictures/微信图片_20251210180008_131_2.jpg微信图片_20251210180008_131_2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rcRect t="674" b="674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14800" y="2898775"/>
            <a:ext cx="46545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solidFill>
                  <a:srgbClr val="FF0000"/>
                </a:solidFill>
              </a:rPr>
              <a:t>感谢观看</a:t>
            </a:r>
            <a:endParaRPr lang="zh-CN" altLang="en-US" sz="660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MEDIACOVER_FLAG" val="1"/>
  <p:tag name="KSO_WM_UNIT_MEDIACOVER_BTN_STATE" val="1"/>
  <p:tag name="KSO_WM_UNIT_MEDIACOVER_BTNRECT" val="0*0*0*0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</Words>
  <Application>WPS 演示</Application>
  <PresentationFormat>宽屏</PresentationFormat>
  <Paragraphs>14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This perfectly embodies the significance of a community with a shared future for mankind—in the face of disasters, it is only through the collective efforts of all humanity that solutions can be found, rather than resorting to endless external conflicts.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WPS_1671928058</cp:lastModifiedBy>
  <cp:revision>159</cp:revision>
  <dcterms:created xsi:type="dcterms:W3CDTF">2019-06-19T02:08:00Z</dcterms:created>
  <dcterms:modified xsi:type="dcterms:W3CDTF">2026-01-10T12:06:21Z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E5190F57EA974EBFBD21AC25DC4553C7_11</vt:lpwstr>
  </property>
</Properties>
</file>