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7" r:id="rId3"/>
    <p:sldId id="259" r:id="rId4"/>
    <p:sldId id="260" r:id="rId5"/>
    <p:sldId id="261" r:id="rId7"/>
    <p:sldId id="263" r:id="rId8"/>
    <p:sldId id="264" r:id="rId9"/>
    <p:sldId id="266" r:id="rId10"/>
    <p:sldId id="269" r:id="rId11"/>
    <p:sldId id="270"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B2E4C7-2DBC-45BC-B933-FAAF417E8C6B}" type="doc">
      <dgm:prSet loTypeId="list" loCatId="list" qsTypeId="urn:microsoft.com/office/officeart/2005/8/quickstyle/simple1" qsCatId="simple" csTypeId="urn:microsoft.com/office/officeart/2005/8/colors/accent1_2" csCatId="accent1" phldr="1"/>
      <dgm:spPr/>
      <dgm:t>
        <a:bodyPr/>
        <a:p>
          <a:endParaRPr lang="zh-CN" altLang="en-US"/>
        </a:p>
      </dgm:t>
    </dgm:pt>
    <dgm:pt modelId="{DA8A2D07-F387-4404-9FCB-397A6A028210}">
      <dgm:prSet phldrT="[文本]" phldr="0" custT="1"/>
      <dgm:spPr/>
      <dgm:t>
        <a:bodyPr vert="horz" wrap="square"/>
        <a:p>
          <a:pPr>
            <a:lnSpc>
              <a:spcPct val="100000"/>
            </a:lnSpc>
            <a:spcBef>
              <a:spcPct val="0"/>
            </a:spcBef>
            <a:spcAft>
              <a:spcPct val="15000"/>
            </a:spcAft>
          </a:pPr>
          <a:r>
            <a:rPr lang="en-US" altLang="zh-CN" sz="1600">
              <a:latin typeface="微软雅黑" panose="020B0503020204020204" charset="-122"/>
              <a:ea typeface="微软雅黑" panose="020B0503020204020204" charset="-122"/>
            </a:rPr>
            <a:t>This approach fosters moderation, self-compassion, and curiosity, turning dessert from a source of guilt into an opportunity for pleasure.Over time, mindful indulgence strengthens a balanced relationship with food and reduces the likelihood of binge episodes</a:t>
          </a:r>
          <a:r>
            <a:rPr lang="en-US" altLang="zh-CN" sz="1600">
              <a:latin typeface="微软雅黑" panose="020B0503020204020204" charset="-122"/>
              <a:ea typeface="微软雅黑" panose="020B0503020204020204" charset="-122"/>
            </a:rPr>
            <a:t/>
          </a:r>
          <a:endParaRPr lang="en-US" altLang="zh-CN" sz="1600">
            <a:latin typeface="微软雅黑" panose="020B0503020204020204" charset="-122"/>
            <a:ea typeface="微软雅黑" panose="020B0503020204020204" charset="-122"/>
          </a:endParaRPr>
        </a:p>
      </dgm:t>
    </dgm:pt>
    <dgm:pt modelId="{6834AA20-CCB2-4B69-B573-CB4D31C014E6}" cxnId="{013C076E-3FCE-4216-B87D-B2BA6FA1787B}" type="parTrans">
      <dgm:prSet/>
      <dgm:spPr/>
      <dgm:t>
        <a:bodyPr/>
        <a:p>
          <a:endParaRPr lang="zh-CN" altLang="en-US"/>
        </a:p>
      </dgm:t>
    </dgm:pt>
    <dgm:pt modelId="{8755279E-20A5-4AEE-BDD2-C54EFA6328A6}" cxnId="{013C076E-3FCE-4216-B87D-B2BA6FA1787B}" type="sibTrans">
      <dgm:prSet/>
      <dgm:spPr/>
      <dgm:t>
        <a:bodyPr/>
        <a:p>
          <a:endParaRPr lang="zh-CN" altLang="en-US"/>
        </a:p>
      </dgm:t>
    </dgm:pt>
    <dgm:pt modelId="{D7AF1C1D-144B-4B25-A777-792381B7ED5B}">
      <dgm:prSet phldrT="[文本]" phldr="0" custT="1"/>
      <dgm:spPr/>
      <dgm:t>
        <a:bodyPr vert="horz" wrap="square"/>
        <a:p>
          <a:pPr>
            <a:lnSpc>
              <a:spcPct val="100000"/>
            </a:lnSpc>
            <a:spcBef>
              <a:spcPct val="0"/>
            </a:spcBef>
            <a:spcAft>
              <a:spcPct val="35000"/>
            </a:spcAft>
          </a:pPr>
          <a:r>
            <a:rPr lang="en-US" altLang="zh-CN" sz="1800">
              <a:latin typeface="微软雅黑" panose="020B0503020204020204" charset="-122"/>
              <a:ea typeface="微软雅黑" panose="020B0503020204020204" charset="-122"/>
            </a:rPr>
            <a:t>Incorporating these strategies encourages healthier, sustainable eating habits.It empowers individuals to embrace dessert without shame while maintaining overall nutritional balance.</a:t>
          </a:r>
          <a:r>
            <a:rPr lang="en-US" altLang="zh-CN" sz="1800">
              <a:latin typeface="微软雅黑" panose="020B0503020204020204" charset="-122"/>
              <a:ea typeface="微软雅黑" panose="020B0503020204020204" charset="-122"/>
            </a:rPr>
            <a:t/>
          </a:r>
          <a:endParaRPr lang="en-US" altLang="zh-CN" sz="1800">
            <a:latin typeface="微软雅黑" panose="020B0503020204020204" charset="-122"/>
            <a:ea typeface="微软雅黑" panose="020B0503020204020204" charset="-122"/>
          </a:endParaRPr>
        </a:p>
      </dgm:t>
    </dgm:pt>
    <dgm:pt modelId="{24B9E243-8415-4A77-8486-6B84ADEA7DB0}" cxnId="{6FD8CF88-1F2D-4AA5-8ED0-E49F9C75EF0C}" type="parTrans">
      <dgm:prSet/>
      <dgm:spPr/>
      <dgm:t>
        <a:bodyPr/>
        <a:p>
          <a:endParaRPr lang="zh-CN" altLang="en-US"/>
        </a:p>
      </dgm:t>
    </dgm:pt>
    <dgm:pt modelId="{B5AE4F68-C44C-4384-AF42-66197C13C64E}" cxnId="{6FD8CF88-1F2D-4AA5-8ED0-E49F9C75EF0C}" type="sibTrans">
      <dgm:prSet/>
      <dgm:spPr/>
      <dgm:t>
        <a:bodyPr/>
        <a:p>
          <a:endParaRPr lang="zh-CN" altLang="en-US"/>
        </a:p>
      </dgm:t>
    </dgm:pt>
    <dgm:pt modelId="{07FA4ADD-8D96-4B06-AE7F-902B878DD8B1}">
      <dgm:prSet phldrT="[文本]" phldr="0" custT="1"/>
      <dgm:spPr/>
      <dgm:t>
        <a:bodyPr vert="horz" wrap="square"/>
        <a:p>
          <a:pPr>
            <a:lnSpc>
              <a:spcPct val="100000"/>
            </a:lnSpc>
            <a:spcBef>
              <a:spcPct val="0"/>
            </a:spcBef>
            <a:spcAft>
              <a:spcPct val="35000"/>
            </a:spcAft>
          </a:pPr>
          <a:r>
            <a:rPr lang="en-US" altLang="zh-CN" sz="2000">
              <a:latin typeface="Arial" panose="020B0604020202020204" pitchFamily="34" charset="0"/>
              <a:ea typeface="黑体" panose="02010609060101010101" charset="-122"/>
              <a:cs typeface="Arial" panose="020B0604020202020204" pitchFamily="34" charset="0"/>
            </a:rPr>
            <a:t>By combining mindful choices with self-compassion, desserts become a guilt-free, enjoyable part of life, supporting both psychological and physical well-being</a:t>
          </a:r>
          <a:r>
            <a:rPr lang="en-US" altLang="zh-CN" sz="2000">
              <a:latin typeface="Arial" panose="020B0604020202020204" pitchFamily="34" charset="0"/>
              <a:ea typeface="黑体" panose="02010609060101010101" charset="-122"/>
              <a:cs typeface="Arial" panose="020B0604020202020204" pitchFamily="34" charset="0"/>
            </a:rPr>
            <a:t>. </a:t>
          </a:r>
          <a:r>
            <a:rPr lang="zh-CN" altLang="en-US" sz="2000">
              <a:latin typeface="Arial" panose="020B0604020202020204" pitchFamily="34" charset="0"/>
              <a:ea typeface="黑体" panose="02010609060101010101" charset="-122"/>
              <a:cs typeface="Arial" panose="020B0604020202020204" pitchFamily="34" charset="0"/>
            </a:rPr>
            <a:t/>
          </a:r>
          <a:endParaRPr lang="zh-CN" altLang="en-US" sz="2000">
            <a:latin typeface="Arial" panose="020B0604020202020204" pitchFamily="34" charset="0"/>
            <a:ea typeface="黑体" panose="02010609060101010101" charset="-122"/>
            <a:cs typeface="Arial" panose="020B0604020202020204" pitchFamily="34" charset="0"/>
          </a:endParaRPr>
        </a:p>
      </dgm:t>
    </dgm:pt>
    <dgm:pt modelId="{A8B4A2D4-51F6-4657-92F3-DB580AE5F569}" cxnId="{8D921429-77D5-4F15-B398-7F88A128BC16}" type="parTrans">
      <dgm:prSet/>
      <dgm:spPr/>
      <dgm:t>
        <a:bodyPr/>
        <a:p>
          <a:endParaRPr lang="zh-CN" altLang="en-US"/>
        </a:p>
      </dgm:t>
    </dgm:pt>
    <dgm:pt modelId="{33BF6C47-5256-4D8E-874B-728742A8CEC4}" cxnId="{8D921429-77D5-4F15-B398-7F88A128BC16}" type="sibTrans">
      <dgm:prSet/>
      <dgm:spPr/>
      <dgm:t>
        <a:bodyPr/>
        <a:p>
          <a:endParaRPr lang="zh-CN" altLang="en-US"/>
        </a:p>
      </dgm:t>
    </dgm:pt>
    <dgm:pt modelId="{73027E8D-E471-46A5-AF7A-782FA391DFDC}" type="pres">
      <dgm:prSet presAssocID="{ACB2E4C7-2DBC-45BC-B933-FAAF417E8C6B}" presName="Name0" presStyleCnt="0">
        <dgm:presLayoutVars>
          <dgm:dir/>
          <dgm:resizeHandles val="exact"/>
        </dgm:presLayoutVars>
      </dgm:prSet>
      <dgm:spPr/>
    </dgm:pt>
    <dgm:pt modelId="{135A61A6-347B-4B61-8C41-D26674A6B6DF}" type="pres">
      <dgm:prSet presAssocID="{DA8A2D07-F387-4404-9FCB-397A6A028210}" presName="node" presStyleLbl="node1" presStyleIdx="0" presStyleCnt="3">
        <dgm:presLayoutVars>
          <dgm:bulletEnabled val="1"/>
        </dgm:presLayoutVars>
      </dgm:prSet>
      <dgm:spPr/>
    </dgm:pt>
    <dgm:pt modelId="{053C4EFA-01A7-4714-9A81-754BCF78B812}" type="pres">
      <dgm:prSet presAssocID="{8755279E-20A5-4AEE-BDD2-C54EFA6328A6}" presName="sibTrans" presStyleCnt="0"/>
      <dgm:spPr/>
    </dgm:pt>
    <dgm:pt modelId="{6DA48F06-E595-4F38-9603-2E0EE78835C6}" type="pres">
      <dgm:prSet presAssocID="{D7AF1C1D-144B-4B25-A777-792381B7ED5B}" presName="node" presStyleLbl="node1" presStyleIdx="1" presStyleCnt="3" custLinFactNeighborX="-1">
        <dgm:presLayoutVars>
          <dgm:bulletEnabled val="1"/>
        </dgm:presLayoutVars>
      </dgm:prSet>
      <dgm:spPr/>
    </dgm:pt>
    <dgm:pt modelId="{81E1CD48-F7A2-40EF-9726-78D464F768B9}" type="pres">
      <dgm:prSet presAssocID="{B5AE4F68-C44C-4384-AF42-66197C13C64E}" presName="sibTrans" presStyleCnt="0"/>
      <dgm:spPr/>
    </dgm:pt>
    <dgm:pt modelId="{37ECA88B-3437-4BAC-B796-7BE63AEF9C61}" type="pres">
      <dgm:prSet presAssocID="{07FA4ADD-8D96-4B06-AE7F-902B878DD8B1}" presName="node" presStyleLbl="node1" presStyleIdx="2" presStyleCnt="3">
        <dgm:presLayoutVars>
          <dgm:bulletEnabled val="1"/>
        </dgm:presLayoutVars>
      </dgm:prSet>
      <dgm:spPr/>
    </dgm:pt>
  </dgm:ptLst>
  <dgm:cxnLst>
    <dgm:cxn modelId="{013C076E-3FCE-4216-B87D-B2BA6FA1787B}" srcId="{ACB2E4C7-2DBC-45BC-B933-FAAF417E8C6B}" destId="{DA8A2D07-F387-4404-9FCB-397A6A028210}" srcOrd="0" destOrd="0" parTransId="{6834AA20-CCB2-4B69-B573-CB4D31C014E6}" sibTransId="{8755279E-20A5-4AEE-BDD2-C54EFA6328A6}"/>
    <dgm:cxn modelId="{6FD8CF88-1F2D-4AA5-8ED0-E49F9C75EF0C}" srcId="{ACB2E4C7-2DBC-45BC-B933-FAAF417E8C6B}" destId="{D7AF1C1D-144B-4B25-A777-792381B7ED5B}" srcOrd="1" destOrd="0" parTransId="{24B9E243-8415-4A77-8486-6B84ADEA7DB0}" sibTransId="{B5AE4F68-C44C-4384-AF42-66197C13C64E}"/>
    <dgm:cxn modelId="{8D921429-77D5-4F15-B398-7F88A128BC16}" srcId="{ACB2E4C7-2DBC-45BC-B933-FAAF417E8C6B}" destId="{07FA4ADD-8D96-4B06-AE7F-902B878DD8B1}" srcOrd="2" destOrd="0" parTransId="{A8B4A2D4-51F6-4657-92F3-DB580AE5F569}" sibTransId="{33BF6C47-5256-4D8E-874B-728742A8CEC4}"/>
    <dgm:cxn modelId="{375875B9-14C6-4168-9C8A-0A7C1D5D5ADA}" type="presOf" srcId="{ACB2E4C7-2DBC-45BC-B933-FAAF417E8C6B}" destId="{73027E8D-E471-46A5-AF7A-782FA391DFDC}" srcOrd="0" destOrd="0" presId="urn:microsoft.com/office/officeart/2005/8/layout/hList6"/>
    <dgm:cxn modelId="{A84A5566-FDF0-4718-956E-785945B06BE8}" type="presParOf" srcId="{73027E8D-E471-46A5-AF7A-782FA391DFDC}" destId="{135A61A6-347B-4B61-8C41-D26674A6B6DF}" srcOrd="0" destOrd="0" presId="urn:microsoft.com/office/officeart/2005/8/layout/hList6"/>
    <dgm:cxn modelId="{BCD9AA1D-C06A-4BD5-8F49-F7BCEF704939}" type="presOf" srcId="{DA8A2D07-F387-4404-9FCB-397A6A028210}" destId="{135A61A6-347B-4B61-8C41-D26674A6B6DF}" srcOrd="0" destOrd="0" presId="urn:microsoft.com/office/officeart/2005/8/layout/hList6"/>
    <dgm:cxn modelId="{AF2E9F82-4E61-496E-9078-10284AFF0F4C}" type="presParOf" srcId="{73027E8D-E471-46A5-AF7A-782FA391DFDC}" destId="{053C4EFA-01A7-4714-9A81-754BCF78B812}" srcOrd="1" destOrd="0" presId="urn:microsoft.com/office/officeart/2005/8/layout/hList6"/>
    <dgm:cxn modelId="{0D78F014-BB24-414E-91C5-745506936DE2}" type="presParOf" srcId="{73027E8D-E471-46A5-AF7A-782FA391DFDC}" destId="{6DA48F06-E595-4F38-9603-2E0EE78835C6}" srcOrd="2" destOrd="0" presId="urn:microsoft.com/office/officeart/2005/8/layout/hList6"/>
    <dgm:cxn modelId="{95EAC9F2-6877-4BFA-B4D3-1FC8A7B6C773}" type="presOf" srcId="{D7AF1C1D-144B-4B25-A777-792381B7ED5B}" destId="{6DA48F06-E595-4F38-9603-2E0EE78835C6}" srcOrd="0" destOrd="0" presId="urn:microsoft.com/office/officeart/2005/8/layout/hList6"/>
    <dgm:cxn modelId="{6F39AE54-15A7-4586-B385-B6863A53BC19}" type="presParOf" srcId="{73027E8D-E471-46A5-AF7A-782FA391DFDC}" destId="{81E1CD48-F7A2-40EF-9726-78D464F768B9}" srcOrd="3" destOrd="0" presId="urn:microsoft.com/office/officeart/2005/8/layout/hList6"/>
    <dgm:cxn modelId="{EFBD1AB1-9520-4D30-8AD4-93AC6F89FA61}" type="presParOf" srcId="{73027E8D-E471-46A5-AF7A-782FA391DFDC}" destId="{37ECA88B-3437-4BAC-B796-7BE63AEF9C61}" srcOrd="4" destOrd="0" presId="urn:microsoft.com/office/officeart/2005/8/layout/hList6"/>
    <dgm:cxn modelId="{057BF730-71D9-4274-A140-8C83AA4E4ECF}" type="presOf" srcId="{07FA4ADD-8D96-4B06-AE7F-902B878DD8B1}" destId="{37ECA88B-3437-4BAC-B796-7BE63AEF9C61}" srcOrd="0" destOrd="0" presId="urn:microsoft.com/office/officeart/2005/8/layout/h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135A61A6-347B-4B61-8C41-D26674A6B6DF}">
      <dsp:nvSpPr>
        <dsp:cNvPr id="3" name="流程图: 手动操作 2"/>
        <dsp:cNvSpPr/>
      </dsp:nvSpPr>
      <dsp:spPr bwMode="white">
        <a:xfrm rot="-5400000">
          <a:off x="-1419069" y="1419069"/>
          <a:ext cx="5418455" cy="2580317"/>
        </a:xfrm>
        <a:prstGeom prst="flowChartManualOperation">
          <a:avLst/>
        </a:prstGeom>
      </dsp:spPr>
      <dsp:style>
        <a:lnRef idx="2">
          <a:schemeClr val="lt1"/>
        </a:lnRef>
        <a:fillRef idx="1">
          <a:schemeClr val="accent1">
            <a:alpha val="90000"/>
            <a:hueOff val="0"/>
            <a:satOff val="0"/>
            <a:lumOff val="0"/>
            <a:alpha val="90196"/>
          </a:schemeClr>
        </a:fillRef>
        <a:effectRef idx="0">
          <a:scrgbClr r="0" g="0" b="0"/>
        </a:effectRef>
        <a:fontRef idx="minor">
          <a:schemeClr val="lt1"/>
        </a:fontRef>
      </dsp:style>
      <dsp:txBody>
        <a:bodyPr rot="5400000" vert="horz" wrap="square" lIns="101600" tIns="0" rIns="203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15000"/>
            </a:spcAft>
          </a:pPr>
          <a:r>
            <a:rPr lang="en-US" altLang="zh-CN" sz="1600">
              <a:latin typeface="微软雅黑" panose="020B0503020204020204" charset="-122"/>
              <a:ea typeface="微软雅黑" panose="020B0503020204020204" charset="-122"/>
            </a:rPr>
            <a:t>This approach fosters moderation, self-compassion, and curiosity, turning dessert from a source of guilt into an opportunity for pleasure.Over time, mindful indulgence strengthens a balanced relationship with food and reduces the likelihood of binge episodes</a:t>
          </a:r>
          <a:endParaRPr lang="en-US" altLang="zh-CN" sz="1600">
            <a:latin typeface="微软雅黑" panose="020B0503020204020204" charset="-122"/>
            <a:ea typeface="微软雅黑" panose="020B0503020204020204" charset="-122"/>
          </a:endParaRPr>
        </a:p>
      </dsp:txBody>
      <dsp:txXfrm rot="-5400000">
        <a:off x="-1419069" y="1419069"/>
        <a:ext cx="5418455" cy="2580317"/>
      </dsp:txXfrm>
    </dsp:sp>
    <dsp:sp modelId="{6DA48F06-E595-4F38-9603-2E0EE78835C6}">
      <dsp:nvSpPr>
        <dsp:cNvPr id="4" name="流程图: 手动操作 3"/>
        <dsp:cNvSpPr/>
      </dsp:nvSpPr>
      <dsp:spPr bwMode="white">
        <a:xfrm rot="-5400000">
          <a:off x="1354771" y="1419069"/>
          <a:ext cx="5418455" cy="2580317"/>
        </a:xfrm>
        <a:prstGeom prst="flowChartManualOperation">
          <a:avLst/>
        </a:prstGeom>
      </dsp:spPr>
      <dsp:style>
        <a:lnRef idx="2">
          <a:schemeClr val="lt1"/>
        </a:lnRef>
        <a:fillRef idx="1">
          <a:schemeClr val="accent1">
            <a:alpha val="90000"/>
            <a:hueOff val="0"/>
            <a:satOff val="0"/>
            <a:lumOff val="0"/>
            <a:alpha val="70196"/>
          </a:schemeClr>
        </a:fillRef>
        <a:effectRef idx="0">
          <a:scrgbClr r="0" g="0" b="0"/>
        </a:effectRef>
        <a:fontRef idx="minor">
          <a:schemeClr val="lt1"/>
        </a:fontRef>
      </dsp:style>
      <dsp:txBody>
        <a:bodyPr rot="5400000" vert="horz" wrap="square" lIns="114300" tIns="0" rIns="228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latin typeface="微软雅黑" panose="020B0503020204020204" charset="-122"/>
              <a:ea typeface="微软雅黑" panose="020B0503020204020204" charset="-122"/>
            </a:rPr>
            <a:t>Incorporating these strategies encourages healthier, sustainable eating habits.It empowers individuals to embrace dessert without shame while maintaining overall nutritional balance.</a:t>
          </a:r>
          <a:endParaRPr lang="en-US" altLang="zh-CN" sz="1800">
            <a:latin typeface="微软雅黑" panose="020B0503020204020204" charset="-122"/>
            <a:ea typeface="微软雅黑" panose="020B0503020204020204" charset="-122"/>
          </a:endParaRPr>
        </a:p>
      </dsp:txBody>
      <dsp:txXfrm rot="-5400000">
        <a:off x="1354771" y="1419069"/>
        <a:ext cx="5418455" cy="2580317"/>
      </dsp:txXfrm>
    </dsp:sp>
    <dsp:sp modelId="{37ECA88B-3437-4BAC-B796-7BE63AEF9C61}">
      <dsp:nvSpPr>
        <dsp:cNvPr id="5" name="流程图: 手动操作 4"/>
        <dsp:cNvSpPr/>
      </dsp:nvSpPr>
      <dsp:spPr bwMode="white">
        <a:xfrm rot="-5400000">
          <a:off x="4128614" y="1419069"/>
          <a:ext cx="5418455" cy="2580317"/>
        </a:xfrm>
        <a:prstGeom prst="flowChartManualOperation">
          <a:avLst/>
        </a:prstGeom>
      </dsp:spPr>
      <dsp:style>
        <a:lnRef idx="2">
          <a:schemeClr val="lt1"/>
        </a:lnRef>
        <a:fillRef idx="1">
          <a:schemeClr val="accent1">
            <a:alpha val="90000"/>
            <a:hueOff val="0"/>
            <a:satOff val="0"/>
            <a:lumOff val="0"/>
            <a:alpha val="50196"/>
          </a:schemeClr>
        </a:fillRef>
        <a:effectRef idx="0">
          <a:scrgbClr r="0" g="0" b="0"/>
        </a:effectRef>
        <a:fontRef idx="minor">
          <a:schemeClr val="lt1"/>
        </a:fontRef>
      </dsp:style>
      <dsp:txBody>
        <a:bodyPr rot="5400000" vert="horz" wrap="square" lIns="127000" tIns="0" rIns="2540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000">
              <a:latin typeface="Arial" panose="020B0604020202020204" pitchFamily="34" charset="0"/>
              <a:ea typeface="黑体" panose="02010609060101010101" charset="-122"/>
              <a:cs typeface="Arial" panose="020B0604020202020204" pitchFamily="34" charset="0"/>
            </a:rPr>
            <a:t>By combining mindful choices with self-compassion, desserts become a guilt-free, enjoyable part of life, supporting both psychological and physical well-being</a:t>
          </a:r>
          <a:r>
            <a:rPr lang="en-US" altLang="zh-CN" sz="2000">
              <a:latin typeface="Arial" panose="020B0604020202020204" pitchFamily="34" charset="0"/>
              <a:ea typeface="黑体" panose="02010609060101010101" charset="-122"/>
              <a:cs typeface="Arial" panose="020B0604020202020204" pitchFamily="34" charset="0"/>
            </a:rPr>
            <a:t>. </a:t>
          </a:r>
          <a:endParaRPr lang="zh-CN" altLang="en-US" sz="2000">
            <a:latin typeface="Arial" panose="020B0604020202020204" pitchFamily="34" charset="0"/>
            <a:ea typeface="黑体" panose="02010609060101010101" charset="-122"/>
            <a:cs typeface="Arial" panose="020B0604020202020204" pitchFamily="34" charset="0"/>
          </a:endParaRPr>
        </a:p>
      </dsp:txBody>
      <dsp:txXfrm rot="-5400000">
        <a:off x="4128614" y="1419069"/>
        <a:ext cx="5418455" cy="258031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png"/><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1.png"/><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70.xml"/><Relationship Id="rId6" Type="http://schemas.openxmlformats.org/officeDocument/2006/relationships/image" Target="../media/image3.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png"/><Relationship Id="rId2" Type="http://schemas.openxmlformats.org/officeDocument/2006/relationships/tags" Target="../tags/tag69.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3.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tags" Target="../tags/tag72.xml"/><Relationship Id="rId1" Type="http://schemas.openxmlformats.org/officeDocument/2006/relationships/tags" Target="../tags/tag7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13.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14.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8.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内容占位符 7"/>
          <p:cNvPicPr>
            <a:picLocks noChangeAspect="1"/>
          </p:cNvPicPr>
          <p:nvPr>
            <p:ph idx="1"/>
            <p:custDataLst>
              <p:tags r:id="rId1"/>
            </p:custDataLst>
          </p:nvPr>
        </p:nvPicPr>
        <p:blipFill>
          <a:blip r:embed="rId2"/>
          <a:stretch>
            <a:fillRect/>
          </a:stretch>
        </p:blipFill>
        <p:spPr>
          <a:xfrm>
            <a:off x="-728980" y="-471170"/>
            <a:ext cx="13823950" cy="7938770"/>
          </a:xfrm>
          <a:prstGeom prst="rect">
            <a:avLst/>
          </a:prstGeom>
        </p:spPr>
      </p:pic>
      <p:sp>
        <p:nvSpPr>
          <p:cNvPr id="5" name="任意多边形 4"/>
          <p:cNvSpPr/>
          <p:nvPr/>
        </p:nvSpPr>
        <p:spPr>
          <a:xfrm>
            <a:off x="0" y="3612515"/>
            <a:ext cx="12208510" cy="3245485"/>
          </a:xfrm>
          <a:custGeom>
            <a:avLst/>
            <a:gdLst/>
            <a:ahLst/>
            <a:cxnLst>
              <a:cxn ang="3">
                <a:pos x="hc" y="t"/>
              </a:cxn>
              <a:cxn ang="cd2">
                <a:pos x="l" y="vc"/>
              </a:cxn>
              <a:cxn ang="cd4">
                <a:pos x="hc" y="b"/>
              </a:cxn>
              <a:cxn ang="0">
                <a:pos x="r" y="vc"/>
              </a:cxn>
            </a:cxnLst>
            <a:rect l="l" t="t" r="r" b="b"/>
            <a:pathLst>
              <a:path w="19226" h="5111">
                <a:moveTo>
                  <a:pt x="12161" y="0"/>
                </a:moveTo>
                <a:lnTo>
                  <a:pt x="12480" y="0"/>
                </a:lnTo>
                <a:lnTo>
                  <a:pt x="12480" y="69"/>
                </a:lnTo>
                <a:cubicBezTo>
                  <a:pt x="12480" y="125"/>
                  <a:pt x="12465" y="172"/>
                  <a:pt x="12434" y="209"/>
                </a:cubicBezTo>
                <a:cubicBezTo>
                  <a:pt x="12403" y="246"/>
                  <a:pt x="12363" y="264"/>
                  <a:pt x="12313" y="264"/>
                </a:cubicBezTo>
                <a:cubicBezTo>
                  <a:pt x="12212" y="264"/>
                  <a:pt x="12161" y="198"/>
                  <a:pt x="12161" y="67"/>
                </a:cubicBezTo>
                <a:lnTo>
                  <a:pt x="12161" y="0"/>
                </a:lnTo>
                <a:close/>
                <a:moveTo>
                  <a:pt x="8441" y="0"/>
                </a:moveTo>
                <a:lnTo>
                  <a:pt x="8562" y="0"/>
                </a:lnTo>
                <a:lnTo>
                  <a:pt x="8516" y="177"/>
                </a:lnTo>
                <a:cubicBezTo>
                  <a:pt x="8510" y="200"/>
                  <a:pt x="8506" y="220"/>
                  <a:pt x="8505" y="237"/>
                </a:cubicBezTo>
                <a:lnTo>
                  <a:pt x="8500" y="237"/>
                </a:lnTo>
                <a:cubicBezTo>
                  <a:pt x="8498" y="211"/>
                  <a:pt x="8495" y="191"/>
                  <a:pt x="8491" y="177"/>
                </a:cubicBezTo>
                <a:lnTo>
                  <a:pt x="8441" y="0"/>
                </a:lnTo>
                <a:close/>
                <a:moveTo>
                  <a:pt x="8037" y="0"/>
                </a:moveTo>
                <a:lnTo>
                  <a:pt x="8160" y="0"/>
                </a:lnTo>
                <a:lnTo>
                  <a:pt x="8109" y="175"/>
                </a:lnTo>
                <a:cubicBezTo>
                  <a:pt x="8103" y="194"/>
                  <a:pt x="8100" y="214"/>
                  <a:pt x="8098" y="236"/>
                </a:cubicBezTo>
                <a:lnTo>
                  <a:pt x="8093" y="236"/>
                </a:lnTo>
                <a:cubicBezTo>
                  <a:pt x="8092" y="211"/>
                  <a:pt x="8089" y="191"/>
                  <a:pt x="8085" y="176"/>
                </a:cubicBezTo>
                <a:lnTo>
                  <a:pt x="8037" y="0"/>
                </a:lnTo>
                <a:close/>
                <a:moveTo>
                  <a:pt x="0" y="0"/>
                </a:moveTo>
                <a:lnTo>
                  <a:pt x="4968" y="0"/>
                </a:lnTo>
                <a:lnTo>
                  <a:pt x="4968" y="344"/>
                </a:lnTo>
                <a:lnTo>
                  <a:pt x="5086" y="344"/>
                </a:lnTo>
                <a:lnTo>
                  <a:pt x="5086" y="0"/>
                </a:lnTo>
                <a:lnTo>
                  <a:pt x="5473" y="0"/>
                </a:lnTo>
                <a:lnTo>
                  <a:pt x="5473" y="344"/>
                </a:lnTo>
                <a:lnTo>
                  <a:pt x="5587" y="344"/>
                </a:lnTo>
                <a:lnTo>
                  <a:pt x="5587" y="0"/>
                </a:lnTo>
                <a:lnTo>
                  <a:pt x="5906" y="0"/>
                </a:lnTo>
                <a:lnTo>
                  <a:pt x="5906" y="344"/>
                </a:lnTo>
                <a:lnTo>
                  <a:pt x="6020" y="344"/>
                </a:lnTo>
                <a:lnTo>
                  <a:pt x="6020" y="0"/>
                </a:lnTo>
                <a:lnTo>
                  <a:pt x="6169" y="0"/>
                </a:lnTo>
                <a:lnTo>
                  <a:pt x="6169" y="5"/>
                </a:lnTo>
                <a:cubicBezTo>
                  <a:pt x="6168" y="11"/>
                  <a:pt x="6168" y="17"/>
                  <a:pt x="6168" y="23"/>
                </a:cubicBezTo>
                <a:cubicBezTo>
                  <a:pt x="6168" y="128"/>
                  <a:pt x="6194" y="211"/>
                  <a:pt x="6247" y="270"/>
                </a:cubicBezTo>
                <a:cubicBezTo>
                  <a:pt x="6300" y="330"/>
                  <a:pt x="6373" y="359"/>
                  <a:pt x="6466" y="359"/>
                </a:cubicBezTo>
                <a:cubicBezTo>
                  <a:pt x="6561" y="359"/>
                  <a:pt x="6636" y="339"/>
                  <a:pt x="6693" y="299"/>
                </a:cubicBezTo>
                <a:lnTo>
                  <a:pt x="6693" y="196"/>
                </a:lnTo>
                <a:cubicBezTo>
                  <a:pt x="6633" y="243"/>
                  <a:pt x="6566" y="266"/>
                  <a:pt x="6493" y="266"/>
                </a:cubicBezTo>
                <a:cubicBezTo>
                  <a:pt x="6429" y="266"/>
                  <a:pt x="6379" y="247"/>
                  <a:pt x="6343" y="210"/>
                </a:cubicBezTo>
                <a:cubicBezTo>
                  <a:pt x="6307" y="172"/>
                  <a:pt x="6288" y="118"/>
                  <a:pt x="6286" y="49"/>
                </a:cubicBezTo>
                <a:lnTo>
                  <a:pt x="6739" y="49"/>
                </a:lnTo>
                <a:lnTo>
                  <a:pt x="6739" y="0"/>
                </a:lnTo>
                <a:lnTo>
                  <a:pt x="7580" y="0"/>
                </a:lnTo>
                <a:lnTo>
                  <a:pt x="7587" y="4"/>
                </a:lnTo>
                <a:cubicBezTo>
                  <a:pt x="7606" y="18"/>
                  <a:pt x="7622" y="34"/>
                  <a:pt x="7634" y="52"/>
                </a:cubicBezTo>
                <a:cubicBezTo>
                  <a:pt x="7648" y="73"/>
                  <a:pt x="7655" y="95"/>
                  <a:pt x="7655" y="121"/>
                </a:cubicBezTo>
                <a:cubicBezTo>
                  <a:pt x="7655" y="211"/>
                  <a:pt x="7591" y="257"/>
                  <a:pt x="7464" y="257"/>
                </a:cubicBezTo>
                <a:cubicBezTo>
                  <a:pt x="7422" y="257"/>
                  <a:pt x="7378" y="249"/>
                  <a:pt x="7331" y="233"/>
                </a:cubicBezTo>
                <a:cubicBezTo>
                  <a:pt x="7285" y="218"/>
                  <a:pt x="7248" y="198"/>
                  <a:pt x="7220" y="173"/>
                </a:cubicBezTo>
                <a:lnTo>
                  <a:pt x="7220" y="307"/>
                </a:lnTo>
                <a:cubicBezTo>
                  <a:pt x="7242" y="322"/>
                  <a:pt x="7277" y="334"/>
                  <a:pt x="7325" y="344"/>
                </a:cubicBezTo>
                <a:cubicBezTo>
                  <a:pt x="7372" y="354"/>
                  <a:pt x="7414" y="359"/>
                  <a:pt x="7450" y="359"/>
                </a:cubicBezTo>
                <a:cubicBezTo>
                  <a:pt x="7553" y="359"/>
                  <a:pt x="7633" y="338"/>
                  <a:pt x="7691" y="295"/>
                </a:cubicBezTo>
                <a:cubicBezTo>
                  <a:pt x="7749" y="253"/>
                  <a:pt x="7778" y="192"/>
                  <a:pt x="7778" y="112"/>
                </a:cubicBezTo>
                <a:cubicBezTo>
                  <a:pt x="7778" y="72"/>
                  <a:pt x="7768" y="35"/>
                  <a:pt x="7748" y="1"/>
                </a:cubicBezTo>
                <a:lnTo>
                  <a:pt x="7747" y="0"/>
                </a:lnTo>
                <a:lnTo>
                  <a:pt x="7927" y="0"/>
                </a:lnTo>
                <a:lnTo>
                  <a:pt x="8030" y="344"/>
                </a:lnTo>
                <a:lnTo>
                  <a:pt x="8146" y="344"/>
                </a:lnTo>
                <a:lnTo>
                  <a:pt x="8251" y="0"/>
                </a:lnTo>
                <a:lnTo>
                  <a:pt x="8343" y="0"/>
                </a:lnTo>
                <a:lnTo>
                  <a:pt x="8441" y="344"/>
                </a:lnTo>
                <a:lnTo>
                  <a:pt x="8560" y="344"/>
                </a:lnTo>
                <a:lnTo>
                  <a:pt x="8663" y="0"/>
                </a:lnTo>
                <a:lnTo>
                  <a:pt x="8821" y="0"/>
                </a:lnTo>
                <a:lnTo>
                  <a:pt x="8821" y="5"/>
                </a:lnTo>
                <a:cubicBezTo>
                  <a:pt x="8820" y="11"/>
                  <a:pt x="8820" y="17"/>
                  <a:pt x="8820" y="23"/>
                </a:cubicBezTo>
                <a:cubicBezTo>
                  <a:pt x="8820" y="128"/>
                  <a:pt x="8846" y="211"/>
                  <a:pt x="8899" y="270"/>
                </a:cubicBezTo>
                <a:cubicBezTo>
                  <a:pt x="8952" y="330"/>
                  <a:pt x="9025" y="359"/>
                  <a:pt x="9118" y="359"/>
                </a:cubicBezTo>
                <a:cubicBezTo>
                  <a:pt x="9213" y="359"/>
                  <a:pt x="9288" y="339"/>
                  <a:pt x="9345" y="299"/>
                </a:cubicBezTo>
                <a:lnTo>
                  <a:pt x="9345" y="196"/>
                </a:lnTo>
                <a:cubicBezTo>
                  <a:pt x="9285" y="243"/>
                  <a:pt x="9218" y="266"/>
                  <a:pt x="9145" y="266"/>
                </a:cubicBezTo>
                <a:cubicBezTo>
                  <a:pt x="9081" y="266"/>
                  <a:pt x="9031" y="247"/>
                  <a:pt x="8995" y="210"/>
                </a:cubicBezTo>
                <a:cubicBezTo>
                  <a:pt x="8959" y="172"/>
                  <a:pt x="8940" y="118"/>
                  <a:pt x="8938" y="49"/>
                </a:cubicBezTo>
                <a:lnTo>
                  <a:pt x="9391" y="49"/>
                </a:lnTo>
                <a:lnTo>
                  <a:pt x="9391" y="0"/>
                </a:lnTo>
                <a:lnTo>
                  <a:pt x="9502" y="0"/>
                </a:lnTo>
                <a:lnTo>
                  <a:pt x="9502" y="5"/>
                </a:lnTo>
                <a:cubicBezTo>
                  <a:pt x="9501" y="11"/>
                  <a:pt x="9501" y="17"/>
                  <a:pt x="9501" y="23"/>
                </a:cubicBezTo>
                <a:cubicBezTo>
                  <a:pt x="9501" y="128"/>
                  <a:pt x="9527" y="211"/>
                  <a:pt x="9580" y="270"/>
                </a:cubicBezTo>
                <a:cubicBezTo>
                  <a:pt x="9633" y="330"/>
                  <a:pt x="9706" y="359"/>
                  <a:pt x="9799" y="359"/>
                </a:cubicBezTo>
                <a:cubicBezTo>
                  <a:pt x="9894" y="359"/>
                  <a:pt x="9969" y="339"/>
                  <a:pt x="10026" y="299"/>
                </a:cubicBezTo>
                <a:lnTo>
                  <a:pt x="10026" y="196"/>
                </a:lnTo>
                <a:cubicBezTo>
                  <a:pt x="9966" y="243"/>
                  <a:pt x="9899" y="266"/>
                  <a:pt x="9826" y="266"/>
                </a:cubicBezTo>
                <a:cubicBezTo>
                  <a:pt x="9762" y="266"/>
                  <a:pt x="9712" y="247"/>
                  <a:pt x="9676" y="210"/>
                </a:cubicBezTo>
                <a:cubicBezTo>
                  <a:pt x="9640" y="172"/>
                  <a:pt x="9621" y="118"/>
                  <a:pt x="9619" y="49"/>
                </a:cubicBezTo>
                <a:lnTo>
                  <a:pt x="10072" y="49"/>
                </a:lnTo>
                <a:lnTo>
                  <a:pt x="10072" y="0"/>
                </a:lnTo>
                <a:lnTo>
                  <a:pt x="10261" y="0"/>
                </a:lnTo>
                <a:lnTo>
                  <a:pt x="10261" y="165"/>
                </a:lnTo>
                <a:cubicBezTo>
                  <a:pt x="10261" y="294"/>
                  <a:pt x="10319" y="358"/>
                  <a:pt x="10435" y="358"/>
                </a:cubicBezTo>
                <a:cubicBezTo>
                  <a:pt x="10478" y="358"/>
                  <a:pt x="10512" y="351"/>
                  <a:pt x="10537" y="338"/>
                </a:cubicBezTo>
                <a:lnTo>
                  <a:pt x="10537" y="242"/>
                </a:lnTo>
                <a:cubicBezTo>
                  <a:pt x="10518" y="256"/>
                  <a:pt x="10495" y="264"/>
                  <a:pt x="10469" y="264"/>
                </a:cubicBezTo>
                <a:cubicBezTo>
                  <a:pt x="10436" y="264"/>
                  <a:pt x="10412" y="255"/>
                  <a:pt x="10397" y="236"/>
                </a:cubicBezTo>
                <a:cubicBezTo>
                  <a:pt x="10383" y="218"/>
                  <a:pt x="10376" y="187"/>
                  <a:pt x="10376" y="145"/>
                </a:cubicBezTo>
                <a:lnTo>
                  <a:pt x="10376" y="0"/>
                </a:lnTo>
                <a:lnTo>
                  <a:pt x="11211" y="0"/>
                </a:lnTo>
                <a:lnTo>
                  <a:pt x="11211" y="344"/>
                </a:lnTo>
                <a:lnTo>
                  <a:pt x="11329" y="344"/>
                </a:lnTo>
                <a:lnTo>
                  <a:pt x="11329" y="0"/>
                </a:lnTo>
                <a:lnTo>
                  <a:pt x="11603" y="0"/>
                </a:lnTo>
                <a:lnTo>
                  <a:pt x="11603" y="344"/>
                </a:lnTo>
                <a:lnTo>
                  <a:pt x="11717" y="344"/>
                </a:lnTo>
                <a:lnTo>
                  <a:pt x="11717" y="16"/>
                </a:lnTo>
                <a:lnTo>
                  <a:pt x="11718" y="0"/>
                </a:lnTo>
                <a:lnTo>
                  <a:pt x="12048" y="0"/>
                </a:lnTo>
                <a:lnTo>
                  <a:pt x="12048" y="84"/>
                </a:lnTo>
                <a:cubicBezTo>
                  <a:pt x="12048" y="267"/>
                  <a:pt x="12124" y="359"/>
                  <a:pt x="12278" y="359"/>
                </a:cubicBezTo>
                <a:cubicBezTo>
                  <a:pt x="12368" y="359"/>
                  <a:pt x="12434" y="320"/>
                  <a:pt x="12478" y="242"/>
                </a:cubicBezTo>
                <a:lnTo>
                  <a:pt x="12480" y="242"/>
                </a:lnTo>
                <a:lnTo>
                  <a:pt x="12480" y="344"/>
                </a:lnTo>
                <a:lnTo>
                  <a:pt x="12596" y="344"/>
                </a:lnTo>
                <a:lnTo>
                  <a:pt x="12596" y="0"/>
                </a:lnTo>
                <a:lnTo>
                  <a:pt x="12835" y="0"/>
                </a:lnTo>
                <a:lnTo>
                  <a:pt x="12835" y="165"/>
                </a:lnTo>
                <a:cubicBezTo>
                  <a:pt x="12835" y="294"/>
                  <a:pt x="12893" y="358"/>
                  <a:pt x="13009" y="358"/>
                </a:cubicBezTo>
                <a:cubicBezTo>
                  <a:pt x="13052" y="358"/>
                  <a:pt x="13086" y="351"/>
                  <a:pt x="13111" y="338"/>
                </a:cubicBezTo>
                <a:lnTo>
                  <a:pt x="13111" y="242"/>
                </a:lnTo>
                <a:cubicBezTo>
                  <a:pt x="13092" y="256"/>
                  <a:pt x="13069" y="264"/>
                  <a:pt x="13043" y="264"/>
                </a:cubicBezTo>
                <a:cubicBezTo>
                  <a:pt x="13010" y="264"/>
                  <a:pt x="12986" y="255"/>
                  <a:pt x="12971" y="236"/>
                </a:cubicBezTo>
                <a:cubicBezTo>
                  <a:pt x="12957" y="218"/>
                  <a:pt x="12950" y="187"/>
                  <a:pt x="12950" y="145"/>
                </a:cubicBezTo>
                <a:lnTo>
                  <a:pt x="12950" y="0"/>
                </a:lnTo>
                <a:lnTo>
                  <a:pt x="13247" y="0"/>
                </a:lnTo>
                <a:lnTo>
                  <a:pt x="13247" y="344"/>
                </a:lnTo>
                <a:lnTo>
                  <a:pt x="13361" y="344"/>
                </a:lnTo>
                <a:lnTo>
                  <a:pt x="13361" y="0"/>
                </a:lnTo>
                <a:lnTo>
                  <a:pt x="13680" y="0"/>
                </a:lnTo>
                <a:lnTo>
                  <a:pt x="13680" y="344"/>
                </a:lnTo>
                <a:lnTo>
                  <a:pt x="13794" y="344"/>
                </a:lnTo>
                <a:lnTo>
                  <a:pt x="13794" y="0"/>
                </a:lnTo>
                <a:lnTo>
                  <a:pt x="19226" y="0"/>
                </a:lnTo>
                <a:lnTo>
                  <a:pt x="19226" y="5111"/>
                </a:lnTo>
                <a:lnTo>
                  <a:pt x="0" y="5111"/>
                </a:lnTo>
                <a:lnTo>
                  <a:pt x="0" y="0"/>
                </a:lnTo>
                <a:close/>
              </a:path>
            </a:pathLst>
          </a:custGeom>
          <a:solidFill>
            <a:schemeClr val="tx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4" name="任意多边形 3"/>
          <p:cNvSpPr/>
          <p:nvPr/>
        </p:nvSpPr>
        <p:spPr>
          <a:xfrm>
            <a:off x="0" y="55245"/>
            <a:ext cx="12208510" cy="3632835"/>
          </a:xfrm>
          <a:custGeom>
            <a:avLst/>
            <a:gdLst/>
            <a:ahLst/>
            <a:cxnLst>
              <a:cxn ang="3">
                <a:pos x="hc" y="t"/>
              </a:cxn>
              <a:cxn ang="cd2">
                <a:pos x="l" y="vc"/>
              </a:cxn>
              <a:cxn ang="cd4">
                <a:pos x="hc" y="b"/>
              </a:cxn>
              <a:cxn ang="0">
                <a:pos x="r" y="vc"/>
              </a:cxn>
            </a:cxnLst>
            <a:rect l="l" t="t" r="r" b="b"/>
            <a:pathLst>
              <a:path w="19226" h="5721">
                <a:moveTo>
                  <a:pt x="8299" y="5599"/>
                </a:moveTo>
                <a:lnTo>
                  <a:pt x="8301" y="5599"/>
                </a:lnTo>
                <a:cubicBezTo>
                  <a:pt x="8303" y="5621"/>
                  <a:pt x="8307" y="5642"/>
                  <a:pt x="8312" y="5661"/>
                </a:cubicBezTo>
                <a:lnTo>
                  <a:pt x="8329" y="5721"/>
                </a:lnTo>
                <a:lnTo>
                  <a:pt x="8267" y="5721"/>
                </a:lnTo>
                <a:lnTo>
                  <a:pt x="8286" y="5660"/>
                </a:lnTo>
                <a:cubicBezTo>
                  <a:pt x="8293" y="5636"/>
                  <a:pt x="8298" y="5616"/>
                  <a:pt x="8299" y="5599"/>
                </a:cubicBezTo>
                <a:close/>
                <a:moveTo>
                  <a:pt x="13534" y="5548"/>
                </a:moveTo>
                <a:cubicBezTo>
                  <a:pt x="13625" y="5548"/>
                  <a:pt x="13673" y="5605"/>
                  <a:pt x="13679" y="5720"/>
                </a:cubicBezTo>
                <a:lnTo>
                  <a:pt x="13679" y="5721"/>
                </a:lnTo>
                <a:lnTo>
                  <a:pt x="13363" y="5721"/>
                </a:lnTo>
                <a:lnTo>
                  <a:pt x="13363" y="5717"/>
                </a:lnTo>
                <a:cubicBezTo>
                  <a:pt x="13368" y="5673"/>
                  <a:pt x="13384" y="5636"/>
                  <a:pt x="13411" y="5605"/>
                </a:cubicBezTo>
                <a:cubicBezTo>
                  <a:pt x="13443" y="5567"/>
                  <a:pt x="13485" y="5548"/>
                  <a:pt x="13534" y="5548"/>
                </a:cubicBezTo>
                <a:close/>
                <a:moveTo>
                  <a:pt x="5760" y="5548"/>
                </a:moveTo>
                <a:cubicBezTo>
                  <a:pt x="5851" y="5548"/>
                  <a:pt x="5899" y="5605"/>
                  <a:pt x="5905" y="5720"/>
                </a:cubicBezTo>
                <a:lnTo>
                  <a:pt x="5905" y="5721"/>
                </a:lnTo>
                <a:lnTo>
                  <a:pt x="5589" y="5721"/>
                </a:lnTo>
                <a:lnTo>
                  <a:pt x="5589" y="5717"/>
                </a:lnTo>
                <a:cubicBezTo>
                  <a:pt x="5594" y="5673"/>
                  <a:pt x="5610" y="5636"/>
                  <a:pt x="5637" y="5605"/>
                </a:cubicBezTo>
                <a:cubicBezTo>
                  <a:pt x="5669" y="5567"/>
                  <a:pt x="5711" y="5548"/>
                  <a:pt x="5760" y="5548"/>
                </a:cubicBezTo>
                <a:close/>
                <a:moveTo>
                  <a:pt x="9801" y="5545"/>
                </a:moveTo>
                <a:cubicBezTo>
                  <a:pt x="9850" y="5545"/>
                  <a:pt x="9889" y="5561"/>
                  <a:pt x="9916" y="5593"/>
                </a:cubicBezTo>
                <a:cubicBezTo>
                  <a:pt x="9940" y="5621"/>
                  <a:pt x="9954" y="5660"/>
                  <a:pt x="9957" y="5708"/>
                </a:cubicBezTo>
                <a:lnTo>
                  <a:pt x="9957" y="5721"/>
                </a:lnTo>
                <a:lnTo>
                  <a:pt x="9621" y="5721"/>
                </a:lnTo>
                <a:lnTo>
                  <a:pt x="9623" y="5709"/>
                </a:lnTo>
                <a:cubicBezTo>
                  <a:pt x="9633" y="5664"/>
                  <a:pt x="9653" y="5626"/>
                  <a:pt x="9682" y="5596"/>
                </a:cubicBezTo>
                <a:cubicBezTo>
                  <a:pt x="9715" y="5562"/>
                  <a:pt x="9755" y="5545"/>
                  <a:pt x="9801" y="5545"/>
                </a:cubicBezTo>
                <a:close/>
                <a:moveTo>
                  <a:pt x="9120" y="5545"/>
                </a:moveTo>
                <a:cubicBezTo>
                  <a:pt x="9169" y="5545"/>
                  <a:pt x="9208" y="5561"/>
                  <a:pt x="9235" y="5593"/>
                </a:cubicBezTo>
                <a:cubicBezTo>
                  <a:pt x="9259" y="5621"/>
                  <a:pt x="9273" y="5660"/>
                  <a:pt x="9276" y="5708"/>
                </a:cubicBezTo>
                <a:lnTo>
                  <a:pt x="9276" y="5721"/>
                </a:lnTo>
                <a:lnTo>
                  <a:pt x="8940" y="5721"/>
                </a:lnTo>
                <a:lnTo>
                  <a:pt x="8942" y="5709"/>
                </a:lnTo>
                <a:cubicBezTo>
                  <a:pt x="8952" y="5664"/>
                  <a:pt x="8972" y="5626"/>
                  <a:pt x="9001" y="5596"/>
                </a:cubicBezTo>
                <a:cubicBezTo>
                  <a:pt x="9034" y="5562"/>
                  <a:pt x="9074" y="5545"/>
                  <a:pt x="9120" y="5545"/>
                </a:cubicBezTo>
                <a:close/>
                <a:moveTo>
                  <a:pt x="6468" y="5545"/>
                </a:moveTo>
                <a:cubicBezTo>
                  <a:pt x="6517" y="5545"/>
                  <a:pt x="6556" y="5561"/>
                  <a:pt x="6583" y="5593"/>
                </a:cubicBezTo>
                <a:cubicBezTo>
                  <a:pt x="6607" y="5621"/>
                  <a:pt x="6621" y="5660"/>
                  <a:pt x="6624" y="5708"/>
                </a:cubicBezTo>
                <a:lnTo>
                  <a:pt x="6624" y="5721"/>
                </a:lnTo>
                <a:lnTo>
                  <a:pt x="6288" y="5721"/>
                </a:lnTo>
                <a:lnTo>
                  <a:pt x="6290" y="5709"/>
                </a:lnTo>
                <a:cubicBezTo>
                  <a:pt x="6300" y="5664"/>
                  <a:pt x="6320" y="5626"/>
                  <a:pt x="6349" y="5596"/>
                </a:cubicBezTo>
                <a:cubicBezTo>
                  <a:pt x="6382" y="5562"/>
                  <a:pt x="6422" y="5545"/>
                  <a:pt x="6468" y="5545"/>
                </a:cubicBezTo>
                <a:close/>
                <a:moveTo>
                  <a:pt x="0" y="0"/>
                </a:moveTo>
                <a:lnTo>
                  <a:pt x="19226" y="0"/>
                </a:lnTo>
                <a:lnTo>
                  <a:pt x="19226" y="5721"/>
                </a:lnTo>
                <a:lnTo>
                  <a:pt x="13794" y="5721"/>
                </a:lnTo>
                <a:lnTo>
                  <a:pt x="13794" y="5717"/>
                </a:lnTo>
                <a:cubicBezTo>
                  <a:pt x="13794" y="5541"/>
                  <a:pt x="13721" y="5453"/>
                  <a:pt x="13575" y="5453"/>
                </a:cubicBezTo>
                <a:cubicBezTo>
                  <a:pt x="13484" y="5453"/>
                  <a:pt x="13413" y="5493"/>
                  <a:pt x="13364" y="5575"/>
                </a:cubicBezTo>
                <a:lnTo>
                  <a:pt x="13361" y="5575"/>
                </a:lnTo>
                <a:lnTo>
                  <a:pt x="13361" y="5157"/>
                </a:lnTo>
                <a:lnTo>
                  <a:pt x="13247" y="5157"/>
                </a:lnTo>
                <a:lnTo>
                  <a:pt x="13247" y="5721"/>
                </a:lnTo>
                <a:lnTo>
                  <a:pt x="12950" y="5721"/>
                </a:lnTo>
                <a:lnTo>
                  <a:pt x="12950" y="5563"/>
                </a:lnTo>
                <a:lnTo>
                  <a:pt x="13111" y="5563"/>
                </a:lnTo>
                <a:lnTo>
                  <a:pt x="13111" y="5468"/>
                </a:lnTo>
                <a:lnTo>
                  <a:pt x="12950" y="5468"/>
                </a:lnTo>
                <a:lnTo>
                  <a:pt x="12950" y="5276"/>
                </a:lnTo>
                <a:lnTo>
                  <a:pt x="12835" y="5312"/>
                </a:lnTo>
                <a:lnTo>
                  <a:pt x="12835" y="5468"/>
                </a:lnTo>
                <a:lnTo>
                  <a:pt x="12724" y="5468"/>
                </a:lnTo>
                <a:lnTo>
                  <a:pt x="12724" y="5563"/>
                </a:lnTo>
                <a:lnTo>
                  <a:pt x="12835" y="5563"/>
                </a:lnTo>
                <a:lnTo>
                  <a:pt x="12835" y="5721"/>
                </a:lnTo>
                <a:lnTo>
                  <a:pt x="12596" y="5721"/>
                </a:lnTo>
                <a:lnTo>
                  <a:pt x="12596" y="5468"/>
                </a:lnTo>
                <a:lnTo>
                  <a:pt x="12480" y="5468"/>
                </a:lnTo>
                <a:lnTo>
                  <a:pt x="12480" y="5721"/>
                </a:lnTo>
                <a:lnTo>
                  <a:pt x="12161" y="5721"/>
                </a:lnTo>
                <a:lnTo>
                  <a:pt x="12161" y="5468"/>
                </a:lnTo>
                <a:lnTo>
                  <a:pt x="12048" y="5468"/>
                </a:lnTo>
                <a:lnTo>
                  <a:pt x="12048" y="5721"/>
                </a:lnTo>
                <a:lnTo>
                  <a:pt x="11723" y="5721"/>
                </a:lnTo>
                <a:lnTo>
                  <a:pt x="11723" y="5717"/>
                </a:lnTo>
                <a:cubicBezTo>
                  <a:pt x="11730" y="5681"/>
                  <a:pt x="11743" y="5650"/>
                  <a:pt x="11761" y="5624"/>
                </a:cubicBezTo>
                <a:cubicBezTo>
                  <a:pt x="11790" y="5582"/>
                  <a:pt x="11826" y="5561"/>
                  <a:pt x="11871" y="5561"/>
                </a:cubicBezTo>
                <a:cubicBezTo>
                  <a:pt x="11905" y="5561"/>
                  <a:pt x="11931" y="5568"/>
                  <a:pt x="11950" y="5582"/>
                </a:cubicBezTo>
                <a:lnTo>
                  <a:pt x="11950" y="5466"/>
                </a:lnTo>
                <a:cubicBezTo>
                  <a:pt x="11936" y="5460"/>
                  <a:pt x="11916" y="5457"/>
                  <a:pt x="11890" y="5457"/>
                </a:cubicBezTo>
                <a:cubicBezTo>
                  <a:pt x="11809" y="5457"/>
                  <a:pt x="11753" y="5504"/>
                  <a:pt x="11720" y="5600"/>
                </a:cubicBezTo>
                <a:lnTo>
                  <a:pt x="11717" y="5600"/>
                </a:lnTo>
                <a:lnTo>
                  <a:pt x="11717" y="5468"/>
                </a:lnTo>
                <a:lnTo>
                  <a:pt x="11603" y="5468"/>
                </a:lnTo>
                <a:lnTo>
                  <a:pt x="11603" y="5721"/>
                </a:lnTo>
                <a:lnTo>
                  <a:pt x="11329" y="5721"/>
                </a:lnTo>
                <a:lnTo>
                  <a:pt x="11329" y="5313"/>
                </a:lnTo>
                <a:lnTo>
                  <a:pt x="11591" y="5313"/>
                </a:lnTo>
                <a:lnTo>
                  <a:pt x="11591" y="5208"/>
                </a:lnTo>
                <a:lnTo>
                  <a:pt x="10950" y="5208"/>
                </a:lnTo>
                <a:lnTo>
                  <a:pt x="10950" y="5313"/>
                </a:lnTo>
                <a:lnTo>
                  <a:pt x="11211" y="5313"/>
                </a:lnTo>
                <a:lnTo>
                  <a:pt x="11211" y="5721"/>
                </a:lnTo>
                <a:lnTo>
                  <a:pt x="10376" y="5721"/>
                </a:lnTo>
                <a:lnTo>
                  <a:pt x="10376" y="5563"/>
                </a:lnTo>
                <a:lnTo>
                  <a:pt x="10537" y="5563"/>
                </a:lnTo>
                <a:lnTo>
                  <a:pt x="10537" y="5468"/>
                </a:lnTo>
                <a:lnTo>
                  <a:pt x="10376" y="5468"/>
                </a:lnTo>
                <a:lnTo>
                  <a:pt x="10376" y="5276"/>
                </a:lnTo>
                <a:lnTo>
                  <a:pt x="10261" y="5312"/>
                </a:lnTo>
                <a:lnTo>
                  <a:pt x="10261" y="5468"/>
                </a:lnTo>
                <a:lnTo>
                  <a:pt x="10150" y="5468"/>
                </a:lnTo>
                <a:lnTo>
                  <a:pt x="10150" y="5563"/>
                </a:lnTo>
                <a:lnTo>
                  <a:pt x="10261" y="5563"/>
                </a:lnTo>
                <a:lnTo>
                  <a:pt x="10261" y="5721"/>
                </a:lnTo>
                <a:lnTo>
                  <a:pt x="10071" y="5721"/>
                </a:lnTo>
                <a:lnTo>
                  <a:pt x="10070" y="5710"/>
                </a:lnTo>
                <a:cubicBezTo>
                  <a:pt x="10063" y="5637"/>
                  <a:pt x="10040" y="5579"/>
                  <a:pt x="10001" y="5534"/>
                </a:cubicBezTo>
                <a:cubicBezTo>
                  <a:pt x="9953" y="5480"/>
                  <a:pt x="9887" y="5453"/>
                  <a:pt x="9802" y="5453"/>
                </a:cubicBezTo>
                <a:cubicBezTo>
                  <a:pt x="9717" y="5453"/>
                  <a:pt x="9645" y="5485"/>
                  <a:pt x="9588" y="5549"/>
                </a:cubicBezTo>
                <a:cubicBezTo>
                  <a:pt x="9548" y="5594"/>
                  <a:pt x="9522" y="5646"/>
                  <a:pt x="9510" y="5707"/>
                </a:cubicBezTo>
                <a:lnTo>
                  <a:pt x="9507" y="5721"/>
                </a:lnTo>
                <a:lnTo>
                  <a:pt x="9390" y="5721"/>
                </a:lnTo>
                <a:lnTo>
                  <a:pt x="9389" y="5710"/>
                </a:lnTo>
                <a:cubicBezTo>
                  <a:pt x="9382" y="5637"/>
                  <a:pt x="9359" y="5579"/>
                  <a:pt x="9320" y="5534"/>
                </a:cubicBezTo>
                <a:cubicBezTo>
                  <a:pt x="9272" y="5480"/>
                  <a:pt x="9206" y="5453"/>
                  <a:pt x="9121" y="5453"/>
                </a:cubicBezTo>
                <a:cubicBezTo>
                  <a:pt x="9036" y="5453"/>
                  <a:pt x="8964" y="5485"/>
                  <a:pt x="8907" y="5549"/>
                </a:cubicBezTo>
                <a:cubicBezTo>
                  <a:pt x="8867" y="5594"/>
                  <a:pt x="8841" y="5646"/>
                  <a:pt x="8829" y="5707"/>
                </a:cubicBezTo>
                <a:lnTo>
                  <a:pt x="8826" y="5721"/>
                </a:lnTo>
                <a:lnTo>
                  <a:pt x="8678" y="5721"/>
                </a:lnTo>
                <a:lnTo>
                  <a:pt x="8754" y="5468"/>
                </a:lnTo>
                <a:lnTo>
                  <a:pt x="8642" y="5468"/>
                </a:lnTo>
                <a:lnTo>
                  <a:pt x="8576" y="5721"/>
                </a:lnTo>
                <a:lnTo>
                  <a:pt x="8426" y="5721"/>
                </a:lnTo>
                <a:lnTo>
                  <a:pt x="8355" y="5468"/>
                </a:lnTo>
                <a:lnTo>
                  <a:pt x="8249" y="5468"/>
                </a:lnTo>
                <a:lnTo>
                  <a:pt x="8175" y="5721"/>
                </a:lnTo>
                <a:lnTo>
                  <a:pt x="8023" y="5721"/>
                </a:lnTo>
                <a:lnTo>
                  <a:pt x="7955" y="5468"/>
                </a:lnTo>
                <a:lnTo>
                  <a:pt x="7836" y="5468"/>
                </a:lnTo>
                <a:lnTo>
                  <a:pt x="7912" y="5721"/>
                </a:lnTo>
                <a:lnTo>
                  <a:pt x="7706" y="5721"/>
                </a:lnTo>
                <a:lnTo>
                  <a:pt x="7702" y="5716"/>
                </a:lnTo>
                <a:cubicBezTo>
                  <a:pt x="7665" y="5682"/>
                  <a:pt x="7610" y="5647"/>
                  <a:pt x="7538" y="5613"/>
                </a:cubicBezTo>
                <a:cubicBezTo>
                  <a:pt x="7457" y="5573"/>
                  <a:pt x="7404" y="5541"/>
                  <a:pt x="7380" y="5518"/>
                </a:cubicBezTo>
                <a:cubicBezTo>
                  <a:pt x="7356" y="5495"/>
                  <a:pt x="7344" y="5465"/>
                  <a:pt x="7344" y="5429"/>
                </a:cubicBezTo>
                <a:cubicBezTo>
                  <a:pt x="7344" y="5387"/>
                  <a:pt x="7361" y="5355"/>
                  <a:pt x="7396" y="5332"/>
                </a:cubicBezTo>
                <a:cubicBezTo>
                  <a:pt x="7431" y="5308"/>
                  <a:pt x="7476" y="5297"/>
                  <a:pt x="7532" y="5297"/>
                </a:cubicBezTo>
                <a:cubicBezTo>
                  <a:pt x="7615" y="5297"/>
                  <a:pt x="7684" y="5316"/>
                  <a:pt x="7739" y="5354"/>
                </a:cubicBezTo>
                <a:lnTo>
                  <a:pt x="7739" y="5226"/>
                </a:lnTo>
                <a:cubicBezTo>
                  <a:pt x="7697" y="5204"/>
                  <a:pt x="7631" y="5193"/>
                  <a:pt x="7541" y="5193"/>
                </a:cubicBezTo>
                <a:cubicBezTo>
                  <a:pt x="7448" y="5193"/>
                  <a:pt x="7372" y="5215"/>
                  <a:pt x="7311" y="5259"/>
                </a:cubicBezTo>
                <a:cubicBezTo>
                  <a:pt x="7251" y="5303"/>
                  <a:pt x="7221" y="5363"/>
                  <a:pt x="7221" y="5439"/>
                </a:cubicBezTo>
                <a:cubicBezTo>
                  <a:pt x="7221" y="5489"/>
                  <a:pt x="7235" y="5533"/>
                  <a:pt x="7264" y="5572"/>
                </a:cubicBezTo>
                <a:cubicBezTo>
                  <a:pt x="7293" y="5611"/>
                  <a:pt x="7353" y="5653"/>
                  <a:pt x="7444" y="5698"/>
                </a:cubicBezTo>
                <a:cubicBezTo>
                  <a:pt x="7460" y="5706"/>
                  <a:pt x="7475" y="5714"/>
                  <a:pt x="7489" y="5721"/>
                </a:cubicBezTo>
                <a:lnTo>
                  <a:pt x="7489" y="5721"/>
                </a:lnTo>
                <a:lnTo>
                  <a:pt x="6738" y="5721"/>
                </a:lnTo>
                <a:lnTo>
                  <a:pt x="6737" y="5710"/>
                </a:lnTo>
                <a:cubicBezTo>
                  <a:pt x="6730" y="5637"/>
                  <a:pt x="6707" y="5579"/>
                  <a:pt x="6668" y="5534"/>
                </a:cubicBezTo>
                <a:cubicBezTo>
                  <a:pt x="6620" y="5480"/>
                  <a:pt x="6554" y="5453"/>
                  <a:pt x="6469" y="5453"/>
                </a:cubicBezTo>
                <a:cubicBezTo>
                  <a:pt x="6384" y="5453"/>
                  <a:pt x="6312" y="5485"/>
                  <a:pt x="6255" y="5549"/>
                </a:cubicBezTo>
                <a:cubicBezTo>
                  <a:pt x="6215" y="5594"/>
                  <a:pt x="6189" y="5646"/>
                  <a:pt x="6177" y="5707"/>
                </a:cubicBezTo>
                <a:lnTo>
                  <a:pt x="6174" y="5721"/>
                </a:lnTo>
                <a:lnTo>
                  <a:pt x="6020" y="5721"/>
                </a:lnTo>
                <a:lnTo>
                  <a:pt x="6020" y="5717"/>
                </a:lnTo>
                <a:cubicBezTo>
                  <a:pt x="6020" y="5541"/>
                  <a:pt x="5947" y="5453"/>
                  <a:pt x="5801" y="5453"/>
                </a:cubicBezTo>
                <a:cubicBezTo>
                  <a:pt x="5710" y="5453"/>
                  <a:pt x="5639" y="5493"/>
                  <a:pt x="5590" y="5575"/>
                </a:cubicBezTo>
                <a:lnTo>
                  <a:pt x="5587" y="5575"/>
                </a:lnTo>
                <a:lnTo>
                  <a:pt x="5587" y="5157"/>
                </a:lnTo>
                <a:lnTo>
                  <a:pt x="5473" y="5157"/>
                </a:lnTo>
                <a:lnTo>
                  <a:pt x="5473" y="5721"/>
                </a:lnTo>
                <a:lnTo>
                  <a:pt x="5086" y="5721"/>
                </a:lnTo>
                <a:lnTo>
                  <a:pt x="5086" y="5313"/>
                </a:lnTo>
                <a:lnTo>
                  <a:pt x="5348" y="5313"/>
                </a:lnTo>
                <a:lnTo>
                  <a:pt x="5348" y="5208"/>
                </a:lnTo>
                <a:lnTo>
                  <a:pt x="4707" y="5208"/>
                </a:lnTo>
                <a:lnTo>
                  <a:pt x="4707" y="5313"/>
                </a:lnTo>
                <a:lnTo>
                  <a:pt x="4968" y="5313"/>
                </a:lnTo>
                <a:lnTo>
                  <a:pt x="4968" y="5721"/>
                </a:lnTo>
                <a:lnTo>
                  <a:pt x="0" y="5721"/>
                </a:lnTo>
                <a:lnTo>
                  <a:pt x="0" y="0"/>
                </a:lnTo>
                <a:close/>
              </a:path>
            </a:pathLst>
          </a:custGeom>
          <a:solidFill>
            <a:schemeClr val="tx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lnSpc>
                <a:spcPct val="200000"/>
              </a:lnSpc>
            </a:pPr>
            <a:endParaRPr lang="en-US" altLang="zh-CN" sz="6000" dirty="0">
              <a:solidFill>
                <a:prstClr val="white"/>
              </a:solidFill>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3"/>
            </p:custDataLst>
          </p:nvPr>
        </p:nvSpPr>
        <p:spPr/>
        <p:txBody>
          <a:bodyPr/>
          <a:p>
            <a:endParaRPr lang="zh-CN" altLang="en-US"/>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内容占位符 7"/>
          <p:cNvPicPr>
            <a:picLocks noChangeAspect="1"/>
          </p:cNvPicPr>
          <p:nvPr>
            <p:ph idx="1"/>
            <p:custDataLst>
              <p:tags r:id="rId1"/>
            </p:custDataLst>
          </p:nvPr>
        </p:nvPicPr>
        <p:blipFill>
          <a:blip r:embed="rId2"/>
          <a:stretch>
            <a:fillRect/>
          </a:stretch>
        </p:blipFill>
        <p:spPr>
          <a:xfrm>
            <a:off x="0" y="-520700"/>
            <a:ext cx="12299950" cy="7938770"/>
          </a:xfrm>
          <a:prstGeom prst="rect">
            <a:avLst/>
          </a:prstGeom>
        </p:spPr>
      </p:pic>
      <p:sp>
        <p:nvSpPr>
          <p:cNvPr id="5" name="任意多边形 4"/>
          <p:cNvSpPr/>
          <p:nvPr/>
        </p:nvSpPr>
        <p:spPr>
          <a:xfrm>
            <a:off x="0" y="7418070"/>
            <a:ext cx="12208510" cy="3245485"/>
          </a:xfrm>
          <a:custGeom>
            <a:avLst/>
            <a:gdLst/>
            <a:ahLst/>
            <a:cxnLst>
              <a:cxn ang="3">
                <a:pos x="hc" y="t"/>
              </a:cxn>
              <a:cxn ang="cd2">
                <a:pos x="l" y="vc"/>
              </a:cxn>
              <a:cxn ang="cd4">
                <a:pos x="hc" y="b"/>
              </a:cxn>
              <a:cxn ang="0">
                <a:pos x="r" y="vc"/>
              </a:cxn>
            </a:cxnLst>
            <a:rect l="l" t="t" r="r" b="b"/>
            <a:pathLst>
              <a:path w="19226" h="5111">
                <a:moveTo>
                  <a:pt x="12161" y="0"/>
                </a:moveTo>
                <a:lnTo>
                  <a:pt x="12480" y="0"/>
                </a:lnTo>
                <a:lnTo>
                  <a:pt x="12480" y="69"/>
                </a:lnTo>
                <a:cubicBezTo>
                  <a:pt x="12480" y="125"/>
                  <a:pt x="12465" y="172"/>
                  <a:pt x="12434" y="209"/>
                </a:cubicBezTo>
                <a:cubicBezTo>
                  <a:pt x="12403" y="246"/>
                  <a:pt x="12363" y="264"/>
                  <a:pt x="12313" y="264"/>
                </a:cubicBezTo>
                <a:cubicBezTo>
                  <a:pt x="12212" y="264"/>
                  <a:pt x="12161" y="198"/>
                  <a:pt x="12161" y="67"/>
                </a:cubicBezTo>
                <a:lnTo>
                  <a:pt x="12161" y="0"/>
                </a:lnTo>
                <a:close/>
                <a:moveTo>
                  <a:pt x="8441" y="0"/>
                </a:moveTo>
                <a:lnTo>
                  <a:pt x="8562" y="0"/>
                </a:lnTo>
                <a:lnTo>
                  <a:pt x="8516" y="177"/>
                </a:lnTo>
                <a:cubicBezTo>
                  <a:pt x="8510" y="200"/>
                  <a:pt x="8506" y="220"/>
                  <a:pt x="8505" y="237"/>
                </a:cubicBezTo>
                <a:lnTo>
                  <a:pt x="8500" y="237"/>
                </a:lnTo>
                <a:cubicBezTo>
                  <a:pt x="8498" y="211"/>
                  <a:pt x="8495" y="191"/>
                  <a:pt x="8491" y="177"/>
                </a:cubicBezTo>
                <a:lnTo>
                  <a:pt x="8441" y="0"/>
                </a:lnTo>
                <a:close/>
                <a:moveTo>
                  <a:pt x="8037" y="0"/>
                </a:moveTo>
                <a:lnTo>
                  <a:pt x="8160" y="0"/>
                </a:lnTo>
                <a:lnTo>
                  <a:pt x="8109" y="175"/>
                </a:lnTo>
                <a:cubicBezTo>
                  <a:pt x="8103" y="194"/>
                  <a:pt x="8100" y="214"/>
                  <a:pt x="8098" y="236"/>
                </a:cubicBezTo>
                <a:lnTo>
                  <a:pt x="8093" y="236"/>
                </a:lnTo>
                <a:cubicBezTo>
                  <a:pt x="8092" y="211"/>
                  <a:pt x="8089" y="191"/>
                  <a:pt x="8085" y="176"/>
                </a:cubicBezTo>
                <a:lnTo>
                  <a:pt x="8037" y="0"/>
                </a:lnTo>
                <a:close/>
                <a:moveTo>
                  <a:pt x="0" y="0"/>
                </a:moveTo>
                <a:lnTo>
                  <a:pt x="4968" y="0"/>
                </a:lnTo>
                <a:lnTo>
                  <a:pt x="4968" y="344"/>
                </a:lnTo>
                <a:lnTo>
                  <a:pt x="5086" y="344"/>
                </a:lnTo>
                <a:lnTo>
                  <a:pt x="5086" y="0"/>
                </a:lnTo>
                <a:lnTo>
                  <a:pt x="5473" y="0"/>
                </a:lnTo>
                <a:lnTo>
                  <a:pt x="5473" y="344"/>
                </a:lnTo>
                <a:lnTo>
                  <a:pt x="5587" y="344"/>
                </a:lnTo>
                <a:lnTo>
                  <a:pt x="5587" y="0"/>
                </a:lnTo>
                <a:lnTo>
                  <a:pt x="5906" y="0"/>
                </a:lnTo>
                <a:lnTo>
                  <a:pt x="5906" y="344"/>
                </a:lnTo>
                <a:lnTo>
                  <a:pt x="6020" y="344"/>
                </a:lnTo>
                <a:lnTo>
                  <a:pt x="6020" y="0"/>
                </a:lnTo>
                <a:lnTo>
                  <a:pt x="6169" y="0"/>
                </a:lnTo>
                <a:lnTo>
                  <a:pt x="6169" y="5"/>
                </a:lnTo>
                <a:cubicBezTo>
                  <a:pt x="6168" y="11"/>
                  <a:pt x="6168" y="17"/>
                  <a:pt x="6168" y="23"/>
                </a:cubicBezTo>
                <a:cubicBezTo>
                  <a:pt x="6168" y="128"/>
                  <a:pt x="6194" y="211"/>
                  <a:pt x="6247" y="270"/>
                </a:cubicBezTo>
                <a:cubicBezTo>
                  <a:pt x="6300" y="330"/>
                  <a:pt x="6373" y="359"/>
                  <a:pt x="6466" y="359"/>
                </a:cubicBezTo>
                <a:cubicBezTo>
                  <a:pt x="6561" y="359"/>
                  <a:pt x="6636" y="339"/>
                  <a:pt x="6693" y="299"/>
                </a:cubicBezTo>
                <a:lnTo>
                  <a:pt x="6693" y="196"/>
                </a:lnTo>
                <a:cubicBezTo>
                  <a:pt x="6633" y="243"/>
                  <a:pt x="6566" y="266"/>
                  <a:pt x="6493" y="266"/>
                </a:cubicBezTo>
                <a:cubicBezTo>
                  <a:pt x="6429" y="266"/>
                  <a:pt x="6379" y="247"/>
                  <a:pt x="6343" y="210"/>
                </a:cubicBezTo>
                <a:cubicBezTo>
                  <a:pt x="6307" y="172"/>
                  <a:pt x="6288" y="118"/>
                  <a:pt x="6286" y="49"/>
                </a:cubicBezTo>
                <a:lnTo>
                  <a:pt x="6739" y="49"/>
                </a:lnTo>
                <a:lnTo>
                  <a:pt x="6739" y="0"/>
                </a:lnTo>
                <a:lnTo>
                  <a:pt x="7580" y="0"/>
                </a:lnTo>
                <a:lnTo>
                  <a:pt x="7587" y="4"/>
                </a:lnTo>
                <a:cubicBezTo>
                  <a:pt x="7606" y="18"/>
                  <a:pt x="7622" y="34"/>
                  <a:pt x="7634" y="52"/>
                </a:cubicBezTo>
                <a:cubicBezTo>
                  <a:pt x="7648" y="73"/>
                  <a:pt x="7655" y="95"/>
                  <a:pt x="7655" y="121"/>
                </a:cubicBezTo>
                <a:cubicBezTo>
                  <a:pt x="7655" y="211"/>
                  <a:pt x="7591" y="257"/>
                  <a:pt x="7464" y="257"/>
                </a:cubicBezTo>
                <a:cubicBezTo>
                  <a:pt x="7422" y="257"/>
                  <a:pt x="7378" y="249"/>
                  <a:pt x="7331" y="233"/>
                </a:cubicBezTo>
                <a:cubicBezTo>
                  <a:pt x="7285" y="218"/>
                  <a:pt x="7248" y="198"/>
                  <a:pt x="7220" y="173"/>
                </a:cubicBezTo>
                <a:lnTo>
                  <a:pt x="7220" y="307"/>
                </a:lnTo>
                <a:cubicBezTo>
                  <a:pt x="7242" y="322"/>
                  <a:pt x="7277" y="334"/>
                  <a:pt x="7325" y="344"/>
                </a:cubicBezTo>
                <a:cubicBezTo>
                  <a:pt x="7372" y="354"/>
                  <a:pt x="7414" y="359"/>
                  <a:pt x="7450" y="359"/>
                </a:cubicBezTo>
                <a:cubicBezTo>
                  <a:pt x="7553" y="359"/>
                  <a:pt x="7633" y="338"/>
                  <a:pt x="7691" y="295"/>
                </a:cubicBezTo>
                <a:cubicBezTo>
                  <a:pt x="7749" y="253"/>
                  <a:pt x="7778" y="192"/>
                  <a:pt x="7778" y="112"/>
                </a:cubicBezTo>
                <a:cubicBezTo>
                  <a:pt x="7778" y="72"/>
                  <a:pt x="7768" y="35"/>
                  <a:pt x="7748" y="1"/>
                </a:cubicBezTo>
                <a:lnTo>
                  <a:pt x="7747" y="0"/>
                </a:lnTo>
                <a:lnTo>
                  <a:pt x="7927" y="0"/>
                </a:lnTo>
                <a:lnTo>
                  <a:pt x="8030" y="344"/>
                </a:lnTo>
                <a:lnTo>
                  <a:pt x="8146" y="344"/>
                </a:lnTo>
                <a:lnTo>
                  <a:pt x="8251" y="0"/>
                </a:lnTo>
                <a:lnTo>
                  <a:pt x="8343" y="0"/>
                </a:lnTo>
                <a:lnTo>
                  <a:pt x="8441" y="344"/>
                </a:lnTo>
                <a:lnTo>
                  <a:pt x="8560" y="344"/>
                </a:lnTo>
                <a:lnTo>
                  <a:pt x="8663" y="0"/>
                </a:lnTo>
                <a:lnTo>
                  <a:pt x="8821" y="0"/>
                </a:lnTo>
                <a:lnTo>
                  <a:pt x="8821" y="5"/>
                </a:lnTo>
                <a:cubicBezTo>
                  <a:pt x="8820" y="11"/>
                  <a:pt x="8820" y="17"/>
                  <a:pt x="8820" y="23"/>
                </a:cubicBezTo>
                <a:cubicBezTo>
                  <a:pt x="8820" y="128"/>
                  <a:pt x="8846" y="211"/>
                  <a:pt x="8899" y="270"/>
                </a:cubicBezTo>
                <a:cubicBezTo>
                  <a:pt x="8952" y="330"/>
                  <a:pt x="9025" y="359"/>
                  <a:pt x="9118" y="359"/>
                </a:cubicBezTo>
                <a:cubicBezTo>
                  <a:pt x="9213" y="359"/>
                  <a:pt x="9288" y="339"/>
                  <a:pt x="9345" y="299"/>
                </a:cubicBezTo>
                <a:lnTo>
                  <a:pt x="9345" y="196"/>
                </a:lnTo>
                <a:cubicBezTo>
                  <a:pt x="9285" y="243"/>
                  <a:pt x="9218" y="266"/>
                  <a:pt x="9145" y="266"/>
                </a:cubicBezTo>
                <a:cubicBezTo>
                  <a:pt x="9081" y="266"/>
                  <a:pt x="9031" y="247"/>
                  <a:pt x="8995" y="210"/>
                </a:cubicBezTo>
                <a:cubicBezTo>
                  <a:pt x="8959" y="172"/>
                  <a:pt x="8940" y="118"/>
                  <a:pt x="8938" y="49"/>
                </a:cubicBezTo>
                <a:lnTo>
                  <a:pt x="9391" y="49"/>
                </a:lnTo>
                <a:lnTo>
                  <a:pt x="9391" y="0"/>
                </a:lnTo>
                <a:lnTo>
                  <a:pt x="9502" y="0"/>
                </a:lnTo>
                <a:lnTo>
                  <a:pt x="9502" y="5"/>
                </a:lnTo>
                <a:cubicBezTo>
                  <a:pt x="9501" y="11"/>
                  <a:pt x="9501" y="17"/>
                  <a:pt x="9501" y="23"/>
                </a:cubicBezTo>
                <a:cubicBezTo>
                  <a:pt x="9501" y="128"/>
                  <a:pt x="9527" y="211"/>
                  <a:pt x="9580" y="270"/>
                </a:cubicBezTo>
                <a:cubicBezTo>
                  <a:pt x="9633" y="330"/>
                  <a:pt x="9706" y="359"/>
                  <a:pt x="9799" y="359"/>
                </a:cubicBezTo>
                <a:cubicBezTo>
                  <a:pt x="9894" y="359"/>
                  <a:pt x="9969" y="339"/>
                  <a:pt x="10026" y="299"/>
                </a:cubicBezTo>
                <a:lnTo>
                  <a:pt x="10026" y="196"/>
                </a:lnTo>
                <a:cubicBezTo>
                  <a:pt x="9966" y="243"/>
                  <a:pt x="9899" y="266"/>
                  <a:pt x="9826" y="266"/>
                </a:cubicBezTo>
                <a:cubicBezTo>
                  <a:pt x="9762" y="266"/>
                  <a:pt x="9712" y="247"/>
                  <a:pt x="9676" y="210"/>
                </a:cubicBezTo>
                <a:cubicBezTo>
                  <a:pt x="9640" y="172"/>
                  <a:pt x="9621" y="118"/>
                  <a:pt x="9619" y="49"/>
                </a:cubicBezTo>
                <a:lnTo>
                  <a:pt x="10072" y="49"/>
                </a:lnTo>
                <a:lnTo>
                  <a:pt x="10072" y="0"/>
                </a:lnTo>
                <a:lnTo>
                  <a:pt x="10261" y="0"/>
                </a:lnTo>
                <a:lnTo>
                  <a:pt x="10261" y="165"/>
                </a:lnTo>
                <a:cubicBezTo>
                  <a:pt x="10261" y="294"/>
                  <a:pt x="10319" y="358"/>
                  <a:pt x="10435" y="358"/>
                </a:cubicBezTo>
                <a:cubicBezTo>
                  <a:pt x="10478" y="358"/>
                  <a:pt x="10512" y="351"/>
                  <a:pt x="10537" y="338"/>
                </a:cubicBezTo>
                <a:lnTo>
                  <a:pt x="10537" y="242"/>
                </a:lnTo>
                <a:cubicBezTo>
                  <a:pt x="10518" y="256"/>
                  <a:pt x="10495" y="264"/>
                  <a:pt x="10469" y="264"/>
                </a:cubicBezTo>
                <a:cubicBezTo>
                  <a:pt x="10436" y="264"/>
                  <a:pt x="10412" y="255"/>
                  <a:pt x="10397" y="236"/>
                </a:cubicBezTo>
                <a:cubicBezTo>
                  <a:pt x="10383" y="218"/>
                  <a:pt x="10376" y="187"/>
                  <a:pt x="10376" y="145"/>
                </a:cubicBezTo>
                <a:lnTo>
                  <a:pt x="10376" y="0"/>
                </a:lnTo>
                <a:lnTo>
                  <a:pt x="11211" y="0"/>
                </a:lnTo>
                <a:lnTo>
                  <a:pt x="11211" y="344"/>
                </a:lnTo>
                <a:lnTo>
                  <a:pt x="11329" y="344"/>
                </a:lnTo>
                <a:lnTo>
                  <a:pt x="11329" y="0"/>
                </a:lnTo>
                <a:lnTo>
                  <a:pt x="11603" y="0"/>
                </a:lnTo>
                <a:lnTo>
                  <a:pt x="11603" y="344"/>
                </a:lnTo>
                <a:lnTo>
                  <a:pt x="11717" y="344"/>
                </a:lnTo>
                <a:lnTo>
                  <a:pt x="11717" y="16"/>
                </a:lnTo>
                <a:lnTo>
                  <a:pt x="11718" y="0"/>
                </a:lnTo>
                <a:lnTo>
                  <a:pt x="12048" y="0"/>
                </a:lnTo>
                <a:lnTo>
                  <a:pt x="12048" y="84"/>
                </a:lnTo>
                <a:cubicBezTo>
                  <a:pt x="12048" y="267"/>
                  <a:pt x="12124" y="359"/>
                  <a:pt x="12278" y="359"/>
                </a:cubicBezTo>
                <a:cubicBezTo>
                  <a:pt x="12368" y="359"/>
                  <a:pt x="12434" y="320"/>
                  <a:pt x="12478" y="242"/>
                </a:cubicBezTo>
                <a:lnTo>
                  <a:pt x="12480" y="242"/>
                </a:lnTo>
                <a:lnTo>
                  <a:pt x="12480" y="344"/>
                </a:lnTo>
                <a:lnTo>
                  <a:pt x="12596" y="344"/>
                </a:lnTo>
                <a:lnTo>
                  <a:pt x="12596" y="0"/>
                </a:lnTo>
                <a:lnTo>
                  <a:pt x="12835" y="0"/>
                </a:lnTo>
                <a:lnTo>
                  <a:pt x="12835" y="165"/>
                </a:lnTo>
                <a:cubicBezTo>
                  <a:pt x="12835" y="294"/>
                  <a:pt x="12893" y="358"/>
                  <a:pt x="13009" y="358"/>
                </a:cubicBezTo>
                <a:cubicBezTo>
                  <a:pt x="13052" y="358"/>
                  <a:pt x="13086" y="351"/>
                  <a:pt x="13111" y="338"/>
                </a:cubicBezTo>
                <a:lnTo>
                  <a:pt x="13111" y="242"/>
                </a:lnTo>
                <a:cubicBezTo>
                  <a:pt x="13092" y="256"/>
                  <a:pt x="13069" y="264"/>
                  <a:pt x="13043" y="264"/>
                </a:cubicBezTo>
                <a:cubicBezTo>
                  <a:pt x="13010" y="264"/>
                  <a:pt x="12986" y="255"/>
                  <a:pt x="12971" y="236"/>
                </a:cubicBezTo>
                <a:cubicBezTo>
                  <a:pt x="12957" y="218"/>
                  <a:pt x="12950" y="187"/>
                  <a:pt x="12950" y="145"/>
                </a:cubicBezTo>
                <a:lnTo>
                  <a:pt x="12950" y="0"/>
                </a:lnTo>
                <a:lnTo>
                  <a:pt x="13247" y="0"/>
                </a:lnTo>
                <a:lnTo>
                  <a:pt x="13247" y="344"/>
                </a:lnTo>
                <a:lnTo>
                  <a:pt x="13361" y="344"/>
                </a:lnTo>
                <a:lnTo>
                  <a:pt x="13361" y="0"/>
                </a:lnTo>
                <a:lnTo>
                  <a:pt x="13680" y="0"/>
                </a:lnTo>
                <a:lnTo>
                  <a:pt x="13680" y="344"/>
                </a:lnTo>
                <a:lnTo>
                  <a:pt x="13794" y="344"/>
                </a:lnTo>
                <a:lnTo>
                  <a:pt x="13794" y="0"/>
                </a:lnTo>
                <a:lnTo>
                  <a:pt x="19226" y="0"/>
                </a:lnTo>
                <a:lnTo>
                  <a:pt x="19226" y="5111"/>
                </a:lnTo>
                <a:lnTo>
                  <a:pt x="0" y="5111"/>
                </a:lnTo>
                <a:lnTo>
                  <a:pt x="0" y="0"/>
                </a:lnTo>
                <a:close/>
              </a:path>
            </a:pathLst>
          </a:custGeom>
          <a:solidFill>
            <a:schemeClr val="tx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4" name="任意多边形 3"/>
          <p:cNvSpPr/>
          <p:nvPr/>
        </p:nvSpPr>
        <p:spPr>
          <a:xfrm>
            <a:off x="92075" y="-4095750"/>
            <a:ext cx="12208510" cy="3575050"/>
          </a:xfrm>
          <a:custGeom>
            <a:avLst/>
            <a:gdLst/>
            <a:ahLst/>
            <a:cxnLst>
              <a:cxn ang="3">
                <a:pos x="hc" y="t"/>
              </a:cxn>
              <a:cxn ang="cd2">
                <a:pos x="l" y="vc"/>
              </a:cxn>
              <a:cxn ang="cd4">
                <a:pos x="hc" y="b"/>
              </a:cxn>
              <a:cxn ang="0">
                <a:pos x="r" y="vc"/>
              </a:cxn>
            </a:cxnLst>
            <a:rect l="l" t="t" r="r" b="b"/>
            <a:pathLst>
              <a:path w="19226" h="5721">
                <a:moveTo>
                  <a:pt x="8299" y="5599"/>
                </a:moveTo>
                <a:lnTo>
                  <a:pt x="8301" y="5599"/>
                </a:lnTo>
                <a:cubicBezTo>
                  <a:pt x="8303" y="5621"/>
                  <a:pt x="8307" y="5642"/>
                  <a:pt x="8312" y="5661"/>
                </a:cubicBezTo>
                <a:lnTo>
                  <a:pt x="8329" y="5721"/>
                </a:lnTo>
                <a:lnTo>
                  <a:pt x="8267" y="5721"/>
                </a:lnTo>
                <a:lnTo>
                  <a:pt x="8286" y="5660"/>
                </a:lnTo>
                <a:cubicBezTo>
                  <a:pt x="8293" y="5636"/>
                  <a:pt x="8298" y="5616"/>
                  <a:pt x="8299" y="5599"/>
                </a:cubicBezTo>
                <a:close/>
                <a:moveTo>
                  <a:pt x="13534" y="5548"/>
                </a:moveTo>
                <a:cubicBezTo>
                  <a:pt x="13625" y="5548"/>
                  <a:pt x="13673" y="5605"/>
                  <a:pt x="13679" y="5720"/>
                </a:cubicBezTo>
                <a:lnTo>
                  <a:pt x="13679" y="5721"/>
                </a:lnTo>
                <a:lnTo>
                  <a:pt x="13363" y="5721"/>
                </a:lnTo>
                <a:lnTo>
                  <a:pt x="13363" y="5717"/>
                </a:lnTo>
                <a:cubicBezTo>
                  <a:pt x="13368" y="5673"/>
                  <a:pt x="13384" y="5636"/>
                  <a:pt x="13411" y="5605"/>
                </a:cubicBezTo>
                <a:cubicBezTo>
                  <a:pt x="13443" y="5567"/>
                  <a:pt x="13485" y="5548"/>
                  <a:pt x="13534" y="5548"/>
                </a:cubicBezTo>
                <a:close/>
                <a:moveTo>
                  <a:pt x="5760" y="5548"/>
                </a:moveTo>
                <a:cubicBezTo>
                  <a:pt x="5851" y="5548"/>
                  <a:pt x="5899" y="5605"/>
                  <a:pt x="5905" y="5720"/>
                </a:cubicBezTo>
                <a:lnTo>
                  <a:pt x="5905" y="5721"/>
                </a:lnTo>
                <a:lnTo>
                  <a:pt x="5589" y="5721"/>
                </a:lnTo>
                <a:lnTo>
                  <a:pt x="5589" y="5717"/>
                </a:lnTo>
                <a:cubicBezTo>
                  <a:pt x="5594" y="5673"/>
                  <a:pt x="5610" y="5636"/>
                  <a:pt x="5637" y="5605"/>
                </a:cubicBezTo>
                <a:cubicBezTo>
                  <a:pt x="5669" y="5567"/>
                  <a:pt x="5711" y="5548"/>
                  <a:pt x="5760" y="5548"/>
                </a:cubicBezTo>
                <a:close/>
                <a:moveTo>
                  <a:pt x="9801" y="5545"/>
                </a:moveTo>
                <a:cubicBezTo>
                  <a:pt x="9850" y="5545"/>
                  <a:pt x="9889" y="5561"/>
                  <a:pt x="9916" y="5593"/>
                </a:cubicBezTo>
                <a:cubicBezTo>
                  <a:pt x="9940" y="5621"/>
                  <a:pt x="9954" y="5660"/>
                  <a:pt x="9957" y="5708"/>
                </a:cubicBezTo>
                <a:lnTo>
                  <a:pt x="9957" y="5721"/>
                </a:lnTo>
                <a:lnTo>
                  <a:pt x="9621" y="5721"/>
                </a:lnTo>
                <a:lnTo>
                  <a:pt x="9623" y="5709"/>
                </a:lnTo>
                <a:cubicBezTo>
                  <a:pt x="9633" y="5664"/>
                  <a:pt x="9653" y="5626"/>
                  <a:pt x="9682" y="5596"/>
                </a:cubicBezTo>
                <a:cubicBezTo>
                  <a:pt x="9715" y="5562"/>
                  <a:pt x="9755" y="5545"/>
                  <a:pt x="9801" y="5545"/>
                </a:cubicBezTo>
                <a:close/>
                <a:moveTo>
                  <a:pt x="9120" y="5545"/>
                </a:moveTo>
                <a:cubicBezTo>
                  <a:pt x="9169" y="5545"/>
                  <a:pt x="9208" y="5561"/>
                  <a:pt x="9235" y="5593"/>
                </a:cubicBezTo>
                <a:cubicBezTo>
                  <a:pt x="9259" y="5621"/>
                  <a:pt x="9273" y="5660"/>
                  <a:pt x="9276" y="5708"/>
                </a:cubicBezTo>
                <a:lnTo>
                  <a:pt x="9276" y="5721"/>
                </a:lnTo>
                <a:lnTo>
                  <a:pt x="8940" y="5721"/>
                </a:lnTo>
                <a:lnTo>
                  <a:pt x="8942" y="5709"/>
                </a:lnTo>
                <a:cubicBezTo>
                  <a:pt x="8952" y="5664"/>
                  <a:pt x="8972" y="5626"/>
                  <a:pt x="9001" y="5596"/>
                </a:cubicBezTo>
                <a:cubicBezTo>
                  <a:pt x="9034" y="5562"/>
                  <a:pt x="9074" y="5545"/>
                  <a:pt x="9120" y="5545"/>
                </a:cubicBezTo>
                <a:close/>
                <a:moveTo>
                  <a:pt x="6468" y="5545"/>
                </a:moveTo>
                <a:cubicBezTo>
                  <a:pt x="6517" y="5545"/>
                  <a:pt x="6556" y="5561"/>
                  <a:pt x="6583" y="5593"/>
                </a:cubicBezTo>
                <a:cubicBezTo>
                  <a:pt x="6607" y="5621"/>
                  <a:pt x="6621" y="5660"/>
                  <a:pt x="6624" y="5708"/>
                </a:cubicBezTo>
                <a:lnTo>
                  <a:pt x="6624" y="5721"/>
                </a:lnTo>
                <a:lnTo>
                  <a:pt x="6288" y="5721"/>
                </a:lnTo>
                <a:lnTo>
                  <a:pt x="6290" y="5709"/>
                </a:lnTo>
                <a:cubicBezTo>
                  <a:pt x="6300" y="5664"/>
                  <a:pt x="6320" y="5626"/>
                  <a:pt x="6349" y="5596"/>
                </a:cubicBezTo>
                <a:cubicBezTo>
                  <a:pt x="6382" y="5562"/>
                  <a:pt x="6422" y="5545"/>
                  <a:pt x="6468" y="5545"/>
                </a:cubicBezTo>
                <a:close/>
                <a:moveTo>
                  <a:pt x="0" y="0"/>
                </a:moveTo>
                <a:lnTo>
                  <a:pt x="19226" y="0"/>
                </a:lnTo>
                <a:lnTo>
                  <a:pt x="19226" y="5721"/>
                </a:lnTo>
                <a:lnTo>
                  <a:pt x="13794" y="5721"/>
                </a:lnTo>
                <a:lnTo>
                  <a:pt x="13794" y="5717"/>
                </a:lnTo>
                <a:cubicBezTo>
                  <a:pt x="13794" y="5541"/>
                  <a:pt x="13721" y="5453"/>
                  <a:pt x="13575" y="5453"/>
                </a:cubicBezTo>
                <a:cubicBezTo>
                  <a:pt x="13484" y="5453"/>
                  <a:pt x="13413" y="5493"/>
                  <a:pt x="13364" y="5575"/>
                </a:cubicBezTo>
                <a:lnTo>
                  <a:pt x="13361" y="5575"/>
                </a:lnTo>
                <a:lnTo>
                  <a:pt x="13361" y="5157"/>
                </a:lnTo>
                <a:lnTo>
                  <a:pt x="13247" y="5157"/>
                </a:lnTo>
                <a:lnTo>
                  <a:pt x="13247" y="5721"/>
                </a:lnTo>
                <a:lnTo>
                  <a:pt x="12950" y="5721"/>
                </a:lnTo>
                <a:lnTo>
                  <a:pt x="12950" y="5563"/>
                </a:lnTo>
                <a:lnTo>
                  <a:pt x="13111" y="5563"/>
                </a:lnTo>
                <a:lnTo>
                  <a:pt x="13111" y="5468"/>
                </a:lnTo>
                <a:lnTo>
                  <a:pt x="12950" y="5468"/>
                </a:lnTo>
                <a:lnTo>
                  <a:pt x="12950" y="5276"/>
                </a:lnTo>
                <a:lnTo>
                  <a:pt x="12835" y="5312"/>
                </a:lnTo>
                <a:lnTo>
                  <a:pt x="12835" y="5468"/>
                </a:lnTo>
                <a:lnTo>
                  <a:pt x="12724" y="5468"/>
                </a:lnTo>
                <a:lnTo>
                  <a:pt x="12724" y="5563"/>
                </a:lnTo>
                <a:lnTo>
                  <a:pt x="12835" y="5563"/>
                </a:lnTo>
                <a:lnTo>
                  <a:pt x="12835" y="5721"/>
                </a:lnTo>
                <a:lnTo>
                  <a:pt x="12596" y="5721"/>
                </a:lnTo>
                <a:lnTo>
                  <a:pt x="12596" y="5468"/>
                </a:lnTo>
                <a:lnTo>
                  <a:pt x="12480" y="5468"/>
                </a:lnTo>
                <a:lnTo>
                  <a:pt x="12480" y="5721"/>
                </a:lnTo>
                <a:lnTo>
                  <a:pt x="12161" y="5721"/>
                </a:lnTo>
                <a:lnTo>
                  <a:pt x="12161" y="5468"/>
                </a:lnTo>
                <a:lnTo>
                  <a:pt x="12048" y="5468"/>
                </a:lnTo>
                <a:lnTo>
                  <a:pt x="12048" y="5721"/>
                </a:lnTo>
                <a:lnTo>
                  <a:pt x="11723" y="5721"/>
                </a:lnTo>
                <a:lnTo>
                  <a:pt x="11723" y="5717"/>
                </a:lnTo>
                <a:cubicBezTo>
                  <a:pt x="11730" y="5681"/>
                  <a:pt x="11743" y="5650"/>
                  <a:pt x="11761" y="5624"/>
                </a:cubicBezTo>
                <a:cubicBezTo>
                  <a:pt x="11790" y="5582"/>
                  <a:pt x="11826" y="5561"/>
                  <a:pt x="11871" y="5561"/>
                </a:cubicBezTo>
                <a:cubicBezTo>
                  <a:pt x="11905" y="5561"/>
                  <a:pt x="11931" y="5568"/>
                  <a:pt x="11950" y="5582"/>
                </a:cubicBezTo>
                <a:lnTo>
                  <a:pt x="11950" y="5466"/>
                </a:lnTo>
                <a:cubicBezTo>
                  <a:pt x="11936" y="5460"/>
                  <a:pt x="11916" y="5457"/>
                  <a:pt x="11890" y="5457"/>
                </a:cubicBezTo>
                <a:cubicBezTo>
                  <a:pt x="11809" y="5457"/>
                  <a:pt x="11753" y="5504"/>
                  <a:pt x="11720" y="5600"/>
                </a:cubicBezTo>
                <a:lnTo>
                  <a:pt x="11717" y="5600"/>
                </a:lnTo>
                <a:lnTo>
                  <a:pt x="11717" y="5468"/>
                </a:lnTo>
                <a:lnTo>
                  <a:pt x="11603" y="5468"/>
                </a:lnTo>
                <a:lnTo>
                  <a:pt x="11603" y="5721"/>
                </a:lnTo>
                <a:lnTo>
                  <a:pt x="11329" y="5721"/>
                </a:lnTo>
                <a:lnTo>
                  <a:pt x="11329" y="5313"/>
                </a:lnTo>
                <a:lnTo>
                  <a:pt x="11591" y="5313"/>
                </a:lnTo>
                <a:lnTo>
                  <a:pt x="11591" y="5208"/>
                </a:lnTo>
                <a:lnTo>
                  <a:pt x="10950" y="5208"/>
                </a:lnTo>
                <a:lnTo>
                  <a:pt x="10950" y="5313"/>
                </a:lnTo>
                <a:lnTo>
                  <a:pt x="11211" y="5313"/>
                </a:lnTo>
                <a:lnTo>
                  <a:pt x="11211" y="5721"/>
                </a:lnTo>
                <a:lnTo>
                  <a:pt x="10376" y="5721"/>
                </a:lnTo>
                <a:lnTo>
                  <a:pt x="10376" y="5563"/>
                </a:lnTo>
                <a:lnTo>
                  <a:pt x="10537" y="5563"/>
                </a:lnTo>
                <a:lnTo>
                  <a:pt x="10537" y="5468"/>
                </a:lnTo>
                <a:lnTo>
                  <a:pt x="10376" y="5468"/>
                </a:lnTo>
                <a:lnTo>
                  <a:pt x="10376" y="5276"/>
                </a:lnTo>
                <a:lnTo>
                  <a:pt x="10261" y="5312"/>
                </a:lnTo>
                <a:lnTo>
                  <a:pt x="10261" y="5468"/>
                </a:lnTo>
                <a:lnTo>
                  <a:pt x="10150" y="5468"/>
                </a:lnTo>
                <a:lnTo>
                  <a:pt x="10150" y="5563"/>
                </a:lnTo>
                <a:lnTo>
                  <a:pt x="10261" y="5563"/>
                </a:lnTo>
                <a:lnTo>
                  <a:pt x="10261" y="5721"/>
                </a:lnTo>
                <a:lnTo>
                  <a:pt x="10071" y="5721"/>
                </a:lnTo>
                <a:lnTo>
                  <a:pt x="10070" y="5710"/>
                </a:lnTo>
                <a:cubicBezTo>
                  <a:pt x="10063" y="5637"/>
                  <a:pt x="10040" y="5579"/>
                  <a:pt x="10001" y="5534"/>
                </a:cubicBezTo>
                <a:cubicBezTo>
                  <a:pt x="9953" y="5480"/>
                  <a:pt x="9887" y="5453"/>
                  <a:pt x="9802" y="5453"/>
                </a:cubicBezTo>
                <a:cubicBezTo>
                  <a:pt x="9717" y="5453"/>
                  <a:pt x="9645" y="5485"/>
                  <a:pt x="9588" y="5549"/>
                </a:cubicBezTo>
                <a:cubicBezTo>
                  <a:pt x="9548" y="5594"/>
                  <a:pt x="9522" y="5646"/>
                  <a:pt x="9510" y="5707"/>
                </a:cubicBezTo>
                <a:lnTo>
                  <a:pt x="9507" y="5721"/>
                </a:lnTo>
                <a:lnTo>
                  <a:pt x="9390" y="5721"/>
                </a:lnTo>
                <a:lnTo>
                  <a:pt x="9389" y="5710"/>
                </a:lnTo>
                <a:cubicBezTo>
                  <a:pt x="9382" y="5637"/>
                  <a:pt x="9359" y="5579"/>
                  <a:pt x="9320" y="5534"/>
                </a:cubicBezTo>
                <a:cubicBezTo>
                  <a:pt x="9272" y="5480"/>
                  <a:pt x="9206" y="5453"/>
                  <a:pt x="9121" y="5453"/>
                </a:cubicBezTo>
                <a:cubicBezTo>
                  <a:pt x="9036" y="5453"/>
                  <a:pt x="8964" y="5485"/>
                  <a:pt x="8907" y="5549"/>
                </a:cubicBezTo>
                <a:cubicBezTo>
                  <a:pt x="8867" y="5594"/>
                  <a:pt x="8841" y="5646"/>
                  <a:pt x="8829" y="5707"/>
                </a:cubicBezTo>
                <a:lnTo>
                  <a:pt x="8826" y="5721"/>
                </a:lnTo>
                <a:lnTo>
                  <a:pt x="8678" y="5721"/>
                </a:lnTo>
                <a:lnTo>
                  <a:pt x="8754" y="5468"/>
                </a:lnTo>
                <a:lnTo>
                  <a:pt x="8642" y="5468"/>
                </a:lnTo>
                <a:lnTo>
                  <a:pt x="8576" y="5721"/>
                </a:lnTo>
                <a:lnTo>
                  <a:pt x="8426" y="5721"/>
                </a:lnTo>
                <a:lnTo>
                  <a:pt x="8355" y="5468"/>
                </a:lnTo>
                <a:lnTo>
                  <a:pt x="8249" y="5468"/>
                </a:lnTo>
                <a:lnTo>
                  <a:pt x="8175" y="5721"/>
                </a:lnTo>
                <a:lnTo>
                  <a:pt x="8023" y="5721"/>
                </a:lnTo>
                <a:lnTo>
                  <a:pt x="7955" y="5468"/>
                </a:lnTo>
                <a:lnTo>
                  <a:pt x="7836" y="5468"/>
                </a:lnTo>
                <a:lnTo>
                  <a:pt x="7912" y="5721"/>
                </a:lnTo>
                <a:lnTo>
                  <a:pt x="7706" y="5721"/>
                </a:lnTo>
                <a:lnTo>
                  <a:pt x="7702" y="5716"/>
                </a:lnTo>
                <a:cubicBezTo>
                  <a:pt x="7665" y="5682"/>
                  <a:pt x="7610" y="5647"/>
                  <a:pt x="7538" y="5613"/>
                </a:cubicBezTo>
                <a:cubicBezTo>
                  <a:pt x="7457" y="5573"/>
                  <a:pt x="7404" y="5541"/>
                  <a:pt x="7380" y="5518"/>
                </a:cubicBezTo>
                <a:cubicBezTo>
                  <a:pt x="7356" y="5495"/>
                  <a:pt x="7344" y="5465"/>
                  <a:pt x="7344" y="5429"/>
                </a:cubicBezTo>
                <a:cubicBezTo>
                  <a:pt x="7344" y="5387"/>
                  <a:pt x="7361" y="5355"/>
                  <a:pt x="7396" y="5332"/>
                </a:cubicBezTo>
                <a:cubicBezTo>
                  <a:pt x="7431" y="5308"/>
                  <a:pt x="7476" y="5297"/>
                  <a:pt x="7532" y="5297"/>
                </a:cubicBezTo>
                <a:cubicBezTo>
                  <a:pt x="7615" y="5297"/>
                  <a:pt x="7684" y="5316"/>
                  <a:pt x="7739" y="5354"/>
                </a:cubicBezTo>
                <a:lnTo>
                  <a:pt x="7739" y="5226"/>
                </a:lnTo>
                <a:cubicBezTo>
                  <a:pt x="7697" y="5204"/>
                  <a:pt x="7631" y="5193"/>
                  <a:pt x="7541" y="5193"/>
                </a:cubicBezTo>
                <a:cubicBezTo>
                  <a:pt x="7448" y="5193"/>
                  <a:pt x="7372" y="5215"/>
                  <a:pt x="7311" y="5259"/>
                </a:cubicBezTo>
                <a:cubicBezTo>
                  <a:pt x="7251" y="5303"/>
                  <a:pt x="7221" y="5363"/>
                  <a:pt x="7221" y="5439"/>
                </a:cubicBezTo>
                <a:cubicBezTo>
                  <a:pt x="7221" y="5489"/>
                  <a:pt x="7235" y="5533"/>
                  <a:pt x="7264" y="5572"/>
                </a:cubicBezTo>
                <a:cubicBezTo>
                  <a:pt x="7293" y="5611"/>
                  <a:pt x="7353" y="5653"/>
                  <a:pt x="7444" y="5698"/>
                </a:cubicBezTo>
                <a:cubicBezTo>
                  <a:pt x="7460" y="5706"/>
                  <a:pt x="7475" y="5714"/>
                  <a:pt x="7489" y="5721"/>
                </a:cubicBezTo>
                <a:lnTo>
                  <a:pt x="7489" y="5721"/>
                </a:lnTo>
                <a:lnTo>
                  <a:pt x="6738" y="5721"/>
                </a:lnTo>
                <a:lnTo>
                  <a:pt x="6737" y="5710"/>
                </a:lnTo>
                <a:cubicBezTo>
                  <a:pt x="6730" y="5637"/>
                  <a:pt x="6707" y="5579"/>
                  <a:pt x="6668" y="5534"/>
                </a:cubicBezTo>
                <a:cubicBezTo>
                  <a:pt x="6620" y="5480"/>
                  <a:pt x="6554" y="5453"/>
                  <a:pt x="6469" y="5453"/>
                </a:cubicBezTo>
                <a:cubicBezTo>
                  <a:pt x="6384" y="5453"/>
                  <a:pt x="6312" y="5485"/>
                  <a:pt x="6255" y="5549"/>
                </a:cubicBezTo>
                <a:cubicBezTo>
                  <a:pt x="6215" y="5594"/>
                  <a:pt x="6189" y="5646"/>
                  <a:pt x="6177" y="5707"/>
                </a:cubicBezTo>
                <a:lnTo>
                  <a:pt x="6174" y="5721"/>
                </a:lnTo>
                <a:lnTo>
                  <a:pt x="6020" y="5721"/>
                </a:lnTo>
                <a:lnTo>
                  <a:pt x="6020" y="5717"/>
                </a:lnTo>
                <a:cubicBezTo>
                  <a:pt x="6020" y="5541"/>
                  <a:pt x="5947" y="5453"/>
                  <a:pt x="5801" y="5453"/>
                </a:cubicBezTo>
                <a:cubicBezTo>
                  <a:pt x="5710" y="5453"/>
                  <a:pt x="5639" y="5493"/>
                  <a:pt x="5590" y="5575"/>
                </a:cubicBezTo>
                <a:lnTo>
                  <a:pt x="5587" y="5575"/>
                </a:lnTo>
                <a:lnTo>
                  <a:pt x="5587" y="5157"/>
                </a:lnTo>
                <a:lnTo>
                  <a:pt x="5473" y="5157"/>
                </a:lnTo>
                <a:lnTo>
                  <a:pt x="5473" y="5721"/>
                </a:lnTo>
                <a:lnTo>
                  <a:pt x="5086" y="5721"/>
                </a:lnTo>
                <a:lnTo>
                  <a:pt x="5086" y="5313"/>
                </a:lnTo>
                <a:lnTo>
                  <a:pt x="5348" y="5313"/>
                </a:lnTo>
                <a:lnTo>
                  <a:pt x="5348" y="5208"/>
                </a:lnTo>
                <a:lnTo>
                  <a:pt x="4707" y="5208"/>
                </a:lnTo>
                <a:lnTo>
                  <a:pt x="4707" y="5313"/>
                </a:lnTo>
                <a:lnTo>
                  <a:pt x="4968" y="5313"/>
                </a:lnTo>
                <a:lnTo>
                  <a:pt x="4968" y="5721"/>
                </a:lnTo>
                <a:lnTo>
                  <a:pt x="0" y="5721"/>
                </a:lnTo>
                <a:lnTo>
                  <a:pt x="0" y="0"/>
                </a:lnTo>
                <a:close/>
              </a:path>
            </a:pathLst>
          </a:custGeom>
          <a:solidFill>
            <a:schemeClr val="tx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lnSpc>
                <a:spcPct val="200000"/>
              </a:lnSpc>
            </a:pPr>
            <a:endParaRPr lang="en-US" altLang="zh-CN" sz="6000" dirty="0">
              <a:solidFill>
                <a:prstClr val="white"/>
              </a:solidFill>
              <a:latin typeface="微软雅黑" panose="020B0503020204020204" charset="-122"/>
              <a:ea typeface="微软雅黑" panose="020B0503020204020204" charset="-122"/>
              <a:sym typeface="+mn-ea"/>
            </a:endParaRPr>
          </a:p>
        </p:txBody>
      </p:sp>
      <p:sp>
        <p:nvSpPr>
          <p:cNvPr id="3" name="文本框 2"/>
          <p:cNvSpPr txBox="1"/>
          <p:nvPr/>
        </p:nvSpPr>
        <p:spPr>
          <a:xfrm>
            <a:off x="1061720" y="3369310"/>
            <a:ext cx="11014710" cy="1180465"/>
          </a:xfrm>
          <a:prstGeom prst="rect">
            <a:avLst/>
          </a:prstGeom>
          <a:noFill/>
        </p:spPr>
        <p:txBody>
          <a:bodyPr wrap="square" rtlCol="0">
            <a:noAutofit/>
          </a:bodyPr>
          <a:p>
            <a:r>
              <a:rPr lang="en-US" altLang="zh-CN" sz="4000" b="1" dirty="0">
                <a:gradFill>
                  <a:gsLst>
                    <a:gs pos="50000">
                      <a:schemeClr val="tx1"/>
                    </a:gs>
                    <a:gs pos="0">
                      <a:schemeClr val="tx1">
                        <a:lumMod val="25000"/>
                        <a:lumOff val="75000"/>
                      </a:schemeClr>
                    </a:gs>
                    <a:gs pos="100000">
                      <a:schemeClr val="tx1">
                        <a:lumMod val="85000"/>
                      </a:schemeClr>
                    </a:gs>
                  </a:gsLst>
                  <a:lin ang="5400000" scaled="1"/>
                </a:gradFill>
                <a:latin typeface="微软雅黑" panose="020B0503020204020204" charset="-122"/>
                <a:ea typeface="微软雅黑" panose="020B0503020204020204" charset="-122"/>
                <a:sym typeface="+mn-ea"/>
              </a:rPr>
              <a:t>How To Enjoy Desserts Without The Guilt</a:t>
            </a:r>
            <a:endParaRPr lang="en-US" altLang="zh-CN" sz="4000" b="1" dirty="0">
              <a:gradFill>
                <a:gsLst>
                  <a:gs pos="50000">
                    <a:schemeClr val="tx1"/>
                  </a:gs>
                  <a:gs pos="0">
                    <a:schemeClr val="tx1">
                      <a:lumMod val="25000"/>
                      <a:lumOff val="75000"/>
                    </a:schemeClr>
                  </a:gs>
                  <a:gs pos="100000">
                    <a:schemeClr val="tx1">
                      <a:lumMod val="85000"/>
                    </a:schemeClr>
                  </a:gs>
                </a:gsLst>
                <a:lin ang="5400000" scaled="1"/>
              </a:gradFill>
              <a:latin typeface="微软雅黑" panose="020B0503020204020204" charset="-122"/>
              <a:ea typeface="微软雅黑" panose="020B0503020204020204" charset="-122"/>
              <a:sym typeface="+mn-ea"/>
            </a:endParaRPr>
          </a:p>
        </p:txBody>
      </p:sp>
      <p:sp>
        <p:nvSpPr>
          <p:cNvPr id="6" name="文本框 5"/>
          <p:cNvSpPr txBox="1"/>
          <p:nvPr/>
        </p:nvSpPr>
        <p:spPr>
          <a:xfrm>
            <a:off x="1152525" y="4912360"/>
            <a:ext cx="4064000" cy="521970"/>
          </a:xfrm>
          <a:prstGeom prst="rect">
            <a:avLst/>
          </a:prstGeom>
          <a:noFill/>
        </p:spPr>
        <p:txBody>
          <a:bodyPr wrap="square" rtlCol="0">
            <a:spAutoFit/>
          </a:bodyPr>
          <a:p>
            <a:r>
              <a:rPr lang="zh-CN" altLang="en-US" sz="2800"/>
              <a:t>汇报人：王心怡</a:t>
            </a:r>
            <a:endParaRPr lang="zh-CN" altLang="en-US" sz="2800"/>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2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p>
            <a:endParaRPr lang="zh-CN" altLang="en-US"/>
          </a:p>
        </p:txBody>
      </p:sp>
      <p:pic>
        <p:nvPicPr>
          <p:cNvPr id="4" name="内容占位符 3"/>
          <p:cNvPicPr>
            <a:picLocks noChangeAspect="1"/>
          </p:cNvPicPr>
          <p:nvPr>
            <p:ph idx="1"/>
            <p:custDataLst>
              <p:tags r:id="rId2"/>
            </p:custDataLst>
          </p:nvPr>
        </p:nvPicPr>
        <p:blipFill>
          <a:blip r:embed="rId3"/>
          <a:stretch>
            <a:fillRect/>
          </a:stretch>
        </p:blipFill>
        <p:spPr>
          <a:xfrm>
            <a:off x="0" y="0"/>
            <a:ext cx="12192000" cy="6857365"/>
          </a:xfrm>
          <a:prstGeom prst="rect">
            <a:avLst/>
          </a:prstGeom>
        </p:spPr>
      </p:pic>
      <p:sp>
        <p:nvSpPr>
          <p:cNvPr id="5" name="文本框 4"/>
          <p:cNvSpPr txBox="1"/>
          <p:nvPr/>
        </p:nvSpPr>
        <p:spPr>
          <a:xfrm>
            <a:off x="2254250" y="1574165"/>
            <a:ext cx="8399780" cy="1854835"/>
          </a:xfrm>
          <a:prstGeom prst="rect">
            <a:avLst/>
          </a:prstGeom>
          <a:noFill/>
        </p:spPr>
        <p:txBody>
          <a:bodyPr wrap="square" rtlCol="0">
            <a:noAutofit/>
          </a:bodyPr>
          <a:p>
            <a:r>
              <a:rPr lang="zh-CN" altLang="en-US" sz="4000">
                <a:latin typeface="微软雅黑" panose="020B0503020204020204" charset="-122"/>
                <a:ea typeface="微软雅黑" panose="020B0503020204020204" charset="-122"/>
                <a:cs typeface="微软雅黑" panose="020B0503020204020204" charset="-122"/>
              </a:rPr>
              <a:t>压力大的时候就应该吃甜品！因为</a:t>
            </a:r>
            <a:r>
              <a:rPr lang="en-US" altLang="zh-CN" sz="4000">
                <a:solidFill>
                  <a:srgbClr val="FF0000"/>
                </a:solidFill>
                <a:latin typeface="微软雅黑" panose="020B0503020204020204" charset="-122"/>
                <a:ea typeface="微软雅黑" panose="020B0503020204020204" charset="-122"/>
                <a:cs typeface="微软雅黑" panose="020B0503020204020204" charset="-122"/>
              </a:rPr>
              <a:t>stressed</a:t>
            </a:r>
            <a:r>
              <a:rPr lang="zh-CN" altLang="en-US" sz="4000">
                <a:latin typeface="微软雅黑" panose="020B0503020204020204" charset="-122"/>
                <a:ea typeface="微软雅黑" panose="020B0503020204020204" charset="-122"/>
                <a:cs typeface="微软雅黑" panose="020B0503020204020204" charset="-122"/>
              </a:rPr>
              <a:t>倒反过来就是</a:t>
            </a:r>
            <a:r>
              <a:rPr lang="en-US" altLang="zh-CN" sz="4000">
                <a:solidFill>
                  <a:srgbClr val="FF0000"/>
                </a:solidFill>
                <a:latin typeface="微软雅黑" panose="020B0503020204020204" charset="-122"/>
                <a:ea typeface="微软雅黑" panose="020B0503020204020204" charset="-122"/>
                <a:cs typeface="微软雅黑" panose="020B0503020204020204" charset="-122"/>
              </a:rPr>
              <a:t>desserts</a:t>
            </a:r>
            <a:endParaRPr lang="en-US" altLang="zh-CN" sz="400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7" name="209cf22fd0dc445efc719776ddbf264b">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381500" y="3014345"/>
            <a:ext cx="3429000" cy="4572000"/>
          </a:xfrm>
          <a:prstGeom prst="rect">
            <a:avLst/>
          </a:prstGeom>
        </p:spPr>
      </p:pic>
    </p:spTree>
    <p:custDataLst>
      <p:tags r:id="rId7"/>
    </p:custDataLst>
  </p:cSld>
  <p:clrMapOvr>
    <a:masterClrMapping/>
  </p:clrMapOvr>
  <p:timing>
    <p:tnLst>
      <p:par>
        <p:cTn id="1" dur="indefinite" restart="never" nodeType="tmRoot">
          <p:childTnLst>
            <p:video fullScrn="1">
              <p:cMediaNode showWhenStopped="0">
                <p:cTn id="2" fill="remove"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p>
            <a:endParaRPr lang="zh-CN" altLang="en-US"/>
          </a:p>
        </p:txBody>
      </p:sp>
      <p:pic>
        <p:nvPicPr>
          <p:cNvPr id="4" name="内容占位符 3"/>
          <p:cNvPicPr>
            <a:picLocks noChangeAspect="1"/>
          </p:cNvPicPr>
          <p:nvPr>
            <p:ph idx="1"/>
            <p:custDataLst>
              <p:tags r:id="rId2"/>
            </p:custDataLst>
          </p:nvPr>
        </p:nvPicPr>
        <p:blipFill>
          <a:blip r:embed="rId3"/>
          <a:stretch>
            <a:fillRect/>
          </a:stretch>
        </p:blipFill>
        <p:spPr>
          <a:xfrm>
            <a:off x="3228340" y="635"/>
            <a:ext cx="8963660" cy="6857365"/>
          </a:xfrm>
          <a:prstGeom prst="rect">
            <a:avLst/>
          </a:prstGeom>
        </p:spPr>
      </p:pic>
      <p:pic>
        <p:nvPicPr>
          <p:cNvPr id="7" name="图片 6"/>
          <p:cNvPicPr>
            <a:picLocks noChangeAspect="1"/>
          </p:cNvPicPr>
          <p:nvPr/>
        </p:nvPicPr>
        <p:blipFill>
          <a:blip r:embed="rId4"/>
          <a:stretch>
            <a:fillRect/>
          </a:stretch>
        </p:blipFill>
        <p:spPr>
          <a:xfrm>
            <a:off x="-103505" y="-635"/>
            <a:ext cx="5145405" cy="6858000"/>
          </a:xfrm>
          <a:prstGeom prst="rect">
            <a:avLst/>
          </a:prstGeom>
        </p:spPr>
      </p:pic>
      <p:sp>
        <p:nvSpPr>
          <p:cNvPr id="8" name="文本框 7"/>
          <p:cNvSpPr txBox="1"/>
          <p:nvPr/>
        </p:nvSpPr>
        <p:spPr>
          <a:xfrm>
            <a:off x="5741035" y="290195"/>
            <a:ext cx="5567045" cy="1237615"/>
          </a:xfrm>
          <a:prstGeom prst="rect">
            <a:avLst/>
          </a:prstGeom>
          <a:noFill/>
        </p:spPr>
        <p:txBody>
          <a:bodyPr wrap="square" rtlCol="0">
            <a:noAutofit/>
          </a:bodyPr>
          <a:p>
            <a:r>
              <a:rPr lang="en-US" altLang="zh-CN" sz="2400"/>
              <a:t>Childhood experiences often shape how we relate to sweets, influencing our attitudes well into adulthood.</a:t>
            </a:r>
            <a:endParaRPr lang="en-US" altLang="zh-CN" sz="2400"/>
          </a:p>
        </p:txBody>
      </p:sp>
      <p:sp>
        <p:nvSpPr>
          <p:cNvPr id="9" name="文本框 8"/>
          <p:cNvSpPr txBox="1"/>
          <p:nvPr/>
        </p:nvSpPr>
        <p:spPr>
          <a:xfrm>
            <a:off x="5741035" y="1803400"/>
            <a:ext cx="5386705" cy="2881630"/>
          </a:xfrm>
          <a:prstGeom prst="rect">
            <a:avLst/>
          </a:prstGeom>
          <a:noFill/>
        </p:spPr>
        <p:txBody>
          <a:bodyPr wrap="square" rtlCol="0">
            <a:noAutofit/>
          </a:bodyPr>
          <a:p>
            <a:r>
              <a:rPr lang="en-US" altLang="zh-CN" sz="2400"/>
              <a:t>Many adults internalize messages such as: you must "earn" dessert, indulgence is wrong, or cravings signal lack of self-control.Early feeding practices, societal norms, and marketing labels that classify foods as "good" or "bad" reinforce these beliefs.</a:t>
            </a:r>
            <a:endParaRPr lang="zh-CN" altLang="en-US" sz="2400"/>
          </a:p>
        </p:txBody>
      </p:sp>
      <p:pic>
        <p:nvPicPr>
          <p:cNvPr id="10" name="图片 9"/>
          <p:cNvPicPr>
            <a:picLocks noChangeAspect="1"/>
          </p:cNvPicPr>
          <p:nvPr/>
        </p:nvPicPr>
        <p:blipFill>
          <a:blip r:embed="rId5"/>
          <a:stretch>
            <a:fillRect/>
          </a:stretch>
        </p:blipFill>
        <p:spPr>
          <a:xfrm>
            <a:off x="9172575" y="4685030"/>
            <a:ext cx="3019425" cy="17780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0"/>
            <a:ext cx="12192635" cy="6858000"/>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
        <p:nvSpPr>
          <p:cNvPr id="3" name="矩形 2"/>
          <p:cNvSpPr/>
          <p:nvPr/>
        </p:nvSpPr>
        <p:spPr>
          <a:xfrm>
            <a:off x="13335" y="0"/>
            <a:ext cx="12191365" cy="6858635"/>
          </a:xfrm>
          <a:prstGeom prst="rect">
            <a:avLst/>
          </a:prstGeom>
          <a:solidFill>
            <a:schemeClr val="bg1">
              <a:alpha val="61000"/>
            </a:scheme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p:cNvPicPr>
            <a:picLocks noChangeAspect="1"/>
          </p:cNvPicPr>
          <p:nvPr/>
        </p:nvPicPr>
        <p:blipFill>
          <a:blip r:embed="rId2"/>
          <a:stretch>
            <a:fillRect/>
          </a:stretch>
        </p:blipFill>
        <p:spPr>
          <a:xfrm>
            <a:off x="635" y="-635"/>
            <a:ext cx="2359025" cy="2183130"/>
          </a:xfrm>
          <a:prstGeom prst="rect">
            <a:avLst/>
          </a:prstGeom>
        </p:spPr>
      </p:pic>
      <p:pic>
        <p:nvPicPr>
          <p:cNvPr id="13" name="图片 12"/>
          <p:cNvPicPr>
            <a:picLocks noChangeAspect="1"/>
          </p:cNvPicPr>
          <p:nvPr/>
        </p:nvPicPr>
        <p:blipFill>
          <a:blip r:embed="rId3"/>
          <a:stretch>
            <a:fillRect/>
          </a:stretch>
        </p:blipFill>
        <p:spPr>
          <a:xfrm>
            <a:off x="2298065" y="343535"/>
            <a:ext cx="2315210" cy="2266315"/>
          </a:xfrm>
          <a:prstGeom prst="rect">
            <a:avLst/>
          </a:prstGeom>
        </p:spPr>
      </p:pic>
      <p:pic>
        <p:nvPicPr>
          <p:cNvPr id="14" name="图片 13"/>
          <p:cNvPicPr>
            <a:picLocks noChangeAspect="1"/>
          </p:cNvPicPr>
          <p:nvPr/>
        </p:nvPicPr>
        <p:blipFill>
          <a:blip r:embed="rId4"/>
          <a:stretch>
            <a:fillRect/>
          </a:stretch>
        </p:blipFill>
        <p:spPr>
          <a:xfrm>
            <a:off x="4613275" y="-635"/>
            <a:ext cx="2507615" cy="2340610"/>
          </a:xfrm>
          <a:prstGeom prst="rect">
            <a:avLst/>
          </a:prstGeom>
        </p:spPr>
      </p:pic>
      <p:pic>
        <p:nvPicPr>
          <p:cNvPr id="15" name="图片 14"/>
          <p:cNvPicPr>
            <a:picLocks noChangeAspect="1"/>
          </p:cNvPicPr>
          <p:nvPr/>
        </p:nvPicPr>
        <p:blipFill>
          <a:blip r:embed="rId5"/>
          <a:stretch>
            <a:fillRect/>
          </a:stretch>
        </p:blipFill>
        <p:spPr>
          <a:xfrm>
            <a:off x="7120890" y="594360"/>
            <a:ext cx="2505710" cy="2215515"/>
          </a:xfrm>
          <a:prstGeom prst="rect">
            <a:avLst/>
          </a:prstGeom>
        </p:spPr>
      </p:pic>
      <p:pic>
        <p:nvPicPr>
          <p:cNvPr id="16" name="图片 15"/>
          <p:cNvPicPr>
            <a:picLocks noChangeAspect="1"/>
          </p:cNvPicPr>
          <p:nvPr/>
        </p:nvPicPr>
        <p:blipFill>
          <a:blip r:embed="rId6"/>
          <a:stretch>
            <a:fillRect/>
          </a:stretch>
        </p:blipFill>
        <p:spPr>
          <a:xfrm>
            <a:off x="9651365" y="0"/>
            <a:ext cx="2553335" cy="2442210"/>
          </a:xfrm>
          <a:prstGeom prst="rect">
            <a:avLst/>
          </a:prstGeom>
        </p:spPr>
      </p:pic>
      <p:sp>
        <p:nvSpPr>
          <p:cNvPr id="17" name="文本框 16"/>
          <p:cNvSpPr txBox="1"/>
          <p:nvPr/>
        </p:nvSpPr>
        <p:spPr>
          <a:xfrm>
            <a:off x="826770" y="3799840"/>
            <a:ext cx="10079990" cy="1821815"/>
          </a:xfrm>
          <a:prstGeom prst="rect">
            <a:avLst/>
          </a:prstGeom>
          <a:noFill/>
        </p:spPr>
        <p:txBody>
          <a:bodyPr wrap="square" rtlCol="0">
            <a:noAutofit/>
          </a:bodyPr>
          <a:p>
            <a:pPr algn="ctr"/>
            <a:r>
              <a:rPr lang="en-US" altLang="zh-CN" sz="3200"/>
              <a:t>Research shows that strict dietary restraint can paradoxically fuel compulsive eating rather than prevent it, creating a cycle of guilt and overindulgence.</a:t>
            </a:r>
            <a:endParaRPr lang="en-US" altLang="zh-CN" sz="3200"/>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b1cb209c46c04c0af38a9ee686378103"/>
          <p:cNvPicPr>
            <a:picLocks noChangeAspect="1"/>
          </p:cNvPicPr>
          <p:nvPr/>
        </p:nvPicPr>
        <p:blipFill>
          <a:blip r:embed="rId1"/>
          <a:stretch>
            <a:fillRect/>
          </a:stretch>
        </p:blipFill>
        <p:spPr>
          <a:xfrm>
            <a:off x="-635" y="-635"/>
            <a:ext cx="12192635" cy="6858635"/>
          </a:xfrm>
          <a:prstGeom prst="rect">
            <a:avLst/>
          </a:prstGeom>
        </p:spPr>
      </p:pic>
      <p:sp>
        <p:nvSpPr>
          <p:cNvPr id="6" name="文本框 5"/>
          <p:cNvSpPr txBox="1"/>
          <p:nvPr/>
        </p:nvSpPr>
        <p:spPr>
          <a:xfrm>
            <a:off x="2423795" y="1937385"/>
            <a:ext cx="4064000" cy="861060"/>
          </a:xfrm>
          <a:prstGeom prst="rect">
            <a:avLst/>
          </a:prstGeom>
          <a:noFill/>
        </p:spPr>
        <p:txBody>
          <a:bodyPr wrap="square" rtlCol="0">
            <a:noAutofit/>
          </a:bodyPr>
          <a:p>
            <a:endParaRPr lang="zh-CN" altLang="en-US"/>
          </a:p>
        </p:txBody>
      </p:sp>
      <p:sp>
        <p:nvSpPr>
          <p:cNvPr id="7" name="文本框 6"/>
          <p:cNvSpPr txBox="1"/>
          <p:nvPr/>
        </p:nvSpPr>
        <p:spPr>
          <a:xfrm>
            <a:off x="375920" y="2063115"/>
            <a:ext cx="5041265" cy="1139190"/>
          </a:xfrm>
          <a:prstGeom prst="rect">
            <a:avLst/>
          </a:prstGeom>
          <a:noFill/>
        </p:spPr>
        <p:txBody>
          <a:bodyPr wrap="square" rtlCol="0">
            <a:noAutofit/>
          </a:bodyPr>
          <a:p>
            <a:r>
              <a:rPr lang="en-US" altLang="zh-CN" sz="2000"/>
              <a:t>Registered dietitian Dawn Clifford recommends a mindful and structured approach to overcome these patterns.</a:t>
            </a:r>
            <a:endParaRPr lang="zh-CN" altLang="en-US" sz="2000"/>
          </a:p>
        </p:txBody>
      </p:sp>
      <p:sp>
        <p:nvSpPr>
          <p:cNvPr id="8" name="文本框 7"/>
          <p:cNvSpPr txBox="1"/>
          <p:nvPr/>
        </p:nvSpPr>
        <p:spPr>
          <a:xfrm>
            <a:off x="117475" y="1853565"/>
            <a:ext cx="5030470" cy="1462405"/>
          </a:xfrm>
          <a:prstGeom prst="rect">
            <a:avLst/>
          </a:prstGeom>
          <a:noFill/>
        </p:spPr>
        <p:txBody>
          <a:bodyPr wrap="square" rtlCol="0">
            <a:noAutofit/>
          </a:bodyPr>
          <a:p>
            <a:endParaRPr lang="zh-CN" altLang="en-US"/>
          </a:p>
        </p:txBody>
      </p:sp>
      <p:sp>
        <p:nvSpPr>
          <p:cNvPr id="9" name="文本框 8"/>
          <p:cNvSpPr txBox="1"/>
          <p:nvPr/>
        </p:nvSpPr>
        <p:spPr>
          <a:xfrm>
            <a:off x="5765165" y="281305"/>
            <a:ext cx="4264025" cy="1085850"/>
          </a:xfrm>
          <a:prstGeom prst="rect">
            <a:avLst/>
          </a:prstGeom>
          <a:noFill/>
        </p:spPr>
        <p:txBody>
          <a:bodyPr wrap="square" rtlCol="0">
            <a:noAutofit/>
          </a:bodyPr>
          <a:p>
            <a:pPr marL="285750" indent="-285750">
              <a:buFont typeface="Arial" panose="020B0604020202020204" pitchFamily="34" charset="0"/>
              <a:buChar char="•"/>
            </a:pPr>
            <a:r>
              <a:rPr lang="en-US" altLang="zh-CN"/>
              <a:t>Instead of avoiding Halloween candy or other treats, integrate small portions into meals intentionally.</a:t>
            </a:r>
            <a:endParaRPr lang="zh-CN" altLang="en-US"/>
          </a:p>
        </p:txBody>
      </p:sp>
      <p:sp>
        <p:nvSpPr>
          <p:cNvPr id="10" name="文本框 9"/>
          <p:cNvSpPr txBox="1"/>
          <p:nvPr/>
        </p:nvSpPr>
        <p:spPr>
          <a:xfrm>
            <a:off x="5681345" y="1539875"/>
            <a:ext cx="5525135" cy="1939290"/>
          </a:xfrm>
          <a:prstGeom prst="rect">
            <a:avLst/>
          </a:prstGeom>
          <a:noFill/>
        </p:spPr>
        <p:txBody>
          <a:bodyPr wrap="square" rtlCol="0">
            <a:noAutofit/>
          </a:bodyPr>
          <a:p>
            <a:pPr marL="285750" indent="-285750">
              <a:buFont typeface="Arial" panose="020B0604020202020204" pitchFamily="34" charset="0"/>
              <a:buChar char="•"/>
            </a:pPr>
            <a:r>
              <a:rPr lang="en-US" altLang="zh-CN"/>
              <a:t>Planning indulgences reduces anxiety, while removing moral labels like "good" or "bad" frees individuals to enjoy foods they truly desire. Keeping favorites accessible also helps counter the scarcity mindset, which often amplifies cravings and stress.</a:t>
            </a:r>
            <a:endParaRPr lang="en-US" altLang="zh-CN"/>
          </a:p>
        </p:txBody>
      </p:sp>
      <p:sp>
        <p:nvSpPr>
          <p:cNvPr id="11" name="文本框 10"/>
          <p:cNvSpPr txBox="1"/>
          <p:nvPr/>
        </p:nvSpPr>
        <p:spPr>
          <a:xfrm>
            <a:off x="5681345" y="3542030"/>
            <a:ext cx="5883910" cy="1235710"/>
          </a:xfrm>
          <a:prstGeom prst="rect">
            <a:avLst/>
          </a:prstGeom>
          <a:noFill/>
        </p:spPr>
        <p:txBody>
          <a:bodyPr wrap="square" rtlCol="0">
            <a:noAutofit/>
          </a:bodyPr>
          <a:p>
            <a:pPr marL="285750" indent="-285750">
              <a:buFont typeface="Arial" panose="020B0604020202020204" pitchFamily="34" charset="0"/>
              <a:buChar char="•"/>
            </a:pPr>
            <a:r>
              <a:rPr lang="en-US" altLang="zh-CN"/>
              <a:t>Mindful eating enhances satisfaction and control.By paying attention to flavor, texture, aroma, and the overall eating experience, people can experience heightened awareness and enjoyment.</a:t>
            </a:r>
            <a:endParaRPr lang="zh-CN" altLang="en-US"/>
          </a:p>
        </p:txBody>
      </p:sp>
      <p:pic>
        <p:nvPicPr>
          <p:cNvPr id="12" name="图片 11"/>
          <p:cNvPicPr>
            <a:picLocks noChangeAspect="1"/>
          </p:cNvPicPr>
          <p:nvPr/>
        </p:nvPicPr>
        <p:blipFill>
          <a:blip r:embed="rId2"/>
          <a:stretch>
            <a:fillRect/>
          </a:stretch>
        </p:blipFill>
        <p:spPr>
          <a:xfrm>
            <a:off x="10113645" y="4707890"/>
            <a:ext cx="2078355" cy="197294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p:sp>
        <p:nvSpPr>
          <p:cNvPr id="4" name="矩形 3"/>
          <p:cNvSpPr/>
          <p:nvPr/>
        </p:nvSpPr>
        <p:spPr>
          <a:xfrm>
            <a:off x="-7620" y="0"/>
            <a:ext cx="12199620" cy="6858000"/>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8" name="图示 7"/>
          <p:cNvGraphicFramePr/>
          <p:nvPr/>
        </p:nvGraphicFramePr>
        <p:xfrm>
          <a:off x="2032000" y="122491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矩形 1"/>
          <p:cNvSpPr/>
          <p:nvPr/>
        </p:nvSpPr>
        <p:spPr>
          <a:xfrm>
            <a:off x="3475038" y="26035"/>
            <a:ext cx="5469255" cy="1198880"/>
          </a:xfrm>
          <a:prstGeom prst="rect">
            <a:avLst/>
          </a:prstGeom>
          <a:noFill/>
          <a:ln>
            <a:noFill/>
          </a:ln>
        </p:spPr>
        <p:txBody>
          <a:bodyPr wrap="none" rtlCol="0" anchor="t">
            <a:spAutoFit/>
          </a:bodyPr>
          <a:p>
            <a:pPr algn="ctr"/>
            <a:r>
              <a:rPr lang="en-US" altLang="zh-C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significance</a:t>
            </a:r>
            <a:endParaRPr lang="en-US" altLang="zh-C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44450" y="-74295"/>
            <a:ext cx="12236450" cy="6991985"/>
          </a:xfrm>
          <a:prstGeom prst="rect">
            <a:avLst/>
          </a:prstGeom>
        </p:spPr>
      </p:pic>
      <p:sp>
        <p:nvSpPr>
          <p:cNvPr id="6" name="文本框 5"/>
          <p:cNvSpPr txBox="1"/>
          <p:nvPr/>
        </p:nvSpPr>
        <p:spPr>
          <a:xfrm>
            <a:off x="4833620" y="797560"/>
            <a:ext cx="6428740" cy="2459355"/>
          </a:xfrm>
          <a:prstGeom prst="rect">
            <a:avLst/>
          </a:prstGeom>
          <a:noFill/>
        </p:spPr>
        <p:txBody>
          <a:bodyPr wrap="square" rtlCol="0">
            <a:noAutofit/>
          </a:bodyPr>
          <a:p>
            <a:r>
              <a:rPr lang="en-US" altLang="zh-CN" sz="3200">
                <a:latin typeface="微软雅黑" panose="020B0503020204020204" charset="-122"/>
                <a:ea typeface="微软雅黑" panose="020B0503020204020204" charset="-122"/>
              </a:rPr>
              <a:t>Ultimately, the goal is to transform lifelong patterns of food-related stress into habits of joy, balance, and conscious indulgence. </a:t>
            </a:r>
            <a:endParaRPr lang="en-US" altLang="zh-CN" sz="320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a:stretch>
            <a:fillRect/>
          </a:stretch>
        </p:blipFill>
        <p:spPr>
          <a:xfrm>
            <a:off x="-635" y="0"/>
            <a:ext cx="4330700" cy="481203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0" y="13970"/>
            <a:ext cx="12178665" cy="6905625"/>
          </a:xfrm>
          <a:prstGeom prst="rect">
            <a:avLst/>
          </a:prstGeom>
          <a:gradFill>
            <a:gsLst>
              <a:gs pos="0">
                <a:schemeClr val="tx1">
                  <a:alpha val="20000"/>
                </a:schemeClr>
              </a:gs>
              <a:gs pos="100000">
                <a:schemeClr val="tx1">
                  <a:alpha val="70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1"/>
          <a:stretch>
            <a:fillRect/>
          </a:stretch>
        </p:blipFill>
        <p:spPr>
          <a:xfrm>
            <a:off x="0" y="0"/>
            <a:ext cx="6272530" cy="6858000"/>
          </a:xfrm>
          <a:prstGeom prst="rect">
            <a:avLst/>
          </a:prstGeom>
        </p:spPr>
      </p:pic>
      <p:pic>
        <p:nvPicPr>
          <p:cNvPr id="6" name="图片 5"/>
          <p:cNvPicPr>
            <a:picLocks noChangeAspect="1"/>
          </p:cNvPicPr>
          <p:nvPr/>
        </p:nvPicPr>
        <p:blipFill>
          <a:blip r:embed="rId2"/>
          <a:stretch>
            <a:fillRect/>
          </a:stretch>
        </p:blipFill>
        <p:spPr>
          <a:xfrm>
            <a:off x="6272530" y="13970"/>
            <a:ext cx="5919470" cy="6858000"/>
          </a:xfrm>
          <a:prstGeom prst="rect">
            <a:avLst/>
          </a:prstGeom>
        </p:spPr>
      </p:pic>
      <p:sp>
        <p:nvSpPr>
          <p:cNvPr id="7" name="同心圆 6"/>
          <p:cNvSpPr/>
          <p:nvPr/>
        </p:nvSpPr>
        <p:spPr>
          <a:xfrm>
            <a:off x="1069340" y="1356995"/>
            <a:ext cx="2856230" cy="2877820"/>
          </a:xfrm>
          <a:prstGeom prst="donut">
            <a:avLst/>
          </a:prstGeom>
          <a:blipFill rotWithShape="1">
            <a:blip r:embed="rId3"/>
            <a:stretch>
              <a:fillRect/>
            </a:stretch>
          </a:blipFill>
          <a:effectLst>
            <a:outerShdw blurRad="1143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矩形 7"/>
          <p:cNvSpPr/>
          <p:nvPr/>
        </p:nvSpPr>
        <p:spPr>
          <a:xfrm>
            <a:off x="5323840" y="7117715"/>
            <a:ext cx="6002655" cy="1727200"/>
          </a:xfrm>
          <a:prstGeom prst="rect">
            <a:avLst/>
          </a:prstGeom>
          <a:noFill/>
          <a:ln>
            <a:noFill/>
          </a:ln>
        </p:spPr>
        <p:txBody>
          <a:bodyPr wrap="none" rtlCol="0" anchor="t">
            <a:noAutofit/>
          </a:bodyPr>
          <a:p>
            <a:pPr algn="ctr"/>
            <a:r>
              <a:rPr lang="en-US" altLang="zh-CN" sz="8800" b="1">
                <a:ln w="9525" cmpd="sng">
                  <a:solidFill>
                    <a:schemeClr val="accent1"/>
                  </a:solidFill>
                  <a:prstDash val="solid"/>
                </a:ln>
                <a:solidFill>
                  <a:srgbClr val="70AD47">
                    <a:tint val="1000"/>
                  </a:srgbClr>
                </a:solidFill>
                <a:effectLst>
                  <a:glow rad="38100">
                    <a:schemeClr val="accent1">
                      <a:alpha val="40000"/>
                    </a:schemeClr>
                  </a:glow>
                </a:effectLst>
              </a:rPr>
              <a:t>Thanks</a:t>
            </a:r>
            <a:endParaRPr lang="en-US" altLang="zh-CN" sz="8800" b="1">
              <a:ln w="9525" cmpd="sng">
                <a:solidFill>
                  <a:schemeClr val="accent1"/>
                </a:solidFill>
                <a:prstDash val="solid"/>
              </a:ln>
              <a:solidFill>
                <a:srgbClr val="70AD47">
                  <a:tint val="1000"/>
                </a:srgbClr>
              </a:solidFill>
              <a:effectLst>
                <a:glow rad="38100">
                  <a:schemeClr val="accent1">
                    <a:alpha val="40000"/>
                  </a:schemeClr>
                </a:glow>
              </a:effectLst>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5000" fill="hold"/>
                                        <p:tgtEl>
                                          <p:spTgt spid="7"/>
                                        </p:tgtEl>
                                        <p:attrNameLst>
                                          <p:attrName>r</p:attrName>
                                        </p:attrNameLst>
                                      </p:cBhvr>
                                    </p:animRot>
                                  </p:childTnLst>
                                </p:cTn>
                              </p:par>
                              <p:par>
                                <p:cTn id="7" presetID="64" presetClass="path" presetSubtype="0" accel="50000" decel="50000" fill="hold" grpId="0" nodeType="withEffect">
                                  <p:stCondLst>
                                    <p:cond delay="0"/>
                                  </p:stCondLst>
                                  <p:childTnLst>
                                    <p:animMotion origin="layout" path="M 0.0207292 -0.395829 L 0.0207292 -0.645829 " pathEditMode="relative" rAng="0" ptsTypes="">
                                      <p:cBhvr>
                                        <p:cTn id="8" dur="13000" fill="hold"/>
                                        <p:tgtEl>
                                          <p:spTgt spid="8"/>
                                        </p:tgtEl>
                                        <p:attrNameLst>
                                          <p:attrName>ppt_x</p:attrName>
                                          <p:attrName>ppt_y</p:attrName>
                                        </p:attrNameLst>
                                      </p:cBhvr>
                                      <p:rCtr x="0" y="-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1396</Words>
  <Application>WPS 演示</Application>
  <PresentationFormat>宽屏</PresentationFormat>
  <Paragraphs>26</Paragraphs>
  <Slides>9</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9</vt:i4>
      </vt:variant>
    </vt:vector>
  </HeadingPairs>
  <TitlesOfParts>
    <vt:vector size="18" baseType="lpstr">
      <vt:lpstr>Arial</vt:lpstr>
      <vt:lpstr>宋体</vt:lpstr>
      <vt:lpstr>Wingdings</vt:lpstr>
      <vt:lpstr>Wingdings</vt:lpstr>
      <vt:lpstr>微软雅黑</vt:lpstr>
      <vt:lpstr>黑体</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Cx330</cp:lastModifiedBy>
  <cp:revision>160</cp:revision>
  <dcterms:created xsi:type="dcterms:W3CDTF">2019-06-19T02:08:00Z</dcterms:created>
  <dcterms:modified xsi:type="dcterms:W3CDTF">2025-11-30T07:21:57Z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770A7038A74145479ADD5314E5F555C2_11</vt:lpwstr>
  </property>
</Properties>
</file>