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  <p:sldMasterId id="2147483675" r:id="rId4"/>
  </p:sldMasterIdLst>
  <p:sldIdLst>
    <p:sldId id="260" r:id="rId5"/>
    <p:sldId id="261" r:id="rId6"/>
    <p:sldId id="262" r:id="rId7"/>
    <p:sldId id="263" r:id="rId8"/>
    <p:sldId id="272" r:id="rId9"/>
    <p:sldId id="265" r:id="rId10"/>
    <p:sldId id="273" r:id="rId11"/>
    <p:sldId id="271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0" Type="http://schemas.openxmlformats.org/officeDocument/2006/relationships/image" Target="../media/image5.png"/><Relationship Id="rId2" Type="http://schemas.openxmlformats.org/officeDocument/2006/relationships/tags" Target="../tags/tag1.xml"/><Relationship Id="rId19" Type="http://schemas.openxmlformats.org/officeDocument/2006/relationships/tags" Target="../tags/tag13.xml"/><Relationship Id="rId18" Type="http://schemas.openxmlformats.org/officeDocument/2006/relationships/image" Target="../media/image4.png"/><Relationship Id="rId17" Type="http://schemas.openxmlformats.org/officeDocument/2006/relationships/tags" Target="../tags/tag12.xml"/><Relationship Id="rId16" Type="http://schemas.openxmlformats.org/officeDocument/2006/relationships/image" Target="../media/image3.png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image" Target="../media/image6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4.xml"/><Relationship Id="rId17" Type="http://schemas.openxmlformats.org/officeDocument/2006/relationships/image" Target="../media/image4.png"/><Relationship Id="rId16" Type="http://schemas.openxmlformats.org/officeDocument/2006/relationships/tags" Target="../tags/tag24.xml"/><Relationship Id="rId15" Type="http://schemas.openxmlformats.org/officeDocument/2006/relationships/tags" Target="../tags/tag23.xml"/><Relationship Id="rId14" Type="http://schemas.openxmlformats.org/officeDocument/2006/relationships/tags" Target="../tags/tag22.xml"/><Relationship Id="rId13" Type="http://schemas.openxmlformats.org/officeDocument/2006/relationships/tags" Target="../tags/tag21.xml"/><Relationship Id="rId12" Type="http://schemas.openxmlformats.org/officeDocument/2006/relationships/image" Target="../media/image7.png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2.png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image" Target="../media/image5.png"/><Relationship Id="rId2" Type="http://schemas.openxmlformats.org/officeDocument/2006/relationships/tags" Target="../tags/tag25.xml"/><Relationship Id="rId18" Type="http://schemas.openxmlformats.org/officeDocument/2006/relationships/tags" Target="../tags/tag38.xml"/><Relationship Id="rId17" Type="http://schemas.openxmlformats.org/officeDocument/2006/relationships/image" Target="../media/image3.png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image" Target="../media/image6.png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44.xml"/><Relationship Id="rId17" Type="http://schemas.openxmlformats.org/officeDocument/2006/relationships/image" Target="../media/image4.png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image" Target="../media/image7.png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image" Target="NULL" TargetMode="External"/><Relationship Id="rId3" Type="http://schemas.openxmlformats.org/officeDocument/2006/relationships/image" Target="../media/image1.png"/><Relationship Id="rId20" Type="http://schemas.openxmlformats.org/officeDocument/2006/relationships/image" Target="../media/image5.png"/><Relationship Id="rId2" Type="http://schemas.openxmlformats.org/officeDocument/2006/relationships/tags" Target="../tags/tag91.xml"/><Relationship Id="rId19" Type="http://schemas.openxmlformats.org/officeDocument/2006/relationships/tags" Target="../tags/tag103.xml"/><Relationship Id="rId18" Type="http://schemas.openxmlformats.org/officeDocument/2006/relationships/image" Target="../media/image4.png"/><Relationship Id="rId17" Type="http://schemas.openxmlformats.org/officeDocument/2006/relationships/tags" Target="../tags/tag102.xml"/><Relationship Id="rId16" Type="http://schemas.openxmlformats.org/officeDocument/2006/relationships/image" Target="../media/image3.png"/><Relationship Id="rId15" Type="http://schemas.openxmlformats.org/officeDocument/2006/relationships/tags" Target="../tags/tag101.xml"/><Relationship Id="rId14" Type="http://schemas.openxmlformats.org/officeDocument/2006/relationships/tags" Target="../tags/tag100.xml"/><Relationship Id="rId13" Type="http://schemas.openxmlformats.org/officeDocument/2006/relationships/tags" Target="../tags/tag99.xml"/><Relationship Id="rId12" Type="http://schemas.openxmlformats.org/officeDocument/2006/relationships/tags" Target="../tags/tag98.xml"/><Relationship Id="rId11" Type="http://schemas.openxmlformats.org/officeDocument/2006/relationships/tags" Target="../tags/tag9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image" Target="NULL" TargetMode="External"/><Relationship Id="rId3" Type="http://schemas.openxmlformats.org/officeDocument/2006/relationships/image" Target="../media/image8.png"/><Relationship Id="rId2" Type="http://schemas.openxmlformats.org/officeDocument/2006/relationships/tags" Target="../tags/tag104.xml"/><Relationship Id="rId12" Type="http://schemas.openxmlformats.org/officeDocument/2006/relationships/image" Target="../media/image9.png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8" Type="http://schemas.openxmlformats.org/officeDocument/2006/relationships/tags" Target="../tags/tag128.xml"/><Relationship Id="rId17" Type="http://schemas.openxmlformats.org/officeDocument/2006/relationships/tags" Target="../tags/tag127.xml"/><Relationship Id="rId16" Type="http://schemas.openxmlformats.org/officeDocument/2006/relationships/tags" Target="../tags/tag126.xml"/><Relationship Id="rId15" Type="http://schemas.openxmlformats.org/officeDocument/2006/relationships/tags" Target="../tags/tag125.xml"/><Relationship Id="rId14" Type="http://schemas.openxmlformats.org/officeDocument/2006/relationships/tags" Target="../tags/tag124.xml"/><Relationship Id="rId13" Type="http://schemas.openxmlformats.org/officeDocument/2006/relationships/tags" Target="../tags/tag123.xml"/><Relationship Id="rId12" Type="http://schemas.openxmlformats.org/officeDocument/2006/relationships/tags" Target="../tags/tag122.xml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7" Type="http://schemas.openxmlformats.org/officeDocument/2006/relationships/tags" Target="../tags/tag153.xml"/><Relationship Id="rId16" Type="http://schemas.openxmlformats.org/officeDocument/2006/relationships/tags" Target="../tags/tag152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2" Type="http://schemas.openxmlformats.org/officeDocument/2006/relationships/tags" Target="../tags/tag177.xml"/><Relationship Id="rId11" Type="http://schemas.openxmlformats.org/officeDocument/2006/relationships/tags" Target="../tags/tag176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5" Type="http://schemas.openxmlformats.org/officeDocument/2006/relationships/tags" Target="../tags/tag191.xml"/><Relationship Id="rId14" Type="http://schemas.openxmlformats.org/officeDocument/2006/relationships/tags" Target="../tags/tag190.xml"/><Relationship Id="rId13" Type="http://schemas.openxmlformats.org/officeDocument/2006/relationships/tags" Target="../tags/tag189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5" Type="http://schemas.openxmlformats.org/officeDocument/2006/relationships/tags" Target="../tags/tag205.xml"/><Relationship Id="rId14" Type="http://schemas.openxmlformats.org/officeDocument/2006/relationships/tags" Target="../tags/tag204.xml"/><Relationship Id="rId13" Type="http://schemas.openxmlformats.org/officeDocument/2006/relationships/tags" Target="../tags/tag203.xml"/><Relationship Id="rId12" Type="http://schemas.openxmlformats.org/officeDocument/2006/relationships/tags" Target="../tags/tag20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in10/AppData/Local/Temp/figmazip/slide_87aca9ac9fec709f\datas\氛围图-6197&amp;75043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0" y="711202"/>
            <a:ext cx="5910580" cy="6146800"/>
          </a:xfrm>
          <a:custGeom>
            <a:avLst/>
            <a:gdLst>
              <a:gd name="connisteX0" fmla="*/ 5873163 w 5910754"/>
              <a:gd name="connsiteY0" fmla="*/ 2813992 h 6146797"/>
              <a:gd name="connisteX1" fmla="*/ 5511829 w 5910754"/>
              <a:gd name="connsiteY1" fmla="*/ 2031705 h 6146797"/>
              <a:gd name="connisteX2" fmla="*/ 18 w 5910754"/>
              <a:gd name="connsiteY2" fmla="*/ 0 h 6146797"/>
              <a:gd name="connisteX3" fmla="*/ 0 w 5910754"/>
              <a:gd name="connsiteY3" fmla="*/ 6146797 h 6146797"/>
              <a:gd name="connisteX4" fmla="*/ 4648178 w 5910754"/>
              <a:gd name="connsiteY4" fmla="*/ 6146797 h 6146797"/>
              <a:gd name="connisteX5" fmla="*/ 5873163 w 5910754"/>
              <a:gd name="connsiteY5" fmla="*/ 2813992 h 61467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910755" h="6146798">
                <a:moveTo>
                  <a:pt x="5873164" y="2813993"/>
                </a:moveTo>
                <a:cubicBezTo>
                  <a:pt x="5989247" y="2498196"/>
                  <a:pt x="5827526" y="2148063"/>
                  <a:pt x="5511829" y="2031705"/>
                </a:cubicBezTo>
                <a:lnTo>
                  <a:pt x="18" y="0"/>
                </a:lnTo>
                <a:lnTo>
                  <a:pt x="0" y="6146798"/>
                </a:lnTo>
                <a:lnTo>
                  <a:pt x="4648179" y="6146798"/>
                </a:lnTo>
                <a:lnTo>
                  <a:pt x="5873164" y="2813993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5664196" y="5232398"/>
            <a:ext cx="6527800" cy="1625600"/>
          </a:xfrm>
          <a:custGeom>
            <a:avLst/>
            <a:gdLst>
              <a:gd name="connisteX0" fmla="*/ 5060947 w 6527801"/>
              <a:gd name="connsiteY0" fmla="*/ 806455 h 1625227"/>
              <a:gd name="connisteX1" fmla="*/ 6527801 w 6527801"/>
              <a:gd name="connsiteY1" fmla="*/ 0 h 1625227"/>
              <a:gd name="connisteX2" fmla="*/ 6527801 w 6527801"/>
              <a:gd name="connsiteY2" fmla="*/ 1625217 h 1625227"/>
              <a:gd name="connisteX3" fmla="*/ 0 w 6527801"/>
              <a:gd name="connsiteY3" fmla="*/ 1625217 h 1625227"/>
              <a:gd name="connisteX4" fmla="*/ 1574797 w 6527801"/>
              <a:gd name="connsiteY4" fmla="*/ 806455 h 1625227"/>
              <a:gd name="connisteX5" fmla="*/ 5060947 w 6527801"/>
              <a:gd name="connsiteY5" fmla="*/ 806455 h 162522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625227">
                <a:moveTo>
                  <a:pt x="5060948" y="806455"/>
                </a:moveTo>
                <a:cubicBezTo>
                  <a:pt x="5435596" y="292114"/>
                  <a:pt x="6159499" y="9"/>
                  <a:pt x="6527801" y="0"/>
                </a:cubicBezTo>
                <a:lnTo>
                  <a:pt x="6527801" y="1625218"/>
                </a:lnTo>
                <a:lnTo>
                  <a:pt x="0" y="1625218"/>
                </a:lnTo>
                <a:cubicBezTo>
                  <a:pt x="0" y="1625218"/>
                  <a:pt x="615949" y="806455"/>
                  <a:pt x="1574798" y="806455"/>
                </a:cubicBezTo>
                <a:cubicBezTo>
                  <a:pt x="3394097" y="806455"/>
                  <a:pt x="4159185" y="2044443"/>
                  <a:pt x="5060948" y="80645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2" name="图片 1" descr="装饰"/>
          <p:cNvPicPr/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0" y="279400"/>
            <a:ext cx="5778546" cy="65786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2317115" cy="2059940"/>
          </a:xfrm>
          <a:custGeom>
            <a:avLst/>
            <a:gdLst>
              <a:gd name="connisteX0" fmla="*/ 1117597 w 2317747"/>
              <a:gd name="connsiteY0" fmla="*/ 1206495 h 2060234"/>
              <a:gd name="connisteX1" fmla="*/ 2317747 w 2317747"/>
              <a:gd name="connsiteY1" fmla="*/ 0 h 2060234"/>
              <a:gd name="connisteX2" fmla="*/ 0 w 2317747"/>
              <a:gd name="connsiteY2" fmla="*/ 0 h 2060234"/>
              <a:gd name="connisteX3" fmla="*/ 0 w 2317747"/>
              <a:gd name="connsiteY3" fmla="*/ 2057400 h 2060234"/>
              <a:gd name="connisteX4" fmla="*/ 1117597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117598" y="1206496"/>
                </a:moveTo>
                <a:cubicBezTo>
                  <a:pt x="1244599" y="279404"/>
                  <a:pt x="2044699" y="19047"/>
                  <a:pt x="2317748" y="0"/>
                </a:cubicBezTo>
                <a:lnTo>
                  <a:pt x="0" y="0"/>
                </a:lnTo>
                <a:lnTo>
                  <a:pt x="0" y="2057400"/>
                </a:lnTo>
                <a:cubicBezTo>
                  <a:pt x="330199" y="2082802"/>
                  <a:pt x="1015999" y="1948184"/>
                  <a:pt x="1117598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6044565" y="2665092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THE END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5930899" y="3162297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谢谢观看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5400000">
            <a:off x="752475" y="431800"/>
            <a:ext cx="812800" cy="508000"/>
          </a:xfrm>
          <a:prstGeom prst="rect">
            <a:avLst/>
          </a:prstGeom>
        </p:spPr>
      </p:pic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5400000">
            <a:off x="11226165" y="4915535"/>
            <a:ext cx="508000" cy="812800"/>
          </a:xfrm>
          <a:prstGeom prst="rect">
            <a:avLst/>
          </a:prstGeom>
        </p:spPr>
      </p:pic>
      <p:pic>
        <p:nvPicPr>
          <p:cNvPr id="18" name="图片 17" descr="装饰图"/>
          <p:cNvPicPr/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0312385" y="0"/>
            <a:ext cx="1879615" cy="180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win10/AppData/Local/Temp/figmazip/slide_22fd339ce5341a07\datas\氛围图-6197&amp;7506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8877300" cy="6615430"/>
          </a:xfrm>
          <a:custGeom>
            <a:avLst/>
            <a:gdLst>
              <a:gd name="connisteX0" fmla="*/ 27 w 8877306"/>
              <a:gd name="connsiteY0" fmla="*/ 5911852 h 6615848"/>
              <a:gd name="connisteX1" fmla="*/ 0 w 8877306"/>
              <a:gd name="connsiteY1" fmla="*/ 0 h 6615848"/>
              <a:gd name="connisteX2" fmla="*/ 8877315 w 8877306"/>
              <a:gd name="connsiteY2" fmla="*/ 0 h 6615848"/>
              <a:gd name="connisteX3" fmla="*/ 8109475 w 8877306"/>
              <a:gd name="connsiteY3" fmla="*/ 5864303 h 6615848"/>
              <a:gd name="connisteX4" fmla="*/ 7169280 w 8877306"/>
              <a:gd name="connsiteY4" fmla="*/ 6611697 h 6615848"/>
              <a:gd name="connisteX5" fmla="*/ 27 w 8877306"/>
              <a:gd name="connsiteY5" fmla="*/ 5911852 h 66158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877306" h="6615849">
                <a:moveTo>
                  <a:pt x="27" y="5911852"/>
                </a:moveTo>
                <a:lnTo>
                  <a:pt x="0" y="0"/>
                </a:lnTo>
                <a:lnTo>
                  <a:pt x="8877315" y="0"/>
                </a:lnTo>
                <a:lnTo>
                  <a:pt x="8109475" y="5864303"/>
                </a:lnTo>
                <a:cubicBezTo>
                  <a:pt x="8048997" y="6326267"/>
                  <a:pt x="7632981" y="6656969"/>
                  <a:pt x="7169280" y="6611697"/>
                </a:cubicBezTo>
                <a:lnTo>
                  <a:pt x="27" y="591185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2" name="图片 1" descr="装饰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1435100"/>
            <a:ext cx="6096000" cy="54229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任意多边形 9"/>
          <p:cNvSpPr/>
          <p:nvPr userDrawn="1">
            <p:custDataLst>
              <p:tags r:id="rId9"/>
            </p:custDataLst>
          </p:nvPr>
        </p:nvSpPr>
        <p:spPr>
          <a:xfrm>
            <a:off x="2730700" y="1209558"/>
            <a:ext cx="2197735" cy="2197735"/>
          </a:xfrm>
          <a:custGeom>
            <a:avLst/>
            <a:gdLst>
              <a:gd name="connisteX0" fmla="*/ 883273 w 2197604"/>
              <a:gd name="connsiteY0" fmla="*/ 89272 h 2197604"/>
              <a:gd name="connisteX1" fmla="*/ 1314321 w 2197604"/>
              <a:gd name="connsiteY1" fmla="*/ 89272 h 2197604"/>
              <a:gd name="connisteX2" fmla="*/ 2108322 w 2197604"/>
              <a:gd name="connsiteY2" fmla="*/ 883273 h 2197604"/>
              <a:gd name="connisteX3" fmla="*/ 2108322 w 2197604"/>
              <a:gd name="connsiteY3" fmla="*/ 1314321 h 2197604"/>
              <a:gd name="connisteX4" fmla="*/ 1314321 w 2197604"/>
              <a:gd name="connsiteY4" fmla="*/ 2108322 h 2197604"/>
              <a:gd name="connisteX5" fmla="*/ 883273 w 2197604"/>
              <a:gd name="connsiteY5" fmla="*/ 2108322 h 2197604"/>
              <a:gd name="connisteX6" fmla="*/ 89272 w 2197604"/>
              <a:gd name="connsiteY6" fmla="*/ 1314321 h 2197604"/>
              <a:gd name="connisteX7" fmla="*/ 89272 w 2197604"/>
              <a:gd name="connsiteY7" fmla="*/ 883273 h 2197604"/>
              <a:gd name="connisteX8" fmla="*/ 883273 w 2197604"/>
              <a:gd name="connsiteY8" fmla="*/ 89272 h 21976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97605" h="2197605">
                <a:moveTo>
                  <a:pt x="883274" y="89273"/>
                </a:moveTo>
                <a:cubicBezTo>
                  <a:pt x="1002310" y="-29755"/>
                  <a:pt x="1195295" y="-29755"/>
                  <a:pt x="1314322" y="89273"/>
                </a:cubicBezTo>
                <a:lnTo>
                  <a:pt x="2108323" y="883274"/>
                </a:lnTo>
                <a:cubicBezTo>
                  <a:pt x="2227369" y="1002310"/>
                  <a:pt x="2227369" y="1195295"/>
                  <a:pt x="2108323" y="1314322"/>
                </a:cubicBezTo>
                <a:lnTo>
                  <a:pt x="1314322" y="2108323"/>
                </a:lnTo>
                <a:cubicBezTo>
                  <a:pt x="1195295" y="2227369"/>
                  <a:pt x="1002310" y="2227369"/>
                  <a:pt x="883274" y="2108323"/>
                </a:cubicBezTo>
                <a:lnTo>
                  <a:pt x="89273" y="1314322"/>
                </a:lnTo>
                <a:cubicBezTo>
                  <a:pt x="-29755" y="1195295"/>
                  <a:pt x="-29755" y="1002310"/>
                  <a:pt x="89273" y="883274"/>
                </a:cubicBezTo>
                <a:lnTo>
                  <a:pt x="883274" y="89273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4" name="图片 13" descr="C:/Users/win10/AppData/Local/Temp/figmazip/slide_22fd339ce5341a07\datas\装饰-I10158&amp;73011;10149-71102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0"/>
            <a:ext cx="2031365" cy="19558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825502" y="3737609"/>
            <a:ext cx="6248397" cy="1676397"/>
          </a:xfrm>
          <a:noFill/>
        </p:spPr>
        <p:txBody>
          <a:bodyPr lIns="0" tIns="0" rIns="0" bIns="0" anchor="t">
            <a:normAutofit/>
          </a:bodyPr>
          <a:lstStyle>
            <a:lvl1pPr algn="ctr">
              <a:lnSpc>
                <a:spcPct val="104000"/>
              </a:lnSpc>
              <a:buNone/>
              <a:defRPr sz="4800" b="0" u="none" strike="noStrike" kern="1200" cap="none" spc="0" normalizeH="0">
                <a:solidFill>
                  <a:schemeClr val="bg1"/>
                </a:solidFill>
                <a:uFillTx/>
                <a:latin typeface="汉仪正圆 55简" panose="00020600040101010101" charset="-122"/>
                <a:ea typeface="+mn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章节页的标题内容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15"/>
            </p:custDataLst>
          </p:nvPr>
        </p:nvSpPr>
        <p:spPr>
          <a:xfrm>
            <a:off x="2644774" y="1719780"/>
            <a:ext cx="2381253" cy="1257300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9000"/>
              </a:lnSpc>
              <a:buNone/>
              <a:defRPr sz="7800" b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19100" y="5608320"/>
            <a:ext cx="508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封面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装饰图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879600" cy="1803400"/>
          </a:xfrm>
          <a:prstGeom prst="rect">
            <a:avLst/>
          </a:prstGeom>
        </p:spPr>
      </p:pic>
      <p:sp>
        <p:nvSpPr>
          <p:cNvPr id="4" name="任意多边形 3"/>
          <p:cNvSpPr/>
          <p:nvPr userDrawn="1">
            <p:custDataLst>
              <p:tags r:id="rId4"/>
            </p:custDataLst>
          </p:nvPr>
        </p:nvSpPr>
        <p:spPr>
          <a:xfrm>
            <a:off x="6565904" y="838203"/>
            <a:ext cx="5626100" cy="6019800"/>
          </a:xfrm>
          <a:custGeom>
            <a:avLst/>
            <a:gdLst>
              <a:gd name="connisteX0" fmla="*/ 36832 w 5626102"/>
              <a:gd name="connsiteY0" fmla="*/ 2755846 h 6019796"/>
              <a:gd name="connisteX1" fmla="*/ 390860 w 5626102"/>
              <a:gd name="connsiteY1" fmla="*/ 1989725 h 6019796"/>
              <a:gd name="connisteX2" fmla="*/ 5626083 w 5626102"/>
              <a:gd name="connsiteY2" fmla="*/ 0 h 6019796"/>
              <a:gd name="connisteX3" fmla="*/ 5626102 w 5626102"/>
              <a:gd name="connsiteY3" fmla="*/ 6019796 h 6019796"/>
              <a:gd name="connisteX4" fmla="*/ 1237046 w 5626102"/>
              <a:gd name="connsiteY4" fmla="*/ 6019796 h 6019796"/>
              <a:gd name="connisteX5" fmla="*/ 36832 w 5626102"/>
              <a:gd name="connsiteY5" fmla="*/ 2755846 h 6019796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626102" h="6019797">
                <a:moveTo>
                  <a:pt x="36832" y="2755846"/>
                </a:moveTo>
                <a:cubicBezTo>
                  <a:pt x="-76892" y="2446578"/>
                  <a:pt x="81555" y="2103696"/>
                  <a:pt x="390860" y="1989725"/>
                </a:cubicBezTo>
                <a:lnTo>
                  <a:pt x="5626084" y="0"/>
                </a:lnTo>
                <a:lnTo>
                  <a:pt x="5626102" y="6019797"/>
                </a:lnTo>
                <a:lnTo>
                  <a:pt x="1237046" y="6019797"/>
                </a:lnTo>
                <a:lnTo>
                  <a:pt x="36832" y="2755846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任意多边形 4"/>
          <p:cNvSpPr/>
          <p:nvPr userDrawn="1">
            <p:custDataLst>
              <p:tags r:id="rId5"/>
            </p:custDataLst>
          </p:nvPr>
        </p:nvSpPr>
        <p:spPr>
          <a:xfrm>
            <a:off x="0" y="5143500"/>
            <a:ext cx="6527800" cy="1713865"/>
          </a:xfrm>
          <a:custGeom>
            <a:avLst/>
            <a:gdLst>
              <a:gd name="connisteX0" fmla="*/ 1466853 w 6527801"/>
              <a:gd name="connsiteY0" fmla="*/ 895353 h 1714125"/>
              <a:gd name="connisteX1" fmla="*/ 0 w 6527801"/>
              <a:gd name="connsiteY1" fmla="*/ 0 h 1714125"/>
              <a:gd name="connisteX2" fmla="*/ 0 w 6527801"/>
              <a:gd name="connsiteY2" fmla="*/ 1714115 h 1714125"/>
              <a:gd name="connisteX3" fmla="*/ 6527801 w 6527801"/>
              <a:gd name="connsiteY3" fmla="*/ 1714115 h 1714125"/>
              <a:gd name="connisteX4" fmla="*/ 4953003 w 6527801"/>
              <a:gd name="connsiteY4" fmla="*/ 895353 h 1714125"/>
              <a:gd name="connisteX5" fmla="*/ 1466853 w 6527801"/>
              <a:gd name="connsiteY5" fmla="*/ 895353 h 171412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714125">
                <a:moveTo>
                  <a:pt x="1466853" y="895353"/>
                </a:moveTo>
                <a:cubicBezTo>
                  <a:pt x="1092196" y="381012"/>
                  <a:pt x="368302" y="9"/>
                  <a:pt x="0" y="0"/>
                </a:cubicBezTo>
                <a:lnTo>
                  <a:pt x="0" y="1714116"/>
                </a:lnTo>
                <a:lnTo>
                  <a:pt x="6527801" y="1714116"/>
                </a:lnTo>
                <a:cubicBezTo>
                  <a:pt x="6527801" y="1714116"/>
                  <a:pt x="5911852" y="895353"/>
                  <a:pt x="4953003" y="895353"/>
                </a:cubicBezTo>
                <a:cubicBezTo>
                  <a:pt x="3133704" y="895353"/>
                  <a:pt x="2368616" y="2133350"/>
                  <a:pt x="1466853" y="895353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任意多边形 5"/>
          <p:cNvSpPr/>
          <p:nvPr userDrawn="1">
            <p:custDataLst>
              <p:tags r:id="rId6"/>
            </p:custDataLst>
          </p:nvPr>
        </p:nvSpPr>
        <p:spPr>
          <a:xfrm>
            <a:off x="0" y="5143500"/>
            <a:ext cx="3471545" cy="1097280"/>
          </a:xfrm>
          <a:custGeom>
            <a:avLst/>
            <a:gdLst>
              <a:gd name="connisteX0" fmla="*/ 0 w 3213101"/>
              <a:gd name="connsiteY0" fmla="*/ 0 h 1015998"/>
              <a:gd name="connisteX1" fmla="*/ 2705096 w 3213101"/>
              <a:gd name="connsiteY1" fmla="*/ 0 h 1015998"/>
              <a:gd name="connisteX2" fmla="*/ 3213101 w 3213101"/>
              <a:gd name="connsiteY2" fmla="*/ 508004 h 1015998"/>
              <a:gd name="connisteX3" fmla="*/ 3213101 w 3213101"/>
              <a:gd name="connsiteY3" fmla="*/ 508004 h 1015998"/>
              <a:gd name="connisteX4" fmla="*/ 2705096 w 3213101"/>
              <a:gd name="connsiteY4" fmla="*/ 1015998 h 1015998"/>
              <a:gd name="connisteX5" fmla="*/ 0 w 3213101"/>
              <a:gd name="connsiteY5" fmla="*/ 1015998 h 1015998"/>
              <a:gd name="connisteX6" fmla="*/ 0 w 3213101"/>
              <a:gd name="connsiteY6" fmla="*/ 0 h 101599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213101" h="1015999">
                <a:moveTo>
                  <a:pt x="0" y="0"/>
                </a:moveTo>
                <a:lnTo>
                  <a:pt x="2705097" y="0"/>
                </a:lnTo>
                <a:cubicBezTo>
                  <a:pt x="2985653" y="0"/>
                  <a:pt x="3213101" y="227439"/>
                  <a:pt x="3213101" y="508004"/>
                </a:cubicBezTo>
                <a:lnTo>
                  <a:pt x="3213101" y="508004"/>
                </a:lnTo>
                <a:cubicBezTo>
                  <a:pt x="3213101" y="788560"/>
                  <a:pt x="2985653" y="1015999"/>
                  <a:pt x="2705097" y="1015999"/>
                </a:cubicBezTo>
                <a:lnTo>
                  <a:pt x="0" y="10159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pic>
        <p:nvPicPr>
          <p:cNvPr id="3" name="图片 2" descr="装饰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413500" y="279400"/>
            <a:ext cx="5778500" cy="65786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任意多边形 7"/>
          <p:cNvSpPr/>
          <p:nvPr userDrawn="1">
            <p:custDataLst>
              <p:tags r:id="rId10"/>
            </p:custDataLst>
          </p:nvPr>
        </p:nvSpPr>
        <p:spPr>
          <a:xfrm>
            <a:off x="9874249" y="0"/>
            <a:ext cx="2317750" cy="2059940"/>
          </a:xfrm>
          <a:custGeom>
            <a:avLst/>
            <a:gdLst>
              <a:gd name="connisteX0" fmla="*/ 1200150 w 2317747"/>
              <a:gd name="connsiteY0" fmla="*/ 1206495 h 2060234"/>
              <a:gd name="connisteX1" fmla="*/ 0 w 2317747"/>
              <a:gd name="connsiteY1" fmla="*/ 0 h 2060234"/>
              <a:gd name="connisteX2" fmla="*/ 2317747 w 2317747"/>
              <a:gd name="connsiteY2" fmla="*/ 0 h 2060234"/>
              <a:gd name="connisteX3" fmla="*/ 2317747 w 2317747"/>
              <a:gd name="connsiteY3" fmla="*/ 2057400 h 2060234"/>
              <a:gd name="connisteX4" fmla="*/ 1200150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200150" y="1206496"/>
                </a:moveTo>
                <a:cubicBezTo>
                  <a:pt x="1073149" y="279404"/>
                  <a:pt x="273049" y="19047"/>
                  <a:pt x="0" y="0"/>
                </a:cubicBezTo>
                <a:lnTo>
                  <a:pt x="2317748" y="0"/>
                </a:lnTo>
                <a:lnTo>
                  <a:pt x="2317748" y="2057400"/>
                </a:lnTo>
                <a:cubicBezTo>
                  <a:pt x="1987549" y="2082802"/>
                  <a:pt x="1301749" y="1948184"/>
                  <a:pt x="1200150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3" hasCustomPrompt="1"/>
            <p:custDataLst>
              <p:tags r:id="rId13"/>
            </p:custDataLst>
          </p:nvPr>
        </p:nvSpPr>
        <p:spPr>
          <a:xfrm>
            <a:off x="1015999" y="5463540"/>
            <a:ext cx="2070101" cy="457200"/>
          </a:xfrm>
          <a:noFill/>
        </p:spPr>
        <p:txBody>
          <a:bodyPr lIns="0" tIns="0" rIns="0" bIns="0" anchor="ctr">
            <a:noAutofit/>
          </a:bodyPr>
          <a:lstStyle>
            <a:lvl1pPr algn="l">
              <a:lnSpc>
                <a:spcPct val="125000"/>
              </a:lnSpc>
              <a:buNone/>
              <a:defRPr sz="2400" b="1">
                <a:solidFill>
                  <a:schemeClr val="bg1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BY WPS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4" hasCustomPrompt="1"/>
            <p:custDataLst>
              <p:tags r:id="rId14"/>
            </p:custDataLst>
          </p:nvPr>
        </p:nvSpPr>
        <p:spPr>
          <a:xfrm>
            <a:off x="1028700" y="1460498"/>
            <a:ext cx="4749796" cy="457200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20XX YEAR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ctrTitle" idx="15" hasCustomPrompt="1"/>
            <p:custDataLst>
              <p:tags r:id="rId15"/>
            </p:custDataLst>
          </p:nvPr>
        </p:nvSpPr>
        <p:spPr>
          <a:xfrm>
            <a:off x="1015999" y="1955801"/>
            <a:ext cx="5587999" cy="3047997"/>
          </a:xfrm>
          <a:noFill/>
        </p:spPr>
        <p:txBody>
          <a:bodyPr lIns="0" tIns="0" rIns="0" bIns="0" anchor="ctr">
            <a:normAutofit/>
          </a:bodyPr>
          <a:lstStyle>
            <a:lvl1pPr algn="l">
              <a:lnSpc>
                <a:spcPct val="111000"/>
              </a:lnSpc>
              <a:buNone/>
              <a:defRPr sz="6000" b="0">
                <a:solidFill>
                  <a:schemeClr val="tx1"/>
                </a:solidFill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smtClean="0">
                <a:latin typeface="汉仪正圆-75W" panose="00020600040101010101" charset="-122"/>
                <a:ea typeface="汉仪正圆-75W" panose="00020600040101010101" charset="-122"/>
              </a:rPr>
              <a:t>可爱童趣
主题班会模版</a:t>
            </a:r>
            <a:endParaRPr lang="zh-CN" altLang="en-US" smtClean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15" name="图片 14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203200" y="4888865"/>
            <a:ext cx="812800" cy="508000"/>
          </a:xfrm>
          <a:prstGeom prst="rect">
            <a:avLst/>
          </a:prstGeom>
        </p:spPr>
      </p:pic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 rot="5400000">
            <a:off x="10626725" y="431800"/>
            <a:ext cx="812800" cy="50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C:/Users/win10/AppData/Local/Temp/figmazip/slide_22fd339ce5341a07\datas\氛围图-6197&amp;75060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8" name="任意多边形 7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8877300" cy="6615430"/>
          </a:xfrm>
          <a:custGeom>
            <a:avLst/>
            <a:gdLst>
              <a:gd name="connisteX0" fmla="*/ 27 w 8877306"/>
              <a:gd name="connsiteY0" fmla="*/ 5911852 h 6615848"/>
              <a:gd name="connisteX1" fmla="*/ 0 w 8877306"/>
              <a:gd name="connsiteY1" fmla="*/ 0 h 6615848"/>
              <a:gd name="connisteX2" fmla="*/ 8877315 w 8877306"/>
              <a:gd name="connsiteY2" fmla="*/ 0 h 6615848"/>
              <a:gd name="connisteX3" fmla="*/ 8109475 w 8877306"/>
              <a:gd name="connsiteY3" fmla="*/ 5864303 h 6615848"/>
              <a:gd name="connisteX4" fmla="*/ 7169280 w 8877306"/>
              <a:gd name="connsiteY4" fmla="*/ 6611697 h 6615848"/>
              <a:gd name="connisteX5" fmla="*/ 27 w 8877306"/>
              <a:gd name="connsiteY5" fmla="*/ 5911852 h 661584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8877306" h="6615849">
                <a:moveTo>
                  <a:pt x="27" y="5911852"/>
                </a:moveTo>
                <a:lnTo>
                  <a:pt x="0" y="0"/>
                </a:lnTo>
                <a:lnTo>
                  <a:pt x="8877315" y="0"/>
                </a:lnTo>
                <a:lnTo>
                  <a:pt x="8109475" y="5864303"/>
                </a:lnTo>
                <a:cubicBezTo>
                  <a:pt x="8048997" y="6326267"/>
                  <a:pt x="7632981" y="6656969"/>
                  <a:pt x="7169280" y="6611697"/>
                </a:cubicBezTo>
                <a:lnTo>
                  <a:pt x="27" y="5911852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装饰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96000" y="1435100"/>
            <a:ext cx="6096000" cy="54229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9"/>
            </p:custDataLst>
          </p:nvPr>
        </p:nvSpPr>
        <p:spPr>
          <a:xfrm>
            <a:off x="2730700" y="1209558"/>
            <a:ext cx="2197735" cy="2197735"/>
          </a:xfrm>
          <a:custGeom>
            <a:avLst/>
            <a:gdLst>
              <a:gd name="connisteX0" fmla="*/ 883273 w 2197604"/>
              <a:gd name="connsiteY0" fmla="*/ 89272 h 2197604"/>
              <a:gd name="connisteX1" fmla="*/ 1314321 w 2197604"/>
              <a:gd name="connsiteY1" fmla="*/ 89272 h 2197604"/>
              <a:gd name="connisteX2" fmla="*/ 2108322 w 2197604"/>
              <a:gd name="connsiteY2" fmla="*/ 883273 h 2197604"/>
              <a:gd name="connisteX3" fmla="*/ 2108322 w 2197604"/>
              <a:gd name="connsiteY3" fmla="*/ 1314321 h 2197604"/>
              <a:gd name="connisteX4" fmla="*/ 1314321 w 2197604"/>
              <a:gd name="connsiteY4" fmla="*/ 2108322 h 2197604"/>
              <a:gd name="connisteX5" fmla="*/ 883273 w 2197604"/>
              <a:gd name="connsiteY5" fmla="*/ 2108322 h 2197604"/>
              <a:gd name="connisteX6" fmla="*/ 89272 w 2197604"/>
              <a:gd name="connsiteY6" fmla="*/ 1314321 h 2197604"/>
              <a:gd name="connisteX7" fmla="*/ 89272 w 2197604"/>
              <a:gd name="connsiteY7" fmla="*/ 883273 h 2197604"/>
              <a:gd name="connisteX8" fmla="*/ 883273 w 2197604"/>
              <a:gd name="connsiteY8" fmla="*/ 89272 h 219760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97605" h="2197605">
                <a:moveTo>
                  <a:pt x="883274" y="89273"/>
                </a:moveTo>
                <a:cubicBezTo>
                  <a:pt x="1002310" y="-29755"/>
                  <a:pt x="1195295" y="-29755"/>
                  <a:pt x="1314322" y="89273"/>
                </a:cubicBezTo>
                <a:lnTo>
                  <a:pt x="2108323" y="883274"/>
                </a:lnTo>
                <a:cubicBezTo>
                  <a:pt x="2227369" y="1002310"/>
                  <a:pt x="2227369" y="1195295"/>
                  <a:pt x="2108323" y="1314322"/>
                </a:cubicBezTo>
                <a:lnTo>
                  <a:pt x="1314322" y="2108323"/>
                </a:lnTo>
                <a:cubicBezTo>
                  <a:pt x="1195295" y="2227369"/>
                  <a:pt x="1002310" y="2227369"/>
                  <a:pt x="883274" y="2108323"/>
                </a:cubicBezTo>
                <a:lnTo>
                  <a:pt x="89273" y="1314322"/>
                </a:lnTo>
                <a:cubicBezTo>
                  <a:pt x="-29755" y="1195295"/>
                  <a:pt x="-29755" y="1002310"/>
                  <a:pt x="89273" y="883274"/>
                </a:cubicBezTo>
                <a:lnTo>
                  <a:pt x="883274" y="89273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" name="图片 13" descr="C:/Users/win10/AppData/Local/Temp/figmazip/slide_22fd339ce5341a07\datas\装饰-I10158&amp;73011;10149-71102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0"/>
            <a:ext cx="2031365" cy="195580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ctrTitle" idx="13" hasCustomPrompt="1"/>
            <p:custDataLst>
              <p:tags r:id="rId14"/>
            </p:custDataLst>
          </p:nvPr>
        </p:nvSpPr>
        <p:spPr>
          <a:xfrm>
            <a:off x="825502" y="3737609"/>
            <a:ext cx="6248397" cy="1676397"/>
          </a:xfrm>
          <a:noFill/>
        </p:spPr>
        <p:txBody>
          <a:bodyPr lIns="0" tIns="0" rIns="0" bIns="0" anchor="t">
            <a:normAutofit/>
          </a:bodyPr>
          <a:lstStyle>
            <a:lvl1pPr algn="ctr">
              <a:lnSpc>
                <a:spcPct val="104000"/>
              </a:lnSpc>
              <a:buNone/>
              <a:defRPr sz="4800" b="0" u="none" strike="noStrike" kern="1200" cap="none" spc="0" normalizeH="0">
                <a:solidFill>
                  <a:schemeClr val="bg1"/>
                </a:solidFill>
                <a:uFillTx/>
                <a:latin typeface="汉仪正圆 55简" panose="00020600040101010101" charset="-122"/>
                <a:ea typeface="+mn-ea"/>
              </a:defRPr>
            </a:lvl1pPr>
          </a:lstStyle>
          <a:p>
            <a:r>
              <a:rPr lang="zh-CN" altLang="en-US" smtClean="0"/>
              <a:t>章节页的标题内容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4" hasCustomPrompt="1"/>
            <p:custDataLst>
              <p:tags r:id="rId15"/>
            </p:custDataLst>
          </p:nvPr>
        </p:nvSpPr>
        <p:spPr>
          <a:xfrm>
            <a:off x="2644774" y="1719780"/>
            <a:ext cx="2381253" cy="1257300"/>
          </a:xfrm>
          <a:noFill/>
        </p:spPr>
        <p:txBody>
          <a:bodyPr lIns="0" tIns="0" rIns="0" bIns="0" anchor="t">
            <a:noAutofit/>
          </a:bodyPr>
          <a:lstStyle>
            <a:lvl1pPr algn="ctr">
              <a:lnSpc>
                <a:spcPct val="109000"/>
              </a:lnSpc>
              <a:buNone/>
              <a:defRPr sz="7800" b="0">
                <a:solidFill>
                  <a:schemeClr val="accent1"/>
                </a:solidFill>
                <a:latin typeface="+mj-ea"/>
                <a:ea typeface="+mj-ea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419100" y="5608320"/>
            <a:ext cx="508000" cy="812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win10/AppData/Local/Temp/figmazip/slide_87aca9ac9fec709f\datas\氛围图-6197&amp;75043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任意多边形 9"/>
          <p:cNvSpPr/>
          <p:nvPr userDrawn="1">
            <p:custDataLst>
              <p:tags r:id="rId7"/>
            </p:custDataLst>
          </p:nvPr>
        </p:nvSpPr>
        <p:spPr>
          <a:xfrm>
            <a:off x="0" y="711202"/>
            <a:ext cx="5910580" cy="6146800"/>
          </a:xfrm>
          <a:custGeom>
            <a:avLst/>
            <a:gdLst>
              <a:gd name="connisteX0" fmla="*/ 5873163 w 5910754"/>
              <a:gd name="connsiteY0" fmla="*/ 2813992 h 6146797"/>
              <a:gd name="connisteX1" fmla="*/ 5511829 w 5910754"/>
              <a:gd name="connsiteY1" fmla="*/ 2031705 h 6146797"/>
              <a:gd name="connisteX2" fmla="*/ 18 w 5910754"/>
              <a:gd name="connsiteY2" fmla="*/ 0 h 6146797"/>
              <a:gd name="connisteX3" fmla="*/ 0 w 5910754"/>
              <a:gd name="connsiteY3" fmla="*/ 6146797 h 6146797"/>
              <a:gd name="connisteX4" fmla="*/ 4648178 w 5910754"/>
              <a:gd name="connsiteY4" fmla="*/ 6146797 h 6146797"/>
              <a:gd name="connisteX5" fmla="*/ 5873163 w 5910754"/>
              <a:gd name="connsiteY5" fmla="*/ 2813992 h 614679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5910755" h="6146798">
                <a:moveTo>
                  <a:pt x="5873164" y="2813993"/>
                </a:moveTo>
                <a:cubicBezTo>
                  <a:pt x="5989247" y="2498196"/>
                  <a:pt x="5827526" y="2148063"/>
                  <a:pt x="5511829" y="2031705"/>
                </a:cubicBezTo>
                <a:lnTo>
                  <a:pt x="18" y="0"/>
                </a:lnTo>
                <a:lnTo>
                  <a:pt x="0" y="6146798"/>
                </a:lnTo>
                <a:lnTo>
                  <a:pt x="4648179" y="6146798"/>
                </a:lnTo>
                <a:lnTo>
                  <a:pt x="5873164" y="2813993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 userDrawn="1">
            <p:custDataLst>
              <p:tags r:id="rId8"/>
            </p:custDataLst>
          </p:nvPr>
        </p:nvSpPr>
        <p:spPr>
          <a:xfrm>
            <a:off x="5664196" y="5232398"/>
            <a:ext cx="6527800" cy="1625600"/>
          </a:xfrm>
          <a:custGeom>
            <a:avLst/>
            <a:gdLst>
              <a:gd name="connisteX0" fmla="*/ 5060947 w 6527801"/>
              <a:gd name="connsiteY0" fmla="*/ 806455 h 1625227"/>
              <a:gd name="connisteX1" fmla="*/ 6527801 w 6527801"/>
              <a:gd name="connsiteY1" fmla="*/ 0 h 1625227"/>
              <a:gd name="connisteX2" fmla="*/ 6527801 w 6527801"/>
              <a:gd name="connsiteY2" fmla="*/ 1625217 h 1625227"/>
              <a:gd name="connisteX3" fmla="*/ 0 w 6527801"/>
              <a:gd name="connsiteY3" fmla="*/ 1625217 h 1625227"/>
              <a:gd name="connisteX4" fmla="*/ 1574797 w 6527801"/>
              <a:gd name="connsiteY4" fmla="*/ 806455 h 1625227"/>
              <a:gd name="connisteX5" fmla="*/ 5060947 w 6527801"/>
              <a:gd name="connsiteY5" fmla="*/ 806455 h 1625227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pathLst>
              <a:path w="6527801" h="1625227">
                <a:moveTo>
                  <a:pt x="5060948" y="806455"/>
                </a:moveTo>
                <a:cubicBezTo>
                  <a:pt x="5435596" y="292114"/>
                  <a:pt x="6159499" y="9"/>
                  <a:pt x="6527801" y="0"/>
                </a:cubicBezTo>
                <a:lnTo>
                  <a:pt x="6527801" y="1625218"/>
                </a:lnTo>
                <a:lnTo>
                  <a:pt x="0" y="1625218"/>
                </a:lnTo>
                <a:cubicBezTo>
                  <a:pt x="0" y="1625218"/>
                  <a:pt x="615949" y="806455"/>
                  <a:pt x="1574798" y="806455"/>
                </a:cubicBezTo>
                <a:cubicBezTo>
                  <a:pt x="3394097" y="806455"/>
                  <a:pt x="4159185" y="2044443"/>
                  <a:pt x="5060948" y="806455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装饰"/>
          <p:cNvPicPr/>
          <p:nvPr userDrawn="1"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 flipH="1">
            <a:off x="0" y="279400"/>
            <a:ext cx="5778546" cy="6578600"/>
          </a:xfrm>
          <a:prstGeom prst="rect">
            <a:avLst/>
          </a:prstGeom>
        </p:spPr>
      </p:pic>
      <p:sp>
        <p:nvSpPr>
          <p:cNvPr id="12" name="任意多边形 11"/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2317115" cy="2059940"/>
          </a:xfrm>
          <a:custGeom>
            <a:avLst/>
            <a:gdLst>
              <a:gd name="connisteX0" fmla="*/ 1117597 w 2317747"/>
              <a:gd name="connsiteY0" fmla="*/ 1206495 h 2060234"/>
              <a:gd name="connisteX1" fmla="*/ 2317747 w 2317747"/>
              <a:gd name="connsiteY1" fmla="*/ 0 h 2060234"/>
              <a:gd name="connisteX2" fmla="*/ 0 w 2317747"/>
              <a:gd name="connsiteY2" fmla="*/ 0 h 2060234"/>
              <a:gd name="connisteX3" fmla="*/ 0 w 2317747"/>
              <a:gd name="connsiteY3" fmla="*/ 2057400 h 2060234"/>
              <a:gd name="connisteX4" fmla="*/ 1117597 w 2317747"/>
              <a:gd name="connsiteY4" fmla="*/ 1206495 h 206023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2317748" h="2060235">
                <a:moveTo>
                  <a:pt x="1117598" y="1206496"/>
                </a:moveTo>
                <a:cubicBezTo>
                  <a:pt x="1244599" y="279404"/>
                  <a:pt x="2044699" y="19047"/>
                  <a:pt x="2317748" y="0"/>
                </a:cubicBezTo>
                <a:lnTo>
                  <a:pt x="0" y="0"/>
                </a:lnTo>
                <a:lnTo>
                  <a:pt x="0" y="2057400"/>
                </a:lnTo>
                <a:cubicBezTo>
                  <a:pt x="330199" y="2082802"/>
                  <a:pt x="1015999" y="1948184"/>
                  <a:pt x="1117598" y="1206496"/>
                </a:cubicBezTo>
                <a:close/>
              </a:path>
            </a:pathLst>
          </a:custGeom>
          <a:solidFill>
            <a:schemeClr val="accent4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副标题 7"/>
          <p:cNvSpPr>
            <a:spLocks noGrp="1"/>
          </p:cNvSpPr>
          <p:nvPr>
            <p:ph type="subTitle" idx="13" hasCustomPrompt="1"/>
            <p:custDataLst>
              <p:tags r:id="rId13"/>
            </p:custDataLst>
          </p:nvPr>
        </p:nvSpPr>
        <p:spPr>
          <a:xfrm>
            <a:off x="6044565" y="2665092"/>
            <a:ext cx="5524503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r">
              <a:lnSpc>
                <a:spcPct val="125000"/>
              </a:lnSpc>
              <a:buNone/>
              <a:defRPr sz="2400" b="0">
                <a:solidFill>
                  <a:schemeClr val="tx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THE END</a:t>
            </a:r>
            <a:endParaRPr lang="zh-CN" altLang="en-US" smtClean="0"/>
          </a:p>
        </p:txBody>
      </p:sp>
      <p:sp>
        <p:nvSpPr>
          <p:cNvPr id="9" name="标题 8"/>
          <p:cNvSpPr>
            <a:spLocks noGrp="1"/>
          </p:cNvSpPr>
          <p:nvPr>
            <p:ph type="ctrTitle" idx="14" hasCustomPrompt="1"/>
            <p:custDataLst>
              <p:tags r:id="rId14"/>
            </p:custDataLst>
          </p:nvPr>
        </p:nvSpPr>
        <p:spPr>
          <a:xfrm>
            <a:off x="5930899" y="3162297"/>
            <a:ext cx="5651504" cy="1015999"/>
          </a:xfrm>
          <a:noFill/>
        </p:spPr>
        <p:txBody>
          <a:bodyPr lIns="0" tIns="0" rIns="0" bIns="0" anchor="t">
            <a:noAutofit/>
          </a:bodyPr>
          <a:lstStyle>
            <a:lvl1pPr algn="r">
              <a:lnSpc>
                <a:spcPct val="104000"/>
              </a:lnSpc>
              <a:buNone/>
              <a:defRPr sz="6400" b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  <p:pic>
        <p:nvPicPr>
          <p:cNvPr id="19" name="图片 18" descr="装饰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 rot="5400000">
            <a:off x="752475" y="431800"/>
            <a:ext cx="812800" cy="508000"/>
          </a:xfrm>
          <a:prstGeom prst="rect">
            <a:avLst/>
          </a:prstGeom>
        </p:spPr>
      </p:pic>
      <p:pic>
        <p:nvPicPr>
          <p:cNvPr id="17" name="图片 16" descr="装饰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 rot="5400000">
            <a:off x="11226165" y="4915535"/>
            <a:ext cx="508000" cy="812800"/>
          </a:xfrm>
          <a:prstGeom prst="rect">
            <a:avLst/>
          </a:prstGeom>
        </p:spPr>
      </p:pic>
      <p:pic>
        <p:nvPicPr>
          <p:cNvPr id="18" name="图片 17" descr="装饰图"/>
          <p:cNvPicPr/>
          <p:nvPr userDrawn="1"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 flipH="1">
            <a:off x="10312385" y="0"/>
            <a:ext cx="1879615" cy="180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win10/AppData/Local/Temp/figmazip/slide_69355628e50ef3de\datas\装饰-10158&amp;69478.png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6" name="任意多边形 5"/>
          <p:cNvSpPr/>
          <p:nvPr userDrawn="1">
            <p:custDataLst>
              <p:tags r:id="rId5"/>
            </p:custDataLst>
          </p:nvPr>
        </p:nvSpPr>
        <p:spPr>
          <a:xfrm>
            <a:off x="3293714" y="0"/>
            <a:ext cx="8898255" cy="6858000"/>
          </a:xfrm>
          <a:custGeom>
            <a:avLst/>
            <a:gdLst>
              <a:gd name="connisteX0" fmla="*/ 9592 w 8898264"/>
              <a:gd name="connsiteY0" fmla="*/ 1849502 h 6858000"/>
              <a:gd name="connisteX1" fmla="*/ 740929 w 8898264"/>
              <a:gd name="connsiteY1" fmla="*/ 867116 h 6858000"/>
              <a:gd name="connisteX2" fmla="*/ 6734235 w 8898264"/>
              <a:gd name="connsiteY2" fmla="*/ 6190 h 6858000"/>
              <a:gd name="connisteX3" fmla="*/ 6820930 w 8898264"/>
              <a:gd name="connsiteY3" fmla="*/ 0 h 6858000"/>
              <a:gd name="connisteX4" fmla="*/ 8898264 w 8898264"/>
              <a:gd name="connsiteY4" fmla="*/ 0 h 6858000"/>
              <a:gd name="connisteX5" fmla="*/ 8898264 w 8898264"/>
              <a:gd name="connsiteY5" fmla="*/ 6858000 h 6858000"/>
              <a:gd name="connisteX6" fmla="*/ 757552 w 8898264"/>
              <a:gd name="connsiteY6" fmla="*/ 6858000 h 6858000"/>
              <a:gd name="connisteX7" fmla="*/ 9592 w 8898264"/>
              <a:gd name="connsiteY7" fmla="*/ 1849502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pathLst>
              <a:path w="8898264" h="6858000">
                <a:moveTo>
                  <a:pt x="9592" y="1849502"/>
                </a:moveTo>
                <a:cubicBezTo>
                  <a:pt x="-61137" y="1375916"/>
                  <a:pt x="266959" y="935203"/>
                  <a:pt x="740929" y="867116"/>
                </a:cubicBezTo>
                <a:lnTo>
                  <a:pt x="6734236" y="6190"/>
                </a:lnTo>
                <a:cubicBezTo>
                  <a:pt x="6762957" y="2067"/>
                  <a:pt x="6791925" y="0"/>
                  <a:pt x="6820930" y="0"/>
                </a:cubicBezTo>
                <a:lnTo>
                  <a:pt x="8898264" y="0"/>
                </a:lnTo>
                <a:lnTo>
                  <a:pt x="8898264" y="6858000"/>
                </a:lnTo>
                <a:lnTo>
                  <a:pt x="757553" y="6858000"/>
                </a:lnTo>
                <a:lnTo>
                  <a:pt x="9592" y="1849502"/>
                </a:lnTo>
                <a:close/>
              </a:path>
            </a:pathLst>
          </a:custGeom>
          <a:solidFill>
            <a:schemeClr val="bg1"/>
          </a:solidFill>
          <a:ln w="0">
            <a:noFill/>
          </a:ln>
          <a:extLst>
            <a:ext uri="{91240B29-F687-4F45-9708-019B960494DF}">
              <a14:hiddenLine xmlns:a14="http://schemas.microsoft.com/office/drawing/2010/main" w="0">
                <a:pattFill prst="pct5">
                  <a:fgClr>
                    <a:schemeClr val="accent1">
                      <a:lumMod val="75000"/>
                    </a:schemeClr>
                  </a:fgClr>
                </a:patt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标题 6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825502" y="1295403"/>
            <a:ext cx="2260598" cy="761997"/>
          </a:xfrm>
          <a:noFill/>
        </p:spPr>
        <p:txBody>
          <a:bodyPr lIns="0" tIns="0" rIns="0" bIns="0" anchor="t">
            <a:noAutofit/>
          </a:bodyPr>
          <a:lstStyle>
            <a:lvl1pPr algn="l">
              <a:lnSpc>
                <a:spcPct val="114000"/>
              </a:lnSpc>
              <a:buNone/>
              <a:defRPr sz="4400" b="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目录</a:t>
            </a:r>
            <a:endParaRPr lang="zh-CN" altLang="en-US" smtClean="0"/>
          </a:p>
        </p:txBody>
      </p:sp>
      <p:sp>
        <p:nvSpPr>
          <p:cNvPr id="8" name="副标题 7"/>
          <p:cNvSpPr>
            <a:spLocks noGrp="1"/>
          </p:cNvSpPr>
          <p:nvPr>
            <p:ph type="subTitle" idx="14" hasCustomPrompt="1"/>
            <p:custDataLst>
              <p:tags r:id="rId10"/>
            </p:custDataLst>
          </p:nvPr>
        </p:nvSpPr>
        <p:spPr>
          <a:xfrm>
            <a:off x="825502" y="825502"/>
            <a:ext cx="2197102" cy="4572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25000"/>
              </a:lnSpc>
              <a:buNone/>
              <a:defRPr sz="2400" b="0">
                <a:solidFill>
                  <a:schemeClr val="accent1"/>
                </a:solidFill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CONTENTS</a:t>
            </a:r>
            <a:endParaRPr lang="zh-CN" altLang="en-US" smtClean="0"/>
          </a:p>
        </p:txBody>
      </p:sp>
      <p:pic>
        <p:nvPicPr>
          <p:cNvPr id="9" name="图片 8" descr="C:/Users/win10/AppData/Local/Temp/figmazip/slide_69355628e50ef3de\datas\装饰-10135&amp;71523.png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 r:link="rId4"/>
          <a:stretch>
            <a:fillRect/>
          </a:stretch>
        </p:blipFill>
        <p:spPr>
          <a:xfrm>
            <a:off x="0" y="1981200"/>
            <a:ext cx="4063365" cy="48761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默认位置-并列-27_2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9144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装饰  1"/>
          <p:cNvSpPr>
            <a:spLocks noGrp="1"/>
          </p:cNvSpPr>
          <p:nvPr>
            <p:ph type="body" idx="16395" hasCustomPrompt="1"/>
            <p:custDataLst>
              <p:tags r:id="rId6"/>
            </p:custDataLst>
          </p:nvPr>
        </p:nvSpPr>
        <p:spPr>
          <a:xfrm>
            <a:off x="609600" y="19812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781050" y="21844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574800" y="18288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574800" y="2286000"/>
            <a:ext cx="10007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609600" y="36576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781050" y="38608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1574800" y="35052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1574800" y="3962400"/>
            <a:ext cx="10007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609600" y="5334000"/>
            <a:ext cx="762000" cy="762000"/>
          </a:xfrm>
          <a:custGeom>
            <a:avLst/>
            <a:gdLst>
              <a:gd name="connisteX0" fmla="*/ 0 w 762000"/>
              <a:gd name="connsiteY0" fmla="*/ 203200 h 762000"/>
              <a:gd name="connisteX1" fmla="*/ 203200 w 762000"/>
              <a:gd name="connsiteY1" fmla="*/ 0 h 762000"/>
              <a:gd name="connisteX2" fmla="*/ 558800 w 762000"/>
              <a:gd name="connsiteY2" fmla="*/ 0 h 762000"/>
              <a:gd name="connisteX3" fmla="*/ 762000 w 762000"/>
              <a:gd name="connsiteY3" fmla="*/ 203200 h 762000"/>
              <a:gd name="connisteX4" fmla="*/ 762000 w 762000"/>
              <a:gd name="connsiteY4" fmla="*/ 558800 h 762000"/>
              <a:gd name="connisteX5" fmla="*/ 558800 w 762000"/>
              <a:gd name="connsiteY5" fmla="*/ 762000 h 762000"/>
              <a:gd name="connisteX6" fmla="*/ 203200 w 762000"/>
              <a:gd name="connsiteY6" fmla="*/ 762000 h 762000"/>
              <a:gd name="connisteX7" fmla="*/ 0 w 762000"/>
              <a:gd name="connsiteY7" fmla="*/ 558800 h 762000"/>
              <a:gd name="connisteX8" fmla="*/ 0 w 762000"/>
              <a:gd name="connsiteY8" fmla="*/ 2032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762000" h="76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58800" y="0"/>
                </a:lnTo>
                <a:cubicBezTo>
                  <a:pt x="671024" y="0"/>
                  <a:pt x="762000" y="90976"/>
                  <a:pt x="762000" y="203200"/>
                </a:cubicBezTo>
                <a:lnTo>
                  <a:pt x="762000" y="558800"/>
                </a:lnTo>
                <a:cubicBezTo>
                  <a:pt x="762000" y="671024"/>
                  <a:pt x="671024" y="762000"/>
                  <a:pt x="558800" y="762000"/>
                </a:cubicBezTo>
                <a:lnTo>
                  <a:pt x="203200" y="762000"/>
                </a:lnTo>
                <a:cubicBezTo>
                  <a:pt x="90976" y="762000"/>
                  <a:pt x="0" y="671024"/>
                  <a:pt x="0" y="5588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781050" y="5537200"/>
            <a:ext cx="419100" cy="3556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8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2" name="文本占位符 21"/>
          <p:cNvSpPr>
            <a:spLocks noGrp="1"/>
          </p:cNvSpPr>
          <p:nvPr>
            <p:ph type="body" idx="16392" hasCustomPrompt="1"/>
            <p:custDataLst>
              <p:tags r:id="rId16"/>
            </p:custDataLst>
          </p:nvPr>
        </p:nvSpPr>
        <p:spPr>
          <a:xfrm>
            <a:off x="1574800" y="5181600"/>
            <a:ext cx="10007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idx="16393" hasCustomPrompt="1"/>
            <p:custDataLst>
              <p:tags r:id="rId17"/>
            </p:custDataLst>
          </p:nvPr>
        </p:nvSpPr>
        <p:spPr>
          <a:xfrm>
            <a:off x="1574800" y="5638800"/>
            <a:ext cx="10007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2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图片占位符 11"/>
          <p:cNvSpPr>
            <a:spLocks noGrp="1"/>
          </p:cNvSpPr>
          <p:nvPr>
            <p:ph type="pic" idx="16392" hasCustomPrompt="1"/>
            <p:custDataLst>
              <p:tags r:id="rId6"/>
            </p:custDataLst>
          </p:nvPr>
        </p:nvSpPr>
        <p:spPr>
          <a:xfrm>
            <a:off x="609600" y="16002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082800" y="16510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082800" y="21590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图片占位符 14"/>
          <p:cNvSpPr>
            <a:spLocks noGrp="1"/>
          </p:cNvSpPr>
          <p:nvPr>
            <p:ph type="pic" idx="16393" hasCustomPrompt="1"/>
            <p:custDataLst>
              <p:tags r:id="rId9"/>
            </p:custDataLst>
          </p:nvPr>
        </p:nvSpPr>
        <p:spPr>
          <a:xfrm>
            <a:off x="609600" y="32766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2082800" y="33274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2082800" y="38354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idx="16394" hasCustomPrompt="1"/>
            <p:custDataLst>
              <p:tags r:id="rId12"/>
            </p:custDataLst>
          </p:nvPr>
        </p:nvSpPr>
        <p:spPr>
          <a:xfrm>
            <a:off x="609600" y="49530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2082800" y="5003800"/>
            <a:ext cx="9499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2082800" y="5511800"/>
            <a:ext cx="9499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304800 h 4724400"/>
              <a:gd name="connisteX1" fmla="*/ 304800 w 5486400"/>
              <a:gd name="connsiteY1" fmla="*/ 0 h 4724400"/>
              <a:gd name="connisteX2" fmla="*/ 5181600 w 5486400"/>
              <a:gd name="connsiteY2" fmla="*/ 0 h 4724400"/>
              <a:gd name="connisteX3" fmla="*/ 5486400 w 5486400"/>
              <a:gd name="connsiteY3" fmla="*/ 304800 h 4724400"/>
              <a:gd name="connisteX4" fmla="*/ 5486400 w 5486400"/>
              <a:gd name="connsiteY4" fmla="*/ 4419600 h 4724400"/>
              <a:gd name="connisteX5" fmla="*/ 5181600 w 5486400"/>
              <a:gd name="connsiteY5" fmla="*/ 4724400 h 4724400"/>
              <a:gd name="connisteX6" fmla="*/ 304800 w 5486400"/>
              <a:gd name="connsiteY6" fmla="*/ 4724400 h 4724400"/>
              <a:gd name="connisteX7" fmla="*/ 0 w 5486400"/>
              <a:gd name="connsiteY7" fmla="*/ 4419600 h 4724400"/>
              <a:gd name="connisteX8" fmla="*/ 0 w 5486400"/>
              <a:gd name="connsiteY8" fmla="*/ 3048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5181600" y="0"/>
                </a:lnTo>
                <a:cubicBezTo>
                  <a:pt x="5349936" y="0"/>
                  <a:pt x="5486400" y="136464"/>
                  <a:pt x="5486400" y="304800"/>
                </a:cubicBezTo>
                <a:lnTo>
                  <a:pt x="5486400" y="4419600"/>
                </a:lnTo>
                <a:cubicBezTo>
                  <a:pt x="5486400" y="4587936"/>
                  <a:pt x="5349936" y="4724400"/>
                  <a:pt x="5181600" y="4724400"/>
                </a:cubicBezTo>
                <a:lnTo>
                  <a:pt x="304800" y="4724400"/>
                </a:lnTo>
                <a:cubicBezTo>
                  <a:pt x="136464" y="4724400"/>
                  <a:pt x="0" y="4587936"/>
                  <a:pt x="0" y="44196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524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0828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31496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37084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6553200" y="4775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6553200" y="5334000"/>
            <a:ext cx="5029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52578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52578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54102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54102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52578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2860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7940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7084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42164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20_group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单击此处添加标题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17018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133600" y="16510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133600" y="21590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2300" y="3378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2133600" y="33274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133600" y="38354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622300" y="50546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2133600" y="5003800"/>
            <a:ext cx="944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文本占位符 19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2133600" y="5511800"/>
            <a:ext cx="9448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单击此处添加项正文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CONTENTS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目录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4" name="装饰  3"/>
          <p:cNvSpPr>
            <a:spLocks noGrp="1"/>
          </p:cNvSpPr>
          <p:nvPr>
            <p:ph type="body" idx="16393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0" name="装饰  9"/>
          <p:cNvSpPr>
            <a:spLocks noGrp="1"/>
          </p:cNvSpPr>
          <p:nvPr>
            <p:ph type="body" idx="16395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  <a:t>单击此处添加项标题</a:t>
            </a:r>
            <a:endParaRPr lang="zh-CN" altLang="en-US" smtClean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7" Type="http://schemas.openxmlformats.org/officeDocument/2006/relationships/theme" Target="../theme/theme2.xml"/><Relationship Id="rId26" Type="http://schemas.openxmlformats.org/officeDocument/2006/relationships/tags" Target="../tags/tag137.xml"/><Relationship Id="rId25" Type="http://schemas.openxmlformats.org/officeDocument/2006/relationships/tags" Target="../tags/tag136.xml"/><Relationship Id="rId24" Type="http://schemas.openxmlformats.org/officeDocument/2006/relationships/tags" Target="../tags/tag135.xml"/><Relationship Id="rId23" Type="http://schemas.openxmlformats.org/officeDocument/2006/relationships/tags" Target="../tags/tag134.xml"/><Relationship Id="rId22" Type="http://schemas.openxmlformats.org/officeDocument/2006/relationships/tags" Target="../tags/tag133.xml"/><Relationship Id="rId21" Type="http://schemas.openxmlformats.org/officeDocument/2006/relationships/tags" Target="../tags/tag132.xml"/><Relationship Id="rId20" Type="http://schemas.openxmlformats.org/officeDocument/2006/relationships/tags" Target="../tags/tag131.xml"/><Relationship Id="rId2" Type="http://schemas.openxmlformats.org/officeDocument/2006/relationships/slideLayout" Target="../slideLayouts/slideLayout12.xml"/><Relationship Id="rId19" Type="http://schemas.openxmlformats.org/officeDocument/2006/relationships/image" Target="../media/image11.png"/><Relationship Id="rId18" Type="http://schemas.openxmlformats.org/officeDocument/2006/relationships/tags" Target="../tags/tag130.xml"/><Relationship Id="rId17" Type="http://schemas.openxmlformats.org/officeDocument/2006/relationships/image" Target="../media/image10.png"/><Relationship Id="rId16" Type="http://schemas.openxmlformats.org/officeDocument/2006/relationships/tags" Target="../tags/tag12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2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18" Type="http://schemas.openxmlformats.org/officeDocument/2006/relationships/tags" Target="../tags/tag241.xml"/><Relationship Id="rId17" Type="http://schemas.openxmlformats.org/officeDocument/2006/relationships/tags" Target="../tags/tag240.xml"/><Relationship Id="rId16" Type="http://schemas.openxmlformats.org/officeDocument/2006/relationships/tags" Target="../tags/tag239.xml"/><Relationship Id="rId15" Type="http://schemas.openxmlformats.org/officeDocument/2006/relationships/tags" Target="../tags/tag238.xml"/><Relationship Id="rId14" Type="http://schemas.openxmlformats.org/officeDocument/2006/relationships/tags" Target="../tags/tag237.xml"/><Relationship Id="rId13" Type="http://schemas.openxmlformats.org/officeDocument/2006/relationships/tags" Target="../tags/tag236.xml"/><Relationship Id="rId12" Type="http://schemas.openxmlformats.org/officeDocument/2006/relationships/tags" Target="../tags/tag235.xml"/><Relationship Id="rId11" Type="http://schemas.openxmlformats.org/officeDocument/2006/relationships/image" Target="../media/image11.png"/><Relationship Id="rId10" Type="http://schemas.openxmlformats.org/officeDocument/2006/relationships/tags" Target="../tags/tag23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34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0" y="5943600"/>
            <a:ext cx="1485900" cy="914400"/>
          </a:xfrm>
          <a:prstGeom prst="rect">
            <a:avLst/>
          </a:prstGeom>
        </p:spPr>
      </p:pic>
      <p:pic>
        <p:nvPicPr>
          <p:cNvPr id="11" name="图片 10" descr="34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988675" y="0"/>
            <a:ext cx="1203325" cy="116903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>
                <a:latin typeface="汉仪正圆-75W" panose="00020600040101010101" charset="-122"/>
                <a:ea typeface="汉仪正圆-75W" panose="00020600040101010101" charset="-122"/>
              </a:rPr>
              <a:t>单击此处编辑母版标题样式</a:t>
            </a:r>
            <a:endParaRPr lang="zh-CN" altLang="en-US" dirty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>
                <a:latin typeface="汉仪正圆 55简" panose="00020600040101010101" charset="-122"/>
                <a:ea typeface="汉仪正圆 55简" panose="00020600040101010101" charset="-122"/>
              </a:rPr>
              <a:t>单击此处编辑母版文本样式</a:t>
            </a:r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34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5943600"/>
            <a:ext cx="1485900" cy="914400"/>
          </a:xfrm>
          <a:prstGeom prst="rect">
            <a:avLst/>
          </a:prstGeom>
        </p:spPr>
      </p:pic>
      <p:pic>
        <p:nvPicPr>
          <p:cNvPr id="11" name="图片 10" descr="34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0988675" y="0"/>
            <a:ext cx="1203325" cy="116903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>
                <a:latin typeface="汉仪正圆-75W" panose="00020600040101010101" charset="-122"/>
                <a:ea typeface="汉仪正圆-75W" panose="00020600040101010101" charset="-122"/>
              </a:rPr>
              <a:t>单击此处编辑母版标题样式</a:t>
            </a:r>
            <a:endParaRPr lang="zh-CN" altLang="en-US" dirty="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>
                <a:latin typeface="汉仪正圆 55简" panose="00020600040101010101" charset="-122"/>
                <a:ea typeface="汉仪正圆 55简" panose="00020600040101010101" charset="-122"/>
              </a:rPr>
              <a:t>单击此处编辑母版文本样式</a:t>
            </a:r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>
                <a:latin typeface="汉仪正圆 55简" panose="00020600040101010101" charset="-122"/>
                <a:ea typeface="汉仪正圆 55简" panose="00020600040101010101" charset="-122"/>
              </a:rPr>
            </a:fld>
            <a:endParaRPr lang="zh-CN" altLang="en-US" dirty="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45.xml"/><Relationship Id="rId3" Type="http://schemas.openxmlformats.org/officeDocument/2006/relationships/tags" Target="../tags/tag244.xml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54.xml"/><Relationship Id="rId8" Type="http://schemas.openxmlformats.org/officeDocument/2006/relationships/tags" Target="../tags/tag253.xml"/><Relationship Id="rId7" Type="http://schemas.openxmlformats.org/officeDocument/2006/relationships/tags" Target="../tags/tag252.xml"/><Relationship Id="rId6" Type="http://schemas.openxmlformats.org/officeDocument/2006/relationships/tags" Target="../tags/tag251.xml"/><Relationship Id="rId5" Type="http://schemas.openxmlformats.org/officeDocument/2006/relationships/tags" Target="../tags/tag250.xml"/><Relationship Id="rId4" Type="http://schemas.openxmlformats.org/officeDocument/2006/relationships/tags" Target="../tags/tag249.xml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0" Type="http://schemas.openxmlformats.org/officeDocument/2006/relationships/slideLayout" Target="../slideLayouts/slideLayout32.xml"/><Relationship Id="rId1" Type="http://schemas.openxmlformats.org/officeDocument/2006/relationships/tags" Target="../tags/tag246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57.xml"/><Relationship Id="rId2" Type="http://schemas.openxmlformats.org/officeDocument/2006/relationships/tags" Target="../tags/tag256.xml"/><Relationship Id="rId1" Type="http://schemas.openxmlformats.org/officeDocument/2006/relationships/tags" Target="../tags/tag25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66.xml"/><Relationship Id="rId8" Type="http://schemas.openxmlformats.org/officeDocument/2006/relationships/tags" Target="../tags/tag265.xml"/><Relationship Id="rId7" Type="http://schemas.openxmlformats.org/officeDocument/2006/relationships/tags" Target="../tags/tag264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1" Type="http://schemas.openxmlformats.org/officeDocument/2006/relationships/slideLayout" Target="../slideLayouts/slideLayout31.xml"/><Relationship Id="rId10" Type="http://schemas.openxmlformats.org/officeDocument/2006/relationships/tags" Target="../tags/tag267.xml"/><Relationship Id="rId1" Type="http://schemas.openxmlformats.org/officeDocument/2006/relationships/tags" Target="../tags/tag25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tags" Target="../tags/tag273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3" Type="http://schemas.openxmlformats.org/officeDocument/2006/relationships/image" Target="../media/image12.jpeg"/><Relationship Id="rId2" Type="http://schemas.openxmlformats.org/officeDocument/2006/relationships/tags" Target="../tags/tag269.xml"/><Relationship Id="rId14" Type="http://schemas.openxmlformats.org/officeDocument/2006/relationships/slideLayout" Target="../slideLayouts/slideLayout30.xml"/><Relationship Id="rId13" Type="http://schemas.openxmlformats.org/officeDocument/2006/relationships/tags" Target="../tags/tag279.xml"/><Relationship Id="rId12" Type="http://schemas.openxmlformats.org/officeDocument/2006/relationships/tags" Target="../tags/tag278.xml"/><Relationship Id="rId11" Type="http://schemas.openxmlformats.org/officeDocument/2006/relationships/tags" Target="../tags/tag277.xml"/><Relationship Id="rId10" Type="http://schemas.openxmlformats.org/officeDocument/2006/relationships/tags" Target="../tags/tag276.xml"/><Relationship Id="rId1" Type="http://schemas.openxmlformats.org/officeDocument/2006/relationships/tags" Target="../tags/tag26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82.xml"/><Relationship Id="rId2" Type="http://schemas.openxmlformats.org/officeDocument/2006/relationships/tags" Target="../tags/tag281.xml"/><Relationship Id="rId1" Type="http://schemas.openxmlformats.org/officeDocument/2006/relationships/tags" Target="../tags/tag28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90.xml"/><Relationship Id="rId8" Type="http://schemas.openxmlformats.org/officeDocument/2006/relationships/tags" Target="../tags/tag289.xml"/><Relationship Id="rId7" Type="http://schemas.openxmlformats.org/officeDocument/2006/relationships/tags" Target="../tags/tag288.xml"/><Relationship Id="rId6" Type="http://schemas.openxmlformats.org/officeDocument/2006/relationships/tags" Target="../tags/tag287.xml"/><Relationship Id="rId5" Type="http://schemas.openxmlformats.org/officeDocument/2006/relationships/tags" Target="../tags/tag286.xml"/><Relationship Id="rId4" Type="http://schemas.openxmlformats.org/officeDocument/2006/relationships/tags" Target="../tags/tag285.xml"/><Relationship Id="rId3" Type="http://schemas.openxmlformats.org/officeDocument/2006/relationships/image" Target="../media/image13.jpeg"/><Relationship Id="rId2" Type="http://schemas.openxmlformats.org/officeDocument/2006/relationships/tags" Target="../tags/tag284.xml"/><Relationship Id="rId14" Type="http://schemas.openxmlformats.org/officeDocument/2006/relationships/slideLayout" Target="../slideLayouts/slideLayout29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tags" Target="../tags/tag28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占位符 4"/>
          <p:cNvSpPr>
            <a:spLocks noGrp="1"/>
          </p:cNvSpPr>
          <p:nvPr>
            <p:ph type="body" idx="13"/>
            <p:custDataLst>
              <p:tags r:id="rId1"/>
            </p:custDataLst>
          </p:nvPr>
        </p:nvSpPr>
        <p:spPr/>
        <p:txBody>
          <a:bodyPr>
            <a:normAutofit fontScale="80000"/>
          </a:bodyPr>
          <a:p>
            <a:pPr lvl="0"/>
            <a:r>
              <a:rPr lang="en-US" altLang="zh-CN">
                <a:latin typeface="汉仪正圆 55简" panose="00020600040101010101" charset="-122"/>
                <a:ea typeface="汉仪正圆 55简" panose="00020600040101010101" charset="-122"/>
              </a:rPr>
              <a:t>汇报人：</a:t>
            </a:r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李一非</a:t>
            </a:r>
            <a:endParaRPr lang="en-US" altLang="zh-CN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zh-CN">
                <a:latin typeface="汉仪正圆 55简" panose="00020600040101010101" charset="-122"/>
                <a:ea typeface="汉仪正圆 55简" panose="00020600040101010101" charset="-122"/>
              </a:rPr>
              <a:t>2025/12/</a:t>
            </a:r>
            <a:endParaRPr lang="en-US" altLang="zh-CN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ctrTitle" idx="15"/>
            <p:custDataLst>
              <p:tags r:id="rId3"/>
            </p:custDataLst>
          </p:nvPr>
        </p:nvSpPr>
        <p:spPr>
          <a:xfrm>
            <a:off x="260350" y="1955800"/>
            <a:ext cx="6343650" cy="3964940"/>
          </a:xfrm>
        </p:spPr>
        <p:txBody>
          <a:bodyPr>
            <a:normAutofit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Winter</a:t>
            </a:r>
            <a:r>
              <a:rPr lang="en-US" altLang="zh-CN">
                <a:latin typeface="汉仪正圆-75W" panose="00020600040101010101" charset="-122"/>
                <a:ea typeface="汉仪正圆-75W" panose="00020600040101010101" charset="-122"/>
              </a:rPr>
              <a:t> </a:t>
            </a:r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Solstice 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32000" y="1999615"/>
            <a:ext cx="4064000" cy="23977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9600">
                <a:latin typeface="Arial" panose="020B0604020202020204" pitchFamily="34" charset="0"/>
                <a:ea typeface="微软雅黑" panose="020B0503020204020204" charset="-122"/>
              </a:rPr>
              <a:t>冬至</a:t>
            </a:r>
            <a:endParaRPr lang="zh-CN" altLang="en-US" sz="96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CONTENTS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目录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>
          <a:xfrm>
            <a:off x="2336165" y="2026285"/>
            <a:ext cx="2312035" cy="2900045"/>
          </a:xfrm>
        </p:spPr>
        <p:txBody>
          <a:bodyPr/>
          <a:p>
            <a:r>
              <a:rPr lang="en-US" altLang="en-US" sz="960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en-US" altLang="en-US" sz="96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装饰  3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>
          <a:xfrm rot="10800000">
            <a:off x="3992880" y="3048000"/>
            <a:ext cx="127000" cy="945515"/>
          </a:xfrm>
        </p:spPr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>
          <a:xfrm>
            <a:off x="4257675" y="2048510"/>
            <a:ext cx="2324100" cy="2877820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Introduction to Winter Solstice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介绍</a:t>
            </a:r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冬至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>
          <a:xfrm>
            <a:off x="6538595" y="2286000"/>
            <a:ext cx="2052955" cy="2299970"/>
          </a:xfrm>
        </p:spPr>
        <p:txBody>
          <a:bodyPr/>
          <a:p>
            <a:r>
              <a:rPr lang="en-US" altLang="en-US" sz="960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en-US" altLang="en-US" sz="96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装饰  6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>
          <a:xfrm>
            <a:off x="8138795" y="3124200"/>
            <a:ext cx="144145" cy="762000"/>
          </a:xfrm>
        </p:spPr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>
          <a:xfrm>
            <a:off x="8441690" y="3022600"/>
            <a:ext cx="2324100" cy="914400"/>
          </a:xfrm>
        </p:spPr>
        <p:txBody>
          <a:bodyPr>
            <a:noAutofit/>
          </a:bodyPr>
          <a:p>
            <a:r>
              <a:rPr lang="zh-CN" altLang="en-US" sz="2300">
                <a:latin typeface="汉仪正圆 55简" panose="00020600040101010101" charset="-122"/>
                <a:ea typeface="汉仪正圆 55简" panose="00020600040101010101" charset="-122"/>
              </a:rPr>
              <a:t>Cultural Traditions</a:t>
            </a:r>
            <a:endParaRPr lang="zh-CN" altLang="en-US" sz="2300">
              <a:latin typeface="汉仪正圆 55简" panose="00020600040101010101" charset="-122"/>
              <a:ea typeface="汉仪正圆 55简" panose="00020600040101010101" charset="-122"/>
            </a:endParaRPr>
          </a:p>
          <a:p>
            <a:r>
              <a:rPr lang="zh-CN" altLang="en-US" sz="2300">
                <a:latin typeface="汉仪正圆 55简" panose="00020600040101010101" charset="-122"/>
                <a:ea typeface="汉仪正圆 55简" panose="00020600040101010101" charset="-122"/>
              </a:rPr>
              <a:t>冬至传统</a:t>
            </a:r>
            <a:endParaRPr lang="zh-CN" altLang="en-US" sz="23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Introduction to Winter Solstice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6388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01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Understanding the Winter Solstice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The Winter Solstice is the shortest day and longest night of the year, marking a significant astronomical event in the Northern Hemisphere.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  <a:p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91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6389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Cultural and Historical Significance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Many cultures celebrate the Winter Solstice, recognizing it as a time of rebirth and renewal, symbolizing the return of longer days.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03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8"/>
            </p:custDataLst>
          </p:nvPr>
        </p:nvSpPr>
        <p:spPr>
          <a:xfrm>
            <a:off x="2147570" y="5003800"/>
            <a:ext cx="9448800" cy="406400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Modern Celebrations and Traditions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3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Contemporary Winter Solstice celebrations often include lighting candles, sharing meals, and participating in festive activities to honor the occasion.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56765" y="2768600"/>
            <a:ext cx="4064000" cy="99060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昼短夜长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012315" y="4397375"/>
            <a:ext cx="4064000" cy="1724025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象征重生与焕新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寓意白昼渐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长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56765" y="6121400"/>
            <a:ext cx="4064000" cy="211582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点蜡烛</a:t>
            </a:r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吃饺子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Historical Background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a6cd5dad-dae8-11f0-adbb-d29fa7121bf1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679" r="679"/>
          <a:stretch>
            <a:fillRect/>
          </a:stretch>
        </p:blipFill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Origins of Winter Solstice Celebrations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Explore the ancient origins of Winter Solstice celebrations, which date back to Neolithic times and were significant in various cultures.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>
          <a:xfrm>
            <a:off x="762000" y="3505200"/>
            <a:ext cx="7239000" cy="3406775"/>
          </a:xfrm>
        </p:spPr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Cultural Significance in Different Civilizations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Discuss how different ancient civilizations, such as the Chinese, Romans, and Nordic peoples, celebrated the Winter Solstice and its cultural importance.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Modern Interpretations and Festivities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Examine how the Winter Solstice is observed today, including modern festivities and traditions that have evolved from historical practices.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0400" y="1454150"/>
            <a:ext cx="8128000" cy="239268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itle"/>
              </a:ext>
            </a:extLst>
          </a:bodyPr>
          <a:p>
            <a:pPr algn="l"/>
            <a:r>
              <a:rPr lang="zh-CN" altLang="en-US" sz="4800" b="1" spc="400">
                <a:latin typeface="Arial" panose="020B0604020202020204" pitchFamily="34" charset="0"/>
                <a:ea typeface="微软雅黑" panose="020B0503020204020204" charset="-122"/>
              </a:rPr>
              <a:t>起源</a:t>
            </a:r>
            <a:endParaRPr lang="zh-CN" altLang="en-US" sz="4800" b="1" spc="4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55595" y="3858895"/>
            <a:ext cx="4064000" cy="87884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文化意义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Cultural Traditions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idx="14"/>
            <p:custDataLst>
              <p:tags r:id="rId2"/>
            </p:custDataLst>
          </p:nvPr>
        </p:nvSpPr>
        <p:spPr/>
        <p:txBody>
          <a:bodyPr/>
          <a:p>
            <a:r>
              <a:rPr lang="en-US" altLang="en-US" sz="7500">
                <a:latin typeface="汉仪正圆 55简" panose="00020600040101010101" charset="-122"/>
                <a:ea typeface="汉仪正圆 55简" panose="00020600040101010101" charset="-122"/>
              </a:rPr>
              <a:t>02</a:t>
            </a:r>
            <a:endParaRPr lang="en-US" altLang="en-US" sz="75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-75W" panose="00020600040101010101" charset="-122"/>
                <a:ea typeface="汉仪正圆-75W" panose="00020600040101010101" charset="-122"/>
              </a:rPr>
              <a:t>Customs Around the World</a:t>
            </a:r>
            <a:endParaRPr lang="zh-CN" altLang="en-US">
              <a:latin typeface="汉仪正圆-75W" panose="00020600040101010101" charset="-122"/>
              <a:ea typeface="汉仪正圆-75W" panose="00020600040101010101" charset="-122"/>
            </a:endParaRPr>
          </a:p>
        </p:txBody>
      </p:sp>
      <p:pic>
        <p:nvPicPr>
          <p:cNvPr id="3" name="内容占位符 2" descr="a3016af5-dae8-11f0-8a7b-defbc838543f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l="2694" r="2694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304800 h 5638800"/>
              <a:gd name="connisteX1" fmla="*/ 304800 w 4038600"/>
              <a:gd name="connsiteY1" fmla="*/ 0 h 5638800"/>
              <a:gd name="connisteX2" fmla="*/ 3733800 w 4038600"/>
              <a:gd name="connsiteY2" fmla="*/ 0 h 5638800"/>
              <a:gd name="connisteX3" fmla="*/ 4038600 w 4038600"/>
              <a:gd name="connsiteY3" fmla="*/ 304800 h 5638800"/>
              <a:gd name="connisteX4" fmla="*/ 4038600 w 4038600"/>
              <a:gd name="connsiteY4" fmla="*/ 5334000 h 5638800"/>
              <a:gd name="connisteX5" fmla="*/ 3733800 w 4038600"/>
              <a:gd name="connsiteY5" fmla="*/ 5638800 h 5638800"/>
              <a:gd name="connisteX6" fmla="*/ 304800 w 4038600"/>
              <a:gd name="connsiteY6" fmla="*/ 5638800 h 5638800"/>
              <a:gd name="connisteX7" fmla="*/ 0 w 4038600"/>
              <a:gd name="connsiteY7" fmla="*/ 5334000 h 5638800"/>
              <a:gd name="connisteX8" fmla="*/ 0 w 4038600"/>
              <a:gd name="connsiteY8" fmla="*/ 3048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3733800" y="0"/>
                </a:lnTo>
                <a:cubicBezTo>
                  <a:pt x="3902136" y="0"/>
                  <a:pt x="4038600" y="136464"/>
                  <a:pt x="4038600" y="304800"/>
                </a:cubicBezTo>
                <a:lnTo>
                  <a:pt x="4038600" y="5334000"/>
                </a:lnTo>
                <a:cubicBezTo>
                  <a:pt x="4038600" y="5502336"/>
                  <a:pt x="3902136" y="5638800"/>
                  <a:pt x="3733800" y="5638800"/>
                </a:cubicBezTo>
                <a:lnTo>
                  <a:pt x="304800" y="5638800"/>
                </a:lnTo>
                <a:cubicBezTo>
                  <a:pt x="136464" y="5638800"/>
                  <a:pt x="0" y="5502336"/>
                  <a:pt x="0" y="5334000"/>
                </a:cubicBezTo>
                <a:lnTo>
                  <a:pt x="0" y="3048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3"/>
            <p:custDataLst>
              <p:tags r:id="rId4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Winter Solstice Celebrations in China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Autofit/>
          </a:bodyPr>
          <a:p>
            <a:r>
              <a:rPr lang="zh-CN" altLang="en-US" sz="1400">
                <a:latin typeface="汉仪正圆 55简" panose="00020600040101010101" charset="-122"/>
                <a:ea typeface="汉仪正圆 55简" panose="00020600040101010101" charset="-122"/>
              </a:rPr>
              <a:t>The Chinese celebrate the Winter Solstice with family reunions, eating dumplings, and participating in traditional customs like ancestor worship.</a:t>
            </a:r>
            <a:endParaRPr lang="zh-CN" altLang="en-US" sz="14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7" name="装饰  5"/>
          <p:cNvSpPr>
            <a:spLocks noGrp="1"/>
          </p:cNvSpPr>
          <p:nvPr>
            <p:ph type="body" idx="16394"/>
            <p:custDataLst>
              <p:tags r:id="rId7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Yule Log Tradition in Europe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Autofit/>
          </a:bodyPr>
          <a:p>
            <a:r>
              <a:rPr lang="zh-CN" altLang="en-US" sz="1400">
                <a:latin typeface="汉仪正圆 55简" panose="00020600040101010101" charset="-122"/>
                <a:ea typeface="汉仪正圆 55简" panose="00020600040101010101" charset="-122"/>
              </a:rPr>
              <a:t>In various European countries, the Yule log is burned to symbolize the return of the sun and ward off evil spirits during the darkest time of the year.</a:t>
            </a:r>
            <a:endParaRPr lang="zh-CN" altLang="en-US" sz="14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0" name="装饰  8"/>
          <p:cNvSpPr>
            <a:spLocks noGrp="1"/>
          </p:cNvSpPr>
          <p:nvPr>
            <p:ph type="body" idx="16395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 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Makha Bucha Day in Thailand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Autofit/>
          </a:bodyPr>
          <a:p>
            <a:r>
              <a:rPr lang="zh-CN" altLang="en-US" sz="1400">
                <a:latin typeface="汉仪正圆 55简" panose="00020600040101010101" charset="-122"/>
                <a:ea typeface="汉仪正圆 55简" panose="00020600040101010101" charset="-122"/>
              </a:rPr>
              <a:t>Makha Bucha Day, a Buddhist（</a:t>
            </a:r>
            <a:r>
              <a:rPr lang="zh-CN" altLang="en-US" sz="1400">
                <a:latin typeface="汉仪正圆 55简" panose="00020600040101010101" charset="-122"/>
                <a:ea typeface="汉仪正圆 55简" panose="00020600040101010101" charset="-122"/>
              </a:rPr>
              <a:t>佛教） festival, is observed with candlelit processions and offerings to pay homage to the teachings of Buddha on the full moon of the third lunar month.</a:t>
            </a:r>
            <a:endParaRPr lang="zh-CN" altLang="en-US" sz="1400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683750" y="3541395"/>
            <a:ext cx="4064000" cy="119761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欧洲圣诞原木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传统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549765" y="5247640"/>
            <a:ext cx="4064000" cy="106299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泰国马哈布查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charset="-122"/>
              </a:rPr>
              <a:t>节</a:t>
            </a:r>
            <a:endParaRPr lang="zh-CN" altLang="en-US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24345" y="6350000"/>
            <a:ext cx="4064000" cy="233172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200">
                <a:latin typeface="Arial" panose="020B0604020202020204" pitchFamily="34" charset="0"/>
                <a:ea typeface="微软雅黑" panose="020B0503020204020204" charset="-122"/>
              </a:rPr>
              <a:t>农历三月的满月之夜，人们会举行烛光游行并进行供奉</a:t>
            </a:r>
            <a:endParaRPr lang="zh-CN" altLang="en-US" sz="12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副标题 2"/>
          <p:cNvSpPr>
            <a:spLocks noGrp="1"/>
          </p:cNvSpPr>
          <p:nvPr>
            <p:ph type="subTitle" idx="13"/>
            <p:custDataLst>
              <p:tags r:id="rId1"/>
            </p:custDataLst>
          </p:nvPr>
        </p:nvSpPr>
        <p:spPr/>
        <p:txBody>
          <a:bodyPr/>
          <a:p>
            <a:r>
              <a:rPr lang="zh-CN" altLang="en-US">
                <a:latin typeface="汉仪正圆 55简" panose="00020600040101010101" charset="-122"/>
                <a:ea typeface="汉仪正圆 55简" panose="00020600040101010101" charset="-122"/>
              </a:rPr>
              <a:t>THE END</a:t>
            </a:r>
            <a:endParaRPr lang="zh-CN" altLang="en-US">
              <a:latin typeface="汉仪正圆 55简" panose="00020600040101010101" charset="-122"/>
              <a:ea typeface="汉仪正圆 55简" panose="00020600040101010101" charset="-122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 sz="6300">
                <a:latin typeface="汉仪正圆-75W" panose="00020600040101010101" charset="-122"/>
                <a:ea typeface="汉仪正圆-75W" panose="00020600040101010101" charset="-122"/>
              </a:rPr>
              <a:t>谢谢</a:t>
            </a:r>
            <a:endParaRPr lang="zh-CN" altLang="en-US" sz="6300">
              <a:latin typeface="汉仪正圆-75W" panose="00020600040101010101" charset="-122"/>
              <a:ea typeface="汉仪正圆-75W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</p:tagLst>
</file>

<file path=ppt/tags/tag1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</p:tagLst>
</file>

<file path=ppt/tags/tag10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0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3.0"/>
</p:tagLst>
</file>

<file path=ppt/tags/tag10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3.0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3.0"/>
  <p:tag name="KSO_WM_BEAUTIFY_FLAG" val="#wm#"/>
</p:tagLst>
</file>

<file path=ppt/tags/tag109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a*1"/>
  <p:tag name="KSO_WM_UNIT_LAYERLEVEL" val="1"/>
  <p:tag name="KSO_WM_TAG_VERSION" val="3.0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2*b*1"/>
  <p:tag name="KSO_WM_UNIT_LAYERLEVEL" val="1"/>
  <p:tag name="KSO_WM_TAG_VERSION" val="3.0"/>
</p:tagLst>
</file>

<file path=ppt/tags/tag111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2*i*3"/>
  <p:tag name="KSO_WM_UNIT_LAYERLEVEL" val="1"/>
  <p:tag name="KSO_WM_TAG_VERSION" val="3.0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b*1"/>
  <p:tag name="KSO_WM_UNIT_LAYERLEVEL" val="1"/>
  <p:tag name="KSO_WM_TAG_VERSION" val="3.0"/>
</p:tagLst>
</file>

<file path=ppt/tags/tag116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4278ac0c99105e181290c7e1aa15a4f79f1635ef"/>
  <p:tag name="KSO_WM_NEWLAYOUT_ID" val="1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a*1"/>
  <p:tag name="KSO_WM_UNIT_LAYERLEVEL" val="1"/>
  <p:tag name="KSO_WM_TAG_VERSION" val="3.0"/>
</p:tagLst>
</file>

<file path=ppt/tags/tag117.xml><?xml version="1.0" encoding="utf-8"?>
<p:tagLst xmlns:p="http://schemas.openxmlformats.org/presentationml/2006/main">
  <p:tag name="KSO_WM_BEAUTIFY_FLAG" val="#wm#"/>
  <p:tag name="KSO_WM_FIGMA_FLAG" val="#fgm#"/>
  <p:tag name="KSO_WM_UNIT_INDEX" val="1_1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1_1"/>
  <p:tag name="KSO_WM_UNIT_LAYERLEVEL" val="1_1_1"/>
  <p:tag name="KSO_WM_TAG_VERSION" val="3.0"/>
</p:tagLst>
</file>

<file path=ppt/tags/tag118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1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1_2"/>
  <p:tag name="KSO_WM_UNIT_LAYERLEVEL" val="1_1_1"/>
  <p:tag name="KSO_WM_TAG_VERSION" val="3.0"/>
</p:tagLst>
</file>

<file path=ppt/tags/tag119.xml><?xml version="1.0" encoding="utf-8"?>
<p:tagLst xmlns:p="http://schemas.openxmlformats.org/presentationml/2006/main">
  <p:tag name="KSO_WM_BEAUTIFY_FLAG" val="#wm#"/>
  <p:tag name="KSO_WM_FIGMA_FLAG" val="#fgm#"/>
  <p:tag name="KSO_WM_UNIT_INDEX" val="1_1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1_1"/>
  <p:tag name="KSO_WM_UNIT_LAYERLEVEL" val="1_1_1"/>
  <p:tag name="KSO_WM_TAG_VERSION" val="3.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FIGMA_FLAG" val="#fgm#"/>
  <p:tag name="KSO_WM_UNIT_INDEX" val="1_2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2_1"/>
  <p:tag name="KSO_WM_UNIT_LAYERLEVEL" val="1_1_1"/>
  <p:tag name="KSO_WM_TAG_VERSION" val="3.0"/>
</p:tagLst>
</file>

<file path=ppt/tags/tag121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2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2_2"/>
  <p:tag name="KSO_WM_UNIT_LAYERLEVEL" val="1_1_1"/>
  <p:tag name="KSO_WM_TAG_VERSION" val="3.0"/>
</p:tagLst>
</file>

<file path=ppt/tags/tag122.xml><?xml version="1.0" encoding="utf-8"?>
<p:tagLst xmlns:p="http://schemas.openxmlformats.org/presentationml/2006/main">
  <p:tag name="KSO_WM_BEAUTIFY_FLAG" val="#wm#"/>
  <p:tag name="KSO_WM_FIGMA_FLAG" val="#fgm#"/>
  <p:tag name="KSO_WM_UNIT_INDEX" val="1_2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2_1"/>
  <p:tag name="KSO_WM_UNIT_LAYERLEVEL" val="1_1_1"/>
  <p:tag name="KSO_WM_TAG_VERSION" val="3.0"/>
</p:tagLst>
</file>

<file path=ppt/tags/tag123.xml><?xml version="1.0" encoding="utf-8"?>
<p:tagLst xmlns:p="http://schemas.openxmlformats.org/presentationml/2006/main">
  <p:tag name="KSO_WM_BEAUTIFY_FLAG" val="#wm#"/>
  <p:tag name="KSO_WM_FIGMA_FLAG" val="#fgm#"/>
  <p:tag name="KSO_WM_UNIT_INDEX" val="1_3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3_1"/>
  <p:tag name="KSO_WM_UNIT_LAYERLEVEL" val="1_1_1"/>
  <p:tag name="KSO_WM_TAG_VERSION" val="3.0"/>
</p:tagLst>
</file>

<file path=ppt/tags/tag124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3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3_2"/>
  <p:tag name="KSO_WM_UNIT_LAYERLEVEL" val="1_1_1"/>
  <p:tag name="KSO_WM_TAG_VERSION" val="3.0"/>
</p:tagLst>
</file>

<file path=ppt/tags/tag125.xml><?xml version="1.0" encoding="utf-8"?>
<p:tagLst xmlns:p="http://schemas.openxmlformats.org/presentationml/2006/main">
  <p:tag name="KSO_WM_BEAUTIFY_FLAG" val="#wm#"/>
  <p:tag name="KSO_WM_FIGMA_FLAG" val="#fgm#"/>
  <p:tag name="KSO_WM_UNIT_INDEX" val="1_3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3_1"/>
  <p:tag name="KSO_WM_UNIT_LAYERLEVEL" val="1_1_1"/>
  <p:tag name="KSO_WM_TAG_VERSION" val="3.0"/>
</p:tagLst>
</file>

<file path=ppt/tags/tag126.xml><?xml version="1.0" encoding="utf-8"?>
<p:tagLst xmlns:p="http://schemas.openxmlformats.org/presentationml/2006/main">
  <p:tag name="KSO_WM_BEAUTIFY_FLAG" val="#wm#"/>
  <p:tag name="KSO_WM_FIGMA_FLAG" val="#fgm#"/>
  <p:tag name="KSO_WM_UNIT_INDEX" val="1_4_1"/>
  <p:tag name="KSO_WM_UNIT_SUBTYPE" val="d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4_1"/>
  <p:tag name="KSO_WM_UNIT_LAYERLEVEL" val="1_1_1"/>
  <p:tag name="KSO_WM_TAG_VERSION" val="3.0"/>
</p:tagLst>
</file>

<file path=ppt/tags/tag127.xml><?xml version="1.0" encoding="utf-8"?>
<p:tagLst xmlns:p="http://schemas.openxmlformats.org/presentationml/2006/main">
  <p:tag name="KSO_WM_FIGMA_DECORATION_INDEX" val="25"/>
  <p:tag name="$PH_EXT" val="2"/>
  <p:tag name="KSO_WM_BEAUTIFY_FLAG" val="#wm#"/>
  <p:tag name="KSO_WM_FIGMA_FLAG" val="#fgm#"/>
  <p:tag name="KSO_WM_UNIT_INDEX" val="1_4_2"/>
  <p:tag name="KSO_WM_UNIT_TYPE" val="l_h_i"/>
  <p:tag name="KSO_WM_UNIT_HIGHLIGHT" val="0"/>
  <p:tag name="KSO_WM_UNIT_COMPATIBLE" val="0"/>
  <p:tag name="KSO_WM_UNIT_DIAGRAM_ISNUMVISUAL" val="0"/>
  <p:tag name="KSO_WM_UNIT_DIAGRAM_ISREFERUNIT" val="0"/>
  <p:tag name="KSO_WM_UNIT_ID" val="_13*l_h_i*1_4_2"/>
  <p:tag name="KSO_WM_UNIT_LAYERLEVEL" val="1_1_1"/>
  <p:tag name="KSO_WM_TAG_VERSION" val="3.0"/>
</p:tagLst>
</file>

<file path=ppt/tags/tag128.xml><?xml version="1.0" encoding="utf-8"?>
<p:tagLst xmlns:p="http://schemas.openxmlformats.org/presentationml/2006/main">
  <p:tag name="KSO_WM_BEAUTIFY_FLAG" val="#wm#"/>
  <p:tag name="KSO_WM_FIGMA_FLAG" val="#fgm#"/>
  <p:tag name="KSO_WM_UNIT_INDEX" val="1_4_1"/>
  <p:tag name="KSO_WM_UNIT_TYPE" val="l_h_a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3*l_h_a*1_4_1"/>
  <p:tag name="KSO_WM_UNIT_LAYERLEVEL" val="1_1_1"/>
  <p:tag name="KSO_WM_TAG_VERSION" val="3.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36.xml><?xml version="1.0" encoding="utf-8"?>
<p:tagLst xmlns:p="http://schemas.openxmlformats.org/presentationml/2006/main">
  <p:tag name="KSO_WM_FIGMA_SLIDE_GROUP" val="1"/>
  <p:tag name="KSO_WM_TEMPLATE_SUBCATEGORY" val="29"/>
  <p:tag name="KSO_WM_TAG_VERSION" val="3.0"/>
  <p:tag name="KSO_WM_TEMPLATE_CATEGORY" val="custom"/>
  <p:tag name="KSO_WM_TEMPLATE_INDEX" val="40494640"/>
  <p:tag name="KSO_WM_TEMPLATE_MASTER_TYPE" val="0"/>
  <p:tag name="KSO_WM_TEMPLATE_COLOR_TYPE" val="0"/>
  <p:tag name="KSO_WM_BEAUTIFY_FLAG" val="#wm#"/>
</p:tagLst>
</file>

<file path=ppt/tags/tag1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32bd143fa5130ed2"/>
  <p:tag name="KSO_WM_AITEMPLATE_STYLE_ID" val="69796643668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d6cd15d3325814e320a0508ee476941cb94ab6"/>
  <p:tag name="KSO_WM_NEWLAYOUT_GROUP_ID" val="layout_27"/>
  <p:tag name="KSO_WM_NEWLAYOUT_ID" val="slide_bbec08b93f7bcfad"/>
</p:tagLst>
</file>

<file path=ppt/tags/tag14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</p:tagLst>
</file>

<file path=ppt/tags/tag150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841caace181af2bc1afde347cf9bc22f13c4ac"/>
  <p:tag name="KSO_WM_NEWLAYOUT_GROUP_ID" val="layout_34"/>
  <p:tag name="KSO_WM_NEWLAYOUT_ID" val="slide_4acdb5d565d7a68b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7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880b5a8cdd60ab63f7f1b0d223406aa7be6a698"/>
  <p:tag name="KSO_WM_NEWLAYOUT_GROUP_ID" val="layout_10012"/>
  <p:tag name="KSO_WM_NEWLAYOUT_ID" val="slide_ed19c0db6ed585c4"/>
</p:tagLst>
</file>

<file path=ppt/tags/tag1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177c6b5d08194fa9acf04f36eb05fdccb6bbd"/>
  <p:tag name="KSO_WM_NEWLAYOUT_GROUP_ID" val="layout_30"/>
  <p:tag name="KSO_WM_NEWLAYOUT_ID" val="slide_5503ebf2133f2dbc"/>
</p:tagLst>
</file>

<file path=ppt/tags/tag18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c6f01b768756d60fb14d90decbae3c724fe576"/>
  <p:tag name="KSO_WM_NEWLAYOUT_GROUP_ID" val="layout_6"/>
  <p:tag name="KSO_WM_NEWLAYOUT_ID" val="slide_acc7948a249ecb22"/>
</p:tagLst>
</file>

<file path=ppt/tags/tag1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9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UNIT_INDEX" val="6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</p:tagLst>
</file>

<file path=ppt/tags/tag20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8595cb91a12d45125b2be9136d6bc0978b3ecc3"/>
  <p:tag name="KSO_WM_NEWLAYOUT_GROUP_ID" val="layout_35"/>
  <p:tag name="KSO_WM_NEWLAYOUT_ID" val="slide_3a8d68c4cb9e2e1d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3d5c26ddd9a758eb170214642b6b232c18ad1e3"/>
  <p:tag name="KSO_WM_NEWLAYOUT_GROUP_ID" val="layout_1-5"/>
  <p:tag name="KSO_WM_NEWLAYOUT_ID" val="slide_063b19861dc0a508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22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22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FIGMA_FLAG" val="#fgm#"/>
  <p:tag name="KSO_WM_UNIT_PRESET_TEXT_INDEX" val="-1"/>
  <p:tag name="KSO_WM_UNIT_PRESET_TEXT_LEN" val="0"/>
  <p:tag name="KSO_WM_UNIT_NOCLEAR" val="0"/>
  <p:tag name="KSO_WM_UNIT_HIGHLIGHT" val="0"/>
  <p:tag name="KSO_WM_UNIT_COMPATIBLE" val="1"/>
  <p:tag name="KSO_WM_UNIT_DIAGRAM_ISNUMVISUAL" val="0"/>
  <p:tag name="KSO_WM_UNIT_DIAGRAM_ISREFERUNIT" val="0"/>
  <p:tag name="KSO_WM_UNIT_ID" val="_3*e*1"/>
  <p:tag name="KSO_WM_UNIT_LAYERLEVEL" val="1"/>
  <p:tag name="KSO_WM_TAG_VERSION" val="3.0"/>
</p:tagLst>
</file>

<file path=ppt/tags/tag2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23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40494640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40.xml><?xml version="1.0" encoding="utf-8"?>
<p:tagLst xmlns:p="http://schemas.openxmlformats.org/presentationml/2006/main">
  <p:tag name="KSO_WM_FIGMA_SLIDE_GROUP" val="1"/>
  <p:tag name="KSO_WM_TEMPLATE_SUBCATEGORY" val="29"/>
  <p:tag name="KSO_WM_TAG_VERSION" val="3.0"/>
  <p:tag name="KSO_WM_TEMPLATE_CATEGORY" val="custom"/>
  <p:tag name="KSO_WM_TEMPLATE_INDEX" val="40494640"/>
  <p:tag name="KSO_WM_TEMPLATE_MASTER_TYPE" val="0"/>
  <p:tag name="KSO_WM_TEMPLATE_COLOR_TYPE" val="0"/>
  <p:tag name="KSO_WM_BEAUTIFY_FLAG" val="#wm#"/>
</p:tagLst>
</file>

<file path=ppt/tags/tag2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  <p:tag name="KSO_WM_TEMPLATE_STYLE_ID" val="32bd143fa5130ed2"/>
</p:tagLst>
</file>

<file path=ppt/tags/tag242.xml><?xml version="1.0" encoding="utf-8"?>
<p:tagLst xmlns:p="http://schemas.openxmlformats.org/presentationml/2006/main">
  <p:tag name="KSO_WM_BEAUTIFY_FLAG" val="#wm#"/>
  <p:tag name="KSO_WM_UNIT_INDEX" val="1"/>
  <p:tag name="KSO_WM_UNIT_SUBTYPE" val="b"/>
  <p:tag name="KSO_WM_UNIT_TYPE" val="f"/>
  <p:tag name="KSO_WM_FIGMA_FLAG" val="#fgm#"/>
  <p:tag name="KSO_WM_TEMPLATE_CATEGORY" val="custom"/>
  <p:tag name="KSO_WM_TEMPLATE_INDEX" val="40494640"/>
  <p:tag name="KSO_WM_UNIT_LAYERLEVEL" val="1"/>
  <p:tag name="KSO_WM_UNIT_ID" val="custom40494640_1*f*1"/>
  <p:tag name="KSO_WM_TAG_VERSION" val="3.0"/>
  <p:tag name="KSO_WM_UNIT_TEXT_LAYER_COUNT" val="1"/>
  <p:tag name="KSO_WM_UNIT_PRESET_TEXT" val="BY WPS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</p:tagLst>
</file>

<file path=ppt/tags/tag243.xml><?xml version="1.0" encoding="utf-8"?>
<p:tagLst xmlns:p="http://schemas.openxmlformats.org/presentationml/2006/main">
  <p:tag name="KSO_WM_BEAUTIFY_FLAG" val="#wm#"/>
  <p:tag name="KSO_WM_UNIT_INDEX" val="2"/>
  <p:tag name="KSO_WM_UNIT_SUBTYPE" val="c"/>
  <p:tag name="KSO_WM_UNIT_TYPE" val="f"/>
  <p:tag name="KSO_WM_FIGMA_FLAG" val="#fgm#"/>
  <p:tag name="KSO_WM_TEMPLATE_CATEGORY" val="custom"/>
  <p:tag name="KSO_WM_TEMPLATE_INDEX" val="40494640"/>
  <p:tag name="KSO_WM_UNIT_LAYERLEVEL" val="1"/>
  <p:tag name="KSO_WM_UNIT_ID" val="custom40494640_1*f*2"/>
  <p:tag name="KSO_WM_TAG_VERSION" val="3.0"/>
  <p:tag name="KSO_WM_UNIT_TEXT_LAYER_COUNT" val="1"/>
  <p:tag name="KSO_WM_UNIT_PRESET_TEXT" val="20XX YEAR"/>
  <p:tag name="KSO_WM_UNIT_NOCLEAR" val="0"/>
  <p:tag name="KSO_WM_UNIT_VALUE" val="14"/>
  <p:tag name="KSO_WM_UNIT_HIGHLIGHT" val="0"/>
  <p:tag name="KSO_WM_UNIT_COMPATIBLE" val="0"/>
  <p:tag name="KSO_WM_UNIT_DIAGRAM_ISNUMVISUAL" val="0"/>
  <p:tag name="KSO_WM_UNIT_DIAGRAM_ISREFERUNIT" val="0"/>
</p:tagLst>
</file>

<file path=ppt/tags/tag244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1*a*1"/>
  <p:tag name="KSO_WM_TAG_VERSION" val="3.0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245.xml><?xml version="1.0" encoding="utf-8"?>
<p:tagLst xmlns:p="http://schemas.openxmlformats.org/presentationml/2006/main">
  <p:tag name="KSO_WM_FIGMA_LIMIT" val=""/>
  <p:tag name="KSO_WM_FIGMA_SLIDE_GROUP" val="1"/>
  <p:tag name="KSO_WM_SLIDE_TYPE" val="title"/>
  <p:tag name="KSO_WM_TEMPLATE_SUBCATEGORY" val="29"/>
  <p:tag name="KSO_WM_TAG_VERSION" val="3.0"/>
  <p:tag name="KSO_WM_TEMPLATE_CATEGORY" val="custom"/>
  <p:tag name="KSO_WM_TEMPLATE_INDEX" val="40494640"/>
  <p:tag name="KSO_WM_SLIDE_ID" val="custom40494640_1"/>
  <p:tag name="KSO_WM_TEMPLATE_MASTER_TYPE" val="0"/>
  <p:tag name="KSO_WM_TEMPLATE_COLOR_TYPE" val="0"/>
  <p:tag name="KSO_WM_SLIDE_ITEM_CNT" val="0"/>
  <p:tag name="KSO_WM_SLIDE_INDEX" val="1"/>
  <p:tag name="KSO_WM_BEAUTIFY_FLAG" val="#wm#"/>
  <p:tag name="KSO_WM_SLIDE_LAYOUT" val="a_f"/>
  <p:tag name="KSO_WM_SLIDE_LAYOUT_CNT" val="1_2"/>
</p:tagLst>
</file>

<file path=ppt/tags/tag2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33d5c26ddd9a758eb170214642b6b232c18ad1e3"/>
  <p:tag name="KSO_WM_NEWLAYOUT_GROUP_ID" val="layout_1-5"/>
  <p:tag name="KSO_WM_NEWLAYOUT_ID" val="slide_063b19861dc0a508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24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25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25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contents"/>
  <p:tag name="KSO_WM_TEMPLATE_SUBCATEGORY" val="29"/>
  <p:tag name="KSO_WM_BEAUTIFY_FLAG" val="#wm#"/>
  <p:tag name="KSO_WM_TEMPLATE_FIGMA_ID" val="69796643668"/>
  <p:tag name="KSO_WM_TEMPLATE_SLIDE_ID" val="slide_063b19861dc0a508"/>
</p:tagLst>
</file>

<file path=ppt/tags/tag255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256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257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  <p:tag name="KSO_WM_UNIT_PRESET_TEXT" val="01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26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  <p:tag name="KSO_WM_UNIT_PRESET_TEXT" val="02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  <p:tag name="KSO_WM_UNIT_PRESET_TEXT" val="03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2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26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3a8d68c4cb9e2e1d"/>
</p:tagLst>
</file>

<file path=ppt/tags/tag2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c6f01b768756d60fb14d90decbae3c724fe576"/>
  <p:tag name="KSO_WM_NEWLAYOUT_GROUP_ID" val="layout_6"/>
  <p:tag name="KSO_WM_NEWLAYOUT_ID" val="slide_acc7948a249ecb22"/>
  <p:tag name="KSO_WM_UNIT_PRESET_TEXT" val="单击此处添加标题"/>
</p:tagLst>
</file>

<file path=ppt/tags/tag2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://zh-ai-group.ks3-cn-beijing-internal.ksyun.com/image_generate/image_process/production/202512/1c5c6e99-787f-477f-be6e-62e15f4f5256.jpg?Expires=1797471321\u0026AWSAccessKeyId=AKLT9NSy7kh8TIS1UzNqLRY2\u0026Signature=Tlte77dVeCZKF5uMXDJ%2F1IFXaeM%3D&quot;,&quot;product_name&quot;:&quot;wps-wpp-ios&quot;,&quot;intention_code&quot;:&quot;wps_wpp_generate_theme_pay&quot;}*auto_qingqiu_3.0.2_prod*1765935312529_ee6868_e950f553aa2b-slide-4"/>
</p:tagLst>
</file>

<file path=ppt/tags/tag27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</p:tagLst>
</file>

<file path=ppt/tags/tag27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2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2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27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2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27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acc7948a249ecb22"/>
</p:tagLst>
</file>

<file path=ppt/tags/tag2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</p:tagLst>
</file>

<file path=ppt/tags/tag280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3*a*1"/>
  <p:tag name="KSO_WM_TAG_VERSION" val="3.0"/>
  <p:tag name="KSO_WM_UNIT_ISCONTENTSTITLE" val="0"/>
  <p:tag name="KSO_WM_UNIT_ISNUMDGMTITLE" val="0"/>
  <p:tag name="KSO_WM_UNIT_PRESET_TEXT" val="章节页的标题内容"/>
  <p:tag name="KSO_WM_UNIT_NOCLEAR" val="0"/>
  <p:tag name="KSO_WM_UNIT_VALUE" val="20"/>
  <p:tag name="KSO_WM_UNIT_HIGHLIGHT" val="0"/>
  <p:tag name="KSO_WM_UNIT_COMPATIBLE" val="0"/>
  <p:tag name="KSO_WM_UNIT_DIAGRAM_ISNUMVISUAL" val="0"/>
  <p:tag name="KSO_WM_UNIT_DIAGRAM_ISREFERUNIT" val="0"/>
</p:tagLst>
</file>

<file path=ppt/tags/tag281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UNIT_PRESET_TEXT" val="01"/>
  <p:tag name="KSO_WM_FIGMA_FLAG" val="#fgm#"/>
  <p:tag name="KSO_WM_TEMPLATE_CATEGORY" val="custom"/>
  <p:tag name="KSO_WM_TEMPLATE_INDEX" val="40494640"/>
  <p:tag name="KSO_WM_UNIT_LAYERLEVEL" val="1"/>
  <p:tag name="KSO_WM_UNIT_ID" val="custom40494640_3*e*1"/>
  <p:tag name="KSO_WM_TAG_VERSION" val="3.0"/>
  <p:tag name="KSO_WM_UNIT_NOCLEAR" val="0"/>
  <p:tag name="KSO_WM_UNIT_VALUE" val="2"/>
  <p:tag name="KSO_WM_UNIT_HIGHLIGHT" val="0"/>
  <p:tag name="KSO_WM_UNIT_COMPATIBLE" val="1"/>
  <p:tag name="KSO_WM_UNIT_DIAGRAM_ISNUMVISUAL" val="0"/>
  <p:tag name="KSO_WM_UNIT_DIAGRAM_ISREFERUNIT" val="0"/>
</p:tagLst>
</file>

<file path=ppt/tags/tag282.xml><?xml version="1.0" encoding="utf-8"?>
<p:tagLst xmlns:p="http://schemas.openxmlformats.org/presentationml/2006/main">
  <p:tag name="KSO_WM_FIGMA_LIMIT" val=""/>
  <p:tag name="KSO_WM_FIGMA_SLIDE_GROUP" val="1"/>
  <p:tag name="KSO_WM_SLIDE_TYPE" val="sectionTitle"/>
  <p:tag name="KSO_WM_TEMPLATE_SUBCATEGORY" val="29"/>
  <p:tag name="KSO_WM_TAG_VERSION" val="3.0"/>
  <p:tag name="KSO_WM_TEMPLATE_CATEGORY" val="custom"/>
  <p:tag name="KSO_WM_TEMPLATE_INDEX" val="40494640"/>
  <p:tag name="KSO_WM_SLIDE_ID" val="custom40494640_3"/>
  <p:tag name="KSO_WM_TEMPLATE_MASTER_TYPE" val="0"/>
  <p:tag name="KSO_WM_TEMPLATE_COLOR_TYPE" val="0"/>
  <p:tag name="KSO_WM_SLIDE_ITEM_CNT" val="0"/>
  <p:tag name="KSO_WM_SLIDE_INDEX" val="3"/>
  <p:tag name="KSO_WM_BEAUTIFY_FLAG" val="#wm#"/>
  <p:tag name="KSO_WM_SLIDE_LAYOUT" val="a_e"/>
  <p:tag name="KSO_WM_SLIDE_LAYOUT_CNT" val="1_1"/>
</p:tagLst>
</file>

<file path=ppt/tags/tag2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177c6b5d08194fa9acf04f36eb05fdccb6bbd"/>
  <p:tag name="KSO_WM_NEWLAYOUT_GROUP_ID" val="layout_30"/>
  <p:tag name="KSO_WM_NEWLAYOUT_ID" val="slide_5503ebf2133f2dbc"/>
  <p:tag name="KSO_WM_UNIT_PRESET_TEXT" val="单击此处添加标题"/>
</p:tagLst>
</file>

<file path=ppt/tags/tag2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https://sjzg-images.ks3-cn-beijing-internal.ksyun.com/tim_gen_images/doubao_gen/76ec7bffede34e9f49c56931c82f2773_0.png?Expires=1766021714\u0026AWSAccessKeyId=AKLTHzmNYxS86KQFnb2pvxtA\u0026Signature=ucA5N0WJ6ML884uCAhQPQbok%2FsI%3D&quot;,&quot;product_name&quot;:&quot;wps-wpp-ios&quot;,&quot;intention_code&quot;:&quot;wps_wpp_generate_theme_pay&quot;}*auto_cache_hit_3.0.2_prod*1765935312529_ee6868_e950f553aa2b-slide-6"/>
</p:tagLst>
</file>

<file path=ppt/tags/tag28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28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29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29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69796643668"/>
  <p:tag name="KSO_WM_TEMPLATE_SLIDE_ID" val="slide_5503ebf2133f2dbc"/>
</p:tagLst>
</file>

<file path=ppt/tags/tag295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FIGMA_FLAG" val="#fgm#"/>
  <p:tag name="KSO_WM_TEMPLATE_CATEGORY" val="custom"/>
  <p:tag name="KSO_WM_TEMPLATE_INDEX" val="40494640"/>
  <p:tag name="KSO_WM_UNIT_LAYERLEVEL" val="1"/>
  <p:tag name="KSO_WM_UNIT_ID" val="custom40494640_5*b*1"/>
  <p:tag name="KSO_WM_TAG_VERSION" val="3.0"/>
  <p:tag name="KSO_WM_UNIT_ISCONTENTSTITLE" val="0"/>
  <p:tag name="KSO_WM_UNIT_ISNUMDGMTITLE" val="0"/>
  <p:tag name="KSO_WM_UNIT_PRESET_TEXT" val="THE END"/>
  <p:tag name="KSO_WM_UNIT_NOCLEAR" val="0"/>
  <p:tag name="KSO_WM_UNIT_VALUE" val="21"/>
  <p:tag name="KSO_WM_UNIT_HIGHLIGHT" val="0"/>
  <p:tag name="KSO_WM_UNIT_COMPATIBLE" val="0"/>
  <p:tag name="KSO_WM_UNIT_DIAGRAM_ISNUMVISUAL" val="0"/>
  <p:tag name="KSO_WM_UNIT_DIAGRAM_ISREFERUNIT" val="0"/>
</p:tagLst>
</file>

<file path=ppt/tags/tag29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TEMPLATE_CATEGORY" val="custom"/>
  <p:tag name="KSO_WM_TEMPLATE_INDEX" val="40494640"/>
  <p:tag name="KSO_WM_UNIT_LAYERLEVEL" val="1"/>
  <p:tag name="KSO_WM_UNIT_ID" val="custom40494640_5*a*1"/>
  <p:tag name="KSO_WM_TAG_VERSION" val="3.0"/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PRESET_TEXT" val="谢谢观看"/>
</p:tagLst>
</file>

<file path=ppt/tags/tag297.xml><?xml version="1.0" encoding="utf-8"?>
<p:tagLst xmlns:p="http://schemas.openxmlformats.org/presentationml/2006/main">
  <p:tag name="KSO_WM_FIGMA_LIMIT" val=""/>
  <p:tag name="KSO_WM_FIGMA_SLIDE_GROUP" val="1"/>
  <p:tag name="KSO_WM_SLIDE_TYPE" val="endPage"/>
  <p:tag name="KSO_WM_TEMPLATE_SUBCATEGORY" val="29"/>
  <p:tag name="KSO_WM_TAG_VERSION" val="3.0"/>
  <p:tag name="KSO_WM_TEMPLATE_CATEGORY" val="custom"/>
  <p:tag name="KSO_WM_TEMPLATE_INDEX" val="40494640"/>
  <p:tag name="KSO_WM_SLIDE_ID" val="custom40494640_5"/>
  <p:tag name="KSO_WM_TEMPLATE_MASTER_TYPE" val="0"/>
  <p:tag name="KSO_WM_TEMPLATE_COLOR_TYPE" val="0"/>
  <p:tag name="KSO_WM_SLIDE_ITEM_CNT" val="0"/>
  <p:tag name="KSO_WM_SLIDE_INDEX" val="5"/>
  <p:tag name="KSO_WM_BEAUTIFY_FLAG" val="#wm#"/>
  <p:tag name="KSO_WM_SLIDE_LAYOUT" val="a_b"/>
  <p:tag name="KSO_WM_SLIDE_LAYOUT_CNT" val="1_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4.xml><?xml version="1.0" encoding="utf-8"?>
<p:tagLst xmlns:p="http://schemas.openxmlformats.org/presentationml/2006/main">
  <p:tag name="KSO_WM_BEAUTIFY_FLAG" val="#wm#"/>
  <p:tag name="KSO_WM_UNIT_INDEX" val="1"/>
  <p:tag name="KSO_WM_UNIT_SUBTYPE" val="b"/>
  <p:tag name="KSO_WM_UNIT_TYPE" val="f"/>
  <p:tag name="KSO_WM_FIGMA_FLAG" val="#fgm#"/>
  <p:tag name="KSO_WM_UNIT_TEXT_LAYER_COUNT" val="1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</p:tagLst>
</file>

<file path=ppt/tags/tag35.xml><?xml version="1.0" encoding="utf-8"?>
<p:tagLst xmlns:p="http://schemas.openxmlformats.org/presentationml/2006/main">
  <p:tag name="KSO_WM_BEAUTIFY_FLAG" val="#wm#"/>
  <p:tag name="KSO_WM_UNIT_INDEX" val="2"/>
  <p:tag name="KSO_WM_UNIT_SUBTYPE" val="c"/>
  <p:tag name="KSO_WM_UNIT_TYPE" val="f"/>
  <p:tag name="KSO_WM_FIGMA_FLAG" val="#fgm#"/>
  <p:tag name="KSO_WM_UNIT_TEXT_LAYER_COUNT" val="1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f*2"/>
  <p:tag name="KSO_WM_UNIT_LAYERLEVEL" val="1"/>
  <p:tag name="KSO_WM_TAG_VERSION" val="3.0"/>
</p:tagLst>
</file>

<file path=ppt/tags/tag36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</p:tagLst>
</file>

<file path=ppt/tags/tag45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</p:tagLst>
</file>

<file path=ppt/tags/tag50.xml><?xml version="1.0" encoding="utf-8"?>
<p:tagLst xmlns:p="http://schemas.openxmlformats.org/presentationml/2006/main">
  <p:tag name="KSO_WM_BEAUTIFY_FLAG" val="#wm#"/>
  <p:tag name="KSO_WM_UNIT_INDEX" val="6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3*i*6"/>
  <p:tag name="KSO_WM_UNIT_LAYERLEVEL" val="1"/>
  <p:tag name="KSO_WM_TAG_VERSION" val="3.0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BEAUTIFY_FLAG" val="#wm#"/>
  <p:tag name="KSO_WM_UNIT_INDEX" val="1"/>
  <p:tag name="KSO_WM_UNIT_TYPE" val="a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</p:tagLst>
</file>

<file path=ppt/tags/tag53.xml><?xml version="1.0" encoding="utf-8"?>
<p:tagLst xmlns:p="http://schemas.openxmlformats.org/presentationml/2006/main">
  <p:tag name="KSO_WM_BEAUTIFY_FLAG" val="#wm#"/>
  <p:tag name="KSO_WM_UNIT_INDEX" val="1"/>
  <p:tag name="KSO_WM_UNIT_TYPE" val="e"/>
  <p:tag name="KSO_WM_FIGMA_FLAG" val="#fgm#"/>
  <p:tag name="KSO_WM_UNIT_PRESET_TEXT_INDEX" val="-1"/>
  <p:tag name="KSO_WM_UNIT_PRESET_TEXT_LEN" val="0"/>
  <p:tag name="KSO_WM_UNIT_NOCLEAR" val="0"/>
  <p:tag name="KSO_WM_UNIT_HIGHLIGHT" val="0"/>
  <p:tag name="KSO_WM_UNIT_COMPATIBLE" val="1"/>
  <p:tag name="KSO_WM_UNIT_DIAGRAM_ISNUMVISUAL" val="0"/>
  <p:tag name="KSO_WM_UNIT_DIAGRAM_ISREFERUNIT" val="0"/>
  <p:tag name="KSO_WM_UNIT_ID" val="_3*e*1"/>
  <p:tag name="KSO_WM_UNIT_LAYERLEVEL" val="1"/>
  <p:tag name="KSO_WM_TAG_VERSION" val="3.0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91.xml><?xml version="1.0" encoding="utf-8"?>
<p:tagLst xmlns:p="http://schemas.openxmlformats.org/presentationml/2006/main">
  <p:tag name="KSO_WM_BEAUTIFY_FLAG" val="#wm#"/>
  <p:tag name="KSO_WM_UNIT_INDEX" val="1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BEAUTIFY_FLAG" val="#wm#"/>
  <p:tag name="KSO_WM_UNIT_INDEX" val="2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</p:tagLst>
</file>

<file path=ppt/tags/tag95.xml><?xml version="1.0" encoding="utf-8"?>
<p:tagLst xmlns:p="http://schemas.openxmlformats.org/presentationml/2006/main">
  <p:tag name="KSO_WM_BEAUTIFY_FLAG" val="#wm#"/>
  <p:tag name="KSO_WM_UNIT_INDEX" val="3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7.xml><?xml version="1.0" encoding="utf-8"?>
<p:tagLst xmlns:p="http://schemas.openxmlformats.org/presentationml/2006/main">
  <p:tag name="KSO_WM_BEAUTIFY_FLAG" val="#wm#"/>
  <p:tag name="KSO_WM_UNIT_INDEX" val="4"/>
  <p:tag name="KSO_WM_UNIT_TYPE" val="i"/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99.xml><?xml version="1.0" encoding="utf-8"?>
<p:tagLst xmlns:p="http://schemas.openxmlformats.org/presentationml/2006/main">
  <p:tag name="KSO_WM_BEAUTIFY_FLAG" val="#wm#"/>
  <p:tag name="KSO_WM_UNIT_INDEX" val="1"/>
  <p:tag name="KSO_WM_UNIT_TYPE" val="b"/>
  <p:tag name="KSO_WM_FIGMA_FLAG" val="#fgm#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D" val="_11*b*1"/>
  <p:tag name="KSO_WM_UNIT_LAYERLEVEL" val="1"/>
  <p:tag name="KSO_WM_TAG_VERSION" val="3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绿色班会卡通主题">
  <a:themeElements>
    <a:clrScheme name="自定义 355">
      <a:dk1>
        <a:srgbClr val="000000"/>
      </a:dk1>
      <a:lt1>
        <a:srgbClr val="FFFFFF"/>
      </a:lt1>
      <a:dk2>
        <a:srgbClr val="253710"/>
      </a:dk2>
      <a:lt2>
        <a:srgbClr val="F4FFE5"/>
      </a:lt2>
      <a:accent1>
        <a:srgbClr val="81C637"/>
      </a:accent1>
      <a:accent2>
        <a:srgbClr val="5A89F2"/>
      </a:accent2>
      <a:accent3>
        <a:srgbClr val="72AF30"/>
      </a:accent3>
      <a:accent4>
        <a:srgbClr val="4379F0"/>
      </a:accent4>
      <a:accent5>
        <a:srgbClr val="6BA626"/>
      </a:accent5>
      <a:accent6>
        <a:srgbClr val="3044DC"/>
      </a:accent6>
      <a:hlink>
        <a:srgbClr val="71B727"/>
      </a:hlink>
      <a:folHlink>
        <a:srgbClr val="3D72E7"/>
      </a:folHlink>
    </a:clrScheme>
    <a:fontScheme name="自定义 21">
      <a:majorFont>
        <a:latin typeface="汉仪正圆-75W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绿色班会卡通主题">
  <a:themeElements>
    <a:clrScheme name="">
      <a:dk1>
        <a:srgbClr val="000000"/>
      </a:dk1>
      <a:lt1>
        <a:srgbClr val="FFFFFF"/>
      </a:lt1>
      <a:dk2>
        <a:srgbClr val="253710"/>
      </a:dk2>
      <a:lt2>
        <a:srgbClr val="F9FFF2"/>
      </a:lt2>
      <a:accent1>
        <a:srgbClr val="81C637"/>
      </a:accent1>
      <a:accent2>
        <a:srgbClr val="5A89F2"/>
      </a:accent2>
      <a:accent3>
        <a:srgbClr val="C5EE95"/>
      </a:accent3>
      <a:accent4>
        <a:srgbClr val="4379F0"/>
      </a:accent4>
      <a:accent5>
        <a:srgbClr val="6CAC27"/>
      </a:accent5>
      <a:accent6>
        <a:srgbClr val="2538D9"/>
      </a:accent6>
      <a:hlink>
        <a:srgbClr val="71B727"/>
      </a:hlink>
      <a:folHlink>
        <a:srgbClr val="3D72E7"/>
      </a:folHlink>
    </a:clrScheme>
    <a:fontScheme name="自定义 21">
      <a:majorFont>
        <a:latin typeface="汉仪正圆-75W"/>
        <a:ea typeface="汉仪正圆-75W"/>
        <a:cs typeface=""/>
      </a:majorFont>
      <a:minorFont>
        <a:latin typeface="汉仪正圆 55简"/>
        <a:ea typeface="汉仪正圆 55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1942</Words>
  <Application>WPS 演示</Application>
  <PresentationFormat>宽屏</PresentationFormat>
  <Paragraphs>113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汉仪正圆-75W</vt:lpstr>
      <vt:lpstr>汉仪正圆 55简</vt:lpstr>
      <vt:lpstr>Wingdings</vt:lpstr>
      <vt:lpstr>Arial Unicode MS</vt:lpstr>
      <vt:lpstr>Calibri</vt:lpstr>
      <vt:lpstr>汉仪正圆 55简</vt:lpstr>
      <vt:lpstr>汉仪正圆-75W</vt:lpstr>
      <vt:lpstr>Segoe Print</vt:lpstr>
      <vt:lpstr>Office 主题</vt:lpstr>
      <vt:lpstr>1_绿色班会卡通主题</vt:lpstr>
      <vt:lpstr>2_绿色班会卡通主题</vt:lpstr>
      <vt:lpstr>Winter Solstice English Presentation</vt:lpstr>
      <vt:lpstr>目录</vt:lpstr>
      <vt:lpstr>Introduction to Winter Solstice</vt:lpstr>
      <vt:lpstr>Definition and Significance</vt:lpstr>
      <vt:lpstr>Historical Background</vt:lpstr>
      <vt:lpstr>Cultural Traditions</vt:lpstr>
      <vt:lpstr>Customs Around the World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Solstice </dc:title>
  <dc:creator/>
  <cp:lastModifiedBy>WPS_1763788382</cp:lastModifiedBy>
  <cp:revision>1</cp:revision>
  <dcterms:created xsi:type="dcterms:W3CDTF">2025-12-17T02:43:37Z</dcterms:created>
  <dcterms:modified xsi:type="dcterms:W3CDTF">2025-12-17T02:43:37Z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8EEDD879A2AA42228001026C89268D92_13</vt:lpwstr>
  </property>
  <property fmtid="{D5CDD505-2E9C-101B-9397-08002B2CF9AE}" pid="4" name="KSOTemplateUUID">
    <vt:lpwstr>v1.0_ai_69796643668</vt:lpwstr>
  </property>
</Properties>
</file>