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2" r:id="rId5"/>
    <p:sldId id="259" r:id="rId6"/>
    <p:sldId id="260" r:id="rId7"/>
    <p:sldId id="261"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image" Target="../media/image3.png"/><Relationship Id="rId3" Type="http://schemas.openxmlformats.org/officeDocument/2006/relationships/tags" Target="../tags/tag67.xml"/><Relationship Id="rId2" Type="http://schemas.microsoft.com/office/2007/relationships/media" Target="../media/media1.mp4"/><Relationship Id="rId1" Type="http://schemas.openxmlformats.org/officeDocument/2006/relationships/video" Target="../media/media1.mp4"/></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921385" y="1094105"/>
            <a:ext cx="9799320" cy="3530600"/>
          </a:xfrm>
        </p:spPr>
        <p:txBody>
          <a:bodyPr>
            <a:normAutofit/>
          </a:bodyPr>
          <a:p>
            <a:r>
              <a:rPr lang="en-US" altLang="zh-CN">
                <a:solidFill>
                  <a:schemeClr val="bg1"/>
                </a:solidFill>
                <a:uFillTx/>
              </a:rPr>
              <a:t>Coco:A Journey Through Memory,Family,and Dreams</a:t>
            </a:r>
            <a:endParaRPr lang="en-US" altLang="zh-CN">
              <a:solidFill>
                <a:schemeClr val="bg1"/>
              </a:solidFill>
              <a:uFillTx/>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318770" y="447675"/>
            <a:ext cx="7037070" cy="1130300"/>
          </a:xfrm>
        </p:spPr>
        <p:txBody>
          <a:bodyPr>
            <a:normAutofit fontScale="90000"/>
          </a:bodyPr>
          <a:p>
            <a:r>
              <a:rPr lang="en-US" altLang="zh-CN" sz="4445">
                <a:solidFill>
                  <a:schemeClr val="bg1"/>
                </a:solidFill>
              </a:rPr>
              <a:t>Introduction:A World of Color and Tradition</a:t>
            </a:r>
            <a:endParaRPr lang="en-US" altLang="zh-CN" sz="4445">
              <a:solidFill>
                <a:schemeClr val="bg1"/>
              </a:solidFill>
            </a:endParaRPr>
          </a:p>
        </p:txBody>
      </p:sp>
      <p:sp>
        <p:nvSpPr>
          <p:cNvPr id="4" name="文本框 3"/>
          <p:cNvSpPr txBox="1"/>
          <p:nvPr/>
        </p:nvSpPr>
        <p:spPr>
          <a:xfrm>
            <a:off x="367030" y="2180590"/>
            <a:ext cx="4498340" cy="3836035"/>
          </a:xfrm>
          <a:prstGeom prst="rect">
            <a:avLst/>
          </a:prstGeom>
          <a:noFill/>
        </p:spPr>
        <p:txBody>
          <a:bodyPr wrap="square" rtlCol="0" anchor="t">
            <a:noAutofit/>
          </a:bodyPr>
          <a:p>
            <a:r>
              <a:rPr lang="en-US" altLang="zh-CN">
                <a:solidFill>
                  <a:schemeClr val="accent1"/>
                </a:solidFill>
              </a:rPr>
              <a:t>Coco is a 3D computer-animated musical fantasy film produced by Pixar Animation Studios and released by Disney. Set against the backdrop of Mexico's traditional D</a:t>
            </a:r>
            <a:r>
              <a:rPr lang="en-US" altLang="en-US">
                <a:solidFill>
                  <a:schemeClr val="accent1"/>
                </a:solidFill>
              </a:rPr>
              <a:t>í</a:t>
            </a:r>
            <a:r>
              <a:rPr lang="en-US" altLang="zh-CN">
                <a:solidFill>
                  <a:schemeClr val="accent1"/>
                </a:solidFill>
              </a:rPr>
              <a:t>a de los Muertos (Day of the Dead) festival, the film tells a heartwarming story about family, memory, and dreams.</a:t>
            </a:r>
            <a:endParaRPr lang="en-US" altLang="zh-CN">
              <a:solidFill>
                <a:schemeClr val="accent1"/>
              </a:solidFill>
            </a:endParaRPr>
          </a:p>
        </p:txBody>
      </p:sp>
      <p:sp>
        <p:nvSpPr>
          <p:cNvPr id="5" name="文本框 4"/>
          <p:cNvSpPr txBox="1"/>
          <p:nvPr/>
        </p:nvSpPr>
        <p:spPr>
          <a:xfrm>
            <a:off x="939165" y="5149215"/>
            <a:ext cx="4326890" cy="1476375"/>
          </a:xfrm>
          <a:prstGeom prst="rect">
            <a:avLst/>
          </a:prstGeom>
          <a:noFill/>
        </p:spPr>
        <p:txBody>
          <a:bodyPr wrap="square" rtlCol="0" anchor="t">
            <a:spAutoFit/>
          </a:bodyPr>
          <a:p>
            <a:r>
              <a:rPr lang="en-US" altLang="zh-CN"/>
              <a:t>It has won the hearts of audiences worldwide not only for its stunning visual effects and touching music but also for its profound themes and cultural significance.</a:t>
            </a: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67f2c85438fee3b813669249b7d75a81">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635" y="0"/>
            <a:ext cx="12192000" cy="6858000"/>
          </a:xfrm>
          <a:prstGeom prst="rect">
            <a:avLst/>
          </a:prstGeom>
        </p:spPr>
      </p:pic>
    </p:spTree>
    <p:custDataLst>
      <p:tags r:id="rId5"/>
    </p:custDataLst>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205105" y="916940"/>
            <a:ext cx="7615555" cy="705485"/>
          </a:xfrm>
        </p:spPr>
        <p:txBody>
          <a:bodyPr>
            <a:noAutofit/>
          </a:bodyPr>
          <a:p>
            <a:r>
              <a:rPr lang="en-US" altLang="zh-CN" sz="4800">
                <a:solidFill>
                  <a:schemeClr val="bg1"/>
                </a:solidFill>
              </a:rPr>
              <a:t>Themes</a:t>
            </a:r>
            <a:r>
              <a:rPr lang="zh-CN" altLang="en-US" sz="4800">
                <a:solidFill>
                  <a:schemeClr val="bg1"/>
                </a:solidFill>
              </a:rPr>
              <a:t>：</a:t>
            </a:r>
            <a:r>
              <a:rPr lang="en-US" altLang="zh-CN" sz="4800">
                <a:solidFill>
                  <a:schemeClr val="bg1"/>
                </a:solidFill>
              </a:rPr>
              <a:t>Dreams and Passion</a:t>
            </a:r>
            <a:endParaRPr lang="en-US" altLang="zh-CN" sz="4800">
              <a:solidFill>
                <a:schemeClr val="bg1"/>
              </a:solidFill>
            </a:endParaRPr>
          </a:p>
        </p:txBody>
      </p:sp>
      <p:sp>
        <p:nvSpPr>
          <p:cNvPr id="4" name="文本框 3"/>
          <p:cNvSpPr txBox="1"/>
          <p:nvPr/>
        </p:nvSpPr>
        <p:spPr>
          <a:xfrm>
            <a:off x="279400" y="2966085"/>
            <a:ext cx="6096000" cy="1476375"/>
          </a:xfrm>
          <a:prstGeom prst="rect">
            <a:avLst/>
          </a:prstGeom>
          <a:noFill/>
        </p:spPr>
        <p:txBody>
          <a:bodyPr wrap="square" rtlCol="0" anchor="t">
            <a:spAutoFit/>
          </a:bodyPr>
          <a:p>
            <a:r>
              <a:rPr lang="en-US" altLang="zh-CN">
                <a:solidFill>
                  <a:schemeClr val="accent1">
                    <a:lumMod val="60000"/>
                    <a:lumOff val="40000"/>
                  </a:schemeClr>
                </a:solidFill>
              </a:rPr>
              <a:t>Miguel's love and pursuit of music are the driving forces behind the entire story. The film encourages us to bravely pursue our dreams and not give up because of external pressures. As long as we persist, we will surely achieve our goals.</a:t>
            </a:r>
            <a:endParaRPr lang="en-US" altLang="zh-CN">
              <a:solidFill>
                <a:schemeClr val="accent1">
                  <a:lumMod val="60000"/>
                  <a:lumOff val="40000"/>
                </a:schemeClr>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608330" y="608330"/>
            <a:ext cx="6771005" cy="705485"/>
          </a:xfrm>
        </p:spPr>
        <p:txBody>
          <a:bodyPr/>
          <a:p>
            <a:r>
              <a:rPr lang="en-US" altLang="zh-CN"/>
              <a:t>Conclusion:Remember M</a:t>
            </a:r>
            <a:r>
              <a:rPr lang="en-US" altLang="zh-CN"/>
              <a:t>e</a:t>
            </a:r>
            <a:endParaRPr lang="en-US" altLang="zh-CN"/>
          </a:p>
        </p:txBody>
      </p:sp>
      <p:sp>
        <p:nvSpPr>
          <p:cNvPr id="3" name="内容占位符 2"/>
          <p:cNvSpPr>
            <a:spLocks noGrp="1"/>
          </p:cNvSpPr>
          <p:nvPr>
            <p:ph idx="1"/>
            <p:custDataLst>
              <p:tags r:id="rId3"/>
            </p:custDataLst>
          </p:nvPr>
        </p:nvSpPr>
        <p:spPr>
          <a:xfrm>
            <a:off x="264795" y="1583055"/>
            <a:ext cx="6925310" cy="3692525"/>
          </a:xfrm>
        </p:spPr>
        <p:txBody>
          <a:bodyPr/>
          <a:p>
            <a:r>
              <a:rPr lang="en-US" altLang="zh-CN">
                <a:solidFill>
                  <a:schemeClr val="bg2">
                    <a:lumMod val="90000"/>
                  </a:schemeClr>
                </a:solidFill>
              </a:rPr>
              <a:t>The core theme of 'Coco' is love and family. Through Miguel's story, the film shows the powerful strength of family bonds. No matter how far we go, home will always be our roots. The love between family members is the most precious treasure in our lives.</a:t>
            </a:r>
            <a:endParaRPr lang="en-US" altLang="zh-CN">
              <a:solidFill>
                <a:schemeClr val="bg2">
                  <a:lumMod val="90000"/>
                </a:schemeClr>
              </a:solidFill>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custDataLst>
              <p:tags r:id="rId2"/>
            </p:custDataLst>
          </p:nvPr>
        </p:nvSpPr>
        <p:spPr>
          <a:xfrm>
            <a:off x="3054985" y="540385"/>
            <a:ext cx="5988050" cy="705485"/>
          </a:xfrm>
        </p:spPr>
        <p:txBody>
          <a:bodyPr>
            <a:noAutofit/>
          </a:bodyPr>
          <a:p>
            <a:r>
              <a:rPr lang="en-US" altLang="zh-CN" sz="8800">
                <a:solidFill>
                  <a:schemeClr val="tx1"/>
                </a:solidFill>
              </a:rPr>
              <a:t>Thank you</a:t>
            </a:r>
            <a:endParaRPr lang="en-US" altLang="zh-CN" sz="8800">
              <a:solidFill>
                <a:schemeClr val="tx1"/>
              </a:solidFill>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MEDIACOVER_FLAG" val="1"/>
  <p:tag name="KSO_WM_UNIT_MEDIACOVER_BTN_STATE" val="1"/>
  <p:tag name="KSO_WM_UNIT_MEDIACOVER_BTNRECT" val="0*0*0*0"/>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1079</Words>
  <Application>WPS 演示</Application>
  <PresentationFormat>宽屏</PresentationFormat>
  <Paragraphs>18</Paragraphs>
  <Slides>6</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Arial</vt:lpstr>
      <vt:lpstr>宋体</vt:lpstr>
      <vt:lpstr>Wingdings</vt:lpstr>
      <vt:lpstr>Wingdings</vt:lpstr>
      <vt:lpstr>微软雅黑</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瑩</cp:lastModifiedBy>
  <cp:revision>157</cp:revision>
  <dcterms:created xsi:type="dcterms:W3CDTF">2019-06-19T02:08:00Z</dcterms:created>
  <dcterms:modified xsi:type="dcterms:W3CDTF">2025-12-20T05:58:34Z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AD1FF5C37AFB4F9E8039E6688A3239C6_11</vt:lpwstr>
  </property>
</Properties>
</file>