
<file path=[Content_Types].xml><?xml version="1.0" encoding="utf-8"?>
<Types xmlns="http://schemas.openxmlformats.org/package/2006/content-types">
  <Default Extension="jpeg" ContentType="image/jpeg"/>
  <Default Extension="JPG" ContentType="image/.jpg"/>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96" r:id="rId5"/>
    <p:sldId id="268" r:id="rId6"/>
    <p:sldId id="272" r:id="rId7"/>
    <p:sldId id="273" r:id="rId8"/>
    <p:sldId id="331" r:id="rId9"/>
    <p:sldId id="276" r:id="rId10"/>
    <p:sldId id="277" r:id="rId11"/>
    <p:sldId id="332" r:id="rId12"/>
    <p:sldId id="36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94" userDrawn="1">
          <p15:clr>
            <a:srgbClr val="A4A3A4"/>
          </p15:clr>
        </p15:guide>
        <p15:guide id="2" orient="horz" pos="22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CC0000"/>
    <a:srgbClr val="C20F22"/>
    <a:srgbClr val="B61A31"/>
    <a:srgbClr val="DE0000"/>
    <a:srgbClr val="ECE9D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181" autoAdjust="0"/>
  </p:normalViewPr>
  <p:slideViewPr>
    <p:cSldViewPr snapToGrid="0" showGuides="1">
      <p:cViewPr varScale="1">
        <p:scale>
          <a:sx n="71" d="100"/>
          <a:sy n="71" d="100"/>
        </p:scale>
        <p:origin x="96" y="696"/>
      </p:cViewPr>
      <p:guideLst>
        <p:guide pos="3794"/>
        <p:guide orient="horz" pos="224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BD8B3-CA2D-469E-8F68-6C85BCF7407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156F9-9BF2-46EC-8320-BA2D6C8E89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156F9-9BF2-46EC-8320-BA2D6C8E890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flipH="1">
            <a:off x="-6350" y="0"/>
            <a:ext cx="12200890" cy="6858000"/>
          </a:xfrm>
          <a:prstGeom prst="rect">
            <a:avLst/>
          </a:prstGeom>
          <a:noFill/>
        </p:spPr>
      </p:pic>
      <p:pic>
        <p:nvPicPr>
          <p:cNvPr id="9" name="图片 8" hidden="1"/>
          <p:cNvPicPr>
            <a:picLocks noChangeAspect="1"/>
          </p:cNvPicPr>
          <p:nvPr userDrawn="1"/>
        </p:nvPicPr>
        <p:blipFill>
          <a:blip r:embed="rId3" cstate="email"/>
          <a:stretch>
            <a:fillRect/>
          </a:stretch>
        </p:blipFill>
        <p:spPr>
          <a:xfrm>
            <a:off x="1524" y="0"/>
            <a:ext cx="12188952" cy="6858000"/>
          </a:xfrm>
          <a:prstGeom prst="rect">
            <a:avLst/>
          </a:prstGeom>
        </p:spPr>
      </p:pic>
    </p:spTree>
  </p:cSld>
  <p:clrMapOvr>
    <a:masterClrMapping/>
  </p:clrMapOvr>
  <p:transition spd="slow" advClick="0" advTm="4000">
    <p:strips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spd="slow" advClick="0" advTm="4000">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p:transition spd="slow" advClick="0" advTm="4000">
    <p:strips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C22AE782-2869-45F4-82AA-90B06BFE6138}"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FAE1EFBB-2DC0-4995-BAA2-255D185CB2CF}" type="slidenum">
              <a:rPr lang="zh-CN" altLang="en-US" smtClean="0"/>
            </a:fld>
            <a:endParaRPr lang="zh-CN" altLang="en-US"/>
          </a:p>
        </p:txBody>
      </p:sp>
    </p:spTree>
  </p:cSld>
  <p:clrMapOvr>
    <a:masterClrMapping/>
  </p:clrMapOvr>
  <p:transition spd="slow" advClick="0" advTm="4000">
    <p:strips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cstate="email"/>
          <a:srcRect/>
          <a:stretch>
            <a:fillRect/>
          </a:stretch>
        </p:blipFill>
        <p:spPr>
          <a:xfrm>
            <a:off x="0" y="1"/>
            <a:ext cx="12192000" cy="68612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E782-2869-45F4-82AA-90B06BFE6138}"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1EFBB-2DC0-4995-BAA2-255D185CB2CF}" type="slidenum">
              <a:rPr lang="zh-CN" altLang="en-US" smtClean="0"/>
            </a:fld>
            <a:endParaRPr lang="zh-CN" altLang="en-US"/>
          </a:p>
        </p:txBody>
      </p:sp>
      <p:sp>
        <p:nvSpPr>
          <p:cNvPr id="2" name="KSO_BT1"/>
          <p:cNvSpPr>
            <a:spLocks noGrp="1"/>
          </p:cNvSpPr>
          <p:nvPr>
            <p:ph type="title"/>
          </p:nvPr>
        </p:nvSpPr>
        <p:spPr>
          <a:xfrm>
            <a:off x="554666" y="254605"/>
            <a:ext cx="11056060" cy="70898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58798" y="1419225"/>
            <a:ext cx="11056060" cy="511968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pic>
        <p:nvPicPr>
          <p:cNvPr id="10" name="图片 9" hidden="1"/>
          <p:cNvPicPr>
            <a:picLocks noChangeAspect="1"/>
          </p:cNvPicPr>
          <p:nvPr userDrawn="1"/>
        </p:nvPicPr>
        <p:blipFill>
          <a:blip r:embed="rId6" cstate="email"/>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4000">
    <p:strips dir="ld"/>
  </p:transition>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80000"/>
        <a:buFont typeface="Wingdings" panose="05000000000000000000" pitchFamily="2" charset="2"/>
        <a:buChar char="{"/>
        <a:defRPr lang="zh-CN" altLang="en-US" sz="24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media" Target="../media/media1.m4a"/><Relationship Id="rId4" Type="http://schemas.openxmlformats.org/officeDocument/2006/relationships/audio" Target="../media/media1.m4a"/><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24.png"/><Relationship Id="rId2" Type="http://schemas.openxmlformats.org/officeDocument/2006/relationships/tags" Target="../tags/tag5.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slide" Target="slide3.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1.xml"/><Relationship Id="rId2" Type="http://schemas.openxmlformats.org/officeDocument/2006/relationships/image" Target="../media/image13.pn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2.xml"/><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3.xml"/><Relationship Id="rId2" Type="http://schemas.openxmlformats.org/officeDocument/2006/relationships/image" Target="../media/image17.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xml"/><Relationship Id="rId7"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02410" y="3241040"/>
            <a:ext cx="5765800" cy="1751330"/>
          </a:xfrm>
          <a:ln>
            <a:noFill/>
          </a:ln>
        </p:spPr>
        <p:txBody>
          <a:bodyPr>
            <a:noAutofit/>
          </a:bodyPr>
          <a:lstStyle/>
          <a:p>
            <a:pPr algn="ctr"/>
            <a:r>
              <a:rPr lang="en-US" altLang="zh-CN" sz="11500" b="0" dirty="0" smtClean="0">
                <a:ln w="3175">
                  <a:noFill/>
                </a:ln>
                <a:solidFill>
                  <a:srgbClr val="B61A31"/>
                </a:solidFill>
                <a:effectLst>
                  <a:outerShdw blurRad="101600" dist="38100" sx="101000" sy="101000" algn="l" rotWithShape="0">
                    <a:schemeClr val="accent1">
                      <a:lumMod val="75000"/>
                      <a:alpha val="40000"/>
                    </a:schemeClr>
                  </a:outerShdw>
                </a:effectLst>
                <a:latin typeface="华文隶书" panose="02010800040101010101" charset="-122"/>
                <a:ea typeface="华文隶书" panose="02010800040101010101" charset="-122"/>
              </a:rPr>
              <a:t>La Ba Festival</a:t>
            </a:r>
            <a:endParaRPr lang="en-US" altLang="zh-CN" sz="11500" b="0" dirty="0" smtClean="0">
              <a:ln w="3175">
                <a:noFill/>
              </a:ln>
              <a:solidFill>
                <a:srgbClr val="B61A31"/>
              </a:solidFill>
              <a:effectLst>
                <a:outerShdw blurRad="101600" dist="38100" sx="101000" sy="101000" algn="l" rotWithShape="0">
                  <a:schemeClr val="accent1">
                    <a:lumMod val="75000"/>
                    <a:alpha val="40000"/>
                  </a:schemeClr>
                </a:outerShdw>
              </a:effectLst>
              <a:latin typeface="华文隶书" panose="02010800040101010101" charset="-122"/>
              <a:ea typeface="华文隶书" panose="02010800040101010101" charset="-122"/>
            </a:endParaRPr>
          </a:p>
        </p:txBody>
      </p:sp>
      <p:grpSp>
        <p:nvGrpSpPr>
          <p:cNvPr id="10" name="组合 9"/>
          <p:cNvGrpSpPr/>
          <p:nvPr/>
        </p:nvGrpSpPr>
        <p:grpSpPr>
          <a:xfrm>
            <a:off x="212725" y="5274310"/>
            <a:ext cx="1289050" cy="1365250"/>
            <a:chOff x="1562" y="2931"/>
            <a:chExt cx="2030" cy="2150"/>
          </a:xfrm>
        </p:grpSpPr>
        <p:pic>
          <p:nvPicPr>
            <p:cNvPr id="7" name="图片 6"/>
            <p:cNvPicPr>
              <a:picLocks noChangeAspect="1"/>
            </p:cNvPicPr>
            <p:nvPr/>
          </p:nvPicPr>
          <p:blipFill>
            <a:blip r:embed="rId1">
              <a:lum bright="-12000" contrast="-18000"/>
            </a:blip>
            <a:stretch>
              <a:fillRect/>
            </a:stretch>
          </p:blipFill>
          <p:spPr>
            <a:xfrm>
              <a:off x="1988" y="2931"/>
              <a:ext cx="1605" cy="1515"/>
            </a:xfrm>
            <a:prstGeom prst="rect">
              <a:avLst/>
            </a:prstGeom>
          </p:spPr>
        </p:pic>
        <p:pic>
          <p:nvPicPr>
            <p:cNvPr id="8" name="图片 7"/>
            <p:cNvPicPr>
              <a:picLocks noChangeAspect="1"/>
            </p:cNvPicPr>
            <p:nvPr/>
          </p:nvPicPr>
          <p:blipFill>
            <a:blip r:embed="rId2" cstate="email">
              <a:lum bright="-12000" contrast="-18000"/>
            </a:blip>
            <a:stretch>
              <a:fillRect/>
            </a:stretch>
          </p:blipFill>
          <p:spPr>
            <a:xfrm rot="16920000">
              <a:off x="1493" y="4340"/>
              <a:ext cx="810" cy="673"/>
            </a:xfrm>
            <a:prstGeom prst="rect">
              <a:avLst/>
            </a:prstGeom>
          </p:spPr>
        </p:pic>
      </p:grpSp>
      <p:pic>
        <p:nvPicPr>
          <p:cNvPr id="5" name="图片 4" descr="186e514114baa34f5c052a6923781f1c"/>
          <p:cNvPicPr>
            <a:picLocks noChangeAspect="1"/>
          </p:cNvPicPr>
          <p:nvPr/>
        </p:nvPicPr>
        <p:blipFill>
          <a:blip r:embed="rId3"/>
          <a:stretch>
            <a:fillRect/>
          </a:stretch>
        </p:blipFill>
        <p:spPr>
          <a:xfrm>
            <a:off x="6062980" y="-140970"/>
            <a:ext cx="7412990" cy="7412990"/>
          </a:xfrm>
          <a:prstGeom prst="rect">
            <a:avLst/>
          </a:prstGeom>
        </p:spPr>
      </p:pic>
      <p:sp>
        <p:nvSpPr>
          <p:cNvPr id="15" name="Freeform 27"/>
          <p:cNvSpPr>
            <a:spLocks noEditPoints="1"/>
          </p:cNvSpPr>
          <p:nvPr/>
        </p:nvSpPr>
        <p:spPr>
          <a:xfrm>
            <a:off x="-95250" y="57785"/>
            <a:ext cx="3601085" cy="29013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18" h="269">
                <a:moveTo>
                  <a:pt x="234" y="55"/>
                </a:moveTo>
                <a:cubicBezTo>
                  <a:pt x="251" y="55"/>
                  <a:pt x="261" y="45"/>
                  <a:pt x="272" y="57"/>
                </a:cubicBezTo>
                <a:cubicBezTo>
                  <a:pt x="278" y="68"/>
                  <a:pt x="275" y="75"/>
                  <a:pt x="271" y="80"/>
                </a:cubicBezTo>
                <a:cubicBezTo>
                  <a:pt x="271" y="80"/>
                  <a:pt x="271" y="80"/>
                  <a:pt x="271" y="80"/>
                </a:cubicBezTo>
                <a:cubicBezTo>
                  <a:pt x="276" y="80"/>
                  <a:pt x="278" y="86"/>
                  <a:pt x="277" y="90"/>
                </a:cubicBezTo>
                <a:cubicBezTo>
                  <a:pt x="272" y="106"/>
                  <a:pt x="306" y="89"/>
                  <a:pt x="313" y="97"/>
                </a:cubicBezTo>
                <a:cubicBezTo>
                  <a:pt x="318" y="100"/>
                  <a:pt x="318" y="100"/>
                  <a:pt x="310" y="99"/>
                </a:cubicBezTo>
                <a:cubicBezTo>
                  <a:pt x="295" y="101"/>
                  <a:pt x="281" y="108"/>
                  <a:pt x="275" y="104"/>
                </a:cubicBezTo>
                <a:cubicBezTo>
                  <a:pt x="268" y="99"/>
                  <a:pt x="274" y="90"/>
                  <a:pt x="267" y="86"/>
                </a:cubicBezTo>
                <a:cubicBezTo>
                  <a:pt x="266" y="85"/>
                  <a:pt x="265" y="85"/>
                  <a:pt x="263" y="85"/>
                </a:cubicBezTo>
                <a:cubicBezTo>
                  <a:pt x="259" y="89"/>
                  <a:pt x="256" y="99"/>
                  <a:pt x="258" y="104"/>
                </a:cubicBezTo>
                <a:cubicBezTo>
                  <a:pt x="266" y="117"/>
                  <a:pt x="283" y="113"/>
                  <a:pt x="295" y="111"/>
                </a:cubicBezTo>
                <a:cubicBezTo>
                  <a:pt x="307" y="108"/>
                  <a:pt x="317" y="121"/>
                  <a:pt x="304" y="128"/>
                </a:cubicBezTo>
                <a:cubicBezTo>
                  <a:pt x="306" y="122"/>
                  <a:pt x="303" y="117"/>
                  <a:pt x="297" y="116"/>
                </a:cubicBezTo>
                <a:cubicBezTo>
                  <a:pt x="292" y="114"/>
                  <a:pt x="268" y="134"/>
                  <a:pt x="257" y="118"/>
                </a:cubicBezTo>
                <a:cubicBezTo>
                  <a:pt x="248" y="105"/>
                  <a:pt x="255" y="95"/>
                  <a:pt x="259" y="86"/>
                </a:cubicBezTo>
                <a:cubicBezTo>
                  <a:pt x="254" y="88"/>
                  <a:pt x="250" y="91"/>
                  <a:pt x="247" y="92"/>
                </a:cubicBezTo>
                <a:cubicBezTo>
                  <a:pt x="237" y="96"/>
                  <a:pt x="227" y="102"/>
                  <a:pt x="220" y="91"/>
                </a:cubicBezTo>
                <a:cubicBezTo>
                  <a:pt x="219" y="88"/>
                  <a:pt x="221" y="86"/>
                  <a:pt x="221" y="84"/>
                </a:cubicBezTo>
                <a:cubicBezTo>
                  <a:pt x="220" y="76"/>
                  <a:pt x="231" y="76"/>
                  <a:pt x="230" y="67"/>
                </a:cubicBezTo>
                <a:cubicBezTo>
                  <a:pt x="230" y="57"/>
                  <a:pt x="216" y="53"/>
                  <a:pt x="208" y="58"/>
                </a:cubicBezTo>
                <a:cubicBezTo>
                  <a:pt x="206" y="59"/>
                  <a:pt x="197" y="63"/>
                  <a:pt x="197" y="62"/>
                </a:cubicBezTo>
                <a:cubicBezTo>
                  <a:pt x="195" y="59"/>
                  <a:pt x="198" y="54"/>
                  <a:pt x="195" y="51"/>
                </a:cubicBezTo>
                <a:cubicBezTo>
                  <a:pt x="202" y="50"/>
                  <a:pt x="217" y="49"/>
                  <a:pt x="222" y="50"/>
                </a:cubicBezTo>
                <a:cubicBezTo>
                  <a:pt x="229" y="51"/>
                  <a:pt x="244" y="60"/>
                  <a:pt x="237" y="71"/>
                </a:cubicBezTo>
                <a:cubicBezTo>
                  <a:pt x="235" y="73"/>
                  <a:pt x="226" y="80"/>
                  <a:pt x="227" y="83"/>
                </a:cubicBezTo>
                <a:cubicBezTo>
                  <a:pt x="228" y="89"/>
                  <a:pt x="231" y="92"/>
                  <a:pt x="238" y="87"/>
                </a:cubicBezTo>
                <a:cubicBezTo>
                  <a:pt x="246" y="83"/>
                  <a:pt x="253" y="82"/>
                  <a:pt x="261" y="81"/>
                </a:cubicBezTo>
                <a:cubicBezTo>
                  <a:pt x="262" y="77"/>
                  <a:pt x="261" y="73"/>
                  <a:pt x="259" y="69"/>
                </a:cubicBezTo>
                <a:cubicBezTo>
                  <a:pt x="252" y="58"/>
                  <a:pt x="245" y="58"/>
                  <a:pt x="234" y="55"/>
                </a:cubicBezTo>
                <a:close/>
                <a:moveTo>
                  <a:pt x="15" y="232"/>
                </a:moveTo>
                <a:cubicBezTo>
                  <a:pt x="15" y="232"/>
                  <a:pt x="15" y="232"/>
                  <a:pt x="15" y="232"/>
                </a:cubicBezTo>
                <a:cubicBezTo>
                  <a:pt x="16" y="241"/>
                  <a:pt x="17" y="248"/>
                  <a:pt x="24" y="252"/>
                </a:cubicBezTo>
                <a:cubicBezTo>
                  <a:pt x="24" y="252"/>
                  <a:pt x="26" y="253"/>
                  <a:pt x="25" y="253"/>
                </a:cubicBezTo>
                <a:cubicBezTo>
                  <a:pt x="19" y="252"/>
                  <a:pt x="11" y="242"/>
                  <a:pt x="15" y="232"/>
                </a:cubicBezTo>
                <a:close/>
                <a:moveTo>
                  <a:pt x="254" y="59"/>
                </a:moveTo>
                <a:cubicBezTo>
                  <a:pt x="254" y="59"/>
                  <a:pt x="254" y="59"/>
                  <a:pt x="254" y="59"/>
                </a:cubicBezTo>
                <a:cubicBezTo>
                  <a:pt x="268" y="58"/>
                  <a:pt x="269" y="77"/>
                  <a:pt x="269" y="73"/>
                </a:cubicBezTo>
                <a:cubicBezTo>
                  <a:pt x="268" y="65"/>
                  <a:pt x="263" y="53"/>
                  <a:pt x="254" y="59"/>
                </a:cubicBezTo>
                <a:close/>
                <a:moveTo>
                  <a:pt x="41" y="160"/>
                </a:moveTo>
                <a:cubicBezTo>
                  <a:pt x="41" y="160"/>
                  <a:pt x="41" y="160"/>
                  <a:pt x="41" y="160"/>
                </a:cubicBezTo>
                <a:cubicBezTo>
                  <a:pt x="43" y="164"/>
                  <a:pt x="53" y="158"/>
                  <a:pt x="56" y="163"/>
                </a:cubicBezTo>
                <a:cubicBezTo>
                  <a:pt x="60" y="169"/>
                  <a:pt x="53" y="177"/>
                  <a:pt x="50" y="183"/>
                </a:cubicBezTo>
                <a:cubicBezTo>
                  <a:pt x="42" y="197"/>
                  <a:pt x="60" y="167"/>
                  <a:pt x="41" y="160"/>
                </a:cubicBezTo>
                <a:close/>
                <a:moveTo>
                  <a:pt x="81" y="113"/>
                </a:moveTo>
                <a:cubicBezTo>
                  <a:pt x="81" y="113"/>
                  <a:pt x="81" y="113"/>
                  <a:pt x="81" y="113"/>
                </a:cubicBezTo>
                <a:cubicBezTo>
                  <a:pt x="82" y="114"/>
                  <a:pt x="76" y="112"/>
                  <a:pt x="75" y="112"/>
                </a:cubicBezTo>
                <a:cubicBezTo>
                  <a:pt x="68" y="110"/>
                  <a:pt x="59" y="109"/>
                  <a:pt x="50" y="109"/>
                </a:cubicBezTo>
                <a:cubicBezTo>
                  <a:pt x="48" y="109"/>
                  <a:pt x="41" y="108"/>
                  <a:pt x="46" y="108"/>
                </a:cubicBezTo>
                <a:cubicBezTo>
                  <a:pt x="47" y="108"/>
                  <a:pt x="47" y="108"/>
                  <a:pt x="48" y="108"/>
                </a:cubicBezTo>
                <a:cubicBezTo>
                  <a:pt x="51" y="108"/>
                  <a:pt x="53" y="108"/>
                  <a:pt x="56" y="108"/>
                </a:cubicBezTo>
                <a:cubicBezTo>
                  <a:pt x="65" y="108"/>
                  <a:pt x="75" y="110"/>
                  <a:pt x="81" y="113"/>
                </a:cubicBezTo>
                <a:close/>
                <a:moveTo>
                  <a:pt x="179" y="91"/>
                </a:moveTo>
                <a:cubicBezTo>
                  <a:pt x="179" y="91"/>
                  <a:pt x="179" y="91"/>
                  <a:pt x="179" y="91"/>
                </a:cubicBezTo>
                <a:cubicBezTo>
                  <a:pt x="180" y="91"/>
                  <a:pt x="173" y="92"/>
                  <a:pt x="173" y="93"/>
                </a:cubicBezTo>
                <a:cubicBezTo>
                  <a:pt x="165" y="95"/>
                  <a:pt x="158" y="99"/>
                  <a:pt x="151" y="106"/>
                </a:cubicBezTo>
                <a:cubicBezTo>
                  <a:pt x="149" y="107"/>
                  <a:pt x="144" y="111"/>
                  <a:pt x="148" y="107"/>
                </a:cubicBezTo>
                <a:cubicBezTo>
                  <a:pt x="148" y="107"/>
                  <a:pt x="148" y="106"/>
                  <a:pt x="149" y="105"/>
                </a:cubicBezTo>
                <a:cubicBezTo>
                  <a:pt x="150" y="103"/>
                  <a:pt x="152" y="101"/>
                  <a:pt x="155" y="100"/>
                </a:cubicBezTo>
                <a:cubicBezTo>
                  <a:pt x="162" y="94"/>
                  <a:pt x="171" y="90"/>
                  <a:pt x="179" y="91"/>
                </a:cubicBezTo>
                <a:close/>
                <a:moveTo>
                  <a:pt x="81" y="89"/>
                </a:moveTo>
                <a:cubicBezTo>
                  <a:pt x="81" y="89"/>
                  <a:pt x="81" y="89"/>
                  <a:pt x="81" y="89"/>
                </a:cubicBezTo>
                <a:cubicBezTo>
                  <a:pt x="80" y="91"/>
                  <a:pt x="78" y="96"/>
                  <a:pt x="76" y="99"/>
                </a:cubicBezTo>
                <a:cubicBezTo>
                  <a:pt x="76" y="99"/>
                  <a:pt x="75" y="98"/>
                  <a:pt x="74" y="98"/>
                </a:cubicBezTo>
                <a:cubicBezTo>
                  <a:pt x="73" y="98"/>
                  <a:pt x="73" y="97"/>
                  <a:pt x="72" y="96"/>
                </a:cubicBezTo>
                <a:cubicBezTo>
                  <a:pt x="70" y="94"/>
                  <a:pt x="64" y="97"/>
                  <a:pt x="63" y="98"/>
                </a:cubicBezTo>
                <a:cubicBezTo>
                  <a:pt x="60" y="99"/>
                  <a:pt x="64" y="104"/>
                  <a:pt x="65" y="103"/>
                </a:cubicBezTo>
                <a:cubicBezTo>
                  <a:pt x="67" y="102"/>
                  <a:pt x="64" y="99"/>
                  <a:pt x="66" y="99"/>
                </a:cubicBezTo>
                <a:cubicBezTo>
                  <a:pt x="69" y="99"/>
                  <a:pt x="68" y="102"/>
                  <a:pt x="67" y="104"/>
                </a:cubicBezTo>
                <a:cubicBezTo>
                  <a:pt x="66" y="106"/>
                  <a:pt x="57" y="102"/>
                  <a:pt x="57" y="101"/>
                </a:cubicBezTo>
                <a:cubicBezTo>
                  <a:pt x="56" y="98"/>
                  <a:pt x="59" y="100"/>
                  <a:pt x="61" y="100"/>
                </a:cubicBezTo>
                <a:cubicBezTo>
                  <a:pt x="63" y="97"/>
                  <a:pt x="55" y="95"/>
                  <a:pt x="55" y="94"/>
                </a:cubicBezTo>
                <a:cubicBezTo>
                  <a:pt x="54" y="96"/>
                  <a:pt x="51" y="95"/>
                  <a:pt x="50" y="95"/>
                </a:cubicBezTo>
                <a:cubicBezTo>
                  <a:pt x="48" y="96"/>
                  <a:pt x="47" y="98"/>
                  <a:pt x="48" y="100"/>
                </a:cubicBezTo>
                <a:cubicBezTo>
                  <a:pt x="48" y="101"/>
                  <a:pt x="51" y="99"/>
                  <a:pt x="52" y="99"/>
                </a:cubicBezTo>
                <a:cubicBezTo>
                  <a:pt x="57" y="101"/>
                  <a:pt x="50" y="103"/>
                  <a:pt x="49" y="103"/>
                </a:cubicBezTo>
                <a:cubicBezTo>
                  <a:pt x="46" y="104"/>
                  <a:pt x="43" y="102"/>
                  <a:pt x="42" y="99"/>
                </a:cubicBezTo>
                <a:cubicBezTo>
                  <a:pt x="42" y="98"/>
                  <a:pt x="36" y="99"/>
                  <a:pt x="39" y="101"/>
                </a:cubicBezTo>
                <a:cubicBezTo>
                  <a:pt x="41" y="102"/>
                  <a:pt x="40" y="106"/>
                  <a:pt x="42" y="106"/>
                </a:cubicBezTo>
                <a:cubicBezTo>
                  <a:pt x="52" y="107"/>
                  <a:pt x="58" y="104"/>
                  <a:pt x="70" y="108"/>
                </a:cubicBezTo>
                <a:cubicBezTo>
                  <a:pt x="75" y="109"/>
                  <a:pt x="79" y="111"/>
                  <a:pt x="83" y="113"/>
                </a:cubicBezTo>
                <a:cubicBezTo>
                  <a:pt x="84" y="114"/>
                  <a:pt x="85" y="117"/>
                  <a:pt x="87" y="117"/>
                </a:cubicBezTo>
                <a:cubicBezTo>
                  <a:pt x="89" y="117"/>
                  <a:pt x="91" y="115"/>
                  <a:pt x="89" y="115"/>
                </a:cubicBezTo>
                <a:cubicBezTo>
                  <a:pt x="89" y="115"/>
                  <a:pt x="89" y="115"/>
                  <a:pt x="89" y="115"/>
                </a:cubicBezTo>
                <a:cubicBezTo>
                  <a:pt x="89" y="117"/>
                  <a:pt x="89" y="117"/>
                  <a:pt x="89" y="117"/>
                </a:cubicBezTo>
                <a:cubicBezTo>
                  <a:pt x="89" y="116"/>
                  <a:pt x="89" y="115"/>
                  <a:pt x="88" y="114"/>
                </a:cubicBezTo>
                <a:cubicBezTo>
                  <a:pt x="88" y="114"/>
                  <a:pt x="88" y="114"/>
                  <a:pt x="88" y="114"/>
                </a:cubicBezTo>
                <a:cubicBezTo>
                  <a:pt x="88" y="113"/>
                  <a:pt x="87" y="113"/>
                  <a:pt x="87" y="113"/>
                </a:cubicBezTo>
                <a:cubicBezTo>
                  <a:pt x="86" y="112"/>
                  <a:pt x="86" y="112"/>
                  <a:pt x="86" y="112"/>
                </a:cubicBezTo>
                <a:cubicBezTo>
                  <a:pt x="85" y="111"/>
                  <a:pt x="86" y="109"/>
                  <a:pt x="87" y="108"/>
                </a:cubicBezTo>
                <a:cubicBezTo>
                  <a:pt x="88" y="107"/>
                  <a:pt x="90" y="109"/>
                  <a:pt x="89" y="110"/>
                </a:cubicBezTo>
                <a:cubicBezTo>
                  <a:pt x="87" y="111"/>
                  <a:pt x="87" y="111"/>
                  <a:pt x="89" y="112"/>
                </a:cubicBezTo>
                <a:cubicBezTo>
                  <a:pt x="90" y="113"/>
                  <a:pt x="91" y="110"/>
                  <a:pt x="91" y="108"/>
                </a:cubicBezTo>
                <a:cubicBezTo>
                  <a:pt x="93" y="108"/>
                  <a:pt x="98" y="106"/>
                  <a:pt x="98" y="102"/>
                </a:cubicBezTo>
                <a:cubicBezTo>
                  <a:pt x="97" y="104"/>
                  <a:pt x="93" y="106"/>
                  <a:pt x="91" y="108"/>
                </a:cubicBezTo>
                <a:cubicBezTo>
                  <a:pt x="91" y="108"/>
                  <a:pt x="91" y="107"/>
                  <a:pt x="90" y="107"/>
                </a:cubicBezTo>
                <a:cubicBezTo>
                  <a:pt x="89" y="106"/>
                  <a:pt x="89" y="105"/>
                  <a:pt x="89" y="104"/>
                </a:cubicBezTo>
                <a:cubicBezTo>
                  <a:pt x="88" y="103"/>
                  <a:pt x="83" y="103"/>
                  <a:pt x="82" y="103"/>
                </a:cubicBezTo>
                <a:cubicBezTo>
                  <a:pt x="79" y="102"/>
                  <a:pt x="80" y="108"/>
                  <a:pt x="81" y="108"/>
                </a:cubicBezTo>
                <a:cubicBezTo>
                  <a:pt x="83" y="107"/>
                  <a:pt x="82" y="104"/>
                  <a:pt x="84" y="105"/>
                </a:cubicBezTo>
                <a:cubicBezTo>
                  <a:pt x="86" y="105"/>
                  <a:pt x="84" y="108"/>
                  <a:pt x="82" y="109"/>
                </a:cubicBezTo>
                <a:cubicBezTo>
                  <a:pt x="82" y="109"/>
                  <a:pt x="82" y="109"/>
                  <a:pt x="81" y="109"/>
                </a:cubicBezTo>
                <a:cubicBezTo>
                  <a:pt x="80" y="108"/>
                  <a:pt x="79" y="107"/>
                  <a:pt x="78" y="107"/>
                </a:cubicBezTo>
                <a:cubicBezTo>
                  <a:pt x="76" y="106"/>
                  <a:pt x="73" y="106"/>
                  <a:pt x="72" y="105"/>
                </a:cubicBezTo>
                <a:cubicBezTo>
                  <a:pt x="71" y="105"/>
                  <a:pt x="70" y="102"/>
                  <a:pt x="71" y="101"/>
                </a:cubicBezTo>
                <a:cubicBezTo>
                  <a:pt x="72" y="100"/>
                  <a:pt x="76" y="100"/>
                  <a:pt x="74" y="102"/>
                </a:cubicBezTo>
                <a:cubicBezTo>
                  <a:pt x="73" y="103"/>
                  <a:pt x="73" y="104"/>
                  <a:pt x="76" y="105"/>
                </a:cubicBezTo>
                <a:cubicBezTo>
                  <a:pt x="77" y="105"/>
                  <a:pt x="77" y="101"/>
                  <a:pt x="76" y="99"/>
                </a:cubicBezTo>
                <a:cubicBezTo>
                  <a:pt x="78" y="98"/>
                  <a:pt x="82" y="93"/>
                  <a:pt x="81" y="89"/>
                </a:cubicBezTo>
                <a:close/>
                <a:moveTo>
                  <a:pt x="159" y="71"/>
                </a:moveTo>
                <a:cubicBezTo>
                  <a:pt x="159" y="71"/>
                  <a:pt x="159" y="71"/>
                  <a:pt x="159" y="71"/>
                </a:cubicBezTo>
                <a:cubicBezTo>
                  <a:pt x="160" y="73"/>
                  <a:pt x="161" y="78"/>
                  <a:pt x="162" y="82"/>
                </a:cubicBezTo>
                <a:cubicBezTo>
                  <a:pt x="161" y="82"/>
                  <a:pt x="160" y="82"/>
                  <a:pt x="160" y="82"/>
                </a:cubicBezTo>
                <a:cubicBezTo>
                  <a:pt x="159" y="83"/>
                  <a:pt x="158" y="83"/>
                  <a:pt x="156" y="82"/>
                </a:cubicBezTo>
                <a:cubicBezTo>
                  <a:pt x="154" y="82"/>
                  <a:pt x="152" y="88"/>
                  <a:pt x="151" y="89"/>
                </a:cubicBezTo>
                <a:cubicBezTo>
                  <a:pt x="149" y="92"/>
                  <a:pt x="156" y="94"/>
                  <a:pt x="156" y="92"/>
                </a:cubicBezTo>
                <a:cubicBezTo>
                  <a:pt x="157" y="90"/>
                  <a:pt x="152" y="90"/>
                  <a:pt x="154" y="88"/>
                </a:cubicBezTo>
                <a:cubicBezTo>
                  <a:pt x="156" y="86"/>
                  <a:pt x="158" y="90"/>
                  <a:pt x="158" y="92"/>
                </a:cubicBezTo>
                <a:cubicBezTo>
                  <a:pt x="158" y="94"/>
                  <a:pt x="149" y="96"/>
                  <a:pt x="148" y="96"/>
                </a:cubicBezTo>
                <a:cubicBezTo>
                  <a:pt x="146" y="94"/>
                  <a:pt x="149" y="94"/>
                  <a:pt x="150" y="92"/>
                </a:cubicBezTo>
                <a:cubicBezTo>
                  <a:pt x="151" y="89"/>
                  <a:pt x="143" y="92"/>
                  <a:pt x="142" y="92"/>
                </a:cubicBezTo>
                <a:cubicBezTo>
                  <a:pt x="143" y="94"/>
                  <a:pt x="140" y="95"/>
                  <a:pt x="140" y="96"/>
                </a:cubicBezTo>
                <a:cubicBezTo>
                  <a:pt x="139" y="97"/>
                  <a:pt x="139" y="100"/>
                  <a:pt x="140" y="100"/>
                </a:cubicBezTo>
                <a:cubicBezTo>
                  <a:pt x="142" y="101"/>
                  <a:pt x="142" y="97"/>
                  <a:pt x="143" y="97"/>
                </a:cubicBezTo>
                <a:cubicBezTo>
                  <a:pt x="148" y="96"/>
                  <a:pt x="144" y="101"/>
                  <a:pt x="143" y="102"/>
                </a:cubicBezTo>
                <a:cubicBezTo>
                  <a:pt x="142" y="105"/>
                  <a:pt x="139" y="106"/>
                  <a:pt x="136" y="104"/>
                </a:cubicBezTo>
                <a:cubicBezTo>
                  <a:pt x="135" y="103"/>
                  <a:pt x="131" y="107"/>
                  <a:pt x="135" y="107"/>
                </a:cubicBezTo>
                <a:cubicBezTo>
                  <a:pt x="137" y="107"/>
                  <a:pt x="138" y="110"/>
                  <a:pt x="140" y="109"/>
                </a:cubicBezTo>
                <a:cubicBezTo>
                  <a:pt x="148" y="104"/>
                  <a:pt x="152" y="97"/>
                  <a:pt x="163" y="92"/>
                </a:cubicBezTo>
                <a:cubicBezTo>
                  <a:pt x="167" y="90"/>
                  <a:pt x="171" y="89"/>
                  <a:pt x="176" y="88"/>
                </a:cubicBezTo>
                <a:cubicBezTo>
                  <a:pt x="178" y="88"/>
                  <a:pt x="180" y="90"/>
                  <a:pt x="182" y="89"/>
                </a:cubicBezTo>
                <a:cubicBezTo>
                  <a:pt x="183" y="88"/>
                  <a:pt x="183" y="85"/>
                  <a:pt x="181" y="86"/>
                </a:cubicBezTo>
                <a:cubicBezTo>
                  <a:pt x="181" y="86"/>
                  <a:pt x="181" y="86"/>
                  <a:pt x="181" y="86"/>
                </a:cubicBezTo>
                <a:cubicBezTo>
                  <a:pt x="183" y="87"/>
                  <a:pt x="183" y="87"/>
                  <a:pt x="183" y="87"/>
                </a:cubicBezTo>
                <a:cubicBezTo>
                  <a:pt x="183" y="86"/>
                  <a:pt x="182" y="86"/>
                  <a:pt x="181" y="86"/>
                </a:cubicBezTo>
                <a:cubicBezTo>
                  <a:pt x="181" y="85"/>
                  <a:pt x="181" y="85"/>
                  <a:pt x="180" y="85"/>
                </a:cubicBezTo>
                <a:cubicBezTo>
                  <a:pt x="180" y="85"/>
                  <a:pt x="179" y="85"/>
                  <a:pt x="179" y="86"/>
                </a:cubicBezTo>
                <a:cubicBezTo>
                  <a:pt x="178" y="86"/>
                  <a:pt x="178" y="85"/>
                  <a:pt x="177" y="85"/>
                </a:cubicBezTo>
                <a:cubicBezTo>
                  <a:pt x="176" y="85"/>
                  <a:pt x="175" y="83"/>
                  <a:pt x="176" y="82"/>
                </a:cubicBezTo>
                <a:cubicBezTo>
                  <a:pt x="176" y="81"/>
                  <a:pt x="179" y="80"/>
                  <a:pt x="179" y="82"/>
                </a:cubicBezTo>
                <a:cubicBezTo>
                  <a:pt x="178" y="83"/>
                  <a:pt x="178" y="84"/>
                  <a:pt x="180" y="84"/>
                </a:cubicBezTo>
                <a:cubicBezTo>
                  <a:pt x="181" y="84"/>
                  <a:pt x="181" y="81"/>
                  <a:pt x="179" y="79"/>
                </a:cubicBezTo>
                <a:cubicBezTo>
                  <a:pt x="181" y="78"/>
                  <a:pt x="183" y="73"/>
                  <a:pt x="181" y="70"/>
                </a:cubicBezTo>
                <a:cubicBezTo>
                  <a:pt x="181" y="72"/>
                  <a:pt x="180" y="76"/>
                  <a:pt x="179" y="79"/>
                </a:cubicBezTo>
                <a:cubicBezTo>
                  <a:pt x="179" y="79"/>
                  <a:pt x="178" y="79"/>
                  <a:pt x="178" y="79"/>
                </a:cubicBezTo>
                <a:cubicBezTo>
                  <a:pt x="176" y="79"/>
                  <a:pt x="176" y="78"/>
                  <a:pt x="175" y="78"/>
                </a:cubicBezTo>
                <a:cubicBezTo>
                  <a:pt x="174" y="77"/>
                  <a:pt x="169" y="81"/>
                  <a:pt x="169" y="81"/>
                </a:cubicBezTo>
                <a:cubicBezTo>
                  <a:pt x="166" y="83"/>
                  <a:pt x="170" y="86"/>
                  <a:pt x="171" y="85"/>
                </a:cubicBezTo>
                <a:cubicBezTo>
                  <a:pt x="173" y="83"/>
                  <a:pt x="169" y="82"/>
                  <a:pt x="171" y="81"/>
                </a:cubicBezTo>
                <a:cubicBezTo>
                  <a:pt x="173" y="81"/>
                  <a:pt x="173" y="84"/>
                  <a:pt x="173" y="85"/>
                </a:cubicBezTo>
                <a:cubicBezTo>
                  <a:pt x="173" y="86"/>
                  <a:pt x="173" y="86"/>
                  <a:pt x="173" y="86"/>
                </a:cubicBezTo>
                <a:cubicBezTo>
                  <a:pt x="171" y="86"/>
                  <a:pt x="169" y="86"/>
                  <a:pt x="168" y="87"/>
                </a:cubicBezTo>
                <a:cubicBezTo>
                  <a:pt x="166" y="88"/>
                  <a:pt x="164" y="89"/>
                  <a:pt x="163" y="89"/>
                </a:cubicBezTo>
                <a:cubicBezTo>
                  <a:pt x="162" y="89"/>
                  <a:pt x="160" y="88"/>
                  <a:pt x="159" y="86"/>
                </a:cubicBezTo>
                <a:cubicBezTo>
                  <a:pt x="159" y="85"/>
                  <a:pt x="162" y="83"/>
                  <a:pt x="162" y="85"/>
                </a:cubicBezTo>
                <a:cubicBezTo>
                  <a:pt x="163" y="87"/>
                  <a:pt x="163" y="88"/>
                  <a:pt x="165" y="86"/>
                </a:cubicBezTo>
                <a:cubicBezTo>
                  <a:pt x="166" y="86"/>
                  <a:pt x="164" y="83"/>
                  <a:pt x="162" y="82"/>
                </a:cubicBezTo>
                <a:cubicBezTo>
                  <a:pt x="162" y="79"/>
                  <a:pt x="163" y="73"/>
                  <a:pt x="159" y="71"/>
                </a:cubicBezTo>
                <a:close/>
                <a:moveTo>
                  <a:pt x="198" y="135"/>
                </a:moveTo>
                <a:cubicBezTo>
                  <a:pt x="198" y="135"/>
                  <a:pt x="198" y="135"/>
                  <a:pt x="198" y="135"/>
                </a:cubicBezTo>
                <a:cubicBezTo>
                  <a:pt x="194" y="132"/>
                  <a:pt x="189" y="130"/>
                  <a:pt x="186" y="126"/>
                </a:cubicBezTo>
                <a:cubicBezTo>
                  <a:pt x="187" y="131"/>
                  <a:pt x="193" y="132"/>
                  <a:pt x="198" y="135"/>
                </a:cubicBezTo>
                <a:close/>
                <a:moveTo>
                  <a:pt x="229" y="133"/>
                </a:moveTo>
                <a:cubicBezTo>
                  <a:pt x="229" y="133"/>
                  <a:pt x="229" y="133"/>
                  <a:pt x="229" y="133"/>
                </a:cubicBezTo>
                <a:cubicBezTo>
                  <a:pt x="225" y="134"/>
                  <a:pt x="219" y="139"/>
                  <a:pt x="214" y="137"/>
                </a:cubicBezTo>
                <a:cubicBezTo>
                  <a:pt x="215" y="138"/>
                  <a:pt x="215" y="138"/>
                  <a:pt x="215" y="138"/>
                </a:cubicBezTo>
                <a:cubicBezTo>
                  <a:pt x="217" y="140"/>
                  <a:pt x="226" y="135"/>
                  <a:pt x="229" y="133"/>
                </a:cubicBezTo>
                <a:close/>
                <a:moveTo>
                  <a:pt x="232" y="136"/>
                </a:moveTo>
                <a:cubicBezTo>
                  <a:pt x="232" y="136"/>
                  <a:pt x="232" y="136"/>
                  <a:pt x="232" y="136"/>
                </a:cubicBezTo>
                <a:cubicBezTo>
                  <a:pt x="228" y="138"/>
                  <a:pt x="222" y="141"/>
                  <a:pt x="220" y="140"/>
                </a:cubicBezTo>
                <a:cubicBezTo>
                  <a:pt x="221" y="140"/>
                  <a:pt x="218" y="139"/>
                  <a:pt x="218" y="139"/>
                </a:cubicBezTo>
                <a:cubicBezTo>
                  <a:pt x="225" y="139"/>
                  <a:pt x="226" y="136"/>
                  <a:pt x="232" y="136"/>
                </a:cubicBezTo>
                <a:close/>
                <a:moveTo>
                  <a:pt x="211" y="134"/>
                </a:moveTo>
                <a:cubicBezTo>
                  <a:pt x="211" y="134"/>
                  <a:pt x="211" y="134"/>
                  <a:pt x="211" y="134"/>
                </a:cubicBezTo>
                <a:cubicBezTo>
                  <a:pt x="210" y="134"/>
                  <a:pt x="210" y="134"/>
                  <a:pt x="210" y="134"/>
                </a:cubicBezTo>
                <a:cubicBezTo>
                  <a:pt x="210" y="134"/>
                  <a:pt x="210" y="134"/>
                  <a:pt x="210" y="134"/>
                </a:cubicBezTo>
                <a:cubicBezTo>
                  <a:pt x="210" y="134"/>
                  <a:pt x="211" y="134"/>
                  <a:pt x="211" y="134"/>
                </a:cubicBezTo>
                <a:close/>
                <a:moveTo>
                  <a:pt x="230" y="127"/>
                </a:moveTo>
                <a:cubicBezTo>
                  <a:pt x="223" y="128"/>
                  <a:pt x="212" y="135"/>
                  <a:pt x="206" y="133"/>
                </a:cubicBezTo>
                <a:cubicBezTo>
                  <a:pt x="205" y="133"/>
                  <a:pt x="208" y="134"/>
                  <a:pt x="208" y="134"/>
                </a:cubicBezTo>
                <a:cubicBezTo>
                  <a:pt x="208" y="134"/>
                  <a:pt x="209" y="134"/>
                  <a:pt x="210" y="134"/>
                </a:cubicBezTo>
                <a:cubicBezTo>
                  <a:pt x="211" y="135"/>
                  <a:pt x="212" y="135"/>
                  <a:pt x="212" y="135"/>
                </a:cubicBezTo>
                <a:cubicBezTo>
                  <a:pt x="214" y="137"/>
                  <a:pt x="227" y="132"/>
                  <a:pt x="231" y="129"/>
                </a:cubicBezTo>
                <a:cubicBezTo>
                  <a:pt x="226" y="130"/>
                  <a:pt x="217" y="135"/>
                  <a:pt x="211" y="134"/>
                </a:cubicBezTo>
                <a:cubicBezTo>
                  <a:pt x="216" y="134"/>
                  <a:pt x="227" y="129"/>
                  <a:pt x="230" y="127"/>
                </a:cubicBezTo>
                <a:cubicBezTo>
                  <a:pt x="230" y="127"/>
                  <a:pt x="230" y="127"/>
                  <a:pt x="230" y="127"/>
                </a:cubicBezTo>
                <a:close/>
                <a:moveTo>
                  <a:pt x="214" y="145"/>
                </a:moveTo>
                <a:cubicBezTo>
                  <a:pt x="209" y="144"/>
                  <a:pt x="205" y="141"/>
                  <a:pt x="202" y="137"/>
                </a:cubicBezTo>
                <a:cubicBezTo>
                  <a:pt x="206" y="140"/>
                  <a:pt x="210" y="143"/>
                  <a:pt x="214" y="145"/>
                </a:cubicBezTo>
                <a:cubicBezTo>
                  <a:pt x="214" y="145"/>
                  <a:pt x="214" y="145"/>
                  <a:pt x="214" y="145"/>
                </a:cubicBezTo>
                <a:close/>
                <a:moveTo>
                  <a:pt x="216" y="144"/>
                </a:moveTo>
                <a:cubicBezTo>
                  <a:pt x="216" y="144"/>
                  <a:pt x="216" y="144"/>
                  <a:pt x="216" y="144"/>
                </a:cubicBezTo>
                <a:cubicBezTo>
                  <a:pt x="221" y="148"/>
                  <a:pt x="222" y="147"/>
                  <a:pt x="229" y="150"/>
                </a:cubicBezTo>
                <a:cubicBezTo>
                  <a:pt x="229" y="150"/>
                  <a:pt x="229" y="150"/>
                  <a:pt x="229" y="149"/>
                </a:cubicBezTo>
                <a:cubicBezTo>
                  <a:pt x="221" y="145"/>
                  <a:pt x="225" y="148"/>
                  <a:pt x="216" y="144"/>
                </a:cubicBezTo>
                <a:close/>
                <a:moveTo>
                  <a:pt x="199" y="139"/>
                </a:moveTo>
                <a:cubicBezTo>
                  <a:pt x="199" y="139"/>
                  <a:pt x="199" y="139"/>
                  <a:pt x="199" y="139"/>
                </a:cubicBezTo>
                <a:cubicBezTo>
                  <a:pt x="209" y="145"/>
                  <a:pt x="219" y="148"/>
                  <a:pt x="227" y="152"/>
                </a:cubicBezTo>
                <a:cubicBezTo>
                  <a:pt x="226" y="152"/>
                  <a:pt x="226" y="152"/>
                  <a:pt x="226" y="152"/>
                </a:cubicBezTo>
                <a:cubicBezTo>
                  <a:pt x="217" y="149"/>
                  <a:pt x="206" y="146"/>
                  <a:pt x="199" y="139"/>
                </a:cubicBezTo>
                <a:close/>
                <a:moveTo>
                  <a:pt x="178" y="137"/>
                </a:moveTo>
                <a:cubicBezTo>
                  <a:pt x="178" y="137"/>
                  <a:pt x="178" y="137"/>
                  <a:pt x="178" y="137"/>
                </a:cubicBezTo>
                <a:cubicBezTo>
                  <a:pt x="177" y="136"/>
                  <a:pt x="176" y="135"/>
                  <a:pt x="174" y="133"/>
                </a:cubicBezTo>
                <a:cubicBezTo>
                  <a:pt x="175" y="135"/>
                  <a:pt x="176" y="136"/>
                  <a:pt x="177" y="138"/>
                </a:cubicBezTo>
                <a:cubicBezTo>
                  <a:pt x="177" y="137"/>
                  <a:pt x="178" y="137"/>
                  <a:pt x="178" y="137"/>
                </a:cubicBezTo>
                <a:close/>
                <a:moveTo>
                  <a:pt x="182" y="135"/>
                </a:moveTo>
                <a:cubicBezTo>
                  <a:pt x="182" y="135"/>
                  <a:pt x="182" y="135"/>
                  <a:pt x="182" y="135"/>
                </a:cubicBezTo>
                <a:cubicBezTo>
                  <a:pt x="182" y="136"/>
                  <a:pt x="181" y="136"/>
                  <a:pt x="181" y="136"/>
                </a:cubicBezTo>
                <a:cubicBezTo>
                  <a:pt x="180" y="135"/>
                  <a:pt x="179" y="134"/>
                  <a:pt x="177" y="132"/>
                </a:cubicBezTo>
                <a:cubicBezTo>
                  <a:pt x="182" y="135"/>
                  <a:pt x="179" y="134"/>
                  <a:pt x="182" y="135"/>
                </a:cubicBezTo>
                <a:close/>
                <a:moveTo>
                  <a:pt x="188" y="135"/>
                </a:moveTo>
                <a:cubicBezTo>
                  <a:pt x="188" y="135"/>
                  <a:pt x="187" y="135"/>
                  <a:pt x="187" y="135"/>
                </a:cubicBezTo>
                <a:cubicBezTo>
                  <a:pt x="186" y="134"/>
                  <a:pt x="185" y="133"/>
                  <a:pt x="185" y="131"/>
                </a:cubicBezTo>
                <a:cubicBezTo>
                  <a:pt x="186" y="133"/>
                  <a:pt x="187" y="134"/>
                  <a:pt x="188" y="135"/>
                </a:cubicBezTo>
                <a:cubicBezTo>
                  <a:pt x="188" y="135"/>
                  <a:pt x="188" y="135"/>
                  <a:pt x="188" y="135"/>
                </a:cubicBezTo>
                <a:close/>
                <a:moveTo>
                  <a:pt x="192" y="137"/>
                </a:moveTo>
                <a:cubicBezTo>
                  <a:pt x="192" y="137"/>
                  <a:pt x="192" y="137"/>
                  <a:pt x="192" y="137"/>
                </a:cubicBezTo>
                <a:cubicBezTo>
                  <a:pt x="192" y="136"/>
                  <a:pt x="191" y="136"/>
                  <a:pt x="191" y="135"/>
                </a:cubicBezTo>
                <a:cubicBezTo>
                  <a:pt x="191" y="135"/>
                  <a:pt x="191" y="136"/>
                  <a:pt x="192" y="136"/>
                </a:cubicBezTo>
                <a:cubicBezTo>
                  <a:pt x="192" y="136"/>
                  <a:pt x="192" y="137"/>
                  <a:pt x="192" y="137"/>
                </a:cubicBezTo>
                <a:close/>
                <a:moveTo>
                  <a:pt x="201" y="144"/>
                </a:moveTo>
                <a:cubicBezTo>
                  <a:pt x="207" y="149"/>
                  <a:pt x="216" y="152"/>
                  <a:pt x="224" y="154"/>
                </a:cubicBezTo>
                <a:cubicBezTo>
                  <a:pt x="225" y="154"/>
                  <a:pt x="225" y="154"/>
                  <a:pt x="225" y="154"/>
                </a:cubicBezTo>
                <a:cubicBezTo>
                  <a:pt x="216" y="150"/>
                  <a:pt x="207" y="147"/>
                  <a:pt x="198" y="141"/>
                </a:cubicBezTo>
                <a:cubicBezTo>
                  <a:pt x="199" y="142"/>
                  <a:pt x="200" y="143"/>
                  <a:pt x="201" y="144"/>
                </a:cubicBezTo>
                <a:cubicBezTo>
                  <a:pt x="201" y="144"/>
                  <a:pt x="201" y="144"/>
                  <a:pt x="201" y="144"/>
                </a:cubicBezTo>
                <a:close/>
                <a:moveTo>
                  <a:pt x="203" y="148"/>
                </a:moveTo>
                <a:cubicBezTo>
                  <a:pt x="202" y="147"/>
                  <a:pt x="202" y="147"/>
                  <a:pt x="202" y="147"/>
                </a:cubicBezTo>
                <a:cubicBezTo>
                  <a:pt x="207" y="149"/>
                  <a:pt x="214" y="152"/>
                  <a:pt x="218" y="154"/>
                </a:cubicBezTo>
                <a:cubicBezTo>
                  <a:pt x="214" y="153"/>
                  <a:pt x="207" y="150"/>
                  <a:pt x="203" y="148"/>
                </a:cubicBezTo>
                <a:cubicBezTo>
                  <a:pt x="203" y="148"/>
                  <a:pt x="203" y="148"/>
                  <a:pt x="203" y="148"/>
                </a:cubicBezTo>
                <a:close/>
                <a:moveTo>
                  <a:pt x="204" y="152"/>
                </a:moveTo>
                <a:cubicBezTo>
                  <a:pt x="207" y="153"/>
                  <a:pt x="209" y="154"/>
                  <a:pt x="211" y="154"/>
                </a:cubicBezTo>
                <a:cubicBezTo>
                  <a:pt x="209" y="153"/>
                  <a:pt x="206" y="152"/>
                  <a:pt x="204" y="150"/>
                </a:cubicBezTo>
                <a:cubicBezTo>
                  <a:pt x="204" y="151"/>
                  <a:pt x="204" y="151"/>
                  <a:pt x="204" y="152"/>
                </a:cubicBezTo>
                <a:cubicBezTo>
                  <a:pt x="204" y="152"/>
                  <a:pt x="204" y="152"/>
                  <a:pt x="204" y="152"/>
                </a:cubicBezTo>
                <a:close/>
                <a:moveTo>
                  <a:pt x="130" y="35"/>
                </a:moveTo>
                <a:cubicBezTo>
                  <a:pt x="130" y="35"/>
                  <a:pt x="130" y="35"/>
                  <a:pt x="130" y="35"/>
                </a:cubicBezTo>
                <a:cubicBezTo>
                  <a:pt x="129" y="35"/>
                  <a:pt x="128" y="36"/>
                  <a:pt x="127" y="36"/>
                </a:cubicBezTo>
                <a:cubicBezTo>
                  <a:pt x="127" y="39"/>
                  <a:pt x="127" y="47"/>
                  <a:pt x="129" y="49"/>
                </a:cubicBezTo>
                <a:cubicBezTo>
                  <a:pt x="126" y="47"/>
                  <a:pt x="125" y="39"/>
                  <a:pt x="125" y="38"/>
                </a:cubicBezTo>
                <a:cubicBezTo>
                  <a:pt x="121" y="40"/>
                  <a:pt x="118" y="42"/>
                  <a:pt x="116" y="44"/>
                </a:cubicBezTo>
                <a:cubicBezTo>
                  <a:pt x="115" y="48"/>
                  <a:pt x="114" y="54"/>
                  <a:pt x="115" y="56"/>
                </a:cubicBezTo>
                <a:cubicBezTo>
                  <a:pt x="114" y="54"/>
                  <a:pt x="113" y="50"/>
                  <a:pt x="113" y="47"/>
                </a:cubicBezTo>
                <a:cubicBezTo>
                  <a:pt x="111" y="49"/>
                  <a:pt x="109" y="52"/>
                  <a:pt x="107" y="54"/>
                </a:cubicBezTo>
                <a:cubicBezTo>
                  <a:pt x="107" y="57"/>
                  <a:pt x="107" y="59"/>
                  <a:pt x="108" y="62"/>
                </a:cubicBezTo>
                <a:cubicBezTo>
                  <a:pt x="107" y="61"/>
                  <a:pt x="106" y="60"/>
                  <a:pt x="105" y="59"/>
                </a:cubicBezTo>
                <a:cubicBezTo>
                  <a:pt x="105" y="59"/>
                  <a:pt x="105" y="59"/>
                  <a:pt x="105" y="58"/>
                </a:cubicBezTo>
                <a:cubicBezTo>
                  <a:pt x="105" y="58"/>
                  <a:pt x="104" y="59"/>
                  <a:pt x="104" y="59"/>
                </a:cubicBezTo>
                <a:cubicBezTo>
                  <a:pt x="103" y="58"/>
                  <a:pt x="102" y="57"/>
                  <a:pt x="101" y="57"/>
                </a:cubicBezTo>
                <a:cubicBezTo>
                  <a:pt x="101" y="60"/>
                  <a:pt x="101" y="63"/>
                  <a:pt x="101" y="66"/>
                </a:cubicBezTo>
                <a:cubicBezTo>
                  <a:pt x="100" y="71"/>
                  <a:pt x="99" y="76"/>
                  <a:pt x="100" y="81"/>
                </a:cubicBezTo>
                <a:cubicBezTo>
                  <a:pt x="97" y="90"/>
                  <a:pt x="94" y="97"/>
                  <a:pt x="88" y="102"/>
                </a:cubicBezTo>
                <a:cubicBezTo>
                  <a:pt x="99" y="88"/>
                  <a:pt x="100" y="75"/>
                  <a:pt x="98" y="55"/>
                </a:cubicBezTo>
                <a:cubicBezTo>
                  <a:pt x="94" y="52"/>
                  <a:pt x="88" y="50"/>
                  <a:pt x="82" y="48"/>
                </a:cubicBezTo>
                <a:cubicBezTo>
                  <a:pt x="81" y="48"/>
                  <a:pt x="80" y="48"/>
                  <a:pt x="79" y="47"/>
                </a:cubicBezTo>
                <a:cubicBezTo>
                  <a:pt x="77" y="50"/>
                  <a:pt x="72" y="54"/>
                  <a:pt x="71" y="57"/>
                </a:cubicBezTo>
                <a:cubicBezTo>
                  <a:pt x="71" y="54"/>
                  <a:pt x="75" y="48"/>
                  <a:pt x="76" y="47"/>
                </a:cubicBezTo>
                <a:cubicBezTo>
                  <a:pt x="73" y="46"/>
                  <a:pt x="69" y="46"/>
                  <a:pt x="65" y="46"/>
                </a:cubicBezTo>
                <a:cubicBezTo>
                  <a:pt x="62" y="48"/>
                  <a:pt x="58" y="51"/>
                  <a:pt x="57" y="53"/>
                </a:cubicBezTo>
                <a:cubicBezTo>
                  <a:pt x="57" y="51"/>
                  <a:pt x="60" y="48"/>
                  <a:pt x="62" y="46"/>
                </a:cubicBezTo>
                <a:cubicBezTo>
                  <a:pt x="58" y="46"/>
                  <a:pt x="55" y="46"/>
                  <a:pt x="52" y="47"/>
                </a:cubicBezTo>
                <a:cubicBezTo>
                  <a:pt x="42" y="60"/>
                  <a:pt x="36" y="68"/>
                  <a:pt x="41" y="82"/>
                </a:cubicBezTo>
                <a:cubicBezTo>
                  <a:pt x="35" y="72"/>
                  <a:pt x="38" y="60"/>
                  <a:pt x="48" y="48"/>
                </a:cubicBezTo>
                <a:cubicBezTo>
                  <a:pt x="36" y="52"/>
                  <a:pt x="27" y="59"/>
                  <a:pt x="24" y="69"/>
                </a:cubicBezTo>
                <a:cubicBezTo>
                  <a:pt x="22" y="79"/>
                  <a:pt x="25" y="90"/>
                  <a:pt x="33" y="98"/>
                </a:cubicBezTo>
                <a:cubicBezTo>
                  <a:pt x="33" y="98"/>
                  <a:pt x="33" y="98"/>
                  <a:pt x="33" y="98"/>
                </a:cubicBezTo>
                <a:cubicBezTo>
                  <a:pt x="28" y="106"/>
                  <a:pt x="19" y="114"/>
                  <a:pt x="17" y="122"/>
                </a:cubicBezTo>
                <a:cubicBezTo>
                  <a:pt x="11" y="143"/>
                  <a:pt x="18" y="157"/>
                  <a:pt x="35" y="162"/>
                </a:cubicBezTo>
                <a:cubicBezTo>
                  <a:pt x="50" y="166"/>
                  <a:pt x="42" y="190"/>
                  <a:pt x="37" y="201"/>
                </a:cubicBezTo>
                <a:cubicBezTo>
                  <a:pt x="30" y="218"/>
                  <a:pt x="0" y="223"/>
                  <a:pt x="5" y="237"/>
                </a:cubicBezTo>
                <a:cubicBezTo>
                  <a:pt x="8" y="245"/>
                  <a:pt x="21" y="255"/>
                  <a:pt x="23" y="262"/>
                </a:cubicBezTo>
                <a:cubicBezTo>
                  <a:pt x="39" y="263"/>
                  <a:pt x="37" y="269"/>
                  <a:pt x="26" y="250"/>
                </a:cubicBezTo>
                <a:cubicBezTo>
                  <a:pt x="21" y="241"/>
                  <a:pt x="16" y="229"/>
                  <a:pt x="22" y="222"/>
                </a:cubicBezTo>
                <a:cubicBezTo>
                  <a:pt x="41" y="211"/>
                  <a:pt x="48" y="197"/>
                  <a:pt x="58" y="185"/>
                </a:cubicBezTo>
                <a:cubicBezTo>
                  <a:pt x="59" y="183"/>
                  <a:pt x="61" y="181"/>
                  <a:pt x="62" y="178"/>
                </a:cubicBezTo>
                <a:cubicBezTo>
                  <a:pt x="65" y="183"/>
                  <a:pt x="69" y="189"/>
                  <a:pt x="76" y="193"/>
                </a:cubicBezTo>
                <a:cubicBezTo>
                  <a:pt x="80" y="192"/>
                  <a:pt x="89" y="192"/>
                  <a:pt x="91" y="193"/>
                </a:cubicBezTo>
                <a:cubicBezTo>
                  <a:pt x="90" y="191"/>
                  <a:pt x="83" y="183"/>
                  <a:pt x="84" y="181"/>
                </a:cubicBezTo>
                <a:cubicBezTo>
                  <a:pt x="83" y="178"/>
                  <a:pt x="88" y="182"/>
                  <a:pt x="94" y="182"/>
                </a:cubicBezTo>
                <a:cubicBezTo>
                  <a:pt x="99" y="174"/>
                  <a:pt x="100" y="175"/>
                  <a:pt x="104" y="170"/>
                </a:cubicBezTo>
                <a:cubicBezTo>
                  <a:pt x="101" y="168"/>
                  <a:pt x="75" y="169"/>
                  <a:pt x="69" y="148"/>
                </a:cubicBezTo>
                <a:cubicBezTo>
                  <a:pt x="70" y="146"/>
                  <a:pt x="71" y="142"/>
                  <a:pt x="69" y="141"/>
                </a:cubicBezTo>
                <a:cubicBezTo>
                  <a:pt x="67" y="139"/>
                  <a:pt x="64" y="139"/>
                  <a:pt x="64" y="136"/>
                </a:cubicBezTo>
                <a:cubicBezTo>
                  <a:pt x="64" y="136"/>
                  <a:pt x="63" y="136"/>
                  <a:pt x="63" y="136"/>
                </a:cubicBezTo>
                <a:cubicBezTo>
                  <a:pt x="62" y="136"/>
                  <a:pt x="60" y="135"/>
                  <a:pt x="59" y="134"/>
                </a:cubicBezTo>
                <a:cubicBezTo>
                  <a:pt x="59" y="133"/>
                  <a:pt x="59" y="133"/>
                  <a:pt x="59" y="133"/>
                </a:cubicBezTo>
                <a:cubicBezTo>
                  <a:pt x="58" y="132"/>
                  <a:pt x="58" y="132"/>
                  <a:pt x="57" y="132"/>
                </a:cubicBezTo>
                <a:cubicBezTo>
                  <a:pt x="57" y="133"/>
                  <a:pt x="57" y="133"/>
                  <a:pt x="56" y="134"/>
                </a:cubicBezTo>
                <a:cubicBezTo>
                  <a:pt x="53" y="134"/>
                  <a:pt x="47" y="133"/>
                  <a:pt x="49" y="129"/>
                </a:cubicBezTo>
                <a:cubicBezTo>
                  <a:pt x="49" y="129"/>
                  <a:pt x="50" y="129"/>
                  <a:pt x="50" y="129"/>
                </a:cubicBezTo>
                <a:cubicBezTo>
                  <a:pt x="43" y="126"/>
                  <a:pt x="39" y="123"/>
                  <a:pt x="39" y="120"/>
                </a:cubicBezTo>
                <a:cubicBezTo>
                  <a:pt x="40" y="117"/>
                  <a:pt x="50" y="116"/>
                  <a:pt x="61" y="119"/>
                </a:cubicBezTo>
                <a:cubicBezTo>
                  <a:pt x="73" y="121"/>
                  <a:pt x="83" y="126"/>
                  <a:pt x="82" y="130"/>
                </a:cubicBezTo>
                <a:cubicBezTo>
                  <a:pt x="81" y="132"/>
                  <a:pt x="75" y="133"/>
                  <a:pt x="67" y="133"/>
                </a:cubicBezTo>
                <a:cubicBezTo>
                  <a:pt x="66" y="134"/>
                  <a:pt x="66" y="135"/>
                  <a:pt x="65" y="135"/>
                </a:cubicBezTo>
                <a:cubicBezTo>
                  <a:pt x="64" y="135"/>
                  <a:pt x="64" y="136"/>
                  <a:pt x="63" y="136"/>
                </a:cubicBezTo>
                <a:cubicBezTo>
                  <a:pt x="61" y="135"/>
                  <a:pt x="60" y="133"/>
                  <a:pt x="59" y="133"/>
                </a:cubicBezTo>
                <a:cubicBezTo>
                  <a:pt x="59" y="133"/>
                  <a:pt x="59" y="133"/>
                  <a:pt x="57" y="133"/>
                </a:cubicBezTo>
                <a:cubicBezTo>
                  <a:pt x="57" y="133"/>
                  <a:pt x="57" y="134"/>
                  <a:pt x="56" y="134"/>
                </a:cubicBezTo>
                <a:cubicBezTo>
                  <a:pt x="56" y="135"/>
                  <a:pt x="55" y="137"/>
                  <a:pt x="52" y="137"/>
                </a:cubicBezTo>
                <a:cubicBezTo>
                  <a:pt x="47" y="140"/>
                  <a:pt x="49" y="142"/>
                  <a:pt x="49" y="144"/>
                </a:cubicBezTo>
                <a:cubicBezTo>
                  <a:pt x="48" y="145"/>
                  <a:pt x="48" y="146"/>
                  <a:pt x="48" y="148"/>
                </a:cubicBezTo>
                <a:cubicBezTo>
                  <a:pt x="35" y="146"/>
                  <a:pt x="20" y="153"/>
                  <a:pt x="21" y="130"/>
                </a:cubicBezTo>
                <a:cubicBezTo>
                  <a:pt x="21" y="121"/>
                  <a:pt x="36" y="111"/>
                  <a:pt x="43" y="107"/>
                </a:cubicBezTo>
                <a:cubicBezTo>
                  <a:pt x="40" y="117"/>
                  <a:pt x="40" y="117"/>
                  <a:pt x="40" y="117"/>
                </a:cubicBezTo>
                <a:cubicBezTo>
                  <a:pt x="51" y="114"/>
                  <a:pt x="78" y="120"/>
                  <a:pt x="83" y="129"/>
                </a:cubicBezTo>
                <a:cubicBezTo>
                  <a:pt x="86" y="118"/>
                  <a:pt x="86" y="118"/>
                  <a:pt x="86" y="118"/>
                </a:cubicBezTo>
                <a:cubicBezTo>
                  <a:pt x="85" y="118"/>
                  <a:pt x="85" y="118"/>
                  <a:pt x="85" y="118"/>
                </a:cubicBezTo>
                <a:cubicBezTo>
                  <a:pt x="98" y="117"/>
                  <a:pt x="109" y="112"/>
                  <a:pt x="115" y="105"/>
                </a:cubicBezTo>
                <a:cubicBezTo>
                  <a:pt x="123" y="109"/>
                  <a:pt x="133" y="111"/>
                  <a:pt x="143" y="110"/>
                </a:cubicBezTo>
                <a:cubicBezTo>
                  <a:pt x="149" y="121"/>
                  <a:pt x="149" y="121"/>
                  <a:pt x="149" y="121"/>
                </a:cubicBezTo>
                <a:cubicBezTo>
                  <a:pt x="154" y="110"/>
                  <a:pt x="178" y="96"/>
                  <a:pt x="188" y="100"/>
                </a:cubicBezTo>
                <a:cubicBezTo>
                  <a:pt x="183" y="89"/>
                  <a:pt x="183" y="89"/>
                  <a:pt x="183" y="89"/>
                </a:cubicBezTo>
                <a:cubicBezTo>
                  <a:pt x="182" y="90"/>
                  <a:pt x="182" y="90"/>
                  <a:pt x="182" y="90"/>
                </a:cubicBezTo>
                <a:cubicBezTo>
                  <a:pt x="194" y="76"/>
                  <a:pt x="198" y="60"/>
                  <a:pt x="191" y="46"/>
                </a:cubicBezTo>
                <a:cubicBezTo>
                  <a:pt x="190" y="43"/>
                  <a:pt x="188" y="41"/>
                  <a:pt x="185" y="38"/>
                </a:cubicBezTo>
                <a:cubicBezTo>
                  <a:pt x="190" y="49"/>
                  <a:pt x="191" y="60"/>
                  <a:pt x="190" y="69"/>
                </a:cubicBezTo>
                <a:cubicBezTo>
                  <a:pt x="190" y="55"/>
                  <a:pt x="187" y="44"/>
                  <a:pt x="179" y="33"/>
                </a:cubicBezTo>
                <a:cubicBezTo>
                  <a:pt x="176" y="32"/>
                  <a:pt x="173" y="31"/>
                  <a:pt x="170" y="30"/>
                </a:cubicBezTo>
                <a:cubicBezTo>
                  <a:pt x="182" y="45"/>
                  <a:pt x="184" y="61"/>
                  <a:pt x="183" y="74"/>
                </a:cubicBezTo>
                <a:cubicBezTo>
                  <a:pt x="182" y="56"/>
                  <a:pt x="177" y="44"/>
                  <a:pt x="163" y="28"/>
                </a:cubicBezTo>
                <a:cubicBezTo>
                  <a:pt x="159" y="28"/>
                  <a:pt x="154" y="28"/>
                  <a:pt x="150" y="28"/>
                </a:cubicBezTo>
                <a:cubicBezTo>
                  <a:pt x="165" y="45"/>
                  <a:pt x="174" y="61"/>
                  <a:pt x="173" y="75"/>
                </a:cubicBezTo>
                <a:cubicBezTo>
                  <a:pt x="171" y="55"/>
                  <a:pt x="162" y="45"/>
                  <a:pt x="147" y="29"/>
                </a:cubicBezTo>
                <a:cubicBezTo>
                  <a:pt x="141" y="30"/>
                  <a:pt x="135" y="32"/>
                  <a:pt x="130" y="35"/>
                </a:cubicBezTo>
                <a:close/>
                <a:moveTo>
                  <a:pt x="43" y="106"/>
                </a:moveTo>
                <a:cubicBezTo>
                  <a:pt x="43" y="106"/>
                  <a:pt x="43" y="106"/>
                  <a:pt x="43" y="106"/>
                </a:cubicBezTo>
                <a:cubicBezTo>
                  <a:pt x="43" y="107"/>
                  <a:pt x="43" y="107"/>
                  <a:pt x="43" y="107"/>
                </a:cubicBezTo>
                <a:cubicBezTo>
                  <a:pt x="43" y="106"/>
                  <a:pt x="43" y="106"/>
                  <a:pt x="43" y="106"/>
                </a:cubicBezTo>
                <a:cubicBezTo>
                  <a:pt x="43" y="106"/>
                  <a:pt x="43" y="106"/>
                  <a:pt x="43" y="106"/>
                </a:cubicBezTo>
                <a:close/>
                <a:moveTo>
                  <a:pt x="63" y="176"/>
                </a:moveTo>
                <a:cubicBezTo>
                  <a:pt x="63" y="176"/>
                  <a:pt x="63" y="176"/>
                  <a:pt x="63" y="176"/>
                </a:cubicBezTo>
                <a:cubicBezTo>
                  <a:pt x="63" y="175"/>
                  <a:pt x="63" y="175"/>
                  <a:pt x="63" y="175"/>
                </a:cubicBezTo>
                <a:cubicBezTo>
                  <a:pt x="64" y="177"/>
                  <a:pt x="65" y="180"/>
                  <a:pt x="66" y="182"/>
                </a:cubicBezTo>
                <a:cubicBezTo>
                  <a:pt x="65" y="181"/>
                  <a:pt x="64" y="178"/>
                  <a:pt x="63" y="176"/>
                </a:cubicBezTo>
                <a:close/>
                <a:moveTo>
                  <a:pt x="64" y="172"/>
                </a:moveTo>
                <a:cubicBezTo>
                  <a:pt x="64" y="172"/>
                  <a:pt x="64" y="172"/>
                  <a:pt x="64" y="172"/>
                </a:cubicBezTo>
                <a:cubicBezTo>
                  <a:pt x="64" y="171"/>
                  <a:pt x="64" y="171"/>
                  <a:pt x="64" y="171"/>
                </a:cubicBezTo>
                <a:cubicBezTo>
                  <a:pt x="67" y="176"/>
                  <a:pt x="70" y="182"/>
                  <a:pt x="72" y="186"/>
                </a:cubicBezTo>
                <a:cubicBezTo>
                  <a:pt x="70" y="183"/>
                  <a:pt x="66" y="177"/>
                  <a:pt x="64" y="172"/>
                </a:cubicBezTo>
                <a:close/>
                <a:moveTo>
                  <a:pt x="65" y="168"/>
                </a:moveTo>
                <a:cubicBezTo>
                  <a:pt x="65" y="168"/>
                  <a:pt x="65" y="168"/>
                  <a:pt x="65" y="168"/>
                </a:cubicBezTo>
                <a:cubicBezTo>
                  <a:pt x="65" y="167"/>
                  <a:pt x="65" y="165"/>
                  <a:pt x="65" y="164"/>
                </a:cubicBezTo>
                <a:cubicBezTo>
                  <a:pt x="68" y="174"/>
                  <a:pt x="73" y="182"/>
                  <a:pt x="78" y="191"/>
                </a:cubicBezTo>
                <a:cubicBezTo>
                  <a:pt x="78" y="190"/>
                  <a:pt x="77" y="190"/>
                  <a:pt x="77" y="190"/>
                </a:cubicBezTo>
                <a:cubicBezTo>
                  <a:pt x="72" y="183"/>
                  <a:pt x="67" y="176"/>
                  <a:pt x="65" y="168"/>
                </a:cubicBezTo>
                <a:close/>
                <a:moveTo>
                  <a:pt x="63" y="157"/>
                </a:moveTo>
                <a:cubicBezTo>
                  <a:pt x="63" y="157"/>
                  <a:pt x="63" y="157"/>
                  <a:pt x="63" y="157"/>
                </a:cubicBezTo>
                <a:cubicBezTo>
                  <a:pt x="63" y="157"/>
                  <a:pt x="63" y="156"/>
                  <a:pt x="63" y="156"/>
                </a:cubicBezTo>
                <a:cubicBezTo>
                  <a:pt x="63" y="156"/>
                  <a:pt x="63" y="155"/>
                  <a:pt x="63" y="154"/>
                </a:cubicBezTo>
                <a:cubicBezTo>
                  <a:pt x="63" y="155"/>
                  <a:pt x="63" y="156"/>
                  <a:pt x="63" y="157"/>
                </a:cubicBezTo>
                <a:close/>
                <a:moveTo>
                  <a:pt x="61" y="153"/>
                </a:moveTo>
                <a:cubicBezTo>
                  <a:pt x="61" y="153"/>
                  <a:pt x="61" y="153"/>
                  <a:pt x="61" y="153"/>
                </a:cubicBezTo>
                <a:cubicBezTo>
                  <a:pt x="60" y="153"/>
                  <a:pt x="60" y="152"/>
                  <a:pt x="60" y="152"/>
                </a:cubicBezTo>
                <a:cubicBezTo>
                  <a:pt x="60" y="151"/>
                  <a:pt x="60" y="149"/>
                  <a:pt x="60" y="148"/>
                </a:cubicBezTo>
                <a:cubicBezTo>
                  <a:pt x="60" y="150"/>
                  <a:pt x="61" y="151"/>
                  <a:pt x="61" y="153"/>
                </a:cubicBezTo>
                <a:close/>
                <a:moveTo>
                  <a:pt x="56" y="150"/>
                </a:moveTo>
                <a:cubicBezTo>
                  <a:pt x="56" y="150"/>
                  <a:pt x="56" y="150"/>
                  <a:pt x="56" y="150"/>
                </a:cubicBezTo>
                <a:cubicBezTo>
                  <a:pt x="55" y="149"/>
                  <a:pt x="55" y="149"/>
                  <a:pt x="54" y="149"/>
                </a:cubicBezTo>
                <a:cubicBezTo>
                  <a:pt x="54" y="148"/>
                  <a:pt x="54" y="147"/>
                  <a:pt x="54" y="144"/>
                </a:cubicBezTo>
                <a:cubicBezTo>
                  <a:pt x="55" y="149"/>
                  <a:pt x="54" y="146"/>
                  <a:pt x="56" y="150"/>
                </a:cubicBezTo>
                <a:close/>
                <a:moveTo>
                  <a:pt x="51" y="148"/>
                </a:moveTo>
                <a:cubicBezTo>
                  <a:pt x="51" y="148"/>
                  <a:pt x="51" y="148"/>
                  <a:pt x="51" y="148"/>
                </a:cubicBezTo>
                <a:cubicBezTo>
                  <a:pt x="51" y="148"/>
                  <a:pt x="51" y="148"/>
                  <a:pt x="50" y="148"/>
                </a:cubicBezTo>
                <a:cubicBezTo>
                  <a:pt x="50" y="146"/>
                  <a:pt x="50" y="144"/>
                  <a:pt x="51" y="142"/>
                </a:cubicBezTo>
                <a:cubicBezTo>
                  <a:pt x="51" y="145"/>
                  <a:pt x="51" y="147"/>
                  <a:pt x="51" y="148"/>
                </a:cubicBezTo>
                <a:close/>
                <a:moveTo>
                  <a:pt x="81" y="39"/>
                </a:moveTo>
                <a:cubicBezTo>
                  <a:pt x="81" y="39"/>
                  <a:pt x="81" y="39"/>
                  <a:pt x="81" y="39"/>
                </a:cubicBezTo>
                <a:cubicBezTo>
                  <a:pt x="81" y="35"/>
                  <a:pt x="84" y="31"/>
                  <a:pt x="86" y="27"/>
                </a:cubicBezTo>
                <a:cubicBezTo>
                  <a:pt x="90" y="22"/>
                  <a:pt x="95" y="25"/>
                  <a:pt x="87" y="23"/>
                </a:cubicBezTo>
                <a:cubicBezTo>
                  <a:pt x="83" y="21"/>
                  <a:pt x="79" y="24"/>
                  <a:pt x="77" y="19"/>
                </a:cubicBezTo>
                <a:cubicBezTo>
                  <a:pt x="75" y="16"/>
                  <a:pt x="76" y="11"/>
                  <a:pt x="81" y="10"/>
                </a:cubicBezTo>
                <a:cubicBezTo>
                  <a:pt x="84" y="10"/>
                  <a:pt x="89" y="18"/>
                  <a:pt x="92" y="20"/>
                </a:cubicBezTo>
                <a:cubicBezTo>
                  <a:pt x="94" y="22"/>
                  <a:pt x="96" y="23"/>
                  <a:pt x="95" y="17"/>
                </a:cubicBezTo>
                <a:cubicBezTo>
                  <a:pt x="94" y="12"/>
                  <a:pt x="93" y="8"/>
                  <a:pt x="92" y="4"/>
                </a:cubicBezTo>
                <a:cubicBezTo>
                  <a:pt x="92" y="3"/>
                  <a:pt x="92" y="0"/>
                  <a:pt x="92" y="0"/>
                </a:cubicBezTo>
                <a:cubicBezTo>
                  <a:pt x="101" y="6"/>
                  <a:pt x="93" y="9"/>
                  <a:pt x="96" y="15"/>
                </a:cubicBezTo>
                <a:cubicBezTo>
                  <a:pt x="96" y="15"/>
                  <a:pt x="99" y="12"/>
                  <a:pt x="101" y="11"/>
                </a:cubicBezTo>
                <a:cubicBezTo>
                  <a:pt x="103" y="9"/>
                  <a:pt x="107" y="8"/>
                  <a:pt x="111" y="8"/>
                </a:cubicBezTo>
                <a:cubicBezTo>
                  <a:pt x="122" y="12"/>
                  <a:pt x="99" y="16"/>
                  <a:pt x="98" y="20"/>
                </a:cubicBezTo>
                <a:cubicBezTo>
                  <a:pt x="99" y="20"/>
                  <a:pt x="134" y="19"/>
                  <a:pt x="128" y="25"/>
                </a:cubicBezTo>
                <a:cubicBezTo>
                  <a:pt x="135" y="22"/>
                  <a:pt x="142" y="20"/>
                  <a:pt x="144" y="22"/>
                </a:cubicBezTo>
                <a:cubicBezTo>
                  <a:pt x="144" y="22"/>
                  <a:pt x="148" y="27"/>
                  <a:pt x="147" y="28"/>
                </a:cubicBezTo>
                <a:cubicBezTo>
                  <a:pt x="134" y="31"/>
                  <a:pt x="123" y="36"/>
                  <a:pt x="114" y="45"/>
                </a:cubicBezTo>
                <a:cubicBezTo>
                  <a:pt x="113" y="46"/>
                  <a:pt x="109" y="39"/>
                  <a:pt x="110" y="38"/>
                </a:cubicBezTo>
                <a:cubicBezTo>
                  <a:pt x="113" y="35"/>
                  <a:pt x="116" y="32"/>
                  <a:pt x="120" y="29"/>
                </a:cubicBezTo>
                <a:cubicBezTo>
                  <a:pt x="119" y="29"/>
                  <a:pt x="119" y="28"/>
                  <a:pt x="116" y="26"/>
                </a:cubicBezTo>
                <a:cubicBezTo>
                  <a:pt x="114" y="22"/>
                  <a:pt x="105" y="20"/>
                  <a:pt x="100" y="21"/>
                </a:cubicBezTo>
                <a:cubicBezTo>
                  <a:pt x="99" y="21"/>
                  <a:pt x="97" y="22"/>
                  <a:pt x="97" y="23"/>
                </a:cubicBezTo>
                <a:cubicBezTo>
                  <a:pt x="96" y="25"/>
                  <a:pt x="100" y="30"/>
                  <a:pt x="101" y="30"/>
                </a:cubicBezTo>
                <a:cubicBezTo>
                  <a:pt x="107" y="37"/>
                  <a:pt x="96" y="41"/>
                  <a:pt x="94" y="32"/>
                </a:cubicBezTo>
                <a:cubicBezTo>
                  <a:pt x="94" y="30"/>
                  <a:pt x="96" y="25"/>
                  <a:pt x="93" y="24"/>
                </a:cubicBezTo>
                <a:cubicBezTo>
                  <a:pt x="89" y="23"/>
                  <a:pt x="86" y="33"/>
                  <a:pt x="86" y="36"/>
                </a:cubicBezTo>
                <a:cubicBezTo>
                  <a:pt x="86" y="38"/>
                  <a:pt x="87" y="39"/>
                  <a:pt x="87" y="41"/>
                </a:cubicBezTo>
                <a:cubicBezTo>
                  <a:pt x="94" y="43"/>
                  <a:pt x="100" y="46"/>
                  <a:pt x="101" y="49"/>
                </a:cubicBezTo>
                <a:cubicBezTo>
                  <a:pt x="101" y="49"/>
                  <a:pt x="101" y="55"/>
                  <a:pt x="99" y="54"/>
                </a:cubicBezTo>
                <a:cubicBezTo>
                  <a:pt x="88" y="48"/>
                  <a:pt x="76" y="45"/>
                  <a:pt x="63" y="45"/>
                </a:cubicBezTo>
                <a:cubicBezTo>
                  <a:pt x="62" y="45"/>
                  <a:pt x="64" y="38"/>
                  <a:pt x="65" y="38"/>
                </a:cubicBezTo>
                <a:cubicBezTo>
                  <a:pt x="70" y="37"/>
                  <a:pt x="75" y="38"/>
                  <a:pt x="81" y="39"/>
                </a:cubicBezTo>
                <a:close/>
                <a:moveTo>
                  <a:pt x="86" y="42"/>
                </a:moveTo>
                <a:cubicBezTo>
                  <a:pt x="86" y="42"/>
                  <a:pt x="86" y="42"/>
                  <a:pt x="86" y="42"/>
                </a:cubicBezTo>
                <a:cubicBezTo>
                  <a:pt x="88" y="42"/>
                  <a:pt x="89" y="43"/>
                  <a:pt x="91" y="43"/>
                </a:cubicBezTo>
                <a:cubicBezTo>
                  <a:pt x="92" y="44"/>
                  <a:pt x="98" y="46"/>
                  <a:pt x="99" y="47"/>
                </a:cubicBezTo>
                <a:cubicBezTo>
                  <a:pt x="97" y="46"/>
                  <a:pt x="92" y="45"/>
                  <a:pt x="90" y="44"/>
                </a:cubicBezTo>
                <a:cubicBezTo>
                  <a:pt x="83" y="41"/>
                  <a:pt x="76" y="40"/>
                  <a:pt x="69" y="39"/>
                </a:cubicBezTo>
                <a:cubicBezTo>
                  <a:pt x="68" y="39"/>
                  <a:pt x="72" y="39"/>
                  <a:pt x="73" y="39"/>
                </a:cubicBezTo>
                <a:cubicBezTo>
                  <a:pt x="77" y="40"/>
                  <a:pt x="80" y="40"/>
                  <a:pt x="84" y="41"/>
                </a:cubicBezTo>
                <a:cubicBezTo>
                  <a:pt x="85" y="42"/>
                  <a:pt x="86" y="42"/>
                  <a:pt x="86" y="42"/>
                </a:cubicBezTo>
                <a:cubicBezTo>
                  <a:pt x="86" y="42"/>
                  <a:pt x="86" y="42"/>
                  <a:pt x="86" y="42"/>
                </a:cubicBezTo>
                <a:close/>
                <a:moveTo>
                  <a:pt x="96" y="28"/>
                </a:moveTo>
                <a:cubicBezTo>
                  <a:pt x="96" y="28"/>
                  <a:pt x="96" y="28"/>
                  <a:pt x="96" y="28"/>
                </a:cubicBezTo>
                <a:cubicBezTo>
                  <a:pt x="96" y="28"/>
                  <a:pt x="100" y="35"/>
                  <a:pt x="99" y="35"/>
                </a:cubicBezTo>
                <a:cubicBezTo>
                  <a:pt x="96" y="34"/>
                  <a:pt x="96" y="30"/>
                  <a:pt x="96" y="28"/>
                </a:cubicBezTo>
                <a:close/>
                <a:moveTo>
                  <a:pt x="88" y="20"/>
                </a:moveTo>
                <a:cubicBezTo>
                  <a:pt x="84" y="17"/>
                  <a:pt x="82" y="15"/>
                  <a:pt x="81" y="18"/>
                </a:cubicBezTo>
                <a:cubicBezTo>
                  <a:pt x="80" y="21"/>
                  <a:pt x="87" y="20"/>
                  <a:pt x="88" y="20"/>
                </a:cubicBezTo>
                <a:cubicBezTo>
                  <a:pt x="88" y="20"/>
                  <a:pt x="88" y="20"/>
                  <a:pt x="88" y="20"/>
                </a:cubicBezTo>
                <a:close/>
                <a:moveTo>
                  <a:pt x="111" y="76"/>
                </a:moveTo>
                <a:cubicBezTo>
                  <a:pt x="111" y="76"/>
                  <a:pt x="111" y="76"/>
                  <a:pt x="111" y="76"/>
                </a:cubicBezTo>
                <a:cubicBezTo>
                  <a:pt x="111" y="78"/>
                  <a:pt x="112" y="79"/>
                  <a:pt x="113" y="81"/>
                </a:cubicBezTo>
                <a:cubicBezTo>
                  <a:pt x="113" y="82"/>
                  <a:pt x="113" y="82"/>
                  <a:pt x="113" y="83"/>
                </a:cubicBezTo>
                <a:cubicBezTo>
                  <a:pt x="112" y="81"/>
                  <a:pt x="111" y="80"/>
                  <a:pt x="110" y="79"/>
                </a:cubicBezTo>
                <a:cubicBezTo>
                  <a:pt x="111" y="78"/>
                  <a:pt x="111" y="77"/>
                  <a:pt x="111" y="76"/>
                </a:cubicBezTo>
                <a:close/>
                <a:moveTo>
                  <a:pt x="118" y="87"/>
                </a:moveTo>
                <a:cubicBezTo>
                  <a:pt x="118" y="87"/>
                  <a:pt x="118" y="87"/>
                  <a:pt x="118" y="87"/>
                </a:cubicBezTo>
                <a:cubicBezTo>
                  <a:pt x="119" y="87"/>
                  <a:pt x="119" y="88"/>
                  <a:pt x="120" y="89"/>
                </a:cubicBezTo>
                <a:cubicBezTo>
                  <a:pt x="120" y="89"/>
                  <a:pt x="120" y="89"/>
                  <a:pt x="120" y="89"/>
                </a:cubicBezTo>
                <a:cubicBezTo>
                  <a:pt x="119" y="89"/>
                  <a:pt x="118" y="88"/>
                  <a:pt x="118" y="88"/>
                </a:cubicBezTo>
                <a:cubicBezTo>
                  <a:pt x="118" y="87"/>
                  <a:pt x="118" y="87"/>
                  <a:pt x="118" y="87"/>
                </a:cubicBezTo>
                <a:close/>
                <a:moveTo>
                  <a:pt x="121" y="89"/>
                </a:moveTo>
                <a:cubicBezTo>
                  <a:pt x="121" y="89"/>
                  <a:pt x="121" y="89"/>
                  <a:pt x="121" y="89"/>
                </a:cubicBezTo>
                <a:cubicBezTo>
                  <a:pt x="122" y="90"/>
                  <a:pt x="123" y="91"/>
                  <a:pt x="124" y="91"/>
                </a:cubicBezTo>
                <a:cubicBezTo>
                  <a:pt x="123" y="91"/>
                  <a:pt x="122" y="90"/>
                  <a:pt x="121" y="90"/>
                </a:cubicBezTo>
                <a:cubicBezTo>
                  <a:pt x="121" y="90"/>
                  <a:pt x="121" y="90"/>
                  <a:pt x="121" y="89"/>
                </a:cubicBezTo>
                <a:close/>
                <a:moveTo>
                  <a:pt x="105" y="95"/>
                </a:moveTo>
                <a:cubicBezTo>
                  <a:pt x="105" y="95"/>
                  <a:pt x="105" y="95"/>
                  <a:pt x="105" y="95"/>
                </a:cubicBezTo>
                <a:cubicBezTo>
                  <a:pt x="105" y="96"/>
                  <a:pt x="106" y="96"/>
                  <a:pt x="106" y="97"/>
                </a:cubicBezTo>
                <a:cubicBezTo>
                  <a:pt x="103" y="101"/>
                  <a:pt x="100" y="105"/>
                  <a:pt x="96" y="108"/>
                </a:cubicBezTo>
                <a:cubicBezTo>
                  <a:pt x="100" y="104"/>
                  <a:pt x="103" y="99"/>
                  <a:pt x="105" y="95"/>
                </a:cubicBezTo>
                <a:close/>
                <a:moveTo>
                  <a:pt x="111" y="101"/>
                </a:moveTo>
                <a:cubicBezTo>
                  <a:pt x="111" y="101"/>
                  <a:pt x="111" y="101"/>
                  <a:pt x="111" y="101"/>
                </a:cubicBezTo>
                <a:cubicBezTo>
                  <a:pt x="111" y="102"/>
                  <a:pt x="111" y="102"/>
                  <a:pt x="112" y="102"/>
                </a:cubicBezTo>
                <a:cubicBezTo>
                  <a:pt x="109" y="105"/>
                  <a:pt x="107" y="107"/>
                  <a:pt x="104" y="109"/>
                </a:cubicBezTo>
                <a:cubicBezTo>
                  <a:pt x="107" y="106"/>
                  <a:pt x="109" y="104"/>
                  <a:pt x="111" y="101"/>
                </a:cubicBezTo>
                <a:close/>
                <a:moveTo>
                  <a:pt x="119" y="100"/>
                </a:moveTo>
                <a:cubicBezTo>
                  <a:pt x="119" y="100"/>
                  <a:pt x="119" y="100"/>
                  <a:pt x="119" y="100"/>
                </a:cubicBezTo>
                <a:cubicBezTo>
                  <a:pt x="119" y="99"/>
                  <a:pt x="119" y="99"/>
                  <a:pt x="119" y="99"/>
                </a:cubicBezTo>
                <a:cubicBezTo>
                  <a:pt x="120" y="99"/>
                  <a:pt x="120" y="100"/>
                  <a:pt x="121" y="100"/>
                </a:cubicBezTo>
                <a:cubicBezTo>
                  <a:pt x="120" y="100"/>
                  <a:pt x="120" y="100"/>
                  <a:pt x="119" y="100"/>
                </a:cubicBezTo>
                <a:close/>
                <a:moveTo>
                  <a:pt x="116" y="96"/>
                </a:moveTo>
                <a:cubicBezTo>
                  <a:pt x="116" y="96"/>
                  <a:pt x="116" y="96"/>
                  <a:pt x="116" y="96"/>
                </a:cubicBezTo>
                <a:cubicBezTo>
                  <a:pt x="116" y="97"/>
                  <a:pt x="116" y="97"/>
                  <a:pt x="115" y="97"/>
                </a:cubicBezTo>
                <a:cubicBezTo>
                  <a:pt x="115" y="97"/>
                  <a:pt x="114" y="97"/>
                  <a:pt x="114" y="96"/>
                </a:cubicBezTo>
                <a:cubicBezTo>
                  <a:pt x="114" y="96"/>
                  <a:pt x="114" y="95"/>
                  <a:pt x="115" y="95"/>
                </a:cubicBezTo>
                <a:cubicBezTo>
                  <a:pt x="115" y="95"/>
                  <a:pt x="116" y="96"/>
                  <a:pt x="116" y="96"/>
                </a:cubicBezTo>
                <a:close/>
                <a:moveTo>
                  <a:pt x="110" y="90"/>
                </a:moveTo>
                <a:cubicBezTo>
                  <a:pt x="110" y="90"/>
                  <a:pt x="110" y="90"/>
                  <a:pt x="110" y="90"/>
                </a:cubicBezTo>
                <a:cubicBezTo>
                  <a:pt x="110" y="90"/>
                  <a:pt x="110" y="91"/>
                  <a:pt x="109" y="91"/>
                </a:cubicBezTo>
                <a:cubicBezTo>
                  <a:pt x="109" y="91"/>
                  <a:pt x="108" y="90"/>
                  <a:pt x="108" y="89"/>
                </a:cubicBezTo>
                <a:cubicBezTo>
                  <a:pt x="108" y="89"/>
                  <a:pt x="108" y="88"/>
                  <a:pt x="108" y="88"/>
                </a:cubicBezTo>
                <a:cubicBezTo>
                  <a:pt x="109" y="88"/>
                  <a:pt x="110" y="89"/>
                  <a:pt x="110" y="90"/>
                </a:cubicBezTo>
                <a:close/>
                <a:moveTo>
                  <a:pt x="59" y="127"/>
                </a:moveTo>
                <a:cubicBezTo>
                  <a:pt x="59" y="127"/>
                  <a:pt x="59" y="127"/>
                  <a:pt x="59" y="127"/>
                </a:cubicBezTo>
                <a:cubicBezTo>
                  <a:pt x="59" y="127"/>
                  <a:pt x="58" y="128"/>
                  <a:pt x="57" y="127"/>
                </a:cubicBezTo>
                <a:cubicBezTo>
                  <a:pt x="57" y="127"/>
                  <a:pt x="56" y="126"/>
                  <a:pt x="55" y="125"/>
                </a:cubicBezTo>
                <a:cubicBezTo>
                  <a:pt x="53" y="124"/>
                  <a:pt x="54" y="122"/>
                  <a:pt x="56" y="124"/>
                </a:cubicBezTo>
                <a:cubicBezTo>
                  <a:pt x="57" y="124"/>
                  <a:pt x="59" y="126"/>
                  <a:pt x="59" y="127"/>
                </a:cubicBezTo>
                <a:close/>
                <a:moveTo>
                  <a:pt x="56" y="132"/>
                </a:moveTo>
                <a:cubicBezTo>
                  <a:pt x="56" y="132"/>
                  <a:pt x="56" y="132"/>
                  <a:pt x="56" y="132"/>
                </a:cubicBezTo>
                <a:cubicBezTo>
                  <a:pt x="56" y="132"/>
                  <a:pt x="49" y="133"/>
                  <a:pt x="51" y="131"/>
                </a:cubicBezTo>
                <a:cubicBezTo>
                  <a:pt x="52" y="130"/>
                  <a:pt x="57" y="128"/>
                  <a:pt x="58" y="130"/>
                </a:cubicBezTo>
                <a:cubicBezTo>
                  <a:pt x="59" y="131"/>
                  <a:pt x="57" y="132"/>
                  <a:pt x="56" y="132"/>
                </a:cubicBezTo>
                <a:close/>
                <a:moveTo>
                  <a:pt x="64" y="120"/>
                </a:moveTo>
                <a:cubicBezTo>
                  <a:pt x="64" y="120"/>
                  <a:pt x="64" y="120"/>
                  <a:pt x="64" y="120"/>
                </a:cubicBezTo>
                <a:cubicBezTo>
                  <a:pt x="74" y="123"/>
                  <a:pt x="82" y="127"/>
                  <a:pt x="81" y="130"/>
                </a:cubicBezTo>
                <a:cubicBezTo>
                  <a:pt x="81" y="132"/>
                  <a:pt x="75" y="133"/>
                  <a:pt x="67" y="132"/>
                </a:cubicBezTo>
                <a:cubicBezTo>
                  <a:pt x="67" y="131"/>
                  <a:pt x="66" y="131"/>
                  <a:pt x="66" y="130"/>
                </a:cubicBezTo>
                <a:cubicBezTo>
                  <a:pt x="62" y="130"/>
                  <a:pt x="69" y="130"/>
                  <a:pt x="70" y="129"/>
                </a:cubicBezTo>
                <a:cubicBezTo>
                  <a:pt x="74" y="127"/>
                  <a:pt x="71" y="124"/>
                  <a:pt x="67" y="125"/>
                </a:cubicBezTo>
                <a:cubicBezTo>
                  <a:pt x="66" y="125"/>
                  <a:pt x="62" y="125"/>
                  <a:pt x="62" y="124"/>
                </a:cubicBezTo>
                <a:cubicBezTo>
                  <a:pt x="62" y="123"/>
                  <a:pt x="62" y="121"/>
                  <a:pt x="64" y="120"/>
                </a:cubicBezTo>
                <a:close/>
                <a:moveTo>
                  <a:pt x="51" y="128"/>
                </a:moveTo>
                <a:cubicBezTo>
                  <a:pt x="51" y="128"/>
                  <a:pt x="51" y="128"/>
                  <a:pt x="51" y="128"/>
                </a:cubicBezTo>
                <a:cubicBezTo>
                  <a:pt x="44" y="126"/>
                  <a:pt x="39" y="123"/>
                  <a:pt x="40" y="120"/>
                </a:cubicBezTo>
                <a:cubicBezTo>
                  <a:pt x="41" y="117"/>
                  <a:pt x="50" y="117"/>
                  <a:pt x="61" y="119"/>
                </a:cubicBezTo>
                <a:cubicBezTo>
                  <a:pt x="61" y="120"/>
                  <a:pt x="61" y="120"/>
                  <a:pt x="61" y="120"/>
                </a:cubicBezTo>
                <a:cubicBezTo>
                  <a:pt x="61" y="120"/>
                  <a:pt x="61" y="120"/>
                  <a:pt x="61" y="120"/>
                </a:cubicBezTo>
                <a:cubicBezTo>
                  <a:pt x="61" y="121"/>
                  <a:pt x="61" y="123"/>
                  <a:pt x="61" y="123"/>
                </a:cubicBezTo>
                <a:cubicBezTo>
                  <a:pt x="58" y="125"/>
                  <a:pt x="56" y="120"/>
                  <a:pt x="53" y="121"/>
                </a:cubicBezTo>
                <a:cubicBezTo>
                  <a:pt x="51" y="121"/>
                  <a:pt x="51" y="125"/>
                  <a:pt x="52" y="126"/>
                </a:cubicBezTo>
                <a:cubicBezTo>
                  <a:pt x="55" y="128"/>
                  <a:pt x="54" y="127"/>
                  <a:pt x="53" y="128"/>
                </a:cubicBezTo>
                <a:cubicBezTo>
                  <a:pt x="52" y="128"/>
                  <a:pt x="52" y="128"/>
                  <a:pt x="51" y="128"/>
                </a:cubicBezTo>
                <a:close/>
                <a:moveTo>
                  <a:pt x="33" y="59"/>
                </a:moveTo>
                <a:cubicBezTo>
                  <a:pt x="33" y="59"/>
                  <a:pt x="33" y="59"/>
                  <a:pt x="33" y="59"/>
                </a:cubicBezTo>
                <a:cubicBezTo>
                  <a:pt x="32" y="61"/>
                  <a:pt x="29" y="73"/>
                  <a:pt x="32" y="86"/>
                </a:cubicBezTo>
                <a:cubicBezTo>
                  <a:pt x="28" y="84"/>
                  <a:pt x="29" y="63"/>
                  <a:pt x="33" y="59"/>
                </a:cubicBezTo>
                <a:close/>
                <a:moveTo>
                  <a:pt x="64" y="88"/>
                </a:moveTo>
                <a:cubicBezTo>
                  <a:pt x="64" y="88"/>
                  <a:pt x="64" y="88"/>
                  <a:pt x="64" y="88"/>
                </a:cubicBezTo>
                <a:cubicBezTo>
                  <a:pt x="64" y="91"/>
                  <a:pt x="63" y="93"/>
                  <a:pt x="64" y="96"/>
                </a:cubicBezTo>
                <a:cubicBezTo>
                  <a:pt x="63" y="94"/>
                  <a:pt x="59" y="87"/>
                  <a:pt x="64" y="88"/>
                </a:cubicBezTo>
                <a:close/>
                <a:moveTo>
                  <a:pt x="67" y="163"/>
                </a:moveTo>
                <a:cubicBezTo>
                  <a:pt x="67" y="163"/>
                  <a:pt x="67" y="163"/>
                  <a:pt x="67" y="163"/>
                </a:cubicBezTo>
                <a:cubicBezTo>
                  <a:pt x="70" y="174"/>
                  <a:pt x="76" y="182"/>
                  <a:pt x="80" y="190"/>
                </a:cubicBezTo>
                <a:cubicBezTo>
                  <a:pt x="80" y="190"/>
                  <a:pt x="80" y="190"/>
                  <a:pt x="79" y="190"/>
                </a:cubicBezTo>
                <a:cubicBezTo>
                  <a:pt x="74" y="182"/>
                  <a:pt x="68" y="173"/>
                  <a:pt x="67" y="163"/>
                </a:cubicBezTo>
                <a:close/>
                <a:moveTo>
                  <a:pt x="77" y="177"/>
                </a:moveTo>
                <a:cubicBezTo>
                  <a:pt x="77" y="177"/>
                  <a:pt x="77" y="177"/>
                  <a:pt x="77" y="177"/>
                </a:cubicBezTo>
                <a:cubicBezTo>
                  <a:pt x="81" y="186"/>
                  <a:pt x="80" y="182"/>
                  <a:pt x="84" y="190"/>
                </a:cubicBezTo>
                <a:cubicBezTo>
                  <a:pt x="84" y="190"/>
                  <a:pt x="83" y="190"/>
                  <a:pt x="83" y="190"/>
                </a:cubicBezTo>
                <a:cubicBezTo>
                  <a:pt x="79" y="183"/>
                  <a:pt x="78" y="184"/>
                  <a:pt x="77" y="177"/>
                </a:cubicBezTo>
                <a:close/>
                <a:moveTo>
                  <a:pt x="75" y="177"/>
                </a:moveTo>
                <a:cubicBezTo>
                  <a:pt x="75" y="177"/>
                  <a:pt x="75" y="177"/>
                  <a:pt x="75" y="177"/>
                </a:cubicBezTo>
                <a:cubicBezTo>
                  <a:pt x="72" y="173"/>
                  <a:pt x="70" y="168"/>
                  <a:pt x="70" y="164"/>
                </a:cubicBezTo>
                <a:cubicBezTo>
                  <a:pt x="72" y="168"/>
                  <a:pt x="73" y="173"/>
                  <a:pt x="75" y="177"/>
                </a:cubicBezTo>
                <a:close/>
                <a:moveTo>
                  <a:pt x="98" y="173"/>
                </a:moveTo>
                <a:cubicBezTo>
                  <a:pt x="98" y="173"/>
                  <a:pt x="98" y="173"/>
                  <a:pt x="98" y="173"/>
                </a:cubicBezTo>
                <a:cubicBezTo>
                  <a:pt x="94" y="173"/>
                  <a:pt x="83" y="169"/>
                  <a:pt x="79" y="166"/>
                </a:cubicBezTo>
                <a:cubicBezTo>
                  <a:pt x="83" y="171"/>
                  <a:pt x="93" y="172"/>
                  <a:pt x="97" y="175"/>
                </a:cubicBezTo>
                <a:cubicBezTo>
                  <a:pt x="93" y="175"/>
                  <a:pt x="80" y="170"/>
                  <a:pt x="79" y="168"/>
                </a:cubicBezTo>
                <a:cubicBezTo>
                  <a:pt x="79" y="168"/>
                  <a:pt x="79" y="167"/>
                  <a:pt x="78" y="166"/>
                </a:cubicBezTo>
                <a:cubicBezTo>
                  <a:pt x="78" y="165"/>
                  <a:pt x="77" y="165"/>
                  <a:pt x="77" y="164"/>
                </a:cubicBezTo>
                <a:cubicBezTo>
                  <a:pt x="77" y="165"/>
                  <a:pt x="75" y="162"/>
                  <a:pt x="76" y="162"/>
                </a:cubicBezTo>
                <a:cubicBezTo>
                  <a:pt x="80" y="168"/>
                  <a:pt x="92" y="170"/>
                  <a:pt x="98" y="173"/>
                </a:cubicBezTo>
                <a:close/>
                <a:moveTo>
                  <a:pt x="79" y="166"/>
                </a:moveTo>
                <a:cubicBezTo>
                  <a:pt x="79" y="166"/>
                  <a:pt x="79" y="166"/>
                  <a:pt x="79" y="166"/>
                </a:cubicBezTo>
                <a:cubicBezTo>
                  <a:pt x="79" y="166"/>
                  <a:pt x="79" y="166"/>
                  <a:pt x="78" y="166"/>
                </a:cubicBezTo>
                <a:cubicBezTo>
                  <a:pt x="78" y="166"/>
                  <a:pt x="78" y="166"/>
                  <a:pt x="78" y="166"/>
                </a:cubicBezTo>
                <a:cubicBezTo>
                  <a:pt x="78" y="166"/>
                  <a:pt x="79" y="166"/>
                  <a:pt x="79" y="166"/>
                </a:cubicBezTo>
                <a:close/>
                <a:moveTo>
                  <a:pt x="94" y="181"/>
                </a:moveTo>
                <a:cubicBezTo>
                  <a:pt x="94" y="181"/>
                  <a:pt x="94" y="181"/>
                  <a:pt x="94" y="181"/>
                </a:cubicBezTo>
                <a:cubicBezTo>
                  <a:pt x="90" y="180"/>
                  <a:pt x="84" y="179"/>
                  <a:pt x="83" y="177"/>
                </a:cubicBezTo>
                <a:cubicBezTo>
                  <a:pt x="83" y="177"/>
                  <a:pt x="81" y="175"/>
                  <a:pt x="82" y="175"/>
                </a:cubicBezTo>
                <a:cubicBezTo>
                  <a:pt x="87" y="179"/>
                  <a:pt x="90" y="178"/>
                  <a:pt x="94" y="181"/>
                </a:cubicBezTo>
                <a:close/>
                <a:moveTo>
                  <a:pt x="93" y="177"/>
                </a:moveTo>
                <a:cubicBezTo>
                  <a:pt x="93" y="177"/>
                  <a:pt x="93" y="177"/>
                  <a:pt x="93" y="177"/>
                </a:cubicBezTo>
                <a:cubicBezTo>
                  <a:pt x="90" y="177"/>
                  <a:pt x="80" y="175"/>
                  <a:pt x="80" y="172"/>
                </a:cubicBezTo>
                <a:cubicBezTo>
                  <a:pt x="80" y="172"/>
                  <a:pt x="79" y="172"/>
                  <a:pt x="80" y="170"/>
                </a:cubicBezTo>
                <a:cubicBezTo>
                  <a:pt x="82" y="175"/>
                  <a:pt x="90" y="175"/>
                  <a:pt x="93" y="177"/>
                </a:cubicBezTo>
                <a:close/>
                <a:moveTo>
                  <a:pt x="68" y="159"/>
                </a:moveTo>
                <a:cubicBezTo>
                  <a:pt x="68" y="159"/>
                  <a:pt x="68" y="159"/>
                  <a:pt x="68" y="159"/>
                </a:cubicBezTo>
                <a:cubicBezTo>
                  <a:pt x="66" y="154"/>
                  <a:pt x="63" y="149"/>
                  <a:pt x="64" y="144"/>
                </a:cubicBezTo>
                <a:cubicBezTo>
                  <a:pt x="64" y="149"/>
                  <a:pt x="68" y="154"/>
                  <a:pt x="68" y="159"/>
                </a:cubicBezTo>
                <a:close/>
                <a:moveTo>
                  <a:pt x="170" y="115"/>
                </a:moveTo>
                <a:cubicBezTo>
                  <a:pt x="170" y="115"/>
                  <a:pt x="170" y="117"/>
                  <a:pt x="168" y="117"/>
                </a:cubicBezTo>
                <a:cubicBezTo>
                  <a:pt x="168" y="117"/>
                  <a:pt x="166" y="117"/>
                  <a:pt x="166" y="117"/>
                </a:cubicBezTo>
                <a:cubicBezTo>
                  <a:pt x="163" y="117"/>
                  <a:pt x="163" y="115"/>
                  <a:pt x="165" y="115"/>
                </a:cubicBezTo>
                <a:cubicBezTo>
                  <a:pt x="166" y="114"/>
                  <a:pt x="169" y="114"/>
                  <a:pt x="170" y="115"/>
                </a:cubicBezTo>
                <a:cubicBezTo>
                  <a:pt x="170" y="115"/>
                  <a:pt x="170" y="115"/>
                  <a:pt x="170" y="115"/>
                </a:cubicBezTo>
                <a:close/>
                <a:moveTo>
                  <a:pt x="171" y="121"/>
                </a:moveTo>
                <a:cubicBezTo>
                  <a:pt x="171" y="121"/>
                  <a:pt x="171" y="121"/>
                  <a:pt x="171" y="121"/>
                </a:cubicBezTo>
                <a:cubicBezTo>
                  <a:pt x="171" y="122"/>
                  <a:pt x="167" y="127"/>
                  <a:pt x="167" y="124"/>
                </a:cubicBezTo>
                <a:cubicBezTo>
                  <a:pt x="166" y="122"/>
                  <a:pt x="169" y="118"/>
                  <a:pt x="171" y="118"/>
                </a:cubicBezTo>
                <a:cubicBezTo>
                  <a:pt x="172" y="119"/>
                  <a:pt x="172" y="121"/>
                  <a:pt x="171" y="121"/>
                </a:cubicBezTo>
                <a:close/>
                <a:moveTo>
                  <a:pt x="168" y="106"/>
                </a:moveTo>
                <a:cubicBezTo>
                  <a:pt x="168" y="106"/>
                  <a:pt x="168" y="106"/>
                  <a:pt x="168" y="106"/>
                </a:cubicBezTo>
                <a:cubicBezTo>
                  <a:pt x="167" y="108"/>
                  <a:pt x="169" y="110"/>
                  <a:pt x="170" y="111"/>
                </a:cubicBezTo>
                <a:cubicBezTo>
                  <a:pt x="170" y="112"/>
                  <a:pt x="173" y="109"/>
                  <a:pt x="174" y="108"/>
                </a:cubicBezTo>
                <a:cubicBezTo>
                  <a:pt x="176" y="105"/>
                  <a:pt x="180" y="105"/>
                  <a:pt x="179" y="109"/>
                </a:cubicBezTo>
                <a:cubicBezTo>
                  <a:pt x="179" y="111"/>
                  <a:pt x="174" y="115"/>
                  <a:pt x="177" y="114"/>
                </a:cubicBezTo>
                <a:cubicBezTo>
                  <a:pt x="178" y="113"/>
                  <a:pt x="178" y="113"/>
                  <a:pt x="179" y="114"/>
                </a:cubicBezTo>
                <a:cubicBezTo>
                  <a:pt x="185" y="109"/>
                  <a:pt x="189" y="104"/>
                  <a:pt x="188" y="102"/>
                </a:cubicBezTo>
                <a:cubicBezTo>
                  <a:pt x="186" y="99"/>
                  <a:pt x="177" y="102"/>
                  <a:pt x="168" y="106"/>
                </a:cubicBezTo>
                <a:close/>
                <a:moveTo>
                  <a:pt x="179" y="115"/>
                </a:moveTo>
                <a:cubicBezTo>
                  <a:pt x="179" y="115"/>
                  <a:pt x="179" y="115"/>
                  <a:pt x="179" y="115"/>
                </a:cubicBezTo>
                <a:cubicBezTo>
                  <a:pt x="186" y="110"/>
                  <a:pt x="190" y="104"/>
                  <a:pt x="189" y="102"/>
                </a:cubicBezTo>
                <a:cubicBezTo>
                  <a:pt x="187" y="98"/>
                  <a:pt x="176" y="101"/>
                  <a:pt x="165" y="107"/>
                </a:cubicBezTo>
                <a:cubicBezTo>
                  <a:pt x="155" y="113"/>
                  <a:pt x="148" y="120"/>
                  <a:pt x="150" y="124"/>
                </a:cubicBezTo>
                <a:cubicBezTo>
                  <a:pt x="152" y="126"/>
                  <a:pt x="157" y="126"/>
                  <a:pt x="164" y="123"/>
                </a:cubicBezTo>
                <a:cubicBezTo>
                  <a:pt x="164" y="123"/>
                  <a:pt x="164" y="124"/>
                  <a:pt x="164" y="124"/>
                </a:cubicBezTo>
                <a:cubicBezTo>
                  <a:pt x="166" y="129"/>
                  <a:pt x="170" y="125"/>
                  <a:pt x="173" y="123"/>
                </a:cubicBezTo>
                <a:cubicBezTo>
                  <a:pt x="173" y="124"/>
                  <a:pt x="174" y="127"/>
                  <a:pt x="172" y="128"/>
                </a:cubicBezTo>
                <a:cubicBezTo>
                  <a:pt x="170" y="134"/>
                  <a:pt x="173" y="135"/>
                  <a:pt x="175" y="136"/>
                </a:cubicBezTo>
                <a:cubicBezTo>
                  <a:pt x="176" y="143"/>
                  <a:pt x="192" y="151"/>
                  <a:pt x="200" y="149"/>
                </a:cubicBezTo>
                <a:cubicBezTo>
                  <a:pt x="201" y="151"/>
                  <a:pt x="215" y="160"/>
                  <a:pt x="230" y="158"/>
                </a:cubicBezTo>
                <a:cubicBezTo>
                  <a:pt x="232" y="154"/>
                  <a:pt x="238" y="148"/>
                  <a:pt x="241" y="147"/>
                </a:cubicBezTo>
                <a:cubicBezTo>
                  <a:pt x="239" y="146"/>
                  <a:pt x="227" y="144"/>
                  <a:pt x="226" y="142"/>
                </a:cubicBezTo>
                <a:cubicBezTo>
                  <a:pt x="224" y="141"/>
                  <a:pt x="230" y="140"/>
                  <a:pt x="235" y="136"/>
                </a:cubicBezTo>
                <a:cubicBezTo>
                  <a:pt x="232" y="126"/>
                  <a:pt x="234" y="126"/>
                  <a:pt x="233" y="120"/>
                </a:cubicBezTo>
                <a:cubicBezTo>
                  <a:pt x="229" y="120"/>
                  <a:pt x="212" y="138"/>
                  <a:pt x="192" y="126"/>
                </a:cubicBezTo>
                <a:cubicBezTo>
                  <a:pt x="191" y="124"/>
                  <a:pt x="189" y="119"/>
                  <a:pt x="187" y="120"/>
                </a:cubicBezTo>
                <a:cubicBezTo>
                  <a:pt x="184" y="120"/>
                  <a:pt x="181" y="122"/>
                  <a:pt x="180" y="119"/>
                </a:cubicBezTo>
                <a:cubicBezTo>
                  <a:pt x="180" y="119"/>
                  <a:pt x="179" y="120"/>
                  <a:pt x="179" y="120"/>
                </a:cubicBezTo>
                <a:cubicBezTo>
                  <a:pt x="179" y="119"/>
                  <a:pt x="180" y="119"/>
                  <a:pt x="180" y="118"/>
                </a:cubicBezTo>
                <a:cubicBezTo>
                  <a:pt x="180" y="117"/>
                  <a:pt x="180" y="116"/>
                  <a:pt x="179" y="115"/>
                </a:cubicBezTo>
                <a:close/>
                <a:moveTo>
                  <a:pt x="165" y="122"/>
                </a:moveTo>
                <a:cubicBezTo>
                  <a:pt x="165" y="122"/>
                  <a:pt x="165" y="122"/>
                  <a:pt x="165" y="122"/>
                </a:cubicBezTo>
                <a:cubicBezTo>
                  <a:pt x="165" y="121"/>
                  <a:pt x="166" y="121"/>
                  <a:pt x="166" y="121"/>
                </a:cubicBezTo>
                <a:cubicBezTo>
                  <a:pt x="166" y="119"/>
                  <a:pt x="167" y="119"/>
                  <a:pt x="164" y="119"/>
                </a:cubicBezTo>
                <a:cubicBezTo>
                  <a:pt x="163" y="120"/>
                  <a:pt x="160" y="116"/>
                  <a:pt x="161" y="115"/>
                </a:cubicBezTo>
                <a:cubicBezTo>
                  <a:pt x="163" y="112"/>
                  <a:pt x="168" y="115"/>
                  <a:pt x="168" y="111"/>
                </a:cubicBezTo>
                <a:cubicBezTo>
                  <a:pt x="169" y="110"/>
                  <a:pt x="167" y="109"/>
                  <a:pt x="166" y="108"/>
                </a:cubicBezTo>
                <a:cubicBezTo>
                  <a:pt x="166" y="108"/>
                  <a:pt x="166" y="108"/>
                  <a:pt x="166" y="108"/>
                </a:cubicBezTo>
                <a:cubicBezTo>
                  <a:pt x="166" y="108"/>
                  <a:pt x="166" y="108"/>
                  <a:pt x="166" y="108"/>
                </a:cubicBezTo>
                <a:cubicBezTo>
                  <a:pt x="156" y="113"/>
                  <a:pt x="149" y="120"/>
                  <a:pt x="151" y="123"/>
                </a:cubicBezTo>
                <a:cubicBezTo>
                  <a:pt x="152" y="125"/>
                  <a:pt x="158" y="125"/>
                  <a:pt x="165" y="122"/>
                </a:cubicBezTo>
                <a:close/>
                <a:moveTo>
                  <a:pt x="141" y="22"/>
                </a:moveTo>
                <a:cubicBezTo>
                  <a:pt x="141" y="22"/>
                  <a:pt x="141" y="22"/>
                  <a:pt x="141" y="22"/>
                </a:cubicBezTo>
                <a:cubicBezTo>
                  <a:pt x="139" y="22"/>
                  <a:pt x="135" y="25"/>
                  <a:pt x="132" y="26"/>
                </a:cubicBezTo>
                <a:cubicBezTo>
                  <a:pt x="125" y="28"/>
                  <a:pt x="120" y="32"/>
                  <a:pt x="114" y="36"/>
                </a:cubicBezTo>
                <a:cubicBezTo>
                  <a:pt x="113" y="37"/>
                  <a:pt x="116" y="34"/>
                  <a:pt x="117" y="33"/>
                </a:cubicBezTo>
                <a:cubicBezTo>
                  <a:pt x="122" y="30"/>
                  <a:pt x="126" y="26"/>
                  <a:pt x="133" y="25"/>
                </a:cubicBezTo>
                <a:cubicBezTo>
                  <a:pt x="134" y="24"/>
                  <a:pt x="140" y="22"/>
                  <a:pt x="141" y="22"/>
                </a:cubicBezTo>
                <a:close/>
                <a:moveTo>
                  <a:pt x="146" y="80"/>
                </a:moveTo>
                <a:cubicBezTo>
                  <a:pt x="147" y="82"/>
                  <a:pt x="148" y="84"/>
                  <a:pt x="151" y="86"/>
                </a:cubicBezTo>
                <a:cubicBezTo>
                  <a:pt x="149" y="86"/>
                  <a:pt x="141" y="82"/>
                  <a:pt x="146" y="80"/>
                </a:cubicBezTo>
                <a:cubicBezTo>
                  <a:pt x="146" y="80"/>
                  <a:pt x="146" y="80"/>
                  <a:pt x="146" y="80"/>
                </a:cubicBezTo>
                <a:close/>
                <a:moveTo>
                  <a:pt x="177" y="122"/>
                </a:moveTo>
                <a:cubicBezTo>
                  <a:pt x="177" y="122"/>
                  <a:pt x="177" y="122"/>
                  <a:pt x="177" y="122"/>
                </a:cubicBezTo>
                <a:cubicBezTo>
                  <a:pt x="179" y="124"/>
                  <a:pt x="179" y="128"/>
                  <a:pt x="179" y="127"/>
                </a:cubicBezTo>
                <a:cubicBezTo>
                  <a:pt x="178" y="126"/>
                  <a:pt x="177" y="126"/>
                  <a:pt x="176" y="126"/>
                </a:cubicBezTo>
                <a:cubicBezTo>
                  <a:pt x="178" y="124"/>
                  <a:pt x="175" y="122"/>
                  <a:pt x="177" y="122"/>
                </a:cubicBezTo>
                <a:close/>
                <a:moveTo>
                  <a:pt x="276" y="99"/>
                </a:moveTo>
                <a:cubicBezTo>
                  <a:pt x="276" y="99"/>
                  <a:pt x="276" y="99"/>
                  <a:pt x="276" y="99"/>
                </a:cubicBezTo>
                <a:cubicBezTo>
                  <a:pt x="276" y="104"/>
                  <a:pt x="289" y="102"/>
                  <a:pt x="292" y="101"/>
                </a:cubicBezTo>
                <a:cubicBezTo>
                  <a:pt x="301" y="95"/>
                  <a:pt x="298" y="100"/>
                  <a:pt x="289" y="100"/>
                </a:cubicBezTo>
                <a:cubicBezTo>
                  <a:pt x="285" y="101"/>
                  <a:pt x="279" y="103"/>
                  <a:pt x="276" y="99"/>
                </a:cubicBezTo>
                <a:close/>
                <a:moveTo>
                  <a:pt x="231" y="60"/>
                </a:moveTo>
                <a:cubicBezTo>
                  <a:pt x="231" y="60"/>
                  <a:pt x="231" y="60"/>
                  <a:pt x="231" y="60"/>
                </a:cubicBezTo>
                <a:cubicBezTo>
                  <a:pt x="232" y="62"/>
                  <a:pt x="233" y="65"/>
                  <a:pt x="232" y="69"/>
                </a:cubicBezTo>
                <a:cubicBezTo>
                  <a:pt x="232" y="70"/>
                  <a:pt x="232" y="70"/>
                  <a:pt x="232" y="70"/>
                </a:cubicBezTo>
                <a:cubicBezTo>
                  <a:pt x="231" y="74"/>
                  <a:pt x="236" y="61"/>
                  <a:pt x="231" y="60"/>
                </a:cubicBezTo>
                <a:close/>
                <a:moveTo>
                  <a:pt x="275" y="116"/>
                </a:moveTo>
                <a:cubicBezTo>
                  <a:pt x="275" y="116"/>
                  <a:pt x="275" y="116"/>
                  <a:pt x="275" y="116"/>
                </a:cubicBezTo>
                <a:cubicBezTo>
                  <a:pt x="278" y="117"/>
                  <a:pt x="262" y="113"/>
                  <a:pt x="258" y="108"/>
                </a:cubicBezTo>
                <a:cubicBezTo>
                  <a:pt x="261" y="113"/>
                  <a:pt x="267" y="116"/>
                  <a:pt x="275" y="116"/>
                </a:cubicBezTo>
                <a:close/>
              </a:path>
            </a:pathLst>
          </a:custGeom>
          <a:solidFill>
            <a:srgbClr val="B61A31"/>
          </a:solidFill>
          <a:ln w="9525">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grpSp>
        <p:nvGrpSpPr>
          <p:cNvPr id="16" name="组合 15"/>
          <p:cNvGrpSpPr/>
          <p:nvPr/>
        </p:nvGrpSpPr>
        <p:grpSpPr>
          <a:xfrm>
            <a:off x="1930400" y="4500880"/>
            <a:ext cx="3600450" cy="398780"/>
            <a:chOff x="2816" y="6388"/>
            <a:chExt cx="5670" cy="628"/>
          </a:xfrm>
        </p:grpSpPr>
        <p:grpSp>
          <p:nvGrpSpPr>
            <p:cNvPr id="3" name="组合 9"/>
            <p:cNvGrpSpPr/>
            <p:nvPr/>
          </p:nvGrpSpPr>
          <p:grpSpPr>
            <a:xfrm>
              <a:off x="2816" y="6388"/>
              <a:ext cx="420" cy="571"/>
              <a:chOff x="4755469" y="4479245"/>
              <a:chExt cx="355600" cy="484188"/>
            </a:xfrm>
          </p:grpSpPr>
          <p:sp>
            <p:nvSpPr>
              <p:cNvPr id="4" name="Freeform 150"/>
              <p:cNvSpPr/>
              <p:nvPr/>
            </p:nvSpPr>
            <p:spPr bwMode="auto">
              <a:xfrm>
                <a:off x="4755469" y="4479245"/>
                <a:ext cx="355600" cy="484188"/>
              </a:xfrm>
              <a:custGeom>
                <a:avLst/>
                <a:gdLst>
                  <a:gd name="T0" fmla="*/ 12 w 931"/>
                  <a:gd name="T1" fmla="*/ 1096 h 1310"/>
                  <a:gd name="T2" fmla="*/ 16 w 931"/>
                  <a:gd name="T3" fmla="*/ 1046 h 1310"/>
                  <a:gd name="T4" fmla="*/ 16 w 931"/>
                  <a:gd name="T5" fmla="*/ 967 h 1310"/>
                  <a:gd name="T6" fmla="*/ 19 w 931"/>
                  <a:gd name="T7" fmla="*/ 909 h 1310"/>
                  <a:gd name="T8" fmla="*/ 19 w 931"/>
                  <a:gd name="T9" fmla="*/ 785 h 1310"/>
                  <a:gd name="T10" fmla="*/ 28 w 931"/>
                  <a:gd name="T11" fmla="*/ 529 h 1310"/>
                  <a:gd name="T12" fmla="*/ 16 w 931"/>
                  <a:gd name="T13" fmla="*/ 388 h 1310"/>
                  <a:gd name="T14" fmla="*/ 19 w 931"/>
                  <a:gd name="T15" fmla="*/ 356 h 1310"/>
                  <a:gd name="T16" fmla="*/ 191 w 931"/>
                  <a:gd name="T17" fmla="*/ 254 h 1310"/>
                  <a:gd name="T18" fmla="*/ 236 w 931"/>
                  <a:gd name="T19" fmla="*/ 136 h 1310"/>
                  <a:gd name="T20" fmla="*/ 278 w 931"/>
                  <a:gd name="T21" fmla="*/ 147 h 1310"/>
                  <a:gd name="T22" fmla="*/ 316 w 931"/>
                  <a:gd name="T23" fmla="*/ 129 h 1310"/>
                  <a:gd name="T24" fmla="*/ 317 w 931"/>
                  <a:gd name="T25" fmla="*/ 72 h 1310"/>
                  <a:gd name="T26" fmla="*/ 359 w 931"/>
                  <a:gd name="T27" fmla="*/ 7 h 1310"/>
                  <a:gd name="T28" fmla="*/ 431 w 931"/>
                  <a:gd name="T29" fmla="*/ 18 h 1310"/>
                  <a:gd name="T30" fmla="*/ 479 w 931"/>
                  <a:gd name="T31" fmla="*/ 18 h 1310"/>
                  <a:gd name="T32" fmla="*/ 542 w 931"/>
                  <a:gd name="T33" fmla="*/ 18 h 1310"/>
                  <a:gd name="T34" fmla="*/ 602 w 931"/>
                  <a:gd name="T35" fmla="*/ 18 h 1310"/>
                  <a:gd name="T36" fmla="*/ 641 w 931"/>
                  <a:gd name="T37" fmla="*/ 13 h 1310"/>
                  <a:gd name="T38" fmla="*/ 694 w 931"/>
                  <a:gd name="T39" fmla="*/ 32 h 1310"/>
                  <a:gd name="T40" fmla="*/ 725 w 931"/>
                  <a:gd name="T41" fmla="*/ 32 h 1310"/>
                  <a:gd name="T42" fmla="*/ 776 w 931"/>
                  <a:gd name="T43" fmla="*/ 42 h 1310"/>
                  <a:gd name="T44" fmla="*/ 847 w 931"/>
                  <a:gd name="T45" fmla="*/ 13 h 1310"/>
                  <a:gd name="T46" fmla="*/ 907 w 931"/>
                  <a:gd name="T47" fmla="*/ 70 h 1310"/>
                  <a:gd name="T48" fmla="*/ 919 w 931"/>
                  <a:gd name="T49" fmla="*/ 152 h 1310"/>
                  <a:gd name="T50" fmla="*/ 922 w 931"/>
                  <a:gd name="T51" fmla="*/ 216 h 1310"/>
                  <a:gd name="T52" fmla="*/ 903 w 931"/>
                  <a:gd name="T53" fmla="*/ 373 h 1310"/>
                  <a:gd name="T54" fmla="*/ 915 w 931"/>
                  <a:gd name="T55" fmla="*/ 405 h 1310"/>
                  <a:gd name="T56" fmla="*/ 919 w 931"/>
                  <a:gd name="T57" fmla="*/ 447 h 1310"/>
                  <a:gd name="T58" fmla="*/ 908 w 931"/>
                  <a:gd name="T59" fmla="*/ 578 h 1310"/>
                  <a:gd name="T60" fmla="*/ 903 w 931"/>
                  <a:gd name="T61" fmla="*/ 661 h 1310"/>
                  <a:gd name="T62" fmla="*/ 887 w 931"/>
                  <a:gd name="T63" fmla="*/ 738 h 1310"/>
                  <a:gd name="T64" fmla="*/ 903 w 931"/>
                  <a:gd name="T65" fmla="*/ 795 h 1310"/>
                  <a:gd name="T66" fmla="*/ 903 w 931"/>
                  <a:gd name="T67" fmla="*/ 872 h 1310"/>
                  <a:gd name="T68" fmla="*/ 907 w 931"/>
                  <a:gd name="T69" fmla="*/ 939 h 1310"/>
                  <a:gd name="T70" fmla="*/ 910 w 931"/>
                  <a:gd name="T71" fmla="*/ 1026 h 1310"/>
                  <a:gd name="T72" fmla="*/ 903 w 931"/>
                  <a:gd name="T73" fmla="*/ 1091 h 1310"/>
                  <a:gd name="T74" fmla="*/ 900 w 931"/>
                  <a:gd name="T75" fmla="*/ 1198 h 1310"/>
                  <a:gd name="T76" fmla="*/ 861 w 931"/>
                  <a:gd name="T77" fmla="*/ 1290 h 1310"/>
                  <a:gd name="T78" fmla="*/ 806 w 931"/>
                  <a:gd name="T79" fmla="*/ 1287 h 1310"/>
                  <a:gd name="T80" fmla="*/ 739 w 931"/>
                  <a:gd name="T81" fmla="*/ 1300 h 1310"/>
                  <a:gd name="T82" fmla="*/ 680 w 931"/>
                  <a:gd name="T83" fmla="*/ 1305 h 1310"/>
                  <a:gd name="T84" fmla="*/ 618 w 931"/>
                  <a:gd name="T85" fmla="*/ 1282 h 1310"/>
                  <a:gd name="T86" fmla="*/ 546 w 931"/>
                  <a:gd name="T87" fmla="*/ 1282 h 1310"/>
                  <a:gd name="T88" fmla="*/ 477 w 931"/>
                  <a:gd name="T89" fmla="*/ 1295 h 1310"/>
                  <a:gd name="T90" fmla="*/ 438 w 931"/>
                  <a:gd name="T91" fmla="*/ 1300 h 1310"/>
                  <a:gd name="T92" fmla="*/ 354 w 931"/>
                  <a:gd name="T93" fmla="*/ 1295 h 1310"/>
                  <a:gd name="T94" fmla="*/ 236 w 931"/>
                  <a:gd name="T95" fmla="*/ 1300 h 1310"/>
                  <a:gd name="T96" fmla="*/ 174 w 931"/>
                  <a:gd name="T97" fmla="*/ 1299 h 1310"/>
                  <a:gd name="T98" fmla="*/ 92 w 931"/>
                  <a:gd name="T99" fmla="*/ 1305 h 1310"/>
                  <a:gd name="T100" fmla="*/ 0 w 931"/>
                  <a:gd name="T101" fmla="*/ 1213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1310">
                    <a:moveTo>
                      <a:pt x="5" y="1138"/>
                    </a:moveTo>
                    <a:lnTo>
                      <a:pt x="5" y="1121"/>
                    </a:lnTo>
                    <a:cubicBezTo>
                      <a:pt x="8" y="1116"/>
                      <a:pt x="9" y="1116"/>
                      <a:pt x="9" y="1111"/>
                    </a:cubicBezTo>
                    <a:lnTo>
                      <a:pt x="9" y="1096"/>
                    </a:lnTo>
                    <a:lnTo>
                      <a:pt x="12" y="1096"/>
                    </a:lnTo>
                    <a:lnTo>
                      <a:pt x="12" y="1091"/>
                    </a:lnTo>
                    <a:lnTo>
                      <a:pt x="18" y="1091"/>
                    </a:lnTo>
                    <a:cubicBezTo>
                      <a:pt x="22" y="1091"/>
                      <a:pt x="23" y="1092"/>
                      <a:pt x="26" y="1093"/>
                    </a:cubicBezTo>
                    <a:lnTo>
                      <a:pt x="28" y="1066"/>
                    </a:lnTo>
                    <a:cubicBezTo>
                      <a:pt x="23" y="1062"/>
                      <a:pt x="16" y="1057"/>
                      <a:pt x="16" y="1046"/>
                    </a:cubicBezTo>
                    <a:lnTo>
                      <a:pt x="16" y="1044"/>
                    </a:lnTo>
                    <a:cubicBezTo>
                      <a:pt x="16" y="1031"/>
                      <a:pt x="32" y="1039"/>
                      <a:pt x="32" y="1004"/>
                    </a:cubicBezTo>
                    <a:cubicBezTo>
                      <a:pt x="32" y="1000"/>
                      <a:pt x="27" y="975"/>
                      <a:pt x="25" y="970"/>
                    </a:cubicBezTo>
                    <a:lnTo>
                      <a:pt x="16" y="987"/>
                    </a:lnTo>
                    <a:lnTo>
                      <a:pt x="16" y="967"/>
                    </a:lnTo>
                    <a:cubicBezTo>
                      <a:pt x="18" y="962"/>
                      <a:pt x="19" y="962"/>
                      <a:pt x="19" y="957"/>
                    </a:cubicBezTo>
                    <a:lnTo>
                      <a:pt x="19" y="934"/>
                    </a:lnTo>
                    <a:cubicBezTo>
                      <a:pt x="19" y="925"/>
                      <a:pt x="17" y="934"/>
                      <a:pt x="16" y="919"/>
                    </a:cubicBezTo>
                    <a:lnTo>
                      <a:pt x="19" y="919"/>
                    </a:lnTo>
                    <a:lnTo>
                      <a:pt x="19" y="909"/>
                    </a:lnTo>
                    <a:cubicBezTo>
                      <a:pt x="19" y="903"/>
                      <a:pt x="24" y="900"/>
                      <a:pt x="27" y="894"/>
                    </a:cubicBezTo>
                    <a:lnTo>
                      <a:pt x="23" y="887"/>
                    </a:lnTo>
                    <a:lnTo>
                      <a:pt x="23" y="857"/>
                    </a:lnTo>
                    <a:cubicBezTo>
                      <a:pt x="21" y="853"/>
                      <a:pt x="19" y="853"/>
                      <a:pt x="19" y="847"/>
                    </a:cubicBezTo>
                    <a:lnTo>
                      <a:pt x="19" y="785"/>
                    </a:lnTo>
                    <a:cubicBezTo>
                      <a:pt x="23" y="783"/>
                      <a:pt x="28" y="770"/>
                      <a:pt x="28" y="763"/>
                    </a:cubicBezTo>
                    <a:lnTo>
                      <a:pt x="28" y="572"/>
                    </a:lnTo>
                    <a:cubicBezTo>
                      <a:pt x="28" y="562"/>
                      <a:pt x="23" y="566"/>
                      <a:pt x="23" y="557"/>
                    </a:cubicBezTo>
                    <a:lnTo>
                      <a:pt x="23" y="544"/>
                    </a:lnTo>
                    <a:cubicBezTo>
                      <a:pt x="23" y="535"/>
                      <a:pt x="28" y="538"/>
                      <a:pt x="28" y="529"/>
                    </a:cubicBezTo>
                    <a:lnTo>
                      <a:pt x="28" y="465"/>
                    </a:lnTo>
                    <a:cubicBezTo>
                      <a:pt x="28" y="459"/>
                      <a:pt x="25" y="457"/>
                      <a:pt x="23" y="452"/>
                    </a:cubicBezTo>
                    <a:lnTo>
                      <a:pt x="23" y="437"/>
                    </a:lnTo>
                    <a:cubicBezTo>
                      <a:pt x="22" y="435"/>
                      <a:pt x="16" y="415"/>
                      <a:pt x="16" y="413"/>
                    </a:cubicBezTo>
                    <a:lnTo>
                      <a:pt x="16" y="388"/>
                    </a:lnTo>
                    <a:lnTo>
                      <a:pt x="19" y="388"/>
                    </a:lnTo>
                    <a:lnTo>
                      <a:pt x="19" y="375"/>
                    </a:lnTo>
                    <a:lnTo>
                      <a:pt x="16" y="375"/>
                    </a:lnTo>
                    <a:cubicBezTo>
                      <a:pt x="17" y="361"/>
                      <a:pt x="19" y="370"/>
                      <a:pt x="19" y="360"/>
                    </a:cubicBezTo>
                    <a:lnTo>
                      <a:pt x="19" y="356"/>
                    </a:lnTo>
                    <a:lnTo>
                      <a:pt x="105" y="323"/>
                    </a:lnTo>
                    <a:cubicBezTo>
                      <a:pt x="108" y="319"/>
                      <a:pt x="113" y="316"/>
                      <a:pt x="117" y="315"/>
                    </a:cubicBezTo>
                    <a:cubicBezTo>
                      <a:pt x="124" y="313"/>
                      <a:pt x="122" y="310"/>
                      <a:pt x="128" y="309"/>
                    </a:cubicBezTo>
                    <a:cubicBezTo>
                      <a:pt x="138" y="306"/>
                      <a:pt x="164" y="335"/>
                      <a:pt x="176" y="292"/>
                    </a:cubicBezTo>
                    <a:cubicBezTo>
                      <a:pt x="179" y="283"/>
                      <a:pt x="187" y="263"/>
                      <a:pt x="191" y="254"/>
                    </a:cubicBezTo>
                    <a:cubicBezTo>
                      <a:pt x="197" y="240"/>
                      <a:pt x="204" y="238"/>
                      <a:pt x="210" y="230"/>
                    </a:cubicBezTo>
                    <a:cubicBezTo>
                      <a:pt x="211" y="228"/>
                      <a:pt x="216" y="193"/>
                      <a:pt x="217" y="189"/>
                    </a:cubicBezTo>
                    <a:cubicBezTo>
                      <a:pt x="218" y="184"/>
                      <a:pt x="226" y="152"/>
                      <a:pt x="225" y="149"/>
                    </a:cubicBezTo>
                    <a:lnTo>
                      <a:pt x="228" y="150"/>
                    </a:lnTo>
                    <a:cubicBezTo>
                      <a:pt x="227" y="141"/>
                      <a:pt x="231" y="137"/>
                      <a:pt x="236" y="136"/>
                    </a:cubicBezTo>
                    <a:lnTo>
                      <a:pt x="239" y="135"/>
                    </a:lnTo>
                    <a:lnTo>
                      <a:pt x="244" y="135"/>
                    </a:lnTo>
                    <a:cubicBezTo>
                      <a:pt x="245" y="142"/>
                      <a:pt x="250" y="142"/>
                      <a:pt x="252" y="147"/>
                    </a:cubicBezTo>
                    <a:cubicBezTo>
                      <a:pt x="254" y="151"/>
                      <a:pt x="254" y="157"/>
                      <a:pt x="259" y="158"/>
                    </a:cubicBezTo>
                    <a:cubicBezTo>
                      <a:pt x="263" y="159"/>
                      <a:pt x="271" y="148"/>
                      <a:pt x="278" y="147"/>
                    </a:cubicBezTo>
                    <a:lnTo>
                      <a:pt x="283" y="145"/>
                    </a:lnTo>
                    <a:lnTo>
                      <a:pt x="288" y="144"/>
                    </a:lnTo>
                    <a:cubicBezTo>
                      <a:pt x="294" y="144"/>
                      <a:pt x="298" y="145"/>
                      <a:pt x="302" y="147"/>
                    </a:cubicBezTo>
                    <a:lnTo>
                      <a:pt x="305" y="162"/>
                    </a:lnTo>
                    <a:lnTo>
                      <a:pt x="316" y="129"/>
                    </a:lnTo>
                    <a:cubicBezTo>
                      <a:pt x="321" y="131"/>
                      <a:pt x="334" y="137"/>
                      <a:pt x="340" y="136"/>
                    </a:cubicBezTo>
                    <a:cubicBezTo>
                      <a:pt x="347" y="134"/>
                      <a:pt x="346" y="103"/>
                      <a:pt x="352" y="96"/>
                    </a:cubicBezTo>
                    <a:cubicBezTo>
                      <a:pt x="349" y="90"/>
                      <a:pt x="345" y="76"/>
                      <a:pt x="340" y="81"/>
                    </a:cubicBezTo>
                    <a:lnTo>
                      <a:pt x="339" y="76"/>
                    </a:lnTo>
                    <a:cubicBezTo>
                      <a:pt x="337" y="78"/>
                      <a:pt x="321" y="71"/>
                      <a:pt x="317" y="72"/>
                    </a:cubicBezTo>
                    <a:cubicBezTo>
                      <a:pt x="314" y="73"/>
                      <a:pt x="296" y="75"/>
                      <a:pt x="291" y="78"/>
                    </a:cubicBezTo>
                    <a:cubicBezTo>
                      <a:pt x="277" y="72"/>
                      <a:pt x="297" y="58"/>
                      <a:pt x="299" y="51"/>
                    </a:cubicBezTo>
                    <a:cubicBezTo>
                      <a:pt x="304" y="54"/>
                      <a:pt x="305" y="53"/>
                      <a:pt x="311" y="51"/>
                    </a:cubicBezTo>
                    <a:cubicBezTo>
                      <a:pt x="324" y="48"/>
                      <a:pt x="322" y="46"/>
                      <a:pt x="336" y="31"/>
                    </a:cubicBezTo>
                    <a:cubicBezTo>
                      <a:pt x="343" y="22"/>
                      <a:pt x="349" y="9"/>
                      <a:pt x="359" y="7"/>
                    </a:cubicBezTo>
                    <a:lnTo>
                      <a:pt x="362" y="6"/>
                    </a:lnTo>
                    <a:cubicBezTo>
                      <a:pt x="366" y="5"/>
                      <a:pt x="374" y="10"/>
                      <a:pt x="373" y="0"/>
                    </a:cubicBezTo>
                    <a:lnTo>
                      <a:pt x="403" y="0"/>
                    </a:lnTo>
                    <a:cubicBezTo>
                      <a:pt x="406" y="9"/>
                      <a:pt x="409" y="8"/>
                      <a:pt x="417" y="8"/>
                    </a:cubicBezTo>
                    <a:cubicBezTo>
                      <a:pt x="419" y="9"/>
                      <a:pt x="429" y="17"/>
                      <a:pt x="431" y="18"/>
                    </a:cubicBezTo>
                    <a:lnTo>
                      <a:pt x="435" y="18"/>
                    </a:lnTo>
                    <a:cubicBezTo>
                      <a:pt x="441" y="18"/>
                      <a:pt x="438" y="13"/>
                      <a:pt x="444" y="13"/>
                    </a:cubicBezTo>
                    <a:lnTo>
                      <a:pt x="458" y="13"/>
                    </a:lnTo>
                    <a:lnTo>
                      <a:pt x="458" y="18"/>
                    </a:lnTo>
                    <a:lnTo>
                      <a:pt x="479" y="18"/>
                    </a:lnTo>
                    <a:cubicBezTo>
                      <a:pt x="481" y="18"/>
                      <a:pt x="494" y="27"/>
                      <a:pt x="496" y="27"/>
                    </a:cubicBezTo>
                    <a:lnTo>
                      <a:pt x="504" y="27"/>
                    </a:lnTo>
                    <a:cubicBezTo>
                      <a:pt x="507" y="27"/>
                      <a:pt x="507" y="26"/>
                      <a:pt x="511" y="23"/>
                    </a:cubicBezTo>
                    <a:cubicBezTo>
                      <a:pt x="512" y="27"/>
                      <a:pt x="523" y="37"/>
                      <a:pt x="526" y="37"/>
                    </a:cubicBezTo>
                    <a:cubicBezTo>
                      <a:pt x="532" y="37"/>
                      <a:pt x="541" y="23"/>
                      <a:pt x="542" y="18"/>
                    </a:cubicBezTo>
                    <a:lnTo>
                      <a:pt x="560" y="18"/>
                    </a:lnTo>
                    <a:cubicBezTo>
                      <a:pt x="566" y="18"/>
                      <a:pt x="563" y="13"/>
                      <a:pt x="569" y="13"/>
                    </a:cubicBezTo>
                    <a:lnTo>
                      <a:pt x="595" y="13"/>
                    </a:lnTo>
                    <a:lnTo>
                      <a:pt x="595" y="18"/>
                    </a:lnTo>
                    <a:lnTo>
                      <a:pt x="602" y="18"/>
                    </a:lnTo>
                    <a:cubicBezTo>
                      <a:pt x="608" y="18"/>
                      <a:pt x="605" y="13"/>
                      <a:pt x="611" y="13"/>
                    </a:cubicBezTo>
                    <a:lnTo>
                      <a:pt x="618" y="13"/>
                    </a:lnTo>
                    <a:lnTo>
                      <a:pt x="618" y="18"/>
                    </a:lnTo>
                    <a:cubicBezTo>
                      <a:pt x="630" y="17"/>
                      <a:pt x="623" y="13"/>
                      <a:pt x="630" y="13"/>
                    </a:cubicBezTo>
                    <a:lnTo>
                      <a:pt x="641" y="13"/>
                    </a:lnTo>
                    <a:cubicBezTo>
                      <a:pt x="646" y="13"/>
                      <a:pt x="644" y="14"/>
                      <a:pt x="646" y="18"/>
                    </a:cubicBezTo>
                    <a:cubicBezTo>
                      <a:pt x="647" y="16"/>
                      <a:pt x="650" y="13"/>
                      <a:pt x="651" y="13"/>
                    </a:cubicBezTo>
                    <a:cubicBezTo>
                      <a:pt x="655" y="13"/>
                      <a:pt x="655" y="14"/>
                      <a:pt x="658" y="18"/>
                    </a:cubicBezTo>
                    <a:lnTo>
                      <a:pt x="676" y="18"/>
                    </a:lnTo>
                    <a:lnTo>
                      <a:pt x="694" y="32"/>
                    </a:lnTo>
                    <a:lnTo>
                      <a:pt x="702" y="32"/>
                    </a:lnTo>
                    <a:lnTo>
                      <a:pt x="702" y="28"/>
                    </a:lnTo>
                    <a:lnTo>
                      <a:pt x="716" y="27"/>
                    </a:lnTo>
                    <a:lnTo>
                      <a:pt x="716" y="32"/>
                    </a:lnTo>
                    <a:lnTo>
                      <a:pt x="725" y="32"/>
                    </a:lnTo>
                    <a:cubicBezTo>
                      <a:pt x="731" y="32"/>
                      <a:pt x="728" y="27"/>
                      <a:pt x="734" y="27"/>
                    </a:cubicBezTo>
                    <a:lnTo>
                      <a:pt x="739" y="27"/>
                    </a:lnTo>
                    <a:cubicBezTo>
                      <a:pt x="740" y="30"/>
                      <a:pt x="752" y="55"/>
                      <a:pt x="755" y="55"/>
                    </a:cubicBezTo>
                    <a:cubicBezTo>
                      <a:pt x="761" y="55"/>
                      <a:pt x="767" y="41"/>
                      <a:pt x="771" y="37"/>
                    </a:cubicBezTo>
                    <a:lnTo>
                      <a:pt x="776" y="42"/>
                    </a:lnTo>
                    <a:lnTo>
                      <a:pt x="794" y="23"/>
                    </a:lnTo>
                    <a:lnTo>
                      <a:pt x="801" y="22"/>
                    </a:lnTo>
                    <a:cubicBezTo>
                      <a:pt x="805" y="22"/>
                      <a:pt x="805" y="21"/>
                      <a:pt x="808" y="18"/>
                    </a:cubicBezTo>
                    <a:lnTo>
                      <a:pt x="840" y="18"/>
                    </a:lnTo>
                    <a:cubicBezTo>
                      <a:pt x="843" y="15"/>
                      <a:pt x="843" y="13"/>
                      <a:pt x="847" y="13"/>
                    </a:cubicBezTo>
                    <a:lnTo>
                      <a:pt x="857" y="13"/>
                    </a:lnTo>
                    <a:cubicBezTo>
                      <a:pt x="863" y="12"/>
                      <a:pt x="860" y="18"/>
                      <a:pt x="866" y="18"/>
                    </a:cubicBezTo>
                    <a:lnTo>
                      <a:pt x="877" y="18"/>
                    </a:lnTo>
                    <a:cubicBezTo>
                      <a:pt x="879" y="25"/>
                      <a:pt x="907" y="36"/>
                      <a:pt x="907" y="60"/>
                    </a:cubicBezTo>
                    <a:lnTo>
                      <a:pt x="907" y="70"/>
                    </a:lnTo>
                    <a:lnTo>
                      <a:pt x="910" y="70"/>
                    </a:lnTo>
                    <a:lnTo>
                      <a:pt x="910" y="95"/>
                    </a:lnTo>
                    <a:cubicBezTo>
                      <a:pt x="910" y="104"/>
                      <a:pt x="915" y="100"/>
                      <a:pt x="915" y="109"/>
                    </a:cubicBezTo>
                    <a:lnTo>
                      <a:pt x="915" y="152"/>
                    </a:lnTo>
                    <a:lnTo>
                      <a:pt x="919" y="152"/>
                    </a:lnTo>
                    <a:lnTo>
                      <a:pt x="919" y="172"/>
                    </a:lnTo>
                    <a:cubicBezTo>
                      <a:pt x="919" y="177"/>
                      <a:pt x="920" y="177"/>
                      <a:pt x="922" y="182"/>
                    </a:cubicBezTo>
                    <a:lnTo>
                      <a:pt x="919" y="181"/>
                    </a:lnTo>
                    <a:lnTo>
                      <a:pt x="919" y="204"/>
                    </a:lnTo>
                    <a:cubicBezTo>
                      <a:pt x="919" y="213"/>
                      <a:pt x="922" y="208"/>
                      <a:pt x="922" y="216"/>
                    </a:cubicBezTo>
                    <a:lnTo>
                      <a:pt x="922" y="219"/>
                    </a:lnTo>
                    <a:cubicBezTo>
                      <a:pt x="922" y="227"/>
                      <a:pt x="919" y="223"/>
                      <a:pt x="919" y="231"/>
                    </a:cubicBezTo>
                    <a:lnTo>
                      <a:pt x="919" y="273"/>
                    </a:lnTo>
                    <a:cubicBezTo>
                      <a:pt x="919" y="282"/>
                      <a:pt x="931" y="297"/>
                      <a:pt x="931" y="311"/>
                    </a:cubicBezTo>
                    <a:cubicBezTo>
                      <a:pt x="931" y="326"/>
                      <a:pt x="909" y="361"/>
                      <a:pt x="903" y="373"/>
                    </a:cubicBezTo>
                    <a:cubicBezTo>
                      <a:pt x="905" y="377"/>
                      <a:pt x="907" y="377"/>
                      <a:pt x="907" y="383"/>
                    </a:cubicBezTo>
                    <a:lnTo>
                      <a:pt x="906" y="390"/>
                    </a:lnTo>
                    <a:lnTo>
                      <a:pt x="899" y="393"/>
                    </a:lnTo>
                    <a:lnTo>
                      <a:pt x="905" y="405"/>
                    </a:lnTo>
                    <a:lnTo>
                      <a:pt x="915" y="405"/>
                    </a:lnTo>
                    <a:cubicBezTo>
                      <a:pt x="918" y="410"/>
                      <a:pt x="919" y="409"/>
                      <a:pt x="919" y="415"/>
                    </a:cubicBezTo>
                    <a:lnTo>
                      <a:pt x="919" y="427"/>
                    </a:lnTo>
                    <a:cubicBezTo>
                      <a:pt x="919" y="436"/>
                      <a:pt x="915" y="431"/>
                      <a:pt x="915" y="440"/>
                    </a:cubicBezTo>
                    <a:lnTo>
                      <a:pt x="915" y="447"/>
                    </a:lnTo>
                    <a:lnTo>
                      <a:pt x="919" y="447"/>
                    </a:lnTo>
                    <a:lnTo>
                      <a:pt x="918" y="481"/>
                    </a:lnTo>
                    <a:lnTo>
                      <a:pt x="910" y="500"/>
                    </a:lnTo>
                    <a:lnTo>
                      <a:pt x="910" y="545"/>
                    </a:lnTo>
                    <a:lnTo>
                      <a:pt x="907" y="552"/>
                    </a:lnTo>
                    <a:lnTo>
                      <a:pt x="908" y="578"/>
                    </a:lnTo>
                    <a:lnTo>
                      <a:pt x="888" y="607"/>
                    </a:lnTo>
                    <a:lnTo>
                      <a:pt x="890" y="607"/>
                    </a:lnTo>
                    <a:lnTo>
                      <a:pt x="900" y="624"/>
                    </a:lnTo>
                    <a:lnTo>
                      <a:pt x="900" y="661"/>
                    </a:lnTo>
                    <a:lnTo>
                      <a:pt x="903" y="661"/>
                    </a:lnTo>
                    <a:lnTo>
                      <a:pt x="903" y="693"/>
                    </a:lnTo>
                    <a:lnTo>
                      <a:pt x="907" y="693"/>
                    </a:lnTo>
                    <a:cubicBezTo>
                      <a:pt x="906" y="710"/>
                      <a:pt x="903" y="701"/>
                      <a:pt x="903" y="711"/>
                    </a:cubicBezTo>
                    <a:lnTo>
                      <a:pt x="903" y="718"/>
                    </a:lnTo>
                    <a:cubicBezTo>
                      <a:pt x="897" y="719"/>
                      <a:pt x="887" y="729"/>
                      <a:pt x="887" y="738"/>
                    </a:cubicBezTo>
                    <a:lnTo>
                      <a:pt x="887" y="745"/>
                    </a:lnTo>
                    <a:cubicBezTo>
                      <a:pt x="887" y="757"/>
                      <a:pt x="899" y="757"/>
                      <a:pt x="900" y="773"/>
                    </a:cubicBezTo>
                    <a:lnTo>
                      <a:pt x="896" y="773"/>
                    </a:lnTo>
                    <a:lnTo>
                      <a:pt x="897" y="784"/>
                    </a:lnTo>
                    <a:lnTo>
                      <a:pt x="903" y="795"/>
                    </a:lnTo>
                    <a:lnTo>
                      <a:pt x="903" y="805"/>
                    </a:lnTo>
                    <a:cubicBezTo>
                      <a:pt x="903" y="814"/>
                      <a:pt x="907" y="809"/>
                      <a:pt x="907" y="818"/>
                    </a:cubicBezTo>
                    <a:lnTo>
                      <a:pt x="907" y="842"/>
                    </a:lnTo>
                    <a:cubicBezTo>
                      <a:pt x="907" y="848"/>
                      <a:pt x="905" y="848"/>
                      <a:pt x="903" y="852"/>
                    </a:cubicBezTo>
                    <a:lnTo>
                      <a:pt x="903" y="872"/>
                    </a:lnTo>
                    <a:cubicBezTo>
                      <a:pt x="901" y="877"/>
                      <a:pt x="900" y="877"/>
                      <a:pt x="900" y="882"/>
                    </a:cubicBezTo>
                    <a:lnTo>
                      <a:pt x="900" y="902"/>
                    </a:lnTo>
                    <a:lnTo>
                      <a:pt x="896" y="902"/>
                    </a:lnTo>
                    <a:lnTo>
                      <a:pt x="907" y="924"/>
                    </a:lnTo>
                    <a:lnTo>
                      <a:pt x="907" y="939"/>
                    </a:lnTo>
                    <a:cubicBezTo>
                      <a:pt x="907" y="948"/>
                      <a:pt x="910" y="943"/>
                      <a:pt x="910" y="952"/>
                    </a:cubicBezTo>
                    <a:lnTo>
                      <a:pt x="910" y="972"/>
                    </a:lnTo>
                    <a:cubicBezTo>
                      <a:pt x="910" y="980"/>
                      <a:pt x="907" y="975"/>
                      <a:pt x="907" y="984"/>
                    </a:cubicBezTo>
                    <a:lnTo>
                      <a:pt x="907" y="1014"/>
                    </a:lnTo>
                    <a:cubicBezTo>
                      <a:pt x="907" y="1022"/>
                      <a:pt x="910" y="1018"/>
                      <a:pt x="910" y="1026"/>
                    </a:cubicBezTo>
                    <a:lnTo>
                      <a:pt x="910" y="1059"/>
                    </a:lnTo>
                    <a:lnTo>
                      <a:pt x="907" y="1059"/>
                    </a:lnTo>
                    <a:lnTo>
                      <a:pt x="907" y="1069"/>
                    </a:lnTo>
                    <a:cubicBezTo>
                      <a:pt x="907" y="1077"/>
                      <a:pt x="903" y="1072"/>
                      <a:pt x="903" y="1081"/>
                    </a:cubicBezTo>
                    <a:lnTo>
                      <a:pt x="903" y="1091"/>
                    </a:lnTo>
                    <a:lnTo>
                      <a:pt x="907" y="1091"/>
                    </a:lnTo>
                    <a:lnTo>
                      <a:pt x="907" y="1101"/>
                    </a:lnTo>
                    <a:cubicBezTo>
                      <a:pt x="907" y="1109"/>
                      <a:pt x="903" y="1105"/>
                      <a:pt x="903" y="1113"/>
                    </a:cubicBezTo>
                    <a:lnTo>
                      <a:pt x="903" y="1198"/>
                    </a:lnTo>
                    <a:lnTo>
                      <a:pt x="900" y="1198"/>
                    </a:lnTo>
                    <a:lnTo>
                      <a:pt x="900" y="1208"/>
                    </a:lnTo>
                    <a:cubicBezTo>
                      <a:pt x="900" y="1209"/>
                      <a:pt x="893" y="1233"/>
                      <a:pt x="893" y="1235"/>
                    </a:cubicBezTo>
                    <a:lnTo>
                      <a:pt x="893" y="1245"/>
                    </a:lnTo>
                    <a:cubicBezTo>
                      <a:pt x="886" y="1248"/>
                      <a:pt x="882" y="1290"/>
                      <a:pt x="868" y="1290"/>
                    </a:cubicBezTo>
                    <a:lnTo>
                      <a:pt x="861" y="1290"/>
                    </a:lnTo>
                    <a:lnTo>
                      <a:pt x="861" y="1295"/>
                    </a:lnTo>
                    <a:lnTo>
                      <a:pt x="836" y="1295"/>
                    </a:lnTo>
                    <a:cubicBezTo>
                      <a:pt x="835" y="1290"/>
                      <a:pt x="826" y="1282"/>
                      <a:pt x="822" y="1282"/>
                    </a:cubicBezTo>
                    <a:lnTo>
                      <a:pt x="820" y="1282"/>
                    </a:lnTo>
                    <a:cubicBezTo>
                      <a:pt x="814" y="1282"/>
                      <a:pt x="810" y="1284"/>
                      <a:pt x="806" y="1287"/>
                    </a:cubicBezTo>
                    <a:cubicBezTo>
                      <a:pt x="800" y="1283"/>
                      <a:pt x="759" y="1257"/>
                      <a:pt x="755" y="1257"/>
                    </a:cubicBezTo>
                    <a:lnTo>
                      <a:pt x="694" y="1257"/>
                    </a:lnTo>
                    <a:cubicBezTo>
                      <a:pt x="696" y="1267"/>
                      <a:pt x="705" y="1267"/>
                      <a:pt x="712" y="1276"/>
                    </a:cubicBezTo>
                    <a:cubicBezTo>
                      <a:pt x="717" y="1282"/>
                      <a:pt x="726" y="1290"/>
                      <a:pt x="734" y="1290"/>
                    </a:cubicBezTo>
                    <a:lnTo>
                      <a:pt x="739" y="1300"/>
                    </a:lnTo>
                    <a:lnTo>
                      <a:pt x="736" y="1300"/>
                    </a:lnTo>
                    <a:lnTo>
                      <a:pt x="736" y="1305"/>
                    </a:lnTo>
                    <a:cubicBezTo>
                      <a:pt x="733" y="1301"/>
                      <a:pt x="733" y="1300"/>
                      <a:pt x="729" y="1300"/>
                    </a:cubicBezTo>
                    <a:cubicBezTo>
                      <a:pt x="723" y="1300"/>
                      <a:pt x="726" y="1305"/>
                      <a:pt x="720" y="1304"/>
                    </a:cubicBezTo>
                    <a:lnTo>
                      <a:pt x="680" y="1305"/>
                    </a:lnTo>
                    <a:cubicBezTo>
                      <a:pt x="678" y="1305"/>
                      <a:pt x="661" y="1295"/>
                      <a:pt x="660" y="1295"/>
                    </a:cubicBezTo>
                    <a:lnTo>
                      <a:pt x="650" y="1295"/>
                    </a:lnTo>
                    <a:lnTo>
                      <a:pt x="650" y="1290"/>
                    </a:lnTo>
                    <a:lnTo>
                      <a:pt x="627" y="1290"/>
                    </a:lnTo>
                    <a:cubicBezTo>
                      <a:pt x="622" y="1290"/>
                      <a:pt x="622" y="1286"/>
                      <a:pt x="618" y="1282"/>
                    </a:cubicBezTo>
                    <a:lnTo>
                      <a:pt x="609" y="1295"/>
                    </a:lnTo>
                    <a:lnTo>
                      <a:pt x="562" y="1295"/>
                    </a:lnTo>
                    <a:lnTo>
                      <a:pt x="562" y="1290"/>
                    </a:lnTo>
                    <a:lnTo>
                      <a:pt x="555" y="1290"/>
                    </a:lnTo>
                    <a:cubicBezTo>
                      <a:pt x="548" y="1290"/>
                      <a:pt x="549" y="1282"/>
                      <a:pt x="546" y="1282"/>
                    </a:cubicBezTo>
                    <a:cubicBezTo>
                      <a:pt x="541" y="1282"/>
                      <a:pt x="538" y="1290"/>
                      <a:pt x="537" y="1295"/>
                    </a:cubicBezTo>
                    <a:lnTo>
                      <a:pt x="511" y="1295"/>
                    </a:lnTo>
                    <a:lnTo>
                      <a:pt x="511" y="1300"/>
                    </a:lnTo>
                    <a:lnTo>
                      <a:pt x="477" y="1300"/>
                    </a:lnTo>
                    <a:lnTo>
                      <a:pt x="477" y="1295"/>
                    </a:lnTo>
                    <a:cubicBezTo>
                      <a:pt x="470" y="1297"/>
                      <a:pt x="474" y="1300"/>
                      <a:pt x="468" y="1300"/>
                    </a:cubicBezTo>
                    <a:lnTo>
                      <a:pt x="451" y="1300"/>
                    </a:lnTo>
                    <a:lnTo>
                      <a:pt x="451" y="1295"/>
                    </a:lnTo>
                    <a:lnTo>
                      <a:pt x="438" y="1295"/>
                    </a:lnTo>
                    <a:lnTo>
                      <a:pt x="438" y="1300"/>
                    </a:lnTo>
                    <a:lnTo>
                      <a:pt x="383" y="1299"/>
                    </a:lnTo>
                    <a:lnTo>
                      <a:pt x="379" y="1290"/>
                    </a:lnTo>
                    <a:lnTo>
                      <a:pt x="371" y="1290"/>
                    </a:lnTo>
                    <a:cubicBezTo>
                      <a:pt x="365" y="1290"/>
                      <a:pt x="366" y="1282"/>
                      <a:pt x="363" y="1282"/>
                    </a:cubicBezTo>
                    <a:cubicBezTo>
                      <a:pt x="358" y="1282"/>
                      <a:pt x="355" y="1290"/>
                      <a:pt x="354" y="1295"/>
                    </a:cubicBezTo>
                    <a:lnTo>
                      <a:pt x="271" y="1295"/>
                    </a:lnTo>
                    <a:cubicBezTo>
                      <a:pt x="265" y="1295"/>
                      <a:pt x="267" y="1300"/>
                      <a:pt x="264" y="1300"/>
                    </a:cubicBezTo>
                    <a:cubicBezTo>
                      <a:pt x="258" y="1300"/>
                      <a:pt x="261" y="1295"/>
                      <a:pt x="255" y="1295"/>
                    </a:cubicBezTo>
                    <a:lnTo>
                      <a:pt x="236" y="1295"/>
                    </a:lnTo>
                    <a:lnTo>
                      <a:pt x="236" y="1300"/>
                    </a:lnTo>
                    <a:lnTo>
                      <a:pt x="218" y="1300"/>
                    </a:lnTo>
                    <a:lnTo>
                      <a:pt x="218" y="1295"/>
                    </a:lnTo>
                    <a:lnTo>
                      <a:pt x="203" y="1295"/>
                    </a:lnTo>
                    <a:cubicBezTo>
                      <a:pt x="199" y="1295"/>
                      <a:pt x="199" y="1297"/>
                      <a:pt x="195" y="1300"/>
                    </a:cubicBezTo>
                    <a:lnTo>
                      <a:pt x="174" y="1299"/>
                    </a:lnTo>
                    <a:lnTo>
                      <a:pt x="169" y="1305"/>
                    </a:lnTo>
                    <a:lnTo>
                      <a:pt x="106" y="1305"/>
                    </a:lnTo>
                    <a:cubicBezTo>
                      <a:pt x="103" y="1308"/>
                      <a:pt x="103" y="1310"/>
                      <a:pt x="99" y="1310"/>
                    </a:cubicBezTo>
                    <a:lnTo>
                      <a:pt x="92" y="1309"/>
                    </a:lnTo>
                    <a:lnTo>
                      <a:pt x="92" y="1305"/>
                    </a:lnTo>
                    <a:lnTo>
                      <a:pt x="51" y="1305"/>
                    </a:lnTo>
                    <a:cubicBezTo>
                      <a:pt x="47" y="1304"/>
                      <a:pt x="47" y="1303"/>
                      <a:pt x="44" y="1300"/>
                    </a:cubicBezTo>
                    <a:lnTo>
                      <a:pt x="34" y="1300"/>
                    </a:lnTo>
                    <a:cubicBezTo>
                      <a:pt x="23" y="1289"/>
                      <a:pt x="13" y="1275"/>
                      <a:pt x="5" y="1260"/>
                    </a:cubicBezTo>
                    <a:cubicBezTo>
                      <a:pt x="5" y="1244"/>
                      <a:pt x="9" y="1217"/>
                      <a:pt x="0" y="1213"/>
                    </a:cubicBezTo>
                    <a:lnTo>
                      <a:pt x="0" y="1141"/>
                    </a:lnTo>
                    <a:lnTo>
                      <a:pt x="5" y="1138"/>
                    </a:lnTo>
                    <a:close/>
                  </a:path>
                </a:pathLst>
              </a:custGeom>
              <a:solidFill>
                <a:srgbClr val="E50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50" strike="noStrike" noProof="1">
                  <a:solidFill>
                    <a:prstClr val="black"/>
                  </a:solidFill>
                  <a:latin typeface="Calibri" panose="020F0502020204030204"/>
                  <a:ea typeface="腾祥铁山楷书简" panose="01010104010101010101" charset="-122"/>
                </a:endParaRPr>
              </a:p>
            </p:txBody>
          </p:sp>
          <p:sp>
            <p:nvSpPr>
              <p:cNvPr id="6" name="Freeform 151"/>
              <p:cNvSpPr>
                <a:spLocks noEditPoints="1"/>
              </p:cNvSpPr>
              <p:nvPr/>
            </p:nvSpPr>
            <p:spPr bwMode="auto">
              <a:xfrm>
                <a:off x="4933269" y="4482420"/>
                <a:ext cx="138113" cy="458788"/>
              </a:xfrm>
              <a:custGeom>
                <a:avLst/>
                <a:gdLst>
                  <a:gd name="T0" fmla="*/ 170 w 366"/>
                  <a:gd name="T1" fmla="*/ 179 h 1245"/>
                  <a:gd name="T2" fmla="*/ 182 w 366"/>
                  <a:gd name="T3" fmla="*/ 3 h 1245"/>
                  <a:gd name="T4" fmla="*/ 208 w 366"/>
                  <a:gd name="T5" fmla="*/ 118 h 1245"/>
                  <a:gd name="T6" fmla="*/ 310 w 366"/>
                  <a:gd name="T7" fmla="*/ 92 h 1245"/>
                  <a:gd name="T8" fmla="*/ 342 w 366"/>
                  <a:gd name="T9" fmla="*/ 74 h 1245"/>
                  <a:gd name="T10" fmla="*/ 352 w 366"/>
                  <a:gd name="T11" fmla="*/ 184 h 1245"/>
                  <a:gd name="T12" fmla="*/ 209 w 366"/>
                  <a:gd name="T13" fmla="*/ 337 h 1245"/>
                  <a:gd name="T14" fmla="*/ 212 w 366"/>
                  <a:gd name="T15" fmla="*/ 610 h 1245"/>
                  <a:gd name="T16" fmla="*/ 170 w 366"/>
                  <a:gd name="T17" fmla="*/ 592 h 1245"/>
                  <a:gd name="T18" fmla="*/ 70 w 366"/>
                  <a:gd name="T19" fmla="*/ 330 h 1245"/>
                  <a:gd name="T20" fmla="*/ 15 w 366"/>
                  <a:gd name="T21" fmla="*/ 191 h 1245"/>
                  <a:gd name="T22" fmla="*/ 39 w 366"/>
                  <a:gd name="T23" fmla="*/ 76 h 1245"/>
                  <a:gd name="T24" fmla="*/ 57 w 366"/>
                  <a:gd name="T25" fmla="*/ 144 h 1245"/>
                  <a:gd name="T26" fmla="*/ 54 w 366"/>
                  <a:gd name="T27" fmla="*/ 220 h 1245"/>
                  <a:gd name="T28" fmla="*/ 79 w 366"/>
                  <a:gd name="T29" fmla="*/ 287 h 1245"/>
                  <a:gd name="T30" fmla="*/ 170 w 366"/>
                  <a:gd name="T31" fmla="*/ 295 h 1245"/>
                  <a:gd name="T32" fmla="*/ 209 w 366"/>
                  <a:gd name="T33" fmla="*/ 254 h 1245"/>
                  <a:gd name="T34" fmla="*/ 315 w 366"/>
                  <a:gd name="T35" fmla="*/ 230 h 1245"/>
                  <a:gd name="T36" fmla="*/ 209 w 366"/>
                  <a:gd name="T37" fmla="*/ 254 h 1245"/>
                  <a:gd name="T38" fmla="*/ 134 w 366"/>
                  <a:gd name="T39" fmla="*/ 909 h 1245"/>
                  <a:gd name="T40" fmla="*/ 200 w 366"/>
                  <a:gd name="T41" fmla="*/ 987 h 1245"/>
                  <a:gd name="T42" fmla="*/ 74 w 366"/>
                  <a:gd name="T43" fmla="*/ 1026 h 1245"/>
                  <a:gd name="T44" fmla="*/ 157 w 366"/>
                  <a:gd name="T45" fmla="*/ 1000 h 1245"/>
                  <a:gd name="T46" fmla="*/ 142 w 366"/>
                  <a:gd name="T47" fmla="*/ 947 h 1245"/>
                  <a:gd name="T48" fmla="*/ 101 w 366"/>
                  <a:gd name="T49" fmla="*/ 994 h 1245"/>
                  <a:gd name="T50" fmla="*/ 0 w 366"/>
                  <a:gd name="T51" fmla="*/ 880 h 1245"/>
                  <a:gd name="T52" fmla="*/ 232 w 366"/>
                  <a:gd name="T53" fmla="*/ 697 h 1245"/>
                  <a:gd name="T54" fmla="*/ 364 w 366"/>
                  <a:gd name="T55" fmla="*/ 859 h 1245"/>
                  <a:gd name="T56" fmla="*/ 338 w 366"/>
                  <a:gd name="T57" fmla="*/ 1192 h 1245"/>
                  <a:gd name="T58" fmla="*/ 156 w 366"/>
                  <a:gd name="T59" fmla="*/ 1245 h 1245"/>
                  <a:gd name="T60" fmla="*/ 7 w 366"/>
                  <a:gd name="T61" fmla="*/ 1120 h 1245"/>
                  <a:gd name="T62" fmla="*/ 41 w 366"/>
                  <a:gd name="T63" fmla="*/ 1002 h 1245"/>
                  <a:gd name="T64" fmla="*/ 57 w 366"/>
                  <a:gd name="T65" fmla="*/ 1156 h 1245"/>
                  <a:gd name="T66" fmla="*/ 294 w 366"/>
                  <a:gd name="T67" fmla="*/ 1190 h 1245"/>
                  <a:gd name="T68" fmla="*/ 323 w 366"/>
                  <a:gd name="T69" fmla="*/ 1062 h 1245"/>
                  <a:gd name="T70" fmla="*/ 249 w 366"/>
                  <a:gd name="T71" fmla="*/ 1036 h 1245"/>
                  <a:gd name="T72" fmla="*/ 271 w 366"/>
                  <a:gd name="T73" fmla="*/ 1178 h 1245"/>
                  <a:gd name="T74" fmla="*/ 259 w 366"/>
                  <a:gd name="T75" fmla="*/ 1203 h 1245"/>
                  <a:gd name="T76" fmla="*/ 212 w 366"/>
                  <a:gd name="T77" fmla="*/ 1103 h 1245"/>
                  <a:gd name="T78" fmla="*/ 81 w 366"/>
                  <a:gd name="T79" fmla="*/ 1117 h 1245"/>
                  <a:gd name="T80" fmla="*/ 192 w 366"/>
                  <a:gd name="T81" fmla="*/ 1081 h 1245"/>
                  <a:gd name="T82" fmla="*/ 211 w 366"/>
                  <a:gd name="T83" fmla="*/ 1074 h 1245"/>
                  <a:gd name="T84" fmla="*/ 221 w 366"/>
                  <a:gd name="T85" fmla="*/ 975 h 1245"/>
                  <a:gd name="T86" fmla="*/ 113 w 366"/>
                  <a:gd name="T87" fmla="*/ 869 h 1245"/>
                  <a:gd name="T88" fmla="*/ 90 w 366"/>
                  <a:gd name="T89" fmla="*/ 833 h 1245"/>
                  <a:gd name="T90" fmla="*/ 184 w 366"/>
                  <a:gd name="T91" fmla="*/ 802 h 1245"/>
                  <a:gd name="T92" fmla="*/ 192 w 366"/>
                  <a:gd name="T93" fmla="*/ 735 h 1245"/>
                  <a:gd name="T94" fmla="*/ 86 w 366"/>
                  <a:gd name="T95" fmla="*/ 745 h 1245"/>
                  <a:gd name="T96" fmla="*/ 42 w 366"/>
                  <a:gd name="T97" fmla="*/ 888 h 1245"/>
                  <a:gd name="T98" fmla="*/ 223 w 366"/>
                  <a:gd name="T99" fmla="*/ 761 h 1245"/>
                  <a:gd name="T100" fmla="*/ 235 w 366"/>
                  <a:gd name="T101" fmla="*/ 781 h 1245"/>
                  <a:gd name="T102" fmla="*/ 310 w 366"/>
                  <a:gd name="T103" fmla="*/ 767 h 1245"/>
                  <a:gd name="T104" fmla="*/ 274 w 366"/>
                  <a:gd name="T105" fmla="*/ 829 h 1245"/>
                  <a:gd name="T106" fmla="*/ 292 w 366"/>
                  <a:gd name="T107" fmla="*/ 867 h 1245"/>
                  <a:gd name="T108" fmla="*/ 227 w 366"/>
                  <a:gd name="T109" fmla="*/ 867 h 1245"/>
                  <a:gd name="T110" fmla="*/ 299 w 366"/>
                  <a:gd name="T111" fmla="*/ 891 h 1245"/>
                  <a:gd name="T112" fmla="*/ 276 w 366"/>
                  <a:gd name="T113" fmla="*/ 950 h 1245"/>
                  <a:gd name="T114" fmla="*/ 266 w 366"/>
                  <a:gd name="T115" fmla="*/ 972 h 1245"/>
                  <a:gd name="T116" fmla="*/ 324 w 366"/>
                  <a:gd name="T117" fmla="*/ 1035 h 1245"/>
                  <a:gd name="T118" fmla="*/ 322 w 366"/>
                  <a:gd name="T119" fmla="*/ 869 h 1245"/>
                  <a:gd name="T120" fmla="*/ 213 w 366"/>
                  <a:gd name="T121" fmla="*/ 73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1245">
                    <a:moveTo>
                      <a:pt x="54" y="181"/>
                    </a:moveTo>
                    <a:lnTo>
                      <a:pt x="62" y="180"/>
                    </a:lnTo>
                    <a:lnTo>
                      <a:pt x="170" y="179"/>
                    </a:lnTo>
                    <a:lnTo>
                      <a:pt x="165" y="49"/>
                    </a:lnTo>
                    <a:cubicBezTo>
                      <a:pt x="164" y="31"/>
                      <a:pt x="165" y="20"/>
                      <a:pt x="168" y="15"/>
                    </a:cubicBezTo>
                    <a:cubicBezTo>
                      <a:pt x="172" y="11"/>
                      <a:pt x="176" y="7"/>
                      <a:pt x="182" y="3"/>
                    </a:cubicBezTo>
                    <a:cubicBezTo>
                      <a:pt x="188" y="0"/>
                      <a:pt x="194" y="0"/>
                      <a:pt x="200" y="3"/>
                    </a:cubicBezTo>
                    <a:cubicBezTo>
                      <a:pt x="205" y="8"/>
                      <a:pt x="208" y="14"/>
                      <a:pt x="208" y="21"/>
                    </a:cubicBezTo>
                    <a:lnTo>
                      <a:pt x="208" y="118"/>
                    </a:lnTo>
                    <a:lnTo>
                      <a:pt x="209" y="177"/>
                    </a:lnTo>
                    <a:lnTo>
                      <a:pt x="315" y="176"/>
                    </a:lnTo>
                    <a:lnTo>
                      <a:pt x="310" y="92"/>
                    </a:lnTo>
                    <a:cubicBezTo>
                      <a:pt x="309" y="84"/>
                      <a:pt x="310" y="77"/>
                      <a:pt x="314" y="73"/>
                    </a:cubicBezTo>
                    <a:cubicBezTo>
                      <a:pt x="317" y="68"/>
                      <a:pt x="322" y="66"/>
                      <a:pt x="328" y="65"/>
                    </a:cubicBezTo>
                    <a:cubicBezTo>
                      <a:pt x="333" y="65"/>
                      <a:pt x="337" y="68"/>
                      <a:pt x="342" y="74"/>
                    </a:cubicBezTo>
                    <a:cubicBezTo>
                      <a:pt x="346" y="81"/>
                      <a:pt x="349" y="93"/>
                      <a:pt x="350" y="112"/>
                    </a:cubicBezTo>
                    <a:lnTo>
                      <a:pt x="352" y="156"/>
                    </a:lnTo>
                    <a:cubicBezTo>
                      <a:pt x="352" y="163"/>
                      <a:pt x="352" y="172"/>
                      <a:pt x="352" y="184"/>
                    </a:cubicBezTo>
                    <a:cubicBezTo>
                      <a:pt x="352" y="215"/>
                      <a:pt x="349" y="242"/>
                      <a:pt x="345" y="264"/>
                    </a:cubicBezTo>
                    <a:cubicBezTo>
                      <a:pt x="341" y="287"/>
                      <a:pt x="331" y="303"/>
                      <a:pt x="314" y="313"/>
                    </a:cubicBezTo>
                    <a:cubicBezTo>
                      <a:pt x="298" y="324"/>
                      <a:pt x="263" y="331"/>
                      <a:pt x="209" y="337"/>
                    </a:cubicBezTo>
                    <a:lnTo>
                      <a:pt x="209" y="519"/>
                    </a:lnTo>
                    <a:cubicBezTo>
                      <a:pt x="209" y="548"/>
                      <a:pt x="210" y="570"/>
                      <a:pt x="211" y="583"/>
                    </a:cubicBezTo>
                    <a:cubicBezTo>
                      <a:pt x="211" y="596"/>
                      <a:pt x="212" y="605"/>
                      <a:pt x="212" y="610"/>
                    </a:cubicBezTo>
                    <a:cubicBezTo>
                      <a:pt x="211" y="620"/>
                      <a:pt x="209" y="628"/>
                      <a:pt x="205" y="634"/>
                    </a:cubicBezTo>
                    <a:cubicBezTo>
                      <a:pt x="202" y="641"/>
                      <a:pt x="197" y="644"/>
                      <a:pt x="192" y="643"/>
                    </a:cubicBezTo>
                    <a:cubicBezTo>
                      <a:pt x="178" y="643"/>
                      <a:pt x="170" y="626"/>
                      <a:pt x="170" y="592"/>
                    </a:cubicBezTo>
                    <a:lnTo>
                      <a:pt x="170" y="507"/>
                    </a:lnTo>
                    <a:lnTo>
                      <a:pt x="169" y="337"/>
                    </a:lnTo>
                    <a:cubicBezTo>
                      <a:pt x="125" y="337"/>
                      <a:pt x="92" y="334"/>
                      <a:pt x="70" y="330"/>
                    </a:cubicBezTo>
                    <a:cubicBezTo>
                      <a:pt x="48" y="325"/>
                      <a:pt x="33" y="310"/>
                      <a:pt x="26" y="284"/>
                    </a:cubicBezTo>
                    <a:cubicBezTo>
                      <a:pt x="19" y="259"/>
                      <a:pt x="15" y="237"/>
                      <a:pt x="15" y="221"/>
                    </a:cubicBezTo>
                    <a:cubicBezTo>
                      <a:pt x="15" y="204"/>
                      <a:pt x="15" y="194"/>
                      <a:pt x="15" y="191"/>
                    </a:cubicBezTo>
                    <a:lnTo>
                      <a:pt x="15" y="121"/>
                    </a:lnTo>
                    <a:cubicBezTo>
                      <a:pt x="15" y="106"/>
                      <a:pt x="18" y="95"/>
                      <a:pt x="22" y="87"/>
                    </a:cubicBezTo>
                    <a:cubicBezTo>
                      <a:pt x="27" y="79"/>
                      <a:pt x="33" y="76"/>
                      <a:pt x="39" y="76"/>
                    </a:cubicBezTo>
                    <a:cubicBezTo>
                      <a:pt x="45" y="77"/>
                      <a:pt x="50" y="80"/>
                      <a:pt x="54" y="87"/>
                    </a:cubicBezTo>
                    <a:cubicBezTo>
                      <a:pt x="58" y="94"/>
                      <a:pt x="61" y="102"/>
                      <a:pt x="61" y="112"/>
                    </a:cubicBezTo>
                    <a:lnTo>
                      <a:pt x="57" y="144"/>
                    </a:lnTo>
                    <a:lnTo>
                      <a:pt x="55" y="168"/>
                    </a:lnTo>
                    <a:lnTo>
                      <a:pt x="54" y="181"/>
                    </a:lnTo>
                    <a:close/>
                    <a:moveTo>
                      <a:pt x="54" y="220"/>
                    </a:moveTo>
                    <a:cubicBezTo>
                      <a:pt x="53" y="231"/>
                      <a:pt x="53" y="239"/>
                      <a:pt x="54" y="243"/>
                    </a:cubicBezTo>
                    <a:cubicBezTo>
                      <a:pt x="55" y="247"/>
                      <a:pt x="57" y="254"/>
                      <a:pt x="61" y="264"/>
                    </a:cubicBezTo>
                    <a:cubicBezTo>
                      <a:pt x="65" y="273"/>
                      <a:pt x="71" y="281"/>
                      <a:pt x="79" y="287"/>
                    </a:cubicBezTo>
                    <a:cubicBezTo>
                      <a:pt x="86" y="293"/>
                      <a:pt x="111" y="296"/>
                      <a:pt x="152" y="295"/>
                    </a:cubicBezTo>
                    <a:lnTo>
                      <a:pt x="161" y="295"/>
                    </a:lnTo>
                    <a:lnTo>
                      <a:pt x="170" y="295"/>
                    </a:lnTo>
                    <a:lnTo>
                      <a:pt x="169" y="218"/>
                    </a:lnTo>
                    <a:lnTo>
                      <a:pt x="54" y="220"/>
                    </a:lnTo>
                    <a:close/>
                    <a:moveTo>
                      <a:pt x="209" y="254"/>
                    </a:moveTo>
                    <a:lnTo>
                      <a:pt x="209" y="294"/>
                    </a:lnTo>
                    <a:cubicBezTo>
                      <a:pt x="245" y="294"/>
                      <a:pt x="272" y="289"/>
                      <a:pt x="289" y="280"/>
                    </a:cubicBezTo>
                    <a:cubicBezTo>
                      <a:pt x="306" y="272"/>
                      <a:pt x="315" y="255"/>
                      <a:pt x="315" y="230"/>
                    </a:cubicBezTo>
                    <a:lnTo>
                      <a:pt x="315" y="216"/>
                    </a:lnTo>
                    <a:lnTo>
                      <a:pt x="209" y="218"/>
                    </a:lnTo>
                    <a:lnTo>
                      <a:pt x="209" y="254"/>
                    </a:lnTo>
                    <a:close/>
                    <a:moveTo>
                      <a:pt x="62" y="975"/>
                    </a:moveTo>
                    <a:cubicBezTo>
                      <a:pt x="61" y="946"/>
                      <a:pt x="67" y="929"/>
                      <a:pt x="80" y="921"/>
                    </a:cubicBezTo>
                    <a:cubicBezTo>
                      <a:pt x="93" y="914"/>
                      <a:pt x="111" y="910"/>
                      <a:pt x="134" y="909"/>
                    </a:cubicBezTo>
                    <a:cubicBezTo>
                      <a:pt x="158" y="907"/>
                      <a:pt x="173" y="909"/>
                      <a:pt x="181" y="915"/>
                    </a:cubicBezTo>
                    <a:cubicBezTo>
                      <a:pt x="192" y="924"/>
                      <a:pt x="198" y="937"/>
                      <a:pt x="199" y="956"/>
                    </a:cubicBezTo>
                    <a:cubicBezTo>
                      <a:pt x="199" y="974"/>
                      <a:pt x="200" y="984"/>
                      <a:pt x="200" y="987"/>
                    </a:cubicBezTo>
                    <a:cubicBezTo>
                      <a:pt x="199" y="998"/>
                      <a:pt x="195" y="1010"/>
                      <a:pt x="187" y="1024"/>
                    </a:cubicBezTo>
                    <a:cubicBezTo>
                      <a:pt x="178" y="1038"/>
                      <a:pt x="158" y="1045"/>
                      <a:pt x="126" y="1045"/>
                    </a:cubicBezTo>
                    <a:cubicBezTo>
                      <a:pt x="99" y="1045"/>
                      <a:pt x="82" y="1039"/>
                      <a:pt x="74" y="1026"/>
                    </a:cubicBezTo>
                    <a:cubicBezTo>
                      <a:pt x="66" y="1014"/>
                      <a:pt x="62" y="996"/>
                      <a:pt x="62" y="975"/>
                    </a:cubicBezTo>
                    <a:close/>
                    <a:moveTo>
                      <a:pt x="124" y="1006"/>
                    </a:moveTo>
                    <a:cubicBezTo>
                      <a:pt x="141" y="1007"/>
                      <a:pt x="153" y="1006"/>
                      <a:pt x="157" y="1000"/>
                    </a:cubicBezTo>
                    <a:cubicBezTo>
                      <a:pt x="162" y="995"/>
                      <a:pt x="164" y="987"/>
                      <a:pt x="164" y="977"/>
                    </a:cubicBezTo>
                    <a:cubicBezTo>
                      <a:pt x="165" y="967"/>
                      <a:pt x="164" y="960"/>
                      <a:pt x="162" y="956"/>
                    </a:cubicBezTo>
                    <a:cubicBezTo>
                      <a:pt x="158" y="951"/>
                      <a:pt x="151" y="948"/>
                      <a:pt x="142" y="947"/>
                    </a:cubicBezTo>
                    <a:cubicBezTo>
                      <a:pt x="110" y="946"/>
                      <a:pt x="95" y="954"/>
                      <a:pt x="98" y="970"/>
                    </a:cubicBezTo>
                    <a:lnTo>
                      <a:pt x="99" y="975"/>
                    </a:lnTo>
                    <a:lnTo>
                      <a:pt x="101" y="994"/>
                    </a:lnTo>
                    <a:cubicBezTo>
                      <a:pt x="102" y="1002"/>
                      <a:pt x="109" y="1006"/>
                      <a:pt x="124" y="1006"/>
                    </a:cubicBezTo>
                    <a:close/>
                    <a:moveTo>
                      <a:pt x="0" y="964"/>
                    </a:moveTo>
                    <a:lnTo>
                      <a:pt x="0" y="880"/>
                    </a:lnTo>
                    <a:cubicBezTo>
                      <a:pt x="0" y="865"/>
                      <a:pt x="2" y="842"/>
                      <a:pt x="4" y="811"/>
                    </a:cubicBezTo>
                    <a:cubicBezTo>
                      <a:pt x="6" y="780"/>
                      <a:pt x="15" y="752"/>
                      <a:pt x="30" y="727"/>
                    </a:cubicBezTo>
                    <a:cubicBezTo>
                      <a:pt x="46" y="702"/>
                      <a:pt x="113" y="692"/>
                      <a:pt x="232" y="697"/>
                    </a:cubicBezTo>
                    <a:cubicBezTo>
                      <a:pt x="286" y="699"/>
                      <a:pt x="320" y="709"/>
                      <a:pt x="335" y="727"/>
                    </a:cubicBezTo>
                    <a:cubicBezTo>
                      <a:pt x="350" y="744"/>
                      <a:pt x="359" y="764"/>
                      <a:pt x="360" y="788"/>
                    </a:cubicBezTo>
                    <a:lnTo>
                      <a:pt x="364" y="859"/>
                    </a:lnTo>
                    <a:lnTo>
                      <a:pt x="366" y="991"/>
                    </a:lnTo>
                    <a:lnTo>
                      <a:pt x="362" y="1090"/>
                    </a:lnTo>
                    <a:cubicBezTo>
                      <a:pt x="359" y="1136"/>
                      <a:pt x="351" y="1170"/>
                      <a:pt x="338" y="1192"/>
                    </a:cubicBezTo>
                    <a:cubicBezTo>
                      <a:pt x="326" y="1213"/>
                      <a:pt x="312" y="1227"/>
                      <a:pt x="299" y="1235"/>
                    </a:cubicBezTo>
                    <a:cubicBezTo>
                      <a:pt x="286" y="1242"/>
                      <a:pt x="267" y="1245"/>
                      <a:pt x="244" y="1245"/>
                    </a:cubicBezTo>
                    <a:lnTo>
                      <a:pt x="156" y="1245"/>
                    </a:lnTo>
                    <a:cubicBezTo>
                      <a:pt x="111" y="1245"/>
                      <a:pt x="81" y="1241"/>
                      <a:pt x="67" y="1232"/>
                    </a:cubicBezTo>
                    <a:cubicBezTo>
                      <a:pt x="52" y="1223"/>
                      <a:pt x="39" y="1209"/>
                      <a:pt x="26" y="1191"/>
                    </a:cubicBezTo>
                    <a:cubicBezTo>
                      <a:pt x="14" y="1173"/>
                      <a:pt x="8" y="1149"/>
                      <a:pt x="7" y="1120"/>
                    </a:cubicBezTo>
                    <a:lnTo>
                      <a:pt x="3" y="1049"/>
                    </a:lnTo>
                    <a:lnTo>
                      <a:pt x="0" y="964"/>
                    </a:lnTo>
                    <a:close/>
                    <a:moveTo>
                      <a:pt x="41" y="1002"/>
                    </a:moveTo>
                    <a:lnTo>
                      <a:pt x="43" y="1063"/>
                    </a:lnTo>
                    <a:cubicBezTo>
                      <a:pt x="43" y="1070"/>
                      <a:pt x="44" y="1084"/>
                      <a:pt x="47" y="1105"/>
                    </a:cubicBezTo>
                    <a:cubicBezTo>
                      <a:pt x="49" y="1125"/>
                      <a:pt x="52" y="1142"/>
                      <a:pt x="57" y="1156"/>
                    </a:cubicBezTo>
                    <a:cubicBezTo>
                      <a:pt x="62" y="1170"/>
                      <a:pt x="72" y="1183"/>
                      <a:pt x="86" y="1194"/>
                    </a:cubicBezTo>
                    <a:cubicBezTo>
                      <a:pt x="100" y="1206"/>
                      <a:pt x="136" y="1211"/>
                      <a:pt x="193" y="1211"/>
                    </a:cubicBezTo>
                    <a:cubicBezTo>
                      <a:pt x="251" y="1211"/>
                      <a:pt x="285" y="1204"/>
                      <a:pt x="294" y="1190"/>
                    </a:cubicBezTo>
                    <a:cubicBezTo>
                      <a:pt x="304" y="1176"/>
                      <a:pt x="311" y="1157"/>
                      <a:pt x="316" y="1134"/>
                    </a:cubicBezTo>
                    <a:cubicBezTo>
                      <a:pt x="321" y="1111"/>
                      <a:pt x="323" y="1092"/>
                      <a:pt x="323" y="1077"/>
                    </a:cubicBezTo>
                    <a:lnTo>
                      <a:pt x="323" y="1062"/>
                    </a:lnTo>
                    <a:cubicBezTo>
                      <a:pt x="314" y="1066"/>
                      <a:pt x="306" y="1066"/>
                      <a:pt x="299" y="1063"/>
                    </a:cubicBezTo>
                    <a:cubicBezTo>
                      <a:pt x="292" y="1059"/>
                      <a:pt x="276" y="1045"/>
                      <a:pt x="251" y="1019"/>
                    </a:cubicBezTo>
                    <a:cubicBezTo>
                      <a:pt x="250" y="1025"/>
                      <a:pt x="249" y="1030"/>
                      <a:pt x="249" y="1036"/>
                    </a:cubicBezTo>
                    <a:cubicBezTo>
                      <a:pt x="248" y="1042"/>
                      <a:pt x="248" y="1053"/>
                      <a:pt x="247" y="1071"/>
                    </a:cubicBezTo>
                    <a:cubicBezTo>
                      <a:pt x="247" y="1088"/>
                      <a:pt x="249" y="1105"/>
                      <a:pt x="255" y="1121"/>
                    </a:cubicBezTo>
                    <a:cubicBezTo>
                      <a:pt x="265" y="1158"/>
                      <a:pt x="270" y="1178"/>
                      <a:pt x="271" y="1178"/>
                    </a:cubicBezTo>
                    <a:lnTo>
                      <a:pt x="271" y="1185"/>
                    </a:lnTo>
                    <a:cubicBezTo>
                      <a:pt x="271" y="1191"/>
                      <a:pt x="270" y="1195"/>
                      <a:pt x="269" y="1196"/>
                    </a:cubicBezTo>
                    <a:cubicBezTo>
                      <a:pt x="268" y="1198"/>
                      <a:pt x="264" y="1201"/>
                      <a:pt x="259" y="1203"/>
                    </a:cubicBezTo>
                    <a:cubicBezTo>
                      <a:pt x="254" y="1205"/>
                      <a:pt x="249" y="1204"/>
                      <a:pt x="244" y="1198"/>
                    </a:cubicBezTo>
                    <a:cubicBezTo>
                      <a:pt x="235" y="1192"/>
                      <a:pt x="228" y="1178"/>
                      <a:pt x="223" y="1154"/>
                    </a:cubicBezTo>
                    <a:cubicBezTo>
                      <a:pt x="217" y="1131"/>
                      <a:pt x="214" y="1114"/>
                      <a:pt x="212" y="1103"/>
                    </a:cubicBezTo>
                    <a:cubicBezTo>
                      <a:pt x="207" y="1109"/>
                      <a:pt x="204" y="1112"/>
                      <a:pt x="201" y="1114"/>
                    </a:cubicBezTo>
                    <a:cubicBezTo>
                      <a:pt x="197" y="1116"/>
                      <a:pt x="189" y="1117"/>
                      <a:pt x="174" y="1117"/>
                    </a:cubicBezTo>
                    <a:lnTo>
                      <a:pt x="81" y="1117"/>
                    </a:lnTo>
                    <a:cubicBezTo>
                      <a:pt x="64" y="1117"/>
                      <a:pt x="56" y="1112"/>
                      <a:pt x="57" y="1102"/>
                    </a:cubicBezTo>
                    <a:cubicBezTo>
                      <a:pt x="57" y="1087"/>
                      <a:pt x="75" y="1080"/>
                      <a:pt x="111" y="1081"/>
                    </a:cubicBezTo>
                    <a:lnTo>
                      <a:pt x="192" y="1081"/>
                    </a:lnTo>
                    <a:cubicBezTo>
                      <a:pt x="198" y="1082"/>
                      <a:pt x="204" y="1084"/>
                      <a:pt x="211" y="1087"/>
                    </a:cubicBezTo>
                    <a:cubicBezTo>
                      <a:pt x="211" y="1084"/>
                      <a:pt x="210" y="1081"/>
                      <a:pt x="210" y="1079"/>
                    </a:cubicBezTo>
                    <a:cubicBezTo>
                      <a:pt x="209" y="1076"/>
                      <a:pt x="210" y="1075"/>
                      <a:pt x="211" y="1074"/>
                    </a:cubicBezTo>
                    <a:lnTo>
                      <a:pt x="213" y="1022"/>
                    </a:lnTo>
                    <a:cubicBezTo>
                      <a:pt x="213" y="1006"/>
                      <a:pt x="215" y="995"/>
                      <a:pt x="217" y="988"/>
                    </a:cubicBezTo>
                    <a:cubicBezTo>
                      <a:pt x="220" y="982"/>
                      <a:pt x="221" y="978"/>
                      <a:pt x="221" y="975"/>
                    </a:cubicBezTo>
                    <a:lnTo>
                      <a:pt x="195" y="895"/>
                    </a:lnTo>
                    <a:lnTo>
                      <a:pt x="188" y="867"/>
                    </a:lnTo>
                    <a:lnTo>
                      <a:pt x="113" y="869"/>
                    </a:lnTo>
                    <a:lnTo>
                      <a:pt x="74" y="872"/>
                    </a:lnTo>
                    <a:cubicBezTo>
                      <a:pt x="64" y="870"/>
                      <a:pt x="60" y="864"/>
                      <a:pt x="61" y="855"/>
                    </a:cubicBezTo>
                    <a:cubicBezTo>
                      <a:pt x="61" y="841"/>
                      <a:pt x="70" y="834"/>
                      <a:pt x="90" y="833"/>
                    </a:cubicBezTo>
                    <a:lnTo>
                      <a:pt x="188" y="829"/>
                    </a:lnTo>
                    <a:cubicBezTo>
                      <a:pt x="187" y="824"/>
                      <a:pt x="187" y="820"/>
                      <a:pt x="187" y="817"/>
                    </a:cubicBezTo>
                    <a:lnTo>
                      <a:pt x="184" y="802"/>
                    </a:lnTo>
                    <a:lnTo>
                      <a:pt x="184" y="770"/>
                    </a:lnTo>
                    <a:cubicBezTo>
                      <a:pt x="183" y="756"/>
                      <a:pt x="183" y="748"/>
                      <a:pt x="185" y="746"/>
                    </a:cubicBezTo>
                    <a:lnTo>
                      <a:pt x="192" y="735"/>
                    </a:lnTo>
                    <a:lnTo>
                      <a:pt x="183" y="735"/>
                    </a:lnTo>
                    <a:cubicBezTo>
                      <a:pt x="172" y="735"/>
                      <a:pt x="159" y="736"/>
                      <a:pt x="145" y="738"/>
                    </a:cubicBezTo>
                    <a:lnTo>
                      <a:pt x="86" y="745"/>
                    </a:lnTo>
                    <a:cubicBezTo>
                      <a:pt x="71" y="747"/>
                      <a:pt x="60" y="755"/>
                      <a:pt x="53" y="767"/>
                    </a:cubicBezTo>
                    <a:cubicBezTo>
                      <a:pt x="47" y="779"/>
                      <a:pt x="43" y="793"/>
                      <a:pt x="43" y="808"/>
                    </a:cubicBezTo>
                    <a:lnTo>
                      <a:pt x="42" y="888"/>
                    </a:lnTo>
                    <a:lnTo>
                      <a:pt x="41" y="1002"/>
                    </a:lnTo>
                    <a:close/>
                    <a:moveTo>
                      <a:pt x="213" y="735"/>
                    </a:moveTo>
                    <a:cubicBezTo>
                      <a:pt x="219" y="742"/>
                      <a:pt x="222" y="751"/>
                      <a:pt x="223" y="761"/>
                    </a:cubicBezTo>
                    <a:cubicBezTo>
                      <a:pt x="223" y="767"/>
                      <a:pt x="223" y="771"/>
                      <a:pt x="223" y="771"/>
                    </a:cubicBezTo>
                    <a:lnTo>
                      <a:pt x="221" y="783"/>
                    </a:lnTo>
                    <a:cubicBezTo>
                      <a:pt x="226" y="783"/>
                      <a:pt x="230" y="782"/>
                      <a:pt x="235" y="781"/>
                    </a:cubicBezTo>
                    <a:cubicBezTo>
                      <a:pt x="240" y="780"/>
                      <a:pt x="244" y="779"/>
                      <a:pt x="247" y="777"/>
                    </a:cubicBezTo>
                    <a:lnTo>
                      <a:pt x="299" y="754"/>
                    </a:lnTo>
                    <a:cubicBezTo>
                      <a:pt x="306" y="757"/>
                      <a:pt x="310" y="761"/>
                      <a:pt x="310" y="767"/>
                    </a:cubicBezTo>
                    <a:cubicBezTo>
                      <a:pt x="309" y="792"/>
                      <a:pt x="280" y="808"/>
                      <a:pt x="223" y="816"/>
                    </a:cubicBezTo>
                    <a:lnTo>
                      <a:pt x="223" y="828"/>
                    </a:lnTo>
                    <a:cubicBezTo>
                      <a:pt x="238" y="830"/>
                      <a:pt x="255" y="830"/>
                      <a:pt x="274" y="829"/>
                    </a:cubicBezTo>
                    <a:cubicBezTo>
                      <a:pt x="293" y="828"/>
                      <a:pt x="303" y="832"/>
                      <a:pt x="302" y="840"/>
                    </a:cubicBezTo>
                    <a:cubicBezTo>
                      <a:pt x="302" y="848"/>
                      <a:pt x="301" y="854"/>
                      <a:pt x="299" y="858"/>
                    </a:cubicBezTo>
                    <a:cubicBezTo>
                      <a:pt x="297" y="862"/>
                      <a:pt x="295" y="865"/>
                      <a:pt x="292" y="867"/>
                    </a:cubicBezTo>
                    <a:cubicBezTo>
                      <a:pt x="288" y="868"/>
                      <a:pt x="284" y="869"/>
                      <a:pt x="278" y="868"/>
                    </a:cubicBezTo>
                    <a:lnTo>
                      <a:pt x="245" y="867"/>
                    </a:lnTo>
                    <a:lnTo>
                      <a:pt x="227" y="867"/>
                    </a:lnTo>
                    <a:cubicBezTo>
                      <a:pt x="234" y="898"/>
                      <a:pt x="238" y="915"/>
                      <a:pt x="240" y="917"/>
                    </a:cubicBezTo>
                    <a:lnTo>
                      <a:pt x="245" y="932"/>
                    </a:lnTo>
                    <a:cubicBezTo>
                      <a:pt x="268" y="905"/>
                      <a:pt x="286" y="892"/>
                      <a:pt x="299" y="891"/>
                    </a:cubicBezTo>
                    <a:cubicBezTo>
                      <a:pt x="309" y="891"/>
                      <a:pt x="314" y="895"/>
                      <a:pt x="314" y="905"/>
                    </a:cubicBezTo>
                    <a:cubicBezTo>
                      <a:pt x="315" y="914"/>
                      <a:pt x="315" y="920"/>
                      <a:pt x="314" y="921"/>
                    </a:cubicBezTo>
                    <a:cubicBezTo>
                      <a:pt x="312" y="925"/>
                      <a:pt x="299" y="934"/>
                      <a:pt x="276" y="950"/>
                    </a:cubicBezTo>
                    <a:lnTo>
                      <a:pt x="267" y="963"/>
                    </a:lnTo>
                    <a:cubicBezTo>
                      <a:pt x="264" y="966"/>
                      <a:pt x="263" y="967"/>
                      <a:pt x="264" y="968"/>
                    </a:cubicBezTo>
                    <a:cubicBezTo>
                      <a:pt x="264" y="969"/>
                      <a:pt x="265" y="970"/>
                      <a:pt x="266" y="972"/>
                    </a:cubicBezTo>
                    <a:cubicBezTo>
                      <a:pt x="268" y="973"/>
                      <a:pt x="273" y="980"/>
                      <a:pt x="282" y="992"/>
                    </a:cubicBezTo>
                    <a:lnTo>
                      <a:pt x="316" y="1026"/>
                    </a:lnTo>
                    <a:lnTo>
                      <a:pt x="324" y="1035"/>
                    </a:lnTo>
                    <a:lnTo>
                      <a:pt x="324" y="945"/>
                    </a:lnTo>
                    <a:cubicBezTo>
                      <a:pt x="324" y="938"/>
                      <a:pt x="324" y="926"/>
                      <a:pt x="323" y="909"/>
                    </a:cubicBezTo>
                    <a:cubicBezTo>
                      <a:pt x="322" y="892"/>
                      <a:pt x="322" y="879"/>
                      <a:pt x="322" y="869"/>
                    </a:cubicBezTo>
                    <a:lnTo>
                      <a:pt x="322" y="801"/>
                    </a:lnTo>
                    <a:cubicBezTo>
                      <a:pt x="320" y="775"/>
                      <a:pt x="315" y="759"/>
                      <a:pt x="307" y="753"/>
                    </a:cubicBezTo>
                    <a:cubicBezTo>
                      <a:pt x="299" y="748"/>
                      <a:pt x="268" y="742"/>
                      <a:pt x="213" y="73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50" strike="noStrike" noProof="1">
                  <a:solidFill>
                    <a:prstClr val="black"/>
                  </a:solidFill>
                  <a:latin typeface="Calibri" panose="020F0502020204030204"/>
                  <a:ea typeface="腾祥铁山楷书简" panose="01010104010101010101" charset="-122"/>
                </a:endParaRPr>
              </a:p>
            </p:txBody>
          </p:sp>
          <p:sp>
            <p:nvSpPr>
              <p:cNvPr id="9" name="Freeform 152"/>
              <p:cNvSpPr>
                <a:spLocks noEditPoints="1"/>
              </p:cNvSpPr>
              <p:nvPr/>
            </p:nvSpPr>
            <p:spPr bwMode="auto">
              <a:xfrm>
                <a:off x="4777694" y="4674508"/>
                <a:ext cx="138113" cy="228600"/>
              </a:xfrm>
              <a:custGeom>
                <a:avLst/>
                <a:gdLst>
                  <a:gd name="T0" fmla="*/ 201 w 361"/>
                  <a:gd name="T1" fmla="*/ 259 h 618"/>
                  <a:gd name="T2" fmla="*/ 202 w 361"/>
                  <a:gd name="T3" fmla="*/ 287 h 618"/>
                  <a:gd name="T4" fmla="*/ 309 w 361"/>
                  <a:gd name="T5" fmla="*/ 337 h 618"/>
                  <a:gd name="T6" fmla="*/ 242 w 361"/>
                  <a:gd name="T7" fmla="*/ 421 h 618"/>
                  <a:gd name="T8" fmla="*/ 197 w 361"/>
                  <a:gd name="T9" fmla="*/ 394 h 618"/>
                  <a:gd name="T10" fmla="*/ 211 w 361"/>
                  <a:gd name="T11" fmla="*/ 374 h 618"/>
                  <a:gd name="T12" fmla="*/ 268 w 361"/>
                  <a:gd name="T13" fmla="*/ 378 h 618"/>
                  <a:gd name="T14" fmla="*/ 256 w 361"/>
                  <a:gd name="T15" fmla="*/ 328 h 618"/>
                  <a:gd name="T16" fmla="*/ 184 w 361"/>
                  <a:gd name="T17" fmla="*/ 321 h 618"/>
                  <a:gd name="T18" fmla="*/ 94 w 361"/>
                  <a:gd name="T19" fmla="*/ 358 h 618"/>
                  <a:gd name="T20" fmla="*/ 110 w 361"/>
                  <a:gd name="T21" fmla="*/ 398 h 618"/>
                  <a:gd name="T22" fmla="*/ 189 w 361"/>
                  <a:gd name="T23" fmla="*/ 391 h 618"/>
                  <a:gd name="T24" fmla="*/ 168 w 361"/>
                  <a:gd name="T25" fmla="*/ 483 h 618"/>
                  <a:gd name="T26" fmla="*/ 211 w 361"/>
                  <a:gd name="T27" fmla="*/ 567 h 618"/>
                  <a:gd name="T28" fmla="*/ 213 w 361"/>
                  <a:gd name="T29" fmla="*/ 494 h 618"/>
                  <a:gd name="T30" fmla="*/ 300 w 361"/>
                  <a:gd name="T31" fmla="*/ 440 h 618"/>
                  <a:gd name="T32" fmla="*/ 321 w 361"/>
                  <a:gd name="T33" fmla="*/ 502 h 618"/>
                  <a:gd name="T34" fmla="*/ 280 w 361"/>
                  <a:gd name="T35" fmla="*/ 475 h 618"/>
                  <a:gd name="T36" fmla="*/ 248 w 361"/>
                  <a:gd name="T37" fmla="*/ 501 h 618"/>
                  <a:gd name="T38" fmla="*/ 246 w 361"/>
                  <a:gd name="T39" fmla="*/ 583 h 618"/>
                  <a:gd name="T40" fmla="*/ 133 w 361"/>
                  <a:gd name="T41" fmla="*/ 590 h 618"/>
                  <a:gd name="T42" fmla="*/ 158 w 361"/>
                  <a:gd name="T43" fmla="*/ 432 h 618"/>
                  <a:gd name="T44" fmla="*/ 136 w 361"/>
                  <a:gd name="T45" fmla="*/ 426 h 618"/>
                  <a:gd name="T46" fmla="*/ 55 w 361"/>
                  <a:gd name="T47" fmla="*/ 380 h 618"/>
                  <a:gd name="T48" fmla="*/ 110 w 361"/>
                  <a:gd name="T49" fmla="*/ 302 h 618"/>
                  <a:gd name="T50" fmla="*/ 166 w 361"/>
                  <a:gd name="T51" fmla="*/ 281 h 618"/>
                  <a:gd name="T52" fmla="*/ 166 w 361"/>
                  <a:gd name="T53" fmla="*/ 257 h 618"/>
                  <a:gd name="T54" fmla="*/ 103 w 361"/>
                  <a:gd name="T55" fmla="*/ 231 h 618"/>
                  <a:gd name="T56" fmla="*/ 172 w 361"/>
                  <a:gd name="T57" fmla="*/ 142 h 618"/>
                  <a:gd name="T58" fmla="*/ 287 w 361"/>
                  <a:gd name="T59" fmla="*/ 94 h 618"/>
                  <a:gd name="T60" fmla="*/ 250 w 361"/>
                  <a:gd name="T61" fmla="*/ 39 h 618"/>
                  <a:gd name="T62" fmla="*/ 80 w 361"/>
                  <a:gd name="T63" fmla="*/ 160 h 618"/>
                  <a:gd name="T64" fmla="*/ 51 w 361"/>
                  <a:gd name="T65" fmla="*/ 324 h 618"/>
                  <a:gd name="T66" fmla="*/ 0 w 361"/>
                  <a:gd name="T67" fmla="*/ 344 h 618"/>
                  <a:gd name="T68" fmla="*/ 41 w 361"/>
                  <a:gd name="T69" fmla="*/ 179 h 618"/>
                  <a:gd name="T70" fmla="*/ 53 w 361"/>
                  <a:gd name="T71" fmla="*/ 34 h 618"/>
                  <a:gd name="T72" fmla="*/ 321 w 361"/>
                  <a:gd name="T73" fmla="*/ 31 h 618"/>
                  <a:gd name="T74" fmla="*/ 246 w 361"/>
                  <a:gd name="T75" fmla="*/ 177 h 618"/>
                  <a:gd name="T76" fmla="*/ 132 w 361"/>
                  <a:gd name="T77" fmla="*/ 202 h 618"/>
                  <a:gd name="T78" fmla="*/ 222 w 361"/>
                  <a:gd name="T79" fmla="*/ 204 h 618"/>
                  <a:gd name="T80" fmla="*/ 358 w 361"/>
                  <a:gd name="T81" fmla="*/ 324 h 618"/>
                  <a:gd name="T82" fmla="*/ 343 w 361"/>
                  <a:gd name="T83" fmla="*/ 379 h 618"/>
                  <a:gd name="T84" fmla="*/ 321 w 361"/>
                  <a:gd name="T85" fmla="*/ 337 h 618"/>
                  <a:gd name="T86" fmla="*/ 247 w 361"/>
                  <a:gd name="T87" fmla="*/ 246 h 618"/>
                  <a:gd name="T88" fmla="*/ 166 w 361"/>
                  <a:gd name="T89" fmla="*/ 112 h 618"/>
                  <a:gd name="T90" fmla="*/ 104 w 361"/>
                  <a:gd name="T91" fmla="*/ 113 h 618"/>
                  <a:gd name="T92" fmla="*/ 112 w 361"/>
                  <a:gd name="T93" fmla="*/ 83 h 618"/>
                  <a:gd name="T94" fmla="*/ 264 w 361"/>
                  <a:gd name="T95" fmla="*/ 8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618">
                    <a:moveTo>
                      <a:pt x="199" y="244"/>
                    </a:moveTo>
                    <a:cubicBezTo>
                      <a:pt x="200" y="250"/>
                      <a:pt x="201" y="253"/>
                      <a:pt x="201" y="255"/>
                    </a:cubicBezTo>
                    <a:cubicBezTo>
                      <a:pt x="202" y="256"/>
                      <a:pt x="202" y="258"/>
                      <a:pt x="201" y="259"/>
                    </a:cubicBezTo>
                    <a:cubicBezTo>
                      <a:pt x="201" y="261"/>
                      <a:pt x="201" y="265"/>
                      <a:pt x="202" y="273"/>
                    </a:cubicBezTo>
                    <a:lnTo>
                      <a:pt x="202" y="283"/>
                    </a:lnTo>
                    <a:lnTo>
                      <a:pt x="202" y="287"/>
                    </a:lnTo>
                    <a:cubicBezTo>
                      <a:pt x="211" y="286"/>
                      <a:pt x="219" y="286"/>
                      <a:pt x="228" y="286"/>
                    </a:cubicBezTo>
                    <a:cubicBezTo>
                      <a:pt x="266" y="288"/>
                      <a:pt x="288" y="296"/>
                      <a:pt x="295" y="307"/>
                    </a:cubicBezTo>
                    <a:cubicBezTo>
                      <a:pt x="302" y="319"/>
                      <a:pt x="307" y="329"/>
                      <a:pt x="309" y="337"/>
                    </a:cubicBezTo>
                    <a:cubicBezTo>
                      <a:pt x="311" y="345"/>
                      <a:pt x="312" y="353"/>
                      <a:pt x="312" y="361"/>
                    </a:cubicBezTo>
                    <a:cubicBezTo>
                      <a:pt x="313" y="368"/>
                      <a:pt x="310" y="377"/>
                      <a:pt x="304" y="386"/>
                    </a:cubicBezTo>
                    <a:cubicBezTo>
                      <a:pt x="291" y="409"/>
                      <a:pt x="270" y="421"/>
                      <a:pt x="242" y="421"/>
                    </a:cubicBezTo>
                    <a:cubicBezTo>
                      <a:pt x="229" y="422"/>
                      <a:pt x="219" y="420"/>
                      <a:pt x="213" y="416"/>
                    </a:cubicBezTo>
                    <a:cubicBezTo>
                      <a:pt x="208" y="412"/>
                      <a:pt x="204" y="408"/>
                      <a:pt x="201" y="404"/>
                    </a:cubicBezTo>
                    <a:cubicBezTo>
                      <a:pt x="199" y="400"/>
                      <a:pt x="198" y="397"/>
                      <a:pt x="197" y="394"/>
                    </a:cubicBezTo>
                    <a:cubicBezTo>
                      <a:pt x="197" y="392"/>
                      <a:pt x="197" y="390"/>
                      <a:pt x="197" y="388"/>
                    </a:cubicBezTo>
                    <a:cubicBezTo>
                      <a:pt x="198" y="386"/>
                      <a:pt x="199" y="383"/>
                      <a:pt x="203" y="379"/>
                    </a:cubicBezTo>
                    <a:cubicBezTo>
                      <a:pt x="206" y="376"/>
                      <a:pt x="209" y="374"/>
                      <a:pt x="211" y="374"/>
                    </a:cubicBezTo>
                    <a:cubicBezTo>
                      <a:pt x="211" y="375"/>
                      <a:pt x="213" y="377"/>
                      <a:pt x="217" y="379"/>
                    </a:cubicBezTo>
                    <a:cubicBezTo>
                      <a:pt x="221" y="382"/>
                      <a:pt x="233" y="383"/>
                      <a:pt x="253" y="382"/>
                    </a:cubicBezTo>
                    <a:cubicBezTo>
                      <a:pt x="261" y="382"/>
                      <a:pt x="266" y="381"/>
                      <a:pt x="268" y="378"/>
                    </a:cubicBezTo>
                    <a:cubicBezTo>
                      <a:pt x="271" y="375"/>
                      <a:pt x="272" y="369"/>
                      <a:pt x="272" y="361"/>
                    </a:cubicBezTo>
                    <a:cubicBezTo>
                      <a:pt x="271" y="350"/>
                      <a:pt x="269" y="343"/>
                      <a:pt x="267" y="339"/>
                    </a:cubicBezTo>
                    <a:cubicBezTo>
                      <a:pt x="264" y="335"/>
                      <a:pt x="261" y="331"/>
                      <a:pt x="256" y="328"/>
                    </a:cubicBezTo>
                    <a:cubicBezTo>
                      <a:pt x="251" y="325"/>
                      <a:pt x="240" y="324"/>
                      <a:pt x="223" y="325"/>
                    </a:cubicBezTo>
                    <a:cubicBezTo>
                      <a:pt x="206" y="325"/>
                      <a:pt x="196" y="325"/>
                      <a:pt x="191" y="323"/>
                    </a:cubicBezTo>
                    <a:cubicBezTo>
                      <a:pt x="187" y="322"/>
                      <a:pt x="185" y="321"/>
                      <a:pt x="184" y="321"/>
                    </a:cubicBezTo>
                    <a:cubicBezTo>
                      <a:pt x="183" y="322"/>
                      <a:pt x="176" y="325"/>
                      <a:pt x="164" y="330"/>
                    </a:cubicBezTo>
                    <a:lnTo>
                      <a:pt x="124" y="335"/>
                    </a:lnTo>
                    <a:cubicBezTo>
                      <a:pt x="105" y="341"/>
                      <a:pt x="95" y="349"/>
                      <a:pt x="94" y="358"/>
                    </a:cubicBezTo>
                    <a:cubicBezTo>
                      <a:pt x="93" y="367"/>
                      <a:pt x="93" y="375"/>
                      <a:pt x="94" y="381"/>
                    </a:cubicBezTo>
                    <a:cubicBezTo>
                      <a:pt x="94" y="387"/>
                      <a:pt x="96" y="392"/>
                      <a:pt x="100" y="395"/>
                    </a:cubicBezTo>
                    <a:cubicBezTo>
                      <a:pt x="104" y="398"/>
                      <a:pt x="107" y="399"/>
                      <a:pt x="110" y="398"/>
                    </a:cubicBezTo>
                    <a:cubicBezTo>
                      <a:pt x="111" y="398"/>
                      <a:pt x="117" y="394"/>
                      <a:pt x="130" y="387"/>
                    </a:cubicBezTo>
                    <a:cubicBezTo>
                      <a:pt x="143" y="380"/>
                      <a:pt x="153" y="376"/>
                      <a:pt x="161" y="375"/>
                    </a:cubicBezTo>
                    <a:cubicBezTo>
                      <a:pt x="174" y="375"/>
                      <a:pt x="184" y="380"/>
                      <a:pt x="189" y="391"/>
                    </a:cubicBezTo>
                    <a:cubicBezTo>
                      <a:pt x="195" y="401"/>
                      <a:pt x="198" y="411"/>
                      <a:pt x="198" y="419"/>
                    </a:cubicBezTo>
                    <a:cubicBezTo>
                      <a:pt x="197" y="430"/>
                      <a:pt x="194" y="440"/>
                      <a:pt x="189" y="449"/>
                    </a:cubicBezTo>
                    <a:lnTo>
                      <a:pt x="168" y="483"/>
                    </a:lnTo>
                    <a:cubicBezTo>
                      <a:pt x="160" y="497"/>
                      <a:pt x="157" y="513"/>
                      <a:pt x="158" y="530"/>
                    </a:cubicBezTo>
                    <a:cubicBezTo>
                      <a:pt x="158" y="561"/>
                      <a:pt x="169" y="577"/>
                      <a:pt x="191" y="577"/>
                    </a:cubicBezTo>
                    <a:cubicBezTo>
                      <a:pt x="200" y="578"/>
                      <a:pt x="207" y="575"/>
                      <a:pt x="211" y="567"/>
                    </a:cubicBezTo>
                    <a:cubicBezTo>
                      <a:pt x="216" y="559"/>
                      <a:pt x="218" y="553"/>
                      <a:pt x="218" y="548"/>
                    </a:cubicBezTo>
                    <a:cubicBezTo>
                      <a:pt x="219" y="544"/>
                      <a:pt x="218" y="536"/>
                      <a:pt x="216" y="524"/>
                    </a:cubicBezTo>
                    <a:cubicBezTo>
                      <a:pt x="214" y="513"/>
                      <a:pt x="213" y="503"/>
                      <a:pt x="213" y="494"/>
                    </a:cubicBezTo>
                    <a:cubicBezTo>
                      <a:pt x="212" y="485"/>
                      <a:pt x="216" y="474"/>
                      <a:pt x="223" y="462"/>
                    </a:cubicBezTo>
                    <a:cubicBezTo>
                      <a:pt x="233" y="445"/>
                      <a:pt x="249" y="436"/>
                      <a:pt x="273" y="435"/>
                    </a:cubicBezTo>
                    <a:cubicBezTo>
                      <a:pt x="285" y="435"/>
                      <a:pt x="294" y="437"/>
                      <a:pt x="300" y="440"/>
                    </a:cubicBezTo>
                    <a:cubicBezTo>
                      <a:pt x="307" y="444"/>
                      <a:pt x="314" y="452"/>
                      <a:pt x="323" y="465"/>
                    </a:cubicBezTo>
                    <a:cubicBezTo>
                      <a:pt x="331" y="478"/>
                      <a:pt x="336" y="487"/>
                      <a:pt x="336" y="492"/>
                    </a:cubicBezTo>
                    <a:cubicBezTo>
                      <a:pt x="335" y="497"/>
                      <a:pt x="330" y="501"/>
                      <a:pt x="321" y="502"/>
                    </a:cubicBezTo>
                    <a:cubicBezTo>
                      <a:pt x="318" y="503"/>
                      <a:pt x="315" y="503"/>
                      <a:pt x="313" y="502"/>
                    </a:cubicBezTo>
                    <a:cubicBezTo>
                      <a:pt x="311" y="501"/>
                      <a:pt x="306" y="496"/>
                      <a:pt x="298" y="489"/>
                    </a:cubicBezTo>
                    <a:cubicBezTo>
                      <a:pt x="290" y="481"/>
                      <a:pt x="284" y="477"/>
                      <a:pt x="280" y="475"/>
                    </a:cubicBezTo>
                    <a:cubicBezTo>
                      <a:pt x="276" y="474"/>
                      <a:pt x="273" y="473"/>
                      <a:pt x="269" y="473"/>
                    </a:cubicBezTo>
                    <a:cubicBezTo>
                      <a:pt x="260" y="474"/>
                      <a:pt x="255" y="477"/>
                      <a:pt x="253" y="482"/>
                    </a:cubicBezTo>
                    <a:cubicBezTo>
                      <a:pt x="250" y="486"/>
                      <a:pt x="249" y="493"/>
                      <a:pt x="248" y="501"/>
                    </a:cubicBezTo>
                    <a:cubicBezTo>
                      <a:pt x="247" y="509"/>
                      <a:pt x="247" y="519"/>
                      <a:pt x="249" y="530"/>
                    </a:cubicBezTo>
                    <a:cubicBezTo>
                      <a:pt x="251" y="541"/>
                      <a:pt x="252" y="551"/>
                      <a:pt x="253" y="558"/>
                    </a:cubicBezTo>
                    <a:cubicBezTo>
                      <a:pt x="253" y="565"/>
                      <a:pt x="251" y="573"/>
                      <a:pt x="246" y="583"/>
                    </a:cubicBezTo>
                    <a:cubicBezTo>
                      <a:pt x="240" y="593"/>
                      <a:pt x="232" y="602"/>
                      <a:pt x="221" y="608"/>
                    </a:cubicBezTo>
                    <a:cubicBezTo>
                      <a:pt x="210" y="615"/>
                      <a:pt x="199" y="618"/>
                      <a:pt x="188" y="617"/>
                    </a:cubicBezTo>
                    <a:cubicBezTo>
                      <a:pt x="163" y="617"/>
                      <a:pt x="145" y="608"/>
                      <a:pt x="133" y="590"/>
                    </a:cubicBezTo>
                    <a:cubicBezTo>
                      <a:pt x="121" y="572"/>
                      <a:pt x="116" y="555"/>
                      <a:pt x="117" y="539"/>
                    </a:cubicBezTo>
                    <a:cubicBezTo>
                      <a:pt x="117" y="507"/>
                      <a:pt x="123" y="482"/>
                      <a:pt x="137" y="462"/>
                    </a:cubicBezTo>
                    <a:lnTo>
                      <a:pt x="158" y="432"/>
                    </a:lnTo>
                    <a:cubicBezTo>
                      <a:pt x="161" y="427"/>
                      <a:pt x="162" y="423"/>
                      <a:pt x="162" y="421"/>
                    </a:cubicBezTo>
                    <a:cubicBezTo>
                      <a:pt x="160" y="416"/>
                      <a:pt x="157" y="413"/>
                      <a:pt x="152" y="413"/>
                    </a:cubicBezTo>
                    <a:cubicBezTo>
                      <a:pt x="151" y="414"/>
                      <a:pt x="146" y="419"/>
                      <a:pt x="136" y="426"/>
                    </a:cubicBezTo>
                    <a:cubicBezTo>
                      <a:pt x="126" y="434"/>
                      <a:pt x="116" y="437"/>
                      <a:pt x="107" y="436"/>
                    </a:cubicBezTo>
                    <a:cubicBezTo>
                      <a:pt x="87" y="436"/>
                      <a:pt x="73" y="431"/>
                      <a:pt x="66" y="420"/>
                    </a:cubicBezTo>
                    <a:cubicBezTo>
                      <a:pt x="59" y="409"/>
                      <a:pt x="55" y="396"/>
                      <a:pt x="55" y="380"/>
                    </a:cubicBezTo>
                    <a:cubicBezTo>
                      <a:pt x="54" y="364"/>
                      <a:pt x="59" y="349"/>
                      <a:pt x="68" y="334"/>
                    </a:cubicBezTo>
                    <a:cubicBezTo>
                      <a:pt x="72" y="327"/>
                      <a:pt x="77" y="321"/>
                      <a:pt x="83" y="316"/>
                    </a:cubicBezTo>
                    <a:cubicBezTo>
                      <a:pt x="89" y="311"/>
                      <a:pt x="98" y="306"/>
                      <a:pt x="110" y="302"/>
                    </a:cubicBezTo>
                    <a:cubicBezTo>
                      <a:pt x="121" y="298"/>
                      <a:pt x="133" y="295"/>
                      <a:pt x="145" y="293"/>
                    </a:cubicBezTo>
                    <a:cubicBezTo>
                      <a:pt x="158" y="292"/>
                      <a:pt x="164" y="290"/>
                      <a:pt x="165" y="288"/>
                    </a:cubicBezTo>
                    <a:cubicBezTo>
                      <a:pt x="166" y="286"/>
                      <a:pt x="166" y="284"/>
                      <a:pt x="166" y="281"/>
                    </a:cubicBezTo>
                    <a:lnTo>
                      <a:pt x="166" y="268"/>
                    </a:lnTo>
                    <a:cubicBezTo>
                      <a:pt x="165" y="265"/>
                      <a:pt x="164" y="262"/>
                      <a:pt x="165" y="261"/>
                    </a:cubicBezTo>
                    <a:lnTo>
                      <a:pt x="166" y="257"/>
                    </a:lnTo>
                    <a:lnTo>
                      <a:pt x="168" y="247"/>
                    </a:lnTo>
                    <a:cubicBezTo>
                      <a:pt x="138" y="252"/>
                      <a:pt x="120" y="251"/>
                      <a:pt x="114" y="246"/>
                    </a:cubicBezTo>
                    <a:cubicBezTo>
                      <a:pt x="110" y="244"/>
                      <a:pt x="106" y="239"/>
                      <a:pt x="103" y="231"/>
                    </a:cubicBezTo>
                    <a:cubicBezTo>
                      <a:pt x="99" y="224"/>
                      <a:pt x="96" y="212"/>
                      <a:pt x="95" y="197"/>
                    </a:cubicBezTo>
                    <a:cubicBezTo>
                      <a:pt x="94" y="181"/>
                      <a:pt x="102" y="168"/>
                      <a:pt x="117" y="158"/>
                    </a:cubicBezTo>
                    <a:cubicBezTo>
                      <a:pt x="132" y="148"/>
                      <a:pt x="150" y="143"/>
                      <a:pt x="172" y="142"/>
                    </a:cubicBezTo>
                    <a:lnTo>
                      <a:pt x="233" y="140"/>
                    </a:lnTo>
                    <a:cubicBezTo>
                      <a:pt x="256" y="140"/>
                      <a:pt x="271" y="136"/>
                      <a:pt x="277" y="126"/>
                    </a:cubicBezTo>
                    <a:cubicBezTo>
                      <a:pt x="284" y="117"/>
                      <a:pt x="287" y="106"/>
                      <a:pt x="287" y="94"/>
                    </a:cubicBezTo>
                    <a:cubicBezTo>
                      <a:pt x="286" y="82"/>
                      <a:pt x="286" y="73"/>
                      <a:pt x="287" y="65"/>
                    </a:cubicBezTo>
                    <a:cubicBezTo>
                      <a:pt x="287" y="58"/>
                      <a:pt x="286" y="52"/>
                      <a:pt x="283" y="48"/>
                    </a:cubicBezTo>
                    <a:cubicBezTo>
                      <a:pt x="277" y="42"/>
                      <a:pt x="266" y="39"/>
                      <a:pt x="250" y="39"/>
                    </a:cubicBezTo>
                    <a:cubicBezTo>
                      <a:pt x="157" y="40"/>
                      <a:pt x="104" y="45"/>
                      <a:pt x="93" y="52"/>
                    </a:cubicBezTo>
                    <a:cubicBezTo>
                      <a:pt x="81" y="60"/>
                      <a:pt x="76" y="69"/>
                      <a:pt x="77" y="81"/>
                    </a:cubicBezTo>
                    <a:lnTo>
                      <a:pt x="80" y="160"/>
                    </a:lnTo>
                    <a:cubicBezTo>
                      <a:pt x="80" y="172"/>
                      <a:pt x="78" y="190"/>
                      <a:pt x="75" y="216"/>
                    </a:cubicBezTo>
                    <a:cubicBezTo>
                      <a:pt x="71" y="241"/>
                      <a:pt x="69" y="259"/>
                      <a:pt x="67" y="268"/>
                    </a:cubicBezTo>
                    <a:cubicBezTo>
                      <a:pt x="65" y="277"/>
                      <a:pt x="60" y="295"/>
                      <a:pt x="51" y="324"/>
                    </a:cubicBezTo>
                    <a:cubicBezTo>
                      <a:pt x="43" y="352"/>
                      <a:pt x="30" y="366"/>
                      <a:pt x="13" y="366"/>
                    </a:cubicBezTo>
                    <a:cubicBezTo>
                      <a:pt x="4" y="367"/>
                      <a:pt x="0" y="364"/>
                      <a:pt x="0" y="357"/>
                    </a:cubicBezTo>
                    <a:cubicBezTo>
                      <a:pt x="0" y="349"/>
                      <a:pt x="0" y="345"/>
                      <a:pt x="0" y="344"/>
                    </a:cubicBezTo>
                    <a:cubicBezTo>
                      <a:pt x="0" y="340"/>
                      <a:pt x="4" y="329"/>
                      <a:pt x="12" y="311"/>
                    </a:cubicBezTo>
                    <a:cubicBezTo>
                      <a:pt x="20" y="293"/>
                      <a:pt x="27" y="270"/>
                      <a:pt x="32" y="241"/>
                    </a:cubicBezTo>
                    <a:cubicBezTo>
                      <a:pt x="37" y="213"/>
                      <a:pt x="40" y="192"/>
                      <a:pt x="41" y="179"/>
                    </a:cubicBezTo>
                    <a:cubicBezTo>
                      <a:pt x="41" y="166"/>
                      <a:pt x="41" y="158"/>
                      <a:pt x="41" y="158"/>
                    </a:cubicBezTo>
                    <a:lnTo>
                      <a:pt x="38" y="86"/>
                    </a:lnTo>
                    <a:cubicBezTo>
                      <a:pt x="38" y="70"/>
                      <a:pt x="42" y="53"/>
                      <a:pt x="53" y="34"/>
                    </a:cubicBezTo>
                    <a:cubicBezTo>
                      <a:pt x="63" y="16"/>
                      <a:pt x="95" y="6"/>
                      <a:pt x="148" y="4"/>
                    </a:cubicBezTo>
                    <a:lnTo>
                      <a:pt x="256" y="0"/>
                    </a:lnTo>
                    <a:cubicBezTo>
                      <a:pt x="296" y="2"/>
                      <a:pt x="317" y="12"/>
                      <a:pt x="321" y="31"/>
                    </a:cubicBezTo>
                    <a:cubicBezTo>
                      <a:pt x="324" y="50"/>
                      <a:pt x="326" y="66"/>
                      <a:pt x="326" y="78"/>
                    </a:cubicBezTo>
                    <a:cubicBezTo>
                      <a:pt x="325" y="100"/>
                      <a:pt x="321" y="121"/>
                      <a:pt x="316" y="143"/>
                    </a:cubicBezTo>
                    <a:cubicBezTo>
                      <a:pt x="310" y="165"/>
                      <a:pt x="287" y="176"/>
                      <a:pt x="246" y="177"/>
                    </a:cubicBezTo>
                    <a:lnTo>
                      <a:pt x="154" y="180"/>
                    </a:lnTo>
                    <a:cubicBezTo>
                      <a:pt x="144" y="181"/>
                      <a:pt x="138" y="184"/>
                      <a:pt x="135" y="190"/>
                    </a:cubicBezTo>
                    <a:cubicBezTo>
                      <a:pt x="132" y="195"/>
                      <a:pt x="131" y="199"/>
                      <a:pt x="132" y="202"/>
                    </a:cubicBezTo>
                    <a:cubicBezTo>
                      <a:pt x="132" y="207"/>
                      <a:pt x="136" y="211"/>
                      <a:pt x="144" y="212"/>
                    </a:cubicBezTo>
                    <a:cubicBezTo>
                      <a:pt x="148" y="212"/>
                      <a:pt x="156" y="212"/>
                      <a:pt x="169" y="209"/>
                    </a:cubicBezTo>
                    <a:cubicBezTo>
                      <a:pt x="183" y="206"/>
                      <a:pt x="200" y="204"/>
                      <a:pt x="222" y="204"/>
                    </a:cubicBezTo>
                    <a:cubicBezTo>
                      <a:pt x="265" y="205"/>
                      <a:pt x="295" y="212"/>
                      <a:pt x="314" y="224"/>
                    </a:cubicBezTo>
                    <a:cubicBezTo>
                      <a:pt x="332" y="237"/>
                      <a:pt x="344" y="253"/>
                      <a:pt x="348" y="273"/>
                    </a:cubicBezTo>
                    <a:cubicBezTo>
                      <a:pt x="353" y="294"/>
                      <a:pt x="357" y="311"/>
                      <a:pt x="358" y="324"/>
                    </a:cubicBezTo>
                    <a:cubicBezTo>
                      <a:pt x="360" y="337"/>
                      <a:pt x="361" y="346"/>
                      <a:pt x="361" y="349"/>
                    </a:cubicBezTo>
                    <a:cubicBezTo>
                      <a:pt x="360" y="357"/>
                      <a:pt x="358" y="364"/>
                      <a:pt x="356" y="369"/>
                    </a:cubicBezTo>
                    <a:cubicBezTo>
                      <a:pt x="353" y="375"/>
                      <a:pt x="348" y="378"/>
                      <a:pt x="343" y="379"/>
                    </a:cubicBezTo>
                    <a:cubicBezTo>
                      <a:pt x="337" y="379"/>
                      <a:pt x="333" y="378"/>
                      <a:pt x="331" y="375"/>
                    </a:cubicBezTo>
                    <a:cubicBezTo>
                      <a:pt x="330" y="374"/>
                      <a:pt x="328" y="372"/>
                      <a:pt x="326" y="370"/>
                    </a:cubicBezTo>
                    <a:cubicBezTo>
                      <a:pt x="325" y="368"/>
                      <a:pt x="323" y="357"/>
                      <a:pt x="321" y="337"/>
                    </a:cubicBezTo>
                    <a:cubicBezTo>
                      <a:pt x="320" y="318"/>
                      <a:pt x="316" y="301"/>
                      <a:pt x="311" y="287"/>
                    </a:cubicBezTo>
                    <a:cubicBezTo>
                      <a:pt x="307" y="273"/>
                      <a:pt x="300" y="263"/>
                      <a:pt x="291" y="258"/>
                    </a:cubicBezTo>
                    <a:cubicBezTo>
                      <a:pt x="282" y="253"/>
                      <a:pt x="267" y="249"/>
                      <a:pt x="247" y="246"/>
                    </a:cubicBezTo>
                    <a:cubicBezTo>
                      <a:pt x="226" y="244"/>
                      <a:pt x="211" y="243"/>
                      <a:pt x="199" y="244"/>
                    </a:cubicBezTo>
                    <a:close/>
                    <a:moveTo>
                      <a:pt x="232" y="112"/>
                    </a:moveTo>
                    <a:lnTo>
                      <a:pt x="166" y="112"/>
                    </a:lnTo>
                    <a:cubicBezTo>
                      <a:pt x="149" y="112"/>
                      <a:pt x="137" y="113"/>
                      <a:pt x="130" y="115"/>
                    </a:cubicBezTo>
                    <a:cubicBezTo>
                      <a:pt x="123" y="117"/>
                      <a:pt x="119" y="118"/>
                      <a:pt x="118" y="118"/>
                    </a:cubicBezTo>
                    <a:cubicBezTo>
                      <a:pt x="112" y="119"/>
                      <a:pt x="107" y="117"/>
                      <a:pt x="104" y="113"/>
                    </a:cubicBezTo>
                    <a:cubicBezTo>
                      <a:pt x="101" y="108"/>
                      <a:pt x="99" y="105"/>
                      <a:pt x="99" y="102"/>
                    </a:cubicBezTo>
                    <a:cubicBezTo>
                      <a:pt x="99" y="99"/>
                      <a:pt x="99" y="96"/>
                      <a:pt x="101" y="93"/>
                    </a:cubicBezTo>
                    <a:cubicBezTo>
                      <a:pt x="103" y="89"/>
                      <a:pt x="107" y="85"/>
                      <a:pt x="112" y="83"/>
                    </a:cubicBezTo>
                    <a:cubicBezTo>
                      <a:pt x="118" y="82"/>
                      <a:pt x="137" y="79"/>
                      <a:pt x="169" y="76"/>
                    </a:cubicBezTo>
                    <a:cubicBezTo>
                      <a:pt x="205" y="75"/>
                      <a:pt x="229" y="74"/>
                      <a:pt x="240" y="74"/>
                    </a:cubicBezTo>
                    <a:cubicBezTo>
                      <a:pt x="253" y="75"/>
                      <a:pt x="261" y="78"/>
                      <a:pt x="264" y="83"/>
                    </a:cubicBezTo>
                    <a:cubicBezTo>
                      <a:pt x="267" y="88"/>
                      <a:pt x="269" y="92"/>
                      <a:pt x="269" y="93"/>
                    </a:cubicBezTo>
                    <a:cubicBezTo>
                      <a:pt x="268" y="106"/>
                      <a:pt x="256" y="112"/>
                      <a:pt x="232" y="11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50" strike="noStrike" noProof="1">
                  <a:solidFill>
                    <a:prstClr val="black"/>
                  </a:solidFill>
                  <a:latin typeface="Calibri" panose="020F0502020204030204"/>
                  <a:ea typeface="腾祥铁山楷书简" panose="01010104010101010101" charset="-122"/>
                </a:endParaRPr>
              </a:p>
            </p:txBody>
          </p:sp>
        </p:grpSp>
        <p:sp>
          <p:nvSpPr>
            <p:cNvPr id="6151" name="文本框 6"/>
            <p:cNvSpPr txBox="1"/>
            <p:nvPr/>
          </p:nvSpPr>
          <p:spPr>
            <a:xfrm>
              <a:off x="3347" y="6388"/>
              <a:ext cx="5139" cy="628"/>
            </a:xfrm>
            <a:prstGeom prst="rect">
              <a:avLst/>
            </a:prstGeom>
            <a:noFill/>
            <a:ln w="9525">
              <a:noFill/>
            </a:ln>
          </p:spPr>
          <p:txBody>
            <a:bodyPr vert="horz" wrap="square" anchor="t">
              <a:spAutoFit/>
            </a:bodyPr>
            <a:lstStyle/>
            <a:p>
              <a:endParaRPr lang="en-US" altLang="zh-CN" sz="2000" dirty="0">
                <a:solidFill>
                  <a:srgbClr val="C20F22"/>
                </a:solidFill>
                <a:latin typeface="华文新魏" panose="02010800040101010101" charset="-122"/>
                <a:ea typeface="华文新魏" panose="02010800040101010101" charset="-122"/>
              </a:endParaRPr>
            </a:p>
          </p:txBody>
        </p:sp>
      </p:grpSp>
      <p:pic>
        <p:nvPicPr>
          <p:cNvPr id="11" name="清新欢快背景音乐">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0" y="-750570"/>
            <a:ext cx="609600" cy="609600"/>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3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0" presetClass="path" presetSubtype="0" accel="50000" decel="50000" fill="hold" nodeType="withEffect">
                                  <p:stCondLst>
                                    <p:cond delay="0"/>
                                  </p:stCondLst>
                                  <p:childTnLst>
                                    <p:animMotion origin="layout" path="M 0.000000 0.000000 C 0.011510 -0.029907 0.029740 -0.115185 0.071250 -0.153333 C 0.112552 -0.191574 0.171302 -0.151111 0.207500 -0.191111 C 0.243490 -0.231111 0.248490 -0.280648 0.251250 -0.353333 C 0.253802 -0.426296 0.206302 -0.497870 0.221250 -0.555648 C 0.235990 -0.613333 0.268802 -0.615648 0.324948 -0.642222 C 0.380990 -0.668981 0.501667 -0.749907 0.536875 -0.759259 C 0.571979 -0.768611 0.614375 -0.812593 0.614375 -0.812593 " pathEditMode="relative" rAng="0" ptsTypes="aaaaaaaa">
                                      <p:cBhvr>
                                        <p:cTn id="28" dur="2000" fill="hold"/>
                                        <p:tgtEl>
                                          <p:spTgt spid="10"/>
                                        </p:tgtEl>
                                        <p:attrNameLst>
                                          <p:attrName>ppt_x</p:attrName>
                                          <p:attrName>ppt_y</p:attrName>
                                        </p:attrNameLst>
                                      </p:cBhvr>
                                      <p:rCtr x="30000" y="-4060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cfd68747f76ecdfe8aca4d96831f03e"/>
          <p:cNvPicPr>
            <a:picLocks noChangeAspect="1"/>
          </p:cNvPicPr>
          <p:nvPr/>
        </p:nvPicPr>
        <p:blipFill>
          <a:blip r:embed="rId1"/>
          <a:stretch>
            <a:fillRect/>
          </a:stretch>
        </p:blipFill>
        <p:spPr>
          <a:xfrm>
            <a:off x="-815340" y="-448310"/>
            <a:ext cx="13000355" cy="4947920"/>
          </a:xfrm>
          <a:prstGeom prst="rect">
            <a:avLst/>
          </a:prstGeom>
        </p:spPr>
      </p:pic>
      <p:sp>
        <p:nvSpPr>
          <p:cNvPr id="3" name="PA_文本框 106"/>
          <p:cNvSpPr txBox="1"/>
          <p:nvPr>
            <p:custDataLst>
              <p:tags r:id="rId2"/>
            </p:custDataLst>
          </p:nvPr>
        </p:nvSpPr>
        <p:spPr>
          <a:xfrm>
            <a:off x="1382326" y="3122851"/>
            <a:ext cx="8135021" cy="1106805"/>
          </a:xfrm>
          <a:prstGeom prst="rect">
            <a:avLst/>
          </a:prstGeom>
          <a:noFill/>
        </p:spPr>
        <p:txBody>
          <a:bodyPr wrap="square" rtlCol="0">
            <a:spAutoFit/>
          </a:bodyPr>
          <a:lstStyle/>
          <a:p>
            <a:pPr algn="ctr"/>
            <a:r>
              <a:rPr lang="en-US" altLang="zh-CN" sz="6600" dirty="0">
                <a:solidFill>
                  <a:srgbClr val="C20F22"/>
                </a:solidFill>
                <a:latin typeface="华文隶书" panose="02010800040101010101" charset="-122"/>
                <a:ea typeface="华文隶书" panose="02010800040101010101" charset="-122"/>
                <a:cs typeface="+mn-ea"/>
              </a:rPr>
              <a:t>thank   you</a:t>
            </a:r>
            <a:endParaRPr lang="en-US" altLang="zh-CN" sz="6600" dirty="0">
              <a:solidFill>
                <a:srgbClr val="C20F22"/>
              </a:solidFill>
              <a:latin typeface="华文隶书" panose="02010800040101010101" charset="-122"/>
              <a:ea typeface="华文隶书" panose="02010800040101010101" charset="-122"/>
              <a:cs typeface="+mn-ea"/>
            </a:endParaRPr>
          </a:p>
        </p:txBody>
      </p:sp>
      <p:pic>
        <p:nvPicPr>
          <p:cNvPr id="18" name="Picture 4" descr="C:\Users\Administrator\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238" y="3549388"/>
            <a:ext cx="6191598" cy="4038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9" presetClass="entr" presetSubtype="0" fill="hold" grpId="7" nodeType="after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Effect transition="in" filter="dissolve">
                                      <p:cBhvr>
                                        <p:cTn id="11" dur="1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3" grpId="3"/>
      <p:bldP spid="3" grpId="4"/>
      <p:bldP spid="3" grpId="5"/>
      <p:bldP spid="3" grpId="6"/>
      <p:bldP spid="3" grpId="7"/>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1"/>
          <a:srcRect t="69886" b="15518"/>
          <a:stretch>
            <a:fillRect/>
          </a:stretch>
        </p:blipFill>
        <p:spPr>
          <a:xfrm rot="16200000" flipV="1">
            <a:off x="-2472055" y="2785428"/>
            <a:ext cx="6235065" cy="1287145"/>
          </a:xfrm>
          <a:prstGeom prst="rect">
            <a:avLst/>
          </a:prstGeom>
        </p:spPr>
      </p:pic>
      <p:sp>
        <p:nvSpPr>
          <p:cNvPr id="12" name="矩形 11"/>
          <p:cNvSpPr/>
          <p:nvPr/>
        </p:nvSpPr>
        <p:spPr>
          <a:xfrm>
            <a:off x="1887855" y="1512570"/>
            <a:ext cx="5386070" cy="645160"/>
          </a:xfrm>
          <a:prstGeom prst="rect">
            <a:avLst/>
          </a:prstGeom>
          <a:noFill/>
          <a:ln w="12700" cmpd="sng">
            <a:noFill/>
            <a:prstDash val="solid"/>
          </a:ln>
        </p:spPr>
        <p:txBody>
          <a:bodyPr wrap="none" lIns="91440" tIns="45720" rIns="91440" bIns="45720">
            <a:spAutoFit/>
          </a:bodyPr>
          <a:lstStyle/>
          <a:p>
            <a:pPr indent="0" algn="l">
              <a:buFont typeface="+mj-lt"/>
              <a:buNone/>
            </a:pPr>
            <a:r>
              <a:rPr lang="en-US" altLang="zh-CN" sz="3600" dirty="0">
                <a:solidFill>
                  <a:srgbClr val="B61A31"/>
                </a:solidFill>
                <a:latin typeface="华文隶书" panose="02010800040101010101" charset="-122"/>
                <a:ea typeface="华文隶书" panose="02010800040101010101" charset="-122"/>
                <a:sym typeface="+mn-ea"/>
              </a:rPr>
              <a:t>1.</a:t>
            </a:r>
            <a:r>
              <a:rPr lang="en-US" altLang="zh-CN" sz="3600" dirty="0">
                <a:solidFill>
                  <a:srgbClr val="B61A31"/>
                </a:solidFill>
                <a:latin typeface="华文隶书" panose="02010800040101010101" charset="-122"/>
                <a:ea typeface="华文隶书" panose="02010800040101010101" charset="-122"/>
                <a:sym typeface="+mn-ea"/>
              </a:rPr>
              <a:t>THE Origin of  Laba Festival</a:t>
            </a:r>
            <a:endParaRPr lang="en-US" altLang="zh-CN" sz="3600" dirty="0">
              <a:ln w="0"/>
              <a:solidFill>
                <a:srgbClr val="FF0000"/>
              </a:solidFill>
              <a:effectLst>
                <a:outerShdw blurRad="38100" dist="38100" dir="2700000" algn="tl">
                  <a:srgbClr val="000000">
                    <a:alpha val="43137"/>
                  </a:srgbClr>
                </a:outerShdw>
              </a:effectLst>
              <a:latin typeface="华文隶书" panose="02010800040101010101" charset="-122"/>
              <a:ea typeface="华文隶书" panose="02010800040101010101" charset="-122"/>
              <a:sym typeface="+mn-ea"/>
              <a:hlinkClick r:id="rId2" action="ppaction://hlinksldjump"/>
            </a:endParaRPr>
          </a:p>
        </p:txBody>
      </p:sp>
      <p:grpSp>
        <p:nvGrpSpPr>
          <p:cNvPr id="9" name="组合 8"/>
          <p:cNvGrpSpPr/>
          <p:nvPr/>
        </p:nvGrpSpPr>
        <p:grpSpPr>
          <a:xfrm>
            <a:off x="1887855" y="2505075"/>
            <a:ext cx="6588125" cy="989330"/>
            <a:chOff x="504" y="5402"/>
            <a:chExt cx="10375" cy="1558"/>
          </a:xfrm>
        </p:grpSpPr>
        <p:sp>
          <p:nvSpPr>
            <p:cNvPr id="10" name="矩形 9"/>
            <p:cNvSpPr/>
            <p:nvPr/>
          </p:nvSpPr>
          <p:spPr>
            <a:xfrm>
              <a:off x="504" y="5944"/>
              <a:ext cx="8713" cy="1016"/>
            </a:xfrm>
            <a:prstGeom prst="rect">
              <a:avLst/>
            </a:prstGeom>
            <a:noFill/>
          </p:spPr>
          <p:txBody>
            <a:bodyPr wrap="none" lIns="91440" tIns="45720" rIns="91440" bIns="45720">
              <a:spAutoFit/>
            </a:bodyPr>
            <a:lstStyle/>
            <a:p>
              <a:pPr algn="l"/>
              <a:r>
                <a:rPr lang="en-US" altLang="zh-CN" sz="3600" dirty="0">
                  <a:solidFill>
                    <a:srgbClr val="B61A31"/>
                  </a:solidFill>
                  <a:latin typeface="华文隶书" panose="02010800040101010101" charset="-122"/>
                  <a:ea typeface="华文隶书" panose="02010800040101010101" charset="-122"/>
                  <a:sym typeface="+mn-ea"/>
                </a:rPr>
                <a:t>2.</a:t>
              </a:r>
              <a:r>
                <a:rPr lang="en-US" altLang="zh-CN" sz="3600" dirty="0">
                  <a:solidFill>
                    <a:srgbClr val="B61A31"/>
                  </a:solidFill>
                  <a:latin typeface="华文隶书" panose="02010800040101010101" charset="-122"/>
                  <a:ea typeface="华文隶书" panose="02010800040101010101" charset="-122"/>
                  <a:sym typeface="+mn-ea"/>
                </a:rPr>
                <a:t>THE Legend of  Laba Festival</a:t>
              </a:r>
              <a:endParaRPr lang="en-US" altLang="zh-CN" sz="36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endParaRPr>
            </a:p>
          </p:txBody>
        </p:sp>
        <p:cxnSp>
          <p:nvCxnSpPr>
            <p:cNvPr id="13" name="直接箭头连接符 12"/>
            <p:cNvCxnSpPr/>
            <p:nvPr/>
          </p:nvCxnSpPr>
          <p:spPr>
            <a:xfrm flipV="1">
              <a:off x="5366" y="5402"/>
              <a:ext cx="5513" cy="31"/>
            </a:xfrm>
            <a:prstGeom prst="straightConnector1">
              <a:avLst/>
            </a:prstGeom>
            <a:ln w="31750">
              <a:noFill/>
              <a:prstDash val="lgDashDot"/>
              <a:tailEnd type="triangl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887855" y="3497580"/>
            <a:ext cx="6496050" cy="1344930"/>
            <a:chOff x="649" y="5402"/>
            <a:chExt cx="10230" cy="2118"/>
          </a:xfrm>
        </p:grpSpPr>
        <p:sp>
          <p:nvSpPr>
            <p:cNvPr id="18" name="矩形 17"/>
            <p:cNvSpPr/>
            <p:nvPr/>
          </p:nvSpPr>
          <p:spPr>
            <a:xfrm>
              <a:off x="649" y="6504"/>
              <a:ext cx="8611" cy="1016"/>
            </a:xfrm>
            <a:prstGeom prst="rect">
              <a:avLst/>
            </a:prstGeom>
            <a:noFill/>
            <a:ln>
              <a:noFill/>
            </a:ln>
          </p:spPr>
          <p:txBody>
            <a:bodyPr wrap="none" lIns="91440" tIns="45720" rIns="91440" bIns="45720">
              <a:spAutoFit/>
            </a:bodyPr>
            <a:lstStyle/>
            <a:p>
              <a:pPr algn="l"/>
              <a:r>
                <a:rPr lang="en-US" altLang="zh-CN" sz="3600" dirty="0">
                  <a:solidFill>
                    <a:srgbClr val="B61A31"/>
                  </a:solidFill>
                  <a:latin typeface="华文隶书" panose="02010800040101010101" charset="-122"/>
                  <a:ea typeface="华文隶书" panose="02010800040101010101" charset="-122"/>
                  <a:sym typeface="+mn-ea"/>
                </a:rPr>
                <a:t>3.</a:t>
              </a:r>
              <a:r>
                <a:rPr lang="en-US" altLang="zh-CN" sz="3600" dirty="0">
                  <a:solidFill>
                    <a:srgbClr val="B61A31"/>
                  </a:solidFill>
                  <a:latin typeface="华文隶书" panose="02010800040101010101" charset="-122"/>
                  <a:ea typeface="华文隶书" panose="02010800040101010101" charset="-122"/>
                  <a:sym typeface="+mn-ea"/>
                </a:rPr>
                <a:t>THE custom of  Laba porridge</a:t>
              </a:r>
              <a:endParaRPr lang="en-US" altLang="zh-CN" sz="36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endParaRPr>
            </a:p>
          </p:txBody>
        </p:sp>
        <p:cxnSp>
          <p:nvCxnSpPr>
            <p:cNvPr id="19" name="直接箭头连接符 18"/>
            <p:cNvCxnSpPr/>
            <p:nvPr/>
          </p:nvCxnSpPr>
          <p:spPr>
            <a:xfrm flipV="1">
              <a:off x="5366" y="5402"/>
              <a:ext cx="5513" cy="31"/>
            </a:xfrm>
            <a:prstGeom prst="straightConnector1">
              <a:avLst/>
            </a:prstGeom>
            <a:ln w="31750">
              <a:noFill/>
              <a:prstDash val="lgDashDot"/>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 name="图片 10" descr="5a50a8d9489ef75c4b6a759b1274ab73"/>
          <p:cNvPicPr>
            <a:picLocks noChangeAspect="1"/>
          </p:cNvPicPr>
          <p:nvPr/>
        </p:nvPicPr>
        <p:blipFill>
          <a:blip r:embed="rId1"/>
          <a:stretch>
            <a:fillRect/>
          </a:stretch>
        </p:blipFill>
        <p:spPr>
          <a:xfrm>
            <a:off x="10293350" y="-172720"/>
            <a:ext cx="1544320" cy="4754880"/>
          </a:xfrm>
          <a:prstGeom prst="rect">
            <a:avLst/>
          </a:prstGeom>
        </p:spPr>
      </p:pic>
      <p:pic>
        <p:nvPicPr>
          <p:cNvPr id="13" name="图片 12" descr="38ec3f16d260343e7380c50834de5d40"/>
          <p:cNvPicPr>
            <a:picLocks noChangeAspect="1"/>
          </p:cNvPicPr>
          <p:nvPr/>
        </p:nvPicPr>
        <p:blipFill>
          <a:blip r:embed="rId2"/>
          <a:srcRect t="2594"/>
          <a:stretch>
            <a:fillRect/>
          </a:stretch>
        </p:blipFill>
        <p:spPr>
          <a:xfrm>
            <a:off x="-371475" y="3512185"/>
            <a:ext cx="6637020" cy="4006215"/>
          </a:xfrm>
          <a:prstGeom prst="rect">
            <a:avLst/>
          </a:prstGeom>
        </p:spPr>
      </p:pic>
      <p:sp>
        <p:nvSpPr>
          <p:cNvPr id="12" name="矩形 11"/>
          <p:cNvSpPr/>
          <p:nvPr/>
        </p:nvSpPr>
        <p:spPr>
          <a:xfrm>
            <a:off x="704215" y="2212340"/>
            <a:ext cx="8157210" cy="922020"/>
          </a:xfrm>
          <a:prstGeom prst="rect">
            <a:avLst/>
          </a:prstGeom>
          <a:noFill/>
          <a:ln>
            <a:noFill/>
          </a:ln>
        </p:spPr>
        <p:txBody>
          <a:bodyPr wrap="none" lIns="91440" tIns="45720" rIns="91440" bIns="45720">
            <a:spAutoFit/>
          </a:bodyPr>
          <a:lstStyle/>
          <a:p>
            <a:pPr indent="0" algn="l">
              <a:buFont typeface="+mj-lt"/>
              <a:buNone/>
            </a:pPr>
            <a:r>
              <a:rPr lang="en-US" altLang="zh-CN" sz="5400" dirty="0">
                <a:solidFill>
                  <a:srgbClr val="B61A31"/>
                </a:solidFill>
                <a:latin typeface="华文隶书" panose="02010800040101010101" charset="-122"/>
                <a:ea typeface="华文隶书" panose="02010800040101010101" charset="-122"/>
                <a:sym typeface="+mn-ea"/>
              </a:rPr>
              <a:t>1. THE Origin of  Laba Festival</a:t>
            </a:r>
            <a:endParaRPr lang="en-US" altLang="zh-CN" sz="54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459463" y="1097845"/>
            <a:ext cx="2585720" cy="583565"/>
          </a:xfrm>
          <a:prstGeom prst="rect">
            <a:avLst/>
          </a:prstGeom>
          <a:noFill/>
        </p:spPr>
        <p:txBody>
          <a:bodyPr wrap="none" lIns="91440" tIns="45720" rIns="91440" bIns="45720">
            <a:spAutoFit/>
          </a:bodyPr>
          <a:lstStyle/>
          <a:p>
            <a:pPr algn="ctr"/>
            <a:r>
              <a:rPr lang="en-US" altLang="zh-CN" sz="3200" dirty="0" smtClean="0">
                <a:ln w="0"/>
                <a:solidFill>
                  <a:srgbClr val="C00000">
                    <a:alpha val="77000"/>
                  </a:srgbClr>
                </a:solidFill>
                <a:effectLst/>
                <a:latin typeface="华文隶书" panose="02010800040101010101" charset="-122"/>
                <a:ea typeface="华文隶书" panose="02010800040101010101" charset="-122"/>
              </a:rPr>
              <a:t>Tales of legendia</a:t>
            </a:r>
            <a:endParaRPr lang="en-US" altLang="zh-CN" sz="3200" dirty="0" smtClean="0">
              <a:ln w="0"/>
              <a:solidFill>
                <a:srgbClr val="C00000">
                  <a:alpha val="77000"/>
                </a:srgbClr>
              </a:solidFill>
              <a:effectLst/>
              <a:latin typeface="华文隶书" panose="02010800040101010101" charset="-122"/>
              <a:ea typeface="华文隶书" panose="02010800040101010101" charset="-122"/>
            </a:endParaRPr>
          </a:p>
        </p:txBody>
      </p:sp>
      <p:cxnSp>
        <p:nvCxnSpPr>
          <p:cNvPr id="11" name="直接连接符 10"/>
          <p:cNvCxnSpPr/>
          <p:nvPr/>
        </p:nvCxnSpPr>
        <p:spPr>
          <a:xfrm>
            <a:off x="4457490" y="1841500"/>
            <a:ext cx="1798" cy="4079984"/>
          </a:xfrm>
          <a:prstGeom prst="line">
            <a:avLst/>
          </a:prstGeom>
          <a:ln w="31750">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 Box 6"/>
          <p:cNvSpPr txBox="1"/>
          <p:nvPr/>
        </p:nvSpPr>
        <p:spPr>
          <a:xfrm>
            <a:off x="4662805" y="1396365"/>
            <a:ext cx="6218555" cy="5354320"/>
          </a:xfrm>
          <a:prstGeom prst="rect">
            <a:avLst/>
          </a:prstGeom>
          <a:noFill/>
          <a:ln w="9525">
            <a:noFill/>
          </a:ln>
        </p:spPr>
        <p:txBody>
          <a:bodyPr wrap="square">
            <a:spAutoFit/>
          </a:bodyPr>
          <a:lstStyle/>
          <a:p>
            <a:pPr fontAlgn="auto">
              <a:lnSpc>
                <a:spcPct val="150000"/>
              </a:lnSpc>
              <a:spcBef>
                <a:spcPts val="0"/>
              </a:spcBef>
            </a:pPr>
            <a:r>
              <a:rPr lang="en-US" altLang="zh-CN" sz="2800" dirty="0">
                <a:solidFill>
                  <a:schemeClr val="tx1"/>
                </a:solidFill>
                <a:latin typeface="华文隶书" panose="02010800040101010101" charset="-122"/>
                <a:ea typeface="华文隶书" panose="02010800040101010101" charset="-122"/>
              </a:rPr>
              <a:t> </a:t>
            </a:r>
            <a:r>
              <a:rPr lang="en-US" altLang="zh-CN" sz="2400" dirty="0">
                <a:solidFill>
                  <a:schemeClr val="tx1"/>
                </a:solidFill>
                <a:latin typeface="华文隶书" panose="02010800040101010101" charset="-122"/>
                <a:ea typeface="华文隶书" panose="02010800040101010101" charset="-122"/>
              </a:rPr>
              <a:t>  </a:t>
            </a:r>
            <a:r>
              <a:rPr lang="en-US" altLang="zh-CN" sz="2000" dirty="0">
                <a:solidFill>
                  <a:schemeClr val="tx1"/>
                </a:solidFill>
                <a:latin typeface="微软雅黑" panose="020B0503020204020204" pitchFamily="34" charset="-122"/>
                <a:ea typeface="微软雅黑" panose="020B0503020204020204" pitchFamily="34" charset="-122"/>
              </a:rPr>
              <a:t>Since the pre-Qin period, the Laba Festival has been used for ancestral and divine worship, praying for a bountiful harvest and auspiciousness. In addition to the activities of ancestor veneration and deity worship, people also engage in epidemic expulsion during the Laba Festival. This practice originates from ancient rituals of exorcising evil spirits and preventing epidemics. One of the medical methods in prehistoric times was the expulsion of evil spirits to treat epidemics.</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2" name="图片 1" descr="timg88"/>
          <p:cNvPicPr>
            <a:picLocks noChangeAspect="1"/>
          </p:cNvPicPr>
          <p:nvPr/>
        </p:nvPicPr>
        <p:blipFill>
          <a:blip r:embed="rId1"/>
          <a:srcRect l="2699" t="1600" r="1200" b="8998"/>
          <a:stretch>
            <a:fillRect/>
          </a:stretch>
        </p:blipFill>
        <p:spPr>
          <a:xfrm>
            <a:off x="554990" y="1396365"/>
            <a:ext cx="3561080" cy="4970145"/>
          </a:xfrm>
          <a:prstGeom prst="rect">
            <a:avLst/>
          </a:prstGeom>
        </p:spPr>
      </p:pic>
      <p:grpSp>
        <p:nvGrpSpPr>
          <p:cNvPr id="3" name="组合 2"/>
          <p:cNvGrpSpPr/>
          <p:nvPr/>
        </p:nvGrpSpPr>
        <p:grpSpPr>
          <a:xfrm>
            <a:off x="258445" y="115570"/>
            <a:ext cx="6293485" cy="982345"/>
            <a:chOff x="407" y="182"/>
            <a:chExt cx="9911" cy="1547"/>
          </a:xfrm>
        </p:grpSpPr>
        <p:pic>
          <p:nvPicPr>
            <p:cNvPr id="4" name="图片 3" descr="220b4e65800d5d0610514878955abbaf"/>
            <p:cNvPicPr>
              <a:picLocks noChangeAspect="1"/>
            </p:cNvPicPr>
            <p:nvPr/>
          </p:nvPicPr>
          <p:blipFill>
            <a:blip r:embed="rId2">
              <a:lum contrast="-12000"/>
            </a:blip>
            <a:stretch>
              <a:fillRect/>
            </a:stretch>
          </p:blipFill>
          <p:spPr>
            <a:xfrm>
              <a:off x="407" y="182"/>
              <a:ext cx="1209" cy="1547"/>
            </a:xfrm>
            <a:prstGeom prst="rect">
              <a:avLst/>
            </a:prstGeom>
          </p:spPr>
        </p:pic>
        <p:sp>
          <p:nvSpPr>
            <p:cNvPr id="12" name="矩形 11"/>
            <p:cNvSpPr/>
            <p:nvPr/>
          </p:nvSpPr>
          <p:spPr>
            <a:xfrm>
              <a:off x="1484" y="539"/>
              <a:ext cx="8834" cy="1016"/>
            </a:xfrm>
            <a:prstGeom prst="rect">
              <a:avLst/>
            </a:prstGeom>
            <a:noFill/>
          </p:spPr>
          <p:txBody>
            <a:bodyPr wrap="none" lIns="91440" tIns="45720" rIns="91440" bIns="45720">
              <a:spAutoFit/>
            </a:bodyPr>
            <a:lstStyle/>
            <a:p>
              <a:pPr indent="0" algn="l">
                <a:buFont typeface="+mj-lt"/>
                <a:buNone/>
              </a:pPr>
              <a:r>
                <a:rPr lang="en-US" altLang="zh-CN" sz="3600" dirty="0">
                  <a:solidFill>
                    <a:srgbClr val="B61A31"/>
                  </a:solidFill>
                  <a:latin typeface="华文隶书" panose="02010800040101010101" charset="-122"/>
                  <a:ea typeface="华文隶书" panose="02010800040101010101" charset="-122"/>
                  <a:sym typeface="+mn-ea"/>
                </a:rPr>
                <a:t>1.  </a:t>
              </a:r>
              <a:r>
                <a:rPr lang="en-US" altLang="zh-CN" sz="3600" dirty="0">
                  <a:solidFill>
                    <a:srgbClr val="B61A31"/>
                  </a:solidFill>
                  <a:latin typeface="华文隶书" panose="02010800040101010101" charset="-122"/>
                  <a:ea typeface="华文隶书" panose="02010800040101010101" charset="-122"/>
                  <a:sym typeface="+mn-ea"/>
                </a:rPr>
                <a:t>THE Origin of  Laba Festival</a:t>
              </a:r>
              <a:endParaRPr lang="zh-CN" altLang="en-US" sz="36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hlinkClick r:id="rId3" action="ppaction://hlinksldjump"/>
              </a:endParaRP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59"/>
                                        <p:tgtEl>
                                          <p:spTgt spid="11"/>
                                        </p:tgtEl>
                                      </p:cBhvr>
                                    </p:animEffect>
                                  </p:childTnLst>
                                </p:cTn>
                              </p:par>
                            </p:childTnLst>
                          </p:cTn>
                        </p:par>
                        <p:par>
                          <p:cTn id="12" fill="hold">
                            <p:stCondLst>
                              <p:cond delay="1500"/>
                            </p:stCondLst>
                            <p:childTnLst>
                              <p:par>
                                <p:cTn id="13" presetID="8"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par>
                          <p:cTn id="16" fill="hold">
                            <p:stCondLst>
                              <p:cond delay="3500"/>
                            </p:stCondLst>
                            <p:childTnLst>
                              <p:par>
                                <p:cTn id="17" presetID="53" presetClass="entr" presetSubtype="16"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259" fill="hold"/>
                                        <p:tgtEl>
                                          <p:spTgt spid="65"/>
                                        </p:tgtEl>
                                        <p:attrNameLst>
                                          <p:attrName>ppt_w</p:attrName>
                                        </p:attrNameLst>
                                      </p:cBhvr>
                                      <p:tavLst>
                                        <p:tav tm="0">
                                          <p:val>
                                            <p:fltVal val="0"/>
                                          </p:val>
                                        </p:tav>
                                        <p:tav tm="100000">
                                          <p:val>
                                            <p:strVal val="#ppt_w"/>
                                          </p:val>
                                        </p:tav>
                                      </p:tavLst>
                                    </p:anim>
                                    <p:anim calcmode="lin" valueType="num">
                                      <p:cBhvr>
                                        <p:cTn id="20" dur="259" fill="hold"/>
                                        <p:tgtEl>
                                          <p:spTgt spid="65"/>
                                        </p:tgtEl>
                                        <p:attrNameLst>
                                          <p:attrName>ppt_h</p:attrName>
                                        </p:attrNameLst>
                                      </p:cBhvr>
                                      <p:tavLst>
                                        <p:tav tm="0">
                                          <p:val>
                                            <p:fltVal val="0"/>
                                          </p:val>
                                        </p:tav>
                                        <p:tav tm="100000">
                                          <p:val>
                                            <p:strVal val="#ppt_h"/>
                                          </p:val>
                                        </p:tav>
                                      </p:tavLst>
                                    </p:anim>
                                    <p:animEffect transition="in" filter="fade">
                                      <p:cBhvr>
                                        <p:cTn id="21" dur="259"/>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36855" y="1951355"/>
            <a:ext cx="8543925" cy="922020"/>
          </a:xfrm>
          <a:prstGeom prst="rect">
            <a:avLst/>
          </a:prstGeom>
          <a:noFill/>
        </p:spPr>
        <p:txBody>
          <a:bodyPr wrap="none" lIns="91440" tIns="45720" rIns="91440" bIns="45720">
            <a:spAutoFit/>
          </a:bodyPr>
          <a:lstStyle/>
          <a:p>
            <a:pPr indent="0" algn="l">
              <a:buFont typeface="+mj-lt"/>
              <a:buNone/>
            </a:pPr>
            <a:r>
              <a:rPr lang="en-US" altLang="zh-CN" sz="5400" dirty="0">
                <a:solidFill>
                  <a:srgbClr val="B61A31"/>
                </a:solidFill>
                <a:latin typeface="华文隶书" panose="02010800040101010101" charset="-122"/>
                <a:ea typeface="华文隶书" panose="02010800040101010101" charset="-122"/>
                <a:sym typeface="+mn-ea"/>
              </a:rPr>
              <a:t>2.  </a:t>
            </a:r>
            <a:r>
              <a:rPr lang="en-US" altLang="zh-CN" sz="5400" dirty="0">
                <a:solidFill>
                  <a:srgbClr val="B61A31"/>
                </a:solidFill>
                <a:latin typeface="华文隶书" panose="02010800040101010101" charset="-122"/>
                <a:ea typeface="华文隶书" panose="02010800040101010101" charset="-122"/>
                <a:sym typeface="+mn-ea"/>
              </a:rPr>
              <a:t>THE Legend of  Laba Festival</a:t>
            </a:r>
            <a:endParaRPr lang="en-US" altLang="zh-CN" sz="54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hlinkClick r:id="rId1" action="ppaction://hlinksldjump"/>
            </a:endParaRPr>
          </a:p>
        </p:txBody>
      </p:sp>
      <p:pic>
        <p:nvPicPr>
          <p:cNvPr id="20" name="图片 19"/>
          <p:cNvPicPr>
            <a:picLocks noChangeAspect="1"/>
          </p:cNvPicPr>
          <p:nvPr/>
        </p:nvPicPr>
        <p:blipFill>
          <a:blip r:embed="rId2">
            <a:lum bright="-12000" contrast="-30000"/>
            <a:extLst>
              <a:ext uri="{28A0092B-C50C-407E-A947-70E740481C1C}">
                <a14:useLocalDpi xmlns:a14="http://schemas.microsoft.com/office/drawing/2010/main" val="0"/>
              </a:ext>
            </a:extLst>
          </a:blip>
          <a:stretch>
            <a:fillRect/>
          </a:stretch>
        </p:blipFill>
        <p:spPr>
          <a:xfrm>
            <a:off x="28667" y="3177975"/>
            <a:ext cx="5218900" cy="3663267"/>
          </a:xfrm>
          <a:prstGeom prst="rect">
            <a:avLst/>
          </a:prstGeom>
        </p:spPr>
      </p:pic>
      <p:pic>
        <p:nvPicPr>
          <p:cNvPr id="21" name="图片 20" descr="5a50a8d9489ef75c4b6a759b1274ab73"/>
          <p:cNvPicPr>
            <a:picLocks noChangeAspect="1"/>
          </p:cNvPicPr>
          <p:nvPr/>
        </p:nvPicPr>
        <p:blipFill>
          <a:blip r:embed="rId3"/>
          <a:stretch>
            <a:fillRect/>
          </a:stretch>
        </p:blipFill>
        <p:spPr>
          <a:xfrm>
            <a:off x="10647680" y="-172720"/>
            <a:ext cx="1544320" cy="4754880"/>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ext Box 13"/>
          <p:cNvSpPr txBox="1"/>
          <p:nvPr/>
        </p:nvSpPr>
        <p:spPr>
          <a:xfrm>
            <a:off x="4201160" y="974725"/>
            <a:ext cx="7682865" cy="5675630"/>
          </a:xfrm>
          <a:prstGeom prst="rect">
            <a:avLst/>
          </a:prstGeom>
          <a:noFill/>
          <a:ln w="9525">
            <a:noFill/>
          </a:ln>
        </p:spPr>
        <p:txBody>
          <a:bodyPr wrap="square">
            <a:noAutofit/>
          </a:bodyPr>
          <a:lstStyle/>
          <a:p>
            <a:pPr fontAlgn="auto">
              <a:lnSpc>
                <a:spcPct val="150000"/>
              </a:lnSpc>
              <a:buNone/>
            </a:pPr>
            <a:r>
              <a:rPr lang="en-US" altLang="zh-CN" sz="2000" dirty="0">
                <a:solidFill>
                  <a:schemeClr val="tx1"/>
                </a:solidFill>
                <a:latin typeface="华文隶书" panose="02010800040101010101" charset="-122"/>
                <a:ea typeface="华文隶书" panose="02010800040101010101" charset="-122"/>
                <a:sym typeface="+mn-ea"/>
              </a:rPr>
              <a:t>The Laba Festival originated from people's remembrance of Yue Fei. During the harsh winter when Yue's army fought against the Jin invaders, the troops faced severe food shortages and freezing conditions. The local populace sent them porridge, and the Yue Army feasted on the "Thousand-Home Porridge" provided by the people, ultimately achieving a decisive victory. This day fell on the eighth day of the twelfth lunar month. After Yue Fei's death, the people began commemorating him by cooking porridge with coarse grains and nuts on the eighth day of the twelfth lunar month, which eventually became a lasting tradition.</a:t>
            </a:r>
            <a:endParaRPr lang="en-US" altLang="zh-CN" sz="2000" dirty="0">
              <a:solidFill>
                <a:schemeClr val="tx1"/>
              </a:solidFill>
              <a:latin typeface="华文隶书" panose="02010800040101010101" charset="-122"/>
              <a:ea typeface="华文隶书" panose="02010800040101010101" charset="-122"/>
              <a:sym typeface="+mn-ea"/>
            </a:endParaRPr>
          </a:p>
        </p:txBody>
      </p:sp>
      <p:pic>
        <p:nvPicPr>
          <p:cNvPr id="2" name="图片 1" descr="u=133588653,3865271484&amp;fm=27&amp;gp=0"/>
          <p:cNvPicPr>
            <a:picLocks noChangeAspect="1"/>
          </p:cNvPicPr>
          <p:nvPr/>
        </p:nvPicPr>
        <p:blipFill>
          <a:blip r:embed="rId1"/>
          <a:stretch>
            <a:fillRect/>
          </a:stretch>
        </p:blipFill>
        <p:spPr>
          <a:xfrm>
            <a:off x="0" y="1609725"/>
            <a:ext cx="4185920" cy="3393440"/>
          </a:xfrm>
          <a:prstGeom prst="rect">
            <a:avLst/>
          </a:prstGeom>
        </p:spPr>
      </p:pic>
      <p:grpSp>
        <p:nvGrpSpPr>
          <p:cNvPr id="3" name="组合 2"/>
          <p:cNvGrpSpPr/>
          <p:nvPr/>
        </p:nvGrpSpPr>
        <p:grpSpPr>
          <a:xfrm>
            <a:off x="258445" y="115570"/>
            <a:ext cx="6216650" cy="982345"/>
            <a:chOff x="407" y="182"/>
            <a:chExt cx="9790" cy="1547"/>
          </a:xfrm>
        </p:grpSpPr>
        <p:pic>
          <p:nvPicPr>
            <p:cNvPr id="4" name="图片 3" descr="220b4e65800d5d0610514878955abbaf"/>
            <p:cNvPicPr>
              <a:picLocks noChangeAspect="1"/>
            </p:cNvPicPr>
            <p:nvPr/>
          </p:nvPicPr>
          <p:blipFill>
            <a:blip r:embed="rId2">
              <a:lum contrast="-12000"/>
            </a:blip>
            <a:stretch>
              <a:fillRect/>
            </a:stretch>
          </p:blipFill>
          <p:spPr>
            <a:xfrm>
              <a:off x="407" y="182"/>
              <a:ext cx="1209" cy="1547"/>
            </a:xfrm>
            <a:prstGeom prst="rect">
              <a:avLst/>
            </a:prstGeom>
          </p:spPr>
        </p:pic>
        <p:sp>
          <p:nvSpPr>
            <p:cNvPr id="10" name="矩形 9"/>
            <p:cNvSpPr/>
            <p:nvPr/>
          </p:nvSpPr>
          <p:spPr>
            <a:xfrm>
              <a:off x="1484" y="519"/>
              <a:ext cx="8713" cy="1016"/>
            </a:xfrm>
            <a:prstGeom prst="rect">
              <a:avLst/>
            </a:prstGeom>
            <a:noFill/>
          </p:spPr>
          <p:txBody>
            <a:bodyPr wrap="none" lIns="91440" tIns="45720" rIns="91440" bIns="45720">
              <a:spAutoFit/>
            </a:bodyPr>
            <a:lstStyle/>
            <a:p>
              <a:pPr algn="l"/>
              <a:r>
                <a:rPr lang="en-US" altLang="zh-CN" sz="3600" dirty="0">
                  <a:solidFill>
                    <a:srgbClr val="B61A31"/>
                  </a:solidFill>
                  <a:latin typeface="华文隶书" panose="02010800040101010101" charset="-122"/>
                  <a:ea typeface="华文隶书" panose="02010800040101010101" charset="-122"/>
                  <a:sym typeface="+mn-ea"/>
                </a:rPr>
                <a:t>2.THE Legend of  Laba Festival</a:t>
              </a:r>
              <a:endParaRPr lang="zh-CN" altLang="en-US" sz="36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endParaRPr>
            </a:p>
          </p:txBody>
        </p:sp>
      </p:grpSp>
    </p:spTree>
    <p:custDataLst>
      <p:tags r:id="rId3"/>
    </p:custData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a50a8d9489ef75c4b6a759b1274ab73"/>
          <p:cNvPicPr>
            <a:picLocks noChangeAspect="1"/>
          </p:cNvPicPr>
          <p:nvPr/>
        </p:nvPicPr>
        <p:blipFill>
          <a:blip r:embed="rId1"/>
          <a:stretch>
            <a:fillRect/>
          </a:stretch>
        </p:blipFill>
        <p:spPr>
          <a:xfrm>
            <a:off x="10486390" y="-172720"/>
            <a:ext cx="1544320" cy="4754880"/>
          </a:xfrm>
          <a:prstGeom prst="rect">
            <a:avLst/>
          </a:prstGeom>
        </p:spPr>
      </p:pic>
      <p:sp>
        <p:nvSpPr>
          <p:cNvPr id="4" name="矩形 3"/>
          <p:cNvSpPr/>
          <p:nvPr/>
        </p:nvSpPr>
        <p:spPr>
          <a:xfrm>
            <a:off x="329565" y="2366645"/>
            <a:ext cx="8281035" cy="922020"/>
          </a:xfrm>
          <a:prstGeom prst="rect">
            <a:avLst/>
          </a:prstGeom>
          <a:noFill/>
        </p:spPr>
        <p:txBody>
          <a:bodyPr wrap="none" lIns="91440" tIns="45720" rIns="91440" bIns="45720">
            <a:spAutoFit/>
          </a:bodyPr>
          <a:lstStyle/>
          <a:p>
            <a:pPr indent="0" algn="l">
              <a:buFont typeface="+mj-lt"/>
              <a:buNone/>
            </a:pPr>
            <a:r>
              <a:rPr lang="en-US" altLang="zh-CN" sz="5400" dirty="0">
                <a:solidFill>
                  <a:srgbClr val="B61A31"/>
                </a:solidFill>
                <a:latin typeface="华文隶书" panose="02010800040101010101" charset="-122"/>
                <a:ea typeface="华文隶书" panose="02010800040101010101" charset="-122"/>
                <a:sym typeface="+mn-ea"/>
              </a:rPr>
              <a:t>3. </a:t>
            </a:r>
            <a:r>
              <a:rPr lang="en-US" altLang="zh-CN" sz="5400" dirty="0">
                <a:solidFill>
                  <a:srgbClr val="B61A31"/>
                </a:solidFill>
                <a:latin typeface="华文隶书" panose="02010800040101010101" charset="-122"/>
                <a:ea typeface="华文隶书" panose="02010800040101010101" charset="-122"/>
                <a:sym typeface="+mn-ea"/>
              </a:rPr>
              <a:t>THE custom of  Laba porridge</a:t>
            </a:r>
            <a:endParaRPr lang="zh-CN" altLang="en-US" sz="54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hlinkClick r:id="rId2" action="ppaction://hlinksldjump"/>
            </a:endParaRPr>
          </a:p>
        </p:txBody>
      </p:sp>
      <p:pic>
        <p:nvPicPr>
          <p:cNvPr id="9" name="图片 8" descr="29831184a1b2a4662d2407261e22f7f2"/>
          <p:cNvPicPr>
            <a:picLocks noChangeAspect="1"/>
          </p:cNvPicPr>
          <p:nvPr/>
        </p:nvPicPr>
        <p:blipFill>
          <a:blip r:embed="rId3"/>
          <a:stretch>
            <a:fillRect/>
          </a:stretch>
        </p:blipFill>
        <p:spPr>
          <a:xfrm>
            <a:off x="-69215" y="2788920"/>
            <a:ext cx="3549650" cy="4834255"/>
          </a:xfrm>
          <a:prstGeom prst="rect">
            <a:avLst/>
          </a:prstGeom>
        </p:spPr>
      </p:pic>
    </p:spTree>
    <p:custDataLst>
      <p:tags r:id="rId4"/>
    </p:custData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8445" y="115570"/>
            <a:ext cx="6263640" cy="982345"/>
            <a:chOff x="407" y="182"/>
            <a:chExt cx="9864" cy="1547"/>
          </a:xfrm>
        </p:grpSpPr>
        <p:pic>
          <p:nvPicPr>
            <p:cNvPr id="8" name="图片 7" descr="220b4e65800d5d0610514878955abbaf"/>
            <p:cNvPicPr>
              <a:picLocks noChangeAspect="1"/>
            </p:cNvPicPr>
            <p:nvPr/>
          </p:nvPicPr>
          <p:blipFill>
            <a:blip r:embed="rId1">
              <a:lum contrast="-12000"/>
            </a:blip>
            <a:stretch>
              <a:fillRect/>
            </a:stretch>
          </p:blipFill>
          <p:spPr>
            <a:xfrm>
              <a:off x="407" y="182"/>
              <a:ext cx="1209" cy="1547"/>
            </a:xfrm>
            <a:prstGeom prst="rect">
              <a:avLst/>
            </a:prstGeom>
          </p:spPr>
        </p:pic>
        <p:sp>
          <p:nvSpPr>
            <p:cNvPr id="5" name="矩形 4"/>
            <p:cNvSpPr/>
            <p:nvPr/>
          </p:nvSpPr>
          <p:spPr>
            <a:xfrm>
              <a:off x="1484" y="539"/>
              <a:ext cx="8787" cy="1016"/>
            </a:xfrm>
            <a:prstGeom prst="rect">
              <a:avLst/>
            </a:prstGeom>
            <a:noFill/>
          </p:spPr>
          <p:txBody>
            <a:bodyPr wrap="none" lIns="91440" tIns="45720" rIns="91440" bIns="45720">
              <a:spAutoFit/>
            </a:bodyPr>
            <a:lstStyle/>
            <a:p>
              <a:pPr algn="l"/>
              <a:r>
                <a:rPr lang="en-US" altLang="zh-CN" sz="3600" dirty="0">
                  <a:solidFill>
                    <a:srgbClr val="B61A31"/>
                  </a:solidFill>
                  <a:latin typeface="华文隶书" panose="02010800040101010101" charset="-122"/>
                  <a:ea typeface="华文隶书" panose="02010800040101010101" charset="-122"/>
                  <a:sym typeface="+mn-ea"/>
                </a:rPr>
                <a:t>3. THE custom of  Laba porridge</a:t>
              </a:r>
              <a:endParaRPr lang="zh-CN" altLang="en-US" sz="36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endParaRPr>
            </a:p>
          </p:txBody>
        </p:sp>
      </p:grpSp>
      <p:pic>
        <p:nvPicPr>
          <p:cNvPr id="10" name="图片 9" descr="745bbda2381fa9c0c3c8c50b5240e0ca"/>
          <p:cNvPicPr>
            <a:picLocks noChangeAspect="1"/>
          </p:cNvPicPr>
          <p:nvPr/>
        </p:nvPicPr>
        <p:blipFill>
          <a:blip r:embed="rId2"/>
          <a:stretch>
            <a:fillRect/>
          </a:stretch>
        </p:blipFill>
        <p:spPr>
          <a:xfrm>
            <a:off x="-158750" y="2263775"/>
            <a:ext cx="6426835" cy="4805045"/>
          </a:xfrm>
          <a:prstGeom prst="rect">
            <a:avLst/>
          </a:prstGeom>
        </p:spPr>
      </p:pic>
      <p:sp>
        <p:nvSpPr>
          <p:cNvPr id="2" name="文本框 1"/>
          <p:cNvSpPr txBox="1"/>
          <p:nvPr/>
        </p:nvSpPr>
        <p:spPr>
          <a:xfrm>
            <a:off x="5423535" y="1426210"/>
            <a:ext cx="6096635" cy="5367020"/>
          </a:xfrm>
          <a:prstGeom prst="rect">
            <a:avLst/>
          </a:prstGeom>
          <a:noFill/>
        </p:spPr>
        <p:txBody>
          <a:bodyPr wrap="square" rtlCol="0">
            <a:spAutoFit/>
          </a:bodyPr>
          <a:lstStyle/>
          <a:p>
            <a:pPr algn="l">
              <a:lnSpc>
                <a:spcPct val="130000"/>
              </a:lnSpc>
            </a:pPr>
            <a:r>
              <a:rPr lang="en-US" altLang="zh-CN" sz="2400" dirty="0" smtClean="0">
                <a:latin typeface="华文隶书" panose="02010800040101010101" charset="-122"/>
                <a:ea typeface="华文隶书" panose="02010800040101010101" charset="-122"/>
                <a:sym typeface="+mn-ea"/>
              </a:rPr>
              <a:t>Laba porridge, also known as "Seven Treasures and Five Flavors Porridge," has a history of over a thousand years in China. Its earliest origins can be traced back to the Song Dynasty. On the day of Laba, Laba porridge was prepared by the imperial court, government offices, temples, and households of common people. By the Qing Dynasty, the custom of consuming Laba porridge had become even more prevalent.</a:t>
            </a:r>
            <a:endParaRPr lang="en-US" altLang="zh-CN" sz="2400" dirty="0" smtClean="0">
              <a:latin typeface="华文隶书" panose="02010800040101010101" charset="-122"/>
              <a:ea typeface="华文隶书" panose="02010800040101010101" charset="-122"/>
              <a:sym typeface="+mn-ea"/>
            </a:endParaRPr>
          </a:p>
        </p:txBody>
      </p:sp>
    </p:spTree>
    <p:custDataLst>
      <p:tags r:id="rId3"/>
    </p:custData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278755" y="2049780"/>
            <a:ext cx="2559685" cy="2347595"/>
            <a:chOff x="9641" y="2944"/>
            <a:chExt cx="4031" cy="3697"/>
          </a:xfrm>
        </p:grpSpPr>
        <p:pic>
          <p:nvPicPr>
            <p:cNvPr id="24587" name="Picture 11" descr="71372765795"/>
            <p:cNvPicPr>
              <a:picLocks noChangeAspect="1"/>
            </p:cNvPicPr>
            <p:nvPr/>
          </p:nvPicPr>
          <p:blipFill>
            <a:blip r:embed="rId1"/>
            <a:srcRect l="17796" t="9603" r="6570"/>
            <a:stretch>
              <a:fillRect/>
            </a:stretch>
          </p:blipFill>
          <p:spPr>
            <a:xfrm>
              <a:off x="9644" y="2951"/>
              <a:ext cx="4029" cy="3690"/>
            </a:xfrm>
            <a:prstGeom prst="rect">
              <a:avLst/>
            </a:prstGeom>
            <a:noFill/>
            <a:ln w="9525">
              <a:noFill/>
            </a:ln>
          </p:spPr>
        </p:pic>
        <p:sp>
          <p:nvSpPr>
            <p:cNvPr id="40" name="Rectangle 5"/>
            <p:cNvSpPr/>
            <p:nvPr/>
          </p:nvSpPr>
          <p:spPr>
            <a:xfrm>
              <a:off x="9641" y="2944"/>
              <a:ext cx="4030" cy="369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组合 6"/>
          <p:cNvGrpSpPr/>
          <p:nvPr/>
        </p:nvGrpSpPr>
        <p:grpSpPr>
          <a:xfrm>
            <a:off x="2372995" y="4397375"/>
            <a:ext cx="2907030" cy="2125980"/>
            <a:chOff x="549" y="6341"/>
            <a:chExt cx="4422" cy="3348"/>
          </a:xfrm>
        </p:grpSpPr>
        <p:pic>
          <p:nvPicPr>
            <p:cNvPr id="4" name="Picture 9" descr="001b24db0eac0e8fbb3733"/>
            <p:cNvPicPr>
              <a:picLocks noChangeAspect="1"/>
            </p:cNvPicPr>
            <p:nvPr/>
          </p:nvPicPr>
          <p:blipFill>
            <a:blip r:embed="rId2"/>
            <a:stretch>
              <a:fillRect/>
            </a:stretch>
          </p:blipFill>
          <p:spPr>
            <a:xfrm>
              <a:off x="549" y="6341"/>
              <a:ext cx="4423" cy="3348"/>
            </a:xfrm>
            <a:prstGeom prst="rect">
              <a:avLst/>
            </a:prstGeom>
            <a:noFill/>
            <a:ln w="9525">
              <a:noFill/>
            </a:ln>
          </p:spPr>
        </p:pic>
        <p:sp>
          <p:nvSpPr>
            <p:cNvPr id="41" name="Rectangle 6"/>
            <p:cNvSpPr/>
            <p:nvPr/>
          </p:nvSpPr>
          <p:spPr>
            <a:xfrm>
              <a:off x="606" y="6342"/>
              <a:ext cx="4309" cy="328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文本框 10"/>
          <p:cNvSpPr txBox="1"/>
          <p:nvPr/>
        </p:nvSpPr>
        <p:spPr>
          <a:xfrm flipH="1">
            <a:off x="3752850" y="1889760"/>
            <a:ext cx="2271395" cy="1272540"/>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sz="3600" b="1" dirty="0">
                <a:solidFill>
                  <a:schemeClr val="bg1"/>
                </a:solidFill>
                <a:latin typeface="Adobe 明體 Std L" panose="02020300000000000000" charset="-120"/>
                <a:ea typeface="Adobe 明體 Std L" panose="02020300000000000000" charset="-120"/>
                <a:sym typeface="+mn-ea"/>
              </a:rPr>
              <a:t> </a:t>
            </a:r>
            <a:endParaRPr lang="zh-CN" altLang="en-US" sz="3600" b="1" dirty="0">
              <a:solidFill>
                <a:schemeClr val="bg1"/>
              </a:solidFill>
              <a:latin typeface="Adobe 明體 Std L" panose="02020300000000000000" charset="-120"/>
              <a:ea typeface="Adobe 明體 Std L" panose="02020300000000000000" charset="-120"/>
              <a:sym typeface="+mn-ea"/>
            </a:endParaRPr>
          </a:p>
          <a:p>
            <a:pPr algn="ctr"/>
            <a:endParaRPr lang="zh-CN" altLang="en-US" sz="2800" b="1" dirty="0">
              <a:solidFill>
                <a:schemeClr val="bg1"/>
              </a:solidFill>
              <a:latin typeface="Adobe 明體 Std L" panose="02020300000000000000" charset="-120"/>
              <a:ea typeface="Adobe 明體 Std L" panose="02020300000000000000" charset="-120"/>
              <a:sym typeface="+mn-ea"/>
            </a:endParaRPr>
          </a:p>
        </p:txBody>
      </p:sp>
      <p:pic>
        <p:nvPicPr>
          <p:cNvPr id="24589" name="Picture 13" descr="10012205"/>
          <p:cNvPicPr>
            <a:picLocks noChangeAspect="1"/>
          </p:cNvPicPr>
          <p:nvPr/>
        </p:nvPicPr>
        <p:blipFill>
          <a:blip r:embed="rId3"/>
          <a:srcRect l="8257"/>
          <a:stretch>
            <a:fillRect/>
          </a:stretch>
        </p:blipFill>
        <p:spPr>
          <a:xfrm>
            <a:off x="2348230" y="2036445"/>
            <a:ext cx="2907030" cy="2352675"/>
          </a:xfrm>
          <a:prstGeom prst="rect">
            <a:avLst/>
          </a:prstGeom>
          <a:noFill/>
          <a:ln w="9525">
            <a:noFill/>
          </a:ln>
        </p:spPr>
      </p:pic>
      <p:pic>
        <p:nvPicPr>
          <p:cNvPr id="12" name="图片 11" descr="u=329205694,1584620579&amp;fm=27&amp;gp=0"/>
          <p:cNvPicPr>
            <a:picLocks noChangeAspect="1"/>
          </p:cNvPicPr>
          <p:nvPr/>
        </p:nvPicPr>
        <p:blipFill>
          <a:blip r:embed="rId4"/>
          <a:srcRect l="4974" r="9105"/>
          <a:stretch>
            <a:fillRect/>
          </a:stretch>
        </p:blipFill>
        <p:spPr>
          <a:xfrm>
            <a:off x="7900670" y="2036445"/>
            <a:ext cx="2720340" cy="2361565"/>
          </a:xfrm>
          <a:prstGeom prst="rect">
            <a:avLst/>
          </a:prstGeom>
        </p:spPr>
      </p:pic>
      <p:pic>
        <p:nvPicPr>
          <p:cNvPr id="13" name="图片 12" descr="20150121182154374972"/>
          <p:cNvPicPr>
            <a:picLocks noChangeAspect="1"/>
          </p:cNvPicPr>
          <p:nvPr/>
        </p:nvPicPr>
        <p:blipFill>
          <a:blip r:embed="rId5"/>
          <a:srcRect b="29984"/>
          <a:stretch>
            <a:fillRect/>
          </a:stretch>
        </p:blipFill>
        <p:spPr>
          <a:xfrm>
            <a:off x="5243195" y="4397375"/>
            <a:ext cx="5377815" cy="2125345"/>
          </a:xfrm>
          <a:prstGeom prst="rect">
            <a:avLst/>
          </a:prstGeom>
        </p:spPr>
      </p:pic>
      <p:grpSp>
        <p:nvGrpSpPr>
          <p:cNvPr id="17" name="组合 16"/>
          <p:cNvGrpSpPr/>
          <p:nvPr/>
        </p:nvGrpSpPr>
        <p:grpSpPr>
          <a:xfrm>
            <a:off x="258445" y="115570"/>
            <a:ext cx="7896225" cy="982345"/>
            <a:chOff x="407" y="182"/>
            <a:chExt cx="12435" cy="1547"/>
          </a:xfrm>
        </p:grpSpPr>
        <p:pic>
          <p:nvPicPr>
            <p:cNvPr id="18" name="图片 17" descr="220b4e65800d5d0610514878955abbaf"/>
            <p:cNvPicPr>
              <a:picLocks noChangeAspect="1"/>
            </p:cNvPicPr>
            <p:nvPr/>
          </p:nvPicPr>
          <p:blipFill>
            <a:blip r:embed="rId6">
              <a:lum contrast="-12000"/>
            </a:blip>
            <a:stretch>
              <a:fillRect/>
            </a:stretch>
          </p:blipFill>
          <p:spPr>
            <a:xfrm>
              <a:off x="407" y="182"/>
              <a:ext cx="1209" cy="1547"/>
            </a:xfrm>
            <a:prstGeom prst="rect">
              <a:avLst/>
            </a:prstGeom>
          </p:spPr>
        </p:pic>
        <p:sp>
          <p:nvSpPr>
            <p:cNvPr id="20" name="矩形 19"/>
            <p:cNvSpPr/>
            <p:nvPr/>
          </p:nvSpPr>
          <p:spPr>
            <a:xfrm>
              <a:off x="1484" y="539"/>
              <a:ext cx="11358" cy="1016"/>
            </a:xfrm>
            <a:prstGeom prst="rect">
              <a:avLst/>
            </a:prstGeom>
            <a:noFill/>
          </p:spPr>
          <p:txBody>
            <a:bodyPr wrap="none" lIns="91440" tIns="45720" rIns="91440" bIns="45720">
              <a:spAutoFit/>
            </a:bodyPr>
            <a:lstStyle/>
            <a:p>
              <a:pPr algn="l"/>
              <a:r>
                <a:rPr lang="en-US" altLang="zh-CN" sz="3600" dirty="0">
                  <a:solidFill>
                    <a:srgbClr val="B61A31"/>
                  </a:solidFill>
                  <a:latin typeface="华文隶书" panose="02010800040101010101" charset="-122"/>
                  <a:ea typeface="华文隶书" panose="02010800040101010101" charset="-122"/>
                  <a:sym typeface="+mn-ea"/>
                </a:rPr>
                <a:t>3. THE custom of  Laba porridge</a:t>
              </a:r>
              <a:endParaRPr lang="zh-CN" altLang="en-US" sz="3600" dirty="0">
                <a:ln w="0"/>
                <a:solidFill>
                  <a:srgbClr val="B61A31"/>
                </a:solidFill>
                <a:effectLst>
                  <a:outerShdw blurRad="38100" dist="19050" dir="2700000" algn="tl" rotWithShape="0">
                    <a:schemeClr val="dk1">
                      <a:alpha val="40000"/>
                    </a:schemeClr>
                  </a:outerShdw>
                </a:effectLst>
                <a:latin typeface="华文隶书" panose="02010800040101010101" charset="-122"/>
                <a:ea typeface="华文隶书" panose="02010800040101010101" charset="-122"/>
                <a:sym typeface="+mn-ea"/>
              </a:endParaRPr>
            </a:p>
          </p:txBody>
        </p:sp>
      </p:grpSp>
      <p:sp>
        <p:nvSpPr>
          <p:cNvPr id="3" name="文本框 2"/>
          <p:cNvSpPr txBox="1"/>
          <p:nvPr/>
        </p:nvSpPr>
        <p:spPr>
          <a:xfrm>
            <a:off x="1026160" y="1341755"/>
            <a:ext cx="4064000" cy="450850"/>
          </a:xfrm>
          <a:prstGeom prst="rect">
            <a:avLst/>
          </a:prstGeom>
          <a:noFill/>
        </p:spPr>
        <p:txBody>
          <a:bodyPr wrap="square" rtlCol="0">
            <a:spAutoFit/>
          </a:bodyPr>
          <a:p>
            <a:pPr>
              <a:lnSpc>
                <a:spcPct val="130000"/>
              </a:lnSpc>
            </a:pPr>
            <a:r>
              <a:rPr lang="en-US" altLang="zh-CN" dirty="0">
                <a:solidFill>
                  <a:srgbClr val="B61A31"/>
                </a:solidFill>
                <a:latin typeface="华文隶书" panose="02010800040101010101" charset="-122"/>
                <a:ea typeface="华文隶书" panose="02010800040101010101" charset="-122"/>
                <a:sym typeface="+mn-ea"/>
              </a:rPr>
              <a:t>Laba porridge in different places</a:t>
            </a:r>
            <a:endParaRPr lang="zh-CN" altLang="en-US" dirty="0" smtClean="0">
              <a:latin typeface="Arial" panose="020B0604020202020204" pitchFamily="34" charset="0"/>
              <a:ea typeface="微软雅黑" panose="020B0503020204020204" pitchFamily="34" charset="-122"/>
            </a:endParaRPr>
          </a:p>
        </p:txBody>
      </p:sp>
    </p:spTree>
    <p:custDataLst>
      <p:tags r:id="rId7"/>
    </p:custData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24589"/>
                                        </p:tgtEl>
                                        <p:attrNameLst>
                                          <p:attrName>style.visibility</p:attrName>
                                        </p:attrNameLst>
                                      </p:cBhvr>
                                      <p:to>
                                        <p:strVal val="visible"/>
                                      </p:to>
                                    </p:set>
                                    <p:animEffect transition="in" filter="wipe(down)">
                                      <p:cBhvr>
                                        <p:cTn id="11" dur="580">
                                          <p:stCondLst>
                                            <p:cond delay="0"/>
                                          </p:stCondLst>
                                        </p:cTn>
                                        <p:tgtEl>
                                          <p:spTgt spid="24589"/>
                                        </p:tgtEl>
                                      </p:cBhvr>
                                    </p:animEffect>
                                    <p:anim calcmode="lin" valueType="num">
                                      <p:cBhvr>
                                        <p:cTn id="12" dur="1822" tmFilter="0,0; 0.14,0.36; 0.43,0.73; 0.71,0.91; 1.0,1.0">
                                          <p:stCondLst>
                                            <p:cond delay="0"/>
                                          </p:stCondLst>
                                        </p:cTn>
                                        <p:tgtEl>
                                          <p:spTgt spid="2458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458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458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458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4589"/>
                                        </p:tgtEl>
                                        <p:attrNameLst>
                                          <p:attrName>ppt_y</p:attrName>
                                        </p:attrNameLst>
                                      </p:cBhvr>
                                      <p:tavLst>
                                        <p:tav tm="0" fmla="#ppt_y-sin(pi*$)/81">
                                          <p:val>
                                            <p:fltVal val="0"/>
                                          </p:val>
                                        </p:tav>
                                        <p:tav tm="100000">
                                          <p:val>
                                            <p:fltVal val="1"/>
                                          </p:val>
                                        </p:tav>
                                      </p:tavLst>
                                    </p:anim>
                                    <p:animScale>
                                      <p:cBhvr>
                                        <p:cTn id="17" dur="26">
                                          <p:stCondLst>
                                            <p:cond delay="650"/>
                                          </p:stCondLst>
                                        </p:cTn>
                                        <p:tgtEl>
                                          <p:spTgt spid="24589"/>
                                        </p:tgtEl>
                                      </p:cBhvr>
                                      <p:to x="100000" y="60000"/>
                                    </p:animScale>
                                    <p:animScale>
                                      <p:cBhvr>
                                        <p:cTn id="18" dur="166" decel="50000">
                                          <p:stCondLst>
                                            <p:cond delay="676"/>
                                          </p:stCondLst>
                                        </p:cTn>
                                        <p:tgtEl>
                                          <p:spTgt spid="24589"/>
                                        </p:tgtEl>
                                      </p:cBhvr>
                                      <p:to x="100000" y="100000"/>
                                    </p:animScale>
                                    <p:animScale>
                                      <p:cBhvr>
                                        <p:cTn id="19" dur="26">
                                          <p:stCondLst>
                                            <p:cond delay="1312"/>
                                          </p:stCondLst>
                                        </p:cTn>
                                        <p:tgtEl>
                                          <p:spTgt spid="24589"/>
                                        </p:tgtEl>
                                      </p:cBhvr>
                                      <p:to x="100000" y="80000"/>
                                    </p:animScale>
                                    <p:animScale>
                                      <p:cBhvr>
                                        <p:cTn id="20" dur="166" decel="50000">
                                          <p:stCondLst>
                                            <p:cond delay="1338"/>
                                          </p:stCondLst>
                                        </p:cTn>
                                        <p:tgtEl>
                                          <p:spTgt spid="24589"/>
                                        </p:tgtEl>
                                      </p:cBhvr>
                                      <p:to x="100000" y="100000"/>
                                    </p:animScale>
                                    <p:animScale>
                                      <p:cBhvr>
                                        <p:cTn id="21" dur="26">
                                          <p:stCondLst>
                                            <p:cond delay="1642"/>
                                          </p:stCondLst>
                                        </p:cTn>
                                        <p:tgtEl>
                                          <p:spTgt spid="24589"/>
                                        </p:tgtEl>
                                      </p:cBhvr>
                                      <p:to x="100000" y="90000"/>
                                    </p:animScale>
                                    <p:animScale>
                                      <p:cBhvr>
                                        <p:cTn id="22" dur="166" decel="50000">
                                          <p:stCondLst>
                                            <p:cond delay="1668"/>
                                          </p:stCondLst>
                                        </p:cTn>
                                        <p:tgtEl>
                                          <p:spTgt spid="24589"/>
                                        </p:tgtEl>
                                      </p:cBhvr>
                                      <p:to x="100000" y="100000"/>
                                    </p:animScale>
                                    <p:animScale>
                                      <p:cBhvr>
                                        <p:cTn id="23" dur="26">
                                          <p:stCondLst>
                                            <p:cond delay="1808"/>
                                          </p:stCondLst>
                                        </p:cTn>
                                        <p:tgtEl>
                                          <p:spTgt spid="24589"/>
                                        </p:tgtEl>
                                      </p:cBhvr>
                                      <p:to x="100000" y="95000"/>
                                    </p:animScale>
                                    <p:animScale>
                                      <p:cBhvr>
                                        <p:cTn id="24" dur="166" decel="50000">
                                          <p:stCondLst>
                                            <p:cond delay="1834"/>
                                          </p:stCondLst>
                                        </p:cTn>
                                        <p:tgtEl>
                                          <p:spTgt spid="24589"/>
                                        </p:tgtEl>
                                      </p:cBhvr>
                                      <p:to x="100000" y="100000"/>
                                    </p:animScale>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47" presetClass="entr" presetSubtype="0" fill="hold" nodeType="with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17" presetClass="entr" presetSubtype="10" fill="hold"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par>
                                <p:cTn id="37" presetID="9" presetClass="entr" presetSubtype="0" fill="hold" nodeType="withEffect">
                                  <p:stCondLst>
                                    <p:cond delay="150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_TYPE" val="#NeiR#"/>
  <p:tag name="MH_NUMBER" val="2"/>
  <p:tag name="MH_CATEGORY" val="#BingLLB#"/>
</p:tagLst>
</file>

<file path=ppt/tags/tag2.xml><?xml version="1.0" encoding="utf-8"?>
<p:tagLst xmlns:p="http://schemas.openxmlformats.org/presentationml/2006/main">
  <p:tag name="MH_TYPE" val="#NeiR#"/>
  <p:tag name="MH_NUMBER" val="3"/>
  <p:tag name="MH_CATEGORY" val="#BingLLB#"/>
</p:tagLst>
</file>

<file path=ppt/tags/tag3.xml><?xml version="1.0" encoding="utf-8"?>
<p:tagLst xmlns:p="http://schemas.openxmlformats.org/presentationml/2006/main">
  <p:tag name="MH_TYPE" val="#NeiR#"/>
  <p:tag name="MH_NUMBER" val="3"/>
  <p:tag name="MH_CATEGORY" val="#BingLLB#"/>
</p:tagLst>
</file>

<file path=ppt/tags/tag4.xml><?xml version="1.0" encoding="utf-8"?>
<p:tagLst xmlns:p="http://schemas.openxmlformats.org/presentationml/2006/main">
  <p:tag name="MH_TYPE" val="#NeiR#"/>
  <p:tag name="MH_NUMBER" val="3"/>
  <p:tag name="MH_CATEGORY" val="#BingLLB#"/>
</p:tagLst>
</file>

<file path=ppt/tags/tag5.xml><?xml version="1.0" encoding="utf-8"?>
<p:tagLst xmlns:p="http://schemas.openxmlformats.org/presentationml/2006/main">
  <p:tag name="PA" val="v3.0.1"/>
</p:tagLst>
</file>

<file path=ppt/theme/theme1.xml><?xml version="1.0" encoding="utf-8"?>
<a:theme xmlns:a="http://schemas.openxmlformats.org/drawingml/2006/main" name="A000120140530A99PPBG">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7">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A000120150318A08KPBG</Template>
  <TotalTime>0</TotalTime>
  <Words>1897</Words>
  <Application>WPS 演示</Application>
  <PresentationFormat>宽屏</PresentationFormat>
  <Paragraphs>37</Paragraphs>
  <Slides>10</Slides>
  <Notes>21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微软雅黑</vt:lpstr>
      <vt:lpstr>幼圆</vt:lpstr>
      <vt:lpstr>华文隶书</vt:lpstr>
      <vt:lpstr>Calibri</vt:lpstr>
      <vt:lpstr>腾祥铁山楷书简</vt:lpstr>
      <vt:lpstr>华文新魏</vt:lpstr>
      <vt:lpstr>Adobe 明體 Std L</vt:lpstr>
      <vt:lpstr>PMingLiU-ExtB</vt:lpstr>
      <vt:lpstr>Arial Unicode MS</vt:lpstr>
      <vt:lpstr>A000120140530A99PPBG</vt:lpstr>
      <vt:lpstr>La Ba Festival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happyangel</cp:lastModifiedBy>
  <cp:revision>13</cp:revision>
  <dcterms:created xsi:type="dcterms:W3CDTF">2018-12-25T06:57:00Z</dcterms:created>
  <dcterms:modified xsi:type="dcterms:W3CDTF">2026-01-07T05:10:07Z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3D7982BBF2074B9ABDA0512B6385121E_13</vt:lpwstr>
  </property>
  <property fmtid="{D5CDD505-2E9C-101B-9397-08002B2CF9AE}" pid="3" name="KSOProductBuildVer">
    <vt:lpwstr>2052-12.1.0.24034</vt:lpwstr>
  </property>
</Properties>
</file>