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60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94" r:id="rId4"/>
    <p:sldId id="295" r:id="rId5"/>
    <p:sldId id="316" r:id="rId6"/>
    <p:sldId id="296" r:id="rId7"/>
    <p:sldId id="297" r:id="rId8"/>
    <p:sldId id="318" r:id="rId9"/>
    <p:sldId id="317" r:id="rId10"/>
    <p:sldId id="320" r:id="rId11"/>
    <p:sldId id="321" r:id="rId12"/>
    <p:sldId id="323" r:id="rId13"/>
    <p:sldId id="325" r:id="rId14"/>
    <p:sldId id="324" r:id="rId15"/>
    <p:sldId id="326" r:id="rId16"/>
    <p:sldId id="312" r:id="rId17"/>
    <p:sldId id="329" r:id="rId18"/>
    <p:sldId id="327" r:id="rId19"/>
    <p:sldId id="330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7C7F"/>
    <a:srgbClr val="F2E6E4"/>
    <a:srgbClr val="CA6156"/>
    <a:srgbClr val="DC9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44" y="11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61.xml"/><Relationship Id="rId25" Type="http://schemas.openxmlformats.org/officeDocument/2006/relationships/customXml" Target="../customXml/item1.xml"/><Relationship Id="rId24" Type="http://schemas.openxmlformats.org/officeDocument/2006/relationships/customXmlProps" Target="../customXml/itemProps6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4A30C-DD2F-4C4B-88BF-51792946B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B6D5C-A849-42DA-A6E2-6D672B6A7C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50.xml"/><Relationship Id="rId1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3.png"/><Relationship Id="rId2" Type="http://schemas.openxmlformats.org/officeDocument/2006/relationships/tags" Target="../tags/tag5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59.xml"/><Relationship Id="rId10" Type="http://schemas.openxmlformats.org/officeDocument/2006/relationships/image" Target="../media/image2.png"/><Relationship Id="rId1" Type="http://schemas.openxmlformats.org/officeDocument/2006/relationships/tags" Target="../tags/tag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6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5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41.xml"/><Relationship Id="rId16" Type="http://schemas.openxmlformats.org/officeDocument/2006/relationships/image" Target="../media/image2.png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6E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302854" y="0"/>
            <a:ext cx="12787421" cy="6858001"/>
            <a:chOff x="-302854" y="0"/>
            <a:chExt cx="12787421" cy="6858001"/>
          </a:xfrm>
        </p:grpSpPr>
        <p:grpSp>
          <p:nvGrpSpPr>
            <p:cNvPr id="7" name="组合 6"/>
            <p:cNvGrpSpPr/>
            <p:nvPr/>
          </p:nvGrpSpPr>
          <p:grpSpPr>
            <a:xfrm>
              <a:off x="431506" y="344180"/>
              <a:ext cx="11328989" cy="6169640"/>
              <a:chOff x="290871" y="290871"/>
              <a:chExt cx="11464208" cy="624327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90871" y="290871"/>
                <a:ext cx="11356258" cy="6135329"/>
              </a:xfrm>
              <a:prstGeom prst="rect">
                <a:avLst/>
              </a:prstGeom>
              <a:noFill/>
              <a:ln w="15875">
                <a:solidFill>
                  <a:srgbClr val="BD7C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98821" y="398821"/>
                <a:ext cx="11356258" cy="6135329"/>
              </a:xfrm>
              <a:prstGeom prst="rect">
                <a:avLst/>
              </a:prstGeom>
              <a:noFill/>
              <a:ln w="15875">
                <a:solidFill>
                  <a:srgbClr val="BD7C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555"/>
            <a:stretch>
              <a:fillRect/>
            </a:stretch>
          </p:blipFill>
          <p:spPr>
            <a:xfrm rot="5400000">
              <a:off x="2247900" y="-2247900"/>
              <a:ext cx="2362200" cy="6858000"/>
            </a:xfrm>
            <a:custGeom>
              <a:avLst/>
              <a:gdLst>
                <a:gd name="connsiteX0" fmla="*/ 0 w 2362200"/>
                <a:gd name="connsiteY0" fmla="*/ 6858000 h 6858000"/>
                <a:gd name="connsiteX1" fmla="*/ 0 w 2362200"/>
                <a:gd name="connsiteY1" fmla="*/ 0 h 6858000"/>
                <a:gd name="connsiteX2" fmla="*/ 762000 w 2362200"/>
                <a:gd name="connsiteY2" fmla="*/ 0 h 6858000"/>
                <a:gd name="connsiteX3" fmla="*/ 762000 w 2362200"/>
                <a:gd name="connsiteY3" fmla="*/ 1333500 h 6858000"/>
                <a:gd name="connsiteX4" fmla="*/ 827424 w 2362200"/>
                <a:gd name="connsiteY4" fmla="*/ 1333500 h 6858000"/>
                <a:gd name="connsiteX5" fmla="*/ 685800 w 2362200"/>
                <a:gd name="connsiteY5" fmla="*/ 2501900 h 6858000"/>
                <a:gd name="connsiteX6" fmla="*/ 787400 w 2362200"/>
                <a:gd name="connsiteY6" fmla="*/ 3098800 h 6858000"/>
                <a:gd name="connsiteX7" fmla="*/ 635000 w 2362200"/>
                <a:gd name="connsiteY7" fmla="*/ 3581400 h 6858000"/>
                <a:gd name="connsiteX8" fmla="*/ 812800 w 2362200"/>
                <a:gd name="connsiteY8" fmla="*/ 4368800 h 6858000"/>
                <a:gd name="connsiteX9" fmla="*/ 1866900 w 2362200"/>
                <a:gd name="connsiteY9" fmla="*/ 5905500 h 6858000"/>
                <a:gd name="connsiteX10" fmla="*/ 2070100 w 2362200"/>
                <a:gd name="connsiteY10" fmla="*/ 6070600 h 6858000"/>
                <a:gd name="connsiteX11" fmla="*/ 2362200 w 2362200"/>
                <a:gd name="connsiteY11" fmla="*/ 6680200 h 6858000"/>
                <a:gd name="connsiteX12" fmla="*/ 2362200 w 2362200"/>
                <a:gd name="connsiteY12" fmla="*/ 6819900 h 6858000"/>
                <a:gd name="connsiteX13" fmla="*/ 2344738 w 2362200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62200" h="6858000">
                  <a:moveTo>
                    <a:pt x="0" y="6858000"/>
                  </a:moveTo>
                  <a:lnTo>
                    <a:pt x="0" y="0"/>
                  </a:lnTo>
                  <a:lnTo>
                    <a:pt x="762000" y="0"/>
                  </a:lnTo>
                  <a:lnTo>
                    <a:pt x="762000" y="1333500"/>
                  </a:lnTo>
                  <a:lnTo>
                    <a:pt x="827424" y="1333500"/>
                  </a:lnTo>
                  <a:lnTo>
                    <a:pt x="685800" y="2501900"/>
                  </a:lnTo>
                  <a:lnTo>
                    <a:pt x="787400" y="3098800"/>
                  </a:lnTo>
                  <a:lnTo>
                    <a:pt x="635000" y="3581400"/>
                  </a:lnTo>
                  <a:lnTo>
                    <a:pt x="812800" y="4368800"/>
                  </a:lnTo>
                  <a:lnTo>
                    <a:pt x="1866900" y="5905500"/>
                  </a:lnTo>
                  <a:lnTo>
                    <a:pt x="2070100" y="6070600"/>
                  </a:lnTo>
                  <a:lnTo>
                    <a:pt x="2362200" y="6680200"/>
                  </a:lnTo>
                  <a:lnTo>
                    <a:pt x="2362200" y="6819900"/>
                  </a:lnTo>
                  <a:lnTo>
                    <a:pt x="2344738" y="6858000"/>
                  </a:lnTo>
                  <a:close/>
                </a:path>
              </a:pathLst>
            </a:cu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38" t="20361" r="44491" b="37937"/>
            <a:stretch>
              <a:fillRect/>
            </a:stretch>
          </p:blipFill>
          <p:spPr>
            <a:xfrm flipH="1">
              <a:off x="8686800" y="0"/>
              <a:ext cx="3505200" cy="3638730"/>
            </a:xfrm>
            <a:custGeom>
              <a:avLst/>
              <a:gdLst>
                <a:gd name="connsiteX0" fmla="*/ 3048000 w 3048000"/>
                <a:gd name="connsiteY0" fmla="*/ 0 h 3164113"/>
                <a:gd name="connsiteX1" fmla="*/ 0 w 3048000"/>
                <a:gd name="connsiteY1" fmla="*/ 0 h 3164113"/>
                <a:gd name="connsiteX2" fmla="*/ 0 w 3048000"/>
                <a:gd name="connsiteY2" fmla="*/ 3164113 h 3164113"/>
                <a:gd name="connsiteX3" fmla="*/ 51149 w 3048000"/>
                <a:gd name="connsiteY3" fmla="*/ 3164113 h 3164113"/>
                <a:gd name="connsiteX4" fmla="*/ 44450 w 3048000"/>
                <a:gd name="connsiteY4" fmla="*/ 3098800 h 3164113"/>
                <a:gd name="connsiteX5" fmla="*/ 76200 w 3048000"/>
                <a:gd name="connsiteY5" fmla="*/ 3048000 h 3164113"/>
                <a:gd name="connsiteX6" fmla="*/ 127000 w 3048000"/>
                <a:gd name="connsiteY6" fmla="*/ 3086100 h 3164113"/>
                <a:gd name="connsiteX7" fmla="*/ 215900 w 3048000"/>
                <a:gd name="connsiteY7" fmla="*/ 3098800 h 3164113"/>
                <a:gd name="connsiteX8" fmla="*/ 234950 w 3048000"/>
                <a:gd name="connsiteY8" fmla="*/ 3048000 h 3164113"/>
                <a:gd name="connsiteX9" fmla="*/ 431800 w 3048000"/>
                <a:gd name="connsiteY9" fmla="*/ 2927350 h 3164113"/>
                <a:gd name="connsiteX10" fmla="*/ 724935 w 3048000"/>
                <a:gd name="connsiteY10" fmla="*/ 3164113 h 3164113"/>
                <a:gd name="connsiteX11" fmla="*/ 755527 w 3048000"/>
                <a:gd name="connsiteY11" fmla="*/ 3164113 h 3164113"/>
                <a:gd name="connsiteX12" fmla="*/ 711200 w 3048000"/>
                <a:gd name="connsiteY12" fmla="*/ 2959100 h 3164113"/>
                <a:gd name="connsiteX13" fmla="*/ 755882 w 3048000"/>
                <a:gd name="connsiteY13" fmla="*/ 3164113 h 3164113"/>
                <a:gd name="connsiteX14" fmla="*/ 3048000 w 3048000"/>
                <a:gd name="connsiteY14" fmla="*/ 3164113 h 316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48000" h="3164113">
                  <a:moveTo>
                    <a:pt x="3048000" y="0"/>
                  </a:moveTo>
                  <a:lnTo>
                    <a:pt x="0" y="0"/>
                  </a:lnTo>
                  <a:lnTo>
                    <a:pt x="0" y="3164113"/>
                  </a:lnTo>
                  <a:lnTo>
                    <a:pt x="51149" y="3164113"/>
                  </a:lnTo>
                  <a:lnTo>
                    <a:pt x="44450" y="3098800"/>
                  </a:lnTo>
                  <a:lnTo>
                    <a:pt x="76200" y="3048000"/>
                  </a:lnTo>
                  <a:lnTo>
                    <a:pt x="127000" y="3086100"/>
                  </a:lnTo>
                  <a:lnTo>
                    <a:pt x="215900" y="3098800"/>
                  </a:lnTo>
                  <a:lnTo>
                    <a:pt x="234950" y="3048000"/>
                  </a:lnTo>
                  <a:lnTo>
                    <a:pt x="431800" y="2927350"/>
                  </a:lnTo>
                  <a:lnTo>
                    <a:pt x="724935" y="3164113"/>
                  </a:lnTo>
                  <a:lnTo>
                    <a:pt x="755527" y="3164113"/>
                  </a:lnTo>
                  <a:lnTo>
                    <a:pt x="711200" y="2959100"/>
                  </a:lnTo>
                  <a:lnTo>
                    <a:pt x="755882" y="3164113"/>
                  </a:lnTo>
                  <a:lnTo>
                    <a:pt x="3048000" y="3164113"/>
                  </a:lnTo>
                  <a:close/>
                </a:path>
              </a:pathLst>
            </a:cu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50" t="34695" r="16204" b="16141"/>
            <a:stretch>
              <a:fillRect/>
            </a:stretch>
          </p:blipFill>
          <p:spPr>
            <a:xfrm flipH="1">
              <a:off x="-2" y="3246471"/>
              <a:ext cx="3257551" cy="3611530"/>
            </a:xfrm>
            <a:custGeom>
              <a:avLst/>
              <a:gdLst>
                <a:gd name="connsiteX0" fmla="*/ 2873830 w 2873830"/>
                <a:gd name="connsiteY0" fmla="*/ 0 h 3186112"/>
                <a:gd name="connsiteX1" fmla="*/ 2837460 w 2873830"/>
                <a:gd name="connsiteY1" fmla="*/ 0 h 3186112"/>
                <a:gd name="connsiteX2" fmla="*/ 2816679 w 2873830"/>
                <a:gd name="connsiteY2" fmla="*/ 38099 h 3186112"/>
                <a:gd name="connsiteX3" fmla="*/ 2759529 w 2873830"/>
                <a:gd name="connsiteY3" fmla="*/ 38099 h 3186112"/>
                <a:gd name="connsiteX4" fmla="*/ 2735716 w 2873830"/>
                <a:gd name="connsiteY4" fmla="*/ 66674 h 3186112"/>
                <a:gd name="connsiteX5" fmla="*/ 2730954 w 2873830"/>
                <a:gd name="connsiteY5" fmla="*/ 71436 h 3186112"/>
                <a:gd name="connsiteX6" fmla="*/ 2673804 w 2873830"/>
                <a:gd name="connsiteY6" fmla="*/ 9524 h 3186112"/>
                <a:gd name="connsiteX7" fmla="*/ 2667681 w 2873830"/>
                <a:gd name="connsiteY7" fmla="*/ 0 h 3186112"/>
                <a:gd name="connsiteX8" fmla="*/ 0 w 2873830"/>
                <a:gd name="connsiteY8" fmla="*/ 0 h 3186112"/>
                <a:gd name="connsiteX9" fmla="*/ 0 w 2873830"/>
                <a:gd name="connsiteY9" fmla="*/ 3078162 h 3186112"/>
                <a:gd name="connsiteX10" fmla="*/ 26913 w 2873830"/>
                <a:gd name="connsiteY10" fmla="*/ 3078162 h 3186112"/>
                <a:gd name="connsiteX11" fmla="*/ 44905 w 2873830"/>
                <a:gd name="connsiteY11" fmla="*/ 3096154 h 3186112"/>
                <a:gd name="connsiteX12" fmla="*/ 44905 w 2873830"/>
                <a:gd name="connsiteY12" fmla="*/ 3168119 h 3186112"/>
                <a:gd name="connsiteX13" fmla="*/ 26913 w 2873830"/>
                <a:gd name="connsiteY13" fmla="*/ 3186111 h 3186112"/>
                <a:gd name="connsiteX14" fmla="*/ 0 w 2873830"/>
                <a:gd name="connsiteY14" fmla="*/ 3186111 h 3186112"/>
                <a:gd name="connsiteX15" fmla="*/ 0 w 2873830"/>
                <a:gd name="connsiteY15" fmla="*/ 3186112 h 3186112"/>
                <a:gd name="connsiteX16" fmla="*/ 2873830 w 2873830"/>
                <a:gd name="connsiteY16" fmla="*/ 3186112 h 318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73830" h="3186112">
                  <a:moveTo>
                    <a:pt x="2873830" y="0"/>
                  </a:moveTo>
                  <a:lnTo>
                    <a:pt x="2837460" y="0"/>
                  </a:lnTo>
                  <a:lnTo>
                    <a:pt x="2816679" y="38099"/>
                  </a:lnTo>
                  <a:lnTo>
                    <a:pt x="2759529" y="38099"/>
                  </a:lnTo>
                  <a:lnTo>
                    <a:pt x="2735716" y="66674"/>
                  </a:lnTo>
                  <a:lnTo>
                    <a:pt x="2730954" y="71436"/>
                  </a:lnTo>
                  <a:lnTo>
                    <a:pt x="2673804" y="9524"/>
                  </a:lnTo>
                  <a:lnTo>
                    <a:pt x="2667681" y="0"/>
                  </a:lnTo>
                  <a:lnTo>
                    <a:pt x="0" y="0"/>
                  </a:lnTo>
                  <a:lnTo>
                    <a:pt x="0" y="3078162"/>
                  </a:lnTo>
                  <a:lnTo>
                    <a:pt x="26913" y="3078162"/>
                  </a:lnTo>
                  <a:cubicBezTo>
                    <a:pt x="36850" y="3078162"/>
                    <a:pt x="44905" y="3086217"/>
                    <a:pt x="44905" y="3096154"/>
                  </a:cubicBezTo>
                  <a:lnTo>
                    <a:pt x="44905" y="3168119"/>
                  </a:lnTo>
                  <a:cubicBezTo>
                    <a:pt x="44905" y="3178056"/>
                    <a:pt x="36850" y="3186111"/>
                    <a:pt x="26913" y="3186111"/>
                  </a:cubicBezTo>
                  <a:lnTo>
                    <a:pt x="0" y="3186111"/>
                  </a:lnTo>
                  <a:lnTo>
                    <a:pt x="0" y="3186112"/>
                  </a:lnTo>
                  <a:lnTo>
                    <a:pt x="2873830" y="3186112"/>
                  </a:lnTo>
                  <a:close/>
                </a:path>
              </a:pathLst>
            </a:cu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r="61296" b="80556"/>
            <a:stretch>
              <a:fillRect/>
            </a:stretch>
          </p:blipFill>
          <p:spPr>
            <a:xfrm rot="5400000">
              <a:off x="-582254" y="2497363"/>
              <a:ext cx="1892300" cy="1333500"/>
            </a:xfrm>
            <a:custGeom>
              <a:avLst/>
              <a:gdLst>
                <a:gd name="connsiteX0" fmla="*/ 0 w 1892300"/>
                <a:gd name="connsiteY0" fmla="*/ 1333500 h 1333500"/>
                <a:gd name="connsiteX1" fmla="*/ 0 w 1892300"/>
                <a:gd name="connsiteY1" fmla="*/ 0 h 1333500"/>
                <a:gd name="connsiteX2" fmla="*/ 1622647 w 1892300"/>
                <a:gd name="connsiteY2" fmla="*/ 0 h 1333500"/>
                <a:gd name="connsiteX3" fmla="*/ 1892300 w 1892300"/>
                <a:gd name="connsiteY3" fmla="*/ 139700 h 1333500"/>
                <a:gd name="connsiteX4" fmla="*/ 1574800 w 1892300"/>
                <a:gd name="connsiteY4" fmla="*/ 673100 h 1333500"/>
                <a:gd name="connsiteX5" fmla="*/ 939800 w 1892300"/>
                <a:gd name="connsiteY5" fmla="*/ 952500 h 1333500"/>
                <a:gd name="connsiteX6" fmla="*/ 838200 w 1892300"/>
                <a:gd name="connsiteY6" fmla="*/ 1016000 h 1333500"/>
                <a:gd name="connsiteX7" fmla="*/ 127000 w 1892300"/>
                <a:gd name="connsiteY7" fmla="*/ 1244600 h 1333500"/>
                <a:gd name="connsiteX8" fmla="*/ 76200 w 1892300"/>
                <a:gd name="connsiteY8" fmla="*/ 1244600 h 1333500"/>
                <a:gd name="connsiteX9" fmla="*/ 65424 w 1892300"/>
                <a:gd name="connsiteY9" fmla="*/ 13335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2300" h="1333500">
                  <a:moveTo>
                    <a:pt x="0" y="1333500"/>
                  </a:moveTo>
                  <a:lnTo>
                    <a:pt x="0" y="0"/>
                  </a:lnTo>
                  <a:lnTo>
                    <a:pt x="1622647" y="0"/>
                  </a:lnTo>
                  <a:lnTo>
                    <a:pt x="1892300" y="139700"/>
                  </a:lnTo>
                  <a:lnTo>
                    <a:pt x="1574800" y="673100"/>
                  </a:lnTo>
                  <a:lnTo>
                    <a:pt x="939800" y="952500"/>
                  </a:lnTo>
                  <a:lnTo>
                    <a:pt x="838200" y="1016000"/>
                  </a:lnTo>
                  <a:lnTo>
                    <a:pt x="127000" y="1244600"/>
                  </a:lnTo>
                  <a:lnTo>
                    <a:pt x="76200" y="1244600"/>
                  </a:lnTo>
                  <a:lnTo>
                    <a:pt x="65424" y="1333500"/>
                  </a:lnTo>
                  <a:close/>
                </a:path>
              </a:pathLst>
            </a:cu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2" b="2719"/>
            <a:stretch>
              <a:fillRect/>
            </a:stretch>
          </p:blipFill>
          <p:spPr>
            <a:xfrm rot="5400000">
              <a:off x="8010728" y="2676728"/>
              <a:ext cx="1691046" cy="6671498"/>
            </a:xfrm>
            <a:custGeom>
              <a:avLst/>
              <a:gdLst>
                <a:gd name="connsiteX0" fmla="*/ 198668 w 1691046"/>
                <a:gd name="connsiteY0" fmla="*/ 0 h 6671498"/>
                <a:gd name="connsiteX1" fmla="*/ 1691046 w 1691046"/>
                <a:gd name="connsiteY1" fmla="*/ 0 h 6671498"/>
                <a:gd name="connsiteX2" fmla="*/ 1691046 w 1691046"/>
                <a:gd name="connsiteY2" fmla="*/ 6600054 h 6671498"/>
                <a:gd name="connsiteX3" fmla="*/ 1291771 w 1691046"/>
                <a:gd name="connsiteY3" fmla="*/ 6622870 h 6671498"/>
                <a:gd name="connsiteX4" fmla="*/ 856343 w 1691046"/>
                <a:gd name="connsiteY4" fmla="*/ 6651899 h 6671498"/>
                <a:gd name="connsiteX5" fmla="*/ 711200 w 1691046"/>
                <a:gd name="connsiteY5" fmla="*/ 6637384 h 6671498"/>
                <a:gd name="connsiteX6" fmla="*/ 449943 w 1691046"/>
                <a:gd name="connsiteY6" fmla="*/ 6434184 h 6671498"/>
                <a:gd name="connsiteX7" fmla="*/ 624114 w 1691046"/>
                <a:gd name="connsiteY7" fmla="*/ 6216470 h 6671498"/>
                <a:gd name="connsiteX8" fmla="*/ 740229 w 1691046"/>
                <a:gd name="connsiteY8" fmla="*/ 6100356 h 6671498"/>
                <a:gd name="connsiteX9" fmla="*/ 754743 w 1691046"/>
                <a:gd name="connsiteY9" fmla="*/ 6056813 h 6671498"/>
                <a:gd name="connsiteX10" fmla="*/ 1074057 w 1691046"/>
                <a:gd name="connsiteY10" fmla="*/ 4779556 h 6671498"/>
                <a:gd name="connsiteX11" fmla="*/ 1074057 w 1691046"/>
                <a:gd name="connsiteY11" fmla="*/ 4619899 h 6671498"/>
                <a:gd name="connsiteX12" fmla="*/ 986971 w 1691046"/>
                <a:gd name="connsiteY12" fmla="*/ 3720013 h 6671498"/>
                <a:gd name="connsiteX13" fmla="*/ 885371 w 1691046"/>
                <a:gd name="connsiteY13" fmla="*/ 2616927 h 6671498"/>
                <a:gd name="connsiteX14" fmla="*/ 798286 w 1691046"/>
                <a:gd name="connsiteY14" fmla="*/ 2486299 h 6671498"/>
                <a:gd name="connsiteX15" fmla="*/ 246743 w 1691046"/>
                <a:gd name="connsiteY15" fmla="*/ 1383213 h 6671498"/>
                <a:gd name="connsiteX16" fmla="*/ 319314 w 1691046"/>
                <a:gd name="connsiteY16" fmla="*/ 1020356 h 6671498"/>
                <a:gd name="connsiteX17" fmla="*/ 319314 w 1691046"/>
                <a:gd name="connsiteY17" fmla="*/ 904241 h 6671498"/>
                <a:gd name="connsiteX18" fmla="*/ 304800 w 1691046"/>
                <a:gd name="connsiteY18" fmla="*/ 962299 h 6671498"/>
                <a:gd name="connsiteX19" fmla="*/ 304800 w 1691046"/>
                <a:gd name="connsiteY19" fmla="*/ 875213 h 6671498"/>
                <a:gd name="connsiteX20" fmla="*/ 0 w 1691046"/>
                <a:gd name="connsiteY20" fmla="*/ 105956 h 667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91046" h="6671498">
                  <a:moveTo>
                    <a:pt x="198668" y="0"/>
                  </a:moveTo>
                  <a:lnTo>
                    <a:pt x="1691046" y="0"/>
                  </a:lnTo>
                  <a:lnTo>
                    <a:pt x="1691046" y="6600054"/>
                  </a:lnTo>
                  <a:lnTo>
                    <a:pt x="1291771" y="6622870"/>
                  </a:lnTo>
                  <a:cubicBezTo>
                    <a:pt x="1061908" y="6691830"/>
                    <a:pt x="1181587" y="6673582"/>
                    <a:pt x="856343" y="6651899"/>
                  </a:cubicBezTo>
                  <a:cubicBezTo>
                    <a:pt x="807828" y="6648665"/>
                    <a:pt x="711200" y="6637384"/>
                    <a:pt x="711200" y="6637384"/>
                  </a:cubicBezTo>
                  <a:lnTo>
                    <a:pt x="449943" y="6434184"/>
                  </a:lnTo>
                  <a:cubicBezTo>
                    <a:pt x="508000" y="6361613"/>
                    <a:pt x="558398" y="6282186"/>
                    <a:pt x="624114" y="6216470"/>
                  </a:cubicBezTo>
                  <a:lnTo>
                    <a:pt x="740229" y="6100356"/>
                  </a:lnTo>
                  <a:lnTo>
                    <a:pt x="754743" y="6056813"/>
                  </a:lnTo>
                  <a:lnTo>
                    <a:pt x="1074057" y="4779556"/>
                  </a:lnTo>
                  <a:lnTo>
                    <a:pt x="1074057" y="4619899"/>
                  </a:lnTo>
                  <a:lnTo>
                    <a:pt x="986971" y="3720013"/>
                  </a:lnTo>
                  <a:lnTo>
                    <a:pt x="885371" y="2616927"/>
                  </a:lnTo>
                  <a:lnTo>
                    <a:pt x="798286" y="2486299"/>
                  </a:lnTo>
                  <a:lnTo>
                    <a:pt x="246743" y="1383213"/>
                  </a:lnTo>
                  <a:lnTo>
                    <a:pt x="319314" y="1020356"/>
                  </a:lnTo>
                  <a:lnTo>
                    <a:pt x="319314" y="904241"/>
                  </a:lnTo>
                  <a:lnTo>
                    <a:pt x="304800" y="962299"/>
                  </a:lnTo>
                  <a:lnTo>
                    <a:pt x="304800" y="875213"/>
                  </a:lnTo>
                  <a:lnTo>
                    <a:pt x="0" y="105956"/>
                  </a:lnTo>
                  <a:close/>
                </a:path>
              </a:pathLst>
            </a:custGeom>
          </p:spPr>
        </p:pic>
        <p:grpSp>
          <p:nvGrpSpPr>
            <p:cNvPr id="2" name="组合 1"/>
            <p:cNvGrpSpPr/>
            <p:nvPr/>
          </p:nvGrpSpPr>
          <p:grpSpPr>
            <a:xfrm>
              <a:off x="9709767" y="3554721"/>
              <a:ext cx="2774800" cy="3303279"/>
              <a:chOff x="10731351" y="4994864"/>
              <a:chExt cx="1625599" cy="1935205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28" t="45203" r="54585" b="21002"/>
              <a:stretch>
                <a:fillRect/>
              </a:stretch>
            </p:blipFill>
            <p:spPr>
              <a:xfrm flipH="1">
                <a:off x="10731351" y="4994864"/>
                <a:ext cx="1625599" cy="1691046"/>
              </a:xfrm>
              <a:custGeom>
                <a:avLst/>
                <a:gdLst>
                  <a:gd name="connsiteX0" fmla="*/ 1625599 w 1625599"/>
                  <a:gd name="connsiteY0" fmla="*/ 0 h 1691046"/>
                  <a:gd name="connsiteX1" fmla="*/ 644282 w 1625599"/>
                  <a:gd name="connsiteY1" fmla="*/ 0 h 1691046"/>
                  <a:gd name="connsiteX2" fmla="*/ 685798 w 1625599"/>
                  <a:gd name="connsiteY2" fmla="*/ 49571 h 1691046"/>
                  <a:gd name="connsiteX3" fmla="*/ 695323 w 1625599"/>
                  <a:gd name="connsiteY3" fmla="*/ 65446 h 1691046"/>
                  <a:gd name="connsiteX4" fmla="*/ 701673 w 1625599"/>
                  <a:gd name="connsiteY4" fmla="*/ 106721 h 1691046"/>
                  <a:gd name="connsiteX5" fmla="*/ 574673 w 1625599"/>
                  <a:gd name="connsiteY5" fmla="*/ 233721 h 1691046"/>
                  <a:gd name="connsiteX6" fmla="*/ 561973 w 1625599"/>
                  <a:gd name="connsiteY6" fmla="*/ 246421 h 1691046"/>
                  <a:gd name="connsiteX7" fmla="*/ 542923 w 1625599"/>
                  <a:gd name="connsiteY7" fmla="*/ 268646 h 1691046"/>
                  <a:gd name="connsiteX8" fmla="*/ 419098 w 1625599"/>
                  <a:gd name="connsiteY8" fmla="*/ 532171 h 1691046"/>
                  <a:gd name="connsiteX9" fmla="*/ 415923 w 1625599"/>
                  <a:gd name="connsiteY9" fmla="*/ 541696 h 1691046"/>
                  <a:gd name="connsiteX10" fmla="*/ 396873 w 1625599"/>
                  <a:gd name="connsiteY10" fmla="*/ 582971 h 1691046"/>
                  <a:gd name="connsiteX11" fmla="*/ 282573 w 1625599"/>
                  <a:gd name="connsiteY11" fmla="*/ 684571 h 1691046"/>
                  <a:gd name="connsiteX12" fmla="*/ 282573 w 1625599"/>
                  <a:gd name="connsiteY12" fmla="*/ 802046 h 1691046"/>
                  <a:gd name="connsiteX13" fmla="*/ 225423 w 1625599"/>
                  <a:gd name="connsiteY13" fmla="*/ 811571 h 1691046"/>
                  <a:gd name="connsiteX14" fmla="*/ 66673 w 1625599"/>
                  <a:gd name="connsiteY14" fmla="*/ 906821 h 1691046"/>
                  <a:gd name="connsiteX15" fmla="*/ 38098 w 1625599"/>
                  <a:gd name="connsiteY15" fmla="*/ 903646 h 1691046"/>
                  <a:gd name="connsiteX16" fmla="*/ 0 w 1625599"/>
                  <a:gd name="connsiteY16" fmla="*/ 847620 h 1691046"/>
                  <a:gd name="connsiteX17" fmla="*/ 0 w 1625599"/>
                  <a:gd name="connsiteY17" fmla="*/ 1691046 h 1691046"/>
                  <a:gd name="connsiteX18" fmla="*/ 1625599 w 1625599"/>
                  <a:gd name="connsiteY18" fmla="*/ 1691046 h 169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25599" h="1691046">
                    <a:moveTo>
                      <a:pt x="1625599" y="0"/>
                    </a:moveTo>
                    <a:lnTo>
                      <a:pt x="644282" y="0"/>
                    </a:lnTo>
                    <a:lnTo>
                      <a:pt x="685798" y="49571"/>
                    </a:lnTo>
                    <a:cubicBezTo>
                      <a:pt x="685798" y="49571"/>
                      <a:pt x="693671" y="59500"/>
                      <a:pt x="695323" y="65446"/>
                    </a:cubicBezTo>
                    <a:cubicBezTo>
                      <a:pt x="699049" y="78858"/>
                      <a:pt x="699556" y="92963"/>
                      <a:pt x="701673" y="106721"/>
                    </a:cubicBezTo>
                    <a:lnTo>
                      <a:pt x="574673" y="233721"/>
                    </a:lnTo>
                    <a:cubicBezTo>
                      <a:pt x="574673" y="233721"/>
                      <a:pt x="566000" y="241991"/>
                      <a:pt x="561973" y="246421"/>
                    </a:cubicBezTo>
                    <a:cubicBezTo>
                      <a:pt x="555409" y="253641"/>
                      <a:pt x="549273" y="261238"/>
                      <a:pt x="542923" y="268646"/>
                    </a:cubicBezTo>
                    <a:lnTo>
                      <a:pt x="419098" y="532171"/>
                    </a:lnTo>
                    <a:cubicBezTo>
                      <a:pt x="419098" y="532171"/>
                      <a:pt x="417264" y="538630"/>
                      <a:pt x="415923" y="541696"/>
                    </a:cubicBezTo>
                    <a:cubicBezTo>
                      <a:pt x="409849" y="555579"/>
                      <a:pt x="403223" y="569213"/>
                      <a:pt x="396873" y="582971"/>
                    </a:cubicBezTo>
                    <a:lnTo>
                      <a:pt x="282573" y="684571"/>
                    </a:lnTo>
                    <a:lnTo>
                      <a:pt x="282573" y="802046"/>
                    </a:lnTo>
                    <a:lnTo>
                      <a:pt x="225423" y="811571"/>
                    </a:lnTo>
                    <a:lnTo>
                      <a:pt x="66673" y="906821"/>
                    </a:lnTo>
                    <a:lnTo>
                      <a:pt x="38098" y="903646"/>
                    </a:lnTo>
                    <a:lnTo>
                      <a:pt x="0" y="847620"/>
                    </a:lnTo>
                    <a:lnTo>
                      <a:pt x="0" y="1691046"/>
                    </a:lnTo>
                    <a:lnTo>
                      <a:pt x="1625599" y="1691046"/>
                    </a:lnTo>
                    <a:close/>
                  </a:path>
                </a:pathLst>
              </a:cu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28" t="45203" r="73049" b="36674"/>
              <a:stretch>
                <a:fillRect/>
              </a:stretch>
            </p:blipFill>
            <p:spPr>
              <a:xfrm rot="5400000" flipH="1">
                <a:off x="11385457" y="6125822"/>
                <a:ext cx="701673" cy="906821"/>
              </a:xfrm>
              <a:custGeom>
                <a:avLst/>
                <a:gdLst>
                  <a:gd name="connsiteX0" fmla="*/ 644282 w 701673"/>
                  <a:gd name="connsiteY0" fmla="*/ 0 h 906821"/>
                  <a:gd name="connsiteX1" fmla="*/ 0 w 701673"/>
                  <a:gd name="connsiteY1" fmla="*/ 0 h 906821"/>
                  <a:gd name="connsiteX2" fmla="*/ 0 w 701673"/>
                  <a:gd name="connsiteY2" fmla="*/ 847620 h 906821"/>
                  <a:gd name="connsiteX3" fmla="*/ 38098 w 701673"/>
                  <a:gd name="connsiteY3" fmla="*/ 903646 h 906821"/>
                  <a:gd name="connsiteX4" fmla="*/ 66673 w 701673"/>
                  <a:gd name="connsiteY4" fmla="*/ 906821 h 906821"/>
                  <a:gd name="connsiteX5" fmla="*/ 225423 w 701673"/>
                  <a:gd name="connsiteY5" fmla="*/ 811571 h 906821"/>
                  <a:gd name="connsiteX6" fmla="*/ 282573 w 701673"/>
                  <a:gd name="connsiteY6" fmla="*/ 802046 h 906821"/>
                  <a:gd name="connsiteX7" fmla="*/ 282573 w 701673"/>
                  <a:gd name="connsiteY7" fmla="*/ 684571 h 906821"/>
                  <a:gd name="connsiteX8" fmla="*/ 396873 w 701673"/>
                  <a:gd name="connsiteY8" fmla="*/ 582971 h 906821"/>
                  <a:gd name="connsiteX9" fmla="*/ 415923 w 701673"/>
                  <a:gd name="connsiteY9" fmla="*/ 541696 h 906821"/>
                  <a:gd name="connsiteX10" fmla="*/ 419098 w 701673"/>
                  <a:gd name="connsiteY10" fmla="*/ 532171 h 906821"/>
                  <a:gd name="connsiteX11" fmla="*/ 542923 w 701673"/>
                  <a:gd name="connsiteY11" fmla="*/ 268646 h 906821"/>
                  <a:gd name="connsiteX12" fmla="*/ 561973 w 701673"/>
                  <a:gd name="connsiteY12" fmla="*/ 246421 h 906821"/>
                  <a:gd name="connsiteX13" fmla="*/ 574673 w 701673"/>
                  <a:gd name="connsiteY13" fmla="*/ 233721 h 906821"/>
                  <a:gd name="connsiteX14" fmla="*/ 701673 w 701673"/>
                  <a:gd name="connsiteY14" fmla="*/ 106721 h 906821"/>
                  <a:gd name="connsiteX15" fmla="*/ 695323 w 701673"/>
                  <a:gd name="connsiteY15" fmla="*/ 65446 h 906821"/>
                  <a:gd name="connsiteX16" fmla="*/ 685798 w 701673"/>
                  <a:gd name="connsiteY16" fmla="*/ 49571 h 9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1673" h="906821">
                    <a:moveTo>
                      <a:pt x="644282" y="0"/>
                    </a:moveTo>
                    <a:lnTo>
                      <a:pt x="0" y="0"/>
                    </a:lnTo>
                    <a:lnTo>
                      <a:pt x="0" y="847620"/>
                    </a:lnTo>
                    <a:lnTo>
                      <a:pt x="38098" y="903646"/>
                    </a:lnTo>
                    <a:lnTo>
                      <a:pt x="66673" y="906821"/>
                    </a:lnTo>
                    <a:lnTo>
                      <a:pt x="225423" y="811571"/>
                    </a:lnTo>
                    <a:lnTo>
                      <a:pt x="282573" y="802046"/>
                    </a:lnTo>
                    <a:lnTo>
                      <a:pt x="282573" y="684571"/>
                    </a:lnTo>
                    <a:lnTo>
                      <a:pt x="396873" y="582971"/>
                    </a:lnTo>
                    <a:cubicBezTo>
                      <a:pt x="403223" y="569213"/>
                      <a:pt x="409849" y="555579"/>
                      <a:pt x="415923" y="541696"/>
                    </a:cubicBezTo>
                    <a:cubicBezTo>
                      <a:pt x="417264" y="538630"/>
                      <a:pt x="419098" y="532171"/>
                      <a:pt x="419098" y="532171"/>
                    </a:cubicBezTo>
                    <a:lnTo>
                      <a:pt x="542923" y="268646"/>
                    </a:lnTo>
                    <a:cubicBezTo>
                      <a:pt x="549273" y="261238"/>
                      <a:pt x="555409" y="253641"/>
                      <a:pt x="561973" y="246421"/>
                    </a:cubicBezTo>
                    <a:cubicBezTo>
                      <a:pt x="566000" y="241991"/>
                      <a:pt x="574673" y="233721"/>
                      <a:pt x="574673" y="233721"/>
                    </a:cubicBezTo>
                    <a:lnTo>
                      <a:pt x="701673" y="106721"/>
                    </a:lnTo>
                    <a:cubicBezTo>
                      <a:pt x="699556" y="92963"/>
                      <a:pt x="699049" y="78858"/>
                      <a:pt x="695323" y="65446"/>
                    </a:cubicBezTo>
                    <a:cubicBezTo>
                      <a:pt x="693671" y="59500"/>
                      <a:pt x="685798" y="49571"/>
                      <a:pt x="685798" y="49571"/>
                    </a:cubicBezTo>
                    <a:close/>
                  </a:path>
                </a:pathLst>
              </a:custGeom>
            </p:spPr>
          </p:pic>
        </p:grp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4" t="1202" r="8333" b="76946"/>
          <a:stretch>
            <a:fillRect/>
          </a:stretch>
        </p:blipFill>
        <p:spPr>
          <a:xfrm>
            <a:off x="6972300" y="76200"/>
            <a:ext cx="2895600" cy="1498600"/>
          </a:xfrm>
          <a:custGeom>
            <a:avLst/>
            <a:gdLst>
              <a:gd name="connsiteX0" fmla="*/ 1790700 w 2895600"/>
              <a:gd name="connsiteY0" fmla="*/ 0 h 1498600"/>
              <a:gd name="connsiteX1" fmla="*/ 1930400 w 2895600"/>
              <a:gd name="connsiteY1" fmla="*/ 0 h 1498600"/>
              <a:gd name="connsiteX2" fmla="*/ 2260600 w 2895600"/>
              <a:gd name="connsiteY2" fmla="*/ 88900 h 1498600"/>
              <a:gd name="connsiteX3" fmla="*/ 2349500 w 2895600"/>
              <a:gd name="connsiteY3" fmla="*/ 152400 h 1498600"/>
              <a:gd name="connsiteX4" fmla="*/ 2540000 w 2895600"/>
              <a:gd name="connsiteY4" fmla="*/ 368300 h 1498600"/>
              <a:gd name="connsiteX5" fmla="*/ 2603500 w 2895600"/>
              <a:gd name="connsiteY5" fmla="*/ 469900 h 1498600"/>
              <a:gd name="connsiteX6" fmla="*/ 2679700 w 2895600"/>
              <a:gd name="connsiteY6" fmla="*/ 850900 h 1498600"/>
              <a:gd name="connsiteX7" fmla="*/ 2755900 w 2895600"/>
              <a:gd name="connsiteY7" fmla="*/ 965200 h 1498600"/>
              <a:gd name="connsiteX8" fmla="*/ 2895600 w 2895600"/>
              <a:gd name="connsiteY8" fmla="*/ 1130300 h 1498600"/>
              <a:gd name="connsiteX9" fmla="*/ 2895600 w 2895600"/>
              <a:gd name="connsiteY9" fmla="*/ 1244600 h 1498600"/>
              <a:gd name="connsiteX10" fmla="*/ 2501900 w 2895600"/>
              <a:gd name="connsiteY10" fmla="*/ 1460500 h 1498600"/>
              <a:gd name="connsiteX11" fmla="*/ 2133600 w 2895600"/>
              <a:gd name="connsiteY11" fmla="*/ 1498600 h 1498600"/>
              <a:gd name="connsiteX12" fmla="*/ 1993900 w 2895600"/>
              <a:gd name="connsiteY12" fmla="*/ 1371600 h 1498600"/>
              <a:gd name="connsiteX13" fmla="*/ 698500 w 2895600"/>
              <a:gd name="connsiteY13" fmla="*/ 520700 h 1498600"/>
              <a:gd name="connsiteX14" fmla="*/ 0 w 2895600"/>
              <a:gd name="connsiteY14" fmla="*/ 88900 h 1498600"/>
              <a:gd name="connsiteX15" fmla="*/ 342900 w 2895600"/>
              <a:gd name="connsiteY15" fmla="*/ 25400 h 1498600"/>
              <a:gd name="connsiteX16" fmla="*/ 457200 w 2895600"/>
              <a:gd name="connsiteY16" fmla="*/ 254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5600" h="1498600">
                <a:moveTo>
                  <a:pt x="1790700" y="0"/>
                </a:moveTo>
                <a:lnTo>
                  <a:pt x="1930400" y="0"/>
                </a:lnTo>
                <a:lnTo>
                  <a:pt x="2260600" y="88900"/>
                </a:lnTo>
                <a:lnTo>
                  <a:pt x="2349500" y="152400"/>
                </a:lnTo>
                <a:lnTo>
                  <a:pt x="2540000" y="368300"/>
                </a:lnTo>
                <a:lnTo>
                  <a:pt x="2603500" y="469900"/>
                </a:lnTo>
                <a:lnTo>
                  <a:pt x="2679700" y="850900"/>
                </a:lnTo>
                <a:cubicBezTo>
                  <a:pt x="2748702" y="947503"/>
                  <a:pt x="2726914" y="907228"/>
                  <a:pt x="2755900" y="965200"/>
                </a:cubicBezTo>
                <a:lnTo>
                  <a:pt x="2895600" y="1130300"/>
                </a:lnTo>
                <a:lnTo>
                  <a:pt x="2895600" y="1244600"/>
                </a:lnTo>
                <a:lnTo>
                  <a:pt x="2501900" y="1460500"/>
                </a:lnTo>
                <a:lnTo>
                  <a:pt x="2133600" y="1498600"/>
                </a:lnTo>
                <a:cubicBezTo>
                  <a:pt x="2010351" y="1389045"/>
                  <a:pt x="2055346" y="1433046"/>
                  <a:pt x="1993900" y="1371600"/>
                </a:cubicBezTo>
                <a:lnTo>
                  <a:pt x="698500" y="520700"/>
                </a:lnTo>
                <a:lnTo>
                  <a:pt x="0" y="88900"/>
                </a:lnTo>
                <a:lnTo>
                  <a:pt x="342900" y="25400"/>
                </a:lnTo>
                <a:lnTo>
                  <a:pt x="457200" y="2540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16" r="67178"/>
          <a:stretch>
            <a:fillRect/>
          </a:stretch>
        </p:blipFill>
        <p:spPr>
          <a:xfrm rot="4427714" flipH="1">
            <a:off x="2950206" y="4628034"/>
            <a:ext cx="2173514" cy="2223985"/>
          </a:xfrm>
          <a:custGeom>
            <a:avLst/>
            <a:gdLst>
              <a:gd name="connsiteX0" fmla="*/ 2173514 w 2173514"/>
              <a:gd name="connsiteY0" fmla="*/ 2000420 h 2223985"/>
              <a:gd name="connsiteX1" fmla="*/ 1897743 w 2173514"/>
              <a:gd name="connsiteY1" fmla="*/ 1579506 h 2223985"/>
              <a:gd name="connsiteX2" fmla="*/ 1825171 w 2173514"/>
              <a:gd name="connsiteY2" fmla="*/ 1434363 h 2223985"/>
              <a:gd name="connsiteX3" fmla="*/ 1810657 w 2173514"/>
              <a:gd name="connsiteY3" fmla="*/ 1376306 h 2223985"/>
              <a:gd name="connsiteX4" fmla="*/ 1767114 w 2173514"/>
              <a:gd name="connsiteY4" fmla="*/ 1318249 h 2223985"/>
              <a:gd name="connsiteX5" fmla="*/ 1680029 w 2173514"/>
              <a:gd name="connsiteY5" fmla="*/ 1187620 h 2223985"/>
              <a:gd name="connsiteX6" fmla="*/ 1302657 w 2173514"/>
              <a:gd name="connsiteY6" fmla="*/ 607049 h 2223985"/>
              <a:gd name="connsiteX7" fmla="*/ 1172029 w 2173514"/>
              <a:gd name="connsiteY7" fmla="*/ 447392 h 2223985"/>
              <a:gd name="connsiteX8" fmla="*/ 1128486 w 2173514"/>
              <a:gd name="connsiteY8" fmla="*/ 374820 h 2223985"/>
              <a:gd name="connsiteX9" fmla="*/ 649514 w 2173514"/>
              <a:gd name="connsiteY9" fmla="*/ 70020 h 2223985"/>
              <a:gd name="connsiteX10" fmla="*/ 533400 w 2173514"/>
              <a:gd name="connsiteY10" fmla="*/ 26477 h 2223985"/>
              <a:gd name="connsiteX11" fmla="*/ 23285 w 2173514"/>
              <a:gd name="connsiteY11" fmla="*/ 2477 h 2223985"/>
              <a:gd name="connsiteX12" fmla="*/ 0 w 2173514"/>
              <a:gd name="connsiteY12" fmla="*/ 7799 h 2223985"/>
              <a:gd name="connsiteX13" fmla="*/ 0 w 2173514"/>
              <a:gd name="connsiteY13" fmla="*/ 734463 h 2223985"/>
              <a:gd name="connsiteX14" fmla="*/ 8869 w 2173514"/>
              <a:gd name="connsiteY14" fmla="*/ 762081 h 2223985"/>
              <a:gd name="connsiteX15" fmla="*/ 39914 w 2173514"/>
              <a:gd name="connsiteY15" fmla="*/ 853792 h 2223985"/>
              <a:gd name="connsiteX16" fmla="*/ 112486 w 2173514"/>
              <a:gd name="connsiteY16" fmla="*/ 1071506 h 2223985"/>
              <a:gd name="connsiteX17" fmla="*/ 141514 w 2173514"/>
              <a:gd name="connsiteY17" fmla="*/ 1231163 h 2223985"/>
              <a:gd name="connsiteX18" fmla="*/ 156029 w 2173514"/>
              <a:gd name="connsiteY18" fmla="*/ 1303735 h 2223985"/>
              <a:gd name="connsiteX19" fmla="*/ 170543 w 2173514"/>
              <a:gd name="connsiteY19" fmla="*/ 1448877 h 2223985"/>
              <a:gd name="connsiteX20" fmla="*/ 199571 w 2173514"/>
              <a:gd name="connsiteY20" fmla="*/ 1594020 h 2223985"/>
              <a:gd name="connsiteX21" fmla="*/ 214086 w 2173514"/>
              <a:gd name="connsiteY21" fmla="*/ 1652077 h 2223985"/>
              <a:gd name="connsiteX22" fmla="*/ 214086 w 2173514"/>
              <a:gd name="connsiteY22" fmla="*/ 2014935 h 2223985"/>
              <a:gd name="connsiteX23" fmla="*/ 409200 w 2173514"/>
              <a:gd name="connsiteY23" fmla="*/ 2223985 h 2223985"/>
              <a:gd name="connsiteX24" fmla="*/ 803054 w 2173514"/>
              <a:gd name="connsiteY24" fmla="*/ 2223985 h 2223985"/>
              <a:gd name="connsiteX25" fmla="*/ 1462314 w 2173514"/>
              <a:gd name="connsiteY25" fmla="*/ 2029449 h 222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73514" h="2223985">
                <a:moveTo>
                  <a:pt x="2173514" y="2000420"/>
                </a:moveTo>
                <a:lnTo>
                  <a:pt x="1897743" y="1579506"/>
                </a:lnTo>
                <a:cubicBezTo>
                  <a:pt x="1873552" y="1531125"/>
                  <a:pt x="1846479" y="1484081"/>
                  <a:pt x="1825171" y="1434363"/>
                </a:cubicBezTo>
                <a:cubicBezTo>
                  <a:pt x="1817313" y="1416028"/>
                  <a:pt x="1819578" y="1394148"/>
                  <a:pt x="1810657" y="1376306"/>
                </a:cubicBezTo>
                <a:cubicBezTo>
                  <a:pt x="1799839" y="1354669"/>
                  <a:pt x="1780883" y="1338138"/>
                  <a:pt x="1767114" y="1318249"/>
                </a:cubicBezTo>
                <a:cubicBezTo>
                  <a:pt x="1737326" y="1275222"/>
                  <a:pt x="1680029" y="1187620"/>
                  <a:pt x="1680029" y="1187620"/>
                </a:cubicBezTo>
                <a:lnTo>
                  <a:pt x="1302657" y="607049"/>
                </a:lnTo>
                <a:cubicBezTo>
                  <a:pt x="1157838" y="462230"/>
                  <a:pt x="1235088" y="560900"/>
                  <a:pt x="1172029" y="447392"/>
                </a:cubicBezTo>
                <a:cubicBezTo>
                  <a:pt x="1158329" y="422731"/>
                  <a:pt x="1128486" y="374820"/>
                  <a:pt x="1128486" y="374820"/>
                </a:cubicBezTo>
                <a:lnTo>
                  <a:pt x="649514" y="70020"/>
                </a:lnTo>
                <a:cubicBezTo>
                  <a:pt x="610809" y="55506"/>
                  <a:pt x="574701" y="28198"/>
                  <a:pt x="533400" y="26477"/>
                </a:cubicBezTo>
                <a:cubicBezTo>
                  <a:pt x="255244" y="14887"/>
                  <a:pt x="103412" y="-7446"/>
                  <a:pt x="23285" y="2477"/>
                </a:cubicBezTo>
                <a:lnTo>
                  <a:pt x="0" y="7799"/>
                </a:lnTo>
                <a:lnTo>
                  <a:pt x="0" y="734463"/>
                </a:lnTo>
                <a:lnTo>
                  <a:pt x="8869" y="762081"/>
                </a:lnTo>
                <a:cubicBezTo>
                  <a:pt x="23014" y="804990"/>
                  <a:pt x="39914" y="853792"/>
                  <a:pt x="39914" y="853792"/>
                </a:cubicBezTo>
                <a:cubicBezTo>
                  <a:pt x="111421" y="961051"/>
                  <a:pt x="32868" y="832646"/>
                  <a:pt x="112486" y="1071506"/>
                </a:cubicBezTo>
                <a:cubicBezTo>
                  <a:pt x="142094" y="1160331"/>
                  <a:pt x="118067" y="1078762"/>
                  <a:pt x="141514" y="1231163"/>
                </a:cubicBezTo>
                <a:cubicBezTo>
                  <a:pt x="145265" y="1255546"/>
                  <a:pt x="152768" y="1279282"/>
                  <a:pt x="156029" y="1303735"/>
                </a:cubicBezTo>
                <a:cubicBezTo>
                  <a:pt x="162455" y="1351930"/>
                  <a:pt x="165705" y="1400496"/>
                  <a:pt x="170543" y="1448877"/>
                </a:cubicBezTo>
                <a:cubicBezTo>
                  <a:pt x="204261" y="1583752"/>
                  <a:pt x="163977" y="1416053"/>
                  <a:pt x="199571" y="1594020"/>
                </a:cubicBezTo>
                <a:cubicBezTo>
                  <a:pt x="203483" y="1613581"/>
                  <a:pt x="213399" y="1632141"/>
                  <a:pt x="214086" y="1652077"/>
                </a:cubicBezTo>
                <a:cubicBezTo>
                  <a:pt x="218255" y="1772958"/>
                  <a:pt x="214086" y="1893982"/>
                  <a:pt x="214086" y="2014935"/>
                </a:cubicBezTo>
                <a:lnTo>
                  <a:pt x="409200" y="2223985"/>
                </a:lnTo>
                <a:lnTo>
                  <a:pt x="803054" y="2223985"/>
                </a:lnTo>
                <a:lnTo>
                  <a:pt x="1462314" y="2029449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5973" r="79949" b="86447"/>
          <a:stretch>
            <a:fillRect/>
          </a:stretch>
        </p:blipFill>
        <p:spPr>
          <a:xfrm>
            <a:off x="2228964" y="1657893"/>
            <a:ext cx="619824" cy="619824"/>
          </a:xfrm>
          <a:custGeom>
            <a:avLst/>
            <a:gdLst>
              <a:gd name="connsiteX0" fmla="*/ 433192 w 866384"/>
              <a:gd name="connsiteY0" fmla="*/ 0 h 866384"/>
              <a:gd name="connsiteX1" fmla="*/ 866384 w 866384"/>
              <a:gd name="connsiteY1" fmla="*/ 433192 h 866384"/>
              <a:gd name="connsiteX2" fmla="*/ 433192 w 866384"/>
              <a:gd name="connsiteY2" fmla="*/ 866384 h 866384"/>
              <a:gd name="connsiteX3" fmla="*/ 0 w 866384"/>
              <a:gd name="connsiteY3" fmla="*/ 433192 h 866384"/>
              <a:gd name="connsiteX4" fmla="*/ 433192 w 866384"/>
              <a:gd name="connsiteY4" fmla="*/ 0 h 86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384" h="866384">
                <a:moveTo>
                  <a:pt x="433192" y="0"/>
                </a:moveTo>
                <a:cubicBezTo>
                  <a:pt x="672437" y="0"/>
                  <a:pt x="866384" y="193947"/>
                  <a:pt x="866384" y="433192"/>
                </a:cubicBezTo>
                <a:cubicBezTo>
                  <a:pt x="866384" y="672437"/>
                  <a:pt x="672437" y="866384"/>
                  <a:pt x="433192" y="866384"/>
                </a:cubicBezTo>
                <a:cubicBezTo>
                  <a:pt x="193947" y="866384"/>
                  <a:pt x="0" y="672437"/>
                  <a:pt x="0" y="433192"/>
                </a:cubicBezTo>
                <a:cubicBezTo>
                  <a:pt x="0" y="193947"/>
                  <a:pt x="193947" y="0"/>
                  <a:pt x="433192" y="0"/>
                </a:cubicBezTo>
                <a:close/>
              </a:path>
            </a:pathLst>
          </a:custGeom>
        </p:spPr>
      </p:pic>
      <p:grpSp>
        <p:nvGrpSpPr>
          <p:cNvPr id="9" name="组合 8" descr="7b0a202020202274657874626f78223a2022220a7d0a"/>
          <p:cNvGrpSpPr/>
          <p:nvPr/>
        </p:nvGrpSpPr>
        <p:grpSpPr>
          <a:xfrm>
            <a:off x="307975" y="2273935"/>
            <a:ext cx="10875645" cy="2797175"/>
            <a:chOff x="5605" y="3371"/>
            <a:chExt cx="8400" cy="3644"/>
          </a:xfrm>
        </p:grpSpPr>
        <p:grpSp>
          <p:nvGrpSpPr>
            <p:cNvPr id="10" name="组合 9"/>
            <p:cNvGrpSpPr/>
            <p:nvPr/>
          </p:nvGrpSpPr>
          <p:grpSpPr>
            <a:xfrm>
              <a:off x="5605" y="3371"/>
              <a:ext cx="8401" cy="3645"/>
              <a:chOff x="5605" y="3634"/>
              <a:chExt cx="7797" cy="3382"/>
            </a:xfrm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5798" y="3784"/>
                <a:ext cx="7605" cy="3233"/>
              </a:xfrm>
              <a:custGeom>
                <a:avLst/>
                <a:gdLst>
                  <a:gd name="T0" fmla="*/ 1218 w 1285"/>
                  <a:gd name="T1" fmla="*/ 545 h 545"/>
                  <a:gd name="T2" fmla="*/ 67 w 1285"/>
                  <a:gd name="T3" fmla="*/ 545 h 545"/>
                  <a:gd name="T4" fmla="*/ 0 w 1285"/>
                  <a:gd name="T5" fmla="*/ 478 h 545"/>
                  <a:gd name="T6" fmla="*/ 0 w 1285"/>
                  <a:gd name="T7" fmla="*/ 67 h 545"/>
                  <a:gd name="T8" fmla="*/ 67 w 1285"/>
                  <a:gd name="T9" fmla="*/ 0 h 545"/>
                  <a:gd name="T10" fmla="*/ 1218 w 1285"/>
                  <a:gd name="T11" fmla="*/ 0 h 545"/>
                  <a:gd name="T12" fmla="*/ 1285 w 1285"/>
                  <a:gd name="T13" fmla="*/ 67 h 545"/>
                  <a:gd name="T14" fmla="*/ 1285 w 1285"/>
                  <a:gd name="T15" fmla="*/ 478 h 545"/>
                  <a:gd name="T16" fmla="*/ 1218 w 1285"/>
                  <a:gd name="T17" fmla="*/ 545 h 545"/>
                  <a:gd name="T18" fmla="*/ 67 w 1285"/>
                  <a:gd name="T19" fmla="*/ 4 h 545"/>
                  <a:gd name="T20" fmla="*/ 4 w 1285"/>
                  <a:gd name="T21" fmla="*/ 67 h 545"/>
                  <a:gd name="T22" fmla="*/ 4 w 1285"/>
                  <a:gd name="T23" fmla="*/ 478 h 545"/>
                  <a:gd name="T24" fmla="*/ 67 w 1285"/>
                  <a:gd name="T25" fmla="*/ 541 h 545"/>
                  <a:gd name="T26" fmla="*/ 1218 w 1285"/>
                  <a:gd name="T27" fmla="*/ 541 h 545"/>
                  <a:gd name="T28" fmla="*/ 1281 w 1285"/>
                  <a:gd name="T29" fmla="*/ 478 h 545"/>
                  <a:gd name="T30" fmla="*/ 1281 w 1285"/>
                  <a:gd name="T31" fmla="*/ 67 h 545"/>
                  <a:gd name="T32" fmla="*/ 1218 w 1285"/>
                  <a:gd name="T33" fmla="*/ 4 h 545"/>
                  <a:gd name="T34" fmla="*/ 67 w 1285"/>
                  <a:gd name="T35" fmla="*/ 4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05" h="3233">
                    <a:moveTo>
                      <a:pt x="432" y="0"/>
                    </a:moveTo>
                    <a:lnTo>
                      <a:pt x="476" y="0"/>
                    </a:lnTo>
                    <a:cubicBezTo>
                      <a:pt x="7208" y="0"/>
                      <a:pt x="7208" y="0"/>
                      <a:pt x="7208" y="0"/>
                    </a:cubicBezTo>
                    <a:cubicBezTo>
                      <a:pt x="7427" y="0"/>
                      <a:pt x="7605" y="178"/>
                      <a:pt x="7605" y="397"/>
                    </a:cubicBezTo>
                    <a:cubicBezTo>
                      <a:pt x="7605" y="2836"/>
                      <a:pt x="7605" y="2836"/>
                      <a:pt x="7605" y="2836"/>
                    </a:cubicBezTo>
                    <a:cubicBezTo>
                      <a:pt x="7605" y="3055"/>
                      <a:pt x="7427" y="3233"/>
                      <a:pt x="7208" y="3233"/>
                    </a:cubicBezTo>
                    <a:cubicBezTo>
                      <a:pt x="397" y="3233"/>
                      <a:pt x="397" y="3233"/>
                      <a:pt x="397" y="3233"/>
                    </a:cubicBezTo>
                    <a:cubicBezTo>
                      <a:pt x="178" y="3233"/>
                      <a:pt x="0" y="3055"/>
                      <a:pt x="0" y="2836"/>
                    </a:cubicBezTo>
                    <a:cubicBezTo>
                      <a:pt x="0" y="397"/>
                      <a:pt x="0" y="397"/>
                      <a:pt x="0" y="397"/>
                    </a:cubicBezTo>
                    <a:cubicBezTo>
                      <a:pt x="0" y="356"/>
                      <a:pt x="6" y="317"/>
                      <a:pt x="18" y="279"/>
                    </a:cubicBezTo>
                    <a:lnTo>
                      <a:pt x="18" y="277"/>
                    </a:lnTo>
                    <a:lnTo>
                      <a:pt x="23" y="281"/>
                    </a:lnTo>
                    <a:cubicBezTo>
                      <a:pt x="26" y="284"/>
                      <a:pt x="29" y="286"/>
                      <a:pt x="33" y="289"/>
                    </a:cubicBezTo>
                    <a:lnTo>
                      <a:pt x="38" y="293"/>
                    </a:lnTo>
                    <a:lnTo>
                      <a:pt x="35" y="304"/>
                    </a:lnTo>
                    <a:cubicBezTo>
                      <a:pt x="28" y="334"/>
                      <a:pt x="24" y="365"/>
                      <a:pt x="24" y="397"/>
                    </a:cubicBezTo>
                    <a:cubicBezTo>
                      <a:pt x="24" y="2836"/>
                      <a:pt x="24" y="2836"/>
                      <a:pt x="24" y="2836"/>
                    </a:cubicBezTo>
                    <a:cubicBezTo>
                      <a:pt x="24" y="3043"/>
                      <a:pt x="189" y="3209"/>
                      <a:pt x="397" y="3209"/>
                    </a:cubicBezTo>
                    <a:cubicBezTo>
                      <a:pt x="7208" y="3209"/>
                      <a:pt x="7208" y="3209"/>
                      <a:pt x="7208" y="3209"/>
                    </a:cubicBezTo>
                    <a:cubicBezTo>
                      <a:pt x="7416" y="3209"/>
                      <a:pt x="7581" y="3043"/>
                      <a:pt x="7581" y="2836"/>
                    </a:cubicBezTo>
                    <a:cubicBezTo>
                      <a:pt x="7581" y="397"/>
                      <a:pt x="7581" y="397"/>
                      <a:pt x="7581" y="397"/>
                    </a:cubicBezTo>
                    <a:cubicBezTo>
                      <a:pt x="7581" y="190"/>
                      <a:pt x="7416" y="24"/>
                      <a:pt x="7208" y="24"/>
                    </a:cubicBezTo>
                    <a:lnTo>
                      <a:pt x="438" y="24"/>
                    </a:lnTo>
                    <a:lnTo>
                      <a:pt x="437" y="18"/>
                    </a:lnTo>
                    <a:cubicBezTo>
                      <a:pt x="436" y="13"/>
                      <a:pt x="435" y="9"/>
                      <a:pt x="433" y="5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F3B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5898" y="3884"/>
                <a:ext cx="7405" cy="3033"/>
              </a:xfrm>
              <a:custGeom>
                <a:avLst/>
                <a:gdLst>
                  <a:gd name="T0" fmla="*/ 1208 w 1251"/>
                  <a:gd name="T1" fmla="*/ 511 h 511"/>
                  <a:gd name="T2" fmla="*/ 1121 w 1251"/>
                  <a:gd name="T3" fmla="*/ 511 h 511"/>
                  <a:gd name="T4" fmla="*/ 1062 w 1251"/>
                  <a:gd name="T5" fmla="*/ 507 h 511"/>
                  <a:gd name="T6" fmla="*/ 1042 w 1251"/>
                  <a:gd name="T7" fmla="*/ 511 h 511"/>
                  <a:gd name="T8" fmla="*/ 942 w 1251"/>
                  <a:gd name="T9" fmla="*/ 511 h 511"/>
                  <a:gd name="T10" fmla="*/ 923 w 1251"/>
                  <a:gd name="T11" fmla="*/ 507 h 511"/>
                  <a:gd name="T12" fmla="*/ 843 w 1251"/>
                  <a:gd name="T13" fmla="*/ 511 h 511"/>
                  <a:gd name="T14" fmla="*/ 783 w 1251"/>
                  <a:gd name="T15" fmla="*/ 507 h 511"/>
                  <a:gd name="T16" fmla="*/ 764 w 1251"/>
                  <a:gd name="T17" fmla="*/ 511 h 511"/>
                  <a:gd name="T18" fmla="*/ 664 w 1251"/>
                  <a:gd name="T19" fmla="*/ 511 h 511"/>
                  <a:gd name="T20" fmla="*/ 644 w 1251"/>
                  <a:gd name="T21" fmla="*/ 507 h 511"/>
                  <a:gd name="T22" fmla="*/ 565 w 1251"/>
                  <a:gd name="T23" fmla="*/ 511 h 511"/>
                  <a:gd name="T24" fmla="*/ 505 w 1251"/>
                  <a:gd name="T25" fmla="*/ 507 h 511"/>
                  <a:gd name="T26" fmla="*/ 485 w 1251"/>
                  <a:gd name="T27" fmla="*/ 511 h 511"/>
                  <a:gd name="T28" fmla="*/ 386 w 1251"/>
                  <a:gd name="T29" fmla="*/ 511 h 511"/>
                  <a:gd name="T30" fmla="*/ 366 w 1251"/>
                  <a:gd name="T31" fmla="*/ 507 h 511"/>
                  <a:gd name="T32" fmla="*/ 286 w 1251"/>
                  <a:gd name="T33" fmla="*/ 511 h 511"/>
                  <a:gd name="T34" fmla="*/ 227 w 1251"/>
                  <a:gd name="T35" fmla="*/ 507 h 511"/>
                  <a:gd name="T36" fmla="*/ 207 w 1251"/>
                  <a:gd name="T37" fmla="*/ 511 h 511"/>
                  <a:gd name="T38" fmla="*/ 107 w 1251"/>
                  <a:gd name="T39" fmla="*/ 511 h 511"/>
                  <a:gd name="T40" fmla="*/ 88 w 1251"/>
                  <a:gd name="T41" fmla="*/ 507 h 511"/>
                  <a:gd name="T42" fmla="*/ 1227 w 1251"/>
                  <a:gd name="T43" fmla="*/ 504 h 511"/>
                  <a:gd name="T44" fmla="*/ 6 w 1251"/>
                  <a:gd name="T45" fmla="*/ 474 h 511"/>
                  <a:gd name="T46" fmla="*/ 1251 w 1251"/>
                  <a:gd name="T47" fmla="*/ 450 h 511"/>
                  <a:gd name="T48" fmla="*/ 4 w 1251"/>
                  <a:gd name="T49" fmla="*/ 455 h 511"/>
                  <a:gd name="T50" fmla="*/ 0 w 1251"/>
                  <a:gd name="T51" fmla="*/ 415 h 511"/>
                  <a:gd name="T52" fmla="*/ 1251 w 1251"/>
                  <a:gd name="T53" fmla="*/ 371 h 511"/>
                  <a:gd name="T54" fmla="*/ 1251 w 1251"/>
                  <a:gd name="T55" fmla="*/ 351 h 511"/>
                  <a:gd name="T56" fmla="*/ 0 w 1251"/>
                  <a:gd name="T57" fmla="*/ 316 h 511"/>
                  <a:gd name="T58" fmla="*/ 1251 w 1251"/>
                  <a:gd name="T59" fmla="*/ 311 h 511"/>
                  <a:gd name="T60" fmla="*/ 1247 w 1251"/>
                  <a:gd name="T61" fmla="*/ 271 h 511"/>
                  <a:gd name="T62" fmla="*/ 4 w 1251"/>
                  <a:gd name="T63" fmla="*/ 236 h 511"/>
                  <a:gd name="T64" fmla="*/ 4 w 1251"/>
                  <a:gd name="T65" fmla="*/ 216 h 511"/>
                  <a:gd name="T66" fmla="*/ 1247 w 1251"/>
                  <a:gd name="T67" fmla="*/ 172 h 511"/>
                  <a:gd name="T68" fmla="*/ 4 w 1251"/>
                  <a:gd name="T69" fmla="*/ 177 h 511"/>
                  <a:gd name="T70" fmla="*/ 0 w 1251"/>
                  <a:gd name="T71" fmla="*/ 137 h 511"/>
                  <a:gd name="T72" fmla="*/ 1251 w 1251"/>
                  <a:gd name="T73" fmla="*/ 92 h 511"/>
                  <a:gd name="T74" fmla="*/ 1251 w 1251"/>
                  <a:gd name="T75" fmla="*/ 72 h 511"/>
                  <a:gd name="T76" fmla="*/ 0 w 1251"/>
                  <a:gd name="T77" fmla="*/ 50 h 511"/>
                  <a:gd name="T78" fmla="*/ 1237 w 1251"/>
                  <a:gd name="T79" fmla="*/ 15 h 511"/>
                  <a:gd name="T80" fmla="*/ 14 w 1251"/>
                  <a:gd name="T81" fmla="*/ 21 h 511"/>
                  <a:gd name="T82" fmla="*/ 1218 w 1251"/>
                  <a:gd name="T83" fmla="*/ 7 h 511"/>
                  <a:gd name="T84" fmla="*/ 47 w 1251"/>
                  <a:gd name="T85" fmla="*/ 4 h 511"/>
                  <a:gd name="T86" fmla="*/ 1120 w 1251"/>
                  <a:gd name="T87" fmla="*/ 4 h 511"/>
                  <a:gd name="T88" fmla="*/ 1100 w 1251"/>
                  <a:gd name="T89" fmla="*/ 0 h 511"/>
                  <a:gd name="T90" fmla="*/ 1021 w 1251"/>
                  <a:gd name="T91" fmla="*/ 4 h 511"/>
                  <a:gd name="T92" fmla="*/ 961 w 1251"/>
                  <a:gd name="T93" fmla="*/ 0 h 511"/>
                  <a:gd name="T94" fmla="*/ 941 w 1251"/>
                  <a:gd name="T95" fmla="*/ 4 h 511"/>
                  <a:gd name="T96" fmla="*/ 842 w 1251"/>
                  <a:gd name="T97" fmla="*/ 4 h 511"/>
                  <a:gd name="T98" fmla="*/ 822 w 1251"/>
                  <a:gd name="T99" fmla="*/ 0 h 511"/>
                  <a:gd name="T100" fmla="*/ 742 w 1251"/>
                  <a:gd name="T101" fmla="*/ 4 h 511"/>
                  <a:gd name="T102" fmla="*/ 683 w 1251"/>
                  <a:gd name="T103" fmla="*/ 0 h 511"/>
                  <a:gd name="T104" fmla="*/ 663 w 1251"/>
                  <a:gd name="T105" fmla="*/ 4 h 511"/>
                  <a:gd name="T106" fmla="*/ 563 w 1251"/>
                  <a:gd name="T107" fmla="*/ 4 h 511"/>
                  <a:gd name="T108" fmla="*/ 544 w 1251"/>
                  <a:gd name="T109" fmla="*/ 0 h 511"/>
                  <a:gd name="T110" fmla="*/ 464 w 1251"/>
                  <a:gd name="T111" fmla="*/ 4 h 511"/>
                  <a:gd name="T112" fmla="*/ 404 w 1251"/>
                  <a:gd name="T113" fmla="*/ 0 h 511"/>
                  <a:gd name="T114" fmla="*/ 384 w 1251"/>
                  <a:gd name="T115" fmla="*/ 4 h 511"/>
                  <a:gd name="T116" fmla="*/ 285 w 1251"/>
                  <a:gd name="T117" fmla="*/ 4 h 511"/>
                  <a:gd name="T118" fmla="*/ 265 w 1251"/>
                  <a:gd name="T119" fmla="*/ 0 h 511"/>
                  <a:gd name="T120" fmla="*/ 186 w 1251"/>
                  <a:gd name="T121" fmla="*/ 4 h 511"/>
                  <a:gd name="T122" fmla="*/ 126 w 1251"/>
                  <a:gd name="T123" fmla="*/ 0 h 511"/>
                  <a:gd name="T124" fmla="*/ 106 w 1251"/>
                  <a:gd name="T125" fmla="*/ 4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05" h="3033">
                    <a:moveTo>
                      <a:pt x="6991" y="3009"/>
                    </a:moveTo>
                    <a:cubicBezTo>
                      <a:pt x="7109" y="3009"/>
                      <a:pt x="7109" y="3009"/>
                      <a:pt x="7109" y="3009"/>
                    </a:cubicBezTo>
                    <a:cubicBezTo>
                      <a:pt x="7121" y="3009"/>
                      <a:pt x="7133" y="3009"/>
                      <a:pt x="7150" y="3009"/>
                    </a:cubicBezTo>
                    <a:cubicBezTo>
                      <a:pt x="7150" y="3033"/>
                      <a:pt x="7150" y="3033"/>
                      <a:pt x="7150" y="3033"/>
                    </a:cubicBezTo>
                    <a:cubicBezTo>
                      <a:pt x="7139" y="3033"/>
                      <a:pt x="7121" y="3033"/>
                      <a:pt x="7109" y="3033"/>
                    </a:cubicBezTo>
                    <a:cubicBezTo>
                      <a:pt x="6991" y="3033"/>
                      <a:pt x="6991" y="3033"/>
                      <a:pt x="6991" y="3033"/>
                    </a:cubicBezTo>
                    <a:cubicBezTo>
                      <a:pt x="6991" y="3009"/>
                      <a:pt x="6991" y="3009"/>
                      <a:pt x="6991" y="3009"/>
                    </a:cubicBezTo>
                    <a:close/>
                    <a:moveTo>
                      <a:pt x="6754" y="3009"/>
                    </a:moveTo>
                    <a:cubicBezTo>
                      <a:pt x="6872" y="3009"/>
                      <a:pt x="6872" y="3009"/>
                      <a:pt x="6872" y="3009"/>
                    </a:cubicBezTo>
                    <a:lnTo>
                      <a:pt x="6872" y="3033"/>
                    </a:lnTo>
                    <a:cubicBezTo>
                      <a:pt x="6754" y="3033"/>
                      <a:pt x="6754" y="3033"/>
                      <a:pt x="6754" y="3033"/>
                    </a:cubicBezTo>
                    <a:cubicBezTo>
                      <a:pt x="6754" y="3009"/>
                      <a:pt x="6754" y="3009"/>
                      <a:pt x="6754" y="3009"/>
                    </a:cubicBezTo>
                    <a:close/>
                    <a:moveTo>
                      <a:pt x="6517" y="3009"/>
                    </a:moveTo>
                    <a:cubicBezTo>
                      <a:pt x="6635" y="3009"/>
                      <a:pt x="6635" y="3009"/>
                      <a:pt x="6635" y="3009"/>
                    </a:cubicBezTo>
                    <a:lnTo>
                      <a:pt x="6635" y="3033"/>
                    </a:lnTo>
                    <a:cubicBezTo>
                      <a:pt x="6517" y="3033"/>
                      <a:pt x="6517" y="3033"/>
                      <a:pt x="6517" y="3033"/>
                    </a:cubicBezTo>
                    <a:cubicBezTo>
                      <a:pt x="6517" y="3009"/>
                      <a:pt x="6517" y="3009"/>
                      <a:pt x="6517" y="3009"/>
                    </a:cubicBezTo>
                    <a:close/>
                    <a:moveTo>
                      <a:pt x="6286" y="3009"/>
                    </a:moveTo>
                    <a:cubicBezTo>
                      <a:pt x="6405" y="3009"/>
                      <a:pt x="6405" y="3009"/>
                      <a:pt x="6405" y="3009"/>
                    </a:cubicBezTo>
                    <a:lnTo>
                      <a:pt x="6405" y="3033"/>
                    </a:lnTo>
                    <a:cubicBezTo>
                      <a:pt x="6286" y="3033"/>
                      <a:pt x="6286" y="3033"/>
                      <a:pt x="6286" y="3033"/>
                    </a:cubicBezTo>
                    <a:cubicBezTo>
                      <a:pt x="6286" y="3009"/>
                      <a:pt x="6286" y="3009"/>
                      <a:pt x="6286" y="3009"/>
                    </a:cubicBezTo>
                    <a:close/>
                    <a:moveTo>
                      <a:pt x="6049" y="3009"/>
                    </a:moveTo>
                    <a:cubicBezTo>
                      <a:pt x="6168" y="3009"/>
                      <a:pt x="6168" y="3009"/>
                      <a:pt x="6168" y="3009"/>
                    </a:cubicBezTo>
                    <a:lnTo>
                      <a:pt x="6168" y="3033"/>
                    </a:lnTo>
                    <a:cubicBezTo>
                      <a:pt x="6049" y="3033"/>
                      <a:pt x="6049" y="3033"/>
                      <a:pt x="6049" y="3033"/>
                    </a:cubicBezTo>
                    <a:cubicBezTo>
                      <a:pt x="6049" y="3009"/>
                      <a:pt x="6049" y="3009"/>
                      <a:pt x="6049" y="3009"/>
                    </a:cubicBezTo>
                    <a:close/>
                    <a:moveTo>
                      <a:pt x="5813" y="3009"/>
                    </a:moveTo>
                    <a:cubicBezTo>
                      <a:pt x="5931" y="3009"/>
                      <a:pt x="5931" y="3009"/>
                      <a:pt x="5931" y="3009"/>
                    </a:cubicBezTo>
                    <a:lnTo>
                      <a:pt x="5931" y="3033"/>
                    </a:lnTo>
                    <a:cubicBezTo>
                      <a:pt x="5813" y="3033"/>
                      <a:pt x="5813" y="3033"/>
                      <a:pt x="5813" y="3033"/>
                    </a:cubicBezTo>
                    <a:cubicBezTo>
                      <a:pt x="5813" y="3009"/>
                      <a:pt x="5813" y="3009"/>
                      <a:pt x="5813" y="3009"/>
                    </a:cubicBezTo>
                    <a:close/>
                    <a:moveTo>
                      <a:pt x="5576" y="3009"/>
                    </a:moveTo>
                    <a:cubicBezTo>
                      <a:pt x="5694" y="3009"/>
                      <a:pt x="5694" y="3009"/>
                      <a:pt x="5694" y="3009"/>
                    </a:cubicBezTo>
                    <a:lnTo>
                      <a:pt x="5694" y="3033"/>
                    </a:lnTo>
                    <a:cubicBezTo>
                      <a:pt x="5576" y="3033"/>
                      <a:pt x="5576" y="3033"/>
                      <a:pt x="5576" y="3033"/>
                    </a:cubicBezTo>
                    <a:cubicBezTo>
                      <a:pt x="5576" y="3009"/>
                      <a:pt x="5576" y="3009"/>
                      <a:pt x="5576" y="3009"/>
                    </a:cubicBezTo>
                    <a:close/>
                    <a:moveTo>
                      <a:pt x="5345" y="3009"/>
                    </a:moveTo>
                    <a:cubicBezTo>
                      <a:pt x="5463" y="3009"/>
                      <a:pt x="5463" y="3009"/>
                      <a:pt x="5463" y="3009"/>
                    </a:cubicBezTo>
                    <a:lnTo>
                      <a:pt x="5463" y="3033"/>
                    </a:lnTo>
                    <a:cubicBezTo>
                      <a:pt x="5345" y="3033"/>
                      <a:pt x="5345" y="3033"/>
                      <a:pt x="5345" y="3033"/>
                    </a:cubicBezTo>
                    <a:cubicBezTo>
                      <a:pt x="5345" y="3009"/>
                      <a:pt x="5345" y="3009"/>
                      <a:pt x="5345" y="3009"/>
                    </a:cubicBezTo>
                    <a:close/>
                    <a:moveTo>
                      <a:pt x="5108" y="3009"/>
                    </a:moveTo>
                    <a:cubicBezTo>
                      <a:pt x="5227" y="3009"/>
                      <a:pt x="5227" y="3009"/>
                      <a:pt x="5227" y="3009"/>
                    </a:cubicBezTo>
                    <a:lnTo>
                      <a:pt x="5227" y="3033"/>
                    </a:lnTo>
                    <a:cubicBezTo>
                      <a:pt x="5108" y="3033"/>
                      <a:pt x="5108" y="3033"/>
                      <a:pt x="5108" y="3033"/>
                    </a:cubicBezTo>
                    <a:cubicBezTo>
                      <a:pt x="5108" y="3009"/>
                      <a:pt x="5108" y="3009"/>
                      <a:pt x="5108" y="3009"/>
                    </a:cubicBezTo>
                    <a:close/>
                    <a:moveTo>
                      <a:pt x="4872" y="3009"/>
                    </a:moveTo>
                    <a:cubicBezTo>
                      <a:pt x="4990" y="3009"/>
                      <a:pt x="4990" y="3009"/>
                      <a:pt x="4990" y="3009"/>
                    </a:cubicBezTo>
                    <a:lnTo>
                      <a:pt x="4990" y="3033"/>
                    </a:lnTo>
                    <a:cubicBezTo>
                      <a:pt x="4872" y="3033"/>
                      <a:pt x="4872" y="3033"/>
                      <a:pt x="4872" y="3033"/>
                    </a:cubicBezTo>
                    <a:cubicBezTo>
                      <a:pt x="4872" y="3009"/>
                      <a:pt x="4872" y="3009"/>
                      <a:pt x="4872" y="3009"/>
                    </a:cubicBezTo>
                    <a:close/>
                    <a:moveTo>
                      <a:pt x="4635" y="3009"/>
                    </a:moveTo>
                    <a:cubicBezTo>
                      <a:pt x="4753" y="3009"/>
                      <a:pt x="4753" y="3009"/>
                      <a:pt x="4753" y="3009"/>
                    </a:cubicBezTo>
                    <a:lnTo>
                      <a:pt x="4753" y="3033"/>
                    </a:lnTo>
                    <a:cubicBezTo>
                      <a:pt x="4635" y="3033"/>
                      <a:pt x="4635" y="3033"/>
                      <a:pt x="4635" y="3033"/>
                    </a:cubicBezTo>
                    <a:cubicBezTo>
                      <a:pt x="4635" y="3009"/>
                      <a:pt x="4635" y="3009"/>
                      <a:pt x="4635" y="3009"/>
                    </a:cubicBezTo>
                    <a:close/>
                    <a:moveTo>
                      <a:pt x="4404" y="3009"/>
                    </a:moveTo>
                    <a:cubicBezTo>
                      <a:pt x="4522" y="3009"/>
                      <a:pt x="4522" y="3009"/>
                      <a:pt x="4522" y="3009"/>
                    </a:cubicBezTo>
                    <a:lnTo>
                      <a:pt x="4522" y="3033"/>
                    </a:lnTo>
                    <a:cubicBezTo>
                      <a:pt x="4404" y="3033"/>
                      <a:pt x="4404" y="3033"/>
                      <a:pt x="4404" y="3033"/>
                    </a:cubicBezTo>
                    <a:cubicBezTo>
                      <a:pt x="4404" y="3009"/>
                      <a:pt x="4404" y="3009"/>
                      <a:pt x="4404" y="3009"/>
                    </a:cubicBezTo>
                    <a:close/>
                    <a:moveTo>
                      <a:pt x="4167" y="3009"/>
                    </a:moveTo>
                    <a:cubicBezTo>
                      <a:pt x="4286" y="3009"/>
                      <a:pt x="4286" y="3009"/>
                      <a:pt x="4286" y="3009"/>
                    </a:cubicBezTo>
                    <a:lnTo>
                      <a:pt x="4286" y="3033"/>
                    </a:lnTo>
                    <a:cubicBezTo>
                      <a:pt x="4167" y="3033"/>
                      <a:pt x="4167" y="3033"/>
                      <a:pt x="4167" y="3033"/>
                    </a:cubicBezTo>
                    <a:cubicBezTo>
                      <a:pt x="4167" y="3009"/>
                      <a:pt x="4167" y="3009"/>
                      <a:pt x="4167" y="3009"/>
                    </a:cubicBezTo>
                    <a:close/>
                    <a:moveTo>
                      <a:pt x="3930" y="3009"/>
                    </a:moveTo>
                    <a:cubicBezTo>
                      <a:pt x="4049" y="3009"/>
                      <a:pt x="4049" y="3009"/>
                      <a:pt x="4049" y="3009"/>
                    </a:cubicBezTo>
                    <a:lnTo>
                      <a:pt x="4049" y="3033"/>
                    </a:lnTo>
                    <a:cubicBezTo>
                      <a:pt x="3930" y="3033"/>
                      <a:pt x="3930" y="3033"/>
                      <a:pt x="3930" y="3033"/>
                    </a:cubicBezTo>
                    <a:cubicBezTo>
                      <a:pt x="3930" y="3009"/>
                      <a:pt x="3930" y="3009"/>
                      <a:pt x="3930" y="3009"/>
                    </a:cubicBezTo>
                    <a:close/>
                    <a:moveTo>
                      <a:pt x="3694" y="3009"/>
                    </a:moveTo>
                    <a:cubicBezTo>
                      <a:pt x="3812" y="3009"/>
                      <a:pt x="3812" y="3009"/>
                      <a:pt x="3812" y="3009"/>
                    </a:cubicBezTo>
                    <a:lnTo>
                      <a:pt x="3812" y="3033"/>
                    </a:lnTo>
                    <a:cubicBezTo>
                      <a:pt x="3694" y="3033"/>
                      <a:pt x="3694" y="3033"/>
                      <a:pt x="3694" y="3033"/>
                    </a:cubicBezTo>
                    <a:cubicBezTo>
                      <a:pt x="3694" y="3009"/>
                      <a:pt x="3694" y="3009"/>
                      <a:pt x="3694" y="3009"/>
                    </a:cubicBezTo>
                    <a:close/>
                    <a:moveTo>
                      <a:pt x="3463" y="3009"/>
                    </a:moveTo>
                    <a:cubicBezTo>
                      <a:pt x="3575" y="3009"/>
                      <a:pt x="3575" y="3009"/>
                      <a:pt x="3575" y="3009"/>
                    </a:cubicBezTo>
                    <a:lnTo>
                      <a:pt x="3575" y="3033"/>
                    </a:lnTo>
                    <a:cubicBezTo>
                      <a:pt x="3463" y="3033"/>
                      <a:pt x="3463" y="3033"/>
                      <a:pt x="3463" y="3033"/>
                    </a:cubicBezTo>
                    <a:cubicBezTo>
                      <a:pt x="3463" y="3009"/>
                      <a:pt x="3463" y="3009"/>
                      <a:pt x="3463" y="3009"/>
                    </a:cubicBezTo>
                    <a:close/>
                    <a:moveTo>
                      <a:pt x="3226" y="3009"/>
                    </a:moveTo>
                    <a:cubicBezTo>
                      <a:pt x="3344" y="3009"/>
                      <a:pt x="3344" y="3009"/>
                      <a:pt x="3344" y="3009"/>
                    </a:cubicBezTo>
                    <a:lnTo>
                      <a:pt x="3344" y="3033"/>
                    </a:lnTo>
                    <a:cubicBezTo>
                      <a:pt x="3226" y="3033"/>
                      <a:pt x="3226" y="3033"/>
                      <a:pt x="3226" y="3033"/>
                    </a:cubicBezTo>
                    <a:cubicBezTo>
                      <a:pt x="3226" y="3009"/>
                      <a:pt x="3226" y="3009"/>
                      <a:pt x="3226" y="3009"/>
                    </a:cubicBezTo>
                    <a:close/>
                    <a:moveTo>
                      <a:pt x="2989" y="3009"/>
                    </a:moveTo>
                    <a:cubicBezTo>
                      <a:pt x="3108" y="3009"/>
                      <a:pt x="3108" y="3009"/>
                      <a:pt x="3108" y="3009"/>
                    </a:cubicBezTo>
                    <a:lnTo>
                      <a:pt x="3108" y="3033"/>
                    </a:lnTo>
                    <a:cubicBezTo>
                      <a:pt x="2989" y="3033"/>
                      <a:pt x="2989" y="3033"/>
                      <a:pt x="2989" y="3033"/>
                    </a:cubicBezTo>
                    <a:cubicBezTo>
                      <a:pt x="2989" y="3009"/>
                      <a:pt x="2989" y="3009"/>
                      <a:pt x="2989" y="3009"/>
                    </a:cubicBezTo>
                    <a:close/>
                    <a:moveTo>
                      <a:pt x="2752" y="3009"/>
                    </a:moveTo>
                    <a:cubicBezTo>
                      <a:pt x="2871" y="3009"/>
                      <a:pt x="2871" y="3009"/>
                      <a:pt x="2871" y="3009"/>
                    </a:cubicBezTo>
                    <a:lnTo>
                      <a:pt x="2871" y="3033"/>
                    </a:lnTo>
                    <a:cubicBezTo>
                      <a:pt x="2752" y="3033"/>
                      <a:pt x="2752" y="3033"/>
                      <a:pt x="2752" y="3033"/>
                    </a:cubicBezTo>
                    <a:cubicBezTo>
                      <a:pt x="2752" y="3009"/>
                      <a:pt x="2752" y="3009"/>
                      <a:pt x="2752" y="3009"/>
                    </a:cubicBezTo>
                    <a:close/>
                    <a:moveTo>
                      <a:pt x="2522" y="3009"/>
                    </a:moveTo>
                    <a:cubicBezTo>
                      <a:pt x="2634" y="3009"/>
                      <a:pt x="2634" y="3009"/>
                      <a:pt x="2634" y="3009"/>
                    </a:cubicBezTo>
                    <a:lnTo>
                      <a:pt x="2634" y="3033"/>
                    </a:lnTo>
                    <a:cubicBezTo>
                      <a:pt x="2522" y="3033"/>
                      <a:pt x="2522" y="3033"/>
                      <a:pt x="2522" y="3033"/>
                    </a:cubicBezTo>
                    <a:cubicBezTo>
                      <a:pt x="2522" y="3009"/>
                      <a:pt x="2522" y="3009"/>
                      <a:pt x="2522" y="3009"/>
                    </a:cubicBezTo>
                    <a:close/>
                    <a:moveTo>
                      <a:pt x="2285" y="3009"/>
                    </a:moveTo>
                    <a:cubicBezTo>
                      <a:pt x="2403" y="3009"/>
                      <a:pt x="2403" y="3009"/>
                      <a:pt x="2403" y="3009"/>
                    </a:cubicBezTo>
                    <a:lnTo>
                      <a:pt x="2403" y="3033"/>
                    </a:lnTo>
                    <a:cubicBezTo>
                      <a:pt x="2285" y="3033"/>
                      <a:pt x="2285" y="3033"/>
                      <a:pt x="2285" y="3033"/>
                    </a:cubicBezTo>
                    <a:cubicBezTo>
                      <a:pt x="2285" y="3009"/>
                      <a:pt x="2285" y="3009"/>
                      <a:pt x="2285" y="3009"/>
                    </a:cubicBezTo>
                    <a:close/>
                    <a:moveTo>
                      <a:pt x="2048" y="3009"/>
                    </a:moveTo>
                    <a:cubicBezTo>
                      <a:pt x="2166" y="3009"/>
                      <a:pt x="2166" y="3009"/>
                      <a:pt x="2166" y="3009"/>
                    </a:cubicBezTo>
                    <a:lnTo>
                      <a:pt x="2166" y="3033"/>
                    </a:lnTo>
                    <a:cubicBezTo>
                      <a:pt x="2048" y="3033"/>
                      <a:pt x="2048" y="3033"/>
                      <a:pt x="2048" y="3033"/>
                    </a:cubicBezTo>
                    <a:cubicBezTo>
                      <a:pt x="2048" y="3009"/>
                      <a:pt x="2048" y="3009"/>
                      <a:pt x="2048" y="3009"/>
                    </a:cubicBezTo>
                    <a:close/>
                    <a:moveTo>
                      <a:pt x="1811" y="3009"/>
                    </a:moveTo>
                    <a:cubicBezTo>
                      <a:pt x="1930" y="3009"/>
                      <a:pt x="1930" y="3009"/>
                      <a:pt x="1930" y="3009"/>
                    </a:cubicBezTo>
                    <a:lnTo>
                      <a:pt x="1930" y="3033"/>
                    </a:lnTo>
                    <a:cubicBezTo>
                      <a:pt x="1811" y="3033"/>
                      <a:pt x="1811" y="3033"/>
                      <a:pt x="1811" y="3033"/>
                    </a:cubicBezTo>
                    <a:cubicBezTo>
                      <a:pt x="1811" y="3009"/>
                      <a:pt x="1811" y="3009"/>
                      <a:pt x="1811" y="3009"/>
                    </a:cubicBezTo>
                    <a:close/>
                    <a:moveTo>
                      <a:pt x="1580" y="3009"/>
                    </a:moveTo>
                    <a:cubicBezTo>
                      <a:pt x="1693" y="3009"/>
                      <a:pt x="1693" y="3009"/>
                      <a:pt x="1693" y="3009"/>
                    </a:cubicBezTo>
                    <a:lnTo>
                      <a:pt x="1693" y="3033"/>
                    </a:lnTo>
                    <a:cubicBezTo>
                      <a:pt x="1580" y="3033"/>
                      <a:pt x="1580" y="3033"/>
                      <a:pt x="1580" y="3033"/>
                    </a:cubicBezTo>
                    <a:cubicBezTo>
                      <a:pt x="1580" y="3009"/>
                      <a:pt x="1580" y="3009"/>
                      <a:pt x="1580" y="3009"/>
                    </a:cubicBezTo>
                    <a:close/>
                    <a:moveTo>
                      <a:pt x="1344" y="3009"/>
                    </a:moveTo>
                    <a:cubicBezTo>
                      <a:pt x="1462" y="3009"/>
                      <a:pt x="1462" y="3009"/>
                      <a:pt x="1462" y="3009"/>
                    </a:cubicBezTo>
                    <a:lnTo>
                      <a:pt x="1462" y="3033"/>
                    </a:lnTo>
                    <a:cubicBezTo>
                      <a:pt x="1344" y="3033"/>
                      <a:pt x="1344" y="3033"/>
                      <a:pt x="1344" y="3033"/>
                    </a:cubicBezTo>
                    <a:cubicBezTo>
                      <a:pt x="1344" y="3009"/>
                      <a:pt x="1344" y="3009"/>
                      <a:pt x="1344" y="3009"/>
                    </a:cubicBezTo>
                    <a:close/>
                    <a:moveTo>
                      <a:pt x="1107" y="3009"/>
                    </a:moveTo>
                    <a:cubicBezTo>
                      <a:pt x="1225" y="3009"/>
                      <a:pt x="1225" y="3009"/>
                      <a:pt x="1225" y="3009"/>
                    </a:cubicBezTo>
                    <a:lnTo>
                      <a:pt x="1225" y="3033"/>
                    </a:lnTo>
                    <a:cubicBezTo>
                      <a:pt x="1107" y="3033"/>
                      <a:pt x="1107" y="3033"/>
                      <a:pt x="1107" y="3033"/>
                    </a:cubicBezTo>
                    <a:cubicBezTo>
                      <a:pt x="1107" y="3009"/>
                      <a:pt x="1107" y="3009"/>
                      <a:pt x="1107" y="3009"/>
                    </a:cubicBezTo>
                    <a:close/>
                    <a:moveTo>
                      <a:pt x="870" y="3009"/>
                    </a:moveTo>
                    <a:cubicBezTo>
                      <a:pt x="989" y="3009"/>
                      <a:pt x="989" y="3009"/>
                      <a:pt x="989" y="3009"/>
                    </a:cubicBezTo>
                    <a:lnTo>
                      <a:pt x="989" y="3033"/>
                    </a:lnTo>
                    <a:cubicBezTo>
                      <a:pt x="870" y="3033"/>
                      <a:pt x="870" y="3033"/>
                      <a:pt x="870" y="3033"/>
                    </a:cubicBezTo>
                    <a:cubicBezTo>
                      <a:pt x="870" y="3009"/>
                      <a:pt x="870" y="3009"/>
                      <a:pt x="870" y="3009"/>
                    </a:cubicBezTo>
                    <a:close/>
                    <a:moveTo>
                      <a:pt x="633" y="3009"/>
                    </a:moveTo>
                    <a:cubicBezTo>
                      <a:pt x="752" y="3009"/>
                      <a:pt x="752" y="3009"/>
                      <a:pt x="752" y="3009"/>
                    </a:cubicBezTo>
                    <a:lnTo>
                      <a:pt x="752" y="3033"/>
                    </a:lnTo>
                    <a:cubicBezTo>
                      <a:pt x="633" y="3033"/>
                      <a:pt x="633" y="3033"/>
                      <a:pt x="633" y="3033"/>
                    </a:cubicBezTo>
                    <a:cubicBezTo>
                      <a:pt x="633" y="3009"/>
                      <a:pt x="633" y="3009"/>
                      <a:pt x="633" y="3009"/>
                    </a:cubicBezTo>
                    <a:close/>
                    <a:moveTo>
                      <a:pt x="403" y="3009"/>
                    </a:moveTo>
                    <a:cubicBezTo>
                      <a:pt x="521" y="3009"/>
                      <a:pt x="521" y="3009"/>
                      <a:pt x="521" y="3009"/>
                    </a:cubicBezTo>
                    <a:lnTo>
                      <a:pt x="521" y="3033"/>
                    </a:lnTo>
                    <a:cubicBezTo>
                      <a:pt x="403" y="3033"/>
                      <a:pt x="403" y="3033"/>
                      <a:pt x="403" y="3033"/>
                    </a:cubicBezTo>
                    <a:cubicBezTo>
                      <a:pt x="403" y="3009"/>
                      <a:pt x="403" y="3009"/>
                      <a:pt x="403" y="3009"/>
                    </a:cubicBezTo>
                    <a:close/>
                    <a:moveTo>
                      <a:pt x="178" y="2980"/>
                    </a:moveTo>
                    <a:cubicBezTo>
                      <a:pt x="207" y="2997"/>
                      <a:pt x="249" y="3009"/>
                      <a:pt x="284" y="3009"/>
                    </a:cubicBezTo>
                    <a:lnTo>
                      <a:pt x="284" y="3033"/>
                    </a:lnTo>
                    <a:cubicBezTo>
                      <a:pt x="243" y="3033"/>
                      <a:pt x="201" y="3021"/>
                      <a:pt x="166" y="3003"/>
                    </a:cubicBezTo>
                    <a:cubicBezTo>
                      <a:pt x="178" y="2980"/>
                      <a:pt x="178" y="2980"/>
                      <a:pt x="178" y="2980"/>
                    </a:cubicBezTo>
                    <a:close/>
                    <a:moveTo>
                      <a:pt x="7334" y="2891"/>
                    </a:moveTo>
                    <a:cubicBezTo>
                      <a:pt x="7352" y="2902"/>
                      <a:pt x="7352" y="2902"/>
                      <a:pt x="7352" y="2902"/>
                    </a:cubicBezTo>
                    <a:cubicBezTo>
                      <a:pt x="7328" y="2938"/>
                      <a:pt x="7298" y="2968"/>
                      <a:pt x="7263" y="2991"/>
                    </a:cubicBezTo>
                    <a:cubicBezTo>
                      <a:pt x="7251" y="2968"/>
                      <a:pt x="7251" y="2968"/>
                      <a:pt x="7251" y="2968"/>
                    </a:cubicBezTo>
                    <a:cubicBezTo>
                      <a:pt x="7287" y="2950"/>
                      <a:pt x="7310" y="2920"/>
                      <a:pt x="7334" y="2891"/>
                    </a:cubicBezTo>
                    <a:close/>
                    <a:moveTo>
                      <a:pt x="36" y="2813"/>
                    </a:moveTo>
                    <a:cubicBezTo>
                      <a:pt x="47" y="2849"/>
                      <a:pt x="65" y="2885"/>
                      <a:pt x="89" y="2914"/>
                    </a:cubicBezTo>
                    <a:lnTo>
                      <a:pt x="71" y="2926"/>
                    </a:lnTo>
                    <a:cubicBezTo>
                      <a:pt x="41" y="2896"/>
                      <a:pt x="24" y="2861"/>
                      <a:pt x="12" y="2819"/>
                    </a:cubicBezTo>
                    <a:cubicBezTo>
                      <a:pt x="36" y="2813"/>
                      <a:pt x="36" y="2813"/>
                      <a:pt x="36" y="2813"/>
                    </a:cubicBezTo>
                    <a:close/>
                    <a:moveTo>
                      <a:pt x="7381" y="2671"/>
                    </a:moveTo>
                    <a:cubicBezTo>
                      <a:pt x="7405" y="2671"/>
                      <a:pt x="7405" y="2671"/>
                      <a:pt x="7405" y="2671"/>
                    </a:cubicBezTo>
                    <a:cubicBezTo>
                      <a:pt x="7405" y="2736"/>
                      <a:pt x="7405" y="2736"/>
                      <a:pt x="7405" y="2736"/>
                    </a:cubicBezTo>
                    <a:cubicBezTo>
                      <a:pt x="7405" y="2754"/>
                      <a:pt x="7405" y="2772"/>
                      <a:pt x="7399" y="2790"/>
                    </a:cubicBezTo>
                    <a:cubicBezTo>
                      <a:pt x="7375" y="2790"/>
                      <a:pt x="7375" y="2790"/>
                      <a:pt x="7375" y="2790"/>
                    </a:cubicBezTo>
                    <a:cubicBezTo>
                      <a:pt x="7381" y="2772"/>
                      <a:pt x="7381" y="2754"/>
                      <a:pt x="7381" y="2736"/>
                    </a:cubicBezTo>
                    <a:cubicBezTo>
                      <a:pt x="7381" y="2671"/>
                      <a:pt x="7381" y="2671"/>
                      <a:pt x="7381" y="2671"/>
                    </a:cubicBezTo>
                    <a:close/>
                    <a:moveTo>
                      <a:pt x="0" y="2582"/>
                    </a:moveTo>
                    <a:cubicBezTo>
                      <a:pt x="24" y="2582"/>
                      <a:pt x="24" y="2582"/>
                      <a:pt x="24" y="2582"/>
                    </a:cubicBezTo>
                    <a:lnTo>
                      <a:pt x="24" y="2701"/>
                    </a:lnTo>
                    <a:cubicBezTo>
                      <a:pt x="0" y="2701"/>
                      <a:pt x="0" y="2701"/>
                      <a:pt x="0" y="2701"/>
                    </a:cubicBezTo>
                    <a:cubicBezTo>
                      <a:pt x="0" y="2582"/>
                      <a:pt x="0" y="2582"/>
                      <a:pt x="0" y="2582"/>
                    </a:cubicBezTo>
                    <a:close/>
                    <a:moveTo>
                      <a:pt x="7381" y="2434"/>
                    </a:moveTo>
                    <a:cubicBezTo>
                      <a:pt x="7405" y="2434"/>
                      <a:pt x="7405" y="2434"/>
                      <a:pt x="7405" y="2434"/>
                    </a:cubicBezTo>
                    <a:lnTo>
                      <a:pt x="7405" y="2552"/>
                    </a:lnTo>
                    <a:cubicBezTo>
                      <a:pt x="7381" y="2552"/>
                      <a:pt x="7381" y="2552"/>
                      <a:pt x="7381" y="2552"/>
                    </a:cubicBezTo>
                    <a:cubicBezTo>
                      <a:pt x="7381" y="2434"/>
                      <a:pt x="7381" y="2434"/>
                      <a:pt x="7381" y="2434"/>
                    </a:cubicBezTo>
                    <a:close/>
                    <a:moveTo>
                      <a:pt x="0" y="2344"/>
                    </a:moveTo>
                    <a:cubicBezTo>
                      <a:pt x="24" y="2344"/>
                      <a:pt x="24" y="2344"/>
                      <a:pt x="24" y="2344"/>
                    </a:cubicBezTo>
                    <a:lnTo>
                      <a:pt x="24" y="2463"/>
                    </a:lnTo>
                    <a:cubicBezTo>
                      <a:pt x="0" y="2463"/>
                      <a:pt x="0" y="2463"/>
                      <a:pt x="0" y="2463"/>
                    </a:cubicBezTo>
                    <a:cubicBezTo>
                      <a:pt x="0" y="2344"/>
                      <a:pt x="0" y="2344"/>
                      <a:pt x="0" y="2344"/>
                    </a:cubicBezTo>
                    <a:close/>
                    <a:moveTo>
                      <a:pt x="7381" y="2202"/>
                    </a:moveTo>
                    <a:cubicBezTo>
                      <a:pt x="7405" y="2202"/>
                      <a:pt x="7405" y="2202"/>
                      <a:pt x="7405" y="2202"/>
                    </a:cubicBezTo>
                    <a:lnTo>
                      <a:pt x="7405" y="2315"/>
                    </a:lnTo>
                    <a:cubicBezTo>
                      <a:pt x="7381" y="2315"/>
                      <a:pt x="7381" y="2315"/>
                      <a:pt x="7381" y="2315"/>
                    </a:cubicBezTo>
                    <a:cubicBezTo>
                      <a:pt x="7381" y="2202"/>
                      <a:pt x="7381" y="2202"/>
                      <a:pt x="7381" y="2202"/>
                    </a:cubicBezTo>
                    <a:close/>
                    <a:moveTo>
                      <a:pt x="0" y="2113"/>
                    </a:moveTo>
                    <a:cubicBezTo>
                      <a:pt x="24" y="2113"/>
                      <a:pt x="24" y="2113"/>
                      <a:pt x="24" y="2113"/>
                    </a:cubicBezTo>
                    <a:lnTo>
                      <a:pt x="24" y="2226"/>
                    </a:lnTo>
                    <a:cubicBezTo>
                      <a:pt x="0" y="2226"/>
                      <a:pt x="0" y="2226"/>
                      <a:pt x="0" y="2226"/>
                    </a:cubicBezTo>
                    <a:cubicBezTo>
                      <a:pt x="0" y="2113"/>
                      <a:pt x="0" y="2113"/>
                      <a:pt x="0" y="2113"/>
                    </a:cubicBezTo>
                    <a:close/>
                    <a:moveTo>
                      <a:pt x="7381" y="1965"/>
                    </a:moveTo>
                    <a:cubicBezTo>
                      <a:pt x="7405" y="1965"/>
                      <a:pt x="7405" y="1965"/>
                      <a:pt x="7405" y="1965"/>
                    </a:cubicBezTo>
                    <a:lnTo>
                      <a:pt x="7405" y="2083"/>
                    </a:lnTo>
                    <a:cubicBezTo>
                      <a:pt x="7381" y="2083"/>
                      <a:pt x="7381" y="2083"/>
                      <a:pt x="7381" y="2083"/>
                    </a:cubicBezTo>
                    <a:cubicBezTo>
                      <a:pt x="7381" y="1965"/>
                      <a:pt x="7381" y="1965"/>
                      <a:pt x="7381" y="1965"/>
                    </a:cubicBezTo>
                    <a:close/>
                    <a:moveTo>
                      <a:pt x="0" y="1876"/>
                    </a:moveTo>
                    <a:cubicBezTo>
                      <a:pt x="24" y="1876"/>
                      <a:pt x="24" y="1876"/>
                      <a:pt x="24" y="1876"/>
                    </a:cubicBezTo>
                    <a:lnTo>
                      <a:pt x="24" y="1994"/>
                    </a:lnTo>
                    <a:cubicBezTo>
                      <a:pt x="0" y="1994"/>
                      <a:pt x="0" y="1994"/>
                      <a:pt x="0" y="1994"/>
                    </a:cubicBezTo>
                    <a:cubicBezTo>
                      <a:pt x="0" y="1876"/>
                      <a:pt x="0" y="1876"/>
                      <a:pt x="0" y="1876"/>
                    </a:cubicBezTo>
                    <a:close/>
                    <a:moveTo>
                      <a:pt x="7381" y="1727"/>
                    </a:moveTo>
                    <a:cubicBezTo>
                      <a:pt x="7405" y="1727"/>
                      <a:pt x="7405" y="1727"/>
                      <a:pt x="7405" y="1727"/>
                    </a:cubicBezTo>
                    <a:lnTo>
                      <a:pt x="7405" y="1846"/>
                    </a:lnTo>
                    <a:cubicBezTo>
                      <a:pt x="7381" y="1846"/>
                      <a:pt x="7381" y="1846"/>
                      <a:pt x="7381" y="1846"/>
                    </a:cubicBezTo>
                    <a:cubicBezTo>
                      <a:pt x="7381" y="1727"/>
                      <a:pt x="7381" y="1727"/>
                      <a:pt x="7381" y="1727"/>
                    </a:cubicBezTo>
                    <a:close/>
                    <a:moveTo>
                      <a:pt x="0" y="1638"/>
                    </a:moveTo>
                    <a:cubicBezTo>
                      <a:pt x="24" y="1638"/>
                      <a:pt x="24" y="1638"/>
                      <a:pt x="24" y="1638"/>
                    </a:cubicBezTo>
                    <a:lnTo>
                      <a:pt x="24" y="1757"/>
                    </a:lnTo>
                    <a:cubicBezTo>
                      <a:pt x="0" y="1757"/>
                      <a:pt x="0" y="1757"/>
                      <a:pt x="0" y="1757"/>
                    </a:cubicBezTo>
                    <a:cubicBezTo>
                      <a:pt x="0" y="1638"/>
                      <a:pt x="0" y="1638"/>
                      <a:pt x="0" y="1638"/>
                    </a:cubicBezTo>
                    <a:close/>
                    <a:moveTo>
                      <a:pt x="7381" y="1490"/>
                    </a:moveTo>
                    <a:cubicBezTo>
                      <a:pt x="7405" y="1490"/>
                      <a:pt x="7405" y="1490"/>
                      <a:pt x="7405" y="1490"/>
                    </a:cubicBezTo>
                    <a:lnTo>
                      <a:pt x="7405" y="1608"/>
                    </a:lnTo>
                    <a:cubicBezTo>
                      <a:pt x="7381" y="1608"/>
                      <a:pt x="7381" y="1608"/>
                      <a:pt x="7381" y="1608"/>
                    </a:cubicBezTo>
                    <a:cubicBezTo>
                      <a:pt x="7381" y="1490"/>
                      <a:pt x="7381" y="1490"/>
                      <a:pt x="7381" y="1490"/>
                    </a:cubicBezTo>
                    <a:close/>
                    <a:moveTo>
                      <a:pt x="0" y="1401"/>
                    </a:moveTo>
                    <a:cubicBezTo>
                      <a:pt x="24" y="1401"/>
                      <a:pt x="24" y="1401"/>
                      <a:pt x="24" y="1401"/>
                    </a:cubicBezTo>
                    <a:lnTo>
                      <a:pt x="24" y="1519"/>
                    </a:lnTo>
                    <a:cubicBezTo>
                      <a:pt x="0" y="1519"/>
                      <a:pt x="0" y="1519"/>
                      <a:pt x="0" y="1519"/>
                    </a:cubicBezTo>
                    <a:cubicBezTo>
                      <a:pt x="0" y="1401"/>
                      <a:pt x="0" y="1401"/>
                      <a:pt x="0" y="1401"/>
                    </a:cubicBezTo>
                    <a:close/>
                    <a:moveTo>
                      <a:pt x="7381" y="1252"/>
                    </a:moveTo>
                    <a:cubicBezTo>
                      <a:pt x="7405" y="1252"/>
                      <a:pt x="7405" y="1252"/>
                      <a:pt x="7405" y="1252"/>
                    </a:cubicBezTo>
                    <a:lnTo>
                      <a:pt x="7405" y="1371"/>
                    </a:lnTo>
                    <a:cubicBezTo>
                      <a:pt x="7381" y="1371"/>
                      <a:pt x="7381" y="1371"/>
                      <a:pt x="7381" y="1371"/>
                    </a:cubicBezTo>
                    <a:cubicBezTo>
                      <a:pt x="7381" y="1252"/>
                      <a:pt x="7381" y="1252"/>
                      <a:pt x="7381" y="1252"/>
                    </a:cubicBezTo>
                    <a:close/>
                    <a:moveTo>
                      <a:pt x="0" y="1163"/>
                    </a:moveTo>
                    <a:cubicBezTo>
                      <a:pt x="24" y="1163"/>
                      <a:pt x="24" y="1163"/>
                      <a:pt x="24" y="1163"/>
                    </a:cubicBezTo>
                    <a:lnTo>
                      <a:pt x="24" y="1282"/>
                    </a:lnTo>
                    <a:cubicBezTo>
                      <a:pt x="0" y="1282"/>
                      <a:pt x="0" y="1282"/>
                      <a:pt x="0" y="1282"/>
                    </a:cubicBezTo>
                    <a:cubicBezTo>
                      <a:pt x="0" y="1163"/>
                      <a:pt x="0" y="1163"/>
                      <a:pt x="0" y="1163"/>
                    </a:cubicBezTo>
                    <a:close/>
                    <a:moveTo>
                      <a:pt x="7381" y="1021"/>
                    </a:moveTo>
                    <a:cubicBezTo>
                      <a:pt x="7405" y="1021"/>
                      <a:pt x="7405" y="1021"/>
                      <a:pt x="7405" y="1021"/>
                    </a:cubicBezTo>
                    <a:lnTo>
                      <a:pt x="7405" y="1140"/>
                    </a:lnTo>
                    <a:cubicBezTo>
                      <a:pt x="7381" y="1140"/>
                      <a:pt x="7381" y="1140"/>
                      <a:pt x="7381" y="1140"/>
                    </a:cubicBezTo>
                    <a:cubicBezTo>
                      <a:pt x="7381" y="1021"/>
                      <a:pt x="7381" y="1021"/>
                      <a:pt x="7381" y="1021"/>
                    </a:cubicBezTo>
                    <a:close/>
                    <a:moveTo>
                      <a:pt x="0" y="932"/>
                    </a:moveTo>
                    <a:cubicBezTo>
                      <a:pt x="24" y="932"/>
                      <a:pt x="24" y="932"/>
                      <a:pt x="24" y="932"/>
                    </a:cubicBezTo>
                    <a:lnTo>
                      <a:pt x="24" y="1051"/>
                    </a:lnTo>
                    <a:cubicBezTo>
                      <a:pt x="0" y="1051"/>
                      <a:pt x="0" y="1051"/>
                      <a:pt x="0" y="1051"/>
                    </a:cubicBezTo>
                    <a:cubicBezTo>
                      <a:pt x="0" y="932"/>
                      <a:pt x="0" y="932"/>
                      <a:pt x="0" y="932"/>
                    </a:cubicBezTo>
                    <a:close/>
                    <a:moveTo>
                      <a:pt x="7381" y="783"/>
                    </a:moveTo>
                    <a:cubicBezTo>
                      <a:pt x="7405" y="783"/>
                      <a:pt x="7405" y="783"/>
                      <a:pt x="7405" y="783"/>
                    </a:cubicBezTo>
                    <a:lnTo>
                      <a:pt x="7405" y="902"/>
                    </a:lnTo>
                    <a:cubicBezTo>
                      <a:pt x="7381" y="902"/>
                      <a:pt x="7381" y="902"/>
                      <a:pt x="7381" y="902"/>
                    </a:cubicBezTo>
                    <a:cubicBezTo>
                      <a:pt x="7381" y="783"/>
                      <a:pt x="7381" y="783"/>
                      <a:pt x="7381" y="783"/>
                    </a:cubicBezTo>
                    <a:close/>
                    <a:moveTo>
                      <a:pt x="0" y="694"/>
                    </a:moveTo>
                    <a:cubicBezTo>
                      <a:pt x="24" y="694"/>
                      <a:pt x="24" y="694"/>
                      <a:pt x="24" y="694"/>
                    </a:cubicBezTo>
                    <a:lnTo>
                      <a:pt x="24" y="813"/>
                    </a:lnTo>
                    <a:cubicBezTo>
                      <a:pt x="0" y="813"/>
                      <a:pt x="0" y="813"/>
                      <a:pt x="0" y="813"/>
                    </a:cubicBezTo>
                    <a:cubicBezTo>
                      <a:pt x="0" y="694"/>
                      <a:pt x="0" y="694"/>
                      <a:pt x="0" y="694"/>
                    </a:cubicBezTo>
                    <a:close/>
                    <a:moveTo>
                      <a:pt x="7381" y="546"/>
                    </a:moveTo>
                    <a:cubicBezTo>
                      <a:pt x="7405" y="546"/>
                      <a:pt x="7405" y="546"/>
                      <a:pt x="7405" y="546"/>
                    </a:cubicBezTo>
                    <a:lnTo>
                      <a:pt x="7405" y="665"/>
                    </a:lnTo>
                    <a:cubicBezTo>
                      <a:pt x="7381" y="665"/>
                      <a:pt x="7381" y="665"/>
                      <a:pt x="7381" y="665"/>
                    </a:cubicBezTo>
                    <a:cubicBezTo>
                      <a:pt x="7381" y="546"/>
                      <a:pt x="7381" y="546"/>
                      <a:pt x="7381" y="546"/>
                    </a:cubicBezTo>
                    <a:close/>
                    <a:moveTo>
                      <a:pt x="0" y="457"/>
                    </a:moveTo>
                    <a:cubicBezTo>
                      <a:pt x="24" y="457"/>
                      <a:pt x="24" y="457"/>
                      <a:pt x="24" y="457"/>
                    </a:cubicBezTo>
                    <a:lnTo>
                      <a:pt x="24" y="576"/>
                    </a:lnTo>
                    <a:cubicBezTo>
                      <a:pt x="0" y="576"/>
                      <a:pt x="0" y="576"/>
                      <a:pt x="0" y="576"/>
                    </a:cubicBezTo>
                    <a:cubicBezTo>
                      <a:pt x="0" y="457"/>
                      <a:pt x="0" y="457"/>
                      <a:pt x="0" y="457"/>
                    </a:cubicBezTo>
                    <a:close/>
                    <a:moveTo>
                      <a:pt x="7381" y="309"/>
                    </a:moveTo>
                    <a:cubicBezTo>
                      <a:pt x="7405" y="309"/>
                      <a:pt x="7405" y="309"/>
                      <a:pt x="7405" y="309"/>
                    </a:cubicBezTo>
                    <a:lnTo>
                      <a:pt x="7405" y="427"/>
                    </a:lnTo>
                    <a:cubicBezTo>
                      <a:pt x="7381" y="427"/>
                      <a:pt x="7381" y="427"/>
                      <a:pt x="7381" y="427"/>
                    </a:cubicBezTo>
                    <a:cubicBezTo>
                      <a:pt x="7381" y="309"/>
                      <a:pt x="7381" y="309"/>
                      <a:pt x="7381" y="309"/>
                    </a:cubicBezTo>
                    <a:close/>
                    <a:moveTo>
                      <a:pt x="9" y="232"/>
                    </a:moveTo>
                    <a:lnTo>
                      <a:pt x="10" y="232"/>
                    </a:lnTo>
                    <a:cubicBezTo>
                      <a:pt x="14" y="233"/>
                      <a:pt x="19" y="234"/>
                      <a:pt x="24" y="235"/>
                    </a:cubicBezTo>
                    <a:lnTo>
                      <a:pt x="33" y="236"/>
                    </a:lnTo>
                    <a:lnTo>
                      <a:pt x="31" y="243"/>
                    </a:lnTo>
                    <a:cubicBezTo>
                      <a:pt x="27" y="261"/>
                      <a:pt x="24" y="279"/>
                      <a:pt x="24" y="297"/>
                    </a:cubicBezTo>
                    <a:lnTo>
                      <a:pt x="24" y="338"/>
                    </a:lnTo>
                    <a:cubicBezTo>
                      <a:pt x="0" y="338"/>
                      <a:pt x="0" y="338"/>
                      <a:pt x="0" y="338"/>
                    </a:cubicBezTo>
                    <a:cubicBezTo>
                      <a:pt x="0" y="297"/>
                      <a:pt x="0" y="297"/>
                      <a:pt x="0" y="297"/>
                    </a:cubicBezTo>
                    <a:cubicBezTo>
                      <a:pt x="0" y="275"/>
                      <a:pt x="3" y="256"/>
                      <a:pt x="7" y="238"/>
                    </a:cubicBezTo>
                    <a:lnTo>
                      <a:pt x="9" y="232"/>
                    </a:lnTo>
                    <a:close/>
                    <a:moveTo>
                      <a:pt x="7322" y="89"/>
                    </a:moveTo>
                    <a:cubicBezTo>
                      <a:pt x="7352" y="119"/>
                      <a:pt x="7369" y="154"/>
                      <a:pt x="7387" y="190"/>
                    </a:cubicBezTo>
                    <a:lnTo>
                      <a:pt x="7364" y="202"/>
                    </a:lnTo>
                    <a:cubicBezTo>
                      <a:pt x="7352" y="166"/>
                      <a:pt x="7328" y="131"/>
                      <a:pt x="7304" y="107"/>
                    </a:cubicBezTo>
                    <a:cubicBezTo>
                      <a:pt x="7322" y="89"/>
                      <a:pt x="7322" y="89"/>
                      <a:pt x="7322" y="89"/>
                    </a:cubicBezTo>
                    <a:close/>
                    <a:moveTo>
                      <a:pt x="7103" y="0"/>
                    </a:moveTo>
                    <a:cubicBezTo>
                      <a:pt x="7109" y="0"/>
                      <a:pt x="7109" y="0"/>
                      <a:pt x="7109" y="0"/>
                    </a:cubicBezTo>
                    <a:cubicBezTo>
                      <a:pt x="7145" y="0"/>
                      <a:pt x="7186" y="6"/>
                      <a:pt x="7222" y="18"/>
                    </a:cubicBezTo>
                    <a:lnTo>
                      <a:pt x="7210" y="42"/>
                    </a:lnTo>
                    <a:cubicBezTo>
                      <a:pt x="7180" y="30"/>
                      <a:pt x="7145" y="24"/>
                      <a:pt x="7109" y="24"/>
                    </a:cubicBezTo>
                    <a:cubicBezTo>
                      <a:pt x="7103" y="24"/>
                      <a:pt x="7103" y="24"/>
                      <a:pt x="7103" y="24"/>
                    </a:cubicBezTo>
                    <a:cubicBezTo>
                      <a:pt x="7103" y="0"/>
                      <a:pt x="7103" y="0"/>
                      <a:pt x="7103" y="0"/>
                    </a:cubicBezTo>
                    <a:close/>
                    <a:moveTo>
                      <a:pt x="6866" y="0"/>
                    </a:moveTo>
                    <a:cubicBezTo>
                      <a:pt x="6985" y="0"/>
                      <a:pt x="6985" y="0"/>
                      <a:pt x="6985" y="0"/>
                    </a:cubicBezTo>
                    <a:lnTo>
                      <a:pt x="6985" y="24"/>
                    </a:lnTo>
                    <a:cubicBezTo>
                      <a:pt x="6866" y="24"/>
                      <a:pt x="6866" y="24"/>
                      <a:pt x="6866" y="24"/>
                    </a:cubicBezTo>
                    <a:cubicBezTo>
                      <a:pt x="6866" y="0"/>
                      <a:pt x="6866" y="0"/>
                      <a:pt x="6866" y="0"/>
                    </a:cubicBezTo>
                    <a:close/>
                    <a:moveTo>
                      <a:pt x="6630" y="0"/>
                    </a:moveTo>
                    <a:cubicBezTo>
                      <a:pt x="6748" y="0"/>
                      <a:pt x="6748" y="0"/>
                      <a:pt x="6748" y="0"/>
                    </a:cubicBezTo>
                    <a:lnTo>
                      <a:pt x="6748" y="24"/>
                    </a:lnTo>
                    <a:cubicBezTo>
                      <a:pt x="6630" y="24"/>
                      <a:pt x="6630" y="24"/>
                      <a:pt x="6630" y="24"/>
                    </a:cubicBezTo>
                    <a:cubicBezTo>
                      <a:pt x="6630" y="0"/>
                      <a:pt x="6630" y="0"/>
                      <a:pt x="6630" y="0"/>
                    </a:cubicBezTo>
                    <a:close/>
                    <a:moveTo>
                      <a:pt x="6393" y="0"/>
                    </a:moveTo>
                    <a:cubicBezTo>
                      <a:pt x="6511" y="0"/>
                      <a:pt x="6511" y="0"/>
                      <a:pt x="6511" y="0"/>
                    </a:cubicBezTo>
                    <a:lnTo>
                      <a:pt x="6511" y="24"/>
                    </a:lnTo>
                    <a:cubicBezTo>
                      <a:pt x="6393" y="24"/>
                      <a:pt x="6393" y="24"/>
                      <a:pt x="6393" y="24"/>
                    </a:cubicBezTo>
                    <a:cubicBezTo>
                      <a:pt x="6393" y="0"/>
                      <a:pt x="6393" y="0"/>
                      <a:pt x="6393" y="0"/>
                    </a:cubicBezTo>
                    <a:close/>
                    <a:moveTo>
                      <a:pt x="6162" y="0"/>
                    </a:moveTo>
                    <a:cubicBezTo>
                      <a:pt x="6274" y="0"/>
                      <a:pt x="6274" y="0"/>
                      <a:pt x="6274" y="0"/>
                    </a:cubicBezTo>
                    <a:lnTo>
                      <a:pt x="6274" y="24"/>
                    </a:lnTo>
                    <a:cubicBezTo>
                      <a:pt x="6162" y="24"/>
                      <a:pt x="6162" y="24"/>
                      <a:pt x="6162" y="24"/>
                    </a:cubicBezTo>
                    <a:cubicBezTo>
                      <a:pt x="6162" y="0"/>
                      <a:pt x="6162" y="0"/>
                      <a:pt x="6162" y="0"/>
                    </a:cubicBezTo>
                    <a:close/>
                    <a:moveTo>
                      <a:pt x="5925" y="0"/>
                    </a:moveTo>
                    <a:cubicBezTo>
                      <a:pt x="6044" y="0"/>
                      <a:pt x="6044" y="0"/>
                      <a:pt x="6044" y="0"/>
                    </a:cubicBezTo>
                    <a:lnTo>
                      <a:pt x="6044" y="24"/>
                    </a:lnTo>
                    <a:cubicBezTo>
                      <a:pt x="5925" y="24"/>
                      <a:pt x="5925" y="24"/>
                      <a:pt x="5925" y="24"/>
                    </a:cubicBezTo>
                    <a:cubicBezTo>
                      <a:pt x="5925" y="0"/>
                      <a:pt x="5925" y="0"/>
                      <a:pt x="5925" y="0"/>
                    </a:cubicBezTo>
                    <a:close/>
                    <a:moveTo>
                      <a:pt x="5688" y="0"/>
                    </a:moveTo>
                    <a:cubicBezTo>
                      <a:pt x="5807" y="0"/>
                      <a:pt x="5807" y="0"/>
                      <a:pt x="5807" y="0"/>
                    </a:cubicBezTo>
                    <a:lnTo>
                      <a:pt x="5807" y="24"/>
                    </a:lnTo>
                    <a:cubicBezTo>
                      <a:pt x="5688" y="24"/>
                      <a:pt x="5688" y="24"/>
                      <a:pt x="5688" y="24"/>
                    </a:cubicBezTo>
                    <a:cubicBezTo>
                      <a:pt x="5688" y="0"/>
                      <a:pt x="5688" y="0"/>
                      <a:pt x="5688" y="0"/>
                    </a:cubicBezTo>
                    <a:close/>
                    <a:moveTo>
                      <a:pt x="5452" y="0"/>
                    </a:moveTo>
                    <a:cubicBezTo>
                      <a:pt x="5570" y="0"/>
                      <a:pt x="5570" y="0"/>
                      <a:pt x="5570" y="0"/>
                    </a:cubicBezTo>
                    <a:lnTo>
                      <a:pt x="5570" y="24"/>
                    </a:lnTo>
                    <a:cubicBezTo>
                      <a:pt x="5452" y="24"/>
                      <a:pt x="5452" y="24"/>
                      <a:pt x="5452" y="24"/>
                    </a:cubicBezTo>
                    <a:cubicBezTo>
                      <a:pt x="5452" y="0"/>
                      <a:pt x="5452" y="0"/>
                      <a:pt x="5452" y="0"/>
                    </a:cubicBezTo>
                    <a:close/>
                    <a:moveTo>
                      <a:pt x="5215" y="0"/>
                    </a:moveTo>
                    <a:cubicBezTo>
                      <a:pt x="5333" y="0"/>
                      <a:pt x="5333" y="0"/>
                      <a:pt x="5333" y="0"/>
                    </a:cubicBezTo>
                    <a:lnTo>
                      <a:pt x="5333" y="24"/>
                    </a:lnTo>
                    <a:cubicBezTo>
                      <a:pt x="5215" y="24"/>
                      <a:pt x="5215" y="24"/>
                      <a:pt x="5215" y="24"/>
                    </a:cubicBezTo>
                    <a:cubicBezTo>
                      <a:pt x="5215" y="0"/>
                      <a:pt x="5215" y="0"/>
                      <a:pt x="5215" y="0"/>
                    </a:cubicBezTo>
                    <a:close/>
                    <a:moveTo>
                      <a:pt x="4984" y="0"/>
                    </a:moveTo>
                    <a:cubicBezTo>
                      <a:pt x="5102" y="0"/>
                      <a:pt x="5102" y="0"/>
                      <a:pt x="5102" y="0"/>
                    </a:cubicBezTo>
                    <a:lnTo>
                      <a:pt x="5102" y="24"/>
                    </a:lnTo>
                    <a:cubicBezTo>
                      <a:pt x="4984" y="24"/>
                      <a:pt x="4984" y="24"/>
                      <a:pt x="4984" y="24"/>
                    </a:cubicBezTo>
                    <a:cubicBezTo>
                      <a:pt x="4984" y="0"/>
                      <a:pt x="4984" y="0"/>
                      <a:pt x="4984" y="0"/>
                    </a:cubicBezTo>
                    <a:close/>
                    <a:moveTo>
                      <a:pt x="4747" y="0"/>
                    </a:moveTo>
                    <a:cubicBezTo>
                      <a:pt x="4866" y="0"/>
                      <a:pt x="4866" y="0"/>
                      <a:pt x="4866" y="0"/>
                    </a:cubicBezTo>
                    <a:lnTo>
                      <a:pt x="4866" y="24"/>
                    </a:lnTo>
                    <a:cubicBezTo>
                      <a:pt x="4747" y="24"/>
                      <a:pt x="4747" y="24"/>
                      <a:pt x="4747" y="24"/>
                    </a:cubicBezTo>
                    <a:cubicBezTo>
                      <a:pt x="4747" y="0"/>
                      <a:pt x="4747" y="0"/>
                      <a:pt x="4747" y="0"/>
                    </a:cubicBezTo>
                    <a:close/>
                    <a:moveTo>
                      <a:pt x="4510" y="0"/>
                    </a:moveTo>
                    <a:cubicBezTo>
                      <a:pt x="4629" y="0"/>
                      <a:pt x="4629" y="0"/>
                      <a:pt x="4629" y="0"/>
                    </a:cubicBezTo>
                    <a:lnTo>
                      <a:pt x="4629" y="24"/>
                    </a:lnTo>
                    <a:cubicBezTo>
                      <a:pt x="4510" y="24"/>
                      <a:pt x="4510" y="24"/>
                      <a:pt x="4510" y="24"/>
                    </a:cubicBezTo>
                    <a:cubicBezTo>
                      <a:pt x="4510" y="0"/>
                      <a:pt x="4510" y="0"/>
                      <a:pt x="4510" y="0"/>
                    </a:cubicBezTo>
                    <a:close/>
                    <a:moveTo>
                      <a:pt x="4274" y="0"/>
                    </a:moveTo>
                    <a:cubicBezTo>
                      <a:pt x="4392" y="0"/>
                      <a:pt x="4392" y="0"/>
                      <a:pt x="4392" y="0"/>
                    </a:cubicBezTo>
                    <a:lnTo>
                      <a:pt x="4392" y="24"/>
                    </a:lnTo>
                    <a:cubicBezTo>
                      <a:pt x="4274" y="24"/>
                      <a:pt x="4274" y="24"/>
                      <a:pt x="4274" y="24"/>
                    </a:cubicBezTo>
                    <a:cubicBezTo>
                      <a:pt x="4274" y="0"/>
                      <a:pt x="4274" y="0"/>
                      <a:pt x="4274" y="0"/>
                    </a:cubicBezTo>
                    <a:close/>
                    <a:moveTo>
                      <a:pt x="4043" y="0"/>
                    </a:moveTo>
                    <a:cubicBezTo>
                      <a:pt x="4161" y="0"/>
                      <a:pt x="4161" y="0"/>
                      <a:pt x="4161" y="0"/>
                    </a:cubicBezTo>
                    <a:lnTo>
                      <a:pt x="4161" y="24"/>
                    </a:lnTo>
                    <a:cubicBezTo>
                      <a:pt x="4043" y="24"/>
                      <a:pt x="4043" y="24"/>
                      <a:pt x="4043" y="24"/>
                    </a:cubicBezTo>
                    <a:cubicBezTo>
                      <a:pt x="4043" y="0"/>
                      <a:pt x="4043" y="0"/>
                      <a:pt x="4043" y="0"/>
                    </a:cubicBezTo>
                    <a:close/>
                    <a:moveTo>
                      <a:pt x="3806" y="0"/>
                    </a:moveTo>
                    <a:cubicBezTo>
                      <a:pt x="3924" y="0"/>
                      <a:pt x="3924" y="0"/>
                      <a:pt x="3924" y="0"/>
                    </a:cubicBezTo>
                    <a:lnTo>
                      <a:pt x="3924" y="24"/>
                    </a:lnTo>
                    <a:cubicBezTo>
                      <a:pt x="3806" y="24"/>
                      <a:pt x="3806" y="24"/>
                      <a:pt x="3806" y="24"/>
                    </a:cubicBezTo>
                    <a:cubicBezTo>
                      <a:pt x="3806" y="0"/>
                      <a:pt x="3806" y="0"/>
                      <a:pt x="3806" y="0"/>
                    </a:cubicBezTo>
                    <a:close/>
                    <a:moveTo>
                      <a:pt x="3569" y="0"/>
                    </a:moveTo>
                    <a:cubicBezTo>
                      <a:pt x="3688" y="0"/>
                      <a:pt x="3688" y="0"/>
                      <a:pt x="3688" y="0"/>
                    </a:cubicBezTo>
                    <a:lnTo>
                      <a:pt x="3688" y="24"/>
                    </a:lnTo>
                    <a:cubicBezTo>
                      <a:pt x="3569" y="24"/>
                      <a:pt x="3569" y="24"/>
                      <a:pt x="3569" y="24"/>
                    </a:cubicBezTo>
                    <a:cubicBezTo>
                      <a:pt x="3569" y="0"/>
                      <a:pt x="3569" y="0"/>
                      <a:pt x="3569" y="0"/>
                    </a:cubicBezTo>
                    <a:close/>
                    <a:moveTo>
                      <a:pt x="3333" y="0"/>
                    </a:moveTo>
                    <a:cubicBezTo>
                      <a:pt x="3451" y="0"/>
                      <a:pt x="3451" y="0"/>
                      <a:pt x="3451" y="0"/>
                    </a:cubicBezTo>
                    <a:lnTo>
                      <a:pt x="3451" y="24"/>
                    </a:lnTo>
                    <a:cubicBezTo>
                      <a:pt x="3333" y="24"/>
                      <a:pt x="3333" y="24"/>
                      <a:pt x="3333" y="24"/>
                    </a:cubicBezTo>
                    <a:cubicBezTo>
                      <a:pt x="3333" y="0"/>
                      <a:pt x="3333" y="0"/>
                      <a:pt x="3333" y="0"/>
                    </a:cubicBezTo>
                    <a:close/>
                    <a:moveTo>
                      <a:pt x="3102" y="0"/>
                    </a:moveTo>
                    <a:cubicBezTo>
                      <a:pt x="3220" y="0"/>
                      <a:pt x="3220" y="0"/>
                      <a:pt x="3220" y="0"/>
                    </a:cubicBezTo>
                    <a:lnTo>
                      <a:pt x="3220" y="24"/>
                    </a:lnTo>
                    <a:cubicBezTo>
                      <a:pt x="3102" y="24"/>
                      <a:pt x="3102" y="24"/>
                      <a:pt x="3102" y="24"/>
                    </a:cubicBezTo>
                    <a:cubicBezTo>
                      <a:pt x="3102" y="0"/>
                      <a:pt x="3102" y="0"/>
                      <a:pt x="3102" y="0"/>
                    </a:cubicBezTo>
                    <a:close/>
                    <a:moveTo>
                      <a:pt x="2865" y="0"/>
                    </a:moveTo>
                    <a:cubicBezTo>
                      <a:pt x="2983" y="0"/>
                      <a:pt x="2983" y="0"/>
                      <a:pt x="2983" y="0"/>
                    </a:cubicBezTo>
                    <a:lnTo>
                      <a:pt x="2983" y="24"/>
                    </a:lnTo>
                    <a:cubicBezTo>
                      <a:pt x="2865" y="24"/>
                      <a:pt x="2865" y="24"/>
                      <a:pt x="2865" y="24"/>
                    </a:cubicBezTo>
                    <a:cubicBezTo>
                      <a:pt x="2865" y="0"/>
                      <a:pt x="2865" y="0"/>
                      <a:pt x="2865" y="0"/>
                    </a:cubicBezTo>
                    <a:close/>
                    <a:moveTo>
                      <a:pt x="2628" y="0"/>
                    </a:moveTo>
                    <a:cubicBezTo>
                      <a:pt x="2747" y="0"/>
                      <a:pt x="2747" y="0"/>
                      <a:pt x="2747" y="0"/>
                    </a:cubicBezTo>
                    <a:lnTo>
                      <a:pt x="2747" y="24"/>
                    </a:lnTo>
                    <a:cubicBezTo>
                      <a:pt x="2628" y="24"/>
                      <a:pt x="2628" y="24"/>
                      <a:pt x="2628" y="24"/>
                    </a:cubicBezTo>
                    <a:cubicBezTo>
                      <a:pt x="2628" y="0"/>
                      <a:pt x="2628" y="0"/>
                      <a:pt x="2628" y="0"/>
                    </a:cubicBezTo>
                    <a:close/>
                    <a:moveTo>
                      <a:pt x="2391" y="0"/>
                    </a:moveTo>
                    <a:cubicBezTo>
                      <a:pt x="2510" y="0"/>
                      <a:pt x="2510" y="0"/>
                      <a:pt x="2510" y="0"/>
                    </a:cubicBezTo>
                    <a:lnTo>
                      <a:pt x="2510" y="24"/>
                    </a:lnTo>
                    <a:cubicBezTo>
                      <a:pt x="2391" y="24"/>
                      <a:pt x="2391" y="24"/>
                      <a:pt x="2391" y="24"/>
                    </a:cubicBezTo>
                    <a:cubicBezTo>
                      <a:pt x="2391" y="0"/>
                      <a:pt x="2391" y="0"/>
                      <a:pt x="2391" y="0"/>
                    </a:cubicBezTo>
                    <a:close/>
                    <a:moveTo>
                      <a:pt x="2161" y="0"/>
                    </a:moveTo>
                    <a:cubicBezTo>
                      <a:pt x="2273" y="0"/>
                      <a:pt x="2273" y="0"/>
                      <a:pt x="2273" y="0"/>
                    </a:cubicBezTo>
                    <a:lnTo>
                      <a:pt x="2273" y="24"/>
                    </a:lnTo>
                    <a:cubicBezTo>
                      <a:pt x="2161" y="24"/>
                      <a:pt x="2161" y="24"/>
                      <a:pt x="2161" y="24"/>
                    </a:cubicBezTo>
                    <a:cubicBezTo>
                      <a:pt x="2161" y="0"/>
                      <a:pt x="2161" y="0"/>
                      <a:pt x="2161" y="0"/>
                    </a:cubicBezTo>
                    <a:close/>
                    <a:moveTo>
                      <a:pt x="1924" y="0"/>
                    </a:moveTo>
                    <a:cubicBezTo>
                      <a:pt x="2042" y="0"/>
                      <a:pt x="2042" y="0"/>
                      <a:pt x="2042" y="0"/>
                    </a:cubicBezTo>
                    <a:lnTo>
                      <a:pt x="2042" y="24"/>
                    </a:lnTo>
                    <a:cubicBezTo>
                      <a:pt x="1924" y="24"/>
                      <a:pt x="1924" y="24"/>
                      <a:pt x="1924" y="24"/>
                    </a:cubicBezTo>
                    <a:cubicBezTo>
                      <a:pt x="1924" y="0"/>
                      <a:pt x="1924" y="0"/>
                      <a:pt x="1924" y="0"/>
                    </a:cubicBezTo>
                    <a:close/>
                    <a:moveTo>
                      <a:pt x="1687" y="0"/>
                    </a:moveTo>
                    <a:cubicBezTo>
                      <a:pt x="1805" y="0"/>
                      <a:pt x="1805" y="0"/>
                      <a:pt x="1805" y="0"/>
                    </a:cubicBezTo>
                    <a:lnTo>
                      <a:pt x="1805" y="24"/>
                    </a:lnTo>
                    <a:cubicBezTo>
                      <a:pt x="1687" y="24"/>
                      <a:pt x="1687" y="24"/>
                      <a:pt x="1687" y="24"/>
                    </a:cubicBezTo>
                    <a:cubicBezTo>
                      <a:pt x="1687" y="0"/>
                      <a:pt x="1687" y="0"/>
                      <a:pt x="1687" y="0"/>
                    </a:cubicBezTo>
                    <a:close/>
                    <a:moveTo>
                      <a:pt x="1450" y="0"/>
                    </a:moveTo>
                    <a:cubicBezTo>
                      <a:pt x="1569" y="0"/>
                      <a:pt x="1569" y="0"/>
                      <a:pt x="1569" y="0"/>
                    </a:cubicBezTo>
                    <a:lnTo>
                      <a:pt x="1569" y="24"/>
                    </a:lnTo>
                    <a:cubicBezTo>
                      <a:pt x="1450" y="24"/>
                      <a:pt x="1450" y="24"/>
                      <a:pt x="1450" y="24"/>
                    </a:cubicBezTo>
                    <a:cubicBezTo>
                      <a:pt x="1450" y="0"/>
                      <a:pt x="1450" y="0"/>
                      <a:pt x="1450" y="0"/>
                    </a:cubicBezTo>
                    <a:close/>
                    <a:moveTo>
                      <a:pt x="1219" y="0"/>
                    </a:moveTo>
                    <a:cubicBezTo>
                      <a:pt x="1332" y="0"/>
                      <a:pt x="1332" y="0"/>
                      <a:pt x="1332" y="0"/>
                    </a:cubicBezTo>
                    <a:lnTo>
                      <a:pt x="1332" y="24"/>
                    </a:lnTo>
                    <a:cubicBezTo>
                      <a:pt x="1219" y="24"/>
                      <a:pt x="1219" y="24"/>
                      <a:pt x="1219" y="24"/>
                    </a:cubicBezTo>
                    <a:cubicBezTo>
                      <a:pt x="1219" y="0"/>
                      <a:pt x="1219" y="0"/>
                      <a:pt x="1219" y="0"/>
                    </a:cubicBezTo>
                    <a:close/>
                    <a:moveTo>
                      <a:pt x="983" y="0"/>
                    </a:moveTo>
                    <a:cubicBezTo>
                      <a:pt x="1101" y="0"/>
                      <a:pt x="1101" y="0"/>
                      <a:pt x="1101" y="0"/>
                    </a:cubicBezTo>
                    <a:lnTo>
                      <a:pt x="1101" y="24"/>
                    </a:lnTo>
                    <a:cubicBezTo>
                      <a:pt x="983" y="24"/>
                      <a:pt x="983" y="24"/>
                      <a:pt x="983" y="24"/>
                    </a:cubicBezTo>
                    <a:cubicBezTo>
                      <a:pt x="983" y="0"/>
                      <a:pt x="983" y="0"/>
                      <a:pt x="983" y="0"/>
                    </a:cubicBezTo>
                    <a:close/>
                    <a:moveTo>
                      <a:pt x="746" y="0"/>
                    </a:moveTo>
                    <a:cubicBezTo>
                      <a:pt x="864" y="0"/>
                      <a:pt x="864" y="0"/>
                      <a:pt x="864" y="0"/>
                    </a:cubicBezTo>
                    <a:lnTo>
                      <a:pt x="864" y="24"/>
                    </a:lnTo>
                    <a:cubicBezTo>
                      <a:pt x="746" y="24"/>
                      <a:pt x="746" y="24"/>
                      <a:pt x="746" y="24"/>
                    </a:cubicBezTo>
                    <a:cubicBezTo>
                      <a:pt x="746" y="0"/>
                      <a:pt x="746" y="0"/>
                      <a:pt x="746" y="0"/>
                    </a:cubicBezTo>
                    <a:close/>
                    <a:moveTo>
                      <a:pt x="509" y="0"/>
                    </a:moveTo>
                    <a:cubicBezTo>
                      <a:pt x="627" y="0"/>
                      <a:pt x="627" y="0"/>
                      <a:pt x="627" y="0"/>
                    </a:cubicBezTo>
                    <a:lnTo>
                      <a:pt x="627" y="24"/>
                    </a:lnTo>
                    <a:cubicBezTo>
                      <a:pt x="509" y="24"/>
                      <a:pt x="509" y="24"/>
                      <a:pt x="509" y="24"/>
                    </a:cubicBezTo>
                    <a:cubicBezTo>
                      <a:pt x="509" y="0"/>
                      <a:pt x="509" y="0"/>
                      <a:pt x="509" y="0"/>
                    </a:cubicBezTo>
                    <a:close/>
                    <a:moveTo>
                      <a:pt x="342" y="0"/>
                    </a:moveTo>
                    <a:lnTo>
                      <a:pt x="346" y="0"/>
                    </a:lnTo>
                    <a:cubicBezTo>
                      <a:pt x="391" y="0"/>
                      <a:pt x="391" y="0"/>
                      <a:pt x="391" y="0"/>
                    </a:cubicBezTo>
                    <a:cubicBezTo>
                      <a:pt x="391" y="24"/>
                      <a:pt x="391" y="24"/>
                      <a:pt x="391" y="24"/>
                    </a:cubicBezTo>
                    <a:cubicBezTo>
                      <a:pt x="370" y="24"/>
                      <a:pt x="354" y="24"/>
                      <a:pt x="341" y="24"/>
                    </a:cubicBezTo>
                    <a:lnTo>
                      <a:pt x="337" y="24"/>
                    </a:lnTo>
                    <a:lnTo>
                      <a:pt x="339" y="15"/>
                    </a:lnTo>
                    <a:cubicBezTo>
                      <a:pt x="340" y="11"/>
                      <a:pt x="341" y="6"/>
                      <a:pt x="342" y="1"/>
                    </a:cubicBez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F9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 rot="20100000">
                <a:off x="5605" y="3634"/>
                <a:ext cx="609" cy="345"/>
                <a:chOff x="5670" y="3718"/>
                <a:chExt cx="537" cy="304"/>
              </a:xfrm>
              <a:solidFill>
                <a:srgbClr val="FF3B50"/>
              </a:solidFill>
            </p:grpSpPr>
            <p:sp>
              <p:nvSpPr>
                <p:cNvPr id="14" name="Freeform 8"/>
                <p:cNvSpPr/>
                <p:nvPr/>
              </p:nvSpPr>
              <p:spPr bwMode="auto">
                <a:xfrm rot="19680000">
                  <a:off x="5670" y="3718"/>
                  <a:ext cx="355" cy="304"/>
                </a:xfrm>
                <a:custGeom>
                  <a:avLst/>
                  <a:gdLst>
                    <a:gd name="T0" fmla="*/ 46 w 46"/>
                    <a:gd name="T1" fmla="*/ 13 h 39"/>
                    <a:gd name="T2" fmla="*/ 34 w 46"/>
                    <a:gd name="T3" fmla="*/ 2 h 39"/>
                    <a:gd name="T4" fmla="*/ 24 w 46"/>
                    <a:gd name="T5" fmla="*/ 7 h 39"/>
                    <a:gd name="T6" fmla="*/ 14 w 46"/>
                    <a:gd name="T7" fmla="*/ 0 h 39"/>
                    <a:gd name="T8" fmla="*/ 1 w 46"/>
                    <a:gd name="T9" fmla="*/ 11 h 39"/>
                    <a:gd name="T10" fmla="*/ 7 w 46"/>
                    <a:gd name="T11" fmla="*/ 26 h 39"/>
                    <a:gd name="T12" fmla="*/ 22 w 46"/>
                    <a:gd name="T13" fmla="*/ 39 h 39"/>
                    <a:gd name="T14" fmla="*/ 38 w 46"/>
                    <a:gd name="T15" fmla="*/ 28 h 39"/>
                    <a:gd name="T16" fmla="*/ 46 w 46"/>
                    <a:gd name="T17" fmla="*/ 1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39">
                      <a:moveTo>
                        <a:pt x="46" y="13"/>
                      </a:moveTo>
                      <a:cubicBezTo>
                        <a:pt x="46" y="7"/>
                        <a:pt x="41" y="2"/>
                        <a:pt x="34" y="2"/>
                      </a:cubicBezTo>
                      <a:cubicBezTo>
                        <a:pt x="28" y="2"/>
                        <a:pt x="24" y="7"/>
                        <a:pt x="24" y="7"/>
                      </a:cubicBezTo>
                      <a:cubicBezTo>
                        <a:pt x="24" y="7"/>
                        <a:pt x="20" y="1"/>
                        <a:pt x="14" y="0"/>
                      </a:cubicBezTo>
                      <a:cubicBezTo>
                        <a:pt x="7" y="0"/>
                        <a:pt x="1" y="5"/>
                        <a:pt x="1" y="11"/>
                      </a:cubicBezTo>
                      <a:cubicBezTo>
                        <a:pt x="0" y="16"/>
                        <a:pt x="4" y="22"/>
                        <a:pt x="7" y="26"/>
                      </a:cubicBezTo>
                      <a:cubicBezTo>
                        <a:pt x="11" y="31"/>
                        <a:pt x="18" y="36"/>
                        <a:pt x="22" y="39"/>
                      </a:cubicBezTo>
                      <a:cubicBezTo>
                        <a:pt x="26" y="37"/>
                        <a:pt x="33" y="32"/>
                        <a:pt x="38" y="28"/>
                      </a:cubicBezTo>
                      <a:cubicBezTo>
                        <a:pt x="41" y="24"/>
                        <a:pt x="46" y="19"/>
                        <a:pt x="46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" name="Freeform 8"/>
                <p:cNvSpPr/>
                <p:nvPr/>
              </p:nvSpPr>
              <p:spPr bwMode="auto">
                <a:xfrm rot="1320000">
                  <a:off x="5986" y="3790"/>
                  <a:ext cx="221" cy="190"/>
                </a:xfrm>
                <a:custGeom>
                  <a:avLst/>
                  <a:gdLst>
                    <a:gd name="T0" fmla="*/ 46 w 46"/>
                    <a:gd name="T1" fmla="*/ 13 h 39"/>
                    <a:gd name="T2" fmla="*/ 34 w 46"/>
                    <a:gd name="T3" fmla="*/ 2 h 39"/>
                    <a:gd name="T4" fmla="*/ 24 w 46"/>
                    <a:gd name="T5" fmla="*/ 7 h 39"/>
                    <a:gd name="T6" fmla="*/ 14 w 46"/>
                    <a:gd name="T7" fmla="*/ 0 h 39"/>
                    <a:gd name="T8" fmla="*/ 1 w 46"/>
                    <a:gd name="T9" fmla="*/ 11 h 39"/>
                    <a:gd name="T10" fmla="*/ 7 w 46"/>
                    <a:gd name="T11" fmla="*/ 26 h 39"/>
                    <a:gd name="T12" fmla="*/ 22 w 46"/>
                    <a:gd name="T13" fmla="*/ 39 h 39"/>
                    <a:gd name="T14" fmla="*/ 38 w 46"/>
                    <a:gd name="T15" fmla="*/ 28 h 39"/>
                    <a:gd name="T16" fmla="*/ 46 w 46"/>
                    <a:gd name="T17" fmla="*/ 1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39">
                      <a:moveTo>
                        <a:pt x="46" y="13"/>
                      </a:moveTo>
                      <a:cubicBezTo>
                        <a:pt x="46" y="7"/>
                        <a:pt x="41" y="2"/>
                        <a:pt x="34" y="2"/>
                      </a:cubicBezTo>
                      <a:cubicBezTo>
                        <a:pt x="28" y="2"/>
                        <a:pt x="24" y="7"/>
                        <a:pt x="24" y="7"/>
                      </a:cubicBezTo>
                      <a:cubicBezTo>
                        <a:pt x="24" y="7"/>
                        <a:pt x="20" y="1"/>
                        <a:pt x="14" y="0"/>
                      </a:cubicBezTo>
                      <a:cubicBezTo>
                        <a:pt x="7" y="0"/>
                        <a:pt x="1" y="5"/>
                        <a:pt x="1" y="11"/>
                      </a:cubicBezTo>
                      <a:cubicBezTo>
                        <a:pt x="0" y="16"/>
                        <a:pt x="4" y="22"/>
                        <a:pt x="7" y="26"/>
                      </a:cubicBezTo>
                      <a:cubicBezTo>
                        <a:pt x="11" y="31"/>
                        <a:pt x="18" y="36"/>
                        <a:pt x="22" y="39"/>
                      </a:cubicBezTo>
                      <a:cubicBezTo>
                        <a:pt x="26" y="37"/>
                        <a:pt x="33" y="32"/>
                        <a:pt x="38" y="28"/>
                      </a:cubicBezTo>
                      <a:cubicBezTo>
                        <a:pt x="41" y="24"/>
                        <a:pt x="46" y="19"/>
                        <a:pt x="46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63" name="文本框 7"/>
            <p:cNvSpPr txBox="1"/>
            <p:nvPr/>
          </p:nvSpPr>
          <p:spPr>
            <a:xfrm>
              <a:off x="6228" y="4111"/>
              <a:ext cx="7363" cy="232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p>
              <a:pPr algn="just" fontAlgn="t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中黑简" panose="02010600000101010101" charset="-122"/>
                  <a:ea typeface="汉仪中黑简" panose="02010600000101010101" charset="-122"/>
                  <a:cs typeface="Times New Roman" panose="02020603050405020304"/>
                  <a:sym typeface="Times New Roman" panose="02020603050405020304"/>
                </a:rPr>
                <a:t>How to Introduce People</a:t>
              </a:r>
              <a:endPara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1506" y="344180"/>
            <a:ext cx="11328989" cy="6169640"/>
            <a:chOff x="290871" y="290871"/>
            <a:chExt cx="11464208" cy="6243279"/>
          </a:xfrm>
        </p:grpSpPr>
        <p:sp>
          <p:nvSpPr>
            <p:cNvPr id="5" name="矩形 4"/>
            <p:cNvSpPr/>
            <p:nvPr/>
          </p:nvSpPr>
          <p:spPr>
            <a:xfrm>
              <a:off x="290871" y="290871"/>
              <a:ext cx="11356258" cy="6135329"/>
            </a:xfrm>
            <a:prstGeom prst="rect">
              <a:avLst/>
            </a:prstGeom>
            <a:noFill/>
            <a:ln w="15875">
              <a:solidFill>
                <a:srgbClr val="BD7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98821" y="398821"/>
              <a:ext cx="11356258" cy="6135329"/>
            </a:xfrm>
            <a:prstGeom prst="rect">
              <a:avLst/>
            </a:prstGeom>
            <a:noFill/>
            <a:ln w="15875">
              <a:solidFill>
                <a:srgbClr val="BD7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55"/>
          <a:stretch>
            <a:fillRect/>
          </a:stretch>
        </p:blipFill>
        <p:spPr>
          <a:xfrm rot="5400000">
            <a:off x="2247900" y="-2247900"/>
            <a:ext cx="2362200" cy="6858000"/>
          </a:xfrm>
          <a:custGeom>
            <a:avLst/>
            <a:gdLst>
              <a:gd name="connsiteX0" fmla="*/ 0 w 2362200"/>
              <a:gd name="connsiteY0" fmla="*/ 6858000 h 6858000"/>
              <a:gd name="connsiteX1" fmla="*/ 0 w 2362200"/>
              <a:gd name="connsiteY1" fmla="*/ 0 h 6858000"/>
              <a:gd name="connsiteX2" fmla="*/ 762000 w 2362200"/>
              <a:gd name="connsiteY2" fmla="*/ 0 h 6858000"/>
              <a:gd name="connsiteX3" fmla="*/ 762000 w 2362200"/>
              <a:gd name="connsiteY3" fmla="*/ 1333500 h 6858000"/>
              <a:gd name="connsiteX4" fmla="*/ 827424 w 2362200"/>
              <a:gd name="connsiteY4" fmla="*/ 1333500 h 6858000"/>
              <a:gd name="connsiteX5" fmla="*/ 685800 w 2362200"/>
              <a:gd name="connsiteY5" fmla="*/ 2501900 h 6858000"/>
              <a:gd name="connsiteX6" fmla="*/ 787400 w 2362200"/>
              <a:gd name="connsiteY6" fmla="*/ 3098800 h 6858000"/>
              <a:gd name="connsiteX7" fmla="*/ 635000 w 2362200"/>
              <a:gd name="connsiteY7" fmla="*/ 3581400 h 6858000"/>
              <a:gd name="connsiteX8" fmla="*/ 812800 w 2362200"/>
              <a:gd name="connsiteY8" fmla="*/ 4368800 h 6858000"/>
              <a:gd name="connsiteX9" fmla="*/ 1866900 w 2362200"/>
              <a:gd name="connsiteY9" fmla="*/ 5905500 h 6858000"/>
              <a:gd name="connsiteX10" fmla="*/ 2070100 w 2362200"/>
              <a:gd name="connsiteY10" fmla="*/ 6070600 h 6858000"/>
              <a:gd name="connsiteX11" fmla="*/ 2362200 w 2362200"/>
              <a:gd name="connsiteY11" fmla="*/ 6680200 h 6858000"/>
              <a:gd name="connsiteX12" fmla="*/ 2362200 w 2362200"/>
              <a:gd name="connsiteY12" fmla="*/ 6819900 h 6858000"/>
              <a:gd name="connsiteX13" fmla="*/ 2344738 w 23622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2200" h="6858000">
                <a:moveTo>
                  <a:pt x="0" y="6858000"/>
                </a:moveTo>
                <a:lnTo>
                  <a:pt x="0" y="0"/>
                </a:lnTo>
                <a:lnTo>
                  <a:pt x="762000" y="0"/>
                </a:lnTo>
                <a:lnTo>
                  <a:pt x="762000" y="1333500"/>
                </a:lnTo>
                <a:lnTo>
                  <a:pt x="827424" y="1333500"/>
                </a:lnTo>
                <a:lnTo>
                  <a:pt x="685800" y="2501900"/>
                </a:lnTo>
                <a:lnTo>
                  <a:pt x="787400" y="3098800"/>
                </a:lnTo>
                <a:lnTo>
                  <a:pt x="635000" y="3581400"/>
                </a:lnTo>
                <a:lnTo>
                  <a:pt x="812800" y="4368800"/>
                </a:lnTo>
                <a:lnTo>
                  <a:pt x="1866900" y="5905500"/>
                </a:lnTo>
                <a:lnTo>
                  <a:pt x="2070100" y="6070600"/>
                </a:lnTo>
                <a:lnTo>
                  <a:pt x="2362200" y="6680200"/>
                </a:lnTo>
                <a:lnTo>
                  <a:pt x="2362200" y="6819900"/>
                </a:lnTo>
                <a:lnTo>
                  <a:pt x="2344738" y="685800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8" t="20361" r="44491" b="37937"/>
          <a:stretch>
            <a:fillRect/>
          </a:stretch>
        </p:blipFill>
        <p:spPr>
          <a:xfrm flipH="1">
            <a:off x="8877299" y="-1"/>
            <a:ext cx="3314700" cy="3440973"/>
          </a:xfrm>
          <a:custGeom>
            <a:avLst/>
            <a:gdLst>
              <a:gd name="connsiteX0" fmla="*/ 3048000 w 3048000"/>
              <a:gd name="connsiteY0" fmla="*/ 0 h 3164113"/>
              <a:gd name="connsiteX1" fmla="*/ 0 w 3048000"/>
              <a:gd name="connsiteY1" fmla="*/ 0 h 3164113"/>
              <a:gd name="connsiteX2" fmla="*/ 0 w 3048000"/>
              <a:gd name="connsiteY2" fmla="*/ 3164113 h 3164113"/>
              <a:gd name="connsiteX3" fmla="*/ 51149 w 3048000"/>
              <a:gd name="connsiteY3" fmla="*/ 3164113 h 3164113"/>
              <a:gd name="connsiteX4" fmla="*/ 44450 w 3048000"/>
              <a:gd name="connsiteY4" fmla="*/ 3098800 h 3164113"/>
              <a:gd name="connsiteX5" fmla="*/ 76200 w 3048000"/>
              <a:gd name="connsiteY5" fmla="*/ 3048000 h 3164113"/>
              <a:gd name="connsiteX6" fmla="*/ 127000 w 3048000"/>
              <a:gd name="connsiteY6" fmla="*/ 3086100 h 3164113"/>
              <a:gd name="connsiteX7" fmla="*/ 215900 w 3048000"/>
              <a:gd name="connsiteY7" fmla="*/ 3098800 h 3164113"/>
              <a:gd name="connsiteX8" fmla="*/ 234950 w 3048000"/>
              <a:gd name="connsiteY8" fmla="*/ 3048000 h 3164113"/>
              <a:gd name="connsiteX9" fmla="*/ 431800 w 3048000"/>
              <a:gd name="connsiteY9" fmla="*/ 2927350 h 3164113"/>
              <a:gd name="connsiteX10" fmla="*/ 724935 w 3048000"/>
              <a:gd name="connsiteY10" fmla="*/ 3164113 h 3164113"/>
              <a:gd name="connsiteX11" fmla="*/ 755527 w 3048000"/>
              <a:gd name="connsiteY11" fmla="*/ 3164113 h 3164113"/>
              <a:gd name="connsiteX12" fmla="*/ 711200 w 3048000"/>
              <a:gd name="connsiteY12" fmla="*/ 2959100 h 3164113"/>
              <a:gd name="connsiteX13" fmla="*/ 755882 w 3048000"/>
              <a:gd name="connsiteY13" fmla="*/ 3164113 h 3164113"/>
              <a:gd name="connsiteX14" fmla="*/ 3048000 w 3048000"/>
              <a:gd name="connsiteY14" fmla="*/ 3164113 h 316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8000" h="3164113">
                <a:moveTo>
                  <a:pt x="3048000" y="0"/>
                </a:moveTo>
                <a:lnTo>
                  <a:pt x="0" y="0"/>
                </a:lnTo>
                <a:lnTo>
                  <a:pt x="0" y="3164113"/>
                </a:lnTo>
                <a:lnTo>
                  <a:pt x="51149" y="3164113"/>
                </a:lnTo>
                <a:lnTo>
                  <a:pt x="44450" y="3098800"/>
                </a:lnTo>
                <a:lnTo>
                  <a:pt x="76200" y="3048000"/>
                </a:lnTo>
                <a:lnTo>
                  <a:pt x="127000" y="3086100"/>
                </a:lnTo>
                <a:lnTo>
                  <a:pt x="215900" y="3098800"/>
                </a:lnTo>
                <a:lnTo>
                  <a:pt x="234950" y="3048000"/>
                </a:lnTo>
                <a:lnTo>
                  <a:pt x="431800" y="2927350"/>
                </a:lnTo>
                <a:lnTo>
                  <a:pt x="724935" y="3164113"/>
                </a:lnTo>
                <a:lnTo>
                  <a:pt x="755527" y="3164113"/>
                </a:lnTo>
                <a:lnTo>
                  <a:pt x="711200" y="2959100"/>
                </a:lnTo>
                <a:lnTo>
                  <a:pt x="755882" y="3164113"/>
                </a:lnTo>
                <a:lnTo>
                  <a:pt x="3048000" y="3164113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34695" r="16204" b="16141"/>
          <a:stretch>
            <a:fillRect/>
          </a:stretch>
        </p:blipFill>
        <p:spPr>
          <a:xfrm flipH="1">
            <a:off x="-4" y="3772002"/>
            <a:ext cx="2783528" cy="3085998"/>
          </a:xfrm>
          <a:custGeom>
            <a:avLst/>
            <a:gdLst>
              <a:gd name="connsiteX0" fmla="*/ 2873830 w 2873830"/>
              <a:gd name="connsiteY0" fmla="*/ 0 h 3186112"/>
              <a:gd name="connsiteX1" fmla="*/ 2837460 w 2873830"/>
              <a:gd name="connsiteY1" fmla="*/ 0 h 3186112"/>
              <a:gd name="connsiteX2" fmla="*/ 2816679 w 2873830"/>
              <a:gd name="connsiteY2" fmla="*/ 38099 h 3186112"/>
              <a:gd name="connsiteX3" fmla="*/ 2759529 w 2873830"/>
              <a:gd name="connsiteY3" fmla="*/ 38099 h 3186112"/>
              <a:gd name="connsiteX4" fmla="*/ 2735716 w 2873830"/>
              <a:gd name="connsiteY4" fmla="*/ 66674 h 3186112"/>
              <a:gd name="connsiteX5" fmla="*/ 2730954 w 2873830"/>
              <a:gd name="connsiteY5" fmla="*/ 71436 h 3186112"/>
              <a:gd name="connsiteX6" fmla="*/ 2673804 w 2873830"/>
              <a:gd name="connsiteY6" fmla="*/ 9524 h 3186112"/>
              <a:gd name="connsiteX7" fmla="*/ 2667681 w 2873830"/>
              <a:gd name="connsiteY7" fmla="*/ 0 h 3186112"/>
              <a:gd name="connsiteX8" fmla="*/ 0 w 2873830"/>
              <a:gd name="connsiteY8" fmla="*/ 0 h 3186112"/>
              <a:gd name="connsiteX9" fmla="*/ 0 w 2873830"/>
              <a:gd name="connsiteY9" fmla="*/ 3078162 h 3186112"/>
              <a:gd name="connsiteX10" fmla="*/ 26913 w 2873830"/>
              <a:gd name="connsiteY10" fmla="*/ 3078162 h 3186112"/>
              <a:gd name="connsiteX11" fmla="*/ 44905 w 2873830"/>
              <a:gd name="connsiteY11" fmla="*/ 3096154 h 3186112"/>
              <a:gd name="connsiteX12" fmla="*/ 44905 w 2873830"/>
              <a:gd name="connsiteY12" fmla="*/ 3168119 h 3186112"/>
              <a:gd name="connsiteX13" fmla="*/ 26913 w 2873830"/>
              <a:gd name="connsiteY13" fmla="*/ 3186111 h 3186112"/>
              <a:gd name="connsiteX14" fmla="*/ 0 w 2873830"/>
              <a:gd name="connsiteY14" fmla="*/ 3186111 h 3186112"/>
              <a:gd name="connsiteX15" fmla="*/ 0 w 2873830"/>
              <a:gd name="connsiteY15" fmla="*/ 3186112 h 3186112"/>
              <a:gd name="connsiteX16" fmla="*/ 2873830 w 2873830"/>
              <a:gd name="connsiteY16" fmla="*/ 3186112 h 318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3830" h="3186112">
                <a:moveTo>
                  <a:pt x="2873830" y="0"/>
                </a:moveTo>
                <a:lnTo>
                  <a:pt x="2837460" y="0"/>
                </a:lnTo>
                <a:lnTo>
                  <a:pt x="2816679" y="38099"/>
                </a:lnTo>
                <a:lnTo>
                  <a:pt x="2759529" y="38099"/>
                </a:lnTo>
                <a:lnTo>
                  <a:pt x="2735716" y="66674"/>
                </a:lnTo>
                <a:lnTo>
                  <a:pt x="2730954" y="71436"/>
                </a:lnTo>
                <a:lnTo>
                  <a:pt x="2673804" y="9524"/>
                </a:lnTo>
                <a:lnTo>
                  <a:pt x="2667681" y="0"/>
                </a:lnTo>
                <a:lnTo>
                  <a:pt x="0" y="0"/>
                </a:lnTo>
                <a:lnTo>
                  <a:pt x="0" y="3078162"/>
                </a:lnTo>
                <a:lnTo>
                  <a:pt x="26913" y="3078162"/>
                </a:lnTo>
                <a:cubicBezTo>
                  <a:pt x="36850" y="3078162"/>
                  <a:pt x="44905" y="3086217"/>
                  <a:pt x="44905" y="3096154"/>
                </a:cubicBezTo>
                <a:lnTo>
                  <a:pt x="44905" y="3168119"/>
                </a:lnTo>
                <a:cubicBezTo>
                  <a:pt x="44905" y="3178056"/>
                  <a:pt x="36850" y="3186111"/>
                  <a:pt x="26913" y="3186111"/>
                </a:cubicBezTo>
                <a:lnTo>
                  <a:pt x="0" y="3186111"/>
                </a:lnTo>
                <a:lnTo>
                  <a:pt x="0" y="3186112"/>
                </a:lnTo>
                <a:lnTo>
                  <a:pt x="2873830" y="3186112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61296" b="80556"/>
          <a:stretch>
            <a:fillRect/>
          </a:stretch>
        </p:blipFill>
        <p:spPr>
          <a:xfrm rot="5400000">
            <a:off x="-582254" y="2497363"/>
            <a:ext cx="1892300" cy="1333500"/>
          </a:xfrm>
          <a:custGeom>
            <a:avLst/>
            <a:gdLst>
              <a:gd name="connsiteX0" fmla="*/ 0 w 1892300"/>
              <a:gd name="connsiteY0" fmla="*/ 1333500 h 1333500"/>
              <a:gd name="connsiteX1" fmla="*/ 0 w 1892300"/>
              <a:gd name="connsiteY1" fmla="*/ 0 h 1333500"/>
              <a:gd name="connsiteX2" fmla="*/ 1622647 w 1892300"/>
              <a:gd name="connsiteY2" fmla="*/ 0 h 1333500"/>
              <a:gd name="connsiteX3" fmla="*/ 1892300 w 1892300"/>
              <a:gd name="connsiteY3" fmla="*/ 139700 h 1333500"/>
              <a:gd name="connsiteX4" fmla="*/ 1574800 w 1892300"/>
              <a:gd name="connsiteY4" fmla="*/ 673100 h 1333500"/>
              <a:gd name="connsiteX5" fmla="*/ 939800 w 1892300"/>
              <a:gd name="connsiteY5" fmla="*/ 952500 h 1333500"/>
              <a:gd name="connsiteX6" fmla="*/ 838200 w 1892300"/>
              <a:gd name="connsiteY6" fmla="*/ 1016000 h 1333500"/>
              <a:gd name="connsiteX7" fmla="*/ 127000 w 1892300"/>
              <a:gd name="connsiteY7" fmla="*/ 1244600 h 1333500"/>
              <a:gd name="connsiteX8" fmla="*/ 76200 w 1892300"/>
              <a:gd name="connsiteY8" fmla="*/ 1244600 h 1333500"/>
              <a:gd name="connsiteX9" fmla="*/ 65424 w 1892300"/>
              <a:gd name="connsiteY9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2300" h="1333500">
                <a:moveTo>
                  <a:pt x="0" y="1333500"/>
                </a:moveTo>
                <a:lnTo>
                  <a:pt x="0" y="0"/>
                </a:lnTo>
                <a:lnTo>
                  <a:pt x="1622647" y="0"/>
                </a:lnTo>
                <a:lnTo>
                  <a:pt x="1892300" y="139700"/>
                </a:lnTo>
                <a:lnTo>
                  <a:pt x="1574800" y="673100"/>
                </a:lnTo>
                <a:lnTo>
                  <a:pt x="939800" y="952500"/>
                </a:lnTo>
                <a:lnTo>
                  <a:pt x="838200" y="1016000"/>
                </a:lnTo>
                <a:lnTo>
                  <a:pt x="127000" y="1244600"/>
                </a:lnTo>
                <a:lnTo>
                  <a:pt x="76200" y="1244600"/>
                </a:lnTo>
                <a:lnTo>
                  <a:pt x="65424" y="133350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2" b="2719"/>
          <a:stretch>
            <a:fillRect/>
          </a:stretch>
        </p:blipFill>
        <p:spPr>
          <a:xfrm rot="5400000">
            <a:off x="8010728" y="2676728"/>
            <a:ext cx="1691046" cy="6671498"/>
          </a:xfrm>
          <a:custGeom>
            <a:avLst/>
            <a:gdLst>
              <a:gd name="connsiteX0" fmla="*/ 198668 w 1691046"/>
              <a:gd name="connsiteY0" fmla="*/ 0 h 6671498"/>
              <a:gd name="connsiteX1" fmla="*/ 1691046 w 1691046"/>
              <a:gd name="connsiteY1" fmla="*/ 0 h 6671498"/>
              <a:gd name="connsiteX2" fmla="*/ 1691046 w 1691046"/>
              <a:gd name="connsiteY2" fmla="*/ 6600054 h 6671498"/>
              <a:gd name="connsiteX3" fmla="*/ 1291771 w 1691046"/>
              <a:gd name="connsiteY3" fmla="*/ 6622870 h 6671498"/>
              <a:gd name="connsiteX4" fmla="*/ 856343 w 1691046"/>
              <a:gd name="connsiteY4" fmla="*/ 6651899 h 6671498"/>
              <a:gd name="connsiteX5" fmla="*/ 711200 w 1691046"/>
              <a:gd name="connsiteY5" fmla="*/ 6637384 h 6671498"/>
              <a:gd name="connsiteX6" fmla="*/ 449943 w 1691046"/>
              <a:gd name="connsiteY6" fmla="*/ 6434184 h 6671498"/>
              <a:gd name="connsiteX7" fmla="*/ 624114 w 1691046"/>
              <a:gd name="connsiteY7" fmla="*/ 6216470 h 6671498"/>
              <a:gd name="connsiteX8" fmla="*/ 740229 w 1691046"/>
              <a:gd name="connsiteY8" fmla="*/ 6100356 h 6671498"/>
              <a:gd name="connsiteX9" fmla="*/ 754743 w 1691046"/>
              <a:gd name="connsiteY9" fmla="*/ 6056813 h 6671498"/>
              <a:gd name="connsiteX10" fmla="*/ 1074057 w 1691046"/>
              <a:gd name="connsiteY10" fmla="*/ 4779556 h 6671498"/>
              <a:gd name="connsiteX11" fmla="*/ 1074057 w 1691046"/>
              <a:gd name="connsiteY11" fmla="*/ 4619899 h 6671498"/>
              <a:gd name="connsiteX12" fmla="*/ 986971 w 1691046"/>
              <a:gd name="connsiteY12" fmla="*/ 3720013 h 6671498"/>
              <a:gd name="connsiteX13" fmla="*/ 885371 w 1691046"/>
              <a:gd name="connsiteY13" fmla="*/ 2616927 h 6671498"/>
              <a:gd name="connsiteX14" fmla="*/ 798286 w 1691046"/>
              <a:gd name="connsiteY14" fmla="*/ 2486299 h 6671498"/>
              <a:gd name="connsiteX15" fmla="*/ 246743 w 1691046"/>
              <a:gd name="connsiteY15" fmla="*/ 1383213 h 6671498"/>
              <a:gd name="connsiteX16" fmla="*/ 319314 w 1691046"/>
              <a:gd name="connsiteY16" fmla="*/ 1020356 h 6671498"/>
              <a:gd name="connsiteX17" fmla="*/ 319314 w 1691046"/>
              <a:gd name="connsiteY17" fmla="*/ 904241 h 6671498"/>
              <a:gd name="connsiteX18" fmla="*/ 304800 w 1691046"/>
              <a:gd name="connsiteY18" fmla="*/ 962299 h 6671498"/>
              <a:gd name="connsiteX19" fmla="*/ 304800 w 1691046"/>
              <a:gd name="connsiteY19" fmla="*/ 875213 h 6671498"/>
              <a:gd name="connsiteX20" fmla="*/ 0 w 1691046"/>
              <a:gd name="connsiteY20" fmla="*/ 105956 h 667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91046" h="6671498">
                <a:moveTo>
                  <a:pt x="198668" y="0"/>
                </a:moveTo>
                <a:lnTo>
                  <a:pt x="1691046" y="0"/>
                </a:lnTo>
                <a:lnTo>
                  <a:pt x="1691046" y="6600054"/>
                </a:lnTo>
                <a:lnTo>
                  <a:pt x="1291771" y="6622870"/>
                </a:lnTo>
                <a:cubicBezTo>
                  <a:pt x="1061908" y="6691830"/>
                  <a:pt x="1181587" y="6673582"/>
                  <a:pt x="856343" y="6651899"/>
                </a:cubicBezTo>
                <a:cubicBezTo>
                  <a:pt x="807828" y="6648665"/>
                  <a:pt x="711200" y="6637384"/>
                  <a:pt x="711200" y="6637384"/>
                </a:cubicBezTo>
                <a:lnTo>
                  <a:pt x="449943" y="6434184"/>
                </a:lnTo>
                <a:cubicBezTo>
                  <a:pt x="508000" y="6361613"/>
                  <a:pt x="558398" y="6282186"/>
                  <a:pt x="624114" y="6216470"/>
                </a:cubicBezTo>
                <a:lnTo>
                  <a:pt x="740229" y="6100356"/>
                </a:lnTo>
                <a:lnTo>
                  <a:pt x="754743" y="6056813"/>
                </a:lnTo>
                <a:lnTo>
                  <a:pt x="1074057" y="4779556"/>
                </a:lnTo>
                <a:lnTo>
                  <a:pt x="1074057" y="4619899"/>
                </a:lnTo>
                <a:lnTo>
                  <a:pt x="986971" y="3720013"/>
                </a:lnTo>
                <a:lnTo>
                  <a:pt x="885371" y="2616927"/>
                </a:lnTo>
                <a:lnTo>
                  <a:pt x="798286" y="2486299"/>
                </a:lnTo>
                <a:lnTo>
                  <a:pt x="246743" y="1383213"/>
                </a:lnTo>
                <a:lnTo>
                  <a:pt x="319314" y="1020356"/>
                </a:lnTo>
                <a:lnTo>
                  <a:pt x="319314" y="904241"/>
                </a:lnTo>
                <a:lnTo>
                  <a:pt x="304800" y="962299"/>
                </a:lnTo>
                <a:lnTo>
                  <a:pt x="304800" y="875213"/>
                </a:lnTo>
                <a:lnTo>
                  <a:pt x="0" y="105956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45203" r="54585" b="21002"/>
          <a:stretch>
            <a:fillRect/>
          </a:stretch>
        </p:blipFill>
        <p:spPr>
          <a:xfrm flipH="1">
            <a:off x="10731351" y="4994864"/>
            <a:ext cx="1625599" cy="1691046"/>
          </a:xfrm>
          <a:custGeom>
            <a:avLst/>
            <a:gdLst>
              <a:gd name="connsiteX0" fmla="*/ 1625599 w 1625599"/>
              <a:gd name="connsiteY0" fmla="*/ 0 h 1691046"/>
              <a:gd name="connsiteX1" fmla="*/ 644282 w 1625599"/>
              <a:gd name="connsiteY1" fmla="*/ 0 h 1691046"/>
              <a:gd name="connsiteX2" fmla="*/ 685798 w 1625599"/>
              <a:gd name="connsiteY2" fmla="*/ 49571 h 1691046"/>
              <a:gd name="connsiteX3" fmla="*/ 695323 w 1625599"/>
              <a:gd name="connsiteY3" fmla="*/ 65446 h 1691046"/>
              <a:gd name="connsiteX4" fmla="*/ 701673 w 1625599"/>
              <a:gd name="connsiteY4" fmla="*/ 106721 h 1691046"/>
              <a:gd name="connsiteX5" fmla="*/ 574673 w 1625599"/>
              <a:gd name="connsiteY5" fmla="*/ 233721 h 1691046"/>
              <a:gd name="connsiteX6" fmla="*/ 561973 w 1625599"/>
              <a:gd name="connsiteY6" fmla="*/ 246421 h 1691046"/>
              <a:gd name="connsiteX7" fmla="*/ 542923 w 1625599"/>
              <a:gd name="connsiteY7" fmla="*/ 268646 h 1691046"/>
              <a:gd name="connsiteX8" fmla="*/ 419098 w 1625599"/>
              <a:gd name="connsiteY8" fmla="*/ 532171 h 1691046"/>
              <a:gd name="connsiteX9" fmla="*/ 415923 w 1625599"/>
              <a:gd name="connsiteY9" fmla="*/ 541696 h 1691046"/>
              <a:gd name="connsiteX10" fmla="*/ 396873 w 1625599"/>
              <a:gd name="connsiteY10" fmla="*/ 582971 h 1691046"/>
              <a:gd name="connsiteX11" fmla="*/ 282573 w 1625599"/>
              <a:gd name="connsiteY11" fmla="*/ 684571 h 1691046"/>
              <a:gd name="connsiteX12" fmla="*/ 282573 w 1625599"/>
              <a:gd name="connsiteY12" fmla="*/ 802046 h 1691046"/>
              <a:gd name="connsiteX13" fmla="*/ 225423 w 1625599"/>
              <a:gd name="connsiteY13" fmla="*/ 811571 h 1691046"/>
              <a:gd name="connsiteX14" fmla="*/ 66673 w 1625599"/>
              <a:gd name="connsiteY14" fmla="*/ 906821 h 1691046"/>
              <a:gd name="connsiteX15" fmla="*/ 38098 w 1625599"/>
              <a:gd name="connsiteY15" fmla="*/ 903646 h 1691046"/>
              <a:gd name="connsiteX16" fmla="*/ 0 w 1625599"/>
              <a:gd name="connsiteY16" fmla="*/ 847620 h 1691046"/>
              <a:gd name="connsiteX17" fmla="*/ 0 w 1625599"/>
              <a:gd name="connsiteY17" fmla="*/ 1691046 h 1691046"/>
              <a:gd name="connsiteX18" fmla="*/ 1625599 w 1625599"/>
              <a:gd name="connsiteY18" fmla="*/ 1691046 h 169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25599" h="1691046">
                <a:moveTo>
                  <a:pt x="1625599" y="0"/>
                </a:moveTo>
                <a:lnTo>
                  <a:pt x="644282" y="0"/>
                </a:lnTo>
                <a:lnTo>
                  <a:pt x="685798" y="49571"/>
                </a:lnTo>
                <a:cubicBezTo>
                  <a:pt x="685798" y="49571"/>
                  <a:pt x="693671" y="59500"/>
                  <a:pt x="695323" y="65446"/>
                </a:cubicBezTo>
                <a:cubicBezTo>
                  <a:pt x="699049" y="78858"/>
                  <a:pt x="699556" y="92963"/>
                  <a:pt x="701673" y="106721"/>
                </a:cubicBezTo>
                <a:lnTo>
                  <a:pt x="574673" y="233721"/>
                </a:lnTo>
                <a:cubicBezTo>
                  <a:pt x="574673" y="233721"/>
                  <a:pt x="566000" y="241991"/>
                  <a:pt x="561973" y="246421"/>
                </a:cubicBezTo>
                <a:cubicBezTo>
                  <a:pt x="555409" y="253641"/>
                  <a:pt x="549273" y="261238"/>
                  <a:pt x="542923" y="268646"/>
                </a:cubicBezTo>
                <a:lnTo>
                  <a:pt x="419098" y="532171"/>
                </a:lnTo>
                <a:cubicBezTo>
                  <a:pt x="419098" y="532171"/>
                  <a:pt x="417264" y="538630"/>
                  <a:pt x="415923" y="541696"/>
                </a:cubicBezTo>
                <a:cubicBezTo>
                  <a:pt x="409849" y="555579"/>
                  <a:pt x="403223" y="569213"/>
                  <a:pt x="396873" y="582971"/>
                </a:cubicBezTo>
                <a:lnTo>
                  <a:pt x="282573" y="684571"/>
                </a:lnTo>
                <a:lnTo>
                  <a:pt x="282573" y="802046"/>
                </a:lnTo>
                <a:lnTo>
                  <a:pt x="225423" y="811571"/>
                </a:lnTo>
                <a:lnTo>
                  <a:pt x="66673" y="906821"/>
                </a:lnTo>
                <a:lnTo>
                  <a:pt x="38098" y="903646"/>
                </a:lnTo>
                <a:lnTo>
                  <a:pt x="0" y="847620"/>
                </a:lnTo>
                <a:lnTo>
                  <a:pt x="0" y="1691046"/>
                </a:lnTo>
                <a:lnTo>
                  <a:pt x="1625599" y="1691046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45203" r="73049" b="36674"/>
          <a:stretch>
            <a:fillRect/>
          </a:stretch>
        </p:blipFill>
        <p:spPr>
          <a:xfrm rot="5400000" flipH="1">
            <a:off x="11385457" y="6125822"/>
            <a:ext cx="701673" cy="906821"/>
          </a:xfrm>
          <a:custGeom>
            <a:avLst/>
            <a:gdLst>
              <a:gd name="connsiteX0" fmla="*/ 644282 w 701673"/>
              <a:gd name="connsiteY0" fmla="*/ 0 h 906821"/>
              <a:gd name="connsiteX1" fmla="*/ 0 w 701673"/>
              <a:gd name="connsiteY1" fmla="*/ 0 h 906821"/>
              <a:gd name="connsiteX2" fmla="*/ 0 w 701673"/>
              <a:gd name="connsiteY2" fmla="*/ 847620 h 906821"/>
              <a:gd name="connsiteX3" fmla="*/ 38098 w 701673"/>
              <a:gd name="connsiteY3" fmla="*/ 903646 h 906821"/>
              <a:gd name="connsiteX4" fmla="*/ 66673 w 701673"/>
              <a:gd name="connsiteY4" fmla="*/ 906821 h 906821"/>
              <a:gd name="connsiteX5" fmla="*/ 225423 w 701673"/>
              <a:gd name="connsiteY5" fmla="*/ 811571 h 906821"/>
              <a:gd name="connsiteX6" fmla="*/ 282573 w 701673"/>
              <a:gd name="connsiteY6" fmla="*/ 802046 h 906821"/>
              <a:gd name="connsiteX7" fmla="*/ 282573 w 701673"/>
              <a:gd name="connsiteY7" fmla="*/ 684571 h 906821"/>
              <a:gd name="connsiteX8" fmla="*/ 396873 w 701673"/>
              <a:gd name="connsiteY8" fmla="*/ 582971 h 906821"/>
              <a:gd name="connsiteX9" fmla="*/ 415923 w 701673"/>
              <a:gd name="connsiteY9" fmla="*/ 541696 h 906821"/>
              <a:gd name="connsiteX10" fmla="*/ 419098 w 701673"/>
              <a:gd name="connsiteY10" fmla="*/ 532171 h 906821"/>
              <a:gd name="connsiteX11" fmla="*/ 542923 w 701673"/>
              <a:gd name="connsiteY11" fmla="*/ 268646 h 906821"/>
              <a:gd name="connsiteX12" fmla="*/ 561973 w 701673"/>
              <a:gd name="connsiteY12" fmla="*/ 246421 h 906821"/>
              <a:gd name="connsiteX13" fmla="*/ 574673 w 701673"/>
              <a:gd name="connsiteY13" fmla="*/ 233721 h 906821"/>
              <a:gd name="connsiteX14" fmla="*/ 701673 w 701673"/>
              <a:gd name="connsiteY14" fmla="*/ 106721 h 906821"/>
              <a:gd name="connsiteX15" fmla="*/ 695323 w 701673"/>
              <a:gd name="connsiteY15" fmla="*/ 65446 h 906821"/>
              <a:gd name="connsiteX16" fmla="*/ 685798 w 701673"/>
              <a:gd name="connsiteY16" fmla="*/ 49571 h 90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1673" h="906821">
                <a:moveTo>
                  <a:pt x="644282" y="0"/>
                </a:moveTo>
                <a:lnTo>
                  <a:pt x="0" y="0"/>
                </a:lnTo>
                <a:lnTo>
                  <a:pt x="0" y="847620"/>
                </a:lnTo>
                <a:lnTo>
                  <a:pt x="38098" y="903646"/>
                </a:lnTo>
                <a:lnTo>
                  <a:pt x="66673" y="906821"/>
                </a:lnTo>
                <a:lnTo>
                  <a:pt x="225423" y="811571"/>
                </a:lnTo>
                <a:lnTo>
                  <a:pt x="282573" y="802046"/>
                </a:lnTo>
                <a:lnTo>
                  <a:pt x="282573" y="684571"/>
                </a:lnTo>
                <a:lnTo>
                  <a:pt x="396873" y="582971"/>
                </a:lnTo>
                <a:cubicBezTo>
                  <a:pt x="403223" y="569213"/>
                  <a:pt x="409849" y="555579"/>
                  <a:pt x="415923" y="541696"/>
                </a:cubicBezTo>
                <a:cubicBezTo>
                  <a:pt x="417264" y="538630"/>
                  <a:pt x="419098" y="532171"/>
                  <a:pt x="419098" y="532171"/>
                </a:cubicBezTo>
                <a:lnTo>
                  <a:pt x="542923" y="268646"/>
                </a:lnTo>
                <a:cubicBezTo>
                  <a:pt x="549273" y="261238"/>
                  <a:pt x="555409" y="253641"/>
                  <a:pt x="561973" y="246421"/>
                </a:cubicBezTo>
                <a:cubicBezTo>
                  <a:pt x="566000" y="241991"/>
                  <a:pt x="574673" y="233721"/>
                  <a:pt x="574673" y="233721"/>
                </a:cubicBezTo>
                <a:lnTo>
                  <a:pt x="701673" y="106721"/>
                </a:lnTo>
                <a:cubicBezTo>
                  <a:pt x="699556" y="92963"/>
                  <a:pt x="699049" y="78858"/>
                  <a:pt x="695323" y="65446"/>
                </a:cubicBezTo>
                <a:cubicBezTo>
                  <a:pt x="693671" y="59500"/>
                  <a:pt x="685798" y="49571"/>
                  <a:pt x="685798" y="49571"/>
                </a:cubicBez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4328160" y="614853"/>
            <a:ext cx="3535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>
                <a:solidFill>
                  <a:srgbClr val="BD7C7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7 situations</a:t>
            </a:r>
            <a:endParaRPr lang="en-US" altLang="zh-CN" sz="4400">
              <a:solidFill>
                <a:srgbClr val="BD7C7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grpSp>
        <p:nvGrpSpPr>
          <p:cNvPr id="123" name="组合 122" descr="7b0a202020202274657874626f78223a2022220a7d0a"/>
          <p:cNvGrpSpPr/>
          <p:nvPr/>
        </p:nvGrpSpPr>
        <p:grpSpPr>
          <a:xfrm>
            <a:off x="1767523" y="1954213"/>
            <a:ext cx="5208905" cy="2390775"/>
            <a:chOff x="5585" y="2217"/>
            <a:chExt cx="8203" cy="3765"/>
          </a:xfrm>
        </p:grpSpPr>
        <p:sp>
          <p:nvSpPr>
            <p:cNvPr id="71" name="文本框 7"/>
            <p:cNvSpPr txBox="1"/>
            <p:nvPr/>
          </p:nvSpPr>
          <p:spPr>
            <a:xfrm>
              <a:off x="5664" y="3482"/>
              <a:ext cx="7857" cy="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t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dirty="0">
                  <a:solidFill>
                    <a:srgbClr val="404040"/>
                  </a:solidFill>
                  <a:latin typeface="汉仪中黑简" panose="02010600000101010101" charset="-122"/>
                  <a:ea typeface="汉仪中黑简" panose="02010600000101010101" charset="-122"/>
                  <a:cs typeface="思源黑体 CN Normal" panose="020B0400000000000000" charset="-122"/>
                  <a:sym typeface="Times New Roman" panose="02020603050405020304"/>
                </a:rPr>
                <a:t>specific relationship</a:t>
              </a:r>
              <a:endParaRPr lang="en-US" altLang="zh-CN" sz="3200" dirty="0">
                <a:solidFill>
                  <a:srgbClr val="404040"/>
                </a:solidFill>
                <a:latin typeface="汉仪中黑简" panose="02010600000101010101" charset="-122"/>
                <a:ea typeface="汉仪中黑简" panose="02010600000101010101" charset="-122"/>
                <a:cs typeface="思源黑体 CN Normal" panose="020B0400000000000000" charset="-122"/>
                <a:sym typeface="Times New Roman" panose="02020603050405020304"/>
              </a:endParaRPr>
            </a:p>
          </p:txBody>
        </p:sp>
        <p:grpSp>
          <p:nvGrpSpPr>
            <p:cNvPr id="122" name="组合 121"/>
            <p:cNvGrpSpPr/>
            <p:nvPr/>
          </p:nvGrpSpPr>
          <p:grpSpPr>
            <a:xfrm>
              <a:off x="5585" y="2217"/>
              <a:ext cx="8203" cy="3765"/>
              <a:chOff x="6112" y="2459"/>
              <a:chExt cx="6976" cy="3201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6635" y="2459"/>
                <a:ext cx="481" cy="555"/>
                <a:chOff x="6551" y="2272"/>
                <a:chExt cx="542" cy="625"/>
              </a:xfrm>
              <a:gradFill>
                <a:gsLst>
                  <a:gs pos="0">
                    <a:srgbClr val="E14993"/>
                  </a:gs>
                  <a:gs pos="100000">
                    <a:srgbClr val="FD842E"/>
                  </a:gs>
                </a:gsLst>
                <a:lin ang="2700000" scaled="0"/>
              </a:gradFill>
            </p:grpSpPr>
            <p:sp>
              <p:nvSpPr>
                <p:cNvPr id="65" name="Freeform 45"/>
                <p:cNvSpPr/>
                <p:nvPr/>
              </p:nvSpPr>
              <p:spPr bwMode="auto">
                <a:xfrm>
                  <a:off x="6881" y="2693"/>
                  <a:ext cx="213" cy="205"/>
                </a:xfrm>
                <a:custGeom>
                  <a:avLst/>
                  <a:gdLst>
                    <a:gd name="T0" fmla="*/ 29 w 39"/>
                    <a:gd name="T1" fmla="*/ 2 h 37"/>
                    <a:gd name="T2" fmla="*/ 27 w 39"/>
                    <a:gd name="T3" fmla="*/ 0 h 37"/>
                    <a:gd name="T4" fmla="*/ 22 w 39"/>
                    <a:gd name="T5" fmla="*/ 2 h 37"/>
                    <a:gd name="T6" fmla="*/ 15 w 39"/>
                    <a:gd name="T7" fmla="*/ 5 h 37"/>
                    <a:gd name="T8" fmla="*/ 6 w 39"/>
                    <a:gd name="T9" fmla="*/ 16 h 37"/>
                    <a:gd name="T10" fmla="*/ 4 w 39"/>
                    <a:gd name="T11" fmla="*/ 17 h 37"/>
                    <a:gd name="T12" fmla="*/ 0 w 39"/>
                    <a:gd name="T13" fmla="*/ 17 h 37"/>
                    <a:gd name="T14" fmla="*/ 1 w 39"/>
                    <a:gd name="T15" fmla="*/ 19 h 37"/>
                    <a:gd name="T16" fmla="*/ 11 w 39"/>
                    <a:gd name="T17" fmla="*/ 37 h 37"/>
                    <a:gd name="T18" fmla="*/ 14 w 39"/>
                    <a:gd name="T19" fmla="*/ 31 h 37"/>
                    <a:gd name="T20" fmla="*/ 20 w 39"/>
                    <a:gd name="T21" fmla="*/ 19 h 37"/>
                    <a:gd name="T22" fmla="*/ 33 w 39"/>
                    <a:gd name="T23" fmla="*/ 20 h 37"/>
                    <a:gd name="T24" fmla="*/ 39 w 39"/>
                    <a:gd name="T25" fmla="*/ 21 h 37"/>
                    <a:gd name="T26" fmla="*/ 29 w 39"/>
                    <a:gd name="T27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7">
                      <a:moveTo>
                        <a:pt x="29" y="2"/>
                      </a:move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1"/>
                        <a:pt x="24" y="2"/>
                        <a:pt x="22" y="2"/>
                      </a:cubicBezTo>
                      <a:cubicBezTo>
                        <a:pt x="20" y="3"/>
                        <a:pt x="17" y="4"/>
                        <a:pt x="15" y="5"/>
                      </a:cubicBezTo>
                      <a:cubicBezTo>
                        <a:pt x="11" y="8"/>
                        <a:pt x="9" y="14"/>
                        <a:pt x="6" y="16"/>
                      </a:cubicBezTo>
                      <a:cubicBezTo>
                        <a:pt x="5" y="16"/>
                        <a:pt x="5" y="16"/>
                        <a:pt x="4" y="17"/>
                      </a:cubicBezTo>
                      <a:cubicBezTo>
                        <a:pt x="3" y="17"/>
                        <a:pt x="1" y="17"/>
                        <a:pt x="0" y="17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rgbClr val="ED628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6" name="Freeform 46"/>
                <p:cNvSpPr/>
                <p:nvPr/>
              </p:nvSpPr>
              <p:spPr bwMode="auto">
                <a:xfrm>
                  <a:off x="6551" y="2693"/>
                  <a:ext cx="215" cy="205"/>
                </a:xfrm>
                <a:custGeom>
                  <a:avLst/>
                  <a:gdLst>
                    <a:gd name="T0" fmla="*/ 34 w 39"/>
                    <a:gd name="T1" fmla="*/ 17 h 37"/>
                    <a:gd name="T2" fmla="*/ 33 w 39"/>
                    <a:gd name="T3" fmla="*/ 16 h 37"/>
                    <a:gd name="T4" fmla="*/ 24 w 39"/>
                    <a:gd name="T5" fmla="*/ 5 h 37"/>
                    <a:gd name="T6" fmla="*/ 16 w 39"/>
                    <a:gd name="T7" fmla="*/ 2 h 37"/>
                    <a:gd name="T8" fmla="*/ 11 w 39"/>
                    <a:gd name="T9" fmla="*/ 0 h 37"/>
                    <a:gd name="T10" fmla="*/ 10 w 39"/>
                    <a:gd name="T11" fmla="*/ 2 h 37"/>
                    <a:gd name="T12" fmla="*/ 0 w 39"/>
                    <a:gd name="T13" fmla="*/ 21 h 37"/>
                    <a:gd name="T14" fmla="*/ 6 w 39"/>
                    <a:gd name="T15" fmla="*/ 20 h 37"/>
                    <a:gd name="T16" fmla="*/ 19 w 39"/>
                    <a:gd name="T17" fmla="*/ 19 h 37"/>
                    <a:gd name="T18" fmla="*/ 25 w 39"/>
                    <a:gd name="T19" fmla="*/ 31 h 37"/>
                    <a:gd name="T20" fmla="*/ 27 w 39"/>
                    <a:gd name="T21" fmla="*/ 37 h 37"/>
                    <a:gd name="T22" fmla="*/ 38 w 39"/>
                    <a:gd name="T23" fmla="*/ 19 h 37"/>
                    <a:gd name="T24" fmla="*/ 39 w 39"/>
                    <a:gd name="T25" fmla="*/ 17 h 37"/>
                    <a:gd name="T26" fmla="*/ 34 w 39"/>
                    <a:gd name="T27" fmla="*/ 1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7">
                      <a:moveTo>
                        <a:pt x="34" y="17"/>
                      </a:moveTo>
                      <a:cubicBezTo>
                        <a:pt x="34" y="16"/>
                        <a:pt x="34" y="16"/>
                        <a:pt x="33" y="16"/>
                      </a:cubicBezTo>
                      <a:cubicBezTo>
                        <a:pt x="29" y="14"/>
                        <a:pt x="28" y="8"/>
                        <a:pt x="24" y="5"/>
                      </a:cubicBezTo>
                      <a:cubicBezTo>
                        <a:pt x="22" y="4"/>
                        <a:pt x="19" y="3"/>
                        <a:pt x="16" y="2"/>
                      </a:cubicBezTo>
                      <a:cubicBezTo>
                        <a:pt x="15" y="2"/>
                        <a:pt x="13" y="1"/>
                        <a:pt x="11" y="0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37" y="17"/>
                        <a:pt x="36" y="17"/>
                        <a:pt x="34" y="17"/>
                      </a:cubicBezTo>
                      <a:close/>
                    </a:path>
                  </a:pathLst>
                </a:custGeom>
                <a:solidFill>
                  <a:srgbClr val="ED628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7" name="Freeform 47"/>
                <p:cNvSpPr>
                  <a:spLocks noEditPoints="1"/>
                </p:cNvSpPr>
                <p:nvPr/>
              </p:nvSpPr>
              <p:spPr bwMode="auto">
                <a:xfrm>
                  <a:off x="6558" y="2272"/>
                  <a:ext cx="530" cy="522"/>
                </a:xfrm>
                <a:custGeom>
                  <a:avLst/>
                  <a:gdLst>
                    <a:gd name="T0" fmla="*/ 97 w 97"/>
                    <a:gd name="T1" fmla="*/ 48 h 95"/>
                    <a:gd name="T2" fmla="*/ 89 w 97"/>
                    <a:gd name="T3" fmla="*/ 34 h 95"/>
                    <a:gd name="T4" fmla="*/ 88 w 97"/>
                    <a:gd name="T5" fmla="*/ 19 h 95"/>
                    <a:gd name="T6" fmla="*/ 74 w 97"/>
                    <a:gd name="T7" fmla="*/ 13 h 95"/>
                    <a:gd name="T8" fmla="*/ 63 w 97"/>
                    <a:gd name="T9" fmla="*/ 1 h 95"/>
                    <a:gd name="T10" fmla="*/ 48 w 97"/>
                    <a:gd name="T11" fmla="*/ 5 h 95"/>
                    <a:gd name="T12" fmla="*/ 33 w 97"/>
                    <a:gd name="T13" fmla="*/ 1 h 95"/>
                    <a:gd name="T14" fmla="*/ 23 w 97"/>
                    <a:gd name="T15" fmla="*/ 13 h 95"/>
                    <a:gd name="T16" fmla="*/ 9 w 97"/>
                    <a:gd name="T17" fmla="*/ 19 h 95"/>
                    <a:gd name="T18" fmla="*/ 8 w 97"/>
                    <a:gd name="T19" fmla="*/ 34 h 95"/>
                    <a:gd name="T20" fmla="*/ 0 w 97"/>
                    <a:gd name="T21" fmla="*/ 48 h 95"/>
                    <a:gd name="T22" fmla="*/ 8 w 97"/>
                    <a:gd name="T23" fmla="*/ 61 h 95"/>
                    <a:gd name="T24" fmla="*/ 9 w 97"/>
                    <a:gd name="T25" fmla="*/ 76 h 95"/>
                    <a:gd name="T26" fmla="*/ 23 w 97"/>
                    <a:gd name="T27" fmla="*/ 82 h 95"/>
                    <a:gd name="T28" fmla="*/ 33 w 97"/>
                    <a:gd name="T29" fmla="*/ 94 h 95"/>
                    <a:gd name="T30" fmla="*/ 48 w 97"/>
                    <a:gd name="T31" fmla="*/ 91 h 95"/>
                    <a:gd name="T32" fmla="*/ 63 w 97"/>
                    <a:gd name="T33" fmla="*/ 94 h 95"/>
                    <a:gd name="T34" fmla="*/ 74 w 97"/>
                    <a:gd name="T35" fmla="*/ 82 h 95"/>
                    <a:gd name="T36" fmla="*/ 88 w 97"/>
                    <a:gd name="T37" fmla="*/ 76 h 95"/>
                    <a:gd name="T38" fmla="*/ 89 w 97"/>
                    <a:gd name="T39" fmla="*/ 61 h 95"/>
                    <a:gd name="T40" fmla="*/ 97 w 97"/>
                    <a:gd name="T41" fmla="*/ 48 h 95"/>
                    <a:gd name="T42" fmla="*/ 48 w 97"/>
                    <a:gd name="T43" fmla="*/ 83 h 95"/>
                    <a:gd name="T44" fmla="*/ 13 w 97"/>
                    <a:gd name="T45" fmla="*/ 48 h 95"/>
                    <a:gd name="T46" fmla="*/ 48 w 97"/>
                    <a:gd name="T47" fmla="*/ 12 h 95"/>
                    <a:gd name="T48" fmla="*/ 84 w 97"/>
                    <a:gd name="T49" fmla="*/ 48 h 95"/>
                    <a:gd name="T50" fmla="*/ 48 w 97"/>
                    <a:gd name="T51" fmla="*/ 8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" h="95">
                      <a:moveTo>
                        <a:pt x="97" y="48"/>
                      </a:moveTo>
                      <a:cubicBezTo>
                        <a:pt x="97" y="43"/>
                        <a:pt x="91" y="39"/>
                        <a:pt x="89" y="34"/>
                      </a:cubicBezTo>
                      <a:cubicBezTo>
                        <a:pt x="88" y="30"/>
                        <a:pt x="90" y="23"/>
                        <a:pt x="88" y="19"/>
                      </a:cubicBezTo>
                      <a:cubicBezTo>
                        <a:pt x="85" y="15"/>
                        <a:pt x="78" y="16"/>
                        <a:pt x="74" y="13"/>
                      </a:cubicBezTo>
                      <a:cubicBezTo>
                        <a:pt x="70" y="10"/>
                        <a:pt x="68" y="3"/>
                        <a:pt x="63" y="1"/>
                      </a:cubicBezTo>
                      <a:cubicBezTo>
                        <a:pt x="59" y="0"/>
                        <a:pt x="53" y="5"/>
                        <a:pt x="48" y="5"/>
                      </a:cubicBezTo>
                      <a:cubicBezTo>
                        <a:pt x="44" y="5"/>
                        <a:pt x="38" y="0"/>
                        <a:pt x="33" y="1"/>
                      </a:cubicBezTo>
                      <a:cubicBezTo>
                        <a:pt x="29" y="3"/>
                        <a:pt x="27" y="10"/>
                        <a:pt x="23" y="13"/>
                      </a:cubicBezTo>
                      <a:cubicBezTo>
                        <a:pt x="19" y="16"/>
                        <a:pt x="12" y="15"/>
                        <a:pt x="9" y="19"/>
                      </a:cubicBezTo>
                      <a:cubicBezTo>
                        <a:pt x="6" y="23"/>
                        <a:pt x="9" y="30"/>
                        <a:pt x="8" y="34"/>
                      </a:cubicBezTo>
                      <a:cubicBezTo>
                        <a:pt x="6" y="39"/>
                        <a:pt x="0" y="43"/>
                        <a:pt x="0" y="48"/>
                      </a:cubicBezTo>
                      <a:cubicBezTo>
                        <a:pt x="0" y="52"/>
                        <a:pt x="6" y="56"/>
                        <a:pt x="8" y="61"/>
                      </a:cubicBezTo>
                      <a:cubicBezTo>
                        <a:pt x="9" y="65"/>
                        <a:pt x="6" y="72"/>
                        <a:pt x="9" y="76"/>
                      </a:cubicBezTo>
                      <a:cubicBezTo>
                        <a:pt x="12" y="80"/>
                        <a:pt x="19" y="79"/>
                        <a:pt x="23" y="82"/>
                      </a:cubicBezTo>
                      <a:cubicBezTo>
                        <a:pt x="27" y="85"/>
                        <a:pt x="29" y="92"/>
                        <a:pt x="33" y="94"/>
                      </a:cubicBezTo>
                      <a:cubicBezTo>
                        <a:pt x="38" y="95"/>
                        <a:pt x="44" y="91"/>
                        <a:pt x="48" y="91"/>
                      </a:cubicBezTo>
                      <a:cubicBezTo>
                        <a:pt x="53" y="91"/>
                        <a:pt x="59" y="95"/>
                        <a:pt x="63" y="94"/>
                      </a:cubicBezTo>
                      <a:cubicBezTo>
                        <a:pt x="68" y="92"/>
                        <a:pt x="70" y="85"/>
                        <a:pt x="74" y="82"/>
                      </a:cubicBezTo>
                      <a:cubicBezTo>
                        <a:pt x="78" y="79"/>
                        <a:pt x="85" y="80"/>
                        <a:pt x="88" y="76"/>
                      </a:cubicBezTo>
                      <a:cubicBezTo>
                        <a:pt x="90" y="72"/>
                        <a:pt x="88" y="65"/>
                        <a:pt x="89" y="61"/>
                      </a:cubicBezTo>
                      <a:cubicBezTo>
                        <a:pt x="91" y="56"/>
                        <a:pt x="97" y="52"/>
                        <a:pt x="97" y="48"/>
                      </a:cubicBezTo>
                      <a:close/>
                      <a:moveTo>
                        <a:pt x="48" y="83"/>
                      </a:moveTo>
                      <a:cubicBezTo>
                        <a:pt x="29" y="83"/>
                        <a:pt x="13" y="67"/>
                        <a:pt x="13" y="48"/>
                      </a:cubicBezTo>
                      <a:cubicBezTo>
                        <a:pt x="13" y="28"/>
                        <a:pt x="29" y="12"/>
                        <a:pt x="48" y="12"/>
                      </a:cubicBezTo>
                      <a:cubicBezTo>
                        <a:pt x="68" y="12"/>
                        <a:pt x="84" y="28"/>
                        <a:pt x="84" y="48"/>
                      </a:cubicBezTo>
                      <a:cubicBezTo>
                        <a:pt x="84" y="67"/>
                        <a:pt x="68" y="83"/>
                        <a:pt x="48" y="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81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8" name="Freeform 48"/>
                <p:cNvSpPr>
                  <a:spLocks noEditPoints="1"/>
                </p:cNvSpPr>
                <p:nvPr/>
              </p:nvSpPr>
              <p:spPr bwMode="auto">
                <a:xfrm>
                  <a:off x="6668" y="2376"/>
                  <a:ext cx="311" cy="313"/>
                </a:xfrm>
                <a:custGeom>
                  <a:avLst/>
                  <a:gdLst>
                    <a:gd name="T0" fmla="*/ 28 w 57"/>
                    <a:gd name="T1" fmla="*/ 0 h 57"/>
                    <a:gd name="T2" fmla="*/ 0 w 57"/>
                    <a:gd name="T3" fmla="*/ 29 h 57"/>
                    <a:gd name="T4" fmla="*/ 28 w 57"/>
                    <a:gd name="T5" fmla="*/ 57 h 57"/>
                    <a:gd name="T6" fmla="*/ 57 w 57"/>
                    <a:gd name="T7" fmla="*/ 29 h 57"/>
                    <a:gd name="T8" fmla="*/ 28 w 57"/>
                    <a:gd name="T9" fmla="*/ 0 h 57"/>
                    <a:gd name="T10" fmla="*/ 40 w 57"/>
                    <a:gd name="T11" fmla="*/ 32 h 57"/>
                    <a:gd name="T12" fmla="*/ 39 w 57"/>
                    <a:gd name="T13" fmla="*/ 34 h 57"/>
                    <a:gd name="T14" fmla="*/ 43 w 57"/>
                    <a:gd name="T15" fmla="*/ 45 h 57"/>
                    <a:gd name="T16" fmla="*/ 39 w 57"/>
                    <a:gd name="T17" fmla="*/ 48 h 57"/>
                    <a:gd name="T18" fmla="*/ 30 w 57"/>
                    <a:gd name="T19" fmla="*/ 41 h 57"/>
                    <a:gd name="T20" fmla="*/ 27 w 57"/>
                    <a:gd name="T21" fmla="*/ 41 h 57"/>
                    <a:gd name="T22" fmla="*/ 18 w 57"/>
                    <a:gd name="T23" fmla="*/ 48 h 57"/>
                    <a:gd name="T24" fmla="*/ 14 w 57"/>
                    <a:gd name="T25" fmla="*/ 45 h 57"/>
                    <a:gd name="T26" fmla="*/ 18 w 57"/>
                    <a:gd name="T27" fmla="*/ 34 h 57"/>
                    <a:gd name="T28" fmla="*/ 17 w 57"/>
                    <a:gd name="T29" fmla="*/ 32 h 57"/>
                    <a:gd name="T30" fmla="*/ 8 w 57"/>
                    <a:gd name="T31" fmla="*/ 25 h 57"/>
                    <a:gd name="T32" fmla="*/ 9 w 57"/>
                    <a:gd name="T33" fmla="*/ 21 h 57"/>
                    <a:gd name="T34" fmla="*/ 20 w 57"/>
                    <a:gd name="T35" fmla="*/ 21 h 57"/>
                    <a:gd name="T36" fmla="*/ 23 w 57"/>
                    <a:gd name="T37" fmla="*/ 19 h 57"/>
                    <a:gd name="T38" fmla="*/ 26 w 57"/>
                    <a:gd name="T39" fmla="*/ 9 h 57"/>
                    <a:gd name="T40" fmla="*/ 31 w 57"/>
                    <a:gd name="T41" fmla="*/ 9 h 57"/>
                    <a:gd name="T42" fmla="*/ 34 w 57"/>
                    <a:gd name="T43" fmla="*/ 19 h 57"/>
                    <a:gd name="T44" fmla="*/ 37 w 57"/>
                    <a:gd name="T45" fmla="*/ 21 h 57"/>
                    <a:gd name="T46" fmla="*/ 47 w 57"/>
                    <a:gd name="T47" fmla="*/ 21 h 57"/>
                    <a:gd name="T48" fmla="*/ 49 w 57"/>
                    <a:gd name="T49" fmla="*/ 25 h 57"/>
                    <a:gd name="T50" fmla="*/ 40 w 57"/>
                    <a:gd name="T51" fmla="*/ 3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57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4"/>
                        <a:pt x="13" y="57"/>
                        <a:pt x="28" y="57"/>
                      </a:cubicBezTo>
                      <a:cubicBezTo>
                        <a:pt x="44" y="57"/>
                        <a:pt x="57" y="44"/>
                        <a:pt x="57" y="29"/>
                      </a:cubicBezTo>
                      <a:cubicBezTo>
                        <a:pt x="57" y="13"/>
                        <a:pt x="44" y="0"/>
                        <a:pt x="28" y="0"/>
                      </a:cubicBezTo>
                      <a:close/>
                      <a:moveTo>
                        <a:pt x="40" y="32"/>
                      </a:moveTo>
                      <a:cubicBezTo>
                        <a:pt x="39" y="32"/>
                        <a:pt x="39" y="33"/>
                        <a:pt x="39" y="34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3" y="47"/>
                        <a:pt x="41" y="49"/>
                        <a:pt x="39" y="48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29" y="41"/>
                        <a:pt x="28" y="41"/>
                        <a:pt x="27" y="41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6" y="49"/>
                        <a:pt x="14" y="47"/>
                        <a:pt x="14" y="45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8" y="33"/>
                        <a:pt x="18" y="32"/>
                        <a:pt x="17" y="32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6" y="24"/>
                        <a:pt x="7" y="21"/>
                        <a:pt x="9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1" y="21"/>
                        <a:pt x="22" y="20"/>
                        <a:pt x="23" y="19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7" y="6"/>
                        <a:pt x="30" y="6"/>
                        <a:pt x="31" y="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5" y="20"/>
                        <a:pt x="35" y="21"/>
                        <a:pt x="37" y="21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50" y="21"/>
                        <a:pt x="51" y="24"/>
                        <a:pt x="49" y="25"/>
                      </a:cubicBezTo>
                      <a:lnTo>
                        <a:pt x="4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</p:grpSp>
          <p:grpSp>
            <p:nvGrpSpPr>
              <p:cNvPr id="121" name="组合 120"/>
              <p:cNvGrpSpPr/>
              <p:nvPr/>
            </p:nvGrpSpPr>
            <p:grpSpPr>
              <a:xfrm>
                <a:off x="6112" y="2552"/>
                <a:ext cx="6976" cy="3108"/>
                <a:chOff x="5651" y="6212"/>
                <a:chExt cx="6976" cy="3108"/>
              </a:xfrm>
              <a:gradFill>
                <a:gsLst>
                  <a:gs pos="0">
                    <a:srgbClr val="E14993"/>
                  </a:gs>
                  <a:gs pos="100000">
                    <a:srgbClr val="FD842E"/>
                  </a:gs>
                </a:gsLst>
                <a:lin ang="0" scaled="0"/>
              </a:gradFill>
            </p:grpSpPr>
            <p:sp>
              <p:nvSpPr>
                <p:cNvPr id="72" name="Freeform 52"/>
                <p:cNvSpPr/>
                <p:nvPr/>
              </p:nvSpPr>
              <p:spPr bwMode="auto">
                <a:xfrm>
                  <a:off x="5720" y="7423"/>
                  <a:ext cx="159" cy="1790"/>
                </a:xfrm>
                <a:custGeom>
                  <a:avLst/>
                  <a:gdLst>
                    <a:gd name="T0" fmla="*/ 5 w 30"/>
                    <a:gd name="T1" fmla="*/ 5 h 337"/>
                    <a:gd name="T2" fmla="*/ 4 w 30"/>
                    <a:gd name="T3" fmla="*/ 13 h 337"/>
                    <a:gd name="T4" fmla="*/ 17 w 30"/>
                    <a:gd name="T5" fmla="*/ 33 h 337"/>
                    <a:gd name="T6" fmla="*/ 30 w 30"/>
                    <a:gd name="T7" fmla="*/ 66 h 337"/>
                    <a:gd name="T8" fmla="*/ 13 w 30"/>
                    <a:gd name="T9" fmla="*/ 100 h 337"/>
                    <a:gd name="T10" fmla="*/ 5 w 30"/>
                    <a:gd name="T11" fmla="*/ 122 h 337"/>
                    <a:gd name="T12" fmla="*/ 23 w 30"/>
                    <a:gd name="T13" fmla="*/ 148 h 337"/>
                    <a:gd name="T14" fmla="*/ 30 w 30"/>
                    <a:gd name="T15" fmla="*/ 165 h 337"/>
                    <a:gd name="T16" fmla="*/ 30 w 30"/>
                    <a:gd name="T17" fmla="*/ 177 h 337"/>
                    <a:gd name="T18" fmla="*/ 23 w 30"/>
                    <a:gd name="T19" fmla="*/ 194 h 337"/>
                    <a:gd name="T20" fmla="*/ 5 w 30"/>
                    <a:gd name="T21" fmla="*/ 220 h 337"/>
                    <a:gd name="T22" fmla="*/ 13 w 30"/>
                    <a:gd name="T23" fmla="*/ 242 h 337"/>
                    <a:gd name="T24" fmla="*/ 30 w 30"/>
                    <a:gd name="T25" fmla="*/ 277 h 337"/>
                    <a:gd name="T26" fmla="*/ 13 w 30"/>
                    <a:gd name="T27" fmla="*/ 318 h 337"/>
                    <a:gd name="T28" fmla="*/ 5 w 30"/>
                    <a:gd name="T29" fmla="*/ 333 h 337"/>
                    <a:gd name="T30" fmla="*/ 5 w 30"/>
                    <a:gd name="T31" fmla="*/ 333 h 337"/>
                    <a:gd name="T32" fmla="*/ 4 w 30"/>
                    <a:gd name="T33" fmla="*/ 337 h 337"/>
                    <a:gd name="T34" fmla="*/ 3 w 30"/>
                    <a:gd name="T35" fmla="*/ 336 h 337"/>
                    <a:gd name="T36" fmla="*/ 1 w 30"/>
                    <a:gd name="T37" fmla="*/ 331 h 337"/>
                    <a:gd name="T38" fmla="*/ 23 w 30"/>
                    <a:gd name="T39" fmla="*/ 293 h 337"/>
                    <a:gd name="T40" fmla="*/ 21 w 30"/>
                    <a:gd name="T41" fmla="*/ 259 h 337"/>
                    <a:gd name="T42" fmla="*/ 2 w 30"/>
                    <a:gd name="T43" fmla="*/ 233 h 337"/>
                    <a:gd name="T44" fmla="*/ 8 w 30"/>
                    <a:gd name="T45" fmla="*/ 207 h 337"/>
                    <a:gd name="T46" fmla="*/ 26 w 30"/>
                    <a:gd name="T47" fmla="*/ 171 h 337"/>
                    <a:gd name="T48" fmla="*/ 25 w 30"/>
                    <a:gd name="T49" fmla="*/ 160 h 337"/>
                    <a:gd name="T50" fmla="*/ 8 w 30"/>
                    <a:gd name="T51" fmla="*/ 135 h 337"/>
                    <a:gd name="T52" fmla="*/ 2 w 30"/>
                    <a:gd name="T53" fmla="*/ 109 h 337"/>
                    <a:gd name="T54" fmla="*/ 21 w 30"/>
                    <a:gd name="T55" fmla="*/ 84 h 337"/>
                    <a:gd name="T56" fmla="*/ 23 w 30"/>
                    <a:gd name="T57" fmla="*/ 49 h 337"/>
                    <a:gd name="T58" fmla="*/ 7 w 30"/>
                    <a:gd name="T59" fmla="*/ 27 h 337"/>
                    <a:gd name="T60" fmla="*/ 2 w 30"/>
                    <a:gd name="T61" fmla="*/ 4 h 337"/>
                    <a:gd name="T62" fmla="*/ 3 w 30"/>
                    <a:gd name="T63" fmla="*/ 0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0" h="337">
                      <a:moveTo>
                        <a:pt x="6" y="2"/>
                      </a:moveTo>
                      <a:cubicBezTo>
                        <a:pt x="6" y="2"/>
                        <a:pt x="6" y="3"/>
                        <a:pt x="5" y="5"/>
                      </a:cubicBezTo>
                      <a:cubicBezTo>
                        <a:pt x="5" y="5"/>
                        <a:pt x="5" y="7"/>
                        <a:pt x="5" y="8"/>
                      </a:cubicBezTo>
                      <a:cubicBezTo>
                        <a:pt x="4" y="10"/>
                        <a:pt x="4" y="11"/>
                        <a:pt x="4" y="13"/>
                      </a:cubicBezTo>
                      <a:cubicBezTo>
                        <a:pt x="5" y="17"/>
                        <a:pt x="6" y="21"/>
                        <a:pt x="9" y="25"/>
                      </a:cubicBezTo>
                      <a:cubicBezTo>
                        <a:pt x="11" y="27"/>
                        <a:pt x="14" y="30"/>
                        <a:pt x="17" y="33"/>
                      </a:cubicBezTo>
                      <a:cubicBezTo>
                        <a:pt x="20" y="37"/>
                        <a:pt x="24" y="41"/>
                        <a:pt x="27" y="47"/>
                      </a:cubicBezTo>
                      <a:cubicBezTo>
                        <a:pt x="29" y="53"/>
                        <a:pt x="30" y="60"/>
                        <a:pt x="30" y="66"/>
                      </a:cubicBezTo>
                      <a:cubicBezTo>
                        <a:pt x="30" y="72"/>
                        <a:pt x="28" y="79"/>
                        <a:pt x="24" y="85"/>
                      </a:cubicBezTo>
                      <a:cubicBezTo>
                        <a:pt x="21" y="92"/>
                        <a:pt x="16" y="96"/>
                        <a:pt x="13" y="100"/>
                      </a:cubicBezTo>
                      <a:cubicBezTo>
                        <a:pt x="9" y="104"/>
                        <a:pt x="7" y="107"/>
                        <a:pt x="6" y="110"/>
                      </a:cubicBezTo>
                      <a:cubicBezTo>
                        <a:pt x="4" y="114"/>
                        <a:pt x="4" y="118"/>
                        <a:pt x="5" y="122"/>
                      </a:cubicBezTo>
                      <a:cubicBezTo>
                        <a:pt x="6" y="126"/>
                        <a:pt x="7" y="129"/>
                        <a:pt x="10" y="133"/>
                      </a:cubicBezTo>
                      <a:cubicBezTo>
                        <a:pt x="14" y="137"/>
                        <a:pt x="19" y="141"/>
                        <a:pt x="23" y="148"/>
                      </a:cubicBezTo>
                      <a:cubicBezTo>
                        <a:pt x="26" y="151"/>
                        <a:pt x="27" y="155"/>
                        <a:pt x="28" y="159"/>
                      </a:cubicBezTo>
                      <a:cubicBezTo>
                        <a:pt x="29" y="161"/>
                        <a:pt x="29" y="163"/>
                        <a:pt x="30" y="165"/>
                      </a:cubicBezTo>
                      <a:cubicBezTo>
                        <a:pt x="30" y="167"/>
                        <a:pt x="30" y="169"/>
                        <a:pt x="30" y="171"/>
                      </a:cubicBezTo>
                      <a:cubicBezTo>
                        <a:pt x="30" y="177"/>
                        <a:pt x="30" y="177"/>
                        <a:pt x="30" y="177"/>
                      </a:cubicBezTo>
                      <a:cubicBezTo>
                        <a:pt x="29" y="179"/>
                        <a:pt x="29" y="181"/>
                        <a:pt x="28" y="183"/>
                      </a:cubicBezTo>
                      <a:cubicBezTo>
                        <a:pt x="27" y="187"/>
                        <a:pt x="25" y="191"/>
                        <a:pt x="23" y="194"/>
                      </a:cubicBezTo>
                      <a:cubicBezTo>
                        <a:pt x="19" y="201"/>
                        <a:pt x="14" y="205"/>
                        <a:pt x="10" y="209"/>
                      </a:cubicBezTo>
                      <a:cubicBezTo>
                        <a:pt x="7" y="213"/>
                        <a:pt x="5" y="216"/>
                        <a:pt x="5" y="220"/>
                      </a:cubicBezTo>
                      <a:cubicBezTo>
                        <a:pt x="4" y="224"/>
                        <a:pt x="4" y="229"/>
                        <a:pt x="6" y="232"/>
                      </a:cubicBezTo>
                      <a:cubicBezTo>
                        <a:pt x="7" y="235"/>
                        <a:pt x="9" y="239"/>
                        <a:pt x="13" y="242"/>
                      </a:cubicBezTo>
                      <a:cubicBezTo>
                        <a:pt x="16" y="246"/>
                        <a:pt x="21" y="251"/>
                        <a:pt x="25" y="257"/>
                      </a:cubicBezTo>
                      <a:cubicBezTo>
                        <a:pt x="28" y="263"/>
                        <a:pt x="30" y="270"/>
                        <a:pt x="30" y="277"/>
                      </a:cubicBezTo>
                      <a:cubicBezTo>
                        <a:pt x="30" y="284"/>
                        <a:pt x="28" y="290"/>
                        <a:pt x="26" y="295"/>
                      </a:cubicBezTo>
                      <a:cubicBezTo>
                        <a:pt x="22" y="305"/>
                        <a:pt x="17" y="312"/>
                        <a:pt x="13" y="318"/>
                      </a:cubicBezTo>
                      <a:cubicBezTo>
                        <a:pt x="9" y="324"/>
                        <a:pt x="5" y="330"/>
                        <a:pt x="5" y="332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6" y="333"/>
                        <a:pt x="6" y="333"/>
                        <a:pt x="6" y="333"/>
                      </a:cubicBezTo>
                      <a:cubicBezTo>
                        <a:pt x="4" y="337"/>
                        <a:pt x="4" y="337"/>
                        <a:pt x="4" y="337"/>
                      </a:cubicBezTo>
                      <a:cubicBezTo>
                        <a:pt x="4" y="337"/>
                        <a:pt x="4" y="336"/>
                        <a:pt x="4" y="336"/>
                      </a:cubicBezTo>
                      <a:cubicBezTo>
                        <a:pt x="3" y="336"/>
                        <a:pt x="3" y="336"/>
                        <a:pt x="3" y="336"/>
                      </a:cubicBezTo>
                      <a:cubicBezTo>
                        <a:pt x="3" y="336"/>
                        <a:pt x="3" y="336"/>
                        <a:pt x="2" y="336"/>
                      </a:cubicBezTo>
                      <a:cubicBezTo>
                        <a:pt x="1" y="335"/>
                        <a:pt x="0" y="334"/>
                        <a:pt x="1" y="331"/>
                      </a:cubicBezTo>
                      <a:cubicBezTo>
                        <a:pt x="2" y="328"/>
                        <a:pt x="5" y="323"/>
                        <a:pt x="10" y="316"/>
                      </a:cubicBezTo>
                      <a:cubicBezTo>
                        <a:pt x="14" y="310"/>
                        <a:pt x="19" y="303"/>
                        <a:pt x="23" y="293"/>
                      </a:cubicBezTo>
                      <a:cubicBezTo>
                        <a:pt x="25" y="289"/>
                        <a:pt x="26" y="283"/>
                        <a:pt x="26" y="277"/>
                      </a:cubicBezTo>
                      <a:cubicBezTo>
                        <a:pt x="26" y="271"/>
                        <a:pt x="25" y="264"/>
                        <a:pt x="21" y="259"/>
                      </a:cubicBezTo>
                      <a:cubicBezTo>
                        <a:pt x="18" y="253"/>
                        <a:pt x="14" y="249"/>
                        <a:pt x="10" y="245"/>
                      </a:cubicBezTo>
                      <a:cubicBezTo>
                        <a:pt x="6" y="241"/>
                        <a:pt x="4" y="237"/>
                        <a:pt x="2" y="233"/>
                      </a:cubicBezTo>
                      <a:cubicBezTo>
                        <a:pt x="1" y="229"/>
                        <a:pt x="0" y="224"/>
                        <a:pt x="1" y="219"/>
                      </a:cubicBezTo>
                      <a:cubicBezTo>
                        <a:pt x="2" y="215"/>
                        <a:pt x="4" y="211"/>
                        <a:pt x="8" y="207"/>
                      </a:cubicBezTo>
                      <a:cubicBezTo>
                        <a:pt x="11" y="203"/>
                        <a:pt x="16" y="199"/>
                        <a:pt x="20" y="192"/>
                      </a:cubicBezTo>
                      <a:cubicBezTo>
                        <a:pt x="24" y="186"/>
                        <a:pt x="26" y="178"/>
                        <a:pt x="26" y="171"/>
                      </a:cubicBezTo>
                      <a:cubicBezTo>
                        <a:pt x="26" y="169"/>
                        <a:pt x="26" y="168"/>
                        <a:pt x="26" y="166"/>
                      </a:cubicBezTo>
                      <a:cubicBezTo>
                        <a:pt x="26" y="164"/>
                        <a:pt x="25" y="162"/>
                        <a:pt x="25" y="160"/>
                      </a:cubicBezTo>
                      <a:cubicBezTo>
                        <a:pt x="24" y="157"/>
                        <a:pt x="22" y="153"/>
                        <a:pt x="20" y="150"/>
                      </a:cubicBezTo>
                      <a:cubicBezTo>
                        <a:pt x="16" y="144"/>
                        <a:pt x="11" y="139"/>
                        <a:pt x="8" y="135"/>
                      </a:cubicBezTo>
                      <a:cubicBezTo>
                        <a:pt x="4" y="131"/>
                        <a:pt x="2" y="127"/>
                        <a:pt x="1" y="123"/>
                      </a:cubicBezTo>
                      <a:cubicBezTo>
                        <a:pt x="0" y="118"/>
                        <a:pt x="1" y="113"/>
                        <a:pt x="2" y="109"/>
                      </a:cubicBezTo>
                      <a:cubicBezTo>
                        <a:pt x="4" y="105"/>
                        <a:pt x="6" y="101"/>
                        <a:pt x="10" y="97"/>
                      </a:cubicBezTo>
                      <a:cubicBezTo>
                        <a:pt x="14" y="94"/>
                        <a:pt x="18" y="89"/>
                        <a:pt x="21" y="84"/>
                      </a:cubicBezTo>
                      <a:cubicBezTo>
                        <a:pt x="25" y="78"/>
                        <a:pt x="26" y="71"/>
                        <a:pt x="26" y="66"/>
                      </a:cubicBezTo>
                      <a:cubicBezTo>
                        <a:pt x="26" y="60"/>
                        <a:pt x="25" y="54"/>
                        <a:pt x="23" y="49"/>
                      </a:cubicBezTo>
                      <a:cubicBezTo>
                        <a:pt x="21" y="43"/>
                        <a:pt x="17" y="39"/>
                        <a:pt x="14" y="36"/>
                      </a:cubicBezTo>
                      <a:cubicBezTo>
                        <a:pt x="11" y="33"/>
                        <a:pt x="9" y="30"/>
                        <a:pt x="7" y="27"/>
                      </a:cubicBezTo>
                      <a:cubicBezTo>
                        <a:pt x="3" y="22"/>
                        <a:pt x="1" y="18"/>
                        <a:pt x="1" y="14"/>
                      </a:cubicBezTo>
                      <a:cubicBezTo>
                        <a:pt x="0" y="9"/>
                        <a:pt x="1" y="6"/>
                        <a:pt x="2" y="4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3" name="Freeform 53"/>
                <p:cNvSpPr/>
                <p:nvPr/>
              </p:nvSpPr>
              <p:spPr bwMode="auto">
                <a:xfrm>
                  <a:off x="5651" y="8385"/>
                  <a:ext cx="161" cy="892"/>
                </a:xfrm>
                <a:custGeom>
                  <a:avLst/>
                  <a:gdLst>
                    <a:gd name="T0" fmla="*/ 28 w 30"/>
                    <a:gd name="T1" fmla="*/ 1 h 168"/>
                    <a:gd name="T2" fmla="*/ 27 w 30"/>
                    <a:gd name="T3" fmla="*/ 3 h 168"/>
                    <a:gd name="T4" fmla="*/ 26 w 30"/>
                    <a:gd name="T5" fmla="*/ 5 h 168"/>
                    <a:gd name="T6" fmla="*/ 24 w 30"/>
                    <a:gd name="T7" fmla="*/ 7 h 168"/>
                    <a:gd name="T8" fmla="*/ 19 w 30"/>
                    <a:gd name="T9" fmla="*/ 14 h 168"/>
                    <a:gd name="T10" fmla="*/ 11 w 30"/>
                    <a:gd name="T11" fmla="*/ 23 h 168"/>
                    <a:gd name="T12" fmla="*/ 5 w 30"/>
                    <a:gd name="T13" fmla="*/ 37 h 168"/>
                    <a:gd name="T14" fmla="*/ 6 w 30"/>
                    <a:gd name="T15" fmla="*/ 54 h 168"/>
                    <a:gd name="T16" fmla="*/ 15 w 30"/>
                    <a:gd name="T17" fmla="*/ 69 h 168"/>
                    <a:gd name="T18" fmla="*/ 26 w 30"/>
                    <a:gd name="T19" fmla="*/ 81 h 168"/>
                    <a:gd name="T20" fmla="*/ 30 w 30"/>
                    <a:gd name="T21" fmla="*/ 97 h 168"/>
                    <a:gd name="T22" fmla="*/ 26 w 30"/>
                    <a:gd name="T23" fmla="*/ 111 h 168"/>
                    <a:gd name="T24" fmla="*/ 11 w 30"/>
                    <a:gd name="T25" fmla="*/ 136 h 168"/>
                    <a:gd name="T26" fmla="*/ 5 w 30"/>
                    <a:gd name="T27" fmla="*/ 148 h 168"/>
                    <a:gd name="T28" fmla="*/ 6 w 30"/>
                    <a:gd name="T29" fmla="*/ 159 h 168"/>
                    <a:gd name="T30" fmla="*/ 12 w 30"/>
                    <a:gd name="T31" fmla="*/ 163 h 168"/>
                    <a:gd name="T32" fmla="*/ 14 w 30"/>
                    <a:gd name="T33" fmla="*/ 164 h 168"/>
                    <a:gd name="T34" fmla="*/ 12 w 30"/>
                    <a:gd name="T35" fmla="*/ 168 h 168"/>
                    <a:gd name="T36" fmla="*/ 10 w 30"/>
                    <a:gd name="T37" fmla="*/ 167 h 168"/>
                    <a:gd name="T38" fmla="*/ 3 w 30"/>
                    <a:gd name="T39" fmla="*/ 161 h 168"/>
                    <a:gd name="T40" fmla="*/ 1 w 30"/>
                    <a:gd name="T41" fmla="*/ 154 h 168"/>
                    <a:gd name="T42" fmla="*/ 1 w 30"/>
                    <a:gd name="T43" fmla="*/ 151 h 168"/>
                    <a:gd name="T44" fmla="*/ 2 w 30"/>
                    <a:gd name="T45" fmla="*/ 147 h 168"/>
                    <a:gd name="T46" fmla="*/ 8 w 30"/>
                    <a:gd name="T47" fmla="*/ 135 h 168"/>
                    <a:gd name="T48" fmla="*/ 23 w 30"/>
                    <a:gd name="T49" fmla="*/ 110 h 168"/>
                    <a:gd name="T50" fmla="*/ 26 w 30"/>
                    <a:gd name="T51" fmla="*/ 97 h 168"/>
                    <a:gd name="T52" fmla="*/ 23 w 30"/>
                    <a:gd name="T53" fmla="*/ 83 h 168"/>
                    <a:gd name="T54" fmla="*/ 12 w 30"/>
                    <a:gd name="T55" fmla="*/ 71 h 168"/>
                    <a:gd name="T56" fmla="*/ 2 w 30"/>
                    <a:gd name="T57" fmla="*/ 55 h 168"/>
                    <a:gd name="T58" fmla="*/ 1 w 30"/>
                    <a:gd name="T59" fmla="*/ 36 h 168"/>
                    <a:gd name="T60" fmla="*/ 8 w 30"/>
                    <a:gd name="T61" fmla="*/ 21 h 168"/>
                    <a:gd name="T62" fmla="*/ 16 w 30"/>
                    <a:gd name="T63" fmla="*/ 11 h 168"/>
                    <a:gd name="T64" fmla="*/ 21 w 30"/>
                    <a:gd name="T65" fmla="*/ 5 h 168"/>
                    <a:gd name="T66" fmla="*/ 23 w 30"/>
                    <a:gd name="T67" fmla="*/ 3 h 168"/>
                    <a:gd name="T68" fmla="*/ 24 w 30"/>
                    <a:gd name="T69" fmla="*/ 1 h 168"/>
                    <a:gd name="T70" fmla="*/ 25 w 30"/>
                    <a:gd name="T71" fmla="*/ 0 h 168"/>
                    <a:gd name="T72" fmla="*/ 28 w 30"/>
                    <a:gd name="T73" fmla="*/ 1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" h="168">
                      <a:moveTo>
                        <a:pt x="28" y="1"/>
                      </a:moveTo>
                      <a:cubicBezTo>
                        <a:pt x="28" y="1"/>
                        <a:pt x="28" y="1"/>
                        <a:pt x="27" y="3"/>
                      </a:cubicBezTo>
                      <a:cubicBezTo>
                        <a:pt x="27" y="3"/>
                        <a:pt x="27" y="4"/>
                        <a:pt x="26" y="5"/>
                      </a:cubicBezTo>
                      <a:cubicBezTo>
                        <a:pt x="26" y="5"/>
                        <a:pt x="25" y="6"/>
                        <a:pt x="24" y="7"/>
                      </a:cubicBezTo>
                      <a:cubicBezTo>
                        <a:pt x="23" y="9"/>
                        <a:pt x="21" y="11"/>
                        <a:pt x="19" y="14"/>
                      </a:cubicBezTo>
                      <a:cubicBezTo>
                        <a:pt x="16" y="16"/>
                        <a:pt x="13" y="19"/>
                        <a:pt x="11" y="23"/>
                      </a:cubicBezTo>
                      <a:cubicBezTo>
                        <a:pt x="8" y="27"/>
                        <a:pt x="6" y="32"/>
                        <a:pt x="5" y="37"/>
                      </a:cubicBezTo>
                      <a:cubicBezTo>
                        <a:pt x="4" y="42"/>
                        <a:pt x="4" y="48"/>
                        <a:pt x="6" y="54"/>
                      </a:cubicBezTo>
                      <a:cubicBezTo>
                        <a:pt x="7" y="59"/>
                        <a:pt x="11" y="64"/>
                        <a:pt x="15" y="69"/>
                      </a:cubicBezTo>
                      <a:cubicBezTo>
                        <a:pt x="19" y="73"/>
                        <a:pt x="23" y="77"/>
                        <a:pt x="26" y="81"/>
                      </a:cubicBezTo>
                      <a:cubicBezTo>
                        <a:pt x="29" y="86"/>
                        <a:pt x="30" y="91"/>
                        <a:pt x="30" y="97"/>
                      </a:cubicBezTo>
                      <a:cubicBezTo>
                        <a:pt x="30" y="102"/>
                        <a:pt x="28" y="107"/>
                        <a:pt x="26" y="111"/>
                      </a:cubicBezTo>
                      <a:cubicBezTo>
                        <a:pt x="21" y="121"/>
                        <a:pt x="15" y="129"/>
                        <a:pt x="11" y="136"/>
                      </a:cubicBezTo>
                      <a:cubicBezTo>
                        <a:pt x="8" y="140"/>
                        <a:pt x="6" y="144"/>
                        <a:pt x="5" y="148"/>
                      </a:cubicBezTo>
                      <a:cubicBezTo>
                        <a:pt x="4" y="152"/>
                        <a:pt x="4" y="156"/>
                        <a:pt x="6" y="159"/>
                      </a:cubicBezTo>
                      <a:cubicBezTo>
                        <a:pt x="8" y="161"/>
                        <a:pt x="10" y="163"/>
                        <a:pt x="12" y="163"/>
                      </a:cubicBezTo>
                      <a:cubicBezTo>
                        <a:pt x="13" y="164"/>
                        <a:pt x="14" y="164"/>
                        <a:pt x="14" y="164"/>
                      </a:cubicBezTo>
                      <a:cubicBezTo>
                        <a:pt x="12" y="168"/>
                        <a:pt x="12" y="168"/>
                        <a:pt x="12" y="168"/>
                      </a:cubicBezTo>
                      <a:cubicBezTo>
                        <a:pt x="12" y="168"/>
                        <a:pt x="11" y="167"/>
                        <a:pt x="10" y="167"/>
                      </a:cubicBezTo>
                      <a:cubicBezTo>
                        <a:pt x="8" y="166"/>
                        <a:pt x="5" y="164"/>
                        <a:pt x="3" y="161"/>
                      </a:cubicBezTo>
                      <a:cubicBezTo>
                        <a:pt x="2" y="159"/>
                        <a:pt x="1" y="157"/>
                        <a:pt x="1" y="154"/>
                      </a:cubicBezTo>
                      <a:cubicBezTo>
                        <a:pt x="1" y="153"/>
                        <a:pt x="1" y="152"/>
                        <a:pt x="1" y="151"/>
                      </a:cubicBezTo>
                      <a:cubicBezTo>
                        <a:pt x="1" y="149"/>
                        <a:pt x="1" y="148"/>
                        <a:pt x="2" y="147"/>
                      </a:cubicBezTo>
                      <a:cubicBezTo>
                        <a:pt x="3" y="142"/>
                        <a:pt x="5" y="139"/>
                        <a:pt x="8" y="135"/>
                      </a:cubicBezTo>
                      <a:cubicBezTo>
                        <a:pt x="12" y="127"/>
                        <a:pt x="18" y="119"/>
                        <a:pt x="23" y="110"/>
                      </a:cubicBezTo>
                      <a:cubicBezTo>
                        <a:pt x="25" y="106"/>
                        <a:pt x="26" y="101"/>
                        <a:pt x="26" y="97"/>
                      </a:cubicBezTo>
                      <a:cubicBezTo>
                        <a:pt x="26" y="92"/>
                        <a:pt x="25" y="87"/>
                        <a:pt x="23" y="83"/>
                      </a:cubicBezTo>
                      <a:cubicBezTo>
                        <a:pt x="20" y="79"/>
                        <a:pt x="16" y="76"/>
                        <a:pt x="12" y="71"/>
                      </a:cubicBezTo>
                      <a:cubicBezTo>
                        <a:pt x="8" y="67"/>
                        <a:pt x="4" y="61"/>
                        <a:pt x="2" y="55"/>
                      </a:cubicBezTo>
                      <a:cubicBezTo>
                        <a:pt x="0" y="48"/>
                        <a:pt x="0" y="42"/>
                        <a:pt x="1" y="36"/>
                      </a:cubicBezTo>
                      <a:cubicBezTo>
                        <a:pt x="2" y="30"/>
                        <a:pt x="5" y="25"/>
                        <a:pt x="8" y="21"/>
                      </a:cubicBezTo>
                      <a:cubicBezTo>
                        <a:pt x="11" y="17"/>
                        <a:pt x="14" y="14"/>
                        <a:pt x="16" y="11"/>
                      </a:cubicBezTo>
                      <a:cubicBezTo>
                        <a:pt x="19" y="9"/>
                        <a:pt x="20" y="7"/>
                        <a:pt x="21" y="5"/>
                      </a:cubicBezTo>
                      <a:cubicBezTo>
                        <a:pt x="22" y="4"/>
                        <a:pt x="23" y="3"/>
                        <a:pt x="23" y="3"/>
                      </a:cubicBezTo>
                      <a:cubicBezTo>
                        <a:pt x="23" y="2"/>
                        <a:pt x="24" y="1"/>
                        <a:pt x="24" y="1"/>
                      </a:cubicBezTo>
                      <a:cubicBezTo>
                        <a:pt x="24" y="0"/>
                        <a:pt x="25" y="0"/>
                        <a:pt x="25" y="0"/>
                      </a:cubicBezTo>
                      <a:lnTo>
                        <a:pt x="2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4" name="Freeform 54"/>
                <p:cNvSpPr>
                  <a:spLocks noEditPoints="1"/>
                </p:cNvSpPr>
                <p:nvPr/>
              </p:nvSpPr>
              <p:spPr bwMode="auto">
                <a:xfrm>
                  <a:off x="5762" y="8337"/>
                  <a:ext cx="69" cy="63"/>
                </a:xfrm>
                <a:custGeom>
                  <a:avLst/>
                  <a:gdLst>
                    <a:gd name="T0" fmla="*/ 7 w 13"/>
                    <a:gd name="T1" fmla="*/ 0 h 12"/>
                    <a:gd name="T2" fmla="*/ 3 w 13"/>
                    <a:gd name="T3" fmla="*/ 1 h 12"/>
                    <a:gd name="T4" fmla="*/ 1 w 13"/>
                    <a:gd name="T5" fmla="*/ 3 h 12"/>
                    <a:gd name="T6" fmla="*/ 0 w 13"/>
                    <a:gd name="T7" fmla="*/ 4 h 12"/>
                    <a:gd name="T8" fmla="*/ 1 w 13"/>
                    <a:gd name="T9" fmla="*/ 8 h 12"/>
                    <a:gd name="T10" fmla="*/ 5 w 13"/>
                    <a:gd name="T11" fmla="*/ 11 h 12"/>
                    <a:gd name="T12" fmla="*/ 10 w 13"/>
                    <a:gd name="T13" fmla="*/ 11 h 12"/>
                    <a:gd name="T14" fmla="*/ 13 w 13"/>
                    <a:gd name="T15" fmla="*/ 7 h 12"/>
                    <a:gd name="T16" fmla="*/ 13 w 13"/>
                    <a:gd name="T17" fmla="*/ 4 h 12"/>
                    <a:gd name="T18" fmla="*/ 12 w 13"/>
                    <a:gd name="T19" fmla="*/ 2 h 12"/>
                    <a:gd name="T20" fmla="*/ 7 w 13"/>
                    <a:gd name="T21" fmla="*/ 0 h 12"/>
                    <a:gd name="T22" fmla="*/ 7 w 13"/>
                    <a:gd name="T23" fmla="*/ 3 h 12"/>
                    <a:gd name="T24" fmla="*/ 9 w 13"/>
                    <a:gd name="T25" fmla="*/ 6 h 12"/>
                    <a:gd name="T26" fmla="*/ 6 w 13"/>
                    <a:gd name="T27" fmla="*/ 8 h 12"/>
                    <a:gd name="T28" fmla="*/ 4 w 13"/>
                    <a:gd name="T29" fmla="*/ 5 h 12"/>
                    <a:gd name="T30" fmla="*/ 7 w 13"/>
                    <a:gd name="T31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" h="12">
                      <a:moveTo>
                        <a:pt x="7" y="0"/>
                      </a:moveTo>
                      <a:cubicBezTo>
                        <a:pt x="6" y="0"/>
                        <a:pt x="4" y="0"/>
                        <a:pt x="3" y="1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5"/>
                        <a:pt x="0" y="6"/>
                        <a:pt x="1" y="8"/>
                      </a:cubicBezTo>
                      <a:cubicBezTo>
                        <a:pt x="2" y="9"/>
                        <a:pt x="3" y="10"/>
                        <a:pt x="5" y="11"/>
                      </a:cubicBezTo>
                      <a:cubicBezTo>
                        <a:pt x="7" y="11"/>
                        <a:pt x="8" y="12"/>
                        <a:pt x="10" y="11"/>
                      </a:cubicBezTo>
                      <a:cubicBezTo>
                        <a:pt x="11" y="10"/>
                        <a:pt x="13" y="9"/>
                        <a:pt x="13" y="7"/>
                      </a:cubicBezTo>
                      <a:cubicBezTo>
                        <a:pt x="13" y="6"/>
                        <a:pt x="13" y="5"/>
                        <a:pt x="13" y="4"/>
                      </a:cubicBezTo>
                      <a:cubicBezTo>
                        <a:pt x="13" y="3"/>
                        <a:pt x="12" y="2"/>
                        <a:pt x="12" y="2"/>
                      </a:cubicBezTo>
                      <a:cubicBezTo>
                        <a:pt x="11" y="0"/>
                        <a:pt x="9" y="0"/>
                        <a:pt x="7" y="0"/>
                      </a:cubicBezTo>
                      <a:close/>
                      <a:moveTo>
                        <a:pt x="7" y="3"/>
                      </a:moveTo>
                      <a:cubicBezTo>
                        <a:pt x="9" y="3"/>
                        <a:pt x="10" y="5"/>
                        <a:pt x="9" y="6"/>
                      </a:cubicBezTo>
                      <a:cubicBezTo>
                        <a:pt x="9" y="8"/>
                        <a:pt x="8" y="8"/>
                        <a:pt x="6" y="8"/>
                      </a:cubicBezTo>
                      <a:cubicBezTo>
                        <a:pt x="5" y="7"/>
                        <a:pt x="4" y="6"/>
                        <a:pt x="4" y="5"/>
                      </a:cubicBezTo>
                      <a:cubicBezTo>
                        <a:pt x="4" y="4"/>
                        <a:pt x="6" y="3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5" name="Freeform 55"/>
                <p:cNvSpPr/>
                <p:nvPr/>
              </p:nvSpPr>
              <p:spPr bwMode="auto">
                <a:xfrm>
                  <a:off x="5651" y="7402"/>
                  <a:ext cx="161" cy="904"/>
                </a:xfrm>
                <a:custGeom>
                  <a:avLst/>
                  <a:gdLst>
                    <a:gd name="T0" fmla="*/ 7 w 30"/>
                    <a:gd name="T1" fmla="*/ 1 h 170"/>
                    <a:gd name="T2" fmla="*/ 6 w 30"/>
                    <a:gd name="T3" fmla="*/ 3 h 170"/>
                    <a:gd name="T4" fmla="*/ 5 w 30"/>
                    <a:gd name="T5" fmla="*/ 10 h 170"/>
                    <a:gd name="T6" fmla="*/ 4 w 30"/>
                    <a:gd name="T7" fmla="*/ 14 h 170"/>
                    <a:gd name="T8" fmla="*/ 5 w 30"/>
                    <a:gd name="T9" fmla="*/ 20 h 170"/>
                    <a:gd name="T10" fmla="*/ 9 w 30"/>
                    <a:gd name="T11" fmla="*/ 32 h 170"/>
                    <a:gd name="T12" fmla="*/ 27 w 30"/>
                    <a:gd name="T13" fmla="*/ 56 h 170"/>
                    <a:gd name="T14" fmla="*/ 30 w 30"/>
                    <a:gd name="T15" fmla="*/ 71 h 170"/>
                    <a:gd name="T16" fmla="*/ 24 w 30"/>
                    <a:gd name="T17" fmla="*/ 86 h 170"/>
                    <a:gd name="T18" fmla="*/ 12 w 30"/>
                    <a:gd name="T19" fmla="*/ 99 h 170"/>
                    <a:gd name="T20" fmla="*/ 5 w 30"/>
                    <a:gd name="T21" fmla="*/ 116 h 170"/>
                    <a:gd name="T22" fmla="*/ 6 w 30"/>
                    <a:gd name="T23" fmla="*/ 133 h 170"/>
                    <a:gd name="T24" fmla="*/ 14 w 30"/>
                    <a:gd name="T25" fmla="*/ 146 h 170"/>
                    <a:gd name="T26" fmla="*/ 22 w 30"/>
                    <a:gd name="T27" fmla="*/ 155 h 170"/>
                    <a:gd name="T28" fmla="*/ 27 w 30"/>
                    <a:gd name="T29" fmla="*/ 163 h 170"/>
                    <a:gd name="T30" fmla="*/ 28 w 30"/>
                    <a:gd name="T31" fmla="*/ 165 h 170"/>
                    <a:gd name="T32" fmla="*/ 29 w 30"/>
                    <a:gd name="T33" fmla="*/ 168 h 170"/>
                    <a:gd name="T34" fmla="*/ 29 w 30"/>
                    <a:gd name="T35" fmla="*/ 170 h 170"/>
                    <a:gd name="T36" fmla="*/ 26 w 30"/>
                    <a:gd name="T37" fmla="*/ 170 h 170"/>
                    <a:gd name="T38" fmla="*/ 25 w 30"/>
                    <a:gd name="T39" fmla="*/ 169 h 170"/>
                    <a:gd name="T40" fmla="*/ 25 w 30"/>
                    <a:gd name="T41" fmla="*/ 167 h 170"/>
                    <a:gd name="T42" fmla="*/ 24 w 30"/>
                    <a:gd name="T43" fmla="*/ 164 h 170"/>
                    <a:gd name="T44" fmla="*/ 20 w 30"/>
                    <a:gd name="T45" fmla="*/ 158 h 170"/>
                    <a:gd name="T46" fmla="*/ 12 w 30"/>
                    <a:gd name="T47" fmla="*/ 149 h 170"/>
                    <a:gd name="T48" fmla="*/ 3 w 30"/>
                    <a:gd name="T49" fmla="*/ 135 h 170"/>
                    <a:gd name="T50" fmla="*/ 1 w 30"/>
                    <a:gd name="T51" fmla="*/ 116 h 170"/>
                    <a:gd name="T52" fmla="*/ 9 w 30"/>
                    <a:gd name="T53" fmla="*/ 97 h 170"/>
                    <a:gd name="T54" fmla="*/ 21 w 30"/>
                    <a:gd name="T55" fmla="*/ 84 h 170"/>
                    <a:gd name="T56" fmla="*/ 26 w 30"/>
                    <a:gd name="T57" fmla="*/ 71 h 170"/>
                    <a:gd name="T58" fmla="*/ 24 w 30"/>
                    <a:gd name="T59" fmla="*/ 57 h 170"/>
                    <a:gd name="T60" fmla="*/ 6 w 30"/>
                    <a:gd name="T61" fmla="*/ 34 h 170"/>
                    <a:gd name="T62" fmla="*/ 1 w 30"/>
                    <a:gd name="T63" fmla="*/ 20 h 170"/>
                    <a:gd name="T64" fmla="*/ 1 w 30"/>
                    <a:gd name="T65" fmla="*/ 14 h 170"/>
                    <a:gd name="T66" fmla="*/ 1 w 30"/>
                    <a:gd name="T67" fmla="*/ 9 h 170"/>
                    <a:gd name="T68" fmla="*/ 3 w 30"/>
                    <a:gd name="T69" fmla="*/ 2 h 170"/>
                    <a:gd name="T70" fmla="*/ 4 w 30"/>
                    <a:gd name="T71" fmla="*/ 0 h 170"/>
                    <a:gd name="T72" fmla="*/ 7 w 30"/>
                    <a:gd name="T73" fmla="*/ 1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" h="170">
                      <a:moveTo>
                        <a:pt x="7" y="1"/>
                      </a:moveTo>
                      <a:cubicBezTo>
                        <a:pt x="7" y="1"/>
                        <a:pt x="7" y="2"/>
                        <a:pt x="6" y="3"/>
                      </a:cubicBezTo>
                      <a:cubicBezTo>
                        <a:pt x="6" y="5"/>
                        <a:pt x="5" y="7"/>
                        <a:pt x="5" y="10"/>
                      </a:cubicBezTo>
                      <a:cubicBezTo>
                        <a:pt x="4" y="11"/>
                        <a:pt x="4" y="13"/>
                        <a:pt x="4" y="14"/>
                      </a:cubicBezTo>
                      <a:cubicBezTo>
                        <a:pt x="4" y="16"/>
                        <a:pt x="4" y="18"/>
                        <a:pt x="5" y="20"/>
                      </a:cubicBezTo>
                      <a:cubicBezTo>
                        <a:pt x="5" y="24"/>
                        <a:pt x="6" y="28"/>
                        <a:pt x="9" y="32"/>
                      </a:cubicBezTo>
                      <a:cubicBezTo>
                        <a:pt x="13" y="41"/>
                        <a:pt x="23" y="47"/>
                        <a:pt x="27" y="56"/>
                      </a:cubicBezTo>
                      <a:cubicBezTo>
                        <a:pt x="29" y="60"/>
                        <a:pt x="30" y="66"/>
                        <a:pt x="30" y="71"/>
                      </a:cubicBezTo>
                      <a:cubicBezTo>
                        <a:pt x="29" y="77"/>
                        <a:pt x="27" y="82"/>
                        <a:pt x="24" y="86"/>
                      </a:cubicBezTo>
                      <a:cubicBezTo>
                        <a:pt x="20" y="91"/>
                        <a:pt x="16" y="95"/>
                        <a:pt x="12" y="99"/>
                      </a:cubicBezTo>
                      <a:cubicBezTo>
                        <a:pt x="8" y="104"/>
                        <a:pt x="5" y="110"/>
                        <a:pt x="5" y="116"/>
                      </a:cubicBezTo>
                      <a:cubicBezTo>
                        <a:pt x="4" y="122"/>
                        <a:pt x="4" y="128"/>
                        <a:pt x="6" y="133"/>
                      </a:cubicBezTo>
                      <a:cubicBezTo>
                        <a:pt x="8" y="139"/>
                        <a:pt x="11" y="143"/>
                        <a:pt x="14" y="146"/>
                      </a:cubicBezTo>
                      <a:cubicBezTo>
                        <a:pt x="17" y="150"/>
                        <a:pt x="20" y="153"/>
                        <a:pt x="22" y="155"/>
                      </a:cubicBezTo>
                      <a:cubicBezTo>
                        <a:pt x="25" y="158"/>
                        <a:pt x="26" y="160"/>
                        <a:pt x="27" y="163"/>
                      </a:cubicBezTo>
                      <a:cubicBezTo>
                        <a:pt x="28" y="164"/>
                        <a:pt x="28" y="165"/>
                        <a:pt x="28" y="165"/>
                      </a:cubicBezTo>
                      <a:cubicBezTo>
                        <a:pt x="29" y="166"/>
                        <a:pt x="29" y="167"/>
                        <a:pt x="29" y="168"/>
                      </a:cubicBezTo>
                      <a:cubicBezTo>
                        <a:pt x="29" y="169"/>
                        <a:pt x="29" y="170"/>
                        <a:pt x="29" y="170"/>
                      </a:cubicBezTo>
                      <a:cubicBezTo>
                        <a:pt x="26" y="170"/>
                        <a:pt x="26" y="170"/>
                        <a:pt x="26" y="170"/>
                      </a:cubicBezTo>
                      <a:cubicBezTo>
                        <a:pt x="26" y="170"/>
                        <a:pt x="26" y="170"/>
                        <a:pt x="25" y="169"/>
                      </a:cubicBezTo>
                      <a:cubicBezTo>
                        <a:pt x="25" y="168"/>
                        <a:pt x="25" y="167"/>
                        <a:pt x="25" y="167"/>
                      </a:cubicBezTo>
                      <a:cubicBezTo>
                        <a:pt x="25" y="166"/>
                        <a:pt x="24" y="165"/>
                        <a:pt x="24" y="164"/>
                      </a:cubicBezTo>
                      <a:cubicBezTo>
                        <a:pt x="23" y="162"/>
                        <a:pt x="22" y="160"/>
                        <a:pt x="20" y="158"/>
                      </a:cubicBezTo>
                      <a:cubicBezTo>
                        <a:pt x="18" y="155"/>
                        <a:pt x="15" y="152"/>
                        <a:pt x="12" y="149"/>
                      </a:cubicBezTo>
                      <a:cubicBezTo>
                        <a:pt x="8" y="145"/>
                        <a:pt x="5" y="140"/>
                        <a:pt x="3" y="135"/>
                      </a:cubicBezTo>
                      <a:cubicBezTo>
                        <a:pt x="1" y="129"/>
                        <a:pt x="0" y="122"/>
                        <a:pt x="1" y="116"/>
                      </a:cubicBezTo>
                      <a:cubicBezTo>
                        <a:pt x="2" y="109"/>
                        <a:pt x="5" y="102"/>
                        <a:pt x="9" y="97"/>
                      </a:cubicBezTo>
                      <a:cubicBezTo>
                        <a:pt x="13" y="92"/>
                        <a:pt x="18" y="88"/>
                        <a:pt x="21" y="84"/>
                      </a:cubicBezTo>
                      <a:cubicBezTo>
                        <a:pt x="24" y="80"/>
                        <a:pt x="26" y="76"/>
                        <a:pt x="26" y="71"/>
                      </a:cubicBezTo>
                      <a:cubicBezTo>
                        <a:pt x="26" y="66"/>
                        <a:pt x="26" y="61"/>
                        <a:pt x="24" y="57"/>
                      </a:cubicBezTo>
                      <a:cubicBezTo>
                        <a:pt x="20" y="49"/>
                        <a:pt x="11" y="44"/>
                        <a:pt x="6" y="34"/>
                      </a:cubicBezTo>
                      <a:cubicBezTo>
                        <a:pt x="3" y="29"/>
                        <a:pt x="2" y="24"/>
                        <a:pt x="1" y="20"/>
                      </a:cubicBezTo>
                      <a:cubicBezTo>
                        <a:pt x="1" y="18"/>
                        <a:pt x="1" y="16"/>
                        <a:pt x="1" y="14"/>
                      </a:cubicBezTo>
                      <a:cubicBezTo>
                        <a:pt x="1" y="12"/>
                        <a:pt x="1" y="11"/>
                        <a:pt x="1" y="9"/>
                      </a:cubicBezTo>
                      <a:cubicBezTo>
                        <a:pt x="2" y="6"/>
                        <a:pt x="2" y="4"/>
                        <a:pt x="3" y="2"/>
                      </a:cubicBezTo>
                      <a:cubicBezTo>
                        <a:pt x="3" y="1"/>
                        <a:pt x="4" y="0"/>
                        <a:pt x="4" y="0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" name="Freeform 56"/>
                <p:cNvSpPr/>
                <p:nvPr/>
              </p:nvSpPr>
              <p:spPr bwMode="auto">
                <a:xfrm>
                  <a:off x="5726" y="6282"/>
                  <a:ext cx="359" cy="1153"/>
                </a:xfrm>
                <a:custGeom>
                  <a:avLst/>
                  <a:gdLst>
                    <a:gd name="T0" fmla="*/ 68 w 68"/>
                    <a:gd name="T1" fmla="*/ 13 h 217"/>
                    <a:gd name="T2" fmla="*/ 54 w 68"/>
                    <a:gd name="T3" fmla="*/ 6 h 217"/>
                    <a:gd name="T4" fmla="*/ 25 w 68"/>
                    <a:gd name="T5" fmla="*/ 1 h 217"/>
                    <a:gd name="T6" fmla="*/ 21 w 68"/>
                    <a:gd name="T7" fmla="*/ 1 h 217"/>
                    <a:gd name="T8" fmla="*/ 18 w 68"/>
                    <a:gd name="T9" fmla="*/ 2 h 217"/>
                    <a:gd name="T10" fmla="*/ 14 w 68"/>
                    <a:gd name="T11" fmla="*/ 3 h 217"/>
                    <a:gd name="T12" fmla="*/ 10 w 68"/>
                    <a:gd name="T13" fmla="*/ 5 h 217"/>
                    <a:gd name="T14" fmla="*/ 6 w 68"/>
                    <a:gd name="T15" fmla="*/ 6 h 217"/>
                    <a:gd name="T16" fmla="*/ 2 w 68"/>
                    <a:gd name="T17" fmla="*/ 7 h 217"/>
                    <a:gd name="T18" fmla="*/ 0 w 68"/>
                    <a:gd name="T19" fmla="*/ 10 h 217"/>
                    <a:gd name="T20" fmla="*/ 0 w 68"/>
                    <a:gd name="T21" fmla="*/ 11 h 217"/>
                    <a:gd name="T22" fmla="*/ 1 w 68"/>
                    <a:gd name="T23" fmla="*/ 14 h 217"/>
                    <a:gd name="T24" fmla="*/ 5 w 68"/>
                    <a:gd name="T25" fmla="*/ 21 h 217"/>
                    <a:gd name="T26" fmla="*/ 15 w 68"/>
                    <a:gd name="T27" fmla="*/ 37 h 217"/>
                    <a:gd name="T28" fmla="*/ 24 w 68"/>
                    <a:gd name="T29" fmla="*/ 55 h 217"/>
                    <a:gd name="T30" fmla="*/ 25 w 68"/>
                    <a:gd name="T31" fmla="*/ 66 h 217"/>
                    <a:gd name="T32" fmla="*/ 25 w 68"/>
                    <a:gd name="T33" fmla="*/ 71 h 217"/>
                    <a:gd name="T34" fmla="*/ 24 w 68"/>
                    <a:gd name="T35" fmla="*/ 77 h 217"/>
                    <a:gd name="T36" fmla="*/ 13 w 68"/>
                    <a:gd name="T37" fmla="*/ 95 h 217"/>
                    <a:gd name="T38" fmla="*/ 3 w 68"/>
                    <a:gd name="T39" fmla="*/ 107 h 217"/>
                    <a:gd name="T40" fmla="*/ 0 w 68"/>
                    <a:gd name="T41" fmla="*/ 120 h 217"/>
                    <a:gd name="T42" fmla="*/ 3 w 68"/>
                    <a:gd name="T43" fmla="*/ 132 h 217"/>
                    <a:gd name="T44" fmla="*/ 12 w 68"/>
                    <a:gd name="T45" fmla="*/ 142 h 217"/>
                    <a:gd name="T46" fmla="*/ 22 w 68"/>
                    <a:gd name="T47" fmla="*/ 156 h 217"/>
                    <a:gd name="T48" fmla="*/ 25 w 68"/>
                    <a:gd name="T49" fmla="*/ 171 h 217"/>
                    <a:gd name="T50" fmla="*/ 25 w 68"/>
                    <a:gd name="T51" fmla="*/ 179 h 217"/>
                    <a:gd name="T52" fmla="*/ 23 w 68"/>
                    <a:gd name="T53" fmla="*/ 186 h 217"/>
                    <a:gd name="T54" fmla="*/ 17 w 68"/>
                    <a:gd name="T55" fmla="*/ 197 h 217"/>
                    <a:gd name="T56" fmla="*/ 11 w 68"/>
                    <a:gd name="T57" fmla="*/ 204 h 217"/>
                    <a:gd name="T58" fmla="*/ 4 w 68"/>
                    <a:gd name="T59" fmla="*/ 212 h 217"/>
                    <a:gd name="T60" fmla="*/ 2 w 68"/>
                    <a:gd name="T61" fmla="*/ 215 h 217"/>
                    <a:gd name="T62" fmla="*/ 5 w 68"/>
                    <a:gd name="T63" fmla="*/ 217 h 217"/>
                    <a:gd name="T64" fmla="*/ 7 w 68"/>
                    <a:gd name="T65" fmla="*/ 214 h 217"/>
                    <a:gd name="T66" fmla="*/ 13 w 68"/>
                    <a:gd name="T67" fmla="*/ 206 h 217"/>
                    <a:gd name="T68" fmla="*/ 20 w 68"/>
                    <a:gd name="T69" fmla="*/ 199 h 217"/>
                    <a:gd name="T70" fmla="*/ 27 w 68"/>
                    <a:gd name="T71" fmla="*/ 187 h 217"/>
                    <a:gd name="T72" fmla="*/ 28 w 68"/>
                    <a:gd name="T73" fmla="*/ 179 h 217"/>
                    <a:gd name="T74" fmla="*/ 29 w 68"/>
                    <a:gd name="T75" fmla="*/ 171 h 217"/>
                    <a:gd name="T76" fmla="*/ 25 w 68"/>
                    <a:gd name="T77" fmla="*/ 154 h 217"/>
                    <a:gd name="T78" fmla="*/ 15 w 68"/>
                    <a:gd name="T79" fmla="*/ 140 h 217"/>
                    <a:gd name="T80" fmla="*/ 6 w 68"/>
                    <a:gd name="T81" fmla="*/ 130 h 217"/>
                    <a:gd name="T82" fmla="*/ 3 w 68"/>
                    <a:gd name="T83" fmla="*/ 120 h 217"/>
                    <a:gd name="T84" fmla="*/ 6 w 68"/>
                    <a:gd name="T85" fmla="*/ 109 h 217"/>
                    <a:gd name="T86" fmla="*/ 16 w 68"/>
                    <a:gd name="T87" fmla="*/ 97 h 217"/>
                    <a:gd name="T88" fmla="*/ 27 w 68"/>
                    <a:gd name="T89" fmla="*/ 78 h 217"/>
                    <a:gd name="T90" fmla="*/ 29 w 68"/>
                    <a:gd name="T91" fmla="*/ 72 h 217"/>
                    <a:gd name="T92" fmla="*/ 29 w 68"/>
                    <a:gd name="T93" fmla="*/ 66 h 217"/>
                    <a:gd name="T94" fmla="*/ 27 w 68"/>
                    <a:gd name="T95" fmla="*/ 54 h 217"/>
                    <a:gd name="T96" fmla="*/ 18 w 68"/>
                    <a:gd name="T97" fmla="*/ 35 h 217"/>
                    <a:gd name="T98" fmla="*/ 8 w 68"/>
                    <a:gd name="T99" fmla="*/ 19 h 217"/>
                    <a:gd name="T100" fmla="*/ 4 w 68"/>
                    <a:gd name="T101" fmla="*/ 13 h 217"/>
                    <a:gd name="T102" fmla="*/ 4 w 68"/>
                    <a:gd name="T103" fmla="*/ 11 h 217"/>
                    <a:gd name="T104" fmla="*/ 4 w 68"/>
                    <a:gd name="T105" fmla="*/ 11 h 217"/>
                    <a:gd name="T106" fmla="*/ 5 w 68"/>
                    <a:gd name="T107" fmla="*/ 10 h 217"/>
                    <a:gd name="T108" fmla="*/ 7 w 68"/>
                    <a:gd name="T109" fmla="*/ 9 h 217"/>
                    <a:gd name="T110" fmla="*/ 11 w 68"/>
                    <a:gd name="T111" fmla="*/ 8 h 217"/>
                    <a:gd name="T112" fmla="*/ 15 w 68"/>
                    <a:gd name="T113" fmla="*/ 7 h 217"/>
                    <a:gd name="T114" fmla="*/ 18 w 68"/>
                    <a:gd name="T115" fmla="*/ 6 h 217"/>
                    <a:gd name="T116" fmla="*/ 22 w 68"/>
                    <a:gd name="T117" fmla="*/ 5 h 217"/>
                    <a:gd name="T118" fmla="*/ 26 w 68"/>
                    <a:gd name="T119" fmla="*/ 5 h 217"/>
                    <a:gd name="T120" fmla="*/ 53 w 68"/>
                    <a:gd name="T121" fmla="*/ 9 h 217"/>
                    <a:gd name="T122" fmla="*/ 66 w 68"/>
                    <a:gd name="T123" fmla="*/ 16 h 217"/>
                    <a:gd name="T124" fmla="*/ 68 w 68"/>
                    <a:gd name="T125" fmla="*/ 13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8" h="217">
                      <a:moveTo>
                        <a:pt x="68" y="13"/>
                      </a:moveTo>
                      <a:cubicBezTo>
                        <a:pt x="64" y="10"/>
                        <a:pt x="59" y="8"/>
                        <a:pt x="54" y="6"/>
                      </a:cubicBezTo>
                      <a:cubicBezTo>
                        <a:pt x="45" y="2"/>
                        <a:pt x="36" y="0"/>
                        <a:pt x="25" y="1"/>
                      </a:cubicBezTo>
                      <a:cubicBezTo>
                        <a:pt x="24" y="1"/>
                        <a:pt x="23" y="1"/>
                        <a:pt x="21" y="1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2" y="4"/>
                        <a:pt x="11" y="4"/>
                        <a:pt x="10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6"/>
                        <a:pt x="3" y="7"/>
                        <a:pt x="2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0" y="10"/>
                        <a:pt x="0" y="11"/>
                        <a:pt x="0" y="11"/>
                      </a:cubicBezTo>
                      <a:cubicBezTo>
                        <a:pt x="0" y="12"/>
                        <a:pt x="1" y="13"/>
                        <a:pt x="1" y="14"/>
                      </a:cubicBezTo>
                      <a:cubicBezTo>
                        <a:pt x="2" y="16"/>
                        <a:pt x="3" y="19"/>
                        <a:pt x="5" y="21"/>
                      </a:cubicBezTo>
                      <a:cubicBezTo>
                        <a:pt x="8" y="26"/>
                        <a:pt x="11" y="31"/>
                        <a:pt x="15" y="37"/>
                      </a:cubicBezTo>
                      <a:cubicBezTo>
                        <a:pt x="18" y="42"/>
                        <a:pt x="21" y="48"/>
                        <a:pt x="24" y="55"/>
                      </a:cubicBezTo>
                      <a:cubicBezTo>
                        <a:pt x="25" y="58"/>
                        <a:pt x="25" y="62"/>
                        <a:pt x="25" y="66"/>
                      </a:cubicBezTo>
                      <a:cubicBezTo>
                        <a:pt x="25" y="71"/>
                        <a:pt x="25" y="71"/>
                        <a:pt x="25" y="71"/>
                      </a:cubicBezTo>
                      <a:cubicBezTo>
                        <a:pt x="25" y="73"/>
                        <a:pt x="24" y="75"/>
                        <a:pt x="24" y="77"/>
                      </a:cubicBezTo>
                      <a:cubicBezTo>
                        <a:pt x="22" y="84"/>
                        <a:pt x="17" y="90"/>
                        <a:pt x="13" y="95"/>
                      </a:cubicBezTo>
                      <a:cubicBezTo>
                        <a:pt x="9" y="99"/>
                        <a:pt x="5" y="103"/>
                        <a:pt x="3" y="107"/>
                      </a:cubicBezTo>
                      <a:cubicBezTo>
                        <a:pt x="1" y="111"/>
                        <a:pt x="0" y="115"/>
                        <a:pt x="0" y="120"/>
                      </a:cubicBezTo>
                      <a:cubicBezTo>
                        <a:pt x="0" y="124"/>
                        <a:pt x="1" y="128"/>
                        <a:pt x="3" y="132"/>
                      </a:cubicBezTo>
                      <a:cubicBezTo>
                        <a:pt x="5" y="135"/>
                        <a:pt x="8" y="139"/>
                        <a:pt x="12" y="142"/>
                      </a:cubicBezTo>
                      <a:cubicBezTo>
                        <a:pt x="15" y="146"/>
                        <a:pt x="19" y="151"/>
                        <a:pt x="22" y="156"/>
                      </a:cubicBezTo>
                      <a:cubicBezTo>
                        <a:pt x="24" y="161"/>
                        <a:pt x="25" y="166"/>
                        <a:pt x="25" y="171"/>
                      </a:cubicBezTo>
                      <a:cubicBezTo>
                        <a:pt x="25" y="174"/>
                        <a:pt x="25" y="176"/>
                        <a:pt x="25" y="179"/>
                      </a:cubicBezTo>
                      <a:cubicBezTo>
                        <a:pt x="24" y="181"/>
                        <a:pt x="24" y="183"/>
                        <a:pt x="23" y="186"/>
                      </a:cubicBezTo>
                      <a:cubicBezTo>
                        <a:pt x="22" y="190"/>
                        <a:pt x="19" y="194"/>
                        <a:pt x="17" y="197"/>
                      </a:cubicBezTo>
                      <a:cubicBezTo>
                        <a:pt x="15" y="200"/>
                        <a:pt x="13" y="202"/>
                        <a:pt x="11" y="204"/>
                      </a:cubicBezTo>
                      <a:cubicBezTo>
                        <a:pt x="7" y="208"/>
                        <a:pt x="5" y="210"/>
                        <a:pt x="4" y="212"/>
                      </a:cubicBezTo>
                      <a:cubicBezTo>
                        <a:pt x="2" y="214"/>
                        <a:pt x="2" y="215"/>
                        <a:pt x="2" y="215"/>
                      </a:cubicBezTo>
                      <a:cubicBezTo>
                        <a:pt x="5" y="217"/>
                        <a:pt x="5" y="217"/>
                        <a:pt x="5" y="217"/>
                      </a:cubicBezTo>
                      <a:cubicBezTo>
                        <a:pt x="5" y="217"/>
                        <a:pt x="5" y="216"/>
                        <a:pt x="7" y="214"/>
                      </a:cubicBezTo>
                      <a:cubicBezTo>
                        <a:pt x="8" y="213"/>
                        <a:pt x="10" y="210"/>
                        <a:pt x="13" y="206"/>
                      </a:cubicBezTo>
                      <a:cubicBezTo>
                        <a:pt x="15" y="204"/>
                        <a:pt x="17" y="202"/>
                        <a:pt x="20" y="199"/>
                      </a:cubicBezTo>
                      <a:cubicBezTo>
                        <a:pt x="22" y="196"/>
                        <a:pt x="25" y="192"/>
                        <a:pt x="27" y="187"/>
                      </a:cubicBezTo>
                      <a:cubicBezTo>
                        <a:pt x="28" y="184"/>
                        <a:pt x="28" y="182"/>
                        <a:pt x="28" y="179"/>
                      </a:cubicBezTo>
                      <a:cubicBezTo>
                        <a:pt x="29" y="177"/>
                        <a:pt x="29" y="174"/>
                        <a:pt x="29" y="171"/>
                      </a:cubicBezTo>
                      <a:cubicBezTo>
                        <a:pt x="29" y="166"/>
                        <a:pt x="28" y="160"/>
                        <a:pt x="25" y="154"/>
                      </a:cubicBezTo>
                      <a:cubicBezTo>
                        <a:pt x="22" y="148"/>
                        <a:pt x="18" y="144"/>
                        <a:pt x="15" y="140"/>
                      </a:cubicBezTo>
                      <a:cubicBezTo>
                        <a:pt x="11" y="136"/>
                        <a:pt x="8" y="133"/>
                        <a:pt x="6" y="130"/>
                      </a:cubicBezTo>
                      <a:cubicBezTo>
                        <a:pt x="4" y="127"/>
                        <a:pt x="3" y="124"/>
                        <a:pt x="3" y="120"/>
                      </a:cubicBezTo>
                      <a:cubicBezTo>
                        <a:pt x="3" y="115"/>
                        <a:pt x="4" y="112"/>
                        <a:pt x="6" y="109"/>
                      </a:cubicBezTo>
                      <a:cubicBezTo>
                        <a:pt x="8" y="105"/>
                        <a:pt x="11" y="102"/>
                        <a:pt x="16" y="97"/>
                      </a:cubicBezTo>
                      <a:cubicBezTo>
                        <a:pt x="20" y="93"/>
                        <a:pt x="25" y="86"/>
                        <a:pt x="27" y="78"/>
                      </a:cubicBezTo>
                      <a:cubicBezTo>
                        <a:pt x="28" y="76"/>
                        <a:pt x="28" y="74"/>
                        <a:pt x="29" y="7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29" y="61"/>
                        <a:pt x="28" y="57"/>
                        <a:pt x="27" y="54"/>
                      </a:cubicBezTo>
                      <a:cubicBezTo>
                        <a:pt x="25" y="46"/>
                        <a:pt x="21" y="40"/>
                        <a:pt x="18" y="35"/>
                      </a:cubicBezTo>
                      <a:cubicBezTo>
                        <a:pt x="14" y="29"/>
                        <a:pt x="11" y="24"/>
                        <a:pt x="8" y="19"/>
                      </a:cubicBezTo>
                      <a:cubicBezTo>
                        <a:pt x="6" y="17"/>
                        <a:pt x="5" y="15"/>
                        <a:pt x="4" y="13"/>
                      </a:cubicBezTo>
                      <a:cubicBezTo>
                        <a:pt x="4" y="12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3" y="7"/>
                        <a:pt x="15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3" y="5"/>
                        <a:pt x="24" y="5"/>
                        <a:pt x="26" y="5"/>
                      </a:cubicBezTo>
                      <a:cubicBezTo>
                        <a:pt x="35" y="3"/>
                        <a:pt x="44" y="5"/>
                        <a:pt x="53" y="9"/>
                      </a:cubicBezTo>
                      <a:cubicBezTo>
                        <a:pt x="57" y="11"/>
                        <a:pt x="62" y="14"/>
                        <a:pt x="66" y="16"/>
                      </a:cubicBezTo>
                      <a:cubicBezTo>
                        <a:pt x="67" y="15"/>
                        <a:pt x="68" y="14"/>
                        <a:pt x="68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7" name="Freeform 57"/>
                <p:cNvSpPr/>
                <p:nvPr/>
              </p:nvSpPr>
              <p:spPr bwMode="auto">
                <a:xfrm>
                  <a:off x="5651" y="6557"/>
                  <a:ext cx="161" cy="844"/>
                </a:xfrm>
                <a:custGeom>
                  <a:avLst/>
                  <a:gdLst>
                    <a:gd name="T0" fmla="*/ 26 w 30"/>
                    <a:gd name="T1" fmla="*/ 0 h 159"/>
                    <a:gd name="T2" fmla="*/ 27 w 30"/>
                    <a:gd name="T3" fmla="*/ 2 h 159"/>
                    <a:gd name="T4" fmla="*/ 29 w 30"/>
                    <a:gd name="T5" fmla="*/ 7 h 159"/>
                    <a:gd name="T6" fmla="*/ 30 w 30"/>
                    <a:gd name="T7" fmla="*/ 15 h 159"/>
                    <a:gd name="T8" fmla="*/ 27 w 30"/>
                    <a:gd name="T9" fmla="*/ 26 h 159"/>
                    <a:gd name="T10" fmla="*/ 20 w 30"/>
                    <a:gd name="T11" fmla="*/ 36 h 159"/>
                    <a:gd name="T12" fmla="*/ 10 w 30"/>
                    <a:gd name="T13" fmla="*/ 48 h 159"/>
                    <a:gd name="T14" fmla="*/ 4 w 30"/>
                    <a:gd name="T15" fmla="*/ 66 h 159"/>
                    <a:gd name="T16" fmla="*/ 8 w 30"/>
                    <a:gd name="T17" fmla="*/ 84 h 159"/>
                    <a:gd name="T18" fmla="*/ 19 w 30"/>
                    <a:gd name="T19" fmla="*/ 97 h 159"/>
                    <a:gd name="T20" fmla="*/ 28 w 30"/>
                    <a:gd name="T21" fmla="*/ 110 h 159"/>
                    <a:gd name="T22" fmla="*/ 30 w 30"/>
                    <a:gd name="T23" fmla="*/ 125 h 159"/>
                    <a:gd name="T24" fmla="*/ 25 w 30"/>
                    <a:gd name="T25" fmla="*/ 137 h 159"/>
                    <a:gd name="T26" fmla="*/ 18 w 30"/>
                    <a:gd name="T27" fmla="*/ 145 h 159"/>
                    <a:gd name="T28" fmla="*/ 12 w 30"/>
                    <a:gd name="T29" fmla="*/ 152 h 159"/>
                    <a:gd name="T30" fmla="*/ 8 w 30"/>
                    <a:gd name="T31" fmla="*/ 157 h 159"/>
                    <a:gd name="T32" fmla="*/ 7 w 30"/>
                    <a:gd name="T33" fmla="*/ 159 h 159"/>
                    <a:gd name="T34" fmla="*/ 4 w 30"/>
                    <a:gd name="T35" fmla="*/ 158 h 159"/>
                    <a:gd name="T36" fmla="*/ 5 w 30"/>
                    <a:gd name="T37" fmla="*/ 156 h 159"/>
                    <a:gd name="T38" fmla="*/ 9 w 30"/>
                    <a:gd name="T39" fmla="*/ 150 h 159"/>
                    <a:gd name="T40" fmla="*/ 22 w 30"/>
                    <a:gd name="T41" fmla="*/ 135 h 159"/>
                    <a:gd name="T42" fmla="*/ 26 w 30"/>
                    <a:gd name="T43" fmla="*/ 124 h 159"/>
                    <a:gd name="T44" fmla="*/ 25 w 30"/>
                    <a:gd name="T45" fmla="*/ 112 h 159"/>
                    <a:gd name="T46" fmla="*/ 17 w 30"/>
                    <a:gd name="T47" fmla="*/ 100 h 159"/>
                    <a:gd name="T48" fmla="*/ 5 w 30"/>
                    <a:gd name="T49" fmla="*/ 85 h 159"/>
                    <a:gd name="T50" fmla="*/ 1 w 30"/>
                    <a:gd name="T51" fmla="*/ 65 h 159"/>
                    <a:gd name="T52" fmla="*/ 6 w 30"/>
                    <a:gd name="T53" fmla="*/ 47 h 159"/>
                    <a:gd name="T54" fmla="*/ 17 w 30"/>
                    <a:gd name="T55" fmla="*/ 34 h 159"/>
                    <a:gd name="T56" fmla="*/ 24 w 30"/>
                    <a:gd name="T57" fmla="*/ 24 h 159"/>
                    <a:gd name="T58" fmla="*/ 26 w 30"/>
                    <a:gd name="T59" fmla="*/ 15 h 159"/>
                    <a:gd name="T60" fmla="*/ 25 w 30"/>
                    <a:gd name="T61" fmla="*/ 8 h 159"/>
                    <a:gd name="T62" fmla="*/ 24 w 30"/>
                    <a:gd name="T63" fmla="*/ 3 h 159"/>
                    <a:gd name="T64" fmla="*/ 23 w 30"/>
                    <a:gd name="T65" fmla="*/ 1 h 159"/>
                    <a:gd name="T66" fmla="*/ 26 w 30"/>
                    <a:gd name="T67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159">
                      <a:moveTo>
                        <a:pt x="26" y="0"/>
                      </a:moveTo>
                      <a:cubicBezTo>
                        <a:pt x="26" y="0"/>
                        <a:pt x="27" y="0"/>
                        <a:pt x="27" y="2"/>
                      </a:cubicBezTo>
                      <a:cubicBezTo>
                        <a:pt x="28" y="3"/>
                        <a:pt x="28" y="4"/>
                        <a:pt x="29" y="7"/>
                      </a:cubicBezTo>
                      <a:cubicBezTo>
                        <a:pt x="29" y="9"/>
                        <a:pt x="30" y="12"/>
                        <a:pt x="30" y="15"/>
                      </a:cubicBezTo>
                      <a:cubicBezTo>
                        <a:pt x="30" y="18"/>
                        <a:pt x="29" y="22"/>
                        <a:pt x="27" y="26"/>
                      </a:cubicBezTo>
                      <a:cubicBezTo>
                        <a:pt x="26" y="29"/>
                        <a:pt x="23" y="33"/>
                        <a:pt x="20" y="36"/>
                      </a:cubicBezTo>
                      <a:cubicBezTo>
                        <a:pt x="17" y="40"/>
                        <a:pt x="13" y="44"/>
                        <a:pt x="10" y="48"/>
                      </a:cubicBezTo>
                      <a:cubicBezTo>
                        <a:pt x="6" y="53"/>
                        <a:pt x="4" y="59"/>
                        <a:pt x="4" y="66"/>
                      </a:cubicBezTo>
                      <a:cubicBezTo>
                        <a:pt x="4" y="72"/>
                        <a:pt x="5" y="78"/>
                        <a:pt x="8" y="84"/>
                      </a:cubicBezTo>
                      <a:cubicBezTo>
                        <a:pt x="11" y="89"/>
                        <a:pt x="16" y="93"/>
                        <a:pt x="19" y="97"/>
                      </a:cubicBezTo>
                      <a:cubicBezTo>
                        <a:pt x="23" y="102"/>
                        <a:pt x="26" y="106"/>
                        <a:pt x="28" y="110"/>
                      </a:cubicBezTo>
                      <a:cubicBezTo>
                        <a:pt x="30" y="115"/>
                        <a:pt x="30" y="120"/>
                        <a:pt x="30" y="125"/>
                      </a:cubicBezTo>
                      <a:cubicBezTo>
                        <a:pt x="29" y="129"/>
                        <a:pt x="27" y="133"/>
                        <a:pt x="25" y="137"/>
                      </a:cubicBezTo>
                      <a:cubicBezTo>
                        <a:pt x="23" y="140"/>
                        <a:pt x="20" y="143"/>
                        <a:pt x="18" y="145"/>
                      </a:cubicBezTo>
                      <a:cubicBezTo>
                        <a:pt x="16" y="148"/>
                        <a:pt x="13" y="150"/>
                        <a:pt x="12" y="152"/>
                      </a:cubicBezTo>
                      <a:cubicBezTo>
                        <a:pt x="10" y="154"/>
                        <a:pt x="9" y="156"/>
                        <a:pt x="8" y="157"/>
                      </a:cubicBezTo>
                      <a:cubicBezTo>
                        <a:pt x="8" y="159"/>
                        <a:pt x="7" y="159"/>
                        <a:pt x="7" y="159"/>
                      </a:cubicBezTo>
                      <a:cubicBezTo>
                        <a:pt x="4" y="158"/>
                        <a:pt x="4" y="158"/>
                        <a:pt x="4" y="158"/>
                      </a:cubicBezTo>
                      <a:cubicBezTo>
                        <a:pt x="4" y="158"/>
                        <a:pt x="4" y="157"/>
                        <a:pt x="5" y="156"/>
                      </a:cubicBezTo>
                      <a:cubicBezTo>
                        <a:pt x="6" y="154"/>
                        <a:pt x="7" y="152"/>
                        <a:pt x="9" y="150"/>
                      </a:cubicBezTo>
                      <a:cubicBezTo>
                        <a:pt x="12" y="145"/>
                        <a:pt x="18" y="140"/>
                        <a:pt x="22" y="135"/>
                      </a:cubicBezTo>
                      <a:cubicBezTo>
                        <a:pt x="24" y="132"/>
                        <a:pt x="25" y="128"/>
                        <a:pt x="26" y="124"/>
                      </a:cubicBezTo>
                      <a:cubicBezTo>
                        <a:pt x="26" y="120"/>
                        <a:pt x="26" y="116"/>
                        <a:pt x="25" y="112"/>
                      </a:cubicBezTo>
                      <a:cubicBezTo>
                        <a:pt x="23" y="108"/>
                        <a:pt x="21" y="104"/>
                        <a:pt x="17" y="100"/>
                      </a:cubicBezTo>
                      <a:cubicBezTo>
                        <a:pt x="13" y="96"/>
                        <a:pt x="8" y="92"/>
                        <a:pt x="5" y="85"/>
                      </a:cubicBezTo>
                      <a:cubicBezTo>
                        <a:pt x="2" y="79"/>
                        <a:pt x="0" y="72"/>
                        <a:pt x="1" y="65"/>
                      </a:cubicBezTo>
                      <a:cubicBezTo>
                        <a:pt x="1" y="59"/>
                        <a:pt x="3" y="52"/>
                        <a:pt x="6" y="47"/>
                      </a:cubicBezTo>
                      <a:cubicBezTo>
                        <a:pt x="10" y="41"/>
                        <a:pt x="14" y="37"/>
                        <a:pt x="17" y="34"/>
                      </a:cubicBezTo>
                      <a:cubicBezTo>
                        <a:pt x="21" y="30"/>
                        <a:pt x="23" y="27"/>
                        <a:pt x="24" y="24"/>
                      </a:cubicBezTo>
                      <a:cubicBezTo>
                        <a:pt x="25" y="21"/>
                        <a:pt x="26" y="18"/>
                        <a:pt x="26" y="15"/>
                      </a:cubicBezTo>
                      <a:cubicBezTo>
                        <a:pt x="26" y="12"/>
                        <a:pt x="26" y="10"/>
                        <a:pt x="25" y="8"/>
                      </a:cubicBezTo>
                      <a:cubicBezTo>
                        <a:pt x="25" y="6"/>
                        <a:pt x="24" y="4"/>
                        <a:pt x="24" y="3"/>
                      </a:cubicBezTo>
                      <a:cubicBezTo>
                        <a:pt x="23" y="2"/>
                        <a:pt x="23" y="1"/>
                        <a:pt x="23" y="1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8" name="Freeform 58"/>
                <p:cNvSpPr>
                  <a:spLocks noEditPoints="1"/>
                </p:cNvSpPr>
                <p:nvPr/>
              </p:nvSpPr>
              <p:spPr bwMode="auto">
                <a:xfrm>
                  <a:off x="5736" y="6500"/>
                  <a:ext cx="75" cy="73"/>
                </a:xfrm>
                <a:custGeom>
                  <a:avLst/>
                  <a:gdLst>
                    <a:gd name="T0" fmla="*/ 4 w 14"/>
                    <a:gd name="T1" fmla="*/ 2 h 14"/>
                    <a:gd name="T2" fmla="*/ 1 w 14"/>
                    <a:gd name="T3" fmla="*/ 10 h 14"/>
                    <a:gd name="T4" fmla="*/ 10 w 14"/>
                    <a:gd name="T5" fmla="*/ 13 h 14"/>
                    <a:gd name="T6" fmla="*/ 13 w 14"/>
                    <a:gd name="T7" fmla="*/ 4 h 14"/>
                    <a:gd name="T8" fmla="*/ 4 w 14"/>
                    <a:gd name="T9" fmla="*/ 2 h 14"/>
                    <a:gd name="T10" fmla="*/ 6 w 14"/>
                    <a:gd name="T11" fmla="*/ 5 h 14"/>
                    <a:gd name="T12" fmla="*/ 9 w 14"/>
                    <a:gd name="T13" fmla="*/ 6 h 14"/>
                    <a:gd name="T14" fmla="*/ 8 w 14"/>
                    <a:gd name="T15" fmla="*/ 10 h 14"/>
                    <a:gd name="T16" fmla="*/ 4 w 14"/>
                    <a:gd name="T17" fmla="*/ 9 h 14"/>
                    <a:gd name="T18" fmla="*/ 6 w 14"/>
                    <a:gd name="T19" fmla="*/ 5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4">
                      <a:moveTo>
                        <a:pt x="4" y="2"/>
                      </a:moveTo>
                      <a:cubicBezTo>
                        <a:pt x="1" y="4"/>
                        <a:pt x="0" y="8"/>
                        <a:pt x="1" y="10"/>
                      </a:cubicBezTo>
                      <a:cubicBezTo>
                        <a:pt x="3" y="13"/>
                        <a:pt x="6" y="14"/>
                        <a:pt x="10" y="13"/>
                      </a:cubicBezTo>
                      <a:cubicBezTo>
                        <a:pt x="13" y="12"/>
                        <a:pt x="14" y="8"/>
                        <a:pt x="13" y="4"/>
                      </a:cubicBezTo>
                      <a:cubicBezTo>
                        <a:pt x="11" y="1"/>
                        <a:pt x="7" y="0"/>
                        <a:pt x="4" y="2"/>
                      </a:cubicBezTo>
                      <a:close/>
                      <a:moveTo>
                        <a:pt x="6" y="5"/>
                      </a:moveTo>
                      <a:cubicBezTo>
                        <a:pt x="7" y="4"/>
                        <a:pt x="9" y="5"/>
                        <a:pt x="9" y="6"/>
                      </a:cubicBezTo>
                      <a:cubicBezTo>
                        <a:pt x="10" y="7"/>
                        <a:pt x="10" y="9"/>
                        <a:pt x="8" y="10"/>
                      </a:cubicBezTo>
                      <a:cubicBezTo>
                        <a:pt x="7" y="10"/>
                        <a:pt x="5" y="10"/>
                        <a:pt x="4" y="9"/>
                      </a:cubicBezTo>
                      <a:cubicBezTo>
                        <a:pt x="4" y="7"/>
                        <a:pt x="4" y="6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9" name="Freeform 59"/>
                <p:cNvSpPr/>
                <p:nvPr/>
              </p:nvSpPr>
              <p:spPr bwMode="auto">
                <a:xfrm>
                  <a:off x="5651" y="6212"/>
                  <a:ext cx="466" cy="277"/>
                </a:xfrm>
                <a:custGeom>
                  <a:avLst/>
                  <a:gdLst>
                    <a:gd name="T0" fmla="*/ 88 w 88"/>
                    <a:gd name="T1" fmla="*/ 14 h 52"/>
                    <a:gd name="T2" fmla="*/ 69 w 88"/>
                    <a:gd name="T3" fmla="*/ 5 h 52"/>
                    <a:gd name="T4" fmla="*/ 60 w 88"/>
                    <a:gd name="T5" fmla="*/ 2 h 52"/>
                    <a:gd name="T6" fmla="*/ 50 w 88"/>
                    <a:gd name="T7" fmla="*/ 1 h 52"/>
                    <a:gd name="T8" fmla="*/ 31 w 88"/>
                    <a:gd name="T9" fmla="*/ 2 h 52"/>
                    <a:gd name="T10" fmla="*/ 23 w 88"/>
                    <a:gd name="T11" fmla="*/ 4 h 52"/>
                    <a:gd name="T12" fmla="*/ 15 w 88"/>
                    <a:gd name="T13" fmla="*/ 7 h 52"/>
                    <a:gd name="T14" fmla="*/ 6 w 88"/>
                    <a:gd name="T15" fmla="*/ 11 h 52"/>
                    <a:gd name="T16" fmla="*/ 1 w 88"/>
                    <a:gd name="T17" fmla="*/ 21 h 52"/>
                    <a:gd name="T18" fmla="*/ 2 w 88"/>
                    <a:gd name="T19" fmla="*/ 30 h 52"/>
                    <a:gd name="T20" fmla="*/ 5 w 88"/>
                    <a:gd name="T21" fmla="*/ 36 h 52"/>
                    <a:gd name="T22" fmla="*/ 10 w 88"/>
                    <a:gd name="T23" fmla="*/ 45 h 52"/>
                    <a:gd name="T24" fmla="*/ 14 w 88"/>
                    <a:gd name="T25" fmla="*/ 52 h 52"/>
                    <a:gd name="T26" fmla="*/ 18 w 88"/>
                    <a:gd name="T27" fmla="*/ 50 h 52"/>
                    <a:gd name="T28" fmla="*/ 13 w 88"/>
                    <a:gd name="T29" fmla="*/ 43 h 52"/>
                    <a:gd name="T30" fmla="*/ 8 w 88"/>
                    <a:gd name="T31" fmla="*/ 35 h 52"/>
                    <a:gd name="T32" fmla="*/ 5 w 88"/>
                    <a:gd name="T33" fmla="*/ 29 h 52"/>
                    <a:gd name="T34" fmla="*/ 5 w 88"/>
                    <a:gd name="T35" fmla="*/ 21 h 52"/>
                    <a:gd name="T36" fmla="*/ 9 w 88"/>
                    <a:gd name="T37" fmla="*/ 14 h 52"/>
                    <a:gd name="T38" fmla="*/ 16 w 88"/>
                    <a:gd name="T39" fmla="*/ 10 h 52"/>
                    <a:gd name="T40" fmla="*/ 24 w 88"/>
                    <a:gd name="T41" fmla="*/ 7 h 52"/>
                    <a:gd name="T42" fmla="*/ 32 w 88"/>
                    <a:gd name="T43" fmla="*/ 5 h 52"/>
                    <a:gd name="T44" fmla="*/ 68 w 88"/>
                    <a:gd name="T45" fmla="*/ 8 h 52"/>
                    <a:gd name="T46" fmla="*/ 86 w 88"/>
                    <a:gd name="T47" fmla="*/ 17 h 52"/>
                    <a:gd name="T48" fmla="*/ 88 w 88"/>
                    <a:gd name="T49" fmla="*/ 1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8" h="52">
                      <a:moveTo>
                        <a:pt x="88" y="14"/>
                      </a:moveTo>
                      <a:cubicBezTo>
                        <a:pt x="82" y="11"/>
                        <a:pt x="76" y="8"/>
                        <a:pt x="69" y="5"/>
                      </a:cubicBezTo>
                      <a:cubicBezTo>
                        <a:pt x="66" y="4"/>
                        <a:pt x="63" y="3"/>
                        <a:pt x="60" y="2"/>
                      </a:cubicBezTo>
                      <a:cubicBezTo>
                        <a:pt x="57" y="2"/>
                        <a:pt x="53" y="1"/>
                        <a:pt x="50" y="1"/>
                      </a:cubicBezTo>
                      <a:cubicBezTo>
                        <a:pt x="44" y="0"/>
                        <a:pt x="37" y="1"/>
                        <a:pt x="31" y="2"/>
                      </a:cubicBezTo>
                      <a:cubicBezTo>
                        <a:pt x="28" y="3"/>
                        <a:pt x="25" y="3"/>
                        <a:pt x="23" y="4"/>
                      </a:cubicBezTo>
                      <a:cubicBezTo>
                        <a:pt x="20" y="5"/>
                        <a:pt x="17" y="6"/>
                        <a:pt x="15" y="7"/>
                      </a:cubicBezTo>
                      <a:cubicBezTo>
                        <a:pt x="13" y="8"/>
                        <a:pt x="10" y="9"/>
                        <a:pt x="6" y="11"/>
                      </a:cubicBezTo>
                      <a:cubicBezTo>
                        <a:pt x="3" y="14"/>
                        <a:pt x="1" y="17"/>
                        <a:pt x="1" y="21"/>
                      </a:cubicBezTo>
                      <a:cubicBezTo>
                        <a:pt x="0" y="24"/>
                        <a:pt x="1" y="28"/>
                        <a:pt x="2" y="30"/>
                      </a:cubicBezTo>
                      <a:cubicBezTo>
                        <a:pt x="3" y="32"/>
                        <a:pt x="4" y="34"/>
                        <a:pt x="5" y="36"/>
                      </a:cubicBezTo>
                      <a:cubicBezTo>
                        <a:pt x="7" y="40"/>
                        <a:pt x="9" y="43"/>
                        <a:pt x="10" y="45"/>
                      </a:cubicBezTo>
                      <a:cubicBezTo>
                        <a:pt x="13" y="49"/>
                        <a:pt x="14" y="52"/>
                        <a:pt x="14" y="52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8" y="50"/>
                        <a:pt x="16" y="47"/>
                        <a:pt x="13" y="43"/>
                      </a:cubicBezTo>
                      <a:cubicBezTo>
                        <a:pt x="12" y="41"/>
                        <a:pt x="10" y="38"/>
                        <a:pt x="8" y="35"/>
                      </a:cubicBezTo>
                      <a:cubicBezTo>
                        <a:pt x="7" y="33"/>
                        <a:pt x="6" y="31"/>
                        <a:pt x="5" y="29"/>
                      </a:cubicBezTo>
                      <a:cubicBezTo>
                        <a:pt x="5" y="27"/>
                        <a:pt x="4" y="24"/>
                        <a:pt x="5" y="21"/>
                      </a:cubicBezTo>
                      <a:cubicBezTo>
                        <a:pt x="5" y="19"/>
                        <a:pt x="6" y="16"/>
                        <a:pt x="9" y="14"/>
                      </a:cubicBezTo>
                      <a:cubicBezTo>
                        <a:pt x="11" y="12"/>
                        <a:pt x="14" y="11"/>
                        <a:pt x="16" y="10"/>
                      </a:cubicBezTo>
                      <a:cubicBezTo>
                        <a:pt x="19" y="9"/>
                        <a:pt x="21" y="8"/>
                        <a:pt x="24" y="7"/>
                      </a:cubicBezTo>
                      <a:cubicBezTo>
                        <a:pt x="26" y="7"/>
                        <a:pt x="29" y="6"/>
                        <a:pt x="32" y="5"/>
                      </a:cubicBezTo>
                      <a:cubicBezTo>
                        <a:pt x="43" y="3"/>
                        <a:pt x="56" y="4"/>
                        <a:pt x="68" y="8"/>
                      </a:cubicBezTo>
                      <a:cubicBezTo>
                        <a:pt x="74" y="11"/>
                        <a:pt x="80" y="14"/>
                        <a:pt x="86" y="17"/>
                      </a:cubicBezTo>
                      <a:cubicBezTo>
                        <a:pt x="87" y="16"/>
                        <a:pt x="87" y="15"/>
                        <a:pt x="8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0" name="Freeform 60"/>
                <p:cNvSpPr/>
                <p:nvPr/>
              </p:nvSpPr>
              <p:spPr bwMode="auto">
                <a:xfrm>
                  <a:off x="6731" y="6313"/>
                  <a:ext cx="1779" cy="159"/>
                </a:xfrm>
                <a:custGeom>
                  <a:avLst/>
                  <a:gdLst>
                    <a:gd name="T0" fmla="*/ 332 w 336"/>
                    <a:gd name="T1" fmla="*/ 1 h 30"/>
                    <a:gd name="T2" fmla="*/ 327 w 336"/>
                    <a:gd name="T3" fmla="*/ 0 h 30"/>
                    <a:gd name="T4" fmla="*/ 320 w 336"/>
                    <a:gd name="T5" fmla="*/ 1 h 30"/>
                    <a:gd name="T6" fmla="*/ 278 w 336"/>
                    <a:gd name="T7" fmla="*/ 8 h 30"/>
                    <a:gd name="T8" fmla="*/ 250 w 336"/>
                    <a:gd name="T9" fmla="*/ 18 h 30"/>
                    <a:gd name="T10" fmla="*/ 216 w 336"/>
                    <a:gd name="T11" fmla="*/ 25 h 30"/>
                    <a:gd name="T12" fmla="*/ 179 w 336"/>
                    <a:gd name="T13" fmla="*/ 25 h 30"/>
                    <a:gd name="T14" fmla="*/ 142 w 336"/>
                    <a:gd name="T15" fmla="*/ 16 h 30"/>
                    <a:gd name="T16" fmla="*/ 108 w 336"/>
                    <a:gd name="T17" fmla="*/ 4 h 30"/>
                    <a:gd name="T18" fmla="*/ 74 w 336"/>
                    <a:gd name="T19" fmla="*/ 0 h 30"/>
                    <a:gd name="T20" fmla="*/ 42 w 336"/>
                    <a:gd name="T21" fmla="*/ 3 h 30"/>
                    <a:gd name="T22" fmla="*/ 15 w 336"/>
                    <a:gd name="T23" fmla="*/ 11 h 30"/>
                    <a:gd name="T24" fmla="*/ 0 w 336"/>
                    <a:gd name="T25" fmla="*/ 16 h 30"/>
                    <a:gd name="T26" fmla="*/ 1 w 336"/>
                    <a:gd name="T27" fmla="*/ 20 h 30"/>
                    <a:gd name="T28" fmla="*/ 16 w 336"/>
                    <a:gd name="T29" fmla="*/ 14 h 30"/>
                    <a:gd name="T30" fmla="*/ 43 w 336"/>
                    <a:gd name="T31" fmla="*/ 6 h 30"/>
                    <a:gd name="T32" fmla="*/ 74 w 336"/>
                    <a:gd name="T33" fmla="*/ 4 h 30"/>
                    <a:gd name="T34" fmla="*/ 107 w 336"/>
                    <a:gd name="T35" fmla="*/ 8 h 30"/>
                    <a:gd name="T36" fmla="*/ 141 w 336"/>
                    <a:gd name="T37" fmla="*/ 20 h 30"/>
                    <a:gd name="T38" fmla="*/ 159 w 336"/>
                    <a:gd name="T39" fmla="*/ 25 h 30"/>
                    <a:gd name="T40" fmla="*/ 179 w 336"/>
                    <a:gd name="T41" fmla="*/ 29 h 30"/>
                    <a:gd name="T42" fmla="*/ 216 w 336"/>
                    <a:gd name="T43" fmla="*/ 29 h 30"/>
                    <a:gd name="T44" fmla="*/ 251 w 336"/>
                    <a:gd name="T45" fmla="*/ 22 h 30"/>
                    <a:gd name="T46" fmla="*/ 279 w 336"/>
                    <a:gd name="T47" fmla="*/ 11 h 30"/>
                    <a:gd name="T48" fmla="*/ 320 w 336"/>
                    <a:gd name="T49" fmla="*/ 4 h 30"/>
                    <a:gd name="T50" fmla="*/ 327 w 336"/>
                    <a:gd name="T51" fmla="*/ 4 h 30"/>
                    <a:gd name="T52" fmla="*/ 332 w 336"/>
                    <a:gd name="T53" fmla="*/ 4 h 30"/>
                    <a:gd name="T54" fmla="*/ 336 w 336"/>
                    <a:gd name="T55" fmla="*/ 4 h 30"/>
                    <a:gd name="T56" fmla="*/ 336 w 336"/>
                    <a:gd name="T57" fmla="*/ 1 h 30"/>
                    <a:gd name="T58" fmla="*/ 332 w 336"/>
                    <a:gd name="T59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6" h="30">
                      <a:moveTo>
                        <a:pt x="332" y="1"/>
                      </a:moveTo>
                      <a:cubicBezTo>
                        <a:pt x="331" y="0"/>
                        <a:pt x="329" y="0"/>
                        <a:pt x="327" y="0"/>
                      </a:cubicBezTo>
                      <a:cubicBezTo>
                        <a:pt x="325" y="0"/>
                        <a:pt x="322" y="1"/>
                        <a:pt x="320" y="1"/>
                      </a:cubicBezTo>
                      <a:cubicBezTo>
                        <a:pt x="309" y="1"/>
                        <a:pt x="295" y="2"/>
                        <a:pt x="278" y="8"/>
                      </a:cubicBezTo>
                      <a:cubicBezTo>
                        <a:pt x="270" y="11"/>
                        <a:pt x="261" y="15"/>
                        <a:pt x="250" y="18"/>
                      </a:cubicBezTo>
                      <a:cubicBezTo>
                        <a:pt x="240" y="22"/>
                        <a:pt x="228" y="24"/>
                        <a:pt x="216" y="25"/>
                      </a:cubicBezTo>
                      <a:cubicBezTo>
                        <a:pt x="204" y="26"/>
                        <a:pt x="192" y="26"/>
                        <a:pt x="179" y="25"/>
                      </a:cubicBezTo>
                      <a:cubicBezTo>
                        <a:pt x="167" y="24"/>
                        <a:pt x="154" y="21"/>
                        <a:pt x="142" y="16"/>
                      </a:cubicBezTo>
                      <a:cubicBezTo>
                        <a:pt x="130" y="12"/>
                        <a:pt x="119" y="7"/>
                        <a:pt x="108" y="4"/>
                      </a:cubicBezTo>
                      <a:cubicBezTo>
                        <a:pt x="97" y="2"/>
                        <a:pt x="85" y="1"/>
                        <a:pt x="74" y="0"/>
                      </a:cubicBezTo>
                      <a:cubicBezTo>
                        <a:pt x="63" y="0"/>
                        <a:pt x="52" y="1"/>
                        <a:pt x="42" y="3"/>
                      </a:cubicBezTo>
                      <a:cubicBezTo>
                        <a:pt x="32" y="4"/>
                        <a:pt x="23" y="7"/>
                        <a:pt x="15" y="11"/>
                      </a:cubicBezTo>
                      <a:cubicBezTo>
                        <a:pt x="10" y="13"/>
                        <a:pt x="5" y="15"/>
                        <a:pt x="0" y="16"/>
                      </a:cubicBezTo>
                      <a:cubicBezTo>
                        <a:pt x="1" y="18"/>
                        <a:pt x="1" y="19"/>
                        <a:pt x="1" y="20"/>
                      </a:cubicBezTo>
                      <a:cubicBezTo>
                        <a:pt x="6" y="18"/>
                        <a:pt x="11" y="16"/>
                        <a:pt x="16" y="14"/>
                      </a:cubicBezTo>
                      <a:cubicBezTo>
                        <a:pt x="25" y="11"/>
                        <a:pt x="33" y="8"/>
                        <a:pt x="43" y="6"/>
                      </a:cubicBezTo>
                      <a:cubicBezTo>
                        <a:pt x="53" y="5"/>
                        <a:pt x="63" y="4"/>
                        <a:pt x="74" y="4"/>
                      </a:cubicBezTo>
                      <a:cubicBezTo>
                        <a:pt x="85" y="4"/>
                        <a:pt x="96" y="5"/>
                        <a:pt x="107" y="8"/>
                      </a:cubicBezTo>
                      <a:cubicBezTo>
                        <a:pt x="118" y="10"/>
                        <a:pt x="128" y="15"/>
                        <a:pt x="141" y="20"/>
                      </a:cubicBezTo>
                      <a:cubicBezTo>
                        <a:pt x="147" y="22"/>
                        <a:pt x="153" y="24"/>
                        <a:pt x="159" y="25"/>
                      </a:cubicBezTo>
                      <a:cubicBezTo>
                        <a:pt x="166" y="27"/>
                        <a:pt x="172" y="28"/>
                        <a:pt x="179" y="29"/>
                      </a:cubicBezTo>
                      <a:cubicBezTo>
                        <a:pt x="192" y="30"/>
                        <a:pt x="204" y="30"/>
                        <a:pt x="216" y="29"/>
                      </a:cubicBezTo>
                      <a:cubicBezTo>
                        <a:pt x="228" y="28"/>
                        <a:pt x="240" y="26"/>
                        <a:pt x="251" y="22"/>
                      </a:cubicBezTo>
                      <a:cubicBezTo>
                        <a:pt x="262" y="18"/>
                        <a:pt x="271" y="14"/>
                        <a:pt x="279" y="11"/>
                      </a:cubicBezTo>
                      <a:cubicBezTo>
                        <a:pt x="295" y="6"/>
                        <a:pt x="310" y="5"/>
                        <a:pt x="320" y="4"/>
                      </a:cubicBezTo>
                      <a:cubicBezTo>
                        <a:pt x="323" y="4"/>
                        <a:pt x="325" y="4"/>
                        <a:pt x="327" y="4"/>
                      </a:cubicBezTo>
                      <a:cubicBezTo>
                        <a:pt x="329" y="4"/>
                        <a:pt x="330" y="4"/>
                        <a:pt x="332" y="4"/>
                      </a:cubicBezTo>
                      <a:cubicBezTo>
                        <a:pt x="335" y="4"/>
                        <a:pt x="336" y="4"/>
                        <a:pt x="336" y="4"/>
                      </a:cubicBezTo>
                      <a:cubicBezTo>
                        <a:pt x="336" y="1"/>
                        <a:pt x="336" y="1"/>
                        <a:pt x="336" y="1"/>
                      </a:cubicBezTo>
                      <a:cubicBezTo>
                        <a:pt x="336" y="1"/>
                        <a:pt x="335" y="1"/>
                        <a:pt x="3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1" name="Freeform 61"/>
                <p:cNvSpPr/>
                <p:nvPr/>
              </p:nvSpPr>
              <p:spPr bwMode="auto">
                <a:xfrm>
                  <a:off x="6695" y="6244"/>
                  <a:ext cx="751" cy="113"/>
                </a:xfrm>
                <a:custGeom>
                  <a:avLst/>
                  <a:gdLst>
                    <a:gd name="T0" fmla="*/ 135 w 142"/>
                    <a:gd name="T1" fmla="*/ 10 h 21"/>
                    <a:gd name="T2" fmla="*/ 114 w 142"/>
                    <a:gd name="T3" fmla="*/ 4 h 21"/>
                    <a:gd name="T4" fmla="*/ 83 w 142"/>
                    <a:gd name="T5" fmla="*/ 0 h 21"/>
                    <a:gd name="T6" fmla="*/ 48 w 142"/>
                    <a:gd name="T7" fmla="*/ 3 h 21"/>
                    <a:gd name="T8" fmla="*/ 15 w 142"/>
                    <a:gd name="T9" fmla="*/ 13 h 21"/>
                    <a:gd name="T10" fmla="*/ 0 w 142"/>
                    <a:gd name="T11" fmla="*/ 18 h 21"/>
                    <a:gd name="T12" fmla="*/ 3 w 142"/>
                    <a:gd name="T13" fmla="*/ 21 h 21"/>
                    <a:gd name="T14" fmla="*/ 16 w 142"/>
                    <a:gd name="T15" fmla="*/ 16 h 21"/>
                    <a:gd name="T16" fmla="*/ 49 w 142"/>
                    <a:gd name="T17" fmla="*/ 6 h 21"/>
                    <a:gd name="T18" fmla="*/ 83 w 142"/>
                    <a:gd name="T19" fmla="*/ 4 h 21"/>
                    <a:gd name="T20" fmla="*/ 113 w 142"/>
                    <a:gd name="T21" fmla="*/ 7 h 21"/>
                    <a:gd name="T22" fmla="*/ 134 w 142"/>
                    <a:gd name="T23" fmla="*/ 13 h 21"/>
                    <a:gd name="T24" fmla="*/ 141 w 142"/>
                    <a:gd name="T25" fmla="*/ 16 h 21"/>
                    <a:gd name="T26" fmla="*/ 142 w 142"/>
                    <a:gd name="T27" fmla="*/ 13 h 21"/>
                    <a:gd name="T28" fmla="*/ 135 w 142"/>
                    <a:gd name="T29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2" h="21">
                      <a:moveTo>
                        <a:pt x="135" y="10"/>
                      </a:moveTo>
                      <a:cubicBezTo>
                        <a:pt x="130" y="8"/>
                        <a:pt x="123" y="5"/>
                        <a:pt x="114" y="4"/>
                      </a:cubicBezTo>
                      <a:cubicBezTo>
                        <a:pt x="105" y="2"/>
                        <a:pt x="94" y="1"/>
                        <a:pt x="83" y="0"/>
                      </a:cubicBezTo>
                      <a:cubicBezTo>
                        <a:pt x="72" y="0"/>
                        <a:pt x="60" y="1"/>
                        <a:pt x="48" y="3"/>
                      </a:cubicBezTo>
                      <a:cubicBezTo>
                        <a:pt x="36" y="4"/>
                        <a:pt x="25" y="8"/>
                        <a:pt x="15" y="13"/>
                      </a:cubicBezTo>
                      <a:cubicBezTo>
                        <a:pt x="9" y="15"/>
                        <a:pt x="5" y="16"/>
                        <a:pt x="0" y="18"/>
                      </a:cubicBezTo>
                      <a:cubicBezTo>
                        <a:pt x="1" y="19"/>
                        <a:pt x="2" y="20"/>
                        <a:pt x="3" y="21"/>
                      </a:cubicBezTo>
                      <a:cubicBezTo>
                        <a:pt x="7" y="19"/>
                        <a:pt x="11" y="18"/>
                        <a:pt x="16" y="16"/>
                      </a:cubicBezTo>
                      <a:cubicBezTo>
                        <a:pt x="26" y="12"/>
                        <a:pt x="37" y="8"/>
                        <a:pt x="49" y="6"/>
                      </a:cubicBezTo>
                      <a:cubicBezTo>
                        <a:pt x="61" y="4"/>
                        <a:pt x="72" y="4"/>
                        <a:pt x="83" y="4"/>
                      </a:cubicBezTo>
                      <a:cubicBezTo>
                        <a:pt x="94" y="4"/>
                        <a:pt x="105" y="5"/>
                        <a:pt x="113" y="7"/>
                      </a:cubicBezTo>
                      <a:cubicBezTo>
                        <a:pt x="122" y="9"/>
                        <a:pt x="129" y="11"/>
                        <a:pt x="134" y="13"/>
                      </a:cubicBezTo>
                      <a:cubicBezTo>
                        <a:pt x="138" y="15"/>
                        <a:pt x="141" y="16"/>
                        <a:pt x="141" y="16"/>
                      </a:cubicBezTo>
                      <a:cubicBezTo>
                        <a:pt x="142" y="13"/>
                        <a:pt x="142" y="13"/>
                        <a:pt x="142" y="13"/>
                      </a:cubicBezTo>
                      <a:cubicBezTo>
                        <a:pt x="142" y="13"/>
                        <a:pt x="140" y="12"/>
                        <a:pt x="13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2" name="Freeform 62"/>
                <p:cNvSpPr>
                  <a:spLocks noEditPoints="1"/>
                </p:cNvSpPr>
                <p:nvPr/>
              </p:nvSpPr>
              <p:spPr bwMode="auto">
                <a:xfrm>
                  <a:off x="7430" y="6292"/>
                  <a:ext cx="73" cy="81"/>
                </a:xfrm>
                <a:custGeom>
                  <a:avLst/>
                  <a:gdLst>
                    <a:gd name="T0" fmla="*/ 13 w 14"/>
                    <a:gd name="T1" fmla="*/ 10 h 15"/>
                    <a:gd name="T2" fmla="*/ 9 w 14"/>
                    <a:gd name="T3" fmla="*/ 1 h 15"/>
                    <a:gd name="T4" fmla="*/ 1 w 14"/>
                    <a:gd name="T5" fmla="*/ 5 h 15"/>
                    <a:gd name="T6" fmla="*/ 5 w 14"/>
                    <a:gd name="T7" fmla="*/ 13 h 15"/>
                    <a:gd name="T8" fmla="*/ 13 w 14"/>
                    <a:gd name="T9" fmla="*/ 10 h 15"/>
                    <a:gd name="T10" fmla="*/ 10 w 14"/>
                    <a:gd name="T11" fmla="*/ 9 h 15"/>
                    <a:gd name="T12" fmla="*/ 6 w 14"/>
                    <a:gd name="T13" fmla="*/ 10 h 15"/>
                    <a:gd name="T14" fmla="*/ 4 w 14"/>
                    <a:gd name="T15" fmla="*/ 6 h 15"/>
                    <a:gd name="T16" fmla="*/ 8 w 14"/>
                    <a:gd name="T17" fmla="*/ 5 h 15"/>
                    <a:gd name="T18" fmla="*/ 10 w 14"/>
                    <a:gd name="T19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3" y="10"/>
                      </a:moveTo>
                      <a:cubicBezTo>
                        <a:pt x="14" y="6"/>
                        <a:pt x="13" y="3"/>
                        <a:pt x="9" y="1"/>
                      </a:cubicBezTo>
                      <a:cubicBezTo>
                        <a:pt x="6" y="0"/>
                        <a:pt x="2" y="2"/>
                        <a:pt x="1" y="5"/>
                      </a:cubicBezTo>
                      <a:cubicBezTo>
                        <a:pt x="0" y="8"/>
                        <a:pt x="1" y="12"/>
                        <a:pt x="5" y="13"/>
                      </a:cubicBezTo>
                      <a:cubicBezTo>
                        <a:pt x="8" y="15"/>
                        <a:pt x="12" y="13"/>
                        <a:pt x="13" y="10"/>
                      </a:cubicBezTo>
                      <a:close/>
                      <a:moveTo>
                        <a:pt x="10" y="9"/>
                      </a:move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4" y="10"/>
                        <a:pt x="4" y="8"/>
                        <a:pt x="4" y="6"/>
                      </a:cubicBezTo>
                      <a:cubicBezTo>
                        <a:pt x="5" y="5"/>
                        <a:pt x="7" y="4"/>
                        <a:pt x="8" y="5"/>
                      </a:cubicBezTo>
                      <a:cubicBezTo>
                        <a:pt x="9" y="5"/>
                        <a:pt x="10" y="7"/>
                        <a:pt x="1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3" name="Freeform 63"/>
                <p:cNvSpPr/>
                <p:nvPr/>
              </p:nvSpPr>
              <p:spPr bwMode="auto">
                <a:xfrm>
                  <a:off x="7531" y="6244"/>
                  <a:ext cx="979" cy="161"/>
                </a:xfrm>
                <a:custGeom>
                  <a:avLst/>
                  <a:gdLst>
                    <a:gd name="T0" fmla="*/ 185 w 185"/>
                    <a:gd name="T1" fmla="*/ 4 h 30"/>
                    <a:gd name="T2" fmla="*/ 177 w 185"/>
                    <a:gd name="T3" fmla="*/ 4 h 30"/>
                    <a:gd name="T4" fmla="*/ 155 w 185"/>
                    <a:gd name="T5" fmla="*/ 5 h 30"/>
                    <a:gd name="T6" fmla="*/ 125 w 185"/>
                    <a:gd name="T7" fmla="*/ 12 h 30"/>
                    <a:gd name="T8" fmla="*/ 92 w 185"/>
                    <a:gd name="T9" fmla="*/ 24 h 30"/>
                    <a:gd name="T10" fmla="*/ 28 w 185"/>
                    <a:gd name="T11" fmla="*/ 28 h 30"/>
                    <a:gd name="T12" fmla="*/ 7 w 185"/>
                    <a:gd name="T13" fmla="*/ 25 h 30"/>
                    <a:gd name="T14" fmla="*/ 2 w 185"/>
                    <a:gd name="T15" fmla="*/ 23 h 30"/>
                    <a:gd name="T16" fmla="*/ 0 w 185"/>
                    <a:gd name="T17" fmla="*/ 22 h 30"/>
                    <a:gd name="T18" fmla="*/ 1 w 185"/>
                    <a:gd name="T19" fmla="*/ 19 h 30"/>
                    <a:gd name="T20" fmla="*/ 3 w 185"/>
                    <a:gd name="T21" fmla="*/ 20 h 30"/>
                    <a:gd name="T22" fmla="*/ 8 w 185"/>
                    <a:gd name="T23" fmla="*/ 21 h 30"/>
                    <a:gd name="T24" fmla="*/ 29 w 185"/>
                    <a:gd name="T25" fmla="*/ 25 h 30"/>
                    <a:gd name="T26" fmla="*/ 91 w 185"/>
                    <a:gd name="T27" fmla="*/ 20 h 30"/>
                    <a:gd name="T28" fmla="*/ 123 w 185"/>
                    <a:gd name="T29" fmla="*/ 8 h 30"/>
                    <a:gd name="T30" fmla="*/ 154 w 185"/>
                    <a:gd name="T31" fmla="*/ 1 h 30"/>
                    <a:gd name="T32" fmla="*/ 177 w 185"/>
                    <a:gd name="T33" fmla="*/ 0 h 30"/>
                    <a:gd name="T34" fmla="*/ 185 w 185"/>
                    <a:gd name="T35" fmla="*/ 1 h 30"/>
                    <a:gd name="T36" fmla="*/ 185 w 185"/>
                    <a:gd name="T37" fmla="*/ 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5" h="30">
                      <a:moveTo>
                        <a:pt x="185" y="4"/>
                      </a:moveTo>
                      <a:cubicBezTo>
                        <a:pt x="185" y="4"/>
                        <a:pt x="182" y="4"/>
                        <a:pt x="177" y="4"/>
                      </a:cubicBezTo>
                      <a:cubicBezTo>
                        <a:pt x="171" y="4"/>
                        <a:pt x="164" y="4"/>
                        <a:pt x="155" y="5"/>
                      </a:cubicBezTo>
                      <a:cubicBezTo>
                        <a:pt x="146" y="6"/>
                        <a:pt x="135" y="8"/>
                        <a:pt x="125" y="12"/>
                      </a:cubicBezTo>
                      <a:cubicBezTo>
                        <a:pt x="114" y="15"/>
                        <a:pt x="103" y="21"/>
                        <a:pt x="92" y="24"/>
                      </a:cubicBezTo>
                      <a:cubicBezTo>
                        <a:pt x="70" y="30"/>
                        <a:pt x="46" y="30"/>
                        <a:pt x="28" y="28"/>
                      </a:cubicBezTo>
                      <a:cubicBezTo>
                        <a:pt x="19" y="27"/>
                        <a:pt x="12" y="26"/>
                        <a:pt x="7" y="25"/>
                      </a:cubicBezTo>
                      <a:cubicBezTo>
                        <a:pt x="5" y="24"/>
                        <a:pt x="3" y="23"/>
                        <a:pt x="2" y="23"/>
                      </a:cubicBezTo>
                      <a:cubicBezTo>
                        <a:pt x="0" y="23"/>
                        <a:pt x="0" y="22"/>
                        <a:pt x="0" y="22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2" y="19"/>
                        <a:pt x="3" y="20"/>
                      </a:cubicBezTo>
                      <a:cubicBezTo>
                        <a:pt x="4" y="20"/>
                        <a:pt x="6" y="21"/>
                        <a:pt x="8" y="21"/>
                      </a:cubicBezTo>
                      <a:cubicBezTo>
                        <a:pt x="13" y="23"/>
                        <a:pt x="20" y="24"/>
                        <a:pt x="29" y="25"/>
                      </a:cubicBezTo>
                      <a:cubicBezTo>
                        <a:pt x="46" y="26"/>
                        <a:pt x="69" y="27"/>
                        <a:pt x="91" y="20"/>
                      </a:cubicBezTo>
                      <a:cubicBezTo>
                        <a:pt x="102" y="17"/>
                        <a:pt x="112" y="12"/>
                        <a:pt x="123" y="8"/>
                      </a:cubicBezTo>
                      <a:cubicBezTo>
                        <a:pt x="134" y="5"/>
                        <a:pt x="145" y="2"/>
                        <a:pt x="154" y="1"/>
                      </a:cubicBezTo>
                      <a:cubicBezTo>
                        <a:pt x="164" y="0"/>
                        <a:pt x="171" y="0"/>
                        <a:pt x="177" y="0"/>
                      </a:cubicBezTo>
                      <a:cubicBezTo>
                        <a:pt x="182" y="0"/>
                        <a:pt x="185" y="1"/>
                        <a:pt x="185" y="1"/>
                      </a:cubicBezTo>
                      <a:lnTo>
                        <a:pt x="18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4" name="Freeform 64"/>
                <p:cNvSpPr/>
                <p:nvPr/>
              </p:nvSpPr>
              <p:spPr bwMode="auto">
                <a:xfrm>
                  <a:off x="8510" y="6313"/>
                  <a:ext cx="2033" cy="159"/>
                </a:xfrm>
                <a:custGeom>
                  <a:avLst/>
                  <a:gdLst>
                    <a:gd name="T0" fmla="*/ 384 w 384"/>
                    <a:gd name="T1" fmla="*/ 29 h 30"/>
                    <a:gd name="T2" fmla="*/ 380 w 384"/>
                    <a:gd name="T3" fmla="*/ 29 h 30"/>
                    <a:gd name="T4" fmla="*/ 374 w 384"/>
                    <a:gd name="T5" fmla="*/ 30 h 30"/>
                    <a:gd name="T6" fmla="*/ 367 w 384"/>
                    <a:gd name="T7" fmla="*/ 29 h 30"/>
                    <a:gd name="T8" fmla="*/ 357 w 384"/>
                    <a:gd name="T9" fmla="*/ 29 h 30"/>
                    <a:gd name="T10" fmla="*/ 352 w 384"/>
                    <a:gd name="T11" fmla="*/ 28 h 30"/>
                    <a:gd name="T12" fmla="*/ 346 w 384"/>
                    <a:gd name="T13" fmla="*/ 28 h 30"/>
                    <a:gd name="T14" fmla="*/ 320 w 384"/>
                    <a:gd name="T15" fmla="*/ 21 h 30"/>
                    <a:gd name="T16" fmla="*/ 292 w 384"/>
                    <a:gd name="T17" fmla="*/ 11 h 30"/>
                    <a:gd name="T18" fmla="*/ 262 w 384"/>
                    <a:gd name="T19" fmla="*/ 5 h 30"/>
                    <a:gd name="T20" fmla="*/ 228 w 384"/>
                    <a:gd name="T21" fmla="*/ 5 h 30"/>
                    <a:gd name="T22" fmla="*/ 195 w 384"/>
                    <a:gd name="T23" fmla="*/ 13 h 30"/>
                    <a:gd name="T24" fmla="*/ 159 w 384"/>
                    <a:gd name="T25" fmla="*/ 25 h 30"/>
                    <a:gd name="T26" fmla="*/ 122 w 384"/>
                    <a:gd name="T27" fmla="*/ 30 h 30"/>
                    <a:gd name="T28" fmla="*/ 87 w 384"/>
                    <a:gd name="T29" fmla="*/ 27 h 30"/>
                    <a:gd name="T30" fmla="*/ 56 w 384"/>
                    <a:gd name="T31" fmla="*/ 18 h 30"/>
                    <a:gd name="T32" fmla="*/ 33 w 384"/>
                    <a:gd name="T33" fmla="*/ 10 h 30"/>
                    <a:gd name="T34" fmla="*/ 16 w 384"/>
                    <a:gd name="T35" fmla="*/ 6 h 30"/>
                    <a:gd name="T36" fmla="*/ 4 w 384"/>
                    <a:gd name="T37" fmla="*/ 5 h 30"/>
                    <a:gd name="T38" fmla="*/ 0 w 384"/>
                    <a:gd name="T39" fmla="*/ 4 h 30"/>
                    <a:gd name="T40" fmla="*/ 0 w 384"/>
                    <a:gd name="T41" fmla="*/ 1 h 30"/>
                    <a:gd name="T42" fmla="*/ 4 w 384"/>
                    <a:gd name="T43" fmla="*/ 1 h 30"/>
                    <a:gd name="T44" fmla="*/ 16 w 384"/>
                    <a:gd name="T45" fmla="*/ 2 h 30"/>
                    <a:gd name="T46" fmla="*/ 34 w 384"/>
                    <a:gd name="T47" fmla="*/ 6 h 30"/>
                    <a:gd name="T48" fmla="*/ 57 w 384"/>
                    <a:gd name="T49" fmla="*/ 15 h 30"/>
                    <a:gd name="T50" fmla="*/ 87 w 384"/>
                    <a:gd name="T51" fmla="*/ 23 h 30"/>
                    <a:gd name="T52" fmla="*/ 122 w 384"/>
                    <a:gd name="T53" fmla="*/ 26 h 30"/>
                    <a:gd name="T54" fmla="*/ 159 w 384"/>
                    <a:gd name="T55" fmla="*/ 22 h 30"/>
                    <a:gd name="T56" fmla="*/ 194 w 384"/>
                    <a:gd name="T57" fmla="*/ 9 h 30"/>
                    <a:gd name="T58" fmla="*/ 228 w 384"/>
                    <a:gd name="T59" fmla="*/ 1 h 30"/>
                    <a:gd name="T60" fmla="*/ 262 w 384"/>
                    <a:gd name="T61" fmla="*/ 1 h 30"/>
                    <a:gd name="T62" fmla="*/ 293 w 384"/>
                    <a:gd name="T63" fmla="*/ 7 h 30"/>
                    <a:gd name="T64" fmla="*/ 321 w 384"/>
                    <a:gd name="T65" fmla="*/ 18 h 30"/>
                    <a:gd name="T66" fmla="*/ 367 w 384"/>
                    <a:gd name="T67" fmla="*/ 26 h 30"/>
                    <a:gd name="T68" fmla="*/ 374 w 384"/>
                    <a:gd name="T69" fmla="*/ 26 h 30"/>
                    <a:gd name="T70" fmla="*/ 380 w 384"/>
                    <a:gd name="T71" fmla="*/ 26 h 30"/>
                    <a:gd name="T72" fmla="*/ 384 w 384"/>
                    <a:gd name="T73" fmla="*/ 26 h 30"/>
                    <a:gd name="T74" fmla="*/ 384 w 384"/>
                    <a:gd name="T7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" h="30">
                      <a:moveTo>
                        <a:pt x="384" y="29"/>
                      </a:moveTo>
                      <a:cubicBezTo>
                        <a:pt x="384" y="29"/>
                        <a:pt x="383" y="29"/>
                        <a:pt x="380" y="29"/>
                      </a:cubicBezTo>
                      <a:cubicBezTo>
                        <a:pt x="378" y="30"/>
                        <a:pt x="376" y="30"/>
                        <a:pt x="374" y="30"/>
                      </a:cubicBezTo>
                      <a:cubicBezTo>
                        <a:pt x="372" y="30"/>
                        <a:pt x="369" y="29"/>
                        <a:pt x="367" y="29"/>
                      </a:cubicBezTo>
                      <a:cubicBezTo>
                        <a:pt x="364" y="29"/>
                        <a:pt x="361" y="29"/>
                        <a:pt x="357" y="29"/>
                      </a:cubicBezTo>
                      <a:cubicBezTo>
                        <a:pt x="355" y="29"/>
                        <a:pt x="354" y="29"/>
                        <a:pt x="352" y="28"/>
                      </a:cubicBezTo>
                      <a:cubicBezTo>
                        <a:pt x="350" y="28"/>
                        <a:pt x="348" y="28"/>
                        <a:pt x="346" y="28"/>
                      </a:cubicBezTo>
                      <a:cubicBezTo>
                        <a:pt x="338" y="26"/>
                        <a:pt x="329" y="24"/>
                        <a:pt x="320" y="21"/>
                      </a:cubicBezTo>
                      <a:cubicBezTo>
                        <a:pt x="310" y="18"/>
                        <a:pt x="301" y="14"/>
                        <a:pt x="292" y="11"/>
                      </a:cubicBezTo>
                      <a:cubicBezTo>
                        <a:pt x="283" y="7"/>
                        <a:pt x="273" y="6"/>
                        <a:pt x="262" y="5"/>
                      </a:cubicBezTo>
                      <a:cubicBezTo>
                        <a:pt x="251" y="4"/>
                        <a:pt x="240" y="4"/>
                        <a:pt x="228" y="5"/>
                      </a:cubicBezTo>
                      <a:cubicBezTo>
                        <a:pt x="217" y="6"/>
                        <a:pt x="206" y="9"/>
                        <a:pt x="195" y="13"/>
                      </a:cubicBezTo>
                      <a:cubicBezTo>
                        <a:pt x="184" y="17"/>
                        <a:pt x="172" y="22"/>
                        <a:pt x="159" y="25"/>
                      </a:cubicBezTo>
                      <a:cubicBezTo>
                        <a:pt x="147" y="28"/>
                        <a:pt x="134" y="29"/>
                        <a:pt x="122" y="30"/>
                      </a:cubicBezTo>
                      <a:cubicBezTo>
                        <a:pt x="110" y="30"/>
                        <a:pt x="98" y="29"/>
                        <a:pt x="87" y="27"/>
                      </a:cubicBezTo>
                      <a:cubicBezTo>
                        <a:pt x="75" y="25"/>
                        <a:pt x="65" y="22"/>
                        <a:pt x="56" y="18"/>
                      </a:cubicBezTo>
                      <a:cubicBezTo>
                        <a:pt x="47" y="15"/>
                        <a:pt x="40" y="12"/>
                        <a:pt x="33" y="10"/>
                      </a:cubicBezTo>
                      <a:cubicBezTo>
                        <a:pt x="27" y="8"/>
                        <a:pt x="21" y="6"/>
                        <a:pt x="16" y="6"/>
                      </a:cubicBezTo>
                      <a:cubicBezTo>
                        <a:pt x="11" y="5"/>
                        <a:pt x="7" y="5"/>
                        <a:pt x="4" y="5"/>
                      </a:cubicBezTo>
                      <a:cubicBezTo>
                        <a:pt x="2" y="4"/>
                        <a:pt x="0" y="4"/>
                        <a:pt x="0" y="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2" y="1"/>
                        <a:pt x="4" y="1"/>
                      </a:cubicBezTo>
                      <a:cubicBezTo>
                        <a:pt x="7" y="1"/>
                        <a:pt x="11" y="1"/>
                        <a:pt x="16" y="2"/>
                      </a:cubicBezTo>
                      <a:cubicBezTo>
                        <a:pt x="21" y="3"/>
                        <a:pt x="27" y="4"/>
                        <a:pt x="34" y="6"/>
                      </a:cubicBezTo>
                      <a:cubicBezTo>
                        <a:pt x="41" y="8"/>
                        <a:pt x="49" y="11"/>
                        <a:pt x="57" y="15"/>
                      </a:cubicBezTo>
                      <a:cubicBezTo>
                        <a:pt x="66" y="18"/>
                        <a:pt x="76" y="22"/>
                        <a:pt x="87" y="23"/>
                      </a:cubicBezTo>
                      <a:cubicBezTo>
                        <a:pt x="98" y="25"/>
                        <a:pt x="110" y="26"/>
                        <a:pt x="122" y="26"/>
                      </a:cubicBezTo>
                      <a:cubicBezTo>
                        <a:pt x="134" y="26"/>
                        <a:pt x="146" y="25"/>
                        <a:pt x="159" y="22"/>
                      </a:cubicBezTo>
                      <a:cubicBezTo>
                        <a:pt x="171" y="19"/>
                        <a:pt x="183" y="14"/>
                        <a:pt x="194" y="9"/>
                      </a:cubicBezTo>
                      <a:cubicBezTo>
                        <a:pt x="205" y="5"/>
                        <a:pt x="216" y="2"/>
                        <a:pt x="228" y="1"/>
                      </a:cubicBezTo>
                      <a:cubicBezTo>
                        <a:pt x="239" y="0"/>
                        <a:pt x="251" y="0"/>
                        <a:pt x="262" y="1"/>
                      </a:cubicBezTo>
                      <a:cubicBezTo>
                        <a:pt x="273" y="2"/>
                        <a:pt x="284" y="4"/>
                        <a:pt x="293" y="7"/>
                      </a:cubicBezTo>
                      <a:cubicBezTo>
                        <a:pt x="303" y="10"/>
                        <a:pt x="312" y="14"/>
                        <a:pt x="321" y="18"/>
                      </a:cubicBezTo>
                      <a:cubicBezTo>
                        <a:pt x="339" y="24"/>
                        <a:pt x="356" y="25"/>
                        <a:pt x="367" y="26"/>
                      </a:cubicBezTo>
                      <a:cubicBezTo>
                        <a:pt x="369" y="26"/>
                        <a:pt x="372" y="26"/>
                        <a:pt x="374" y="26"/>
                      </a:cubicBezTo>
                      <a:cubicBezTo>
                        <a:pt x="376" y="26"/>
                        <a:pt x="378" y="26"/>
                        <a:pt x="380" y="26"/>
                      </a:cubicBezTo>
                      <a:cubicBezTo>
                        <a:pt x="383" y="26"/>
                        <a:pt x="384" y="26"/>
                        <a:pt x="384" y="26"/>
                      </a:cubicBezTo>
                      <a:lnTo>
                        <a:pt x="384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5" name="Freeform 65"/>
                <p:cNvSpPr/>
                <p:nvPr/>
              </p:nvSpPr>
              <p:spPr bwMode="auto">
                <a:xfrm>
                  <a:off x="8516" y="6250"/>
                  <a:ext cx="947" cy="155"/>
                </a:xfrm>
                <a:custGeom>
                  <a:avLst/>
                  <a:gdLst>
                    <a:gd name="T0" fmla="*/ 179 w 179"/>
                    <a:gd name="T1" fmla="*/ 17 h 29"/>
                    <a:gd name="T2" fmla="*/ 171 w 179"/>
                    <a:gd name="T3" fmla="*/ 20 h 29"/>
                    <a:gd name="T4" fmla="*/ 151 w 179"/>
                    <a:gd name="T5" fmla="*/ 25 h 29"/>
                    <a:gd name="T6" fmla="*/ 122 w 179"/>
                    <a:gd name="T7" fmla="*/ 28 h 29"/>
                    <a:gd name="T8" fmla="*/ 89 w 179"/>
                    <a:gd name="T9" fmla="*/ 26 h 29"/>
                    <a:gd name="T10" fmla="*/ 57 w 179"/>
                    <a:gd name="T11" fmla="*/ 17 h 29"/>
                    <a:gd name="T12" fmla="*/ 29 w 179"/>
                    <a:gd name="T13" fmla="*/ 7 h 29"/>
                    <a:gd name="T14" fmla="*/ 17 w 179"/>
                    <a:gd name="T15" fmla="*/ 5 h 29"/>
                    <a:gd name="T16" fmla="*/ 8 w 179"/>
                    <a:gd name="T17" fmla="*/ 4 h 29"/>
                    <a:gd name="T18" fmla="*/ 2 w 179"/>
                    <a:gd name="T19" fmla="*/ 3 h 29"/>
                    <a:gd name="T20" fmla="*/ 0 w 179"/>
                    <a:gd name="T21" fmla="*/ 3 h 29"/>
                    <a:gd name="T22" fmla="*/ 0 w 179"/>
                    <a:gd name="T23" fmla="*/ 0 h 29"/>
                    <a:gd name="T24" fmla="*/ 2 w 179"/>
                    <a:gd name="T25" fmla="*/ 0 h 29"/>
                    <a:gd name="T26" fmla="*/ 8 w 179"/>
                    <a:gd name="T27" fmla="*/ 0 h 29"/>
                    <a:gd name="T28" fmla="*/ 17 w 179"/>
                    <a:gd name="T29" fmla="*/ 1 h 29"/>
                    <a:gd name="T30" fmla="*/ 30 w 179"/>
                    <a:gd name="T31" fmla="*/ 4 h 29"/>
                    <a:gd name="T32" fmla="*/ 58 w 179"/>
                    <a:gd name="T33" fmla="*/ 13 h 29"/>
                    <a:gd name="T34" fmla="*/ 90 w 179"/>
                    <a:gd name="T35" fmla="*/ 23 h 29"/>
                    <a:gd name="T36" fmla="*/ 122 w 179"/>
                    <a:gd name="T37" fmla="*/ 25 h 29"/>
                    <a:gd name="T38" fmla="*/ 151 w 179"/>
                    <a:gd name="T39" fmla="*/ 22 h 29"/>
                    <a:gd name="T40" fmla="*/ 170 w 179"/>
                    <a:gd name="T41" fmla="*/ 16 h 29"/>
                    <a:gd name="T42" fmla="*/ 177 w 179"/>
                    <a:gd name="T43" fmla="*/ 13 h 29"/>
                    <a:gd name="T44" fmla="*/ 179 w 179"/>
                    <a:gd name="T45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9" h="29">
                      <a:moveTo>
                        <a:pt x="179" y="17"/>
                      </a:moveTo>
                      <a:cubicBezTo>
                        <a:pt x="179" y="17"/>
                        <a:pt x="176" y="18"/>
                        <a:pt x="171" y="20"/>
                      </a:cubicBezTo>
                      <a:cubicBezTo>
                        <a:pt x="167" y="21"/>
                        <a:pt x="160" y="24"/>
                        <a:pt x="151" y="25"/>
                      </a:cubicBezTo>
                      <a:cubicBezTo>
                        <a:pt x="143" y="27"/>
                        <a:pt x="133" y="28"/>
                        <a:pt x="122" y="28"/>
                      </a:cubicBezTo>
                      <a:cubicBezTo>
                        <a:pt x="112" y="29"/>
                        <a:pt x="100" y="28"/>
                        <a:pt x="89" y="26"/>
                      </a:cubicBezTo>
                      <a:cubicBezTo>
                        <a:pt x="78" y="25"/>
                        <a:pt x="67" y="21"/>
                        <a:pt x="57" y="17"/>
                      </a:cubicBezTo>
                      <a:cubicBezTo>
                        <a:pt x="47" y="13"/>
                        <a:pt x="37" y="9"/>
                        <a:pt x="29" y="7"/>
                      </a:cubicBezTo>
                      <a:cubicBezTo>
                        <a:pt x="24" y="6"/>
                        <a:pt x="20" y="5"/>
                        <a:pt x="17" y="5"/>
                      </a:cubicBezTo>
                      <a:cubicBezTo>
                        <a:pt x="13" y="4"/>
                        <a:pt x="10" y="4"/>
                        <a:pt x="8" y="4"/>
                      </a:cubicBezTo>
                      <a:cubicBezTo>
                        <a:pt x="5" y="4"/>
                        <a:pt x="3" y="3"/>
                        <a:pt x="2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" y="0"/>
                        <a:pt x="5" y="0"/>
                        <a:pt x="8" y="0"/>
                      </a:cubicBezTo>
                      <a:cubicBezTo>
                        <a:pt x="11" y="0"/>
                        <a:pt x="14" y="1"/>
                        <a:pt x="17" y="1"/>
                      </a:cubicBezTo>
                      <a:cubicBezTo>
                        <a:pt x="21" y="2"/>
                        <a:pt x="25" y="3"/>
                        <a:pt x="30" y="4"/>
                      </a:cubicBezTo>
                      <a:cubicBezTo>
                        <a:pt x="39" y="6"/>
                        <a:pt x="49" y="9"/>
                        <a:pt x="58" y="13"/>
                      </a:cubicBezTo>
                      <a:cubicBezTo>
                        <a:pt x="68" y="17"/>
                        <a:pt x="79" y="21"/>
                        <a:pt x="90" y="23"/>
                      </a:cubicBezTo>
                      <a:cubicBezTo>
                        <a:pt x="101" y="25"/>
                        <a:pt x="112" y="25"/>
                        <a:pt x="122" y="25"/>
                      </a:cubicBezTo>
                      <a:cubicBezTo>
                        <a:pt x="133" y="25"/>
                        <a:pt x="143" y="23"/>
                        <a:pt x="151" y="22"/>
                      </a:cubicBezTo>
                      <a:cubicBezTo>
                        <a:pt x="159" y="20"/>
                        <a:pt x="165" y="18"/>
                        <a:pt x="170" y="16"/>
                      </a:cubicBezTo>
                      <a:cubicBezTo>
                        <a:pt x="175" y="15"/>
                        <a:pt x="177" y="13"/>
                        <a:pt x="177" y="13"/>
                      </a:cubicBezTo>
                      <a:lnTo>
                        <a:pt x="179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6" name="Freeform 66"/>
                <p:cNvSpPr>
                  <a:spLocks noEditPoints="1"/>
                </p:cNvSpPr>
                <p:nvPr/>
              </p:nvSpPr>
              <p:spPr bwMode="auto">
                <a:xfrm>
                  <a:off x="9442" y="6282"/>
                  <a:ext cx="79" cy="79"/>
                </a:xfrm>
                <a:custGeom>
                  <a:avLst/>
                  <a:gdLst>
                    <a:gd name="T0" fmla="*/ 14 w 15"/>
                    <a:gd name="T1" fmla="*/ 5 h 15"/>
                    <a:gd name="T2" fmla="*/ 5 w 15"/>
                    <a:gd name="T3" fmla="*/ 2 h 15"/>
                    <a:gd name="T4" fmla="*/ 1 w 15"/>
                    <a:gd name="T5" fmla="*/ 10 h 15"/>
                    <a:gd name="T6" fmla="*/ 10 w 15"/>
                    <a:gd name="T7" fmla="*/ 14 h 15"/>
                    <a:gd name="T8" fmla="*/ 14 w 15"/>
                    <a:gd name="T9" fmla="*/ 5 h 15"/>
                    <a:gd name="T10" fmla="*/ 10 w 15"/>
                    <a:gd name="T11" fmla="*/ 7 h 15"/>
                    <a:gd name="T12" fmla="*/ 8 w 15"/>
                    <a:gd name="T13" fmla="*/ 10 h 15"/>
                    <a:gd name="T14" fmla="*/ 5 w 15"/>
                    <a:gd name="T15" fmla="*/ 9 h 15"/>
                    <a:gd name="T16" fmla="*/ 6 w 15"/>
                    <a:gd name="T17" fmla="*/ 5 h 15"/>
                    <a:gd name="T18" fmla="*/ 10 w 15"/>
                    <a:gd name="T1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4" y="5"/>
                      </a:moveTo>
                      <a:cubicBezTo>
                        <a:pt x="12" y="2"/>
                        <a:pt x="8" y="0"/>
                        <a:pt x="5" y="2"/>
                      </a:cubicBezTo>
                      <a:cubicBezTo>
                        <a:pt x="2" y="3"/>
                        <a:pt x="0" y="7"/>
                        <a:pt x="1" y="10"/>
                      </a:cubicBezTo>
                      <a:cubicBezTo>
                        <a:pt x="3" y="13"/>
                        <a:pt x="6" y="15"/>
                        <a:pt x="10" y="14"/>
                      </a:cubicBezTo>
                      <a:cubicBezTo>
                        <a:pt x="13" y="12"/>
                        <a:pt x="15" y="9"/>
                        <a:pt x="14" y="5"/>
                      </a:cubicBezTo>
                      <a:close/>
                      <a:moveTo>
                        <a:pt x="10" y="7"/>
                      </a:moveTo>
                      <a:cubicBezTo>
                        <a:pt x="11" y="8"/>
                        <a:pt x="10" y="10"/>
                        <a:pt x="8" y="10"/>
                      </a:cubicBezTo>
                      <a:cubicBezTo>
                        <a:pt x="7" y="11"/>
                        <a:pt x="5" y="10"/>
                        <a:pt x="5" y="9"/>
                      </a:cubicBezTo>
                      <a:cubicBezTo>
                        <a:pt x="4" y="7"/>
                        <a:pt x="5" y="6"/>
                        <a:pt x="6" y="5"/>
                      </a:cubicBezTo>
                      <a:cubicBezTo>
                        <a:pt x="8" y="5"/>
                        <a:pt x="9" y="5"/>
                        <a:pt x="1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7" name="Freeform 67"/>
                <p:cNvSpPr/>
                <p:nvPr/>
              </p:nvSpPr>
              <p:spPr bwMode="auto">
                <a:xfrm>
                  <a:off x="9543" y="6244"/>
                  <a:ext cx="995" cy="155"/>
                </a:xfrm>
                <a:custGeom>
                  <a:avLst/>
                  <a:gdLst>
                    <a:gd name="T0" fmla="*/ 188 w 188"/>
                    <a:gd name="T1" fmla="*/ 29 h 29"/>
                    <a:gd name="T2" fmla="*/ 180 w 188"/>
                    <a:gd name="T3" fmla="*/ 29 h 29"/>
                    <a:gd name="T4" fmla="*/ 159 w 188"/>
                    <a:gd name="T5" fmla="*/ 28 h 29"/>
                    <a:gd name="T6" fmla="*/ 130 w 188"/>
                    <a:gd name="T7" fmla="*/ 22 h 29"/>
                    <a:gd name="T8" fmla="*/ 97 w 188"/>
                    <a:gd name="T9" fmla="*/ 10 h 29"/>
                    <a:gd name="T10" fmla="*/ 31 w 188"/>
                    <a:gd name="T11" fmla="*/ 5 h 29"/>
                    <a:gd name="T12" fmla="*/ 9 w 188"/>
                    <a:gd name="T13" fmla="*/ 9 h 29"/>
                    <a:gd name="T14" fmla="*/ 3 w 188"/>
                    <a:gd name="T15" fmla="*/ 11 h 29"/>
                    <a:gd name="T16" fmla="*/ 1 w 188"/>
                    <a:gd name="T17" fmla="*/ 11 h 29"/>
                    <a:gd name="T18" fmla="*/ 0 w 188"/>
                    <a:gd name="T19" fmla="*/ 8 h 29"/>
                    <a:gd name="T20" fmla="*/ 2 w 188"/>
                    <a:gd name="T21" fmla="*/ 7 h 29"/>
                    <a:gd name="T22" fmla="*/ 8 w 188"/>
                    <a:gd name="T23" fmla="*/ 5 h 29"/>
                    <a:gd name="T24" fmla="*/ 31 w 188"/>
                    <a:gd name="T25" fmla="*/ 1 h 29"/>
                    <a:gd name="T26" fmla="*/ 62 w 188"/>
                    <a:gd name="T27" fmla="*/ 1 h 29"/>
                    <a:gd name="T28" fmla="*/ 98 w 188"/>
                    <a:gd name="T29" fmla="*/ 6 h 29"/>
                    <a:gd name="T30" fmla="*/ 131 w 188"/>
                    <a:gd name="T31" fmla="*/ 18 h 29"/>
                    <a:gd name="T32" fmla="*/ 159 w 188"/>
                    <a:gd name="T33" fmla="*/ 25 h 29"/>
                    <a:gd name="T34" fmla="*/ 180 w 188"/>
                    <a:gd name="T35" fmla="*/ 26 h 29"/>
                    <a:gd name="T36" fmla="*/ 188 w 188"/>
                    <a:gd name="T37" fmla="*/ 26 h 29"/>
                    <a:gd name="T38" fmla="*/ 188 w 188"/>
                    <a:gd name="T3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8" h="29">
                      <a:moveTo>
                        <a:pt x="188" y="29"/>
                      </a:moveTo>
                      <a:cubicBezTo>
                        <a:pt x="188" y="29"/>
                        <a:pt x="185" y="29"/>
                        <a:pt x="180" y="29"/>
                      </a:cubicBezTo>
                      <a:cubicBezTo>
                        <a:pt x="175" y="29"/>
                        <a:pt x="168" y="29"/>
                        <a:pt x="159" y="28"/>
                      </a:cubicBezTo>
                      <a:cubicBezTo>
                        <a:pt x="150" y="27"/>
                        <a:pt x="140" y="25"/>
                        <a:pt x="130" y="22"/>
                      </a:cubicBezTo>
                      <a:cubicBezTo>
                        <a:pt x="119" y="18"/>
                        <a:pt x="108" y="13"/>
                        <a:pt x="97" y="10"/>
                      </a:cubicBezTo>
                      <a:cubicBezTo>
                        <a:pt x="73" y="3"/>
                        <a:pt x="49" y="3"/>
                        <a:pt x="31" y="5"/>
                      </a:cubicBezTo>
                      <a:cubicBezTo>
                        <a:pt x="22" y="6"/>
                        <a:pt x="14" y="7"/>
                        <a:pt x="9" y="9"/>
                      </a:cubicBezTo>
                      <a:cubicBezTo>
                        <a:pt x="7" y="10"/>
                        <a:pt x="5" y="10"/>
                        <a:pt x="3" y="11"/>
                      </a:cubicBezTo>
                      <a:cubicBezTo>
                        <a:pt x="2" y="11"/>
                        <a:pt x="1" y="11"/>
                        <a:pt x="1" y="1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2" y="7"/>
                      </a:cubicBezTo>
                      <a:cubicBezTo>
                        <a:pt x="4" y="7"/>
                        <a:pt x="6" y="6"/>
                        <a:pt x="8" y="5"/>
                      </a:cubicBezTo>
                      <a:cubicBezTo>
                        <a:pt x="14" y="4"/>
                        <a:pt x="21" y="2"/>
                        <a:pt x="31" y="1"/>
                      </a:cubicBezTo>
                      <a:cubicBezTo>
                        <a:pt x="40" y="0"/>
                        <a:pt x="50" y="0"/>
                        <a:pt x="62" y="1"/>
                      </a:cubicBezTo>
                      <a:cubicBezTo>
                        <a:pt x="73" y="1"/>
                        <a:pt x="86" y="3"/>
                        <a:pt x="98" y="6"/>
                      </a:cubicBezTo>
                      <a:cubicBezTo>
                        <a:pt x="110" y="10"/>
                        <a:pt x="121" y="15"/>
                        <a:pt x="131" y="18"/>
                      </a:cubicBezTo>
                      <a:cubicBezTo>
                        <a:pt x="141" y="22"/>
                        <a:pt x="151" y="24"/>
                        <a:pt x="159" y="25"/>
                      </a:cubicBezTo>
                      <a:cubicBezTo>
                        <a:pt x="168" y="26"/>
                        <a:pt x="175" y="26"/>
                        <a:pt x="180" y="26"/>
                      </a:cubicBezTo>
                      <a:cubicBezTo>
                        <a:pt x="185" y="26"/>
                        <a:pt x="188" y="26"/>
                        <a:pt x="188" y="26"/>
                      </a:cubicBezTo>
                      <a:lnTo>
                        <a:pt x="188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8" name="Freeform 68"/>
                <p:cNvSpPr/>
                <p:nvPr/>
              </p:nvSpPr>
              <p:spPr bwMode="auto">
                <a:xfrm>
                  <a:off x="10543" y="6288"/>
                  <a:ext cx="1995" cy="184"/>
                </a:xfrm>
                <a:custGeom>
                  <a:avLst/>
                  <a:gdLst>
                    <a:gd name="T0" fmla="*/ 375 w 377"/>
                    <a:gd name="T1" fmla="*/ 9 h 35"/>
                    <a:gd name="T2" fmla="*/ 375 w 377"/>
                    <a:gd name="T3" fmla="*/ 9 h 35"/>
                    <a:gd name="T4" fmla="*/ 372 w 377"/>
                    <a:gd name="T5" fmla="*/ 8 h 35"/>
                    <a:gd name="T6" fmla="*/ 361 w 377"/>
                    <a:gd name="T7" fmla="*/ 5 h 35"/>
                    <a:gd name="T8" fmla="*/ 358 w 377"/>
                    <a:gd name="T9" fmla="*/ 4 h 35"/>
                    <a:gd name="T10" fmla="*/ 354 w 377"/>
                    <a:gd name="T11" fmla="*/ 4 h 35"/>
                    <a:gd name="T12" fmla="*/ 350 w 377"/>
                    <a:gd name="T13" fmla="*/ 3 h 35"/>
                    <a:gd name="T14" fmla="*/ 345 w 377"/>
                    <a:gd name="T15" fmla="*/ 3 h 35"/>
                    <a:gd name="T16" fmla="*/ 325 w 377"/>
                    <a:gd name="T17" fmla="*/ 9 h 35"/>
                    <a:gd name="T18" fmla="*/ 298 w 377"/>
                    <a:gd name="T19" fmla="*/ 23 h 35"/>
                    <a:gd name="T20" fmla="*/ 264 w 377"/>
                    <a:gd name="T21" fmla="*/ 33 h 35"/>
                    <a:gd name="T22" fmla="*/ 259 w 377"/>
                    <a:gd name="T23" fmla="*/ 34 h 35"/>
                    <a:gd name="T24" fmla="*/ 254 w 377"/>
                    <a:gd name="T25" fmla="*/ 34 h 35"/>
                    <a:gd name="T26" fmla="*/ 244 w 377"/>
                    <a:gd name="T27" fmla="*/ 35 h 35"/>
                    <a:gd name="T28" fmla="*/ 235 w 377"/>
                    <a:gd name="T29" fmla="*/ 34 h 35"/>
                    <a:gd name="T30" fmla="*/ 226 w 377"/>
                    <a:gd name="T31" fmla="*/ 34 h 35"/>
                    <a:gd name="T32" fmla="*/ 206 w 377"/>
                    <a:gd name="T33" fmla="*/ 30 h 35"/>
                    <a:gd name="T34" fmla="*/ 187 w 377"/>
                    <a:gd name="T35" fmla="*/ 25 h 35"/>
                    <a:gd name="T36" fmla="*/ 154 w 377"/>
                    <a:gd name="T37" fmla="*/ 13 h 35"/>
                    <a:gd name="T38" fmla="*/ 121 w 377"/>
                    <a:gd name="T39" fmla="*/ 9 h 35"/>
                    <a:gd name="T40" fmla="*/ 90 w 377"/>
                    <a:gd name="T41" fmla="*/ 11 h 35"/>
                    <a:gd name="T42" fmla="*/ 63 w 377"/>
                    <a:gd name="T43" fmla="*/ 19 h 35"/>
                    <a:gd name="T44" fmla="*/ 39 w 377"/>
                    <a:gd name="T45" fmla="*/ 28 h 35"/>
                    <a:gd name="T46" fmla="*/ 18 w 377"/>
                    <a:gd name="T47" fmla="*/ 33 h 35"/>
                    <a:gd name="T48" fmla="*/ 5 w 377"/>
                    <a:gd name="T49" fmla="*/ 34 h 35"/>
                    <a:gd name="T50" fmla="*/ 0 w 377"/>
                    <a:gd name="T51" fmla="*/ 34 h 35"/>
                    <a:gd name="T52" fmla="*/ 0 w 377"/>
                    <a:gd name="T53" fmla="*/ 31 h 35"/>
                    <a:gd name="T54" fmla="*/ 5 w 377"/>
                    <a:gd name="T55" fmla="*/ 30 h 35"/>
                    <a:gd name="T56" fmla="*/ 18 w 377"/>
                    <a:gd name="T57" fmla="*/ 29 h 35"/>
                    <a:gd name="T58" fmla="*/ 38 w 377"/>
                    <a:gd name="T59" fmla="*/ 25 h 35"/>
                    <a:gd name="T60" fmla="*/ 62 w 377"/>
                    <a:gd name="T61" fmla="*/ 16 h 35"/>
                    <a:gd name="T62" fmla="*/ 89 w 377"/>
                    <a:gd name="T63" fmla="*/ 8 h 35"/>
                    <a:gd name="T64" fmla="*/ 121 w 377"/>
                    <a:gd name="T65" fmla="*/ 5 h 35"/>
                    <a:gd name="T66" fmla="*/ 155 w 377"/>
                    <a:gd name="T67" fmla="*/ 9 h 35"/>
                    <a:gd name="T68" fmla="*/ 189 w 377"/>
                    <a:gd name="T69" fmla="*/ 21 h 35"/>
                    <a:gd name="T70" fmla="*/ 207 w 377"/>
                    <a:gd name="T71" fmla="*/ 27 h 35"/>
                    <a:gd name="T72" fmla="*/ 226 w 377"/>
                    <a:gd name="T73" fmla="*/ 30 h 35"/>
                    <a:gd name="T74" fmla="*/ 235 w 377"/>
                    <a:gd name="T75" fmla="*/ 31 h 35"/>
                    <a:gd name="T76" fmla="*/ 244 w 377"/>
                    <a:gd name="T77" fmla="*/ 31 h 35"/>
                    <a:gd name="T78" fmla="*/ 254 w 377"/>
                    <a:gd name="T79" fmla="*/ 31 h 35"/>
                    <a:gd name="T80" fmla="*/ 258 w 377"/>
                    <a:gd name="T81" fmla="*/ 30 h 35"/>
                    <a:gd name="T82" fmla="*/ 263 w 377"/>
                    <a:gd name="T83" fmla="*/ 30 h 35"/>
                    <a:gd name="T84" fmla="*/ 297 w 377"/>
                    <a:gd name="T85" fmla="*/ 20 h 35"/>
                    <a:gd name="T86" fmla="*/ 323 w 377"/>
                    <a:gd name="T87" fmla="*/ 6 h 35"/>
                    <a:gd name="T88" fmla="*/ 345 w 377"/>
                    <a:gd name="T89" fmla="*/ 0 h 35"/>
                    <a:gd name="T90" fmla="*/ 350 w 377"/>
                    <a:gd name="T91" fmla="*/ 0 h 35"/>
                    <a:gd name="T92" fmla="*/ 354 w 377"/>
                    <a:gd name="T93" fmla="*/ 0 h 35"/>
                    <a:gd name="T94" fmla="*/ 358 w 377"/>
                    <a:gd name="T95" fmla="*/ 0 h 35"/>
                    <a:gd name="T96" fmla="*/ 362 w 377"/>
                    <a:gd name="T97" fmla="*/ 1 h 35"/>
                    <a:gd name="T98" fmla="*/ 373 w 377"/>
                    <a:gd name="T99" fmla="*/ 5 h 35"/>
                    <a:gd name="T100" fmla="*/ 376 w 377"/>
                    <a:gd name="T101" fmla="*/ 6 h 35"/>
                    <a:gd name="T102" fmla="*/ 377 w 377"/>
                    <a:gd name="T103" fmla="*/ 6 h 35"/>
                    <a:gd name="T104" fmla="*/ 375 w 377"/>
                    <a:gd name="T105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77" h="35">
                      <a:moveTo>
                        <a:pt x="375" y="9"/>
                      </a:moveTo>
                      <a:cubicBezTo>
                        <a:pt x="375" y="9"/>
                        <a:pt x="375" y="9"/>
                        <a:pt x="375" y="9"/>
                      </a:cubicBezTo>
                      <a:cubicBezTo>
                        <a:pt x="374" y="9"/>
                        <a:pt x="373" y="9"/>
                        <a:pt x="372" y="8"/>
                      </a:cubicBezTo>
                      <a:cubicBezTo>
                        <a:pt x="369" y="7"/>
                        <a:pt x="366" y="6"/>
                        <a:pt x="361" y="5"/>
                      </a:cubicBezTo>
                      <a:cubicBezTo>
                        <a:pt x="360" y="5"/>
                        <a:pt x="359" y="4"/>
                        <a:pt x="358" y="4"/>
                      </a:cubicBezTo>
                      <a:cubicBezTo>
                        <a:pt x="356" y="4"/>
                        <a:pt x="355" y="4"/>
                        <a:pt x="354" y="4"/>
                      </a:cubicBezTo>
                      <a:cubicBezTo>
                        <a:pt x="353" y="3"/>
                        <a:pt x="351" y="3"/>
                        <a:pt x="350" y="3"/>
                      </a:cubicBezTo>
                      <a:cubicBezTo>
                        <a:pt x="348" y="3"/>
                        <a:pt x="347" y="3"/>
                        <a:pt x="345" y="3"/>
                      </a:cubicBezTo>
                      <a:cubicBezTo>
                        <a:pt x="339" y="4"/>
                        <a:pt x="332" y="6"/>
                        <a:pt x="325" y="9"/>
                      </a:cubicBezTo>
                      <a:cubicBezTo>
                        <a:pt x="317" y="13"/>
                        <a:pt x="308" y="18"/>
                        <a:pt x="298" y="23"/>
                      </a:cubicBezTo>
                      <a:cubicBezTo>
                        <a:pt x="288" y="28"/>
                        <a:pt x="276" y="32"/>
                        <a:pt x="264" y="33"/>
                      </a:cubicBezTo>
                      <a:cubicBezTo>
                        <a:pt x="259" y="34"/>
                        <a:pt x="259" y="34"/>
                        <a:pt x="259" y="34"/>
                      </a:cubicBezTo>
                      <a:cubicBezTo>
                        <a:pt x="254" y="34"/>
                        <a:pt x="254" y="34"/>
                        <a:pt x="254" y="34"/>
                      </a:cubicBezTo>
                      <a:cubicBezTo>
                        <a:pt x="251" y="34"/>
                        <a:pt x="248" y="35"/>
                        <a:pt x="244" y="35"/>
                      </a:cubicBezTo>
                      <a:cubicBezTo>
                        <a:pt x="241" y="34"/>
                        <a:pt x="238" y="34"/>
                        <a:pt x="235" y="34"/>
                      </a:cubicBezTo>
                      <a:cubicBezTo>
                        <a:pt x="232" y="34"/>
                        <a:pt x="229" y="34"/>
                        <a:pt x="226" y="34"/>
                      </a:cubicBezTo>
                      <a:cubicBezTo>
                        <a:pt x="219" y="33"/>
                        <a:pt x="213" y="32"/>
                        <a:pt x="206" y="30"/>
                      </a:cubicBezTo>
                      <a:cubicBezTo>
                        <a:pt x="200" y="29"/>
                        <a:pt x="193" y="27"/>
                        <a:pt x="187" y="25"/>
                      </a:cubicBezTo>
                      <a:cubicBezTo>
                        <a:pt x="175" y="20"/>
                        <a:pt x="165" y="15"/>
                        <a:pt x="154" y="13"/>
                      </a:cubicBezTo>
                      <a:cubicBezTo>
                        <a:pt x="143" y="10"/>
                        <a:pt x="132" y="9"/>
                        <a:pt x="121" y="9"/>
                      </a:cubicBezTo>
                      <a:cubicBezTo>
                        <a:pt x="110" y="9"/>
                        <a:pt x="99" y="10"/>
                        <a:pt x="90" y="11"/>
                      </a:cubicBezTo>
                      <a:cubicBezTo>
                        <a:pt x="80" y="13"/>
                        <a:pt x="71" y="16"/>
                        <a:pt x="63" y="19"/>
                      </a:cubicBezTo>
                      <a:cubicBezTo>
                        <a:pt x="55" y="22"/>
                        <a:pt x="46" y="26"/>
                        <a:pt x="39" y="28"/>
                      </a:cubicBezTo>
                      <a:cubicBezTo>
                        <a:pt x="31" y="30"/>
                        <a:pt x="24" y="32"/>
                        <a:pt x="18" y="33"/>
                      </a:cubicBezTo>
                      <a:cubicBezTo>
                        <a:pt x="13" y="34"/>
                        <a:pt x="8" y="34"/>
                        <a:pt x="5" y="34"/>
                      </a:cubicBezTo>
                      <a:cubicBezTo>
                        <a:pt x="2" y="34"/>
                        <a:pt x="0" y="34"/>
                        <a:pt x="0" y="34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1"/>
                        <a:pt x="2" y="31"/>
                        <a:pt x="5" y="30"/>
                      </a:cubicBezTo>
                      <a:cubicBezTo>
                        <a:pt x="8" y="30"/>
                        <a:pt x="12" y="30"/>
                        <a:pt x="18" y="29"/>
                      </a:cubicBezTo>
                      <a:cubicBezTo>
                        <a:pt x="23" y="28"/>
                        <a:pt x="30" y="27"/>
                        <a:pt x="38" y="25"/>
                      </a:cubicBezTo>
                      <a:cubicBezTo>
                        <a:pt x="45" y="22"/>
                        <a:pt x="53" y="19"/>
                        <a:pt x="62" y="16"/>
                      </a:cubicBezTo>
                      <a:cubicBezTo>
                        <a:pt x="70" y="12"/>
                        <a:pt x="79" y="9"/>
                        <a:pt x="89" y="8"/>
                      </a:cubicBezTo>
                      <a:cubicBezTo>
                        <a:pt x="99" y="6"/>
                        <a:pt x="110" y="5"/>
                        <a:pt x="121" y="5"/>
                      </a:cubicBezTo>
                      <a:cubicBezTo>
                        <a:pt x="132" y="5"/>
                        <a:pt x="144" y="7"/>
                        <a:pt x="155" y="9"/>
                      </a:cubicBezTo>
                      <a:cubicBezTo>
                        <a:pt x="166" y="12"/>
                        <a:pt x="177" y="17"/>
                        <a:pt x="189" y="21"/>
                      </a:cubicBezTo>
                      <a:cubicBezTo>
                        <a:pt x="194" y="23"/>
                        <a:pt x="201" y="25"/>
                        <a:pt x="207" y="27"/>
                      </a:cubicBezTo>
                      <a:cubicBezTo>
                        <a:pt x="213" y="28"/>
                        <a:pt x="220" y="29"/>
                        <a:pt x="226" y="30"/>
                      </a:cubicBezTo>
                      <a:cubicBezTo>
                        <a:pt x="229" y="30"/>
                        <a:pt x="232" y="31"/>
                        <a:pt x="235" y="31"/>
                      </a:cubicBezTo>
                      <a:cubicBezTo>
                        <a:pt x="238" y="31"/>
                        <a:pt x="241" y="31"/>
                        <a:pt x="244" y="31"/>
                      </a:cubicBezTo>
                      <a:cubicBezTo>
                        <a:pt x="248" y="31"/>
                        <a:pt x="251" y="31"/>
                        <a:pt x="254" y="31"/>
                      </a:cubicBezTo>
                      <a:cubicBezTo>
                        <a:pt x="258" y="30"/>
                        <a:pt x="258" y="30"/>
                        <a:pt x="258" y="30"/>
                      </a:cubicBezTo>
                      <a:cubicBezTo>
                        <a:pt x="263" y="30"/>
                        <a:pt x="263" y="30"/>
                        <a:pt x="263" y="30"/>
                      </a:cubicBezTo>
                      <a:cubicBezTo>
                        <a:pt x="275" y="28"/>
                        <a:pt x="287" y="24"/>
                        <a:pt x="297" y="20"/>
                      </a:cubicBezTo>
                      <a:cubicBezTo>
                        <a:pt x="307" y="15"/>
                        <a:pt x="315" y="10"/>
                        <a:pt x="323" y="6"/>
                      </a:cubicBezTo>
                      <a:cubicBezTo>
                        <a:pt x="331" y="2"/>
                        <a:pt x="338" y="0"/>
                        <a:pt x="345" y="0"/>
                      </a:cubicBezTo>
                      <a:cubicBezTo>
                        <a:pt x="347" y="0"/>
                        <a:pt x="348" y="0"/>
                        <a:pt x="350" y="0"/>
                      </a:cubicBezTo>
                      <a:cubicBezTo>
                        <a:pt x="351" y="0"/>
                        <a:pt x="353" y="0"/>
                        <a:pt x="354" y="0"/>
                      </a:cubicBezTo>
                      <a:cubicBezTo>
                        <a:pt x="356" y="0"/>
                        <a:pt x="357" y="0"/>
                        <a:pt x="358" y="0"/>
                      </a:cubicBezTo>
                      <a:cubicBezTo>
                        <a:pt x="360" y="1"/>
                        <a:pt x="361" y="1"/>
                        <a:pt x="362" y="1"/>
                      </a:cubicBezTo>
                      <a:cubicBezTo>
                        <a:pt x="367" y="2"/>
                        <a:pt x="371" y="4"/>
                        <a:pt x="373" y="5"/>
                      </a:cubicBezTo>
                      <a:cubicBezTo>
                        <a:pt x="374" y="5"/>
                        <a:pt x="375" y="6"/>
                        <a:pt x="376" y="6"/>
                      </a:cubicBezTo>
                      <a:cubicBezTo>
                        <a:pt x="377" y="6"/>
                        <a:pt x="377" y="6"/>
                        <a:pt x="377" y="6"/>
                      </a:cubicBezTo>
                      <a:lnTo>
                        <a:pt x="375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9" name="Freeform 69"/>
                <p:cNvSpPr/>
                <p:nvPr/>
              </p:nvSpPr>
              <p:spPr bwMode="auto">
                <a:xfrm>
                  <a:off x="10543" y="6244"/>
                  <a:ext cx="963" cy="155"/>
                </a:xfrm>
                <a:custGeom>
                  <a:avLst/>
                  <a:gdLst>
                    <a:gd name="T0" fmla="*/ 181 w 182"/>
                    <a:gd name="T1" fmla="*/ 16 h 29"/>
                    <a:gd name="T2" fmla="*/ 173 w 182"/>
                    <a:gd name="T3" fmla="*/ 13 h 29"/>
                    <a:gd name="T4" fmla="*/ 153 w 182"/>
                    <a:gd name="T5" fmla="*/ 7 h 29"/>
                    <a:gd name="T6" fmla="*/ 123 w 182"/>
                    <a:gd name="T7" fmla="*/ 4 h 29"/>
                    <a:gd name="T8" fmla="*/ 89 w 182"/>
                    <a:gd name="T9" fmla="*/ 6 h 29"/>
                    <a:gd name="T10" fmla="*/ 56 w 182"/>
                    <a:gd name="T11" fmla="*/ 16 h 29"/>
                    <a:gd name="T12" fmla="*/ 28 w 182"/>
                    <a:gd name="T13" fmla="*/ 26 h 29"/>
                    <a:gd name="T14" fmla="*/ 17 w 182"/>
                    <a:gd name="T15" fmla="*/ 28 h 29"/>
                    <a:gd name="T16" fmla="*/ 8 w 182"/>
                    <a:gd name="T17" fmla="*/ 29 h 29"/>
                    <a:gd name="T18" fmla="*/ 2 w 182"/>
                    <a:gd name="T19" fmla="*/ 29 h 29"/>
                    <a:gd name="T20" fmla="*/ 0 w 182"/>
                    <a:gd name="T21" fmla="*/ 29 h 29"/>
                    <a:gd name="T22" fmla="*/ 0 w 182"/>
                    <a:gd name="T23" fmla="*/ 26 h 29"/>
                    <a:gd name="T24" fmla="*/ 2 w 182"/>
                    <a:gd name="T25" fmla="*/ 26 h 29"/>
                    <a:gd name="T26" fmla="*/ 7 w 182"/>
                    <a:gd name="T27" fmla="*/ 25 h 29"/>
                    <a:gd name="T28" fmla="*/ 16 w 182"/>
                    <a:gd name="T29" fmla="*/ 24 h 29"/>
                    <a:gd name="T30" fmla="*/ 27 w 182"/>
                    <a:gd name="T31" fmla="*/ 22 h 29"/>
                    <a:gd name="T32" fmla="*/ 54 w 182"/>
                    <a:gd name="T33" fmla="*/ 13 h 29"/>
                    <a:gd name="T34" fmla="*/ 88 w 182"/>
                    <a:gd name="T35" fmla="*/ 3 h 29"/>
                    <a:gd name="T36" fmla="*/ 123 w 182"/>
                    <a:gd name="T37" fmla="*/ 0 h 29"/>
                    <a:gd name="T38" fmla="*/ 154 w 182"/>
                    <a:gd name="T39" fmla="*/ 4 h 29"/>
                    <a:gd name="T40" fmla="*/ 175 w 182"/>
                    <a:gd name="T41" fmla="*/ 10 h 29"/>
                    <a:gd name="T42" fmla="*/ 182 w 182"/>
                    <a:gd name="T43" fmla="*/ 13 h 29"/>
                    <a:gd name="T44" fmla="*/ 181 w 182"/>
                    <a:gd name="T45" fmla="*/ 1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2" h="29">
                      <a:moveTo>
                        <a:pt x="181" y="16"/>
                      </a:moveTo>
                      <a:cubicBezTo>
                        <a:pt x="181" y="16"/>
                        <a:pt x="178" y="15"/>
                        <a:pt x="173" y="13"/>
                      </a:cubicBezTo>
                      <a:cubicBezTo>
                        <a:pt x="169" y="11"/>
                        <a:pt x="162" y="9"/>
                        <a:pt x="153" y="7"/>
                      </a:cubicBezTo>
                      <a:cubicBezTo>
                        <a:pt x="144" y="5"/>
                        <a:pt x="134" y="4"/>
                        <a:pt x="123" y="4"/>
                      </a:cubicBezTo>
                      <a:cubicBezTo>
                        <a:pt x="112" y="4"/>
                        <a:pt x="100" y="4"/>
                        <a:pt x="89" y="6"/>
                      </a:cubicBezTo>
                      <a:cubicBezTo>
                        <a:pt x="77" y="8"/>
                        <a:pt x="66" y="12"/>
                        <a:pt x="56" y="16"/>
                      </a:cubicBezTo>
                      <a:cubicBezTo>
                        <a:pt x="45" y="20"/>
                        <a:pt x="36" y="24"/>
                        <a:pt x="28" y="26"/>
                      </a:cubicBezTo>
                      <a:cubicBezTo>
                        <a:pt x="24" y="26"/>
                        <a:pt x="20" y="27"/>
                        <a:pt x="17" y="28"/>
                      </a:cubicBezTo>
                      <a:cubicBezTo>
                        <a:pt x="13" y="28"/>
                        <a:pt x="10" y="29"/>
                        <a:pt x="8" y="29"/>
                      </a:cubicBezTo>
                      <a:cubicBezTo>
                        <a:pt x="5" y="29"/>
                        <a:pt x="3" y="29"/>
                        <a:pt x="2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6"/>
                        <a:pt x="2" y="26"/>
                      </a:cubicBezTo>
                      <a:cubicBezTo>
                        <a:pt x="3" y="25"/>
                        <a:pt x="5" y="25"/>
                        <a:pt x="7" y="25"/>
                      </a:cubicBezTo>
                      <a:cubicBezTo>
                        <a:pt x="10" y="25"/>
                        <a:pt x="13" y="25"/>
                        <a:pt x="16" y="24"/>
                      </a:cubicBezTo>
                      <a:cubicBezTo>
                        <a:pt x="19" y="24"/>
                        <a:pt x="23" y="23"/>
                        <a:pt x="27" y="22"/>
                      </a:cubicBezTo>
                      <a:cubicBezTo>
                        <a:pt x="35" y="20"/>
                        <a:pt x="44" y="17"/>
                        <a:pt x="54" y="13"/>
                      </a:cubicBezTo>
                      <a:cubicBezTo>
                        <a:pt x="64" y="9"/>
                        <a:pt x="76" y="5"/>
                        <a:pt x="88" y="3"/>
                      </a:cubicBezTo>
                      <a:cubicBezTo>
                        <a:pt x="100" y="1"/>
                        <a:pt x="112" y="0"/>
                        <a:pt x="123" y="0"/>
                      </a:cubicBezTo>
                      <a:cubicBezTo>
                        <a:pt x="134" y="1"/>
                        <a:pt x="145" y="2"/>
                        <a:pt x="154" y="4"/>
                      </a:cubicBezTo>
                      <a:cubicBezTo>
                        <a:pt x="163" y="5"/>
                        <a:pt x="170" y="8"/>
                        <a:pt x="175" y="10"/>
                      </a:cubicBezTo>
                      <a:cubicBezTo>
                        <a:pt x="180" y="11"/>
                        <a:pt x="182" y="13"/>
                        <a:pt x="182" y="13"/>
                      </a:cubicBezTo>
                      <a:lnTo>
                        <a:pt x="181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0" name="Freeform 70"/>
                <p:cNvSpPr>
                  <a:spLocks noEditPoints="1"/>
                </p:cNvSpPr>
                <p:nvPr/>
              </p:nvSpPr>
              <p:spPr bwMode="auto">
                <a:xfrm>
                  <a:off x="11485" y="6292"/>
                  <a:ext cx="79" cy="81"/>
                </a:xfrm>
                <a:custGeom>
                  <a:avLst/>
                  <a:gdLst>
                    <a:gd name="T0" fmla="*/ 14 w 15"/>
                    <a:gd name="T1" fmla="*/ 10 h 15"/>
                    <a:gd name="T2" fmla="*/ 10 w 15"/>
                    <a:gd name="T3" fmla="*/ 1 h 15"/>
                    <a:gd name="T4" fmla="*/ 2 w 15"/>
                    <a:gd name="T5" fmla="*/ 5 h 15"/>
                    <a:gd name="T6" fmla="*/ 5 w 15"/>
                    <a:gd name="T7" fmla="*/ 13 h 15"/>
                    <a:gd name="T8" fmla="*/ 14 w 15"/>
                    <a:gd name="T9" fmla="*/ 10 h 15"/>
                    <a:gd name="T10" fmla="*/ 10 w 15"/>
                    <a:gd name="T11" fmla="*/ 8 h 15"/>
                    <a:gd name="T12" fmla="*/ 7 w 15"/>
                    <a:gd name="T13" fmla="*/ 10 h 15"/>
                    <a:gd name="T14" fmla="*/ 5 w 15"/>
                    <a:gd name="T15" fmla="*/ 6 h 15"/>
                    <a:gd name="T16" fmla="*/ 9 w 15"/>
                    <a:gd name="T17" fmla="*/ 5 h 15"/>
                    <a:gd name="T18" fmla="*/ 10 w 15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4" y="10"/>
                      </a:moveTo>
                      <a:cubicBezTo>
                        <a:pt x="15" y="6"/>
                        <a:pt x="13" y="3"/>
                        <a:pt x="10" y="1"/>
                      </a:cubicBezTo>
                      <a:cubicBezTo>
                        <a:pt x="7" y="0"/>
                        <a:pt x="3" y="2"/>
                        <a:pt x="2" y="5"/>
                      </a:cubicBezTo>
                      <a:cubicBezTo>
                        <a:pt x="0" y="8"/>
                        <a:pt x="2" y="12"/>
                        <a:pt x="5" y="13"/>
                      </a:cubicBezTo>
                      <a:cubicBezTo>
                        <a:pt x="9" y="15"/>
                        <a:pt x="12" y="13"/>
                        <a:pt x="14" y="10"/>
                      </a:cubicBezTo>
                      <a:close/>
                      <a:moveTo>
                        <a:pt x="10" y="8"/>
                      </a:moveTo>
                      <a:cubicBezTo>
                        <a:pt x="10" y="10"/>
                        <a:pt x="8" y="11"/>
                        <a:pt x="7" y="10"/>
                      </a:cubicBezTo>
                      <a:cubicBezTo>
                        <a:pt x="5" y="9"/>
                        <a:pt x="5" y="8"/>
                        <a:pt x="5" y="6"/>
                      </a:cubicBezTo>
                      <a:cubicBezTo>
                        <a:pt x="6" y="5"/>
                        <a:pt x="7" y="4"/>
                        <a:pt x="9" y="5"/>
                      </a:cubicBezTo>
                      <a:cubicBezTo>
                        <a:pt x="10" y="5"/>
                        <a:pt x="11" y="7"/>
                        <a:pt x="1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1" name="Freeform 71"/>
                <p:cNvSpPr/>
                <p:nvPr/>
              </p:nvSpPr>
              <p:spPr bwMode="auto">
                <a:xfrm>
                  <a:off x="11586" y="6212"/>
                  <a:ext cx="979" cy="192"/>
                </a:xfrm>
                <a:custGeom>
                  <a:avLst/>
                  <a:gdLst>
                    <a:gd name="T0" fmla="*/ 183 w 185"/>
                    <a:gd name="T1" fmla="*/ 11 h 36"/>
                    <a:gd name="T2" fmla="*/ 175 w 185"/>
                    <a:gd name="T3" fmla="*/ 8 h 36"/>
                    <a:gd name="T4" fmla="*/ 166 w 185"/>
                    <a:gd name="T5" fmla="*/ 6 h 36"/>
                    <a:gd name="T6" fmla="*/ 153 w 185"/>
                    <a:gd name="T7" fmla="*/ 4 h 36"/>
                    <a:gd name="T8" fmla="*/ 123 w 185"/>
                    <a:gd name="T9" fmla="*/ 11 h 36"/>
                    <a:gd name="T10" fmla="*/ 92 w 185"/>
                    <a:gd name="T11" fmla="*/ 27 h 36"/>
                    <a:gd name="T12" fmla="*/ 59 w 185"/>
                    <a:gd name="T13" fmla="*/ 35 h 36"/>
                    <a:gd name="T14" fmla="*/ 29 w 185"/>
                    <a:gd name="T15" fmla="*/ 34 h 36"/>
                    <a:gd name="T16" fmla="*/ 8 w 185"/>
                    <a:gd name="T17" fmla="*/ 31 h 36"/>
                    <a:gd name="T18" fmla="*/ 2 w 185"/>
                    <a:gd name="T19" fmla="*/ 29 h 36"/>
                    <a:gd name="T20" fmla="*/ 0 w 185"/>
                    <a:gd name="T21" fmla="*/ 28 h 36"/>
                    <a:gd name="T22" fmla="*/ 2 w 185"/>
                    <a:gd name="T23" fmla="*/ 25 h 36"/>
                    <a:gd name="T24" fmla="*/ 4 w 185"/>
                    <a:gd name="T25" fmla="*/ 25 h 36"/>
                    <a:gd name="T26" fmla="*/ 9 w 185"/>
                    <a:gd name="T27" fmla="*/ 27 h 36"/>
                    <a:gd name="T28" fmla="*/ 29 w 185"/>
                    <a:gd name="T29" fmla="*/ 31 h 36"/>
                    <a:gd name="T30" fmla="*/ 58 w 185"/>
                    <a:gd name="T31" fmla="*/ 31 h 36"/>
                    <a:gd name="T32" fmla="*/ 90 w 185"/>
                    <a:gd name="T33" fmla="*/ 23 h 36"/>
                    <a:gd name="T34" fmla="*/ 121 w 185"/>
                    <a:gd name="T35" fmla="*/ 8 h 36"/>
                    <a:gd name="T36" fmla="*/ 129 w 185"/>
                    <a:gd name="T37" fmla="*/ 4 h 36"/>
                    <a:gd name="T38" fmla="*/ 138 w 185"/>
                    <a:gd name="T39" fmla="*/ 2 h 36"/>
                    <a:gd name="T40" fmla="*/ 146 w 185"/>
                    <a:gd name="T41" fmla="*/ 1 h 36"/>
                    <a:gd name="T42" fmla="*/ 154 w 185"/>
                    <a:gd name="T43" fmla="*/ 0 h 36"/>
                    <a:gd name="T44" fmla="*/ 167 w 185"/>
                    <a:gd name="T45" fmla="*/ 2 h 36"/>
                    <a:gd name="T46" fmla="*/ 176 w 185"/>
                    <a:gd name="T47" fmla="*/ 5 h 36"/>
                    <a:gd name="T48" fmla="*/ 185 w 185"/>
                    <a:gd name="T49" fmla="*/ 8 h 36"/>
                    <a:gd name="T50" fmla="*/ 183 w 185"/>
                    <a:gd name="T51" fmla="*/ 1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5" h="36">
                      <a:moveTo>
                        <a:pt x="183" y="11"/>
                      </a:moveTo>
                      <a:cubicBezTo>
                        <a:pt x="183" y="11"/>
                        <a:pt x="180" y="10"/>
                        <a:pt x="175" y="8"/>
                      </a:cubicBezTo>
                      <a:cubicBezTo>
                        <a:pt x="173" y="7"/>
                        <a:pt x="170" y="7"/>
                        <a:pt x="166" y="6"/>
                      </a:cubicBezTo>
                      <a:cubicBezTo>
                        <a:pt x="162" y="5"/>
                        <a:pt x="158" y="5"/>
                        <a:pt x="153" y="4"/>
                      </a:cubicBezTo>
                      <a:cubicBezTo>
                        <a:pt x="144" y="4"/>
                        <a:pt x="133" y="6"/>
                        <a:pt x="123" y="11"/>
                      </a:cubicBezTo>
                      <a:cubicBezTo>
                        <a:pt x="113" y="16"/>
                        <a:pt x="102" y="22"/>
                        <a:pt x="92" y="27"/>
                      </a:cubicBezTo>
                      <a:cubicBezTo>
                        <a:pt x="81" y="31"/>
                        <a:pt x="70" y="34"/>
                        <a:pt x="59" y="35"/>
                      </a:cubicBezTo>
                      <a:cubicBezTo>
                        <a:pt x="48" y="36"/>
                        <a:pt x="38" y="35"/>
                        <a:pt x="29" y="34"/>
                      </a:cubicBezTo>
                      <a:cubicBezTo>
                        <a:pt x="20" y="33"/>
                        <a:pt x="13" y="32"/>
                        <a:pt x="8" y="31"/>
                      </a:cubicBezTo>
                      <a:cubicBezTo>
                        <a:pt x="6" y="30"/>
                        <a:pt x="4" y="29"/>
                        <a:pt x="2" y="29"/>
                      </a:cubicBezTo>
                      <a:cubicBezTo>
                        <a:pt x="1" y="28"/>
                        <a:pt x="0" y="28"/>
                        <a:pt x="0" y="28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4" y="25"/>
                      </a:cubicBezTo>
                      <a:cubicBezTo>
                        <a:pt x="5" y="26"/>
                        <a:pt x="7" y="26"/>
                        <a:pt x="9" y="27"/>
                      </a:cubicBezTo>
                      <a:cubicBezTo>
                        <a:pt x="14" y="28"/>
                        <a:pt x="21" y="30"/>
                        <a:pt x="29" y="31"/>
                      </a:cubicBezTo>
                      <a:cubicBezTo>
                        <a:pt x="38" y="32"/>
                        <a:pt x="48" y="32"/>
                        <a:pt x="58" y="31"/>
                      </a:cubicBezTo>
                      <a:cubicBezTo>
                        <a:pt x="69" y="30"/>
                        <a:pt x="80" y="28"/>
                        <a:pt x="90" y="23"/>
                      </a:cubicBezTo>
                      <a:cubicBezTo>
                        <a:pt x="101" y="19"/>
                        <a:pt x="111" y="13"/>
                        <a:pt x="121" y="8"/>
                      </a:cubicBezTo>
                      <a:cubicBezTo>
                        <a:pt x="124" y="7"/>
                        <a:pt x="127" y="5"/>
                        <a:pt x="129" y="4"/>
                      </a:cubicBezTo>
                      <a:cubicBezTo>
                        <a:pt x="132" y="4"/>
                        <a:pt x="135" y="3"/>
                        <a:pt x="138" y="2"/>
                      </a:cubicBezTo>
                      <a:cubicBezTo>
                        <a:pt x="140" y="2"/>
                        <a:pt x="143" y="1"/>
                        <a:pt x="146" y="1"/>
                      </a:cubicBezTo>
                      <a:cubicBezTo>
                        <a:pt x="148" y="1"/>
                        <a:pt x="151" y="1"/>
                        <a:pt x="154" y="0"/>
                      </a:cubicBezTo>
                      <a:cubicBezTo>
                        <a:pt x="158" y="1"/>
                        <a:pt x="163" y="1"/>
                        <a:pt x="167" y="2"/>
                      </a:cubicBezTo>
                      <a:cubicBezTo>
                        <a:pt x="171" y="3"/>
                        <a:pt x="174" y="4"/>
                        <a:pt x="176" y="5"/>
                      </a:cubicBezTo>
                      <a:cubicBezTo>
                        <a:pt x="182" y="7"/>
                        <a:pt x="185" y="8"/>
                        <a:pt x="185" y="8"/>
                      </a:cubicBezTo>
                      <a:lnTo>
                        <a:pt x="183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2" name="Freeform 72"/>
                <p:cNvSpPr/>
                <p:nvPr/>
              </p:nvSpPr>
              <p:spPr bwMode="auto">
                <a:xfrm>
                  <a:off x="12400" y="6319"/>
                  <a:ext cx="155" cy="1790"/>
                </a:xfrm>
                <a:custGeom>
                  <a:avLst/>
                  <a:gdLst>
                    <a:gd name="T0" fmla="*/ 24 w 29"/>
                    <a:gd name="T1" fmla="*/ 332 h 337"/>
                    <a:gd name="T2" fmla="*/ 25 w 29"/>
                    <a:gd name="T3" fmla="*/ 324 h 337"/>
                    <a:gd name="T4" fmla="*/ 25 w 29"/>
                    <a:gd name="T5" fmla="*/ 319 h 337"/>
                    <a:gd name="T6" fmla="*/ 21 w 29"/>
                    <a:gd name="T7" fmla="*/ 312 h 337"/>
                    <a:gd name="T8" fmla="*/ 4 w 29"/>
                    <a:gd name="T9" fmla="*/ 290 h 337"/>
                    <a:gd name="T10" fmla="*/ 5 w 29"/>
                    <a:gd name="T11" fmla="*/ 252 h 337"/>
                    <a:gd name="T12" fmla="*/ 24 w 29"/>
                    <a:gd name="T13" fmla="*/ 227 h 337"/>
                    <a:gd name="T14" fmla="*/ 20 w 29"/>
                    <a:gd name="T15" fmla="*/ 204 h 337"/>
                    <a:gd name="T16" fmla="*/ 2 w 29"/>
                    <a:gd name="T17" fmla="*/ 178 h 337"/>
                    <a:gd name="T18" fmla="*/ 0 w 29"/>
                    <a:gd name="T19" fmla="*/ 166 h 337"/>
                    <a:gd name="T20" fmla="*/ 1 w 29"/>
                    <a:gd name="T21" fmla="*/ 154 h 337"/>
                    <a:gd name="T22" fmla="*/ 6 w 29"/>
                    <a:gd name="T23" fmla="*/ 143 h 337"/>
                    <a:gd name="T24" fmla="*/ 19 w 29"/>
                    <a:gd name="T25" fmla="*/ 128 h 337"/>
                    <a:gd name="T26" fmla="*/ 24 w 29"/>
                    <a:gd name="T27" fmla="*/ 105 h 337"/>
                    <a:gd name="T28" fmla="*/ 6 w 29"/>
                    <a:gd name="T29" fmla="*/ 80 h 337"/>
                    <a:gd name="T30" fmla="*/ 0 w 29"/>
                    <a:gd name="T31" fmla="*/ 56 h 337"/>
                    <a:gd name="T32" fmla="*/ 3 w 29"/>
                    <a:gd name="T33" fmla="*/ 42 h 337"/>
                    <a:gd name="T34" fmla="*/ 25 w 29"/>
                    <a:gd name="T35" fmla="*/ 4 h 337"/>
                    <a:gd name="T36" fmla="*/ 25 w 29"/>
                    <a:gd name="T37" fmla="*/ 4 h 337"/>
                    <a:gd name="T38" fmla="*/ 26 w 29"/>
                    <a:gd name="T39" fmla="*/ 0 h 337"/>
                    <a:gd name="T40" fmla="*/ 28 w 29"/>
                    <a:gd name="T41" fmla="*/ 1 h 337"/>
                    <a:gd name="T42" fmla="*/ 29 w 29"/>
                    <a:gd name="T43" fmla="*/ 4 h 337"/>
                    <a:gd name="T44" fmla="*/ 20 w 29"/>
                    <a:gd name="T45" fmla="*/ 21 h 337"/>
                    <a:gd name="T46" fmla="*/ 4 w 29"/>
                    <a:gd name="T47" fmla="*/ 61 h 337"/>
                    <a:gd name="T48" fmla="*/ 20 w 29"/>
                    <a:gd name="T49" fmla="*/ 92 h 337"/>
                    <a:gd name="T50" fmla="*/ 28 w 29"/>
                    <a:gd name="T51" fmla="*/ 118 h 337"/>
                    <a:gd name="T52" fmla="*/ 9 w 29"/>
                    <a:gd name="T53" fmla="*/ 145 h 337"/>
                    <a:gd name="T54" fmla="*/ 5 w 29"/>
                    <a:gd name="T55" fmla="*/ 155 h 337"/>
                    <a:gd name="T56" fmla="*/ 4 w 29"/>
                    <a:gd name="T57" fmla="*/ 166 h 337"/>
                    <a:gd name="T58" fmla="*/ 23 w 29"/>
                    <a:gd name="T59" fmla="*/ 202 h 337"/>
                    <a:gd name="T60" fmla="*/ 27 w 29"/>
                    <a:gd name="T61" fmla="*/ 228 h 337"/>
                    <a:gd name="T62" fmla="*/ 8 w 29"/>
                    <a:gd name="T63" fmla="*/ 254 h 337"/>
                    <a:gd name="T64" fmla="*/ 7 w 29"/>
                    <a:gd name="T65" fmla="*/ 289 h 337"/>
                    <a:gd name="T66" fmla="*/ 23 w 29"/>
                    <a:gd name="T67" fmla="*/ 310 h 337"/>
                    <a:gd name="T68" fmla="*/ 29 w 29"/>
                    <a:gd name="T69" fmla="*/ 329 h 337"/>
                    <a:gd name="T70" fmla="*/ 27 w 29"/>
                    <a:gd name="T71" fmla="*/ 337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9" h="337">
                      <a:moveTo>
                        <a:pt x="23" y="335"/>
                      </a:moveTo>
                      <a:cubicBezTo>
                        <a:pt x="23" y="335"/>
                        <a:pt x="24" y="334"/>
                        <a:pt x="24" y="332"/>
                      </a:cubicBezTo>
                      <a:cubicBezTo>
                        <a:pt x="25" y="332"/>
                        <a:pt x="25" y="330"/>
                        <a:pt x="25" y="329"/>
                      </a:cubicBezTo>
                      <a:cubicBezTo>
                        <a:pt x="25" y="327"/>
                        <a:pt x="26" y="326"/>
                        <a:pt x="25" y="324"/>
                      </a:cubicBezTo>
                      <a:cubicBezTo>
                        <a:pt x="25" y="323"/>
                        <a:pt x="25" y="322"/>
                        <a:pt x="25" y="321"/>
                      </a:cubicBezTo>
                      <a:cubicBezTo>
                        <a:pt x="25" y="320"/>
                        <a:pt x="25" y="320"/>
                        <a:pt x="25" y="319"/>
                      </a:cubicBezTo>
                      <a:cubicBezTo>
                        <a:pt x="25" y="319"/>
                        <a:pt x="24" y="318"/>
                        <a:pt x="24" y="318"/>
                      </a:cubicBezTo>
                      <a:cubicBezTo>
                        <a:pt x="24" y="316"/>
                        <a:pt x="22" y="314"/>
                        <a:pt x="21" y="312"/>
                      </a:cubicBezTo>
                      <a:cubicBezTo>
                        <a:pt x="19" y="309"/>
                        <a:pt x="16" y="307"/>
                        <a:pt x="13" y="304"/>
                      </a:cubicBezTo>
                      <a:cubicBezTo>
                        <a:pt x="10" y="300"/>
                        <a:pt x="6" y="296"/>
                        <a:pt x="4" y="290"/>
                      </a:cubicBezTo>
                      <a:cubicBezTo>
                        <a:pt x="1" y="284"/>
                        <a:pt x="0" y="278"/>
                        <a:pt x="0" y="272"/>
                      </a:cubicBezTo>
                      <a:cubicBezTo>
                        <a:pt x="0" y="265"/>
                        <a:pt x="1" y="258"/>
                        <a:pt x="5" y="252"/>
                      </a:cubicBezTo>
                      <a:cubicBezTo>
                        <a:pt x="8" y="246"/>
                        <a:pt x="13" y="241"/>
                        <a:pt x="17" y="237"/>
                      </a:cubicBezTo>
                      <a:cubicBezTo>
                        <a:pt x="20" y="233"/>
                        <a:pt x="23" y="230"/>
                        <a:pt x="24" y="227"/>
                      </a:cubicBezTo>
                      <a:cubicBezTo>
                        <a:pt x="25" y="223"/>
                        <a:pt x="26" y="219"/>
                        <a:pt x="25" y="215"/>
                      </a:cubicBezTo>
                      <a:cubicBezTo>
                        <a:pt x="24" y="211"/>
                        <a:pt x="23" y="208"/>
                        <a:pt x="20" y="204"/>
                      </a:cubicBezTo>
                      <a:cubicBezTo>
                        <a:pt x="17" y="200"/>
                        <a:pt x="12" y="196"/>
                        <a:pt x="7" y="189"/>
                      </a:cubicBezTo>
                      <a:cubicBezTo>
                        <a:pt x="5" y="186"/>
                        <a:pt x="3" y="182"/>
                        <a:pt x="2" y="178"/>
                      </a:cubicBezTo>
                      <a:cubicBezTo>
                        <a:pt x="1" y="176"/>
                        <a:pt x="1" y="174"/>
                        <a:pt x="0" y="172"/>
                      </a:cubicBezTo>
                      <a:cubicBezTo>
                        <a:pt x="0" y="170"/>
                        <a:pt x="0" y="168"/>
                        <a:pt x="0" y="166"/>
                      </a:cubicBezTo>
                      <a:cubicBezTo>
                        <a:pt x="0" y="164"/>
                        <a:pt x="0" y="162"/>
                        <a:pt x="0" y="160"/>
                      </a:cubicBezTo>
                      <a:cubicBezTo>
                        <a:pt x="0" y="158"/>
                        <a:pt x="1" y="156"/>
                        <a:pt x="1" y="154"/>
                      </a:cubicBezTo>
                      <a:cubicBezTo>
                        <a:pt x="2" y="152"/>
                        <a:pt x="2" y="150"/>
                        <a:pt x="3" y="148"/>
                      </a:cubicBezTo>
                      <a:cubicBezTo>
                        <a:pt x="4" y="147"/>
                        <a:pt x="5" y="145"/>
                        <a:pt x="6" y="143"/>
                      </a:cubicBezTo>
                      <a:cubicBezTo>
                        <a:pt x="8" y="139"/>
                        <a:pt x="11" y="137"/>
                        <a:pt x="13" y="134"/>
                      </a:cubicBezTo>
                      <a:cubicBezTo>
                        <a:pt x="15" y="132"/>
                        <a:pt x="17" y="130"/>
                        <a:pt x="19" y="128"/>
                      </a:cubicBezTo>
                      <a:cubicBezTo>
                        <a:pt x="23" y="124"/>
                        <a:pt x="24" y="121"/>
                        <a:pt x="25" y="117"/>
                      </a:cubicBezTo>
                      <a:cubicBezTo>
                        <a:pt x="26" y="113"/>
                        <a:pt x="25" y="108"/>
                        <a:pt x="24" y="105"/>
                      </a:cubicBezTo>
                      <a:cubicBezTo>
                        <a:pt x="23" y="101"/>
                        <a:pt x="21" y="98"/>
                        <a:pt x="17" y="95"/>
                      </a:cubicBezTo>
                      <a:cubicBezTo>
                        <a:pt x="14" y="91"/>
                        <a:pt x="9" y="86"/>
                        <a:pt x="6" y="80"/>
                      </a:cubicBezTo>
                      <a:cubicBezTo>
                        <a:pt x="2" y="74"/>
                        <a:pt x="0" y="67"/>
                        <a:pt x="0" y="61"/>
                      </a:cubicBezTo>
                      <a:cubicBezTo>
                        <a:pt x="0" y="59"/>
                        <a:pt x="0" y="58"/>
                        <a:pt x="0" y="56"/>
                      </a:cubicBezTo>
                      <a:cubicBezTo>
                        <a:pt x="0" y="54"/>
                        <a:pt x="0" y="53"/>
                        <a:pt x="1" y="51"/>
                      </a:cubicBezTo>
                      <a:cubicBezTo>
                        <a:pt x="1" y="48"/>
                        <a:pt x="2" y="45"/>
                        <a:pt x="3" y="42"/>
                      </a:cubicBezTo>
                      <a:cubicBezTo>
                        <a:pt x="7" y="32"/>
                        <a:pt x="13" y="25"/>
                        <a:pt x="17" y="19"/>
                      </a:cubicBezTo>
                      <a:cubicBezTo>
                        <a:pt x="21" y="13"/>
                        <a:pt x="24" y="7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3"/>
                        <a:pt x="24" y="3"/>
                        <a:pt x="24" y="3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7" y="0"/>
                      </a:cubicBezTo>
                      <a:cubicBezTo>
                        <a:pt x="27" y="1"/>
                        <a:pt x="27" y="1"/>
                        <a:pt x="28" y="1"/>
                      </a:cubicBezTo>
                      <a:cubicBezTo>
                        <a:pt x="28" y="1"/>
                        <a:pt x="28" y="2"/>
                        <a:pt x="29" y="3"/>
                      </a:cubicBezTo>
                      <a:cubicBezTo>
                        <a:pt x="29" y="3"/>
                        <a:pt x="29" y="3"/>
                        <a:pt x="29" y="4"/>
                      </a:cubicBezTo>
                      <a:cubicBezTo>
                        <a:pt x="29" y="4"/>
                        <a:pt x="29" y="5"/>
                        <a:pt x="28" y="5"/>
                      </a:cubicBezTo>
                      <a:cubicBezTo>
                        <a:pt x="27" y="9"/>
                        <a:pt x="24" y="15"/>
                        <a:pt x="20" y="21"/>
                      </a:cubicBezTo>
                      <a:cubicBezTo>
                        <a:pt x="16" y="27"/>
                        <a:pt x="11" y="34"/>
                        <a:pt x="7" y="44"/>
                      </a:cubicBezTo>
                      <a:cubicBezTo>
                        <a:pt x="5" y="49"/>
                        <a:pt x="3" y="55"/>
                        <a:pt x="4" y="61"/>
                      </a:cubicBezTo>
                      <a:cubicBezTo>
                        <a:pt x="4" y="66"/>
                        <a:pt x="5" y="73"/>
                        <a:pt x="9" y="79"/>
                      </a:cubicBezTo>
                      <a:cubicBezTo>
                        <a:pt x="12" y="84"/>
                        <a:pt x="16" y="88"/>
                        <a:pt x="20" y="92"/>
                      </a:cubicBezTo>
                      <a:cubicBezTo>
                        <a:pt x="24" y="96"/>
                        <a:pt x="26" y="100"/>
                        <a:pt x="28" y="104"/>
                      </a:cubicBezTo>
                      <a:cubicBezTo>
                        <a:pt x="29" y="108"/>
                        <a:pt x="29" y="113"/>
                        <a:pt x="28" y="118"/>
                      </a:cubicBezTo>
                      <a:cubicBezTo>
                        <a:pt x="28" y="122"/>
                        <a:pt x="25" y="126"/>
                        <a:pt x="22" y="130"/>
                      </a:cubicBezTo>
                      <a:cubicBezTo>
                        <a:pt x="18" y="134"/>
                        <a:pt x="13" y="139"/>
                        <a:pt x="9" y="145"/>
                      </a:cubicBezTo>
                      <a:cubicBezTo>
                        <a:pt x="8" y="146"/>
                        <a:pt x="7" y="148"/>
                        <a:pt x="7" y="150"/>
                      </a:cubicBezTo>
                      <a:cubicBezTo>
                        <a:pt x="6" y="152"/>
                        <a:pt x="5" y="153"/>
                        <a:pt x="5" y="155"/>
                      </a:cubicBezTo>
                      <a:cubicBezTo>
                        <a:pt x="4" y="157"/>
                        <a:pt x="4" y="159"/>
                        <a:pt x="4" y="161"/>
                      </a:cubicBezTo>
                      <a:cubicBezTo>
                        <a:pt x="4" y="163"/>
                        <a:pt x="3" y="164"/>
                        <a:pt x="4" y="166"/>
                      </a:cubicBezTo>
                      <a:cubicBezTo>
                        <a:pt x="3" y="173"/>
                        <a:pt x="6" y="181"/>
                        <a:pt x="10" y="187"/>
                      </a:cubicBezTo>
                      <a:cubicBezTo>
                        <a:pt x="14" y="193"/>
                        <a:pt x="19" y="197"/>
                        <a:pt x="23" y="202"/>
                      </a:cubicBezTo>
                      <a:cubicBezTo>
                        <a:pt x="26" y="206"/>
                        <a:pt x="28" y="210"/>
                        <a:pt x="29" y="214"/>
                      </a:cubicBezTo>
                      <a:cubicBezTo>
                        <a:pt x="29" y="219"/>
                        <a:pt x="29" y="224"/>
                        <a:pt x="27" y="228"/>
                      </a:cubicBezTo>
                      <a:cubicBezTo>
                        <a:pt x="26" y="232"/>
                        <a:pt x="23" y="236"/>
                        <a:pt x="19" y="240"/>
                      </a:cubicBezTo>
                      <a:cubicBezTo>
                        <a:pt x="16" y="244"/>
                        <a:pt x="11" y="248"/>
                        <a:pt x="8" y="254"/>
                      </a:cubicBezTo>
                      <a:cubicBezTo>
                        <a:pt x="5" y="259"/>
                        <a:pt x="4" y="266"/>
                        <a:pt x="4" y="272"/>
                      </a:cubicBezTo>
                      <a:cubicBezTo>
                        <a:pt x="3" y="277"/>
                        <a:pt x="5" y="283"/>
                        <a:pt x="7" y="289"/>
                      </a:cubicBezTo>
                      <a:cubicBezTo>
                        <a:pt x="9" y="294"/>
                        <a:pt x="13" y="298"/>
                        <a:pt x="16" y="301"/>
                      </a:cubicBezTo>
                      <a:cubicBezTo>
                        <a:pt x="19" y="304"/>
                        <a:pt x="22" y="307"/>
                        <a:pt x="23" y="310"/>
                      </a:cubicBezTo>
                      <a:cubicBezTo>
                        <a:pt x="28" y="314"/>
                        <a:pt x="29" y="319"/>
                        <a:pt x="29" y="324"/>
                      </a:cubicBezTo>
                      <a:cubicBezTo>
                        <a:pt x="29" y="326"/>
                        <a:pt x="29" y="328"/>
                        <a:pt x="29" y="329"/>
                      </a:cubicBezTo>
                      <a:cubicBezTo>
                        <a:pt x="28" y="331"/>
                        <a:pt x="28" y="332"/>
                        <a:pt x="28" y="333"/>
                      </a:cubicBezTo>
                      <a:cubicBezTo>
                        <a:pt x="27" y="336"/>
                        <a:pt x="27" y="337"/>
                        <a:pt x="27" y="337"/>
                      </a:cubicBezTo>
                      <a:lnTo>
                        <a:pt x="23" y="3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3" name="Freeform 73"/>
                <p:cNvSpPr/>
                <p:nvPr/>
              </p:nvSpPr>
              <p:spPr bwMode="auto">
                <a:xfrm>
                  <a:off x="12469" y="6256"/>
                  <a:ext cx="159" cy="896"/>
                </a:xfrm>
                <a:custGeom>
                  <a:avLst/>
                  <a:gdLst>
                    <a:gd name="T0" fmla="*/ 2 w 30"/>
                    <a:gd name="T1" fmla="*/ 167 h 169"/>
                    <a:gd name="T2" fmla="*/ 5 w 30"/>
                    <a:gd name="T3" fmla="*/ 161 h 169"/>
                    <a:gd name="T4" fmla="*/ 11 w 30"/>
                    <a:gd name="T5" fmla="*/ 154 h 169"/>
                    <a:gd name="T6" fmla="*/ 19 w 30"/>
                    <a:gd name="T7" fmla="*/ 145 h 169"/>
                    <a:gd name="T8" fmla="*/ 25 w 30"/>
                    <a:gd name="T9" fmla="*/ 131 h 169"/>
                    <a:gd name="T10" fmla="*/ 24 w 30"/>
                    <a:gd name="T11" fmla="*/ 115 h 169"/>
                    <a:gd name="T12" fmla="*/ 15 w 30"/>
                    <a:gd name="T13" fmla="*/ 99 h 169"/>
                    <a:gd name="T14" fmla="*/ 4 w 30"/>
                    <a:gd name="T15" fmla="*/ 87 h 169"/>
                    <a:gd name="T16" fmla="*/ 0 w 30"/>
                    <a:gd name="T17" fmla="*/ 72 h 169"/>
                    <a:gd name="T18" fmla="*/ 4 w 30"/>
                    <a:gd name="T19" fmla="*/ 57 h 169"/>
                    <a:gd name="T20" fmla="*/ 19 w 30"/>
                    <a:gd name="T21" fmla="*/ 32 h 169"/>
                    <a:gd name="T22" fmla="*/ 24 w 30"/>
                    <a:gd name="T23" fmla="*/ 21 h 169"/>
                    <a:gd name="T24" fmla="*/ 25 w 30"/>
                    <a:gd name="T25" fmla="*/ 15 h 169"/>
                    <a:gd name="T26" fmla="*/ 24 w 30"/>
                    <a:gd name="T27" fmla="*/ 10 h 169"/>
                    <a:gd name="T28" fmla="*/ 19 w 30"/>
                    <a:gd name="T29" fmla="*/ 5 h 169"/>
                    <a:gd name="T30" fmla="*/ 17 w 30"/>
                    <a:gd name="T31" fmla="*/ 4 h 169"/>
                    <a:gd name="T32" fmla="*/ 17 w 30"/>
                    <a:gd name="T33" fmla="*/ 3 h 169"/>
                    <a:gd name="T34" fmla="*/ 18 w 30"/>
                    <a:gd name="T35" fmla="*/ 0 h 169"/>
                    <a:gd name="T36" fmla="*/ 21 w 30"/>
                    <a:gd name="T37" fmla="*/ 1 h 169"/>
                    <a:gd name="T38" fmla="*/ 27 w 30"/>
                    <a:gd name="T39" fmla="*/ 8 h 169"/>
                    <a:gd name="T40" fmla="*/ 29 w 30"/>
                    <a:gd name="T41" fmla="*/ 14 h 169"/>
                    <a:gd name="T42" fmla="*/ 28 w 30"/>
                    <a:gd name="T43" fmla="*/ 22 h 169"/>
                    <a:gd name="T44" fmla="*/ 22 w 30"/>
                    <a:gd name="T45" fmla="*/ 34 h 169"/>
                    <a:gd name="T46" fmla="*/ 7 w 30"/>
                    <a:gd name="T47" fmla="*/ 58 h 169"/>
                    <a:gd name="T48" fmla="*/ 4 w 30"/>
                    <a:gd name="T49" fmla="*/ 72 h 169"/>
                    <a:gd name="T50" fmla="*/ 8 w 30"/>
                    <a:gd name="T51" fmla="*/ 85 h 169"/>
                    <a:gd name="T52" fmla="*/ 18 w 30"/>
                    <a:gd name="T53" fmla="*/ 97 h 169"/>
                    <a:gd name="T54" fmla="*/ 28 w 30"/>
                    <a:gd name="T55" fmla="*/ 114 h 169"/>
                    <a:gd name="T56" fmla="*/ 28 w 30"/>
                    <a:gd name="T57" fmla="*/ 132 h 169"/>
                    <a:gd name="T58" fmla="*/ 22 w 30"/>
                    <a:gd name="T59" fmla="*/ 147 h 169"/>
                    <a:gd name="T60" fmla="*/ 13 w 30"/>
                    <a:gd name="T61" fmla="*/ 157 h 169"/>
                    <a:gd name="T62" fmla="*/ 8 w 30"/>
                    <a:gd name="T63" fmla="*/ 163 h 169"/>
                    <a:gd name="T64" fmla="*/ 5 w 30"/>
                    <a:gd name="T65" fmla="*/ 169 h 169"/>
                    <a:gd name="T66" fmla="*/ 2 w 30"/>
                    <a:gd name="T67" fmla="*/ 16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169">
                      <a:moveTo>
                        <a:pt x="2" y="167"/>
                      </a:moveTo>
                      <a:cubicBezTo>
                        <a:pt x="2" y="167"/>
                        <a:pt x="2" y="165"/>
                        <a:pt x="5" y="161"/>
                      </a:cubicBezTo>
                      <a:cubicBezTo>
                        <a:pt x="6" y="159"/>
                        <a:pt x="8" y="157"/>
                        <a:pt x="11" y="154"/>
                      </a:cubicBezTo>
                      <a:cubicBezTo>
                        <a:pt x="13" y="152"/>
                        <a:pt x="16" y="149"/>
                        <a:pt x="19" y="145"/>
                      </a:cubicBezTo>
                      <a:cubicBezTo>
                        <a:pt x="21" y="141"/>
                        <a:pt x="24" y="137"/>
                        <a:pt x="25" y="131"/>
                      </a:cubicBezTo>
                      <a:cubicBezTo>
                        <a:pt x="26" y="126"/>
                        <a:pt x="26" y="120"/>
                        <a:pt x="24" y="115"/>
                      </a:cubicBezTo>
                      <a:cubicBezTo>
                        <a:pt x="23" y="109"/>
                        <a:pt x="19" y="104"/>
                        <a:pt x="15" y="99"/>
                      </a:cubicBezTo>
                      <a:cubicBezTo>
                        <a:pt x="12" y="95"/>
                        <a:pt x="7" y="91"/>
                        <a:pt x="4" y="87"/>
                      </a:cubicBezTo>
                      <a:cubicBezTo>
                        <a:pt x="2" y="82"/>
                        <a:pt x="0" y="77"/>
                        <a:pt x="0" y="72"/>
                      </a:cubicBezTo>
                      <a:cubicBezTo>
                        <a:pt x="0" y="66"/>
                        <a:pt x="1" y="61"/>
                        <a:pt x="4" y="57"/>
                      </a:cubicBezTo>
                      <a:cubicBezTo>
                        <a:pt x="8" y="47"/>
                        <a:pt x="14" y="39"/>
                        <a:pt x="19" y="32"/>
                      </a:cubicBezTo>
                      <a:cubicBezTo>
                        <a:pt x="21" y="28"/>
                        <a:pt x="23" y="24"/>
                        <a:pt x="24" y="21"/>
                      </a:cubicBezTo>
                      <a:cubicBezTo>
                        <a:pt x="25" y="19"/>
                        <a:pt x="25" y="17"/>
                        <a:pt x="25" y="15"/>
                      </a:cubicBezTo>
                      <a:cubicBezTo>
                        <a:pt x="25" y="13"/>
                        <a:pt x="25" y="11"/>
                        <a:pt x="24" y="10"/>
                      </a:cubicBezTo>
                      <a:cubicBezTo>
                        <a:pt x="23" y="7"/>
                        <a:pt x="20" y="5"/>
                        <a:pt x="19" y="5"/>
                      </a:cubicBezTo>
                      <a:cubicBezTo>
                        <a:pt x="18" y="4"/>
                        <a:pt x="18" y="4"/>
                        <a:pt x="17" y="4"/>
                      </a:cubicBezTo>
                      <a:cubicBezTo>
                        <a:pt x="17" y="4"/>
                        <a:pt x="17" y="3"/>
                        <a:pt x="17" y="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9" y="0"/>
                        <a:pt x="21" y="1"/>
                      </a:cubicBezTo>
                      <a:cubicBezTo>
                        <a:pt x="23" y="3"/>
                        <a:pt x="25" y="4"/>
                        <a:pt x="27" y="8"/>
                      </a:cubicBezTo>
                      <a:cubicBezTo>
                        <a:pt x="28" y="10"/>
                        <a:pt x="29" y="12"/>
                        <a:pt x="29" y="14"/>
                      </a:cubicBezTo>
                      <a:cubicBezTo>
                        <a:pt x="29" y="17"/>
                        <a:pt x="29" y="20"/>
                        <a:pt x="28" y="22"/>
                      </a:cubicBezTo>
                      <a:cubicBezTo>
                        <a:pt x="26" y="26"/>
                        <a:pt x="24" y="30"/>
                        <a:pt x="22" y="34"/>
                      </a:cubicBezTo>
                      <a:cubicBezTo>
                        <a:pt x="17" y="41"/>
                        <a:pt x="11" y="49"/>
                        <a:pt x="7" y="58"/>
                      </a:cubicBezTo>
                      <a:cubicBezTo>
                        <a:pt x="5" y="63"/>
                        <a:pt x="3" y="67"/>
                        <a:pt x="4" y="72"/>
                      </a:cubicBezTo>
                      <a:cubicBezTo>
                        <a:pt x="4" y="76"/>
                        <a:pt x="5" y="81"/>
                        <a:pt x="8" y="85"/>
                      </a:cubicBezTo>
                      <a:cubicBezTo>
                        <a:pt x="10" y="89"/>
                        <a:pt x="14" y="92"/>
                        <a:pt x="18" y="97"/>
                      </a:cubicBezTo>
                      <a:cubicBezTo>
                        <a:pt x="22" y="101"/>
                        <a:pt x="26" y="107"/>
                        <a:pt x="28" y="114"/>
                      </a:cubicBezTo>
                      <a:cubicBezTo>
                        <a:pt x="30" y="120"/>
                        <a:pt x="29" y="126"/>
                        <a:pt x="28" y="132"/>
                      </a:cubicBezTo>
                      <a:cubicBezTo>
                        <a:pt x="27" y="138"/>
                        <a:pt x="25" y="143"/>
                        <a:pt x="22" y="147"/>
                      </a:cubicBezTo>
                      <a:cubicBezTo>
                        <a:pt x="18" y="151"/>
                        <a:pt x="15" y="154"/>
                        <a:pt x="13" y="157"/>
                      </a:cubicBezTo>
                      <a:cubicBezTo>
                        <a:pt x="11" y="159"/>
                        <a:pt x="9" y="161"/>
                        <a:pt x="8" y="163"/>
                      </a:cubicBezTo>
                      <a:cubicBezTo>
                        <a:pt x="6" y="166"/>
                        <a:pt x="5" y="169"/>
                        <a:pt x="5" y="169"/>
                      </a:cubicBezTo>
                      <a:lnTo>
                        <a:pt x="2" y="1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4" name="Freeform 74"/>
                <p:cNvSpPr>
                  <a:spLocks noEditPoints="1"/>
                </p:cNvSpPr>
                <p:nvPr/>
              </p:nvSpPr>
              <p:spPr bwMode="auto">
                <a:xfrm>
                  <a:off x="12444" y="7136"/>
                  <a:ext cx="67" cy="59"/>
                </a:xfrm>
                <a:custGeom>
                  <a:avLst/>
                  <a:gdLst>
                    <a:gd name="T0" fmla="*/ 6 w 13"/>
                    <a:gd name="T1" fmla="*/ 11 h 11"/>
                    <a:gd name="T2" fmla="*/ 13 w 13"/>
                    <a:gd name="T3" fmla="*/ 7 h 11"/>
                    <a:gd name="T4" fmla="*/ 13 w 13"/>
                    <a:gd name="T5" fmla="*/ 5 h 11"/>
                    <a:gd name="T6" fmla="*/ 12 w 13"/>
                    <a:gd name="T7" fmla="*/ 3 h 11"/>
                    <a:gd name="T8" fmla="*/ 9 w 13"/>
                    <a:gd name="T9" fmla="*/ 0 h 11"/>
                    <a:gd name="T10" fmla="*/ 4 w 13"/>
                    <a:gd name="T11" fmla="*/ 0 h 11"/>
                    <a:gd name="T12" fmla="*/ 2 w 13"/>
                    <a:gd name="T13" fmla="*/ 2 h 11"/>
                    <a:gd name="T14" fmla="*/ 1 w 13"/>
                    <a:gd name="T15" fmla="*/ 4 h 11"/>
                    <a:gd name="T16" fmla="*/ 2 w 13"/>
                    <a:gd name="T17" fmla="*/ 9 h 11"/>
                    <a:gd name="T18" fmla="*/ 6 w 13"/>
                    <a:gd name="T19" fmla="*/ 11 h 11"/>
                    <a:gd name="T20" fmla="*/ 7 w 13"/>
                    <a:gd name="T21" fmla="*/ 8 h 11"/>
                    <a:gd name="T22" fmla="*/ 4 w 13"/>
                    <a:gd name="T23" fmla="*/ 5 h 11"/>
                    <a:gd name="T24" fmla="*/ 7 w 13"/>
                    <a:gd name="T25" fmla="*/ 3 h 11"/>
                    <a:gd name="T26" fmla="*/ 10 w 13"/>
                    <a:gd name="T27" fmla="*/ 6 h 11"/>
                    <a:gd name="T28" fmla="*/ 7 w 13"/>
                    <a:gd name="T29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11">
                      <a:moveTo>
                        <a:pt x="6" y="11"/>
                      </a:moveTo>
                      <a:cubicBezTo>
                        <a:pt x="10" y="11"/>
                        <a:pt x="13" y="9"/>
                        <a:pt x="13" y="7"/>
                      </a:cubicBezTo>
                      <a:cubicBezTo>
                        <a:pt x="13" y="6"/>
                        <a:pt x="13" y="6"/>
                        <a:pt x="13" y="5"/>
                      </a:cubicBezTo>
                      <a:cubicBezTo>
                        <a:pt x="13" y="5"/>
                        <a:pt x="13" y="4"/>
                        <a:pt x="12" y="3"/>
                      </a:cubicBezTo>
                      <a:cubicBezTo>
                        <a:pt x="11" y="2"/>
                        <a:pt x="10" y="1"/>
                        <a:pt x="9" y="0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0" y="6"/>
                        <a:pt x="1" y="8"/>
                        <a:pt x="2" y="9"/>
                      </a:cubicBezTo>
                      <a:cubicBezTo>
                        <a:pt x="3" y="11"/>
                        <a:pt x="5" y="11"/>
                        <a:pt x="6" y="11"/>
                      </a:cubicBezTo>
                      <a:close/>
                      <a:moveTo>
                        <a:pt x="7" y="8"/>
                      </a:moveTo>
                      <a:cubicBezTo>
                        <a:pt x="5" y="8"/>
                        <a:pt x="4" y="7"/>
                        <a:pt x="4" y="5"/>
                      </a:cubicBezTo>
                      <a:cubicBezTo>
                        <a:pt x="4" y="4"/>
                        <a:pt x="6" y="3"/>
                        <a:pt x="7" y="3"/>
                      </a:cubicBezTo>
                      <a:cubicBezTo>
                        <a:pt x="9" y="4"/>
                        <a:pt x="10" y="5"/>
                        <a:pt x="10" y="6"/>
                      </a:cubicBezTo>
                      <a:cubicBezTo>
                        <a:pt x="9" y="7"/>
                        <a:pt x="8" y="8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5" name="Freeform 75"/>
                <p:cNvSpPr/>
                <p:nvPr/>
              </p:nvSpPr>
              <p:spPr bwMode="auto">
                <a:xfrm>
                  <a:off x="12469" y="7227"/>
                  <a:ext cx="159" cy="908"/>
                </a:xfrm>
                <a:custGeom>
                  <a:avLst/>
                  <a:gdLst>
                    <a:gd name="T0" fmla="*/ 23 w 30"/>
                    <a:gd name="T1" fmla="*/ 169 h 171"/>
                    <a:gd name="T2" fmla="*/ 23 w 30"/>
                    <a:gd name="T3" fmla="*/ 167 h 171"/>
                    <a:gd name="T4" fmla="*/ 24 w 30"/>
                    <a:gd name="T5" fmla="*/ 164 h 171"/>
                    <a:gd name="T6" fmla="*/ 25 w 30"/>
                    <a:gd name="T7" fmla="*/ 161 h 171"/>
                    <a:gd name="T8" fmla="*/ 25 w 30"/>
                    <a:gd name="T9" fmla="*/ 151 h 171"/>
                    <a:gd name="T10" fmla="*/ 21 w 30"/>
                    <a:gd name="T11" fmla="*/ 138 h 171"/>
                    <a:gd name="T12" fmla="*/ 3 w 30"/>
                    <a:gd name="T13" fmla="*/ 114 h 171"/>
                    <a:gd name="T14" fmla="*/ 0 w 30"/>
                    <a:gd name="T15" fmla="*/ 99 h 171"/>
                    <a:gd name="T16" fmla="*/ 6 w 30"/>
                    <a:gd name="T17" fmla="*/ 84 h 171"/>
                    <a:gd name="T18" fmla="*/ 17 w 30"/>
                    <a:gd name="T19" fmla="*/ 71 h 171"/>
                    <a:gd name="T20" fmla="*/ 25 w 30"/>
                    <a:gd name="T21" fmla="*/ 54 h 171"/>
                    <a:gd name="T22" fmla="*/ 24 w 30"/>
                    <a:gd name="T23" fmla="*/ 37 h 171"/>
                    <a:gd name="T24" fmla="*/ 16 w 30"/>
                    <a:gd name="T25" fmla="*/ 24 h 171"/>
                    <a:gd name="T26" fmla="*/ 8 w 30"/>
                    <a:gd name="T27" fmla="*/ 15 h 171"/>
                    <a:gd name="T28" fmla="*/ 3 w 30"/>
                    <a:gd name="T29" fmla="*/ 8 h 171"/>
                    <a:gd name="T30" fmla="*/ 1 w 30"/>
                    <a:gd name="T31" fmla="*/ 2 h 171"/>
                    <a:gd name="T32" fmla="*/ 1 w 30"/>
                    <a:gd name="T33" fmla="*/ 1 h 171"/>
                    <a:gd name="T34" fmla="*/ 4 w 30"/>
                    <a:gd name="T35" fmla="*/ 0 h 171"/>
                    <a:gd name="T36" fmla="*/ 4 w 30"/>
                    <a:gd name="T37" fmla="*/ 2 h 171"/>
                    <a:gd name="T38" fmla="*/ 6 w 30"/>
                    <a:gd name="T39" fmla="*/ 6 h 171"/>
                    <a:gd name="T40" fmla="*/ 11 w 30"/>
                    <a:gd name="T41" fmla="*/ 12 h 171"/>
                    <a:gd name="T42" fmla="*/ 19 w 30"/>
                    <a:gd name="T43" fmla="*/ 21 h 171"/>
                    <a:gd name="T44" fmla="*/ 27 w 30"/>
                    <a:gd name="T45" fmla="*/ 36 h 171"/>
                    <a:gd name="T46" fmla="*/ 29 w 30"/>
                    <a:gd name="T47" fmla="*/ 55 h 171"/>
                    <a:gd name="T48" fmla="*/ 20 w 30"/>
                    <a:gd name="T49" fmla="*/ 73 h 171"/>
                    <a:gd name="T50" fmla="*/ 8 w 30"/>
                    <a:gd name="T51" fmla="*/ 86 h 171"/>
                    <a:gd name="T52" fmla="*/ 4 w 30"/>
                    <a:gd name="T53" fmla="*/ 99 h 171"/>
                    <a:gd name="T54" fmla="*/ 6 w 30"/>
                    <a:gd name="T55" fmla="*/ 113 h 171"/>
                    <a:gd name="T56" fmla="*/ 15 w 30"/>
                    <a:gd name="T57" fmla="*/ 124 h 171"/>
                    <a:gd name="T58" fmla="*/ 25 w 30"/>
                    <a:gd name="T59" fmla="*/ 136 h 171"/>
                    <a:gd name="T60" fmla="*/ 29 w 30"/>
                    <a:gd name="T61" fmla="*/ 150 h 171"/>
                    <a:gd name="T62" fmla="*/ 29 w 30"/>
                    <a:gd name="T63" fmla="*/ 161 h 171"/>
                    <a:gd name="T64" fmla="*/ 28 w 30"/>
                    <a:gd name="T65" fmla="*/ 165 h 171"/>
                    <a:gd name="T66" fmla="*/ 27 w 30"/>
                    <a:gd name="T67" fmla="*/ 168 h 171"/>
                    <a:gd name="T68" fmla="*/ 26 w 30"/>
                    <a:gd name="T69" fmla="*/ 171 h 171"/>
                    <a:gd name="T70" fmla="*/ 23 w 30"/>
                    <a:gd name="T71" fmla="*/ 169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" h="171">
                      <a:moveTo>
                        <a:pt x="23" y="169"/>
                      </a:moveTo>
                      <a:cubicBezTo>
                        <a:pt x="23" y="169"/>
                        <a:pt x="23" y="168"/>
                        <a:pt x="23" y="167"/>
                      </a:cubicBezTo>
                      <a:cubicBezTo>
                        <a:pt x="24" y="166"/>
                        <a:pt x="24" y="165"/>
                        <a:pt x="24" y="164"/>
                      </a:cubicBezTo>
                      <a:cubicBezTo>
                        <a:pt x="25" y="163"/>
                        <a:pt x="25" y="162"/>
                        <a:pt x="25" y="161"/>
                      </a:cubicBezTo>
                      <a:cubicBezTo>
                        <a:pt x="25" y="158"/>
                        <a:pt x="26" y="154"/>
                        <a:pt x="25" y="151"/>
                      </a:cubicBezTo>
                      <a:cubicBezTo>
                        <a:pt x="25" y="147"/>
                        <a:pt x="24" y="142"/>
                        <a:pt x="21" y="138"/>
                      </a:cubicBezTo>
                      <a:cubicBezTo>
                        <a:pt x="17" y="129"/>
                        <a:pt x="7" y="123"/>
                        <a:pt x="3" y="114"/>
                      </a:cubicBezTo>
                      <a:cubicBezTo>
                        <a:pt x="1" y="110"/>
                        <a:pt x="0" y="104"/>
                        <a:pt x="0" y="99"/>
                      </a:cubicBezTo>
                      <a:cubicBezTo>
                        <a:pt x="0" y="93"/>
                        <a:pt x="2" y="88"/>
                        <a:pt x="6" y="84"/>
                      </a:cubicBezTo>
                      <a:cubicBezTo>
                        <a:pt x="9" y="79"/>
                        <a:pt x="13" y="75"/>
                        <a:pt x="17" y="71"/>
                      </a:cubicBezTo>
                      <a:cubicBezTo>
                        <a:pt x="21" y="66"/>
                        <a:pt x="24" y="60"/>
                        <a:pt x="25" y="54"/>
                      </a:cubicBezTo>
                      <a:cubicBezTo>
                        <a:pt x="26" y="48"/>
                        <a:pt x="26" y="42"/>
                        <a:pt x="24" y="37"/>
                      </a:cubicBezTo>
                      <a:cubicBezTo>
                        <a:pt x="22" y="32"/>
                        <a:pt x="19" y="27"/>
                        <a:pt x="16" y="24"/>
                      </a:cubicBezTo>
                      <a:cubicBezTo>
                        <a:pt x="13" y="20"/>
                        <a:pt x="10" y="17"/>
                        <a:pt x="8" y="15"/>
                      </a:cubicBezTo>
                      <a:cubicBezTo>
                        <a:pt x="6" y="12"/>
                        <a:pt x="4" y="10"/>
                        <a:pt x="3" y="8"/>
                      </a:cubicBezTo>
                      <a:cubicBezTo>
                        <a:pt x="2" y="5"/>
                        <a:pt x="1" y="4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2"/>
                      </a:cubicBezTo>
                      <a:cubicBezTo>
                        <a:pt x="5" y="3"/>
                        <a:pt x="5" y="4"/>
                        <a:pt x="6" y="6"/>
                      </a:cubicBezTo>
                      <a:cubicBezTo>
                        <a:pt x="7" y="8"/>
                        <a:pt x="9" y="10"/>
                        <a:pt x="11" y="12"/>
                      </a:cubicBezTo>
                      <a:cubicBezTo>
                        <a:pt x="13" y="15"/>
                        <a:pt x="16" y="18"/>
                        <a:pt x="19" y="21"/>
                      </a:cubicBezTo>
                      <a:cubicBezTo>
                        <a:pt x="22" y="25"/>
                        <a:pt x="25" y="30"/>
                        <a:pt x="27" y="36"/>
                      </a:cubicBezTo>
                      <a:cubicBezTo>
                        <a:pt x="29" y="42"/>
                        <a:pt x="30" y="48"/>
                        <a:pt x="29" y="55"/>
                      </a:cubicBezTo>
                      <a:cubicBezTo>
                        <a:pt x="28" y="61"/>
                        <a:pt x="24" y="68"/>
                        <a:pt x="20" y="73"/>
                      </a:cubicBezTo>
                      <a:cubicBezTo>
                        <a:pt x="16" y="78"/>
                        <a:pt x="11" y="82"/>
                        <a:pt x="8" y="86"/>
                      </a:cubicBezTo>
                      <a:cubicBezTo>
                        <a:pt x="6" y="90"/>
                        <a:pt x="4" y="94"/>
                        <a:pt x="4" y="99"/>
                      </a:cubicBezTo>
                      <a:cubicBezTo>
                        <a:pt x="3" y="104"/>
                        <a:pt x="4" y="109"/>
                        <a:pt x="6" y="113"/>
                      </a:cubicBezTo>
                      <a:cubicBezTo>
                        <a:pt x="8" y="117"/>
                        <a:pt x="11" y="120"/>
                        <a:pt x="15" y="124"/>
                      </a:cubicBezTo>
                      <a:cubicBezTo>
                        <a:pt x="18" y="127"/>
                        <a:pt x="22" y="132"/>
                        <a:pt x="25" y="136"/>
                      </a:cubicBezTo>
                      <a:cubicBezTo>
                        <a:pt x="27" y="141"/>
                        <a:pt x="28" y="146"/>
                        <a:pt x="29" y="150"/>
                      </a:cubicBezTo>
                      <a:cubicBezTo>
                        <a:pt x="29" y="154"/>
                        <a:pt x="29" y="158"/>
                        <a:pt x="29" y="161"/>
                      </a:cubicBezTo>
                      <a:cubicBezTo>
                        <a:pt x="28" y="163"/>
                        <a:pt x="28" y="164"/>
                        <a:pt x="28" y="165"/>
                      </a:cubicBezTo>
                      <a:cubicBezTo>
                        <a:pt x="27" y="166"/>
                        <a:pt x="27" y="167"/>
                        <a:pt x="27" y="168"/>
                      </a:cubicBezTo>
                      <a:cubicBezTo>
                        <a:pt x="26" y="170"/>
                        <a:pt x="26" y="171"/>
                        <a:pt x="26" y="171"/>
                      </a:cubicBezTo>
                      <a:lnTo>
                        <a:pt x="23" y="1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6" name="Freeform 76"/>
                <p:cNvSpPr/>
                <p:nvPr/>
              </p:nvSpPr>
              <p:spPr bwMode="auto">
                <a:xfrm>
                  <a:off x="12210" y="8099"/>
                  <a:ext cx="349" cy="1151"/>
                </a:xfrm>
                <a:custGeom>
                  <a:avLst/>
                  <a:gdLst>
                    <a:gd name="T0" fmla="*/ 60 w 66"/>
                    <a:gd name="T1" fmla="*/ 196 h 217"/>
                    <a:gd name="T2" fmla="*/ 50 w 66"/>
                    <a:gd name="T3" fmla="*/ 181 h 217"/>
                    <a:gd name="T4" fmla="*/ 41 w 66"/>
                    <a:gd name="T5" fmla="*/ 163 h 217"/>
                    <a:gd name="T6" fmla="*/ 40 w 66"/>
                    <a:gd name="T7" fmla="*/ 152 h 217"/>
                    <a:gd name="T8" fmla="*/ 41 w 66"/>
                    <a:gd name="T9" fmla="*/ 141 h 217"/>
                    <a:gd name="T10" fmla="*/ 51 w 66"/>
                    <a:gd name="T11" fmla="*/ 122 h 217"/>
                    <a:gd name="T12" fmla="*/ 62 w 66"/>
                    <a:gd name="T13" fmla="*/ 110 h 217"/>
                    <a:gd name="T14" fmla="*/ 62 w 66"/>
                    <a:gd name="T15" fmla="*/ 85 h 217"/>
                    <a:gd name="T16" fmla="*/ 53 w 66"/>
                    <a:gd name="T17" fmla="*/ 75 h 217"/>
                    <a:gd name="T18" fmla="*/ 44 w 66"/>
                    <a:gd name="T19" fmla="*/ 62 h 217"/>
                    <a:gd name="T20" fmla="*/ 40 w 66"/>
                    <a:gd name="T21" fmla="*/ 46 h 217"/>
                    <a:gd name="T22" fmla="*/ 40 w 66"/>
                    <a:gd name="T23" fmla="*/ 39 h 217"/>
                    <a:gd name="T24" fmla="*/ 41 w 66"/>
                    <a:gd name="T25" fmla="*/ 32 h 217"/>
                    <a:gd name="T26" fmla="*/ 47 w 66"/>
                    <a:gd name="T27" fmla="*/ 21 h 217"/>
                    <a:gd name="T28" fmla="*/ 54 w 66"/>
                    <a:gd name="T29" fmla="*/ 13 h 217"/>
                    <a:gd name="T30" fmla="*/ 61 w 66"/>
                    <a:gd name="T31" fmla="*/ 5 h 217"/>
                    <a:gd name="T32" fmla="*/ 62 w 66"/>
                    <a:gd name="T33" fmla="*/ 2 h 217"/>
                    <a:gd name="T34" fmla="*/ 63 w 66"/>
                    <a:gd name="T35" fmla="*/ 2 h 217"/>
                    <a:gd name="T36" fmla="*/ 59 w 66"/>
                    <a:gd name="T37" fmla="*/ 0 h 217"/>
                    <a:gd name="T38" fmla="*/ 59 w 66"/>
                    <a:gd name="T39" fmla="*/ 1 h 217"/>
                    <a:gd name="T40" fmla="*/ 58 w 66"/>
                    <a:gd name="T41" fmla="*/ 3 h 217"/>
                    <a:gd name="T42" fmla="*/ 51 w 66"/>
                    <a:gd name="T43" fmla="*/ 11 h 217"/>
                    <a:gd name="T44" fmla="*/ 44 w 66"/>
                    <a:gd name="T45" fmla="*/ 18 h 217"/>
                    <a:gd name="T46" fmla="*/ 38 w 66"/>
                    <a:gd name="T47" fmla="*/ 31 h 217"/>
                    <a:gd name="T48" fmla="*/ 36 w 66"/>
                    <a:gd name="T49" fmla="*/ 38 h 217"/>
                    <a:gd name="T50" fmla="*/ 36 w 66"/>
                    <a:gd name="T51" fmla="*/ 46 h 217"/>
                    <a:gd name="T52" fmla="*/ 40 w 66"/>
                    <a:gd name="T53" fmla="*/ 63 h 217"/>
                    <a:gd name="T54" fmla="*/ 51 w 66"/>
                    <a:gd name="T55" fmla="*/ 77 h 217"/>
                    <a:gd name="T56" fmla="*/ 59 w 66"/>
                    <a:gd name="T57" fmla="*/ 87 h 217"/>
                    <a:gd name="T58" fmla="*/ 59 w 66"/>
                    <a:gd name="T59" fmla="*/ 108 h 217"/>
                    <a:gd name="T60" fmla="*/ 49 w 66"/>
                    <a:gd name="T61" fmla="*/ 120 h 217"/>
                    <a:gd name="T62" fmla="*/ 37 w 66"/>
                    <a:gd name="T63" fmla="*/ 140 h 217"/>
                    <a:gd name="T64" fmla="*/ 36 w 66"/>
                    <a:gd name="T65" fmla="*/ 152 h 217"/>
                    <a:gd name="T66" fmla="*/ 38 w 66"/>
                    <a:gd name="T67" fmla="*/ 164 h 217"/>
                    <a:gd name="T68" fmla="*/ 47 w 66"/>
                    <a:gd name="T69" fmla="*/ 182 h 217"/>
                    <a:gd name="T70" fmla="*/ 57 w 66"/>
                    <a:gd name="T71" fmla="*/ 198 h 217"/>
                    <a:gd name="T72" fmla="*/ 61 w 66"/>
                    <a:gd name="T73" fmla="*/ 204 h 217"/>
                    <a:gd name="T74" fmla="*/ 61 w 66"/>
                    <a:gd name="T75" fmla="*/ 206 h 217"/>
                    <a:gd name="T76" fmla="*/ 60 w 66"/>
                    <a:gd name="T77" fmla="*/ 206 h 217"/>
                    <a:gd name="T78" fmla="*/ 60 w 66"/>
                    <a:gd name="T79" fmla="*/ 206 h 217"/>
                    <a:gd name="T80" fmla="*/ 59 w 66"/>
                    <a:gd name="T81" fmla="*/ 207 h 217"/>
                    <a:gd name="T82" fmla="*/ 57 w 66"/>
                    <a:gd name="T83" fmla="*/ 207 h 217"/>
                    <a:gd name="T84" fmla="*/ 53 w 66"/>
                    <a:gd name="T85" fmla="*/ 209 h 217"/>
                    <a:gd name="T86" fmla="*/ 46 w 66"/>
                    <a:gd name="T87" fmla="*/ 211 h 217"/>
                    <a:gd name="T88" fmla="*/ 42 w 66"/>
                    <a:gd name="T89" fmla="*/ 212 h 217"/>
                    <a:gd name="T90" fmla="*/ 38 w 66"/>
                    <a:gd name="T91" fmla="*/ 212 h 217"/>
                    <a:gd name="T92" fmla="*/ 11 w 66"/>
                    <a:gd name="T93" fmla="*/ 207 h 217"/>
                    <a:gd name="T94" fmla="*/ 1 w 66"/>
                    <a:gd name="T95" fmla="*/ 202 h 217"/>
                    <a:gd name="T96" fmla="*/ 0 w 66"/>
                    <a:gd name="T97" fmla="*/ 205 h 217"/>
                    <a:gd name="T98" fmla="*/ 10 w 66"/>
                    <a:gd name="T99" fmla="*/ 210 h 217"/>
                    <a:gd name="T100" fmla="*/ 39 w 66"/>
                    <a:gd name="T101" fmla="*/ 216 h 217"/>
                    <a:gd name="T102" fmla="*/ 43 w 66"/>
                    <a:gd name="T103" fmla="*/ 215 h 217"/>
                    <a:gd name="T104" fmla="*/ 47 w 66"/>
                    <a:gd name="T105" fmla="*/ 214 h 217"/>
                    <a:gd name="T106" fmla="*/ 54 w 66"/>
                    <a:gd name="T107" fmla="*/ 212 h 217"/>
                    <a:gd name="T108" fmla="*/ 58 w 66"/>
                    <a:gd name="T109" fmla="*/ 211 h 217"/>
                    <a:gd name="T110" fmla="*/ 60 w 66"/>
                    <a:gd name="T111" fmla="*/ 210 h 217"/>
                    <a:gd name="T112" fmla="*/ 62 w 66"/>
                    <a:gd name="T113" fmla="*/ 209 h 217"/>
                    <a:gd name="T114" fmla="*/ 64 w 66"/>
                    <a:gd name="T115" fmla="*/ 208 h 217"/>
                    <a:gd name="T116" fmla="*/ 65 w 66"/>
                    <a:gd name="T117" fmla="*/ 207 h 217"/>
                    <a:gd name="T118" fmla="*/ 64 w 66"/>
                    <a:gd name="T119" fmla="*/ 203 h 217"/>
                    <a:gd name="T120" fmla="*/ 60 w 66"/>
                    <a:gd name="T121" fmla="*/ 196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6" h="217">
                      <a:moveTo>
                        <a:pt x="60" y="196"/>
                      </a:moveTo>
                      <a:cubicBezTo>
                        <a:pt x="57" y="191"/>
                        <a:pt x="54" y="186"/>
                        <a:pt x="50" y="181"/>
                      </a:cubicBezTo>
                      <a:cubicBezTo>
                        <a:pt x="47" y="175"/>
                        <a:pt x="44" y="169"/>
                        <a:pt x="41" y="163"/>
                      </a:cubicBezTo>
                      <a:cubicBezTo>
                        <a:pt x="40" y="159"/>
                        <a:pt x="40" y="155"/>
                        <a:pt x="40" y="152"/>
                      </a:cubicBezTo>
                      <a:cubicBezTo>
                        <a:pt x="40" y="148"/>
                        <a:pt x="40" y="144"/>
                        <a:pt x="41" y="141"/>
                      </a:cubicBezTo>
                      <a:cubicBezTo>
                        <a:pt x="42" y="133"/>
                        <a:pt x="47" y="127"/>
                        <a:pt x="51" y="122"/>
                      </a:cubicBezTo>
                      <a:cubicBezTo>
                        <a:pt x="56" y="118"/>
                        <a:pt x="59" y="114"/>
                        <a:pt x="62" y="110"/>
                      </a:cubicBezTo>
                      <a:cubicBezTo>
                        <a:pt x="66" y="103"/>
                        <a:pt x="66" y="92"/>
                        <a:pt x="62" y="85"/>
                      </a:cubicBezTo>
                      <a:cubicBezTo>
                        <a:pt x="60" y="82"/>
                        <a:pt x="57" y="78"/>
                        <a:pt x="53" y="75"/>
                      </a:cubicBezTo>
                      <a:cubicBezTo>
                        <a:pt x="50" y="71"/>
                        <a:pt x="46" y="67"/>
                        <a:pt x="44" y="62"/>
                      </a:cubicBezTo>
                      <a:cubicBezTo>
                        <a:pt x="41" y="56"/>
                        <a:pt x="40" y="51"/>
                        <a:pt x="40" y="46"/>
                      </a:cubicBezTo>
                      <a:cubicBezTo>
                        <a:pt x="39" y="44"/>
                        <a:pt x="40" y="41"/>
                        <a:pt x="40" y="39"/>
                      </a:cubicBezTo>
                      <a:cubicBezTo>
                        <a:pt x="40" y="36"/>
                        <a:pt x="40" y="34"/>
                        <a:pt x="41" y="32"/>
                      </a:cubicBezTo>
                      <a:cubicBezTo>
                        <a:pt x="43" y="27"/>
                        <a:pt x="45" y="24"/>
                        <a:pt x="47" y="21"/>
                      </a:cubicBezTo>
                      <a:cubicBezTo>
                        <a:pt x="49" y="18"/>
                        <a:pt x="52" y="15"/>
                        <a:pt x="54" y="13"/>
                      </a:cubicBezTo>
                      <a:cubicBezTo>
                        <a:pt x="57" y="9"/>
                        <a:pt x="60" y="7"/>
                        <a:pt x="61" y="5"/>
                      </a:cubicBezTo>
                      <a:cubicBezTo>
                        <a:pt x="62" y="4"/>
                        <a:pt x="62" y="3"/>
                        <a:pt x="62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59" y="0"/>
                        <a:pt x="59" y="1"/>
                      </a:cubicBezTo>
                      <a:cubicBezTo>
                        <a:pt x="59" y="1"/>
                        <a:pt x="58" y="2"/>
                        <a:pt x="58" y="3"/>
                      </a:cubicBezTo>
                      <a:cubicBezTo>
                        <a:pt x="57" y="4"/>
                        <a:pt x="55" y="7"/>
                        <a:pt x="51" y="11"/>
                      </a:cubicBezTo>
                      <a:cubicBezTo>
                        <a:pt x="49" y="13"/>
                        <a:pt x="47" y="15"/>
                        <a:pt x="44" y="18"/>
                      </a:cubicBezTo>
                      <a:cubicBezTo>
                        <a:pt x="42" y="22"/>
                        <a:pt x="39" y="26"/>
                        <a:pt x="38" y="31"/>
                      </a:cubicBezTo>
                      <a:cubicBezTo>
                        <a:pt x="37" y="33"/>
                        <a:pt x="37" y="36"/>
                        <a:pt x="36" y="38"/>
                      </a:cubicBezTo>
                      <a:cubicBezTo>
                        <a:pt x="36" y="41"/>
                        <a:pt x="36" y="43"/>
                        <a:pt x="36" y="46"/>
                      </a:cubicBezTo>
                      <a:cubicBezTo>
                        <a:pt x="36" y="51"/>
                        <a:pt x="37" y="58"/>
                        <a:pt x="40" y="63"/>
                      </a:cubicBezTo>
                      <a:cubicBezTo>
                        <a:pt x="43" y="69"/>
                        <a:pt x="47" y="73"/>
                        <a:pt x="51" y="77"/>
                      </a:cubicBezTo>
                      <a:cubicBezTo>
                        <a:pt x="54" y="81"/>
                        <a:pt x="57" y="84"/>
                        <a:pt x="59" y="87"/>
                      </a:cubicBezTo>
                      <a:cubicBezTo>
                        <a:pt x="62" y="92"/>
                        <a:pt x="62" y="102"/>
                        <a:pt x="59" y="108"/>
                      </a:cubicBezTo>
                      <a:cubicBezTo>
                        <a:pt x="57" y="112"/>
                        <a:pt x="53" y="115"/>
                        <a:pt x="49" y="120"/>
                      </a:cubicBezTo>
                      <a:cubicBezTo>
                        <a:pt x="44" y="125"/>
                        <a:pt x="39" y="132"/>
                        <a:pt x="37" y="140"/>
                      </a:cubicBezTo>
                      <a:cubicBezTo>
                        <a:pt x="36" y="144"/>
                        <a:pt x="36" y="148"/>
                        <a:pt x="36" y="152"/>
                      </a:cubicBezTo>
                      <a:cubicBezTo>
                        <a:pt x="36" y="156"/>
                        <a:pt x="37" y="160"/>
                        <a:pt x="38" y="164"/>
                      </a:cubicBezTo>
                      <a:cubicBezTo>
                        <a:pt x="40" y="171"/>
                        <a:pt x="44" y="177"/>
                        <a:pt x="47" y="182"/>
                      </a:cubicBezTo>
                      <a:cubicBezTo>
                        <a:pt x="51" y="188"/>
                        <a:pt x="54" y="193"/>
                        <a:pt x="57" y="198"/>
                      </a:cubicBezTo>
                      <a:cubicBezTo>
                        <a:pt x="59" y="200"/>
                        <a:pt x="60" y="202"/>
                        <a:pt x="61" y="204"/>
                      </a:cubicBezTo>
                      <a:cubicBezTo>
                        <a:pt x="61" y="206"/>
                        <a:pt x="61" y="206"/>
                        <a:pt x="61" y="206"/>
                      </a:cubicBezTo>
                      <a:cubicBezTo>
                        <a:pt x="61" y="206"/>
                        <a:pt x="61" y="206"/>
                        <a:pt x="60" y="206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59" y="207"/>
                        <a:pt x="59" y="207"/>
                        <a:pt x="59" y="207"/>
                      </a:cubicBezTo>
                      <a:cubicBezTo>
                        <a:pt x="57" y="207"/>
                        <a:pt x="57" y="207"/>
                        <a:pt x="57" y="207"/>
                      </a:cubicBezTo>
                      <a:cubicBezTo>
                        <a:pt x="53" y="209"/>
                        <a:pt x="53" y="209"/>
                        <a:pt x="53" y="209"/>
                      </a:cubicBezTo>
                      <a:cubicBezTo>
                        <a:pt x="51" y="210"/>
                        <a:pt x="48" y="210"/>
                        <a:pt x="46" y="211"/>
                      </a:cubicBezTo>
                      <a:cubicBezTo>
                        <a:pt x="45" y="211"/>
                        <a:pt x="43" y="211"/>
                        <a:pt x="42" y="212"/>
                      </a:cubicBezTo>
                      <a:cubicBezTo>
                        <a:pt x="38" y="212"/>
                        <a:pt x="38" y="212"/>
                        <a:pt x="38" y="212"/>
                      </a:cubicBezTo>
                      <a:cubicBezTo>
                        <a:pt x="29" y="213"/>
                        <a:pt x="20" y="211"/>
                        <a:pt x="11" y="207"/>
                      </a:cubicBezTo>
                      <a:cubicBezTo>
                        <a:pt x="8" y="205"/>
                        <a:pt x="5" y="204"/>
                        <a:pt x="1" y="202"/>
                      </a:cubicBezTo>
                      <a:cubicBezTo>
                        <a:pt x="1" y="203"/>
                        <a:pt x="0" y="204"/>
                        <a:pt x="0" y="205"/>
                      </a:cubicBezTo>
                      <a:cubicBezTo>
                        <a:pt x="3" y="207"/>
                        <a:pt x="7" y="209"/>
                        <a:pt x="10" y="210"/>
                      </a:cubicBezTo>
                      <a:cubicBezTo>
                        <a:pt x="19" y="214"/>
                        <a:pt x="29" y="217"/>
                        <a:pt x="39" y="216"/>
                      </a:cubicBezTo>
                      <a:cubicBezTo>
                        <a:pt x="43" y="215"/>
                        <a:pt x="43" y="215"/>
                        <a:pt x="43" y="215"/>
                      </a:cubicBezTo>
                      <a:cubicBezTo>
                        <a:pt x="44" y="215"/>
                        <a:pt x="45" y="215"/>
                        <a:pt x="47" y="214"/>
                      </a:cubicBezTo>
                      <a:cubicBezTo>
                        <a:pt x="49" y="214"/>
                        <a:pt x="52" y="213"/>
                        <a:pt x="54" y="212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60" y="210"/>
                        <a:pt x="60" y="210"/>
                        <a:pt x="60" y="210"/>
                      </a:cubicBezTo>
                      <a:cubicBezTo>
                        <a:pt x="61" y="210"/>
                        <a:pt x="62" y="210"/>
                        <a:pt x="62" y="209"/>
                      </a:cubicBezTo>
                      <a:cubicBezTo>
                        <a:pt x="63" y="209"/>
                        <a:pt x="63" y="209"/>
                        <a:pt x="64" y="208"/>
                      </a:cubicBezTo>
                      <a:cubicBezTo>
                        <a:pt x="64" y="208"/>
                        <a:pt x="64" y="207"/>
                        <a:pt x="65" y="207"/>
                      </a:cubicBezTo>
                      <a:cubicBezTo>
                        <a:pt x="65" y="206"/>
                        <a:pt x="65" y="205"/>
                        <a:pt x="64" y="203"/>
                      </a:cubicBezTo>
                      <a:cubicBezTo>
                        <a:pt x="63" y="201"/>
                        <a:pt x="62" y="198"/>
                        <a:pt x="60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7" name="Freeform 77"/>
                <p:cNvSpPr/>
                <p:nvPr/>
              </p:nvSpPr>
              <p:spPr bwMode="auto">
                <a:xfrm>
                  <a:off x="12469" y="8131"/>
                  <a:ext cx="153" cy="844"/>
                </a:xfrm>
                <a:custGeom>
                  <a:avLst/>
                  <a:gdLst>
                    <a:gd name="T0" fmla="*/ 4 w 29"/>
                    <a:gd name="T1" fmla="*/ 159 h 159"/>
                    <a:gd name="T2" fmla="*/ 3 w 29"/>
                    <a:gd name="T3" fmla="*/ 158 h 159"/>
                    <a:gd name="T4" fmla="*/ 1 w 29"/>
                    <a:gd name="T5" fmla="*/ 152 h 159"/>
                    <a:gd name="T6" fmla="*/ 0 w 29"/>
                    <a:gd name="T7" fmla="*/ 144 h 159"/>
                    <a:gd name="T8" fmla="*/ 2 w 29"/>
                    <a:gd name="T9" fmla="*/ 134 h 159"/>
                    <a:gd name="T10" fmla="*/ 9 w 29"/>
                    <a:gd name="T11" fmla="*/ 123 h 159"/>
                    <a:gd name="T12" fmla="*/ 20 w 29"/>
                    <a:gd name="T13" fmla="*/ 111 h 159"/>
                    <a:gd name="T14" fmla="*/ 25 w 29"/>
                    <a:gd name="T15" fmla="*/ 94 h 159"/>
                    <a:gd name="T16" fmla="*/ 22 w 29"/>
                    <a:gd name="T17" fmla="*/ 76 h 159"/>
                    <a:gd name="T18" fmla="*/ 11 w 29"/>
                    <a:gd name="T19" fmla="*/ 62 h 159"/>
                    <a:gd name="T20" fmla="*/ 2 w 29"/>
                    <a:gd name="T21" fmla="*/ 49 h 159"/>
                    <a:gd name="T22" fmla="*/ 0 w 29"/>
                    <a:gd name="T23" fmla="*/ 35 h 159"/>
                    <a:gd name="T24" fmla="*/ 4 w 29"/>
                    <a:gd name="T25" fmla="*/ 23 h 159"/>
                    <a:gd name="T26" fmla="*/ 11 w 29"/>
                    <a:gd name="T27" fmla="*/ 14 h 159"/>
                    <a:gd name="T28" fmla="*/ 18 w 29"/>
                    <a:gd name="T29" fmla="*/ 7 h 159"/>
                    <a:gd name="T30" fmla="*/ 21 w 29"/>
                    <a:gd name="T31" fmla="*/ 2 h 159"/>
                    <a:gd name="T32" fmla="*/ 22 w 29"/>
                    <a:gd name="T33" fmla="*/ 0 h 159"/>
                    <a:gd name="T34" fmla="*/ 25 w 29"/>
                    <a:gd name="T35" fmla="*/ 1 h 159"/>
                    <a:gd name="T36" fmla="*/ 24 w 29"/>
                    <a:gd name="T37" fmla="*/ 4 h 159"/>
                    <a:gd name="T38" fmla="*/ 20 w 29"/>
                    <a:gd name="T39" fmla="*/ 9 h 159"/>
                    <a:gd name="T40" fmla="*/ 7 w 29"/>
                    <a:gd name="T41" fmla="*/ 24 h 159"/>
                    <a:gd name="T42" fmla="*/ 4 w 29"/>
                    <a:gd name="T43" fmla="*/ 35 h 159"/>
                    <a:gd name="T44" fmla="*/ 5 w 29"/>
                    <a:gd name="T45" fmla="*/ 47 h 159"/>
                    <a:gd name="T46" fmla="*/ 13 w 29"/>
                    <a:gd name="T47" fmla="*/ 59 h 159"/>
                    <a:gd name="T48" fmla="*/ 25 w 29"/>
                    <a:gd name="T49" fmla="*/ 74 h 159"/>
                    <a:gd name="T50" fmla="*/ 29 w 29"/>
                    <a:gd name="T51" fmla="*/ 94 h 159"/>
                    <a:gd name="T52" fmla="*/ 23 w 29"/>
                    <a:gd name="T53" fmla="*/ 113 h 159"/>
                    <a:gd name="T54" fmla="*/ 12 w 29"/>
                    <a:gd name="T55" fmla="*/ 125 h 159"/>
                    <a:gd name="T56" fmla="*/ 5 w 29"/>
                    <a:gd name="T57" fmla="*/ 135 h 159"/>
                    <a:gd name="T58" fmla="*/ 4 w 29"/>
                    <a:gd name="T59" fmla="*/ 144 h 159"/>
                    <a:gd name="T60" fmla="*/ 5 w 29"/>
                    <a:gd name="T61" fmla="*/ 151 h 159"/>
                    <a:gd name="T62" fmla="*/ 7 w 29"/>
                    <a:gd name="T63" fmla="*/ 158 h 159"/>
                    <a:gd name="T64" fmla="*/ 4 w 29"/>
                    <a:gd name="T65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159">
                      <a:moveTo>
                        <a:pt x="4" y="159"/>
                      </a:moveTo>
                      <a:cubicBezTo>
                        <a:pt x="4" y="159"/>
                        <a:pt x="4" y="159"/>
                        <a:pt x="3" y="158"/>
                      </a:cubicBezTo>
                      <a:cubicBezTo>
                        <a:pt x="3" y="156"/>
                        <a:pt x="2" y="155"/>
                        <a:pt x="1" y="152"/>
                      </a:cubicBezTo>
                      <a:cubicBezTo>
                        <a:pt x="1" y="150"/>
                        <a:pt x="0" y="147"/>
                        <a:pt x="0" y="144"/>
                      </a:cubicBezTo>
                      <a:cubicBezTo>
                        <a:pt x="0" y="141"/>
                        <a:pt x="0" y="137"/>
                        <a:pt x="2" y="134"/>
                      </a:cubicBezTo>
                      <a:cubicBezTo>
                        <a:pt x="3" y="130"/>
                        <a:pt x="6" y="126"/>
                        <a:pt x="9" y="123"/>
                      </a:cubicBezTo>
                      <a:cubicBezTo>
                        <a:pt x="13" y="119"/>
                        <a:pt x="17" y="116"/>
                        <a:pt x="20" y="111"/>
                      </a:cubicBezTo>
                      <a:cubicBezTo>
                        <a:pt x="23" y="106"/>
                        <a:pt x="25" y="100"/>
                        <a:pt x="25" y="94"/>
                      </a:cubicBezTo>
                      <a:cubicBezTo>
                        <a:pt x="26" y="88"/>
                        <a:pt x="25" y="81"/>
                        <a:pt x="22" y="76"/>
                      </a:cubicBezTo>
                      <a:cubicBezTo>
                        <a:pt x="19" y="70"/>
                        <a:pt x="15" y="66"/>
                        <a:pt x="11" y="62"/>
                      </a:cubicBezTo>
                      <a:cubicBezTo>
                        <a:pt x="7" y="57"/>
                        <a:pt x="4" y="53"/>
                        <a:pt x="2" y="49"/>
                      </a:cubicBezTo>
                      <a:cubicBezTo>
                        <a:pt x="0" y="44"/>
                        <a:pt x="0" y="39"/>
                        <a:pt x="0" y="35"/>
                      </a:cubicBezTo>
                      <a:cubicBezTo>
                        <a:pt x="1" y="30"/>
                        <a:pt x="2" y="26"/>
                        <a:pt x="4" y="23"/>
                      </a:cubicBezTo>
                      <a:cubicBezTo>
                        <a:pt x="6" y="19"/>
                        <a:pt x="9" y="16"/>
                        <a:pt x="11" y="14"/>
                      </a:cubicBezTo>
                      <a:cubicBezTo>
                        <a:pt x="14" y="11"/>
                        <a:pt x="16" y="9"/>
                        <a:pt x="18" y="7"/>
                      </a:cubicBezTo>
                      <a:cubicBezTo>
                        <a:pt x="19" y="5"/>
                        <a:pt x="20" y="3"/>
                        <a:pt x="21" y="2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2"/>
                        <a:pt x="24" y="4"/>
                      </a:cubicBezTo>
                      <a:cubicBezTo>
                        <a:pt x="23" y="5"/>
                        <a:pt x="22" y="7"/>
                        <a:pt x="20" y="9"/>
                      </a:cubicBezTo>
                      <a:cubicBezTo>
                        <a:pt x="17" y="14"/>
                        <a:pt x="11" y="19"/>
                        <a:pt x="7" y="24"/>
                      </a:cubicBezTo>
                      <a:cubicBezTo>
                        <a:pt x="5" y="27"/>
                        <a:pt x="4" y="31"/>
                        <a:pt x="4" y="35"/>
                      </a:cubicBezTo>
                      <a:cubicBezTo>
                        <a:pt x="3" y="39"/>
                        <a:pt x="4" y="44"/>
                        <a:pt x="5" y="47"/>
                      </a:cubicBezTo>
                      <a:cubicBezTo>
                        <a:pt x="7" y="51"/>
                        <a:pt x="10" y="55"/>
                        <a:pt x="13" y="59"/>
                      </a:cubicBezTo>
                      <a:cubicBezTo>
                        <a:pt x="17" y="63"/>
                        <a:pt x="22" y="68"/>
                        <a:pt x="25" y="74"/>
                      </a:cubicBezTo>
                      <a:cubicBezTo>
                        <a:pt x="28" y="80"/>
                        <a:pt x="29" y="87"/>
                        <a:pt x="29" y="94"/>
                      </a:cubicBezTo>
                      <a:cubicBezTo>
                        <a:pt x="29" y="101"/>
                        <a:pt x="26" y="107"/>
                        <a:pt x="23" y="113"/>
                      </a:cubicBezTo>
                      <a:cubicBezTo>
                        <a:pt x="19" y="118"/>
                        <a:pt x="15" y="122"/>
                        <a:pt x="12" y="125"/>
                      </a:cubicBezTo>
                      <a:cubicBezTo>
                        <a:pt x="9" y="129"/>
                        <a:pt x="7" y="132"/>
                        <a:pt x="5" y="135"/>
                      </a:cubicBezTo>
                      <a:cubicBezTo>
                        <a:pt x="4" y="138"/>
                        <a:pt x="4" y="141"/>
                        <a:pt x="4" y="144"/>
                      </a:cubicBezTo>
                      <a:cubicBezTo>
                        <a:pt x="4" y="147"/>
                        <a:pt x="4" y="149"/>
                        <a:pt x="5" y="151"/>
                      </a:cubicBezTo>
                      <a:cubicBezTo>
                        <a:pt x="6" y="156"/>
                        <a:pt x="7" y="158"/>
                        <a:pt x="7" y="158"/>
                      </a:cubicBezTo>
                      <a:lnTo>
                        <a:pt x="4" y="1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8" name="Freeform 78"/>
                <p:cNvSpPr>
                  <a:spLocks noEditPoints="1"/>
                </p:cNvSpPr>
                <p:nvPr/>
              </p:nvSpPr>
              <p:spPr bwMode="auto">
                <a:xfrm>
                  <a:off x="12469" y="8959"/>
                  <a:ext cx="73" cy="73"/>
                </a:xfrm>
                <a:custGeom>
                  <a:avLst/>
                  <a:gdLst>
                    <a:gd name="T0" fmla="*/ 10 w 14"/>
                    <a:gd name="T1" fmla="*/ 12 h 14"/>
                    <a:gd name="T2" fmla="*/ 13 w 14"/>
                    <a:gd name="T3" fmla="*/ 4 h 14"/>
                    <a:gd name="T4" fmla="*/ 4 w 14"/>
                    <a:gd name="T5" fmla="*/ 1 h 14"/>
                    <a:gd name="T6" fmla="*/ 1 w 14"/>
                    <a:gd name="T7" fmla="*/ 10 h 14"/>
                    <a:gd name="T8" fmla="*/ 10 w 14"/>
                    <a:gd name="T9" fmla="*/ 12 h 14"/>
                    <a:gd name="T10" fmla="*/ 8 w 14"/>
                    <a:gd name="T11" fmla="*/ 9 h 14"/>
                    <a:gd name="T12" fmla="*/ 5 w 14"/>
                    <a:gd name="T13" fmla="*/ 8 h 14"/>
                    <a:gd name="T14" fmla="*/ 6 w 14"/>
                    <a:gd name="T15" fmla="*/ 4 h 14"/>
                    <a:gd name="T16" fmla="*/ 10 w 14"/>
                    <a:gd name="T17" fmla="*/ 5 h 14"/>
                    <a:gd name="T18" fmla="*/ 8 w 14"/>
                    <a:gd name="T19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4">
                      <a:moveTo>
                        <a:pt x="10" y="12"/>
                      </a:moveTo>
                      <a:cubicBezTo>
                        <a:pt x="13" y="10"/>
                        <a:pt x="14" y="6"/>
                        <a:pt x="13" y="4"/>
                      </a:cubicBezTo>
                      <a:cubicBezTo>
                        <a:pt x="11" y="1"/>
                        <a:pt x="8" y="0"/>
                        <a:pt x="4" y="1"/>
                      </a:cubicBezTo>
                      <a:cubicBezTo>
                        <a:pt x="1" y="3"/>
                        <a:pt x="0" y="7"/>
                        <a:pt x="1" y="10"/>
                      </a:cubicBezTo>
                      <a:cubicBezTo>
                        <a:pt x="3" y="13"/>
                        <a:pt x="7" y="14"/>
                        <a:pt x="10" y="12"/>
                      </a:cubicBezTo>
                      <a:close/>
                      <a:moveTo>
                        <a:pt x="8" y="9"/>
                      </a:moveTo>
                      <a:cubicBezTo>
                        <a:pt x="7" y="10"/>
                        <a:pt x="5" y="10"/>
                        <a:pt x="5" y="8"/>
                      </a:cubicBezTo>
                      <a:cubicBezTo>
                        <a:pt x="4" y="7"/>
                        <a:pt x="4" y="5"/>
                        <a:pt x="6" y="4"/>
                      </a:cubicBezTo>
                      <a:cubicBezTo>
                        <a:pt x="7" y="4"/>
                        <a:pt x="9" y="4"/>
                        <a:pt x="10" y="5"/>
                      </a:cubicBezTo>
                      <a:cubicBezTo>
                        <a:pt x="10" y="7"/>
                        <a:pt x="10" y="8"/>
                        <a:pt x="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9" name="Freeform 79"/>
                <p:cNvSpPr/>
                <p:nvPr/>
              </p:nvSpPr>
              <p:spPr bwMode="auto">
                <a:xfrm>
                  <a:off x="12200" y="9048"/>
                  <a:ext cx="422" cy="266"/>
                </a:xfrm>
                <a:custGeom>
                  <a:avLst/>
                  <a:gdLst>
                    <a:gd name="T0" fmla="*/ 80 w 80"/>
                    <a:gd name="T1" fmla="*/ 26 h 50"/>
                    <a:gd name="T2" fmla="*/ 80 w 80"/>
                    <a:gd name="T3" fmla="*/ 23 h 50"/>
                    <a:gd name="T4" fmla="*/ 79 w 80"/>
                    <a:gd name="T5" fmla="*/ 21 h 50"/>
                    <a:gd name="T6" fmla="*/ 76 w 80"/>
                    <a:gd name="T7" fmla="*/ 15 h 50"/>
                    <a:gd name="T8" fmla="*/ 71 w 80"/>
                    <a:gd name="T9" fmla="*/ 6 h 50"/>
                    <a:gd name="T10" fmla="*/ 67 w 80"/>
                    <a:gd name="T11" fmla="*/ 0 h 50"/>
                    <a:gd name="T12" fmla="*/ 64 w 80"/>
                    <a:gd name="T13" fmla="*/ 2 h 50"/>
                    <a:gd name="T14" fmla="*/ 68 w 80"/>
                    <a:gd name="T15" fmla="*/ 8 h 50"/>
                    <a:gd name="T16" fmla="*/ 73 w 80"/>
                    <a:gd name="T17" fmla="*/ 17 h 50"/>
                    <a:gd name="T18" fmla="*/ 76 w 80"/>
                    <a:gd name="T19" fmla="*/ 22 h 50"/>
                    <a:gd name="T20" fmla="*/ 76 w 80"/>
                    <a:gd name="T21" fmla="*/ 30 h 50"/>
                    <a:gd name="T22" fmla="*/ 71 w 80"/>
                    <a:gd name="T23" fmla="*/ 37 h 50"/>
                    <a:gd name="T24" fmla="*/ 64 w 80"/>
                    <a:gd name="T25" fmla="*/ 41 h 50"/>
                    <a:gd name="T26" fmla="*/ 56 w 80"/>
                    <a:gd name="T27" fmla="*/ 43 h 50"/>
                    <a:gd name="T28" fmla="*/ 48 w 80"/>
                    <a:gd name="T29" fmla="*/ 45 h 50"/>
                    <a:gd name="T30" fmla="*/ 39 w 80"/>
                    <a:gd name="T31" fmla="*/ 46 h 50"/>
                    <a:gd name="T32" fmla="*/ 30 w 80"/>
                    <a:gd name="T33" fmla="*/ 46 h 50"/>
                    <a:gd name="T34" fmla="*/ 21 w 80"/>
                    <a:gd name="T35" fmla="*/ 45 h 50"/>
                    <a:gd name="T36" fmla="*/ 12 w 80"/>
                    <a:gd name="T37" fmla="*/ 42 h 50"/>
                    <a:gd name="T38" fmla="*/ 1 w 80"/>
                    <a:gd name="T39" fmla="*/ 36 h 50"/>
                    <a:gd name="T40" fmla="*/ 0 w 80"/>
                    <a:gd name="T41" fmla="*/ 40 h 50"/>
                    <a:gd name="T42" fmla="*/ 11 w 80"/>
                    <a:gd name="T43" fmla="*/ 45 h 50"/>
                    <a:gd name="T44" fmla="*/ 20 w 80"/>
                    <a:gd name="T45" fmla="*/ 48 h 50"/>
                    <a:gd name="T46" fmla="*/ 30 w 80"/>
                    <a:gd name="T47" fmla="*/ 50 h 50"/>
                    <a:gd name="T48" fmla="*/ 39 w 80"/>
                    <a:gd name="T49" fmla="*/ 50 h 50"/>
                    <a:gd name="T50" fmla="*/ 49 w 80"/>
                    <a:gd name="T51" fmla="*/ 49 h 50"/>
                    <a:gd name="T52" fmla="*/ 57 w 80"/>
                    <a:gd name="T53" fmla="*/ 47 h 50"/>
                    <a:gd name="T54" fmla="*/ 65 w 80"/>
                    <a:gd name="T55" fmla="*/ 44 h 50"/>
                    <a:gd name="T56" fmla="*/ 73 w 80"/>
                    <a:gd name="T57" fmla="*/ 40 h 50"/>
                    <a:gd name="T58" fmla="*/ 80 w 80"/>
                    <a:gd name="T59" fmla="*/ 31 h 50"/>
                    <a:gd name="T60" fmla="*/ 80 w 80"/>
                    <a:gd name="T61" fmla="*/ 28 h 50"/>
                    <a:gd name="T62" fmla="*/ 80 w 80"/>
                    <a:gd name="T63" fmla="*/ 2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50">
                      <a:moveTo>
                        <a:pt x="80" y="26"/>
                      </a:moveTo>
                      <a:cubicBezTo>
                        <a:pt x="80" y="25"/>
                        <a:pt x="80" y="24"/>
                        <a:pt x="80" y="23"/>
                      </a:cubicBezTo>
                      <a:cubicBezTo>
                        <a:pt x="79" y="23"/>
                        <a:pt x="79" y="22"/>
                        <a:pt x="79" y="21"/>
                      </a:cubicBezTo>
                      <a:cubicBezTo>
                        <a:pt x="78" y="19"/>
                        <a:pt x="77" y="17"/>
                        <a:pt x="76" y="15"/>
                      </a:cubicBezTo>
                      <a:cubicBezTo>
                        <a:pt x="74" y="11"/>
                        <a:pt x="73" y="9"/>
                        <a:pt x="71" y="6"/>
                      </a:cubicBezTo>
                      <a:cubicBezTo>
                        <a:pt x="68" y="2"/>
                        <a:pt x="67" y="0"/>
                        <a:pt x="67" y="0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2"/>
                        <a:pt x="65" y="4"/>
                        <a:pt x="68" y="8"/>
                      </a:cubicBezTo>
                      <a:cubicBezTo>
                        <a:pt x="70" y="11"/>
                        <a:pt x="71" y="13"/>
                        <a:pt x="73" y="17"/>
                      </a:cubicBezTo>
                      <a:cubicBezTo>
                        <a:pt x="74" y="18"/>
                        <a:pt x="75" y="20"/>
                        <a:pt x="76" y="22"/>
                      </a:cubicBezTo>
                      <a:cubicBezTo>
                        <a:pt x="76" y="25"/>
                        <a:pt x="77" y="27"/>
                        <a:pt x="76" y="30"/>
                      </a:cubicBezTo>
                      <a:cubicBezTo>
                        <a:pt x="76" y="33"/>
                        <a:pt x="74" y="35"/>
                        <a:pt x="71" y="37"/>
                      </a:cubicBezTo>
                      <a:cubicBezTo>
                        <a:pt x="69" y="39"/>
                        <a:pt x="66" y="40"/>
                        <a:pt x="64" y="41"/>
                      </a:cubicBezTo>
                      <a:cubicBezTo>
                        <a:pt x="61" y="41"/>
                        <a:pt x="59" y="42"/>
                        <a:pt x="56" y="43"/>
                      </a:cubicBezTo>
                      <a:cubicBezTo>
                        <a:pt x="54" y="44"/>
                        <a:pt x="51" y="45"/>
                        <a:pt x="48" y="45"/>
                      </a:cubicBezTo>
                      <a:cubicBezTo>
                        <a:pt x="45" y="46"/>
                        <a:pt x="42" y="46"/>
                        <a:pt x="39" y="46"/>
                      </a:cubicBezTo>
                      <a:cubicBezTo>
                        <a:pt x="36" y="47"/>
                        <a:pt x="33" y="46"/>
                        <a:pt x="30" y="46"/>
                      </a:cubicBezTo>
                      <a:cubicBezTo>
                        <a:pt x="27" y="46"/>
                        <a:pt x="24" y="45"/>
                        <a:pt x="21" y="45"/>
                      </a:cubicBezTo>
                      <a:cubicBezTo>
                        <a:pt x="18" y="44"/>
                        <a:pt x="15" y="43"/>
                        <a:pt x="12" y="42"/>
                      </a:cubicBezTo>
                      <a:cubicBezTo>
                        <a:pt x="8" y="40"/>
                        <a:pt x="4" y="38"/>
                        <a:pt x="1" y="36"/>
                      </a:cubicBezTo>
                      <a:cubicBezTo>
                        <a:pt x="0" y="38"/>
                        <a:pt x="0" y="39"/>
                        <a:pt x="0" y="40"/>
                      </a:cubicBezTo>
                      <a:cubicBezTo>
                        <a:pt x="3" y="42"/>
                        <a:pt x="7" y="44"/>
                        <a:pt x="11" y="45"/>
                      </a:cubicBezTo>
                      <a:cubicBezTo>
                        <a:pt x="14" y="46"/>
                        <a:pt x="17" y="47"/>
                        <a:pt x="20" y="48"/>
                      </a:cubicBezTo>
                      <a:cubicBezTo>
                        <a:pt x="23" y="49"/>
                        <a:pt x="27" y="49"/>
                        <a:pt x="30" y="50"/>
                      </a:cubicBezTo>
                      <a:cubicBezTo>
                        <a:pt x="33" y="50"/>
                        <a:pt x="36" y="50"/>
                        <a:pt x="39" y="50"/>
                      </a:cubicBezTo>
                      <a:cubicBezTo>
                        <a:pt x="43" y="50"/>
                        <a:pt x="46" y="49"/>
                        <a:pt x="49" y="49"/>
                      </a:cubicBezTo>
                      <a:cubicBezTo>
                        <a:pt x="52" y="48"/>
                        <a:pt x="54" y="47"/>
                        <a:pt x="57" y="47"/>
                      </a:cubicBezTo>
                      <a:cubicBezTo>
                        <a:pt x="60" y="46"/>
                        <a:pt x="63" y="45"/>
                        <a:pt x="65" y="44"/>
                      </a:cubicBezTo>
                      <a:cubicBezTo>
                        <a:pt x="68" y="43"/>
                        <a:pt x="70" y="42"/>
                        <a:pt x="73" y="40"/>
                      </a:cubicBezTo>
                      <a:cubicBezTo>
                        <a:pt x="77" y="38"/>
                        <a:pt x="79" y="35"/>
                        <a:pt x="80" y="31"/>
                      </a:cubicBezTo>
                      <a:cubicBezTo>
                        <a:pt x="80" y="30"/>
                        <a:pt x="80" y="29"/>
                        <a:pt x="80" y="28"/>
                      </a:cubicBezTo>
                      <a:cubicBezTo>
                        <a:pt x="80" y="28"/>
                        <a:pt x="80" y="27"/>
                        <a:pt x="8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0" name="Freeform 80"/>
                <p:cNvSpPr/>
                <p:nvPr/>
              </p:nvSpPr>
              <p:spPr bwMode="auto">
                <a:xfrm>
                  <a:off x="9765" y="9060"/>
                  <a:ext cx="1536" cy="153"/>
                </a:xfrm>
                <a:custGeom>
                  <a:avLst/>
                  <a:gdLst>
                    <a:gd name="T0" fmla="*/ 290 w 290"/>
                    <a:gd name="T1" fmla="*/ 24 h 29"/>
                    <a:gd name="T2" fmla="*/ 262 w 290"/>
                    <a:gd name="T3" fmla="*/ 25 h 29"/>
                    <a:gd name="T4" fmla="*/ 229 w 290"/>
                    <a:gd name="T5" fmla="*/ 21 h 29"/>
                    <a:gd name="T6" fmla="*/ 195 w 290"/>
                    <a:gd name="T7" fmla="*/ 10 h 29"/>
                    <a:gd name="T8" fmla="*/ 157 w 290"/>
                    <a:gd name="T9" fmla="*/ 1 h 29"/>
                    <a:gd name="T10" fmla="*/ 120 w 290"/>
                    <a:gd name="T11" fmla="*/ 1 h 29"/>
                    <a:gd name="T12" fmla="*/ 85 w 290"/>
                    <a:gd name="T13" fmla="*/ 8 h 29"/>
                    <a:gd name="T14" fmla="*/ 57 w 290"/>
                    <a:gd name="T15" fmla="*/ 18 h 29"/>
                    <a:gd name="T16" fmla="*/ 16 w 290"/>
                    <a:gd name="T17" fmla="*/ 25 h 29"/>
                    <a:gd name="T18" fmla="*/ 4 w 290"/>
                    <a:gd name="T19" fmla="*/ 25 h 29"/>
                    <a:gd name="T20" fmla="*/ 0 w 290"/>
                    <a:gd name="T21" fmla="*/ 25 h 29"/>
                    <a:gd name="T22" fmla="*/ 0 w 290"/>
                    <a:gd name="T23" fmla="*/ 29 h 29"/>
                    <a:gd name="T24" fmla="*/ 4 w 290"/>
                    <a:gd name="T25" fmla="*/ 29 h 29"/>
                    <a:gd name="T26" fmla="*/ 16 w 290"/>
                    <a:gd name="T27" fmla="*/ 29 h 29"/>
                    <a:gd name="T28" fmla="*/ 58 w 290"/>
                    <a:gd name="T29" fmla="*/ 22 h 29"/>
                    <a:gd name="T30" fmla="*/ 86 w 290"/>
                    <a:gd name="T31" fmla="*/ 11 h 29"/>
                    <a:gd name="T32" fmla="*/ 120 w 290"/>
                    <a:gd name="T33" fmla="*/ 4 h 29"/>
                    <a:gd name="T34" fmla="*/ 157 w 290"/>
                    <a:gd name="T35" fmla="*/ 4 h 29"/>
                    <a:gd name="T36" fmla="*/ 194 w 290"/>
                    <a:gd name="T37" fmla="*/ 13 h 29"/>
                    <a:gd name="T38" fmla="*/ 228 w 290"/>
                    <a:gd name="T39" fmla="*/ 25 h 29"/>
                    <a:gd name="T40" fmla="*/ 262 w 290"/>
                    <a:gd name="T41" fmla="*/ 29 h 29"/>
                    <a:gd name="T42" fmla="*/ 290 w 290"/>
                    <a:gd name="T43" fmla="*/ 27 h 29"/>
                    <a:gd name="T44" fmla="*/ 290 w 290"/>
                    <a:gd name="T45" fmla="*/ 2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0" h="29">
                      <a:moveTo>
                        <a:pt x="290" y="24"/>
                      </a:moveTo>
                      <a:cubicBezTo>
                        <a:pt x="281" y="25"/>
                        <a:pt x="272" y="25"/>
                        <a:pt x="262" y="25"/>
                      </a:cubicBezTo>
                      <a:cubicBezTo>
                        <a:pt x="251" y="25"/>
                        <a:pt x="240" y="24"/>
                        <a:pt x="229" y="21"/>
                      </a:cubicBezTo>
                      <a:cubicBezTo>
                        <a:pt x="218" y="19"/>
                        <a:pt x="208" y="14"/>
                        <a:pt x="195" y="10"/>
                      </a:cubicBezTo>
                      <a:cubicBezTo>
                        <a:pt x="183" y="5"/>
                        <a:pt x="170" y="2"/>
                        <a:pt x="157" y="1"/>
                      </a:cubicBezTo>
                      <a:cubicBezTo>
                        <a:pt x="144" y="0"/>
                        <a:pt x="132" y="0"/>
                        <a:pt x="120" y="1"/>
                      </a:cubicBezTo>
                      <a:cubicBezTo>
                        <a:pt x="108" y="2"/>
                        <a:pt x="95" y="4"/>
                        <a:pt x="85" y="8"/>
                      </a:cubicBezTo>
                      <a:cubicBezTo>
                        <a:pt x="74" y="11"/>
                        <a:pt x="65" y="16"/>
                        <a:pt x="57" y="18"/>
                      </a:cubicBezTo>
                      <a:cubicBezTo>
                        <a:pt x="41" y="24"/>
                        <a:pt x="26" y="25"/>
                        <a:pt x="16" y="25"/>
                      </a:cubicBezTo>
                      <a:cubicBezTo>
                        <a:pt x="11" y="25"/>
                        <a:pt x="7" y="25"/>
                        <a:pt x="4" y="25"/>
                      </a:cubicBezTo>
                      <a:cubicBezTo>
                        <a:pt x="1" y="25"/>
                        <a:pt x="0" y="25"/>
                        <a:pt x="0" y="25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1" y="29"/>
                        <a:pt x="4" y="29"/>
                      </a:cubicBezTo>
                      <a:cubicBezTo>
                        <a:pt x="7" y="29"/>
                        <a:pt x="11" y="29"/>
                        <a:pt x="16" y="29"/>
                      </a:cubicBezTo>
                      <a:cubicBezTo>
                        <a:pt x="27" y="29"/>
                        <a:pt x="41" y="28"/>
                        <a:pt x="58" y="22"/>
                      </a:cubicBezTo>
                      <a:cubicBezTo>
                        <a:pt x="66" y="19"/>
                        <a:pt x="75" y="15"/>
                        <a:pt x="86" y="11"/>
                      </a:cubicBezTo>
                      <a:cubicBezTo>
                        <a:pt x="96" y="8"/>
                        <a:pt x="108" y="5"/>
                        <a:pt x="120" y="4"/>
                      </a:cubicBezTo>
                      <a:cubicBezTo>
                        <a:pt x="132" y="3"/>
                        <a:pt x="144" y="3"/>
                        <a:pt x="157" y="4"/>
                      </a:cubicBezTo>
                      <a:cubicBezTo>
                        <a:pt x="169" y="6"/>
                        <a:pt x="182" y="8"/>
                        <a:pt x="194" y="13"/>
                      </a:cubicBezTo>
                      <a:cubicBezTo>
                        <a:pt x="206" y="17"/>
                        <a:pt x="217" y="22"/>
                        <a:pt x="228" y="25"/>
                      </a:cubicBezTo>
                      <a:cubicBezTo>
                        <a:pt x="239" y="28"/>
                        <a:pt x="251" y="29"/>
                        <a:pt x="262" y="29"/>
                      </a:cubicBezTo>
                      <a:cubicBezTo>
                        <a:pt x="272" y="29"/>
                        <a:pt x="281" y="29"/>
                        <a:pt x="290" y="27"/>
                      </a:cubicBezTo>
                      <a:cubicBezTo>
                        <a:pt x="290" y="26"/>
                        <a:pt x="290" y="25"/>
                        <a:pt x="29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1" name="Freeform 81"/>
                <p:cNvSpPr/>
                <p:nvPr/>
              </p:nvSpPr>
              <p:spPr bwMode="auto">
                <a:xfrm>
                  <a:off x="10829" y="9197"/>
                  <a:ext cx="487" cy="85"/>
                </a:xfrm>
                <a:custGeom>
                  <a:avLst/>
                  <a:gdLst>
                    <a:gd name="T0" fmla="*/ 91 w 92"/>
                    <a:gd name="T1" fmla="*/ 11 h 16"/>
                    <a:gd name="T2" fmla="*/ 59 w 92"/>
                    <a:gd name="T3" fmla="*/ 12 h 16"/>
                    <a:gd name="T4" fmla="*/ 43 w 92"/>
                    <a:gd name="T5" fmla="*/ 11 h 16"/>
                    <a:gd name="T6" fmla="*/ 29 w 92"/>
                    <a:gd name="T7" fmla="*/ 9 h 16"/>
                    <a:gd name="T8" fmla="*/ 8 w 92"/>
                    <a:gd name="T9" fmla="*/ 3 h 16"/>
                    <a:gd name="T10" fmla="*/ 1 w 92"/>
                    <a:gd name="T11" fmla="*/ 0 h 16"/>
                    <a:gd name="T12" fmla="*/ 0 w 92"/>
                    <a:gd name="T13" fmla="*/ 4 h 16"/>
                    <a:gd name="T14" fmla="*/ 2 w 92"/>
                    <a:gd name="T15" fmla="*/ 4 h 16"/>
                    <a:gd name="T16" fmla="*/ 7 w 92"/>
                    <a:gd name="T17" fmla="*/ 6 h 16"/>
                    <a:gd name="T18" fmla="*/ 28 w 92"/>
                    <a:gd name="T19" fmla="*/ 13 h 16"/>
                    <a:gd name="T20" fmla="*/ 43 w 92"/>
                    <a:gd name="T21" fmla="*/ 15 h 16"/>
                    <a:gd name="T22" fmla="*/ 59 w 92"/>
                    <a:gd name="T23" fmla="*/ 16 h 16"/>
                    <a:gd name="T24" fmla="*/ 92 w 92"/>
                    <a:gd name="T25" fmla="*/ 14 h 16"/>
                    <a:gd name="T26" fmla="*/ 91 w 92"/>
                    <a:gd name="T27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2" h="16">
                      <a:moveTo>
                        <a:pt x="91" y="11"/>
                      </a:moveTo>
                      <a:cubicBezTo>
                        <a:pt x="80" y="12"/>
                        <a:pt x="69" y="13"/>
                        <a:pt x="59" y="12"/>
                      </a:cubicBezTo>
                      <a:cubicBezTo>
                        <a:pt x="53" y="12"/>
                        <a:pt x="48" y="12"/>
                        <a:pt x="43" y="11"/>
                      </a:cubicBezTo>
                      <a:cubicBezTo>
                        <a:pt x="38" y="11"/>
                        <a:pt x="33" y="10"/>
                        <a:pt x="29" y="9"/>
                      </a:cubicBezTo>
                      <a:cubicBezTo>
                        <a:pt x="20" y="7"/>
                        <a:pt x="13" y="5"/>
                        <a:pt x="8" y="3"/>
                      </a:cubicBezTo>
                      <a:cubicBezTo>
                        <a:pt x="4" y="1"/>
                        <a:pt x="1" y="0"/>
                        <a:pt x="1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2" y="4"/>
                      </a:cubicBezTo>
                      <a:cubicBezTo>
                        <a:pt x="3" y="5"/>
                        <a:pt x="5" y="6"/>
                        <a:pt x="7" y="6"/>
                      </a:cubicBezTo>
                      <a:cubicBezTo>
                        <a:pt x="12" y="8"/>
                        <a:pt x="19" y="11"/>
                        <a:pt x="28" y="13"/>
                      </a:cubicBezTo>
                      <a:cubicBezTo>
                        <a:pt x="33" y="14"/>
                        <a:pt x="37" y="14"/>
                        <a:pt x="43" y="15"/>
                      </a:cubicBezTo>
                      <a:cubicBezTo>
                        <a:pt x="48" y="15"/>
                        <a:pt x="53" y="16"/>
                        <a:pt x="59" y="16"/>
                      </a:cubicBezTo>
                      <a:cubicBezTo>
                        <a:pt x="69" y="16"/>
                        <a:pt x="81" y="16"/>
                        <a:pt x="92" y="14"/>
                      </a:cubicBezTo>
                      <a:cubicBezTo>
                        <a:pt x="92" y="13"/>
                        <a:pt x="91" y="12"/>
                        <a:pt x="9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3" name="Freeform 82"/>
                <p:cNvSpPr>
                  <a:spLocks noEditPoints="1"/>
                </p:cNvSpPr>
                <p:nvPr/>
              </p:nvSpPr>
              <p:spPr bwMode="auto">
                <a:xfrm>
                  <a:off x="10769" y="9156"/>
                  <a:ext cx="75" cy="79"/>
                </a:xfrm>
                <a:custGeom>
                  <a:avLst/>
                  <a:gdLst>
                    <a:gd name="T0" fmla="*/ 1 w 14"/>
                    <a:gd name="T1" fmla="*/ 5 h 15"/>
                    <a:gd name="T2" fmla="*/ 5 w 14"/>
                    <a:gd name="T3" fmla="*/ 14 h 15"/>
                    <a:gd name="T4" fmla="*/ 13 w 14"/>
                    <a:gd name="T5" fmla="*/ 10 h 15"/>
                    <a:gd name="T6" fmla="*/ 9 w 14"/>
                    <a:gd name="T7" fmla="*/ 2 h 15"/>
                    <a:gd name="T8" fmla="*/ 1 w 14"/>
                    <a:gd name="T9" fmla="*/ 5 h 15"/>
                    <a:gd name="T10" fmla="*/ 4 w 14"/>
                    <a:gd name="T11" fmla="*/ 7 h 15"/>
                    <a:gd name="T12" fmla="*/ 8 w 14"/>
                    <a:gd name="T13" fmla="*/ 5 h 15"/>
                    <a:gd name="T14" fmla="*/ 10 w 14"/>
                    <a:gd name="T15" fmla="*/ 9 h 15"/>
                    <a:gd name="T16" fmla="*/ 6 w 14"/>
                    <a:gd name="T17" fmla="*/ 10 h 15"/>
                    <a:gd name="T18" fmla="*/ 4 w 14"/>
                    <a:gd name="T1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" y="5"/>
                      </a:moveTo>
                      <a:cubicBezTo>
                        <a:pt x="0" y="9"/>
                        <a:pt x="1" y="12"/>
                        <a:pt x="5" y="14"/>
                      </a:cubicBezTo>
                      <a:cubicBezTo>
                        <a:pt x="8" y="15"/>
                        <a:pt x="12" y="13"/>
                        <a:pt x="13" y="10"/>
                      </a:cubicBezTo>
                      <a:cubicBezTo>
                        <a:pt x="14" y="7"/>
                        <a:pt x="13" y="3"/>
                        <a:pt x="9" y="2"/>
                      </a:cubicBezTo>
                      <a:cubicBezTo>
                        <a:pt x="6" y="0"/>
                        <a:pt x="2" y="2"/>
                        <a:pt x="1" y="5"/>
                      </a:cubicBezTo>
                      <a:close/>
                      <a:moveTo>
                        <a:pt x="4" y="7"/>
                      </a:moveTo>
                      <a:cubicBezTo>
                        <a:pt x="5" y="5"/>
                        <a:pt x="7" y="5"/>
                        <a:pt x="8" y="5"/>
                      </a:cubicBezTo>
                      <a:cubicBezTo>
                        <a:pt x="10" y="6"/>
                        <a:pt x="10" y="7"/>
                        <a:pt x="10" y="9"/>
                      </a:cubicBez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5" y="10"/>
                        <a:pt x="4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4" name="Freeform 83"/>
                <p:cNvSpPr/>
                <p:nvPr/>
              </p:nvSpPr>
              <p:spPr bwMode="auto">
                <a:xfrm>
                  <a:off x="9765" y="9124"/>
                  <a:ext cx="979" cy="159"/>
                </a:xfrm>
                <a:custGeom>
                  <a:avLst/>
                  <a:gdLst>
                    <a:gd name="T0" fmla="*/ 0 w 185"/>
                    <a:gd name="T1" fmla="*/ 26 h 30"/>
                    <a:gd name="T2" fmla="*/ 8 w 185"/>
                    <a:gd name="T3" fmla="*/ 27 h 30"/>
                    <a:gd name="T4" fmla="*/ 30 w 185"/>
                    <a:gd name="T5" fmla="*/ 26 h 30"/>
                    <a:gd name="T6" fmla="*/ 60 w 185"/>
                    <a:gd name="T7" fmla="*/ 19 h 30"/>
                    <a:gd name="T8" fmla="*/ 93 w 185"/>
                    <a:gd name="T9" fmla="*/ 7 h 30"/>
                    <a:gd name="T10" fmla="*/ 157 w 185"/>
                    <a:gd name="T11" fmla="*/ 2 h 30"/>
                    <a:gd name="T12" fmla="*/ 178 w 185"/>
                    <a:gd name="T13" fmla="*/ 6 h 30"/>
                    <a:gd name="T14" fmla="*/ 185 w 185"/>
                    <a:gd name="T15" fmla="*/ 8 h 30"/>
                    <a:gd name="T16" fmla="*/ 184 w 185"/>
                    <a:gd name="T17" fmla="*/ 11 h 30"/>
                    <a:gd name="T18" fmla="*/ 177 w 185"/>
                    <a:gd name="T19" fmla="*/ 9 h 30"/>
                    <a:gd name="T20" fmla="*/ 157 w 185"/>
                    <a:gd name="T21" fmla="*/ 6 h 30"/>
                    <a:gd name="T22" fmla="*/ 94 w 185"/>
                    <a:gd name="T23" fmla="*/ 10 h 30"/>
                    <a:gd name="T24" fmla="*/ 62 w 185"/>
                    <a:gd name="T25" fmla="*/ 22 h 30"/>
                    <a:gd name="T26" fmla="*/ 31 w 185"/>
                    <a:gd name="T27" fmla="*/ 29 h 30"/>
                    <a:gd name="T28" fmla="*/ 8 w 185"/>
                    <a:gd name="T29" fmla="*/ 30 h 30"/>
                    <a:gd name="T30" fmla="*/ 0 w 185"/>
                    <a:gd name="T31" fmla="*/ 30 h 30"/>
                    <a:gd name="T32" fmla="*/ 0 w 185"/>
                    <a:gd name="T33" fmla="*/ 2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5" h="30">
                      <a:moveTo>
                        <a:pt x="0" y="26"/>
                      </a:moveTo>
                      <a:cubicBezTo>
                        <a:pt x="0" y="26"/>
                        <a:pt x="3" y="26"/>
                        <a:pt x="8" y="27"/>
                      </a:cubicBezTo>
                      <a:cubicBezTo>
                        <a:pt x="14" y="26"/>
                        <a:pt x="21" y="26"/>
                        <a:pt x="30" y="26"/>
                      </a:cubicBezTo>
                      <a:cubicBezTo>
                        <a:pt x="39" y="25"/>
                        <a:pt x="50" y="23"/>
                        <a:pt x="60" y="19"/>
                      </a:cubicBezTo>
                      <a:cubicBezTo>
                        <a:pt x="71" y="15"/>
                        <a:pt x="82" y="10"/>
                        <a:pt x="93" y="7"/>
                      </a:cubicBezTo>
                      <a:cubicBezTo>
                        <a:pt x="115" y="0"/>
                        <a:pt x="139" y="0"/>
                        <a:pt x="157" y="2"/>
                      </a:cubicBezTo>
                      <a:cubicBezTo>
                        <a:pt x="166" y="3"/>
                        <a:pt x="173" y="4"/>
                        <a:pt x="178" y="6"/>
                      </a:cubicBezTo>
                      <a:cubicBezTo>
                        <a:pt x="183" y="7"/>
                        <a:pt x="185" y="8"/>
                        <a:pt x="185" y="8"/>
                      </a:cubicBezTo>
                      <a:cubicBezTo>
                        <a:pt x="184" y="11"/>
                        <a:pt x="184" y="11"/>
                        <a:pt x="184" y="11"/>
                      </a:cubicBezTo>
                      <a:cubicBezTo>
                        <a:pt x="184" y="11"/>
                        <a:pt x="182" y="10"/>
                        <a:pt x="177" y="9"/>
                      </a:cubicBezTo>
                      <a:cubicBezTo>
                        <a:pt x="172" y="8"/>
                        <a:pt x="165" y="6"/>
                        <a:pt x="157" y="6"/>
                      </a:cubicBezTo>
                      <a:cubicBezTo>
                        <a:pt x="139" y="4"/>
                        <a:pt x="116" y="4"/>
                        <a:pt x="94" y="10"/>
                      </a:cubicBezTo>
                      <a:cubicBezTo>
                        <a:pt x="83" y="14"/>
                        <a:pt x="73" y="19"/>
                        <a:pt x="62" y="22"/>
                      </a:cubicBezTo>
                      <a:cubicBezTo>
                        <a:pt x="51" y="26"/>
                        <a:pt x="40" y="28"/>
                        <a:pt x="31" y="29"/>
                      </a:cubicBezTo>
                      <a:cubicBezTo>
                        <a:pt x="21" y="30"/>
                        <a:pt x="14" y="30"/>
                        <a:pt x="8" y="30"/>
                      </a:cubicBezTo>
                      <a:cubicBezTo>
                        <a:pt x="3" y="30"/>
                        <a:pt x="0" y="30"/>
                        <a:pt x="0" y="3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5" name="Freeform 84"/>
                <p:cNvSpPr/>
                <p:nvPr/>
              </p:nvSpPr>
              <p:spPr bwMode="auto">
                <a:xfrm>
                  <a:off x="7732" y="9060"/>
                  <a:ext cx="2033" cy="153"/>
                </a:xfrm>
                <a:custGeom>
                  <a:avLst/>
                  <a:gdLst>
                    <a:gd name="T0" fmla="*/ 0 w 384"/>
                    <a:gd name="T1" fmla="*/ 0 h 29"/>
                    <a:gd name="T2" fmla="*/ 4 w 384"/>
                    <a:gd name="T3" fmla="*/ 0 h 29"/>
                    <a:gd name="T4" fmla="*/ 10 w 384"/>
                    <a:gd name="T5" fmla="*/ 0 h 29"/>
                    <a:gd name="T6" fmla="*/ 17 w 384"/>
                    <a:gd name="T7" fmla="*/ 0 h 29"/>
                    <a:gd name="T8" fmla="*/ 27 w 384"/>
                    <a:gd name="T9" fmla="*/ 1 h 29"/>
                    <a:gd name="T10" fmla="*/ 38 w 384"/>
                    <a:gd name="T11" fmla="*/ 2 h 29"/>
                    <a:gd name="T12" fmla="*/ 64 w 384"/>
                    <a:gd name="T13" fmla="*/ 8 h 29"/>
                    <a:gd name="T14" fmla="*/ 92 w 384"/>
                    <a:gd name="T15" fmla="*/ 19 h 29"/>
                    <a:gd name="T16" fmla="*/ 122 w 384"/>
                    <a:gd name="T17" fmla="*/ 25 h 29"/>
                    <a:gd name="T18" fmla="*/ 156 w 384"/>
                    <a:gd name="T19" fmla="*/ 25 h 29"/>
                    <a:gd name="T20" fmla="*/ 189 w 384"/>
                    <a:gd name="T21" fmla="*/ 17 h 29"/>
                    <a:gd name="T22" fmla="*/ 225 w 384"/>
                    <a:gd name="T23" fmla="*/ 4 h 29"/>
                    <a:gd name="T24" fmla="*/ 262 w 384"/>
                    <a:gd name="T25" fmla="*/ 0 h 29"/>
                    <a:gd name="T26" fmla="*/ 297 w 384"/>
                    <a:gd name="T27" fmla="*/ 2 h 29"/>
                    <a:gd name="T28" fmla="*/ 328 w 384"/>
                    <a:gd name="T29" fmla="*/ 11 h 29"/>
                    <a:gd name="T30" fmla="*/ 351 w 384"/>
                    <a:gd name="T31" fmla="*/ 20 h 29"/>
                    <a:gd name="T32" fmla="*/ 368 w 384"/>
                    <a:gd name="T33" fmla="*/ 24 h 29"/>
                    <a:gd name="T34" fmla="*/ 380 w 384"/>
                    <a:gd name="T35" fmla="*/ 25 h 29"/>
                    <a:gd name="T36" fmla="*/ 384 w 384"/>
                    <a:gd name="T37" fmla="*/ 25 h 29"/>
                    <a:gd name="T38" fmla="*/ 384 w 384"/>
                    <a:gd name="T39" fmla="*/ 29 h 29"/>
                    <a:gd name="T40" fmla="*/ 380 w 384"/>
                    <a:gd name="T41" fmla="*/ 29 h 29"/>
                    <a:gd name="T42" fmla="*/ 368 w 384"/>
                    <a:gd name="T43" fmla="*/ 27 h 29"/>
                    <a:gd name="T44" fmla="*/ 350 w 384"/>
                    <a:gd name="T45" fmla="*/ 23 h 29"/>
                    <a:gd name="T46" fmla="*/ 327 w 384"/>
                    <a:gd name="T47" fmla="*/ 14 h 29"/>
                    <a:gd name="T48" fmla="*/ 297 w 384"/>
                    <a:gd name="T49" fmla="*/ 6 h 29"/>
                    <a:gd name="T50" fmla="*/ 262 w 384"/>
                    <a:gd name="T51" fmla="*/ 4 h 29"/>
                    <a:gd name="T52" fmla="*/ 225 w 384"/>
                    <a:gd name="T53" fmla="*/ 8 h 29"/>
                    <a:gd name="T54" fmla="*/ 190 w 384"/>
                    <a:gd name="T55" fmla="*/ 20 h 29"/>
                    <a:gd name="T56" fmla="*/ 156 w 384"/>
                    <a:gd name="T57" fmla="*/ 28 h 29"/>
                    <a:gd name="T58" fmla="*/ 122 w 384"/>
                    <a:gd name="T59" fmla="*/ 28 h 29"/>
                    <a:gd name="T60" fmla="*/ 91 w 384"/>
                    <a:gd name="T61" fmla="*/ 22 h 29"/>
                    <a:gd name="T62" fmla="*/ 63 w 384"/>
                    <a:gd name="T63" fmla="*/ 12 h 29"/>
                    <a:gd name="T64" fmla="*/ 37 w 384"/>
                    <a:gd name="T65" fmla="*/ 5 h 29"/>
                    <a:gd name="T66" fmla="*/ 26 w 384"/>
                    <a:gd name="T67" fmla="*/ 4 h 29"/>
                    <a:gd name="T68" fmla="*/ 17 w 384"/>
                    <a:gd name="T69" fmla="*/ 4 h 29"/>
                    <a:gd name="T70" fmla="*/ 10 w 384"/>
                    <a:gd name="T71" fmla="*/ 4 h 29"/>
                    <a:gd name="T72" fmla="*/ 4 w 384"/>
                    <a:gd name="T73" fmla="*/ 4 h 29"/>
                    <a:gd name="T74" fmla="*/ 0 w 384"/>
                    <a:gd name="T75" fmla="*/ 4 h 29"/>
                    <a:gd name="T76" fmla="*/ 0 w 384"/>
                    <a:gd name="T7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84" h="29">
                      <a:moveTo>
                        <a:pt x="0" y="0"/>
                      </a:moveTo>
                      <a:cubicBezTo>
                        <a:pt x="0" y="0"/>
                        <a:pt x="1" y="0"/>
                        <a:pt x="4" y="0"/>
                      </a:cubicBezTo>
                      <a:cubicBezTo>
                        <a:pt x="6" y="0"/>
                        <a:pt x="8" y="0"/>
                        <a:pt x="10" y="0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20" y="0"/>
                        <a:pt x="23" y="0"/>
                        <a:pt x="27" y="1"/>
                      </a:cubicBezTo>
                      <a:cubicBezTo>
                        <a:pt x="30" y="1"/>
                        <a:pt x="34" y="1"/>
                        <a:pt x="38" y="2"/>
                      </a:cubicBezTo>
                      <a:cubicBezTo>
                        <a:pt x="46" y="3"/>
                        <a:pt x="55" y="5"/>
                        <a:pt x="64" y="8"/>
                      </a:cubicBezTo>
                      <a:cubicBezTo>
                        <a:pt x="74" y="11"/>
                        <a:pt x="83" y="16"/>
                        <a:pt x="92" y="19"/>
                      </a:cubicBezTo>
                      <a:cubicBezTo>
                        <a:pt x="101" y="22"/>
                        <a:pt x="111" y="24"/>
                        <a:pt x="122" y="25"/>
                      </a:cubicBezTo>
                      <a:cubicBezTo>
                        <a:pt x="133" y="26"/>
                        <a:pt x="145" y="26"/>
                        <a:pt x="156" y="25"/>
                      </a:cubicBezTo>
                      <a:cubicBezTo>
                        <a:pt x="167" y="24"/>
                        <a:pt x="178" y="21"/>
                        <a:pt x="189" y="17"/>
                      </a:cubicBezTo>
                      <a:cubicBezTo>
                        <a:pt x="200" y="13"/>
                        <a:pt x="212" y="8"/>
                        <a:pt x="225" y="4"/>
                      </a:cubicBezTo>
                      <a:cubicBezTo>
                        <a:pt x="237" y="1"/>
                        <a:pt x="250" y="0"/>
                        <a:pt x="262" y="0"/>
                      </a:cubicBezTo>
                      <a:cubicBezTo>
                        <a:pt x="274" y="0"/>
                        <a:pt x="286" y="0"/>
                        <a:pt x="297" y="2"/>
                      </a:cubicBezTo>
                      <a:cubicBezTo>
                        <a:pt x="309" y="4"/>
                        <a:pt x="319" y="8"/>
                        <a:pt x="328" y="11"/>
                      </a:cubicBezTo>
                      <a:cubicBezTo>
                        <a:pt x="337" y="15"/>
                        <a:pt x="344" y="18"/>
                        <a:pt x="351" y="20"/>
                      </a:cubicBezTo>
                      <a:cubicBezTo>
                        <a:pt x="357" y="22"/>
                        <a:pt x="363" y="23"/>
                        <a:pt x="368" y="24"/>
                      </a:cubicBezTo>
                      <a:cubicBezTo>
                        <a:pt x="373" y="24"/>
                        <a:pt x="377" y="25"/>
                        <a:pt x="380" y="25"/>
                      </a:cubicBezTo>
                      <a:cubicBezTo>
                        <a:pt x="383" y="25"/>
                        <a:pt x="384" y="25"/>
                        <a:pt x="384" y="25"/>
                      </a:cubicBezTo>
                      <a:cubicBezTo>
                        <a:pt x="384" y="29"/>
                        <a:pt x="384" y="29"/>
                        <a:pt x="384" y="29"/>
                      </a:cubicBezTo>
                      <a:cubicBezTo>
                        <a:pt x="384" y="29"/>
                        <a:pt x="382" y="29"/>
                        <a:pt x="380" y="29"/>
                      </a:cubicBezTo>
                      <a:cubicBezTo>
                        <a:pt x="377" y="28"/>
                        <a:pt x="373" y="28"/>
                        <a:pt x="368" y="27"/>
                      </a:cubicBezTo>
                      <a:cubicBezTo>
                        <a:pt x="363" y="27"/>
                        <a:pt x="357" y="25"/>
                        <a:pt x="350" y="23"/>
                      </a:cubicBezTo>
                      <a:cubicBezTo>
                        <a:pt x="343" y="21"/>
                        <a:pt x="335" y="18"/>
                        <a:pt x="327" y="14"/>
                      </a:cubicBezTo>
                      <a:cubicBezTo>
                        <a:pt x="318" y="11"/>
                        <a:pt x="308" y="8"/>
                        <a:pt x="297" y="6"/>
                      </a:cubicBezTo>
                      <a:cubicBezTo>
                        <a:pt x="286" y="4"/>
                        <a:pt x="274" y="3"/>
                        <a:pt x="262" y="4"/>
                      </a:cubicBezTo>
                      <a:cubicBezTo>
                        <a:pt x="250" y="4"/>
                        <a:pt x="238" y="5"/>
                        <a:pt x="225" y="8"/>
                      </a:cubicBezTo>
                      <a:cubicBezTo>
                        <a:pt x="213" y="11"/>
                        <a:pt x="201" y="16"/>
                        <a:pt x="190" y="20"/>
                      </a:cubicBezTo>
                      <a:cubicBezTo>
                        <a:pt x="179" y="25"/>
                        <a:pt x="168" y="27"/>
                        <a:pt x="156" y="28"/>
                      </a:cubicBezTo>
                      <a:cubicBezTo>
                        <a:pt x="145" y="29"/>
                        <a:pt x="133" y="29"/>
                        <a:pt x="122" y="28"/>
                      </a:cubicBezTo>
                      <a:cubicBezTo>
                        <a:pt x="111" y="27"/>
                        <a:pt x="100" y="25"/>
                        <a:pt x="91" y="22"/>
                      </a:cubicBezTo>
                      <a:cubicBezTo>
                        <a:pt x="81" y="19"/>
                        <a:pt x="72" y="15"/>
                        <a:pt x="63" y="12"/>
                      </a:cubicBezTo>
                      <a:cubicBezTo>
                        <a:pt x="54" y="8"/>
                        <a:pt x="45" y="6"/>
                        <a:pt x="37" y="5"/>
                      </a:cubicBezTo>
                      <a:cubicBezTo>
                        <a:pt x="33" y="5"/>
                        <a:pt x="30" y="4"/>
                        <a:pt x="26" y="4"/>
                      </a:cubicBezTo>
                      <a:cubicBezTo>
                        <a:pt x="23" y="4"/>
                        <a:pt x="20" y="4"/>
                        <a:pt x="17" y="4"/>
                      </a:cubicBezTo>
                      <a:cubicBezTo>
                        <a:pt x="14" y="4"/>
                        <a:pt x="12" y="4"/>
                        <a:pt x="10" y="4"/>
                      </a:cubicBezTo>
                      <a:cubicBezTo>
                        <a:pt x="8" y="4"/>
                        <a:pt x="6" y="4"/>
                        <a:pt x="4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6" name="Freeform 85"/>
                <p:cNvSpPr/>
                <p:nvPr/>
              </p:nvSpPr>
              <p:spPr bwMode="auto">
                <a:xfrm>
                  <a:off x="8812" y="9128"/>
                  <a:ext cx="947" cy="155"/>
                </a:xfrm>
                <a:custGeom>
                  <a:avLst/>
                  <a:gdLst>
                    <a:gd name="T0" fmla="*/ 0 w 179"/>
                    <a:gd name="T1" fmla="*/ 12 h 29"/>
                    <a:gd name="T2" fmla="*/ 8 w 179"/>
                    <a:gd name="T3" fmla="*/ 9 h 29"/>
                    <a:gd name="T4" fmla="*/ 28 w 179"/>
                    <a:gd name="T5" fmla="*/ 3 h 29"/>
                    <a:gd name="T6" fmla="*/ 41 w 179"/>
                    <a:gd name="T7" fmla="*/ 1 h 29"/>
                    <a:gd name="T8" fmla="*/ 57 w 179"/>
                    <a:gd name="T9" fmla="*/ 0 h 29"/>
                    <a:gd name="T10" fmla="*/ 90 w 179"/>
                    <a:gd name="T11" fmla="*/ 2 h 29"/>
                    <a:gd name="T12" fmla="*/ 150 w 179"/>
                    <a:gd name="T13" fmla="*/ 21 h 29"/>
                    <a:gd name="T14" fmla="*/ 171 w 179"/>
                    <a:gd name="T15" fmla="*/ 25 h 29"/>
                    <a:gd name="T16" fmla="*/ 177 w 179"/>
                    <a:gd name="T17" fmla="*/ 25 h 29"/>
                    <a:gd name="T18" fmla="*/ 179 w 179"/>
                    <a:gd name="T19" fmla="*/ 25 h 29"/>
                    <a:gd name="T20" fmla="*/ 179 w 179"/>
                    <a:gd name="T21" fmla="*/ 29 h 29"/>
                    <a:gd name="T22" fmla="*/ 177 w 179"/>
                    <a:gd name="T23" fmla="*/ 29 h 29"/>
                    <a:gd name="T24" fmla="*/ 171 w 179"/>
                    <a:gd name="T25" fmla="*/ 28 h 29"/>
                    <a:gd name="T26" fmla="*/ 149 w 179"/>
                    <a:gd name="T27" fmla="*/ 25 h 29"/>
                    <a:gd name="T28" fmla="*/ 121 w 179"/>
                    <a:gd name="T29" fmla="*/ 15 h 29"/>
                    <a:gd name="T30" fmla="*/ 89 w 179"/>
                    <a:gd name="T31" fmla="*/ 6 h 29"/>
                    <a:gd name="T32" fmla="*/ 81 w 179"/>
                    <a:gd name="T33" fmla="*/ 5 h 29"/>
                    <a:gd name="T34" fmla="*/ 73 w 179"/>
                    <a:gd name="T35" fmla="*/ 4 h 29"/>
                    <a:gd name="T36" fmla="*/ 57 w 179"/>
                    <a:gd name="T37" fmla="*/ 4 h 29"/>
                    <a:gd name="T38" fmla="*/ 42 w 179"/>
                    <a:gd name="T39" fmla="*/ 5 h 29"/>
                    <a:gd name="T40" fmla="*/ 28 w 179"/>
                    <a:gd name="T41" fmla="*/ 7 h 29"/>
                    <a:gd name="T42" fmla="*/ 9 w 179"/>
                    <a:gd name="T43" fmla="*/ 13 h 29"/>
                    <a:gd name="T44" fmla="*/ 4 w 179"/>
                    <a:gd name="T45" fmla="*/ 15 h 29"/>
                    <a:gd name="T46" fmla="*/ 2 w 179"/>
                    <a:gd name="T47" fmla="*/ 15 h 29"/>
                    <a:gd name="T48" fmla="*/ 0 w 179"/>
                    <a:gd name="T49" fmla="*/ 1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79" h="29">
                      <a:moveTo>
                        <a:pt x="0" y="12"/>
                      </a:moveTo>
                      <a:cubicBezTo>
                        <a:pt x="0" y="12"/>
                        <a:pt x="3" y="11"/>
                        <a:pt x="8" y="9"/>
                      </a:cubicBezTo>
                      <a:cubicBezTo>
                        <a:pt x="13" y="7"/>
                        <a:pt x="19" y="5"/>
                        <a:pt x="28" y="3"/>
                      </a:cubicBezTo>
                      <a:cubicBezTo>
                        <a:pt x="32" y="2"/>
                        <a:pt x="36" y="2"/>
                        <a:pt x="41" y="1"/>
                      </a:cubicBezTo>
                      <a:cubicBezTo>
                        <a:pt x="46" y="1"/>
                        <a:pt x="51" y="0"/>
                        <a:pt x="57" y="0"/>
                      </a:cubicBezTo>
                      <a:cubicBezTo>
                        <a:pt x="67" y="0"/>
                        <a:pt x="79" y="0"/>
                        <a:pt x="90" y="2"/>
                      </a:cubicBezTo>
                      <a:cubicBezTo>
                        <a:pt x="112" y="5"/>
                        <a:pt x="133" y="17"/>
                        <a:pt x="150" y="21"/>
                      </a:cubicBezTo>
                      <a:cubicBezTo>
                        <a:pt x="159" y="23"/>
                        <a:pt x="166" y="24"/>
                        <a:pt x="171" y="25"/>
                      </a:cubicBezTo>
                      <a:cubicBezTo>
                        <a:pt x="174" y="25"/>
                        <a:pt x="176" y="25"/>
                        <a:pt x="177" y="25"/>
                      </a:cubicBezTo>
                      <a:cubicBezTo>
                        <a:pt x="179" y="25"/>
                        <a:pt x="179" y="25"/>
                        <a:pt x="179" y="25"/>
                      </a:cubicBezTo>
                      <a:cubicBezTo>
                        <a:pt x="179" y="29"/>
                        <a:pt x="179" y="29"/>
                        <a:pt x="179" y="29"/>
                      </a:cubicBezTo>
                      <a:cubicBezTo>
                        <a:pt x="179" y="29"/>
                        <a:pt x="178" y="29"/>
                        <a:pt x="177" y="29"/>
                      </a:cubicBezTo>
                      <a:cubicBezTo>
                        <a:pt x="176" y="29"/>
                        <a:pt x="174" y="29"/>
                        <a:pt x="171" y="28"/>
                      </a:cubicBezTo>
                      <a:cubicBezTo>
                        <a:pt x="166" y="28"/>
                        <a:pt x="158" y="27"/>
                        <a:pt x="149" y="25"/>
                      </a:cubicBezTo>
                      <a:cubicBezTo>
                        <a:pt x="140" y="23"/>
                        <a:pt x="131" y="19"/>
                        <a:pt x="121" y="15"/>
                      </a:cubicBezTo>
                      <a:cubicBezTo>
                        <a:pt x="111" y="11"/>
                        <a:pt x="100" y="7"/>
                        <a:pt x="89" y="6"/>
                      </a:cubicBezTo>
                      <a:cubicBezTo>
                        <a:pt x="87" y="5"/>
                        <a:pt x="84" y="5"/>
                        <a:pt x="81" y="5"/>
                      </a:cubicBezTo>
                      <a:cubicBezTo>
                        <a:pt x="78" y="4"/>
                        <a:pt x="76" y="4"/>
                        <a:pt x="73" y="4"/>
                      </a:cubicBezTo>
                      <a:cubicBezTo>
                        <a:pt x="67" y="4"/>
                        <a:pt x="62" y="3"/>
                        <a:pt x="57" y="4"/>
                      </a:cubicBezTo>
                      <a:cubicBezTo>
                        <a:pt x="51" y="4"/>
                        <a:pt x="46" y="4"/>
                        <a:pt x="42" y="5"/>
                      </a:cubicBezTo>
                      <a:cubicBezTo>
                        <a:pt x="37" y="5"/>
                        <a:pt x="32" y="6"/>
                        <a:pt x="28" y="7"/>
                      </a:cubicBezTo>
                      <a:cubicBezTo>
                        <a:pt x="20" y="9"/>
                        <a:pt x="14" y="11"/>
                        <a:pt x="9" y="13"/>
                      </a:cubicBezTo>
                      <a:cubicBezTo>
                        <a:pt x="7" y="13"/>
                        <a:pt x="5" y="14"/>
                        <a:pt x="4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7" name="Freeform 86"/>
                <p:cNvSpPr>
                  <a:spLocks noEditPoints="1"/>
                </p:cNvSpPr>
                <p:nvPr/>
              </p:nvSpPr>
              <p:spPr bwMode="auto">
                <a:xfrm>
                  <a:off x="8754" y="9171"/>
                  <a:ext cx="79" cy="73"/>
                </a:xfrm>
                <a:custGeom>
                  <a:avLst/>
                  <a:gdLst>
                    <a:gd name="T0" fmla="*/ 2 w 15"/>
                    <a:gd name="T1" fmla="*/ 9 h 14"/>
                    <a:gd name="T2" fmla="*/ 10 w 15"/>
                    <a:gd name="T3" fmla="*/ 13 h 14"/>
                    <a:gd name="T4" fmla="*/ 14 w 15"/>
                    <a:gd name="T5" fmla="*/ 5 h 14"/>
                    <a:gd name="T6" fmla="*/ 5 w 15"/>
                    <a:gd name="T7" fmla="*/ 1 h 14"/>
                    <a:gd name="T8" fmla="*/ 2 w 15"/>
                    <a:gd name="T9" fmla="*/ 9 h 14"/>
                    <a:gd name="T10" fmla="*/ 5 w 15"/>
                    <a:gd name="T11" fmla="*/ 8 h 14"/>
                    <a:gd name="T12" fmla="*/ 7 w 15"/>
                    <a:gd name="T13" fmla="*/ 4 h 14"/>
                    <a:gd name="T14" fmla="*/ 10 w 15"/>
                    <a:gd name="T15" fmla="*/ 6 h 14"/>
                    <a:gd name="T16" fmla="*/ 9 w 15"/>
                    <a:gd name="T17" fmla="*/ 10 h 14"/>
                    <a:gd name="T18" fmla="*/ 5 w 15"/>
                    <a:gd name="T19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4">
                      <a:moveTo>
                        <a:pt x="2" y="9"/>
                      </a:moveTo>
                      <a:cubicBezTo>
                        <a:pt x="3" y="13"/>
                        <a:pt x="7" y="14"/>
                        <a:pt x="10" y="13"/>
                      </a:cubicBezTo>
                      <a:cubicBezTo>
                        <a:pt x="13" y="12"/>
                        <a:pt x="15" y="8"/>
                        <a:pt x="14" y="5"/>
                      </a:cubicBezTo>
                      <a:cubicBezTo>
                        <a:pt x="12" y="1"/>
                        <a:pt x="9" y="0"/>
                        <a:pt x="5" y="1"/>
                      </a:cubicBezTo>
                      <a:cubicBezTo>
                        <a:pt x="2" y="2"/>
                        <a:pt x="0" y="6"/>
                        <a:pt x="2" y="9"/>
                      </a:cubicBezTo>
                      <a:close/>
                      <a:moveTo>
                        <a:pt x="5" y="8"/>
                      </a:moveTo>
                      <a:cubicBezTo>
                        <a:pt x="4" y="7"/>
                        <a:pt x="5" y="5"/>
                        <a:pt x="7" y="4"/>
                      </a:cubicBezTo>
                      <a:cubicBezTo>
                        <a:pt x="8" y="4"/>
                        <a:pt x="10" y="5"/>
                        <a:pt x="10" y="6"/>
                      </a:cubicBezTo>
                      <a:cubicBezTo>
                        <a:pt x="11" y="7"/>
                        <a:pt x="10" y="9"/>
                        <a:pt x="9" y="10"/>
                      </a:cubicBezTo>
                      <a:cubicBezTo>
                        <a:pt x="7" y="10"/>
                        <a:pt x="6" y="10"/>
                        <a:pt x="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8" name="Freeform 87"/>
                <p:cNvSpPr/>
                <p:nvPr/>
              </p:nvSpPr>
              <p:spPr bwMode="auto">
                <a:xfrm>
                  <a:off x="7738" y="9128"/>
                  <a:ext cx="995" cy="155"/>
                </a:xfrm>
                <a:custGeom>
                  <a:avLst/>
                  <a:gdLst>
                    <a:gd name="T0" fmla="*/ 0 w 188"/>
                    <a:gd name="T1" fmla="*/ 0 h 29"/>
                    <a:gd name="T2" fmla="*/ 8 w 188"/>
                    <a:gd name="T3" fmla="*/ 0 h 29"/>
                    <a:gd name="T4" fmla="*/ 29 w 188"/>
                    <a:gd name="T5" fmla="*/ 1 h 29"/>
                    <a:gd name="T6" fmla="*/ 58 w 188"/>
                    <a:gd name="T7" fmla="*/ 7 h 29"/>
                    <a:gd name="T8" fmla="*/ 91 w 188"/>
                    <a:gd name="T9" fmla="*/ 20 h 29"/>
                    <a:gd name="T10" fmla="*/ 126 w 188"/>
                    <a:gd name="T11" fmla="*/ 25 h 29"/>
                    <a:gd name="T12" fmla="*/ 157 w 188"/>
                    <a:gd name="T13" fmla="*/ 25 h 29"/>
                    <a:gd name="T14" fmla="*/ 179 w 188"/>
                    <a:gd name="T15" fmla="*/ 21 h 29"/>
                    <a:gd name="T16" fmla="*/ 187 w 188"/>
                    <a:gd name="T17" fmla="*/ 18 h 29"/>
                    <a:gd name="T18" fmla="*/ 188 w 188"/>
                    <a:gd name="T19" fmla="*/ 22 h 29"/>
                    <a:gd name="T20" fmla="*/ 180 w 188"/>
                    <a:gd name="T21" fmla="*/ 24 h 29"/>
                    <a:gd name="T22" fmla="*/ 157 w 188"/>
                    <a:gd name="T23" fmla="*/ 28 h 29"/>
                    <a:gd name="T24" fmla="*/ 126 w 188"/>
                    <a:gd name="T25" fmla="*/ 29 h 29"/>
                    <a:gd name="T26" fmla="*/ 90 w 188"/>
                    <a:gd name="T27" fmla="*/ 23 h 29"/>
                    <a:gd name="T28" fmla="*/ 57 w 188"/>
                    <a:gd name="T29" fmla="*/ 11 h 29"/>
                    <a:gd name="T30" fmla="*/ 29 w 188"/>
                    <a:gd name="T31" fmla="*/ 5 h 29"/>
                    <a:gd name="T32" fmla="*/ 8 w 188"/>
                    <a:gd name="T33" fmla="*/ 4 h 29"/>
                    <a:gd name="T34" fmla="*/ 0 w 188"/>
                    <a:gd name="T35" fmla="*/ 4 h 29"/>
                    <a:gd name="T36" fmla="*/ 0 w 188"/>
                    <a:gd name="T3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8" h="29">
                      <a:moveTo>
                        <a:pt x="0" y="0"/>
                      </a:moveTo>
                      <a:cubicBezTo>
                        <a:pt x="0" y="0"/>
                        <a:pt x="3" y="0"/>
                        <a:pt x="8" y="0"/>
                      </a:cubicBezTo>
                      <a:cubicBezTo>
                        <a:pt x="13" y="0"/>
                        <a:pt x="20" y="0"/>
                        <a:pt x="29" y="1"/>
                      </a:cubicBezTo>
                      <a:cubicBezTo>
                        <a:pt x="38" y="2"/>
                        <a:pt x="48" y="4"/>
                        <a:pt x="58" y="7"/>
                      </a:cubicBezTo>
                      <a:cubicBezTo>
                        <a:pt x="69" y="11"/>
                        <a:pt x="80" y="16"/>
                        <a:pt x="91" y="20"/>
                      </a:cubicBezTo>
                      <a:cubicBezTo>
                        <a:pt x="103" y="23"/>
                        <a:pt x="115" y="25"/>
                        <a:pt x="126" y="25"/>
                      </a:cubicBezTo>
                      <a:cubicBezTo>
                        <a:pt x="137" y="26"/>
                        <a:pt x="148" y="25"/>
                        <a:pt x="157" y="25"/>
                      </a:cubicBezTo>
                      <a:cubicBezTo>
                        <a:pt x="166" y="24"/>
                        <a:pt x="174" y="22"/>
                        <a:pt x="179" y="21"/>
                      </a:cubicBezTo>
                      <a:cubicBezTo>
                        <a:pt x="184" y="19"/>
                        <a:pt x="187" y="18"/>
                        <a:pt x="187" y="18"/>
                      </a:cubicBezTo>
                      <a:cubicBezTo>
                        <a:pt x="188" y="22"/>
                        <a:pt x="188" y="22"/>
                        <a:pt x="188" y="22"/>
                      </a:cubicBezTo>
                      <a:cubicBezTo>
                        <a:pt x="188" y="22"/>
                        <a:pt x="185" y="23"/>
                        <a:pt x="180" y="24"/>
                      </a:cubicBezTo>
                      <a:cubicBezTo>
                        <a:pt x="174" y="26"/>
                        <a:pt x="167" y="27"/>
                        <a:pt x="157" y="28"/>
                      </a:cubicBezTo>
                      <a:cubicBezTo>
                        <a:pt x="148" y="29"/>
                        <a:pt x="138" y="29"/>
                        <a:pt x="126" y="29"/>
                      </a:cubicBezTo>
                      <a:cubicBezTo>
                        <a:pt x="115" y="28"/>
                        <a:pt x="102" y="27"/>
                        <a:pt x="90" y="23"/>
                      </a:cubicBezTo>
                      <a:cubicBezTo>
                        <a:pt x="78" y="19"/>
                        <a:pt x="67" y="14"/>
                        <a:pt x="57" y="11"/>
                      </a:cubicBezTo>
                      <a:cubicBezTo>
                        <a:pt x="47" y="7"/>
                        <a:pt x="37" y="6"/>
                        <a:pt x="29" y="5"/>
                      </a:cubicBezTo>
                      <a:cubicBezTo>
                        <a:pt x="20" y="4"/>
                        <a:pt x="13" y="4"/>
                        <a:pt x="8" y="4"/>
                      </a:cubicBezTo>
                      <a:cubicBezTo>
                        <a:pt x="3" y="4"/>
                        <a:pt x="0" y="4"/>
                        <a:pt x="0" y="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9" name="Freeform 88"/>
                <p:cNvSpPr/>
                <p:nvPr/>
              </p:nvSpPr>
              <p:spPr bwMode="auto">
                <a:xfrm>
                  <a:off x="5742" y="9048"/>
                  <a:ext cx="1989" cy="202"/>
                </a:xfrm>
                <a:custGeom>
                  <a:avLst/>
                  <a:gdLst>
                    <a:gd name="T0" fmla="*/ 2 w 376"/>
                    <a:gd name="T1" fmla="*/ 27 h 38"/>
                    <a:gd name="T2" fmla="*/ 6 w 376"/>
                    <a:gd name="T3" fmla="*/ 29 h 38"/>
                    <a:gd name="T4" fmla="*/ 16 w 376"/>
                    <a:gd name="T5" fmla="*/ 32 h 38"/>
                    <a:gd name="T6" fmla="*/ 20 w 376"/>
                    <a:gd name="T7" fmla="*/ 33 h 38"/>
                    <a:gd name="T8" fmla="*/ 24 w 376"/>
                    <a:gd name="T9" fmla="*/ 34 h 38"/>
                    <a:gd name="T10" fmla="*/ 33 w 376"/>
                    <a:gd name="T11" fmla="*/ 35 h 38"/>
                    <a:gd name="T12" fmla="*/ 53 w 376"/>
                    <a:gd name="T13" fmla="*/ 30 h 38"/>
                    <a:gd name="T14" fmla="*/ 80 w 376"/>
                    <a:gd name="T15" fmla="*/ 17 h 38"/>
                    <a:gd name="T16" fmla="*/ 113 w 376"/>
                    <a:gd name="T17" fmla="*/ 5 h 38"/>
                    <a:gd name="T18" fmla="*/ 151 w 376"/>
                    <a:gd name="T19" fmla="*/ 0 h 38"/>
                    <a:gd name="T20" fmla="*/ 171 w 376"/>
                    <a:gd name="T21" fmla="*/ 2 h 38"/>
                    <a:gd name="T22" fmla="*/ 176 w 376"/>
                    <a:gd name="T23" fmla="*/ 3 h 38"/>
                    <a:gd name="T24" fmla="*/ 181 w 376"/>
                    <a:gd name="T25" fmla="*/ 5 h 38"/>
                    <a:gd name="T26" fmla="*/ 190 w 376"/>
                    <a:gd name="T27" fmla="*/ 8 h 38"/>
                    <a:gd name="T28" fmla="*/ 223 w 376"/>
                    <a:gd name="T29" fmla="*/ 22 h 38"/>
                    <a:gd name="T30" fmla="*/ 255 w 376"/>
                    <a:gd name="T31" fmla="*/ 27 h 38"/>
                    <a:gd name="T32" fmla="*/ 286 w 376"/>
                    <a:gd name="T33" fmla="*/ 25 h 38"/>
                    <a:gd name="T34" fmla="*/ 313 w 376"/>
                    <a:gd name="T35" fmla="*/ 18 h 38"/>
                    <a:gd name="T36" fmla="*/ 337 w 376"/>
                    <a:gd name="T37" fmla="*/ 9 h 38"/>
                    <a:gd name="T38" fmla="*/ 358 w 376"/>
                    <a:gd name="T39" fmla="*/ 4 h 38"/>
                    <a:gd name="T40" fmla="*/ 371 w 376"/>
                    <a:gd name="T41" fmla="*/ 2 h 38"/>
                    <a:gd name="T42" fmla="*/ 376 w 376"/>
                    <a:gd name="T43" fmla="*/ 2 h 38"/>
                    <a:gd name="T44" fmla="*/ 376 w 376"/>
                    <a:gd name="T45" fmla="*/ 6 h 38"/>
                    <a:gd name="T46" fmla="*/ 371 w 376"/>
                    <a:gd name="T47" fmla="*/ 6 h 38"/>
                    <a:gd name="T48" fmla="*/ 358 w 376"/>
                    <a:gd name="T49" fmla="*/ 7 h 38"/>
                    <a:gd name="T50" fmla="*/ 338 w 376"/>
                    <a:gd name="T51" fmla="*/ 12 h 38"/>
                    <a:gd name="T52" fmla="*/ 314 w 376"/>
                    <a:gd name="T53" fmla="*/ 21 h 38"/>
                    <a:gd name="T54" fmla="*/ 287 w 376"/>
                    <a:gd name="T55" fmla="*/ 29 h 38"/>
                    <a:gd name="T56" fmla="*/ 255 w 376"/>
                    <a:gd name="T57" fmla="*/ 31 h 38"/>
                    <a:gd name="T58" fmla="*/ 222 w 376"/>
                    <a:gd name="T59" fmla="*/ 26 h 38"/>
                    <a:gd name="T60" fmla="*/ 189 w 376"/>
                    <a:gd name="T61" fmla="*/ 12 h 38"/>
                    <a:gd name="T62" fmla="*/ 151 w 376"/>
                    <a:gd name="T63" fmla="*/ 4 h 38"/>
                    <a:gd name="T64" fmla="*/ 114 w 376"/>
                    <a:gd name="T65" fmla="*/ 9 h 38"/>
                    <a:gd name="T66" fmla="*/ 81 w 376"/>
                    <a:gd name="T67" fmla="*/ 20 h 38"/>
                    <a:gd name="T68" fmla="*/ 55 w 376"/>
                    <a:gd name="T69" fmla="*/ 33 h 38"/>
                    <a:gd name="T70" fmla="*/ 33 w 376"/>
                    <a:gd name="T71" fmla="*/ 38 h 38"/>
                    <a:gd name="T72" fmla="*/ 23 w 376"/>
                    <a:gd name="T73" fmla="*/ 38 h 38"/>
                    <a:gd name="T74" fmla="*/ 19 w 376"/>
                    <a:gd name="T75" fmla="*/ 37 h 38"/>
                    <a:gd name="T76" fmla="*/ 15 w 376"/>
                    <a:gd name="T77" fmla="*/ 36 h 38"/>
                    <a:gd name="T78" fmla="*/ 4 w 376"/>
                    <a:gd name="T79" fmla="*/ 32 h 38"/>
                    <a:gd name="T80" fmla="*/ 0 w 376"/>
                    <a:gd name="T81" fmla="*/ 31 h 38"/>
                    <a:gd name="T82" fmla="*/ 2 w 376"/>
                    <a:gd name="T83" fmla="*/ 2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76" h="38">
                      <a:moveTo>
                        <a:pt x="2" y="27"/>
                      </a:moveTo>
                      <a:cubicBezTo>
                        <a:pt x="2" y="27"/>
                        <a:pt x="3" y="28"/>
                        <a:pt x="6" y="29"/>
                      </a:cubicBezTo>
                      <a:cubicBezTo>
                        <a:pt x="8" y="30"/>
                        <a:pt x="12" y="31"/>
                        <a:pt x="16" y="32"/>
                      </a:cubicBezTo>
                      <a:cubicBezTo>
                        <a:pt x="18" y="33"/>
                        <a:pt x="19" y="33"/>
                        <a:pt x="20" y="33"/>
                      </a:cubicBezTo>
                      <a:cubicBezTo>
                        <a:pt x="21" y="33"/>
                        <a:pt x="23" y="34"/>
                        <a:pt x="24" y="34"/>
                      </a:cubicBezTo>
                      <a:cubicBezTo>
                        <a:pt x="27" y="35"/>
                        <a:pt x="30" y="35"/>
                        <a:pt x="33" y="35"/>
                      </a:cubicBezTo>
                      <a:cubicBezTo>
                        <a:pt x="39" y="35"/>
                        <a:pt x="46" y="33"/>
                        <a:pt x="53" y="30"/>
                      </a:cubicBezTo>
                      <a:cubicBezTo>
                        <a:pt x="61" y="27"/>
                        <a:pt x="70" y="22"/>
                        <a:pt x="80" y="17"/>
                      </a:cubicBezTo>
                      <a:cubicBezTo>
                        <a:pt x="90" y="12"/>
                        <a:pt x="101" y="8"/>
                        <a:pt x="113" y="5"/>
                      </a:cubicBezTo>
                      <a:cubicBezTo>
                        <a:pt x="125" y="2"/>
                        <a:pt x="137" y="0"/>
                        <a:pt x="151" y="0"/>
                      </a:cubicBezTo>
                      <a:cubicBezTo>
                        <a:pt x="157" y="0"/>
                        <a:pt x="164" y="1"/>
                        <a:pt x="171" y="2"/>
                      </a:cubicBezTo>
                      <a:cubicBezTo>
                        <a:pt x="176" y="3"/>
                        <a:pt x="176" y="3"/>
                        <a:pt x="176" y="3"/>
                      </a:cubicBezTo>
                      <a:cubicBezTo>
                        <a:pt x="178" y="4"/>
                        <a:pt x="179" y="4"/>
                        <a:pt x="181" y="5"/>
                      </a:cubicBezTo>
                      <a:cubicBezTo>
                        <a:pt x="184" y="6"/>
                        <a:pt x="187" y="7"/>
                        <a:pt x="190" y="8"/>
                      </a:cubicBezTo>
                      <a:cubicBezTo>
                        <a:pt x="202" y="14"/>
                        <a:pt x="213" y="19"/>
                        <a:pt x="223" y="22"/>
                      </a:cubicBezTo>
                      <a:cubicBezTo>
                        <a:pt x="234" y="26"/>
                        <a:pt x="244" y="27"/>
                        <a:pt x="255" y="27"/>
                      </a:cubicBezTo>
                      <a:cubicBezTo>
                        <a:pt x="266" y="27"/>
                        <a:pt x="277" y="27"/>
                        <a:pt x="286" y="25"/>
                      </a:cubicBezTo>
                      <a:cubicBezTo>
                        <a:pt x="296" y="24"/>
                        <a:pt x="305" y="21"/>
                        <a:pt x="313" y="18"/>
                      </a:cubicBezTo>
                      <a:cubicBezTo>
                        <a:pt x="321" y="14"/>
                        <a:pt x="330" y="11"/>
                        <a:pt x="337" y="9"/>
                      </a:cubicBezTo>
                      <a:cubicBezTo>
                        <a:pt x="345" y="6"/>
                        <a:pt x="352" y="5"/>
                        <a:pt x="358" y="4"/>
                      </a:cubicBezTo>
                      <a:cubicBezTo>
                        <a:pt x="363" y="3"/>
                        <a:pt x="368" y="3"/>
                        <a:pt x="371" y="2"/>
                      </a:cubicBezTo>
                      <a:cubicBezTo>
                        <a:pt x="374" y="2"/>
                        <a:pt x="376" y="2"/>
                        <a:pt x="376" y="2"/>
                      </a:cubicBezTo>
                      <a:cubicBezTo>
                        <a:pt x="376" y="6"/>
                        <a:pt x="376" y="6"/>
                        <a:pt x="376" y="6"/>
                      </a:cubicBezTo>
                      <a:cubicBezTo>
                        <a:pt x="376" y="6"/>
                        <a:pt x="374" y="6"/>
                        <a:pt x="371" y="6"/>
                      </a:cubicBezTo>
                      <a:cubicBezTo>
                        <a:pt x="368" y="6"/>
                        <a:pt x="364" y="7"/>
                        <a:pt x="358" y="7"/>
                      </a:cubicBezTo>
                      <a:cubicBezTo>
                        <a:pt x="353" y="8"/>
                        <a:pt x="346" y="10"/>
                        <a:pt x="338" y="12"/>
                      </a:cubicBezTo>
                      <a:cubicBezTo>
                        <a:pt x="331" y="14"/>
                        <a:pt x="323" y="18"/>
                        <a:pt x="314" y="21"/>
                      </a:cubicBezTo>
                      <a:cubicBezTo>
                        <a:pt x="306" y="24"/>
                        <a:pt x="297" y="27"/>
                        <a:pt x="287" y="29"/>
                      </a:cubicBezTo>
                      <a:cubicBezTo>
                        <a:pt x="277" y="31"/>
                        <a:pt x="266" y="31"/>
                        <a:pt x="255" y="31"/>
                      </a:cubicBezTo>
                      <a:cubicBezTo>
                        <a:pt x="244" y="31"/>
                        <a:pt x="233" y="29"/>
                        <a:pt x="222" y="26"/>
                      </a:cubicBezTo>
                      <a:cubicBezTo>
                        <a:pt x="211" y="22"/>
                        <a:pt x="201" y="17"/>
                        <a:pt x="189" y="12"/>
                      </a:cubicBezTo>
                      <a:cubicBezTo>
                        <a:pt x="177" y="7"/>
                        <a:pt x="163" y="3"/>
                        <a:pt x="151" y="4"/>
                      </a:cubicBezTo>
                      <a:cubicBezTo>
                        <a:pt x="138" y="4"/>
                        <a:pt x="125" y="6"/>
                        <a:pt x="114" y="9"/>
                      </a:cubicBezTo>
                      <a:cubicBezTo>
                        <a:pt x="102" y="12"/>
                        <a:pt x="91" y="16"/>
                        <a:pt x="81" y="20"/>
                      </a:cubicBezTo>
                      <a:cubicBezTo>
                        <a:pt x="71" y="25"/>
                        <a:pt x="63" y="30"/>
                        <a:pt x="55" y="33"/>
                      </a:cubicBezTo>
                      <a:cubicBezTo>
                        <a:pt x="47" y="37"/>
                        <a:pt x="39" y="38"/>
                        <a:pt x="33" y="38"/>
                      </a:cubicBezTo>
                      <a:cubicBezTo>
                        <a:pt x="29" y="38"/>
                        <a:pt x="26" y="38"/>
                        <a:pt x="23" y="38"/>
                      </a:cubicBezTo>
                      <a:cubicBezTo>
                        <a:pt x="22" y="37"/>
                        <a:pt x="21" y="37"/>
                        <a:pt x="19" y="37"/>
                      </a:cubicBezTo>
                      <a:cubicBezTo>
                        <a:pt x="18" y="37"/>
                        <a:pt x="17" y="36"/>
                        <a:pt x="15" y="36"/>
                      </a:cubicBezTo>
                      <a:cubicBezTo>
                        <a:pt x="11" y="35"/>
                        <a:pt x="7" y="33"/>
                        <a:pt x="4" y="32"/>
                      </a:cubicBezTo>
                      <a:cubicBezTo>
                        <a:pt x="2" y="31"/>
                        <a:pt x="0" y="31"/>
                        <a:pt x="0" y="31"/>
                      </a:cubicBezTo>
                      <a:lnTo>
                        <a:pt x="2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0" name="Freeform 89"/>
                <p:cNvSpPr/>
                <p:nvPr/>
              </p:nvSpPr>
              <p:spPr bwMode="auto">
                <a:xfrm>
                  <a:off x="6769" y="9128"/>
                  <a:ext cx="963" cy="155"/>
                </a:xfrm>
                <a:custGeom>
                  <a:avLst/>
                  <a:gdLst>
                    <a:gd name="T0" fmla="*/ 2 w 182"/>
                    <a:gd name="T1" fmla="*/ 10 h 29"/>
                    <a:gd name="T2" fmla="*/ 9 w 182"/>
                    <a:gd name="T3" fmla="*/ 14 h 29"/>
                    <a:gd name="T4" fmla="*/ 29 w 182"/>
                    <a:gd name="T5" fmla="*/ 21 h 29"/>
                    <a:gd name="T6" fmla="*/ 43 w 182"/>
                    <a:gd name="T7" fmla="*/ 24 h 29"/>
                    <a:gd name="T8" fmla="*/ 59 w 182"/>
                    <a:gd name="T9" fmla="*/ 25 h 29"/>
                    <a:gd name="T10" fmla="*/ 93 w 182"/>
                    <a:gd name="T11" fmla="*/ 23 h 29"/>
                    <a:gd name="T12" fmla="*/ 126 w 182"/>
                    <a:gd name="T13" fmla="*/ 14 h 29"/>
                    <a:gd name="T14" fmla="*/ 154 w 182"/>
                    <a:gd name="T15" fmla="*/ 4 h 29"/>
                    <a:gd name="T16" fmla="*/ 174 w 182"/>
                    <a:gd name="T17" fmla="*/ 1 h 29"/>
                    <a:gd name="T18" fmla="*/ 180 w 182"/>
                    <a:gd name="T19" fmla="*/ 0 h 29"/>
                    <a:gd name="T20" fmla="*/ 182 w 182"/>
                    <a:gd name="T21" fmla="*/ 0 h 29"/>
                    <a:gd name="T22" fmla="*/ 182 w 182"/>
                    <a:gd name="T23" fmla="*/ 4 h 29"/>
                    <a:gd name="T24" fmla="*/ 180 w 182"/>
                    <a:gd name="T25" fmla="*/ 4 h 29"/>
                    <a:gd name="T26" fmla="*/ 175 w 182"/>
                    <a:gd name="T27" fmla="*/ 4 h 29"/>
                    <a:gd name="T28" fmla="*/ 155 w 182"/>
                    <a:gd name="T29" fmla="*/ 8 h 29"/>
                    <a:gd name="T30" fmla="*/ 128 w 182"/>
                    <a:gd name="T31" fmla="*/ 17 h 29"/>
                    <a:gd name="T32" fmla="*/ 94 w 182"/>
                    <a:gd name="T33" fmla="*/ 27 h 29"/>
                    <a:gd name="T34" fmla="*/ 59 w 182"/>
                    <a:gd name="T35" fmla="*/ 29 h 29"/>
                    <a:gd name="T36" fmla="*/ 43 w 182"/>
                    <a:gd name="T37" fmla="*/ 28 h 29"/>
                    <a:gd name="T38" fmla="*/ 28 w 182"/>
                    <a:gd name="T39" fmla="*/ 24 h 29"/>
                    <a:gd name="T40" fmla="*/ 16 w 182"/>
                    <a:gd name="T41" fmla="*/ 21 h 29"/>
                    <a:gd name="T42" fmla="*/ 8 w 182"/>
                    <a:gd name="T43" fmla="*/ 17 h 29"/>
                    <a:gd name="T44" fmla="*/ 0 w 182"/>
                    <a:gd name="T45" fmla="*/ 14 h 29"/>
                    <a:gd name="T46" fmla="*/ 2 w 182"/>
                    <a:gd name="T47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2" h="29">
                      <a:moveTo>
                        <a:pt x="2" y="10"/>
                      </a:moveTo>
                      <a:cubicBezTo>
                        <a:pt x="2" y="10"/>
                        <a:pt x="4" y="11"/>
                        <a:pt x="9" y="14"/>
                      </a:cubicBezTo>
                      <a:cubicBezTo>
                        <a:pt x="14" y="16"/>
                        <a:pt x="21" y="19"/>
                        <a:pt x="29" y="21"/>
                      </a:cubicBezTo>
                      <a:cubicBezTo>
                        <a:pt x="33" y="22"/>
                        <a:pt x="38" y="23"/>
                        <a:pt x="43" y="24"/>
                      </a:cubicBezTo>
                      <a:cubicBezTo>
                        <a:pt x="48" y="25"/>
                        <a:pt x="53" y="25"/>
                        <a:pt x="59" y="25"/>
                      </a:cubicBezTo>
                      <a:cubicBezTo>
                        <a:pt x="70" y="26"/>
                        <a:pt x="82" y="25"/>
                        <a:pt x="93" y="23"/>
                      </a:cubicBezTo>
                      <a:cubicBezTo>
                        <a:pt x="105" y="22"/>
                        <a:pt x="116" y="18"/>
                        <a:pt x="126" y="14"/>
                      </a:cubicBezTo>
                      <a:cubicBezTo>
                        <a:pt x="137" y="10"/>
                        <a:pt x="146" y="6"/>
                        <a:pt x="154" y="4"/>
                      </a:cubicBezTo>
                      <a:cubicBezTo>
                        <a:pt x="162" y="2"/>
                        <a:pt x="169" y="1"/>
                        <a:pt x="174" y="1"/>
                      </a:cubicBezTo>
                      <a:cubicBezTo>
                        <a:pt x="177" y="1"/>
                        <a:pt x="179" y="0"/>
                        <a:pt x="180" y="0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82" y="4"/>
                        <a:pt x="182" y="4"/>
                        <a:pt x="182" y="4"/>
                      </a:cubicBezTo>
                      <a:cubicBezTo>
                        <a:pt x="182" y="4"/>
                        <a:pt x="182" y="4"/>
                        <a:pt x="180" y="4"/>
                      </a:cubicBezTo>
                      <a:cubicBezTo>
                        <a:pt x="179" y="4"/>
                        <a:pt x="177" y="4"/>
                        <a:pt x="175" y="4"/>
                      </a:cubicBezTo>
                      <a:cubicBezTo>
                        <a:pt x="170" y="5"/>
                        <a:pt x="163" y="6"/>
                        <a:pt x="155" y="8"/>
                      </a:cubicBezTo>
                      <a:cubicBezTo>
                        <a:pt x="147" y="9"/>
                        <a:pt x="138" y="13"/>
                        <a:pt x="128" y="17"/>
                      </a:cubicBezTo>
                      <a:cubicBezTo>
                        <a:pt x="118" y="21"/>
                        <a:pt x="106" y="25"/>
                        <a:pt x="94" y="27"/>
                      </a:cubicBezTo>
                      <a:cubicBezTo>
                        <a:pt x="82" y="29"/>
                        <a:pt x="70" y="29"/>
                        <a:pt x="59" y="29"/>
                      </a:cubicBezTo>
                      <a:cubicBezTo>
                        <a:pt x="53" y="29"/>
                        <a:pt x="48" y="28"/>
                        <a:pt x="43" y="28"/>
                      </a:cubicBezTo>
                      <a:cubicBezTo>
                        <a:pt x="37" y="27"/>
                        <a:pt x="33" y="26"/>
                        <a:pt x="28" y="24"/>
                      </a:cubicBezTo>
                      <a:cubicBezTo>
                        <a:pt x="24" y="23"/>
                        <a:pt x="20" y="22"/>
                        <a:pt x="16" y="21"/>
                      </a:cubicBezTo>
                      <a:cubicBezTo>
                        <a:pt x="13" y="19"/>
                        <a:pt x="10" y="18"/>
                        <a:pt x="8" y="17"/>
                      </a:cubicBezTo>
                      <a:cubicBezTo>
                        <a:pt x="3" y="15"/>
                        <a:pt x="0" y="14"/>
                        <a:pt x="0" y="14"/>
                      </a:cubicBezTo>
                      <a:lnTo>
                        <a:pt x="2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1" name="Freeform 90"/>
                <p:cNvSpPr>
                  <a:spLocks noEditPoints="1"/>
                </p:cNvSpPr>
                <p:nvPr/>
              </p:nvSpPr>
              <p:spPr bwMode="auto">
                <a:xfrm>
                  <a:off x="6715" y="9140"/>
                  <a:ext cx="75" cy="79"/>
                </a:xfrm>
                <a:custGeom>
                  <a:avLst/>
                  <a:gdLst>
                    <a:gd name="T0" fmla="*/ 1 w 14"/>
                    <a:gd name="T1" fmla="*/ 5 h 15"/>
                    <a:gd name="T2" fmla="*/ 4 w 14"/>
                    <a:gd name="T3" fmla="*/ 13 h 15"/>
                    <a:gd name="T4" fmla="*/ 13 w 14"/>
                    <a:gd name="T5" fmla="*/ 10 h 15"/>
                    <a:gd name="T6" fmla="*/ 10 w 14"/>
                    <a:gd name="T7" fmla="*/ 2 h 15"/>
                    <a:gd name="T8" fmla="*/ 1 w 14"/>
                    <a:gd name="T9" fmla="*/ 5 h 15"/>
                    <a:gd name="T10" fmla="*/ 4 w 14"/>
                    <a:gd name="T11" fmla="*/ 6 h 15"/>
                    <a:gd name="T12" fmla="*/ 8 w 14"/>
                    <a:gd name="T13" fmla="*/ 5 h 15"/>
                    <a:gd name="T14" fmla="*/ 10 w 14"/>
                    <a:gd name="T15" fmla="*/ 9 h 15"/>
                    <a:gd name="T16" fmla="*/ 6 w 14"/>
                    <a:gd name="T17" fmla="*/ 10 h 15"/>
                    <a:gd name="T18" fmla="*/ 4 w 14"/>
                    <a:gd name="T19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" y="5"/>
                      </a:moveTo>
                      <a:cubicBezTo>
                        <a:pt x="0" y="8"/>
                        <a:pt x="1" y="12"/>
                        <a:pt x="4" y="13"/>
                      </a:cubicBezTo>
                      <a:cubicBezTo>
                        <a:pt x="8" y="15"/>
                        <a:pt x="11" y="14"/>
                        <a:pt x="13" y="10"/>
                      </a:cubicBezTo>
                      <a:cubicBezTo>
                        <a:pt x="14" y="7"/>
                        <a:pt x="13" y="3"/>
                        <a:pt x="10" y="2"/>
                      </a:cubicBezTo>
                      <a:cubicBezTo>
                        <a:pt x="6" y="0"/>
                        <a:pt x="3" y="2"/>
                        <a:pt x="1" y="5"/>
                      </a:cubicBezTo>
                      <a:close/>
                      <a:moveTo>
                        <a:pt x="4" y="6"/>
                      </a:moveTo>
                      <a:cubicBezTo>
                        <a:pt x="5" y="5"/>
                        <a:pt x="7" y="4"/>
                        <a:pt x="8" y="5"/>
                      </a:cubicBezTo>
                      <a:cubicBezTo>
                        <a:pt x="10" y="6"/>
                        <a:pt x="10" y="7"/>
                        <a:pt x="10" y="9"/>
                      </a:cubicBez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4" y="9"/>
                        <a:pt x="4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2" name="Freeform 91"/>
                <p:cNvSpPr/>
                <p:nvPr/>
              </p:nvSpPr>
              <p:spPr bwMode="auto">
                <a:xfrm>
                  <a:off x="5720" y="9118"/>
                  <a:ext cx="975" cy="202"/>
                </a:xfrm>
                <a:custGeom>
                  <a:avLst/>
                  <a:gdLst>
                    <a:gd name="T0" fmla="*/ 1 w 184"/>
                    <a:gd name="T1" fmla="*/ 27 h 38"/>
                    <a:gd name="T2" fmla="*/ 9 w 184"/>
                    <a:gd name="T3" fmla="*/ 30 h 38"/>
                    <a:gd name="T4" fmla="*/ 31 w 184"/>
                    <a:gd name="T5" fmla="*/ 35 h 38"/>
                    <a:gd name="T6" fmla="*/ 38 w 184"/>
                    <a:gd name="T7" fmla="*/ 35 h 38"/>
                    <a:gd name="T8" fmla="*/ 46 w 184"/>
                    <a:gd name="T9" fmla="*/ 34 h 38"/>
                    <a:gd name="T10" fmla="*/ 62 w 184"/>
                    <a:gd name="T11" fmla="*/ 29 h 38"/>
                    <a:gd name="T12" fmla="*/ 93 w 184"/>
                    <a:gd name="T13" fmla="*/ 14 h 38"/>
                    <a:gd name="T14" fmla="*/ 126 w 184"/>
                    <a:gd name="T15" fmla="*/ 4 h 38"/>
                    <a:gd name="T16" fmla="*/ 155 w 184"/>
                    <a:gd name="T17" fmla="*/ 0 h 38"/>
                    <a:gd name="T18" fmla="*/ 176 w 184"/>
                    <a:gd name="T19" fmla="*/ 3 h 38"/>
                    <a:gd name="T20" fmla="*/ 184 w 184"/>
                    <a:gd name="T21" fmla="*/ 5 h 38"/>
                    <a:gd name="T22" fmla="*/ 182 w 184"/>
                    <a:gd name="T23" fmla="*/ 9 h 38"/>
                    <a:gd name="T24" fmla="*/ 181 w 184"/>
                    <a:gd name="T25" fmla="*/ 8 h 38"/>
                    <a:gd name="T26" fmla="*/ 175 w 184"/>
                    <a:gd name="T27" fmla="*/ 6 h 38"/>
                    <a:gd name="T28" fmla="*/ 155 w 184"/>
                    <a:gd name="T29" fmla="*/ 4 h 38"/>
                    <a:gd name="T30" fmla="*/ 127 w 184"/>
                    <a:gd name="T31" fmla="*/ 7 h 38"/>
                    <a:gd name="T32" fmla="*/ 95 w 184"/>
                    <a:gd name="T33" fmla="*/ 18 h 38"/>
                    <a:gd name="T34" fmla="*/ 63 w 184"/>
                    <a:gd name="T35" fmla="*/ 33 h 38"/>
                    <a:gd name="T36" fmla="*/ 46 w 184"/>
                    <a:gd name="T37" fmla="*/ 38 h 38"/>
                    <a:gd name="T38" fmla="*/ 38 w 184"/>
                    <a:gd name="T39" fmla="*/ 38 h 38"/>
                    <a:gd name="T40" fmla="*/ 30 w 184"/>
                    <a:gd name="T41" fmla="*/ 38 h 38"/>
                    <a:gd name="T42" fmla="*/ 8 w 184"/>
                    <a:gd name="T43" fmla="*/ 33 h 38"/>
                    <a:gd name="T44" fmla="*/ 0 w 184"/>
                    <a:gd name="T45" fmla="*/ 30 h 38"/>
                    <a:gd name="T46" fmla="*/ 1 w 184"/>
                    <a:gd name="T47" fmla="*/ 2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38">
                      <a:moveTo>
                        <a:pt x="1" y="27"/>
                      </a:moveTo>
                      <a:cubicBezTo>
                        <a:pt x="1" y="27"/>
                        <a:pt x="4" y="28"/>
                        <a:pt x="9" y="30"/>
                      </a:cubicBezTo>
                      <a:cubicBezTo>
                        <a:pt x="14" y="31"/>
                        <a:pt x="21" y="34"/>
                        <a:pt x="31" y="35"/>
                      </a:cubicBezTo>
                      <a:cubicBezTo>
                        <a:pt x="33" y="35"/>
                        <a:pt x="35" y="35"/>
                        <a:pt x="38" y="35"/>
                      </a:cubicBezTo>
                      <a:cubicBezTo>
                        <a:pt x="40" y="35"/>
                        <a:pt x="43" y="35"/>
                        <a:pt x="46" y="34"/>
                      </a:cubicBezTo>
                      <a:cubicBezTo>
                        <a:pt x="51" y="33"/>
                        <a:pt x="56" y="32"/>
                        <a:pt x="62" y="29"/>
                      </a:cubicBezTo>
                      <a:cubicBezTo>
                        <a:pt x="72" y="25"/>
                        <a:pt x="82" y="19"/>
                        <a:pt x="93" y="14"/>
                      </a:cubicBezTo>
                      <a:cubicBezTo>
                        <a:pt x="104" y="9"/>
                        <a:pt x="115" y="6"/>
                        <a:pt x="126" y="4"/>
                      </a:cubicBezTo>
                      <a:cubicBezTo>
                        <a:pt x="137" y="1"/>
                        <a:pt x="147" y="0"/>
                        <a:pt x="155" y="0"/>
                      </a:cubicBezTo>
                      <a:cubicBezTo>
                        <a:pt x="164" y="0"/>
                        <a:pt x="171" y="2"/>
                        <a:pt x="176" y="3"/>
                      </a:cubicBezTo>
                      <a:cubicBezTo>
                        <a:pt x="181" y="4"/>
                        <a:pt x="184" y="5"/>
                        <a:pt x="184" y="5"/>
                      </a:cubicBezTo>
                      <a:cubicBezTo>
                        <a:pt x="182" y="9"/>
                        <a:pt x="182" y="9"/>
                        <a:pt x="182" y="9"/>
                      </a:cubicBezTo>
                      <a:cubicBezTo>
                        <a:pt x="182" y="9"/>
                        <a:pt x="182" y="8"/>
                        <a:pt x="181" y="8"/>
                      </a:cubicBezTo>
                      <a:cubicBezTo>
                        <a:pt x="179" y="8"/>
                        <a:pt x="177" y="7"/>
                        <a:pt x="175" y="6"/>
                      </a:cubicBezTo>
                      <a:cubicBezTo>
                        <a:pt x="170" y="5"/>
                        <a:pt x="164" y="4"/>
                        <a:pt x="155" y="4"/>
                      </a:cubicBezTo>
                      <a:cubicBezTo>
                        <a:pt x="147" y="4"/>
                        <a:pt x="137" y="5"/>
                        <a:pt x="127" y="7"/>
                      </a:cubicBezTo>
                      <a:cubicBezTo>
                        <a:pt x="116" y="9"/>
                        <a:pt x="105" y="13"/>
                        <a:pt x="95" y="18"/>
                      </a:cubicBezTo>
                      <a:cubicBezTo>
                        <a:pt x="84" y="22"/>
                        <a:pt x="74" y="28"/>
                        <a:pt x="63" y="33"/>
                      </a:cubicBezTo>
                      <a:cubicBezTo>
                        <a:pt x="58" y="35"/>
                        <a:pt x="52" y="37"/>
                        <a:pt x="46" y="38"/>
                      </a:cubicBezTo>
                      <a:cubicBezTo>
                        <a:pt x="43" y="38"/>
                        <a:pt x="41" y="38"/>
                        <a:pt x="38" y="38"/>
                      </a:cubicBezTo>
                      <a:cubicBezTo>
                        <a:pt x="35" y="38"/>
                        <a:pt x="33" y="38"/>
                        <a:pt x="30" y="38"/>
                      </a:cubicBezTo>
                      <a:cubicBezTo>
                        <a:pt x="21" y="37"/>
                        <a:pt x="13" y="35"/>
                        <a:pt x="8" y="33"/>
                      </a:cubicBezTo>
                      <a:cubicBezTo>
                        <a:pt x="3" y="31"/>
                        <a:pt x="0" y="30"/>
                        <a:pt x="0" y="30"/>
                      </a:cubicBezTo>
                      <a:lnTo>
                        <a:pt x="1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>
                <a:off x="11845" y="5294"/>
                <a:ext cx="756" cy="350"/>
                <a:chOff x="11384" y="8954"/>
                <a:chExt cx="756" cy="350"/>
              </a:xfrm>
            </p:grpSpPr>
            <p:sp>
              <p:nvSpPr>
                <p:cNvPr id="117" name="Freeform 96"/>
                <p:cNvSpPr/>
                <p:nvPr/>
              </p:nvSpPr>
              <p:spPr bwMode="auto">
                <a:xfrm>
                  <a:off x="11384" y="9134"/>
                  <a:ext cx="757" cy="170"/>
                </a:xfrm>
                <a:custGeom>
                  <a:avLst/>
                  <a:gdLst>
                    <a:gd name="T0" fmla="*/ 138 w 143"/>
                    <a:gd name="T1" fmla="*/ 0 h 32"/>
                    <a:gd name="T2" fmla="*/ 3 w 143"/>
                    <a:gd name="T3" fmla="*/ 0 h 32"/>
                    <a:gd name="T4" fmla="*/ 0 w 143"/>
                    <a:gd name="T5" fmla="*/ 3 h 32"/>
                    <a:gd name="T6" fmla="*/ 3 w 143"/>
                    <a:gd name="T7" fmla="*/ 6 h 32"/>
                    <a:gd name="T8" fmla="*/ 4 w 143"/>
                    <a:gd name="T9" fmla="*/ 6 h 32"/>
                    <a:gd name="T10" fmla="*/ 128 w 143"/>
                    <a:gd name="T11" fmla="*/ 6 h 32"/>
                    <a:gd name="T12" fmla="*/ 135 w 143"/>
                    <a:gd name="T13" fmla="*/ 6 h 32"/>
                    <a:gd name="T14" fmla="*/ 138 w 143"/>
                    <a:gd name="T15" fmla="*/ 9 h 32"/>
                    <a:gd name="T16" fmla="*/ 138 w 143"/>
                    <a:gd name="T17" fmla="*/ 23 h 32"/>
                    <a:gd name="T18" fmla="*/ 135 w 143"/>
                    <a:gd name="T19" fmla="*/ 26 h 32"/>
                    <a:gd name="T20" fmla="*/ 128 w 143"/>
                    <a:gd name="T21" fmla="*/ 26 h 32"/>
                    <a:gd name="T22" fmla="*/ 4 w 143"/>
                    <a:gd name="T23" fmla="*/ 26 h 32"/>
                    <a:gd name="T24" fmla="*/ 3 w 143"/>
                    <a:gd name="T25" fmla="*/ 26 h 32"/>
                    <a:gd name="T26" fmla="*/ 0 w 143"/>
                    <a:gd name="T27" fmla="*/ 29 h 32"/>
                    <a:gd name="T28" fmla="*/ 3 w 143"/>
                    <a:gd name="T29" fmla="*/ 32 h 32"/>
                    <a:gd name="T30" fmla="*/ 138 w 143"/>
                    <a:gd name="T31" fmla="*/ 32 h 32"/>
                    <a:gd name="T32" fmla="*/ 143 w 143"/>
                    <a:gd name="T33" fmla="*/ 26 h 32"/>
                    <a:gd name="T34" fmla="*/ 143 w 143"/>
                    <a:gd name="T35" fmla="*/ 6 h 32"/>
                    <a:gd name="T36" fmla="*/ 138 w 143"/>
                    <a:gd name="T3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3" h="32">
                      <a:moveTo>
                        <a:pt x="138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2"/>
                        <a:pt x="0" y="3"/>
                      </a:cubicBezTo>
                      <a:cubicBezTo>
                        <a:pt x="0" y="5"/>
                        <a:pt x="2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128" y="6"/>
                        <a:pt x="128" y="6"/>
                        <a:pt x="128" y="6"/>
                      </a:cubicBezTo>
                      <a:cubicBezTo>
                        <a:pt x="135" y="6"/>
                        <a:pt x="135" y="6"/>
                        <a:pt x="135" y="6"/>
                      </a:cubicBezTo>
                      <a:cubicBezTo>
                        <a:pt x="136" y="6"/>
                        <a:pt x="138" y="8"/>
                        <a:pt x="138" y="9"/>
                      </a:cubicBezTo>
                      <a:cubicBezTo>
                        <a:pt x="138" y="23"/>
                        <a:pt x="138" y="23"/>
                        <a:pt x="138" y="23"/>
                      </a:cubicBezTo>
                      <a:cubicBezTo>
                        <a:pt x="138" y="25"/>
                        <a:pt x="136" y="26"/>
                        <a:pt x="135" y="26"/>
                      </a:cubicBezTo>
                      <a:cubicBezTo>
                        <a:pt x="128" y="26"/>
                        <a:pt x="128" y="26"/>
                        <a:pt x="128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" y="26"/>
                        <a:pt x="0" y="28"/>
                        <a:pt x="0" y="29"/>
                      </a:cubicBezTo>
                      <a:cubicBezTo>
                        <a:pt x="0" y="31"/>
                        <a:pt x="2" y="32"/>
                        <a:pt x="3" y="32"/>
                      </a:cubicBezTo>
                      <a:cubicBezTo>
                        <a:pt x="138" y="32"/>
                        <a:pt x="138" y="32"/>
                        <a:pt x="138" y="32"/>
                      </a:cubicBezTo>
                      <a:cubicBezTo>
                        <a:pt x="141" y="32"/>
                        <a:pt x="143" y="30"/>
                        <a:pt x="143" y="26"/>
                      </a:cubicBezTo>
                      <a:cubicBezTo>
                        <a:pt x="143" y="6"/>
                        <a:pt x="143" y="6"/>
                        <a:pt x="143" y="6"/>
                      </a:cubicBezTo>
                      <a:cubicBezTo>
                        <a:pt x="143" y="3"/>
                        <a:pt x="141" y="0"/>
                        <a:pt x="13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108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8" name="Freeform 97"/>
                <p:cNvSpPr/>
                <p:nvPr/>
              </p:nvSpPr>
              <p:spPr bwMode="auto">
                <a:xfrm>
                  <a:off x="11427" y="8954"/>
                  <a:ext cx="678" cy="164"/>
                </a:xfrm>
                <a:custGeom>
                  <a:avLst/>
                  <a:gdLst>
                    <a:gd name="T0" fmla="*/ 125 w 128"/>
                    <a:gd name="T1" fmla="*/ 25 h 31"/>
                    <a:gd name="T2" fmla="*/ 124 w 128"/>
                    <a:gd name="T3" fmla="*/ 25 h 31"/>
                    <a:gd name="T4" fmla="*/ 16 w 128"/>
                    <a:gd name="T5" fmla="*/ 25 h 31"/>
                    <a:gd name="T6" fmla="*/ 9 w 128"/>
                    <a:gd name="T7" fmla="*/ 25 h 31"/>
                    <a:gd name="T8" fmla="*/ 6 w 128"/>
                    <a:gd name="T9" fmla="*/ 23 h 31"/>
                    <a:gd name="T10" fmla="*/ 6 w 128"/>
                    <a:gd name="T11" fmla="*/ 9 h 31"/>
                    <a:gd name="T12" fmla="*/ 9 w 128"/>
                    <a:gd name="T13" fmla="*/ 6 h 31"/>
                    <a:gd name="T14" fmla="*/ 16 w 128"/>
                    <a:gd name="T15" fmla="*/ 6 h 31"/>
                    <a:gd name="T16" fmla="*/ 124 w 128"/>
                    <a:gd name="T17" fmla="*/ 6 h 31"/>
                    <a:gd name="T18" fmla="*/ 125 w 128"/>
                    <a:gd name="T19" fmla="*/ 6 h 31"/>
                    <a:gd name="T20" fmla="*/ 128 w 128"/>
                    <a:gd name="T21" fmla="*/ 3 h 31"/>
                    <a:gd name="T22" fmla="*/ 125 w 128"/>
                    <a:gd name="T23" fmla="*/ 0 h 31"/>
                    <a:gd name="T24" fmla="*/ 6 w 128"/>
                    <a:gd name="T25" fmla="*/ 0 h 31"/>
                    <a:gd name="T26" fmla="*/ 0 w 128"/>
                    <a:gd name="T27" fmla="*/ 6 h 31"/>
                    <a:gd name="T28" fmla="*/ 0 w 128"/>
                    <a:gd name="T29" fmla="*/ 25 h 31"/>
                    <a:gd name="T30" fmla="*/ 6 w 128"/>
                    <a:gd name="T31" fmla="*/ 31 h 31"/>
                    <a:gd name="T32" fmla="*/ 125 w 128"/>
                    <a:gd name="T33" fmla="*/ 31 h 31"/>
                    <a:gd name="T34" fmla="*/ 128 w 128"/>
                    <a:gd name="T35" fmla="*/ 28 h 31"/>
                    <a:gd name="T36" fmla="*/ 125 w 128"/>
                    <a:gd name="T37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8" h="31">
                      <a:moveTo>
                        <a:pt x="125" y="25"/>
                      </a:moveTo>
                      <a:cubicBezTo>
                        <a:pt x="124" y="25"/>
                        <a:pt x="124" y="25"/>
                        <a:pt x="124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7" y="25"/>
                        <a:pt x="6" y="24"/>
                        <a:pt x="6" y="23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7"/>
                        <a:pt x="7" y="6"/>
                        <a:pt x="9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24" y="6"/>
                        <a:pt x="124" y="6"/>
                        <a:pt x="124" y="6"/>
                      </a:cubicBezTo>
                      <a:cubicBezTo>
                        <a:pt x="125" y="6"/>
                        <a:pt x="125" y="6"/>
                        <a:pt x="125" y="6"/>
                      </a:cubicBezTo>
                      <a:cubicBezTo>
                        <a:pt x="127" y="6"/>
                        <a:pt x="128" y="4"/>
                        <a:pt x="128" y="3"/>
                      </a:cubicBezTo>
                      <a:cubicBezTo>
                        <a:pt x="128" y="1"/>
                        <a:pt x="127" y="0"/>
                        <a:pt x="125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9"/>
                        <a:pt x="2" y="31"/>
                        <a:pt x="6" y="31"/>
                      </a:cubicBezTo>
                      <a:cubicBezTo>
                        <a:pt x="125" y="31"/>
                        <a:pt x="125" y="31"/>
                        <a:pt x="125" y="31"/>
                      </a:cubicBezTo>
                      <a:cubicBezTo>
                        <a:pt x="127" y="31"/>
                        <a:pt x="128" y="30"/>
                        <a:pt x="128" y="28"/>
                      </a:cubicBezTo>
                      <a:cubicBezTo>
                        <a:pt x="128" y="27"/>
                        <a:pt x="127" y="25"/>
                        <a:pt x="12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9" name="Freeform 98"/>
                <p:cNvSpPr/>
                <p:nvPr/>
              </p:nvSpPr>
              <p:spPr bwMode="auto">
                <a:xfrm>
                  <a:off x="11538" y="9030"/>
                  <a:ext cx="89" cy="143"/>
                </a:xfrm>
                <a:custGeom>
                  <a:avLst/>
                  <a:gdLst>
                    <a:gd name="T0" fmla="*/ 45 w 45"/>
                    <a:gd name="T1" fmla="*/ 72 h 72"/>
                    <a:gd name="T2" fmla="*/ 24 w 45"/>
                    <a:gd name="T3" fmla="*/ 59 h 72"/>
                    <a:gd name="T4" fmla="*/ 0 w 45"/>
                    <a:gd name="T5" fmla="*/ 72 h 72"/>
                    <a:gd name="T6" fmla="*/ 0 w 45"/>
                    <a:gd name="T7" fmla="*/ 0 h 72"/>
                    <a:gd name="T8" fmla="*/ 45 w 45"/>
                    <a:gd name="T9" fmla="*/ 0 h 72"/>
                    <a:gd name="T10" fmla="*/ 45 w 45"/>
                    <a:gd name="T11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72">
                      <a:moveTo>
                        <a:pt x="45" y="72"/>
                      </a:moveTo>
                      <a:lnTo>
                        <a:pt x="24" y="59"/>
                      </a:lnTo>
                      <a:lnTo>
                        <a:pt x="0" y="72"/>
                      </a:ln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72"/>
                      </a:lnTo>
                      <a:close/>
                    </a:path>
                  </a:pathLst>
                </a:custGeom>
                <a:solidFill>
                  <a:srgbClr val="F26D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</p:grpSp>
      <p:sp>
        <p:nvSpPr>
          <p:cNvPr id="2" name="右箭头 1"/>
          <p:cNvSpPr/>
          <p:nvPr/>
        </p:nvSpPr>
        <p:spPr>
          <a:xfrm>
            <a:off x="6981825" y="3159125"/>
            <a:ext cx="2299335" cy="55435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1506" y="344180"/>
            <a:ext cx="11328989" cy="6169640"/>
            <a:chOff x="290871" y="290871"/>
            <a:chExt cx="11464208" cy="6243279"/>
          </a:xfrm>
        </p:grpSpPr>
        <p:sp>
          <p:nvSpPr>
            <p:cNvPr id="5" name="矩形 4"/>
            <p:cNvSpPr/>
            <p:nvPr/>
          </p:nvSpPr>
          <p:spPr>
            <a:xfrm>
              <a:off x="290871" y="290871"/>
              <a:ext cx="11356258" cy="6135329"/>
            </a:xfrm>
            <a:prstGeom prst="rect">
              <a:avLst/>
            </a:prstGeom>
            <a:noFill/>
            <a:ln w="15875">
              <a:solidFill>
                <a:srgbClr val="BD7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98821" y="398821"/>
              <a:ext cx="11356258" cy="6135329"/>
            </a:xfrm>
            <a:prstGeom prst="rect">
              <a:avLst/>
            </a:prstGeom>
            <a:noFill/>
            <a:ln w="15875">
              <a:solidFill>
                <a:srgbClr val="BD7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55"/>
          <a:stretch>
            <a:fillRect/>
          </a:stretch>
        </p:blipFill>
        <p:spPr>
          <a:xfrm rot="5400000">
            <a:off x="2247900" y="-2247900"/>
            <a:ext cx="2362200" cy="6858000"/>
          </a:xfrm>
          <a:custGeom>
            <a:avLst/>
            <a:gdLst>
              <a:gd name="connsiteX0" fmla="*/ 0 w 2362200"/>
              <a:gd name="connsiteY0" fmla="*/ 6858000 h 6858000"/>
              <a:gd name="connsiteX1" fmla="*/ 0 w 2362200"/>
              <a:gd name="connsiteY1" fmla="*/ 0 h 6858000"/>
              <a:gd name="connsiteX2" fmla="*/ 762000 w 2362200"/>
              <a:gd name="connsiteY2" fmla="*/ 0 h 6858000"/>
              <a:gd name="connsiteX3" fmla="*/ 762000 w 2362200"/>
              <a:gd name="connsiteY3" fmla="*/ 1333500 h 6858000"/>
              <a:gd name="connsiteX4" fmla="*/ 827424 w 2362200"/>
              <a:gd name="connsiteY4" fmla="*/ 1333500 h 6858000"/>
              <a:gd name="connsiteX5" fmla="*/ 685800 w 2362200"/>
              <a:gd name="connsiteY5" fmla="*/ 2501900 h 6858000"/>
              <a:gd name="connsiteX6" fmla="*/ 787400 w 2362200"/>
              <a:gd name="connsiteY6" fmla="*/ 3098800 h 6858000"/>
              <a:gd name="connsiteX7" fmla="*/ 635000 w 2362200"/>
              <a:gd name="connsiteY7" fmla="*/ 3581400 h 6858000"/>
              <a:gd name="connsiteX8" fmla="*/ 812800 w 2362200"/>
              <a:gd name="connsiteY8" fmla="*/ 4368800 h 6858000"/>
              <a:gd name="connsiteX9" fmla="*/ 1866900 w 2362200"/>
              <a:gd name="connsiteY9" fmla="*/ 5905500 h 6858000"/>
              <a:gd name="connsiteX10" fmla="*/ 2070100 w 2362200"/>
              <a:gd name="connsiteY10" fmla="*/ 6070600 h 6858000"/>
              <a:gd name="connsiteX11" fmla="*/ 2362200 w 2362200"/>
              <a:gd name="connsiteY11" fmla="*/ 6680200 h 6858000"/>
              <a:gd name="connsiteX12" fmla="*/ 2362200 w 2362200"/>
              <a:gd name="connsiteY12" fmla="*/ 6819900 h 6858000"/>
              <a:gd name="connsiteX13" fmla="*/ 2344738 w 23622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2200" h="6858000">
                <a:moveTo>
                  <a:pt x="0" y="6858000"/>
                </a:moveTo>
                <a:lnTo>
                  <a:pt x="0" y="0"/>
                </a:lnTo>
                <a:lnTo>
                  <a:pt x="762000" y="0"/>
                </a:lnTo>
                <a:lnTo>
                  <a:pt x="762000" y="1333500"/>
                </a:lnTo>
                <a:lnTo>
                  <a:pt x="827424" y="1333500"/>
                </a:lnTo>
                <a:lnTo>
                  <a:pt x="685800" y="2501900"/>
                </a:lnTo>
                <a:lnTo>
                  <a:pt x="787400" y="3098800"/>
                </a:lnTo>
                <a:lnTo>
                  <a:pt x="635000" y="3581400"/>
                </a:lnTo>
                <a:lnTo>
                  <a:pt x="812800" y="4368800"/>
                </a:lnTo>
                <a:lnTo>
                  <a:pt x="1866900" y="5905500"/>
                </a:lnTo>
                <a:lnTo>
                  <a:pt x="2070100" y="6070600"/>
                </a:lnTo>
                <a:lnTo>
                  <a:pt x="2362200" y="6680200"/>
                </a:lnTo>
                <a:lnTo>
                  <a:pt x="2362200" y="6819900"/>
                </a:lnTo>
                <a:lnTo>
                  <a:pt x="2344738" y="685800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8" t="20361" r="44491" b="37937"/>
          <a:stretch>
            <a:fillRect/>
          </a:stretch>
        </p:blipFill>
        <p:spPr>
          <a:xfrm flipH="1">
            <a:off x="8877299" y="-1"/>
            <a:ext cx="3314700" cy="3440973"/>
          </a:xfrm>
          <a:custGeom>
            <a:avLst/>
            <a:gdLst>
              <a:gd name="connsiteX0" fmla="*/ 3048000 w 3048000"/>
              <a:gd name="connsiteY0" fmla="*/ 0 h 3164113"/>
              <a:gd name="connsiteX1" fmla="*/ 0 w 3048000"/>
              <a:gd name="connsiteY1" fmla="*/ 0 h 3164113"/>
              <a:gd name="connsiteX2" fmla="*/ 0 w 3048000"/>
              <a:gd name="connsiteY2" fmla="*/ 3164113 h 3164113"/>
              <a:gd name="connsiteX3" fmla="*/ 51149 w 3048000"/>
              <a:gd name="connsiteY3" fmla="*/ 3164113 h 3164113"/>
              <a:gd name="connsiteX4" fmla="*/ 44450 w 3048000"/>
              <a:gd name="connsiteY4" fmla="*/ 3098800 h 3164113"/>
              <a:gd name="connsiteX5" fmla="*/ 76200 w 3048000"/>
              <a:gd name="connsiteY5" fmla="*/ 3048000 h 3164113"/>
              <a:gd name="connsiteX6" fmla="*/ 127000 w 3048000"/>
              <a:gd name="connsiteY6" fmla="*/ 3086100 h 3164113"/>
              <a:gd name="connsiteX7" fmla="*/ 215900 w 3048000"/>
              <a:gd name="connsiteY7" fmla="*/ 3098800 h 3164113"/>
              <a:gd name="connsiteX8" fmla="*/ 234950 w 3048000"/>
              <a:gd name="connsiteY8" fmla="*/ 3048000 h 3164113"/>
              <a:gd name="connsiteX9" fmla="*/ 431800 w 3048000"/>
              <a:gd name="connsiteY9" fmla="*/ 2927350 h 3164113"/>
              <a:gd name="connsiteX10" fmla="*/ 724935 w 3048000"/>
              <a:gd name="connsiteY10" fmla="*/ 3164113 h 3164113"/>
              <a:gd name="connsiteX11" fmla="*/ 755527 w 3048000"/>
              <a:gd name="connsiteY11" fmla="*/ 3164113 h 3164113"/>
              <a:gd name="connsiteX12" fmla="*/ 711200 w 3048000"/>
              <a:gd name="connsiteY12" fmla="*/ 2959100 h 3164113"/>
              <a:gd name="connsiteX13" fmla="*/ 755882 w 3048000"/>
              <a:gd name="connsiteY13" fmla="*/ 3164113 h 3164113"/>
              <a:gd name="connsiteX14" fmla="*/ 3048000 w 3048000"/>
              <a:gd name="connsiteY14" fmla="*/ 3164113 h 316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8000" h="3164113">
                <a:moveTo>
                  <a:pt x="3048000" y="0"/>
                </a:moveTo>
                <a:lnTo>
                  <a:pt x="0" y="0"/>
                </a:lnTo>
                <a:lnTo>
                  <a:pt x="0" y="3164113"/>
                </a:lnTo>
                <a:lnTo>
                  <a:pt x="51149" y="3164113"/>
                </a:lnTo>
                <a:lnTo>
                  <a:pt x="44450" y="3098800"/>
                </a:lnTo>
                <a:lnTo>
                  <a:pt x="76200" y="3048000"/>
                </a:lnTo>
                <a:lnTo>
                  <a:pt x="127000" y="3086100"/>
                </a:lnTo>
                <a:lnTo>
                  <a:pt x="215900" y="3098800"/>
                </a:lnTo>
                <a:lnTo>
                  <a:pt x="234950" y="3048000"/>
                </a:lnTo>
                <a:lnTo>
                  <a:pt x="431800" y="2927350"/>
                </a:lnTo>
                <a:lnTo>
                  <a:pt x="724935" y="3164113"/>
                </a:lnTo>
                <a:lnTo>
                  <a:pt x="755527" y="3164113"/>
                </a:lnTo>
                <a:lnTo>
                  <a:pt x="711200" y="2959100"/>
                </a:lnTo>
                <a:lnTo>
                  <a:pt x="755882" y="3164113"/>
                </a:lnTo>
                <a:lnTo>
                  <a:pt x="3048000" y="3164113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34695" r="16204" b="16141"/>
          <a:stretch>
            <a:fillRect/>
          </a:stretch>
        </p:blipFill>
        <p:spPr>
          <a:xfrm flipH="1">
            <a:off x="-4" y="3772002"/>
            <a:ext cx="2783528" cy="3085998"/>
          </a:xfrm>
          <a:custGeom>
            <a:avLst/>
            <a:gdLst>
              <a:gd name="connsiteX0" fmla="*/ 2873830 w 2873830"/>
              <a:gd name="connsiteY0" fmla="*/ 0 h 3186112"/>
              <a:gd name="connsiteX1" fmla="*/ 2837460 w 2873830"/>
              <a:gd name="connsiteY1" fmla="*/ 0 h 3186112"/>
              <a:gd name="connsiteX2" fmla="*/ 2816679 w 2873830"/>
              <a:gd name="connsiteY2" fmla="*/ 38099 h 3186112"/>
              <a:gd name="connsiteX3" fmla="*/ 2759529 w 2873830"/>
              <a:gd name="connsiteY3" fmla="*/ 38099 h 3186112"/>
              <a:gd name="connsiteX4" fmla="*/ 2735716 w 2873830"/>
              <a:gd name="connsiteY4" fmla="*/ 66674 h 3186112"/>
              <a:gd name="connsiteX5" fmla="*/ 2730954 w 2873830"/>
              <a:gd name="connsiteY5" fmla="*/ 71436 h 3186112"/>
              <a:gd name="connsiteX6" fmla="*/ 2673804 w 2873830"/>
              <a:gd name="connsiteY6" fmla="*/ 9524 h 3186112"/>
              <a:gd name="connsiteX7" fmla="*/ 2667681 w 2873830"/>
              <a:gd name="connsiteY7" fmla="*/ 0 h 3186112"/>
              <a:gd name="connsiteX8" fmla="*/ 0 w 2873830"/>
              <a:gd name="connsiteY8" fmla="*/ 0 h 3186112"/>
              <a:gd name="connsiteX9" fmla="*/ 0 w 2873830"/>
              <a:gd name="connsiteY9" fmla="*/ 3078162 h 3186112"/>
              <a:gd name="connsiteX10" fmla="*/ 26913 w 2873830"/>
              <a:gd name="connsiteY10" fmla="*/ 3078162 h 3186112"/>
              <a:gd name="connsiteX11" fmla="*/ 44905 w 2873830"/>
              <a:gd name="connsiteY11" fmla="*/ 3096154 h 3186112"/>
              <a:gd name="connsiteX12" fmla="*/ 44905 w 2873830"/>
              <a:gd name="connsiteY12" fmla="*/ 3168119 h 3186112"/>
              <a:gd name="connsiteX13" fmla="*/ 26913 w 2873830"/>
              <a:gd name="connsiteY13" fmla="*/ 3186111 h 3186112"/>
              <a:gd name="connsiteX14" fmla="*/ 0 w 2873830"/>
              <a:gd name="connsiteY14" fmla="*/ 3186111 h 3186112"/>
              <a:gd name="connsiteX15" fmla="*/ 0 w 2873830"/>
              <a:gd name="connsiteY15" fmla="*/ 3186112 h 3186112"/>
              <a:gd name="connsiteX16" fmla="*/ 2873830 w 2873830"/>
              <a:gd name="connsiteY16" fmla="*/ 3186112 h 318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3830" h="3186112">
                <a:moveTo>
                  <a:pt x="2873830" y="0"/>
                </a:moveTo>
                <a:lnTo>
                  <a:pt x="2837460" y="0"/>
                </a:lnTo>
                <a:lnTo>
                  <a:pt x="2816679" y="38099"/>
                </a:lnTo>
                <a:lnTo>
                  <a:pt x="2759529" y="38099"/>
                </a:lnTo>
                <a:lnTo>
                  <a:pt x="2735716" y="66674"/>
                </a:lnTo>
                <a:lnTo>
                  <a:pt x="2730954" y="71436"/>
                </a:lnTo>
                <a:lnTo>
                  <a:pt x="2673804" y="9524"/>
                </a:lnTo>
                <a:lnTo>
                  <a:pt x="2667681" y="0"/>
                </a:lnTo>
                <a:lnTo>
                  <a:pt x="0" y="0"/>
                </a:lnTo>
                <a:lnTo>
                  <a:pt x="0" y="3078162"/>
                </a:lnTo>
                <a:lnTo>
                  <a:pt x="26913" y="3078162"/>
                </a:lnTo>
                <a:cubicBezTo>
                  <a:pt x="36850" y="3078162"/>
                  <a:pt x="44905" y="3086217"/>
                  <a:pt x="44905" y="3096154"/>
                </a:cubicBezTo>
                <a:lnTo>
                  <a:pt x="44905" y="3168119"/>
                </a:lnTo>
                <a:cubicBezTo>
                  <a:pt x="44905" y="3178056"/>
                  <a:pt x="36850" y="3186111"/>
                  <a:pt x="26913" y="3186111"/>
                </a:cubicBezTo>
                <a:lnTo>
                  <a:pt x="0" y="3186111"/>
                </a:lnTo>
                <a:lnTo>
                  <a:pt x="0" y="3186112"/>
                </a:lnTo>
                <a:lnTo>
                  <a:pt x="2873830" y="3186112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61296" b="80556"/>
          <a:stretch>
            <a:fillRect/>
          </a:stretch>
        </p:blipFill>
        <p:spPr>
          <a:xfrm rot="5400000">
            <a:off x="-582254" y="2497363"/>
            <a:ext cx="1892300" cy="1333500"/>
          </a:xfrm>
          <a:custGeom>
            <a:avLst/>
            <a:gdLst>
              <a:gd name="connsiteX0" fmla="*/ 0 w 1892300"/>
              <a:gd name="connsiteY0" fmla="*/ 1333500 h 1333500"/>
              <a:gd name="connsiteX1" fmla="*/ 0 w 1892300"/>
              <a:gd name="connsiteY1" fmla="*/ 0 h 1333500"/>
              <a:gd name="connsiteX2" fmla="*/ 1622647 w 1892300"/>
              <a:gd name="connsiteY2" fmla="*/ 0 h 1333500"/>
              <a:gd name="connsiteX3" fmla="*/ 1892300 w 1892300"/>
              <a:gd name="connsiteY3" fmla="*/ 139700 h 1333500"/>
              <a:gd name="connsiteX4" fmla="*/ 1574800 w 1892300"/>
              <a:gd name="connsiteY4" fmla="*/ 673100 h 1333500"/>
              <a:gd name="connsiteX5" fmla="*/ 939800 w 1892300"/>
              <a:gd name="connsiteY5" fmla="*/ 952500 h 1333500"/>
              <a:gd name="connsiteX6" fmla="*/ 838200 w 1892300"/>
              <a:gd name="connsiteY6" fmla="*/ 1016000 h 1333500"/>
              <a:gd name="connsiteX7" fmla="*/ 127000 w 1892300"/>
              <a:gd name="connsiteY7" fmla="*/ 1244600 h 1333500"/>
              <a:gd name="connsiteX8" fmla="*/ 76200 w 1892300"/>
              <a:gd name="connsiteY8" fmla="*/ 1244600 h 1333500"/>
              <a:gd name="connsiteX9" fmla="*/ 65424 w 1892300"/>
              <a:gd name="connsiteY9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2300" h="1333500">
                <a:moveTo>
                  <a:pt x="0" y="1333500"/>
                </a:moveTo>
                <a:lnTo>
                  <a:pt x="0" y="0"/>
                </a:lnTo>
                <a:lnTo>
                  <a:pt x="1622647" y="0"/>
                </a:lnTo>
                <a:lnTo>
                  <a:pt x="1892300" y="139700"/>
                </a:lnTo>
                <a:lnTo>
                  <a:pt x="1574800" y="673100"/>
                </a:lnTo>
                <a:lnTo>
                  <a:pt x="939800" y="952500"/>
                </a:lnTo>
                <a:lnTo>
                  <a:pt x="838200" y="1016000"/>
                </a:lnTo>
                <a:lnTo>
                  <a:pt x="127000" y="1244600"/>
                </a:lnTo>
                <a:lnTo>
                  <a:pt x="76200" y="1244600"/>
                </a:lnTo>
                <a:lnTo>
                  <a:pt x="65424" y="133350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2" b="2719"/>
          <a:stretch>
            <a:fillRect/>
          </a:stretch>
        </p:blipFill>
        <p:spPr>
          <a:xfrm rot="5400000">
            <a:off x="8010728" y="2676728"/>
            <a:ext cx="1691046" cy="6671498"/>
          </a:xfrm>
          <a:custGeom>
            <a:avLst/>
            <a:gdLst>
              <a:gd name="connsiteX0" fmla="*/ 198668 w 1691046"/>
              <a:gd name="connsiteY0" fmla="*/ 0 h 6671498"/>
              <a:gd name="connsiteX1" fmla="*/ 1691046 w 1691046"/>
              <a:gd name="connsiteY1" fmla="*/ 0 h 6671498"/>
              <a:gd name="connsiteX2" fmla="*/ 1691046 w 1691046"/>
              <a:gd name="connsiteY2" fmla="*/ 6600054 h 6671498"/>
              <a:gd name="connsiteX3" fmla="*/ 1291771 w 1691046"/>
              <a:gd name="connsiteY3" fmla="*/ 6622870 h 6671498"/>
              <a:gd name="connsiteX4" fmla="*/ 856343 w 1691046"/>
              <a:gd name="connsiteY4" fmla="*/ 6651899 h 6671498"/>
              <a:gd name="connsiteX5" fmla="*/ 711200 w 1691046"/>
              <a:gd name="connsiteY5" fmla="*/ 6637384 h 6671498"/>
              <a:gd name="connsiteX6" fmla="*/ 449943 w 1691046"/>
              <a:gd name="connsiteY6" fmla="*/ 6434184 h 6671498"/>
              <a:gd name="connsiteX7" fmla="*/ 624114 w 1691046"/>
              <a:gd name="connsiteY7" fmla="*/ 6216470 h 6671498"/>
              <a:gd name="connsiteX8" fmla="*/ 740229 w 1691046"/>
              <a:gd name="connsiteY8" fmla="*/ 6100356 h 6671498"/>
              <a:gd name="connsiteX9" fmla="*/ 754743 w 1691046"/>
              <a:gd name="connsiteY9" fmla="*/ 6056813 h 6671498"/>
              <a:gd name="connsiteX10" fmla="*/ 1074057 w 1691046"/>
              <a:gd name="connsiteY10" fmla="*/ 4779556 h 6671498"/>
              <a:gd name="connsiteX11" fmla="*/ 1074057 w 1691046"/>
              <a:gd name="connsiteY11" fmla="*/ 4619899 h 6671498"/>
              <a:gd name="connsiteX12" fmla="*/ 986971 w 1691046"/>
              <a:gd name="connsiteY12" fmla="*/ 3720013 h 6671498"/>
              <a:gd name="connsiteX13" fmla="*/ 885371 w 1691046"/>
              <a:gd name="connsiteY13" fmla="*/ 2616927 h 6671498"/>
              <a:gd name="connsiteX14" fmla="*/ 798286 w 1691046"/>
              <a:gd name="connsiteY14" fmla="*/ 2486299 h 6671498"/>
              <a:gd name="connsiteX15" fmla="*/ 246743 w 1691046"/>
              <a:gd name="connsiteY15" fmla="*/ 1383213 h 6671498"/>
              <a:gd name="connsiteX16" fmla="*/ 319314 w 1691046"/>
              <a:gd name="connsiteY16" fmla="*/ 1020356 h 6671498"/>
              <a:gd name="connsiteX17" fmla="*/ 319314 w 1691046"/>
              <a:gd name="connsiteY17" fmla="*/ 904241 h 6671498"/>
              <a:gd name="connsiteX18" fmla="*/ 304800 w 1691046"/>
              <a:gd name="connsiteY18" fmla="*/ 962299 h 6671498"/>
              <a:gd name="connsiteX19" fmla="*/ 304800 w 1691046"/>
              <a:gd name="connsiteY19" fmla="*/ 875213 h 6671498"/>
              <a:gd name="connsiteX20" fmla="*/ 0 w 1691046"/>
              <a:gd name="connsiteY20" fmla="*/ 105956 h 667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91046" h="6671498">
                <a:moveTo>
                  <a:pt x="198668" y="0"/>
                </a:moveTo>
                <a:lnTo>
                  <a:pt x="1691046" y="0"/>
                </a:lnTo>
                <a:lnTo>
                  <a:pt x="1691046" y="6600054"/>
                </a:lnTo>
                <a:lnTo>
                  <a:pt x="1291771" y="6622870"/>
                </a:lnTo>
                <a:cubicBezTo>
                  <a:pt x="1061908" y="6691830"/>
                  <a:pt x="1181587" y="6673582"/>
                  <a:pt x="856343" y="6651899"/>
                </a:cubicBezTo>
                <a:cubicBezTo>
                  <a:pt x="807828" y="6648665"/>
                  <a:pt x="711200" y="6637384"/>
                  <a:pt x="711200" y="6637384"/>
                </a:cubicBezTo>
                <a:lnTo>
                  <a:pt x="449943" y="6434184"/>
                </a:lnTo>
                <a:cubicBezTo>
                  <a:pt x="508000" y="6361613"/>
                  <a:pt x="558398" y="6282186"/>
                  <a:pt x="624114" y="6216470"/>
                </a:cubicBezTo>
                <a:lnTo>
                  <a:pt x="740229" y="6100356"/>
                </a:lnTo>
                <a:lnTo>
                  <a:pt x="754743" y="6056813"/>
                </a:lnTo>
                <a:lnTo>
                  <a:pt x="1074057" y="4779556"/>
                </a:lnTo>
                <a:lnTo>
                  <a:pt x="1074057" y="4619899"/>
                </a:lnTo>
                <a:lnTo>
                  <a:pt x="986971" y="3720013"/>
                </a:lnTo>
                <a:lnTo>
                  <a:pt x="885371" y="2616927"/>
                </a:lnTo>
                <a:lnTo>
                  <a:pt x="798286" y="2486299"/>
                </a:lnTo>
                <a:lnTo>
                  <a:pt x="246743" y="1383213"/>
                </a:lnTo>
                <a:lnTo>
                  <a:pt x="319314" y="1020356"/>
                </a:lnTo>
                <a:lnTo>
                  <a:pt x="319314" y="904241"/>
                </a:lnTo>
                <a:lnTo>
                  <a:pt x="304800" y="962299"/>
                </a:lnTo>
                <a:lnTo>
                  <a:pt x="304800" y="875213"/>
                </a:lnTo>
                <a:lnTo>
                  <a:pt x="0" y="105956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45203" r="54585" b="21002"/>
          <a:stretch>
            <a:fillRect/>
          </a:stretch>
        </p:blipFill>
        <p:spPr>
          <a:xfrm flipH="1">
            <a:off x="10731351" y="4994864"/>
            <a:ext cx="1625599" cy="1691046"/>
          </a:xfrm>
          <a:custGeom>
            <a:avLst/>
            <a:gdLst>
              <a:gd name="connsiteX0" fmla="*/ 1625599 w 1625599"/>
              <a:gd name="connsiteY0" fmla="*/ 0 h 1691046"/>
              <a:gd name="connsiteX1" fmla="*/ 644282 w 1625599"/>
              <a:gd name="connsiteY1" fmla="*/ 0 h 1691046"/>
              <a:gd name="connsiteX2" fmla="*/ 685798 w 1625599"/>
              <a:gd name="connsiteY2" fmla="*/ 49571 h 1691046"/>
              <a:gd name="connsiteX3" fmla="*/ 695323 w 1625599"/>
              <a:gd name="connsiteY3" fmla="*/ 65446 h 1691046"/>
              <a:gd name="connsiteX4" fmla="*/ 701673 w 1625599"/>
              <a:gd name="connsiteY4" fmla="*/ 106721 h 1691046"/>
              <a:gd name="connsiteX5" fmla="*/ 574673 w 1625599"/>
              <a:gd name="connsiteY5" fmla="*/ 233721 h 1691046"/>
              <a:gd name="connsiteX6" fmla="*/ 561973 w 1625599"/>
              <a:gd name="connsiteY6" fmla="*/ 246421 h 1691046"/>
              <a:gd name="connsiteX7" fmla="*/ 542923 w 1625599"/>
              <a:gd name="connsiteY7" fmla="*/ 268646 h 1691046"/>
              <a:gd name="connsiteX8" fmla="*/ 419098 w 1625599"/>
              <a:gd name="connsiteY8" fmla="*/ 532171 h 1691046"/>
              <a:gd name="connsiteX9" fmla="*/ 415923 w 1625599"/>
              <a:gd name="connsiteY9" fmla="*/ 541696 h 1691046"/>
              <a:gd name="connsiteX10" fmla="*/ 396873 w 1625599"/>
              <a:gd name="connsiteY10" fmla="*/ 582971 h 1691046"/>
              <a:gd name="connsiteX11" fmla="*/ 282573 w 1625599"/>
              <a:gd name="connsiteY11" fmla="*/ 684571 h 1691046"/>
              <a:gd name="connsiteX12" fmla="*/ 282573 w 1625599"/>
              <a:gd name="connsiteY12" fmla="*/ 802046 h 1691046"/>
              <a:gd name="connsiteX13" fmla="*/ 225423 w 1625599"/>
              <a:gd name="connsiteY13" fmla="*/ 811571 h 1691046"/>
              <a:gd name="connsiteX14" fmla="*/ 66673 w 1625599"/>
              <a:gd name="connsiteY14" fmla="*/ 906821 h 1691046"/>
              <a:gd name="connsiteX15" fmla="*/ 38098 w 1625599"/>
              <a:gd name="connsiteY15" fmla="*/ 903646 h 1691046"/>
              <a:gd name="connsiteX16" fmla="*/ 0 w 1625599"/>
              <a:gd name="connsiteY16" fmla="*/ 847620 h 1691046"/>
              <a:gd name="connsiteX17" fmla="*/ 0 w 1625599"/>
              <a:gd name="connsiteY17" fmla="*/ 1691046 h 1691046"/>
              <a:gd name="connsiteX18" fmla="*/ 1625599 w 1625599"/>
              <a:gd name="connsiteY18" fmla="*/ 1691046 h 169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25599" h="1691046">
                <a:moveTo>
                  <a:pt x="1625599" y="0"/>
                </a:moveTo>
                <a:lnTo>
                  <a:pt x="644282" y="0"/>
                </a:lnTo>
                <a:lnTo>
                  <a:pt x="685798" y="49571"/>
                </a:lnTo>
                <a:cubicBezTo>
                  <a:pt x="685798" y="49571"/>
                  <a:pt x="693671" y="59500"/>
                  <a:pt x="695323" y="65446"/>
                </a:cubicBezTo>
                <a:cubicBezTo>
                  <a:pt x="699049" y="78858"/>
                  <a:pt x="699556" y="92963"/>
                  <a:pt x="701673" y="106721"/>
                </a:cubicBezTo>
                <a:lnTo>
                  <a:pt x="574673" y="233721"/>
                </a:lnTo>
                <a:cubicBezTo>
                  <a:pt x="574673" y="233721"/>
                  <a:pt x="566000" y="241991"/>
                  <a:pt x="561973" y="246421"/>
                </a:cubicBezTo>
                <a:cubicBezTo>
                  <a:pt x="555409" y="253641"/>
                  <a:pt x="549273" y="261238"/>
                  <a:pt x="542923" y="268646"/>
                </a:cubicBezTo>
                <a:lnTo>
                  <a:pt x="419098" y="532171"/>
                </a:lnTo>
                <a:cubicBezTo>
                  <a:pt x="419098" y="532171"/>
                  <a:pt x="417264" y="538630"/>
                  <a:pt x="415923" y="541696"/>
                </a:cubicBezTo>
                <a:cubicBezTo>
                  <a:pt x="409849" y="555579"/>
                  <a:pt x="403223" y="569213"/>
                  <a:pt x="396873" y="582971"/>
                </a:cubicBezTo>
                <a:lnTo>
                  <a:pt x="282573" y="684571"/>
                </a:lnTo>
                <a:lnTo>
                  <a:pt x="282573" y="802046"/>
                </a:lnTo>
                <a:lnTo>
                  <a:pt x="225423" y="811571"/>
                </a:lnTo>
                <a:lnTo>
                  <a:pt x="66673" y="906821"/>
                </a:lnTo>
                <a:lnTo>
                  <a:pt x="38098" y="903646"/>
                </a:lnTo>
                <a:lnTo>
                  <a:pt x="0" y="847620"/>
                </a:lnTo>
                <a:lnTo>
                  <a:pt x="0" y="1691046"/>
                </a:lnTo>
                <a:lnTo>
                  <a:pt x="1625599" y="1691046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45203" r="73049" b="36674"/>
          <a:stretch>
            <a:fillRect/>
          </a:stretch>
        </p:blipFill>
        <p:spPr>
          <a:xfrm rot="5400000" flipH="1">
            <a:off x="11385457" y="6125822"/>
            <a:ext cx="701673" cy="906821"/>
          </a:xfrm>
          <a:custGeom>
            <a:avLst/>
            <a:gdLst>
              <a:gd name="connsiteX0" fmla="*/ 644282 w 701673"/>
              <a:gd name="connsiteY0" fmla="*/ 0 h 906821"/>
              <a:gd name="connsiteX1" fmla="*/ 0 w 701673"/>
              <a:gd name="connsiteY1" fmla="*/ 0 h 906821"/>
              <a:gd name="connsiteX2" fmla="*/ 0 w 701673"/>
              <a:gd name="connsiteY2" fmla="*/ 847620 h 906821"/>
              <a:gd name="connsiteX3" fmla="*/ 38098 w 701673"/>
              <a:gd name="connsiteY3" fmla="*/ 903646 h 906821"/>
              <a:gd name="connsiteX4" fmla="*/ 66673 w 701673"/>
              <a:gd name="connsiteY4" fmla="*/ 906821 h 906821"/>
              <a:gd name="connsiteX5" fmla="*/ 225423 w 701673"/>
              <a:gd name="connsiteY5" fmla="*/ 811571 h 906821"/>
              <a:gd name="connsiteX6" fmla="*/ 282573 w 701673"/>
              <a:gd name="connsiteY6" fmla="*/ 802046 h 906821"/>
              <a:gd name="connsiteX7" fmla="*/ 282573 w 701673"/>
              <a:gd name="connsiteY7" fmla="*/ 684571 h 906821"/>
              <a:gd name="connsiteX8" fmla="*/ 396873 w 701673"/>
              <a:gd name="connsiteY8" fmla="*/ 582971 h 906821"/>
              <a:gd name="connsiteX9" fmla="*/ 415923 w 701673"/>
              <a:gd name="connsiteY9" fmla="*/ 541696 h 906821"/>
              <a:gd name="connsiteX10" fmla="*/ 419098 w 701673"/>
              <a:gd name="connsiteY10" fmla="*/ 532171 h 906821"/>
              <a:gd name="connsiteX11" fmla="*/ 542923 w 701673"/>
              <a:gd name="connsiteY11" fmla="*/ 268646 h 906821"/>
              <a:gd name="connsiteX12" fmla="*/ 561973 w 701673"/>
              <a:gd name="connsiteY12" fmla="*/ 246421 h 906821"/>
              <a:gd name="connsiteX13" fmla="*/ 574673 w 701673"/>
              <a:gd name="connsiteY13" fmla="*/ 233721 h 906821"/>
              <a:gd name="connsiteX14" fmla="*/ 701673 w 701673"/>
              <a:gd name="connsiteY14" fmla="*/ 106721 h 906821"/>
              <a:gd name="connsiteX15" fmla="*/ 695323 w 701673"/>
              <a:gd name="connsiteY15" fmla="*/ 65446 h 906821"/>
              <a:gd name="connsiteX16" fmla="*/ 685798 w 701673"/>
              <a:gd name="connsiteY16" fmla="*/ 49571 h 90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1673" h="906821">
                <a:moveTo>
                  <a:pt x="644282" y="0"/>
                </a:moveTo>
                <a:lnTo>
                  <a:pt x="0" y="0"/>
                </a:lnTo>
                <a:lnTo>
                  <a:pt x="0" y="847620"/>
                </a:lnTo>
                <a:lnTo>
                  <a:pt x="38098" y="903646"/>
                </a:lnTo>
                <a:lnTo>
                  <a:pt x="66673" y="906821"/>
                </a:lnTo>
                <a:lnTo>
                  <a:pt x="225423" y="811571"/>
                </a:lnTo>
                <a:lnTo>
                  <a:pt x="282573" y="802046"/>
                </a:lnTo>
                <a:lnTo>
                  <a:pt x="282573" y="684571"/>
                </a:lnTo>
                <a:lnTo>
                  <a:pt x="396873" y="582971"/>
                </a:lnTo>
                <a:cubicBezTo>
                  <a:pt x="403223" y="569213"/>
                  <a:pt x="409849" y="555579"/>
                  <a:pt x="415923" y="541696"/>
                </a:cubicBezTo>
                <a:cubicBezTo>
                  <a:pt x="417264" y="538630"/>
                  <a:pt x="419098" y="532171"/>
                  <a:pt x="419098" y="532171"/>
                </a:cubicBezTo>
                <a:lnTo>
                  <a:pt x="542923" y="268646"/>
                </a:lnTo>
                <a:cubicBezTo>
                  <a:pt x="549273" y="261238"/>
                  <a:pt x="555409" y="253641"/>
                  <a:pt x="561973" y="246421"/>
                </a:cubicBezTo>
                <a:cubicBezTo>
                  <a:pt x="566000" y="241991"/>
                  <a:pt x="574673" y="233721"/>
                  <a:pt x="574673" y="233721"/>
                </a:cubicBezTo>
                <a:lnTo>
                  <a:pt x="701673" y="106721"/>
                </a:lnTo>
                <a:cubicBezTo>
                  <a:pt x="699556" y="92963"/>
                  <a:pt x="699049" y="78858"/>
                  <a:pt x="695323" y="65446"/>
                </a:cubicBezTo>
                <a:cubicBezTo>
                  <a:pt x="693671" y="59500"/>
                  <a:pt x="685798" y="49571"/>
                  <a:pt x="685798" y="49571"/>
                </a:cubicBez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4328160" y="614853"/>
            <a:ext cx="3535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>
                <a:solidFill>
                  <a:srgbClr val="BD7C7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7 situations</a:t>
            </a:r>
            <a:endParaRPr lang="en-US" altLang="zh-CN" sz="4400">
              <a:solidFill>
                <a:srgbClr val="BD7C7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grpSp>
        <p:nvGrpSpPr>
          <p:cNvPr id="123" name="组合 122" descr="7b0a202020202274657874626f78223a2022220a7d0a"/>
          <p:cNvGrpSpPr/>
          <p:nvPr/>
        </p:nvGrpSpPr>
        <p:grpSpPr>
          <a:xfrm>
            <a:off x="1767523" y="1954213"/>
            <a:ext cx="5208905" cy="2390775"/>
            <a:chOff x="5585" y="2217"/>
            <a:chExt cx="8203" cy="3765"/>
          </a:xfrm>
        </p:grpSpPr>
        <p:sp>
          <p:nvSpPr>
            <p:cNvPr id="71" name="文本框 7"/>
            <p:cNvSpPr txBox="1"/>
            <p:nvPr/>
          </p:nvSpPr>
          <p:spPr>
            <a:xfrm>
              <a:off x="5664" y="3482"/>
              <a:ext cx="7857" cy="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t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dirty="0">
                  <a:solidFill>
                    <a:srgbClr val="404040"/>
                  </a:solidFill>
                  <a:latin typeface="汉仪中黑简" panose="02010600000101010101" charset="-122"/>
                  <a:ea typeface="汉仪中黑简" panose="02010600000101010101" charset="-122"/>
                  <a:cs typeface="思源黑体 CN Normal" panose="020B0400000000000000" charset="-122"/>
                  <a:sym typeface="Times New Roman" panose="02020603050405020304"/>
                </a:rPr>
                <a:t>specific relationship</a:t>
              </a:r>
              <a:endParaRPr lang="en-US" altLang="zh-CN" sz="3200" dirty="0">
                <a:solidFill>
                  <a:srgbClr val="404040"/>
                </a:solidFill>
                <a:latin typeface="汉仪中黑简" panose="02010600000101010101" charset="-122"/>
                <a:ea typeface="汉仪中黑简" panose="02010600000101010101" charset="-122"/>
                <a:cs typeface="思源黑体 CN Normal" panose="020B0400000000000000" charset="-122"/>
                <a:sym typeface="Times New Roman" panose="02020603050405020304"/>
              </a:endParaRPr>
            </a:p>
          </p:txBody>
        </p:sp>
        <p:grpSp>
          <p:nvGrpSpPr>
            <p:cNvPr id="122" name="组合 121"/>
            <p:cNvGrpSpPr/>
            <p:nvPr/>
          </p:nvGrpSpPr>
          <p:grpSpPr>
            <a:xfrm>
              <a:off x="5585" y="2217"/>
              <a:ext cx="8203" cy="3765"/>
              <a:chOff x="6112" y="2459"/>
              <a:chExt cx="6976" cy="3201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6635" y="2459"/>
                <a:ext cx="481" cy="555"/>
                <a:chOff x="6551" y="2272"/>
                <a:chExt cx="542" cy="625"/>
              </a:xfrm>
              <a:gradFill>
                <a:gsLst>
                  <a:gs pos="0">
                    <a:srgbClr val="E14993"/>
                  </a:gs>
                  <a:gs pos="100000">
                    <a:srgbClr val="FD842E"/>
                  </a:gs>
                </a:gsLst>
                <a:lin ang="2700000" scaled="0"/>
              </a:gradFill>
            </p:grpSpPr>
            <p:sp>
              <p:nvSpPr>
                <p:cNvPr id="65" name="Freeform 45"/>
                <p:cNvSpPr/>
                <p:nvPr/>
              </p:nvSpPr>
              <p:spPr bwMode="auto">
                <a:xfrm>
                  <a:off x="6881" y="2693"/>
                  <a:ext cx="213" cy="205"/>
                </a:xfrm>
                <a:custGeom>
                  <a:avLst/>
                  <a:gdLst>
                    <a:gd name="T0" fmla="*/ 29 w 39"/>
                    <a:gd name="T1" fmla="*/ 2 h 37"/>
                    <a:gd name="T2" fmla="*/ 27 w 39"/>
                    <a:gd name="T3" fmla="*/ 0 h 37"/>
                    <a:gd name="T4" fmla="*/ 22 w 39"/>
                    <a:gd name="T5" fmla="*/ 2 h 37"/>
                    <a:gd name="T6" fmla="*/ 15 w 39"/>
                    <a:gd name="T7" fmla="*/ 5 h 37"/>
                    <a:gd name="T8" fmla="*/ 6 w 39"/>
                    <a:gd name="T9" fmla="*/ 16 h 37"/>
                    <a:gd name="T10" fmla="*/ 4 w 39"/>
                    <a:gd name="T11" fmla="*/ 17 h 37"/>
                    <a:gd name="T12" fmla="*/ 0 w 39"/>
                    <a:gd name="T13" fmla="*/ 17 h 37"/>
                    <a:gd name="T14" fmla="*/ 1 w 39"/>
                    <a:gd name="T15" fmla="*/ 19 h 37"/>
                    <a:gd name="T16" fmla="*/ 11 w 39"/>
                    <a:gd name="T17" fmla="*/ 37 h 37"/>
                    <a:gd name="T18" fmla="*/ 14 w 39"/>
                    <a:gd name="T19" fmla="*/ 31 h 37"/>
                    <a:gd name="T20" fmla="*/ 20 w 39"/>
                    <a:gd name="T21" fmla="*/ 19 h 37"/>
                    <a:gd name="T22" fmla="*/ 33 w 39"/>
                    <a:gd name="T23" fmla="*/ 20 h 37"/>
                    <a:gd name="T24" fmla="*/ 39 w 39"/>
                    <a:gd name="T25" fmla="*/ 21 h 37"/>
                    <a:gd name="T26" fmla="*/ 29 w 39"/>
                    <a:gd name="T27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7">
                      <a:moveTo>
                        <a:pt x="29" y="2"/>
                      </a:move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1"/>
                        <a:pt x="24" y="2"/>
                        <a:pt x="22" y="2"/>
                      </a:cubicBezTo>
                      <a:cubicBezTo>
                        <a:pt x="20" y="3"/>
                        <a:pt x="17" y="4"/>
                        <a:pt x="15" y="5"/>
                      </a:cubicBezTo>
                      <a:cubicBezTo>
                        <a:pt x="11" y="8"/>
                        <a:pt x="9" y="14"/>
                        <a:pt x="6" y="16"/>
                      </a:cubicBezTo>
                      <a:cubicBezTo>
                        <a:pt x="5" y="16"/>
                        <a:pt x="5" y="16"/>
                        <a:pt x="4" y="17"/>
                      </a:cubicBezTo>
                      <a:cubicBezTo>
                        <a:pt x="3" y="17"/>
                        <a:pt x="1" y="17"/>
                        <a:pt x="0" y="17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rgbClr val="ED628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6" name="Freeform 46"/>
                <p:cNvSpPr/>
                <p:nvPr/>
              </p:nvSpPr>
              <p:spPr bwMode="auto">
                <a:xfrm>
                  <a:off x="6551" y="2693"/>
                  <a:ext cx="215" cy="205"/>
                </a:xfrm>
                <a:custGeom>
                  <a:avLst/>
                  <a:gdLst>
                    <a:gd name="T0" fmla="*/ 34 w 39"/>
                    <a:gd name="T1" fmla="*/ 17 h 37"/>
                    <a:gd name="T2" fmla="*/ 33 w 39"/>
                    <a:gd name="T3" fmla="*/ 16 h 37"/>
                    <a:gd name="T4" fmla="*/ 24 w 39"/>
                    <a:gd name="T5" fmla="*/ 5 h 37"/>
                    <a:gd name="T6" fmla="*/ 16 w 39"/>
                    <a:gd name="T7" fmla="*/ 2 h 37"/>
                    <a:gd name="T8" fmla="*/ 11 w 39"/>
                    <a:gd name="T9" fmla="*/ 0 h 37"/>
                    <a:gd name="T10" fmla="*/ 10 w 39"/>
                    <a:gd name="T11" fmla="*/ 2 h 37"/>
                    <a:gd name="T12" fmla="*/ 0 w 39"/>
                    <a:gd name="T13" fmla="*/ 21 h 37"/>
                    <a:gd name="T14" fmla="*/ 6 w 39"/>
                    <a:gd name="T15" fmla="*/ 20 h 37"/>
                    <a:gd name="T16" fmla="*/ 19 w 39"/>
                    <a:gd name="T17" fmla="*/ 19 h 37"/>
                    <a:gd name="T18" fmla="*/ 25 w 39"/>
                    <a:gd name="T19" fmla="*/ 31 h 37"/>
                    <a:gd name="T20" fmla="*/ 27 w 39"/>
                    <a:gd name="T21" fmla="*/ 37 h 37"/>
                    <a:gd name="T22" fmla="*/ 38 w 39"/>
                    <a:gd name="T23" fmla="*/ 19 h 37"/>
                    <a:gd name="T24" fmla="*/ 39 w 39"/>
                    <a:gd name="T25" fmla="*/ 17 h 37"/>
                    <a:gd name="T26" fmla="*/ 34 w 39"/>
                    <a:gd name="T27" fmla="*/ 1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7">
                      <a:moveTo>
                        <a:pt x="34" y="17"/>
                      </a:moveTo>
                      <a:cubicBezTo>
                        <a:pt x="34" y="16"/>
                        <a:pt x="34" y="16"/>
                        <a:pt x="33" y="16"/>
                      </a:cubicBezTo>
                      <a:cubicBezTo>
                        <a:pt x="29" y="14"/>
                        <a:pt x="28" y="8"/>
                        <a:pt x="24" y="5"/>
                      </a:cubicBezTo>
                      <a:cubicBezTo>
                        <a:pt x="22" y="4"/>
                        <a:pt x="19" y="3"/>
                        <a:pt x="16" y="2"/>
                      </a:cubicBezTo>
                      <a:cubicBezTo>
                        <a:pt x="15" y="2"/>
                        <a:pt x="13" y="1"/>
                        <a:pt x="11" y="0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37" y="17"/>
                        <a:pt x="36" y="17"/>
                        <a:pt x="34" y="17"/>
                      </a:cubicBezTo>
                      <a:close/>
                    </a:path>
                  </a:pathLst>
                </a:custGeom>
                <a:solidFill>
                  <a:srgbClr val="ED628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7" name="Freeform 47"/>
                <p:cNvSpPr>
                  <a:spLocks noEditPoints="1"/>
                </p:cNvSpPr>
                <p:nvPr/>
              </p:nvSpPr>
              <p:spPr bwMode="auto">
                <a:xfrm>
                  <a:off x="6558" y="2272"/>
                  <a:ext cx="530" cy="522"/>
                </a:xfrm>
                <a:custGeom>
                  <a:avLst/>
                  <a:gdLst>
                    <a:gd name="T0" fmla="*/ 97 w 97"/>
                    <a:gd name="T1" fmla="*/ 48 h 95"/>
                    <a:gd name="T2" fmla="*/ 89 w 97"/>
                    <a:gd name="T3" fmla="*/ 34 h 95"/>
                    <a:gd name="T4" fmla="*/ 88 w 97"/>
                    <a:gd name="T5" fmla="*/ 19 h 95"/>
                    <a:gd name="T6" fmla="*/ 74 w 97"/>
                    <a:gd name="T7" fmla="*/ 13 h 95"/>
                    <a:gd name="T8" fmla="*/ 63 w 97"/>
                    <a:gd name="T9" fmla="*/ 1 h 95"/>
                    <a:gd name="T10" fmla="*/ 48 w 97"/>
                    <a:gd name="T11" fmla="*/ 5 h 95"/>
                    <a:gd name="T12" fmla="*/ 33 w 97"/>
                    <a:gd name="T13" fmla="*/ 1 h 95"/>
                    <a:gd name="T14" fmla="*/ 23 w 97"/>
                    <a:gd name="T15" fmla="*/ 13 h 95"/>
                    <a:gd name="T16" fmla="*/ 9 w 97"/>
                    <a:gd name="T17" fmla="*/ 19 h 95"/>
                    <a:gd name="T18" fmla="*/ 8 w 97"/>
                    <a:gd name="T19" fmla="*/ 34 h 95"/>
                    <a:gd name="T20" fmla="*/ 0 w 97"/>
                    <a:gd name="T21" fmla="*/ 48 h 95"/>
                    <a:gd name="T22" fmla="*/ 8 w 97"/>
                    <a:gd name="T23" fmla="*/ 61 h 95"/>
                    <a:gd name="T24" fmla="*/ 9 w 97"/>
                    <a:gd name="T25" fmla="*/ 76 h 95"/>
                    <a:gd name="T26" fmla="*/ 23 w 97"/>
                    <a:gd name="T27" fmla="*/ 82 h 95"/>
                    <a:gd name="T28" fmla="*/ 33 w 97"/>
                    <a:gd name="T29" fmla="*/ 94 h 95"/>
                    <a:gd name="T30" fmla="*/ 48 w 97"/>
                    <a:gd name="T31" fmla="*/ 91 h 95"/>
                    <a:gd name="T32" fmla="*/ 63 w 97"/>
                    <a:gd name="T33" fmla="*/ 94 h 95"/>
                    <a:gd name="T34" fmla="*/ 74 w 97"/>
                    <a:gd name="T35" fmla="*/ 82 h 95"/>
                    <a:gd name="T36" fmla="*/ 88 w 97"/>
                    <a:gd name="T37" fmla="*/ 76 h 95"/>
                    <a:gd name="T38" fmla="*/ 89 w 97"/>
                    <a:gd name="T39" fmla="*/ 61 h 95"/>
                    <a:gd name="T40" fmla="*/ 97 w 97"/>
                    <a:gd name="T41" fmla="*/ 48 h 95"/>
                    <a:gd name="T42" fmla="*/ 48 w 97"/>
                    <a:gd name="T43" fmla="*/ 83 h 95"/>
                    <a:gd name="T44" fmla="*/ 13 w 97"/>
                    <a:gd name="T45" fmla="*/ 48 h 95"/>
                    <a:gd name="T46" fmla="*/ 48 w 97"/>
                    <a:gd name="T47" fmla="*/ 12 h 95"/>
                    <a:gd name="T48" fmla="*/ 84 w 97"/>
                    <a:gd name="T49" fmla="*/ 48 h 95"/>
                    <a:gd name="T50" fmla="*/ 48 w 97"/>
                    <a:gd name="T51" fmla="*/ 8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" h="95">
                      <a:moveTo>
                        <a:pt x="97" y="48"/>
                      </a:moveTo>
                      <a:cubicBezTo>
                        <a:pt x="97" y="43"/>
                        <a:pt x="91" y="39"/>
                        <a:pt x="89" y="34"/>
                      </a:cubicBezTo>
                      <a:cubicBezTo>
                        <a:pt x="88" y="30"/>
                        <a:pt x="90" y="23"/>
                        <a:pt x="88" y="19"/>
                      </a:cubicBezTo>
                      <a:cubicBezTo>
                        <a:pt x="85" y="15"/>
                        <a:pt x="78" y="16"/>
                        <a:pt x="74" y="13"/>
                      </a:cubicBezTo>
                      <a:cubicBezTo>
                        <a:pt x="70" y="10"/>
                        <a:pt x="68" y="3"/>
                        <a:pt x="63" y="1"/>
                      </a:cubicBezTo>
                      <a:cubicBezTo>
                        <a:pt x="59" y="0"/>
                        <a:pt x="53" y="5"/>
                        <a:pt x="48" y="5"/>
                      </a:cubicBezTo>
                      <a:cubicBezTo>
                        <a:pt x="44" y="5"/>
                        <a:pt x="38" y="0"/>
                        <a:pt x="33" y="1"/>
                      </a:cubicBezTo>
                      <a:cubicBezTo>
                        <a:pt x="29" y="3"/>
                        <a:pt x="27" y="10"/>
                        <a:pt x="23" y="13"/>
                      </a:cubicBezTo>
                      <a:cubicBezTo>
                        <a:pt x="19" y="16"/>
                        <a:pt x="12" y="15"/>
                        <a:pt x="9" y="19"/>
                      </a:cubicBezTo>
                      <a:cubicBezTo>
                        <a:pt x="6" y="23"/>
                        <a:pt x="9" y="30"/>
                        <a:pt x="8" y="34"/>
                      </a:cubicBezTo>
                      <a:cubicBezTo>
                        <a:pt x="6" y="39"/>
                        <a:pt x="0" y="43"/>
                        <a:pt x="0" y="48"/>
                      </a:cubicBezTo>
                      <a:cubicBezTo>
                        <a:pt x="0" y="52"/>
                        <a:pt x="6" y="56"/>
                        <a:pt x="8" y="61"/>
                      </a:cubicBezTo>
                      <a:cubicBezTo>
                        <a:pt x="9" y="65"/>
                        <a:pt x="6" y="72"/>
                        <a:pt x="9" y="76"/>
                      </a:cubicBezTo>
                      <a:cubicBezTo>
                        <a:pt x="12" y="80"/>
                        <a:pt x="19" y="79"/>
                        <a:pt x="23" y="82"/>
                      </a:cubicBezTo>
                      <a:cubicBezTo>
                        <a:pt x="27" y="85"/>
                        <a:pt x="29" y="92"/>
                        <a:pt x="33" y="94"/>
                      </a:cubicBezTo>
                      <a:cubicBezTo>
                        <a:pt x="38" y="95"/>
                        <a:pt x="44" y="91"/>
                        <a:pt x="48" y="91"/>
                      </a:cubicBezTo>
                      <a:cubicBezTo>
                        <a:pt x="53" y="91"/>
                        <a:pt x="59" y="95"/>
                        <a:pt x="63" y="94"/>
                      </a:cubicBezTo>
                      <a:cubicBezTo>
                        <a:pt x="68" y="92"/>
                        <a:pt x="70" y="85"/>
                        <a:pt x="74" y="82"/>
                      </a:cubicBezTo>
                      <a:cubicBezTo>
                        <a:pt x="78" y="79"/>
                        <a:pt x="85" y="80"/>
                        <a:pt x="88" y="76"/>
                      </a:cubicBezTo>
                      <a:cubicBezTo>
                        <a:pt x="90" y="72"/>
                        <a:pt x="88" y="65"/>
                        <a:pt x="89" y="61"/>
                      </a:cubicBezTo>
                      <a:cubicBezTo>
                        <a:pt x="91" y="56"/>
                        <a:pt x="97" y="52"/>
                        <a:pt x="97" y="48"/>
                      </a:cubicBezTo>
                      <a:close/>
                      <a:moveTo>
                        <a:pt x="48" y="83"/>
                      </a:moveTo>
                      <a:cubicBezTo>
                        <a:pt x="29" y="83"/>
                        <a:pt x="13" y="67"/>
                        <a:pt x="13" y="48"/>
                      </a:cubicBezTo>
                      <a:cubicBezTo>
                        <a:pt x="13" y="28"/>
                        <a:pt x="29" y="12"/>
                        <a:pt x="48" y="12"/>
                      </a:cubicBezTo>
                      <a:cubicBezTo>
                        <a:pt x="68" y="12"/>
                        <a:pt x="84" y="28"/>
                        <a:pt x="84" y="48"/>
                      </a:cubicBezTo>
                      <a:cubicBezTo>
                        <a:pt x="84" y="67"/>
                        <a:pt x="68" y="83"/>
                        <a:pt x="48" y="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81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8" name="Freeform 48"/>
                <p:cNvSpPr>
                  <a:spLocks noEditPoints="1"/>
                </p:cNvSpPr>
                <p:nvPr/>
              </p:nvSpPr>
              <p:spPr bwMode="auto">
                <a:xfrm>
                  <a:off x="6668" y="2376"/>
                  <a:ext cx="311" cy="313"/>
                </a:xfrm>
                <a:custGeom>
                  <a:avLst/>
                  <a:gdLst>
                    <a:gd name="T0" fmla="*/ 28 w 57"/>
                    <a:gd name="T1" fmla="*/ 0 h 57"/>
                    <a:gd name="T2" fmla="*/ 0 w 57"/>
                    <a:gd name="T3" fmla="*/ 29 h 57"/>
                    <a:gd name="T4" fmla="*/ 28 w 57"/>
                    <a:gd name="T5" fmla="*/ 57 h 57"/>
                    <a:gd name="T6" fmla="*/ 57 w 57"/>
                    <a:gd name="T7" fmla="*/ 29 h 57"/>
                    <a:gd name="T8" fmla="*/ 28 w 57"/>
                    <a:gd name="T9" fmla="*/ 0 h 57"/>
                    <a:gd name="T10" fmla="*/ 40 w 57"/>
                    <a:gd name="T11" fmla="*/ 32 h 57"/>
                    <a:gd name="T12" fmla="*/ 39 w 57"/>
                    <a:gd name="T13" fmla="*/ 34 h 57"/>
                    <a:gd name="T14" fmla="*/ 43 w 57"/>
                    <a:gd name="T15" fmla="*/ 45 h 57"/>
                    <a:gd name="T16" fmla="*/ 39 w 57"/>
                    <a:gd name="T17" fmla="*/ 48 h 57"/>
                    <a:gd name="T18" fmla="*/ 30 w 57"/>
                    <a:gd name="T19" fmla="*/ 41 h 57"/>
                    <a:gd name="T20" fmla="*/ 27 w 57"/>
                    <a:gd name="T21" fmla="*/ 41 h 57"/>
                    <a:gd name="T22" fmla="*/ 18 w 57"/>
                    <a:gd name="T23" fmla="*/ 48 h 57"/>
                    <a:gd name="T24" fmla="*/ 14 w 57"/>
                    <a:gd name="T25" fmla="*/ 45 h 57"/>
                    <a:gd name="T26" fmla="*/ 18 w 57"/>
                    <a:gd name="T27" fmla="*/ 34 h 57"/>
                    <a:gd name="T28" fmla="*/ 17 w 57"/>
                    <a:gd name="T29" fmla="*/ 32 h 57"/>
                    <a:gd name="T30" fmla="*/ 8 w 57"/>
                    <a:gd name="T31" fmla="*/ 25 h 57"/>
                    <a:gd name="T32" fmla="*/ 9 w 57"/>
                    <a:gd name="T33" fmla="*/ 21 h 57"/>
                    <a:gd name="T34" fmla="*/ 20 w 57"/>
                    <a:gd name="T35" fmla="*/ 21 h 57"/>
                    <a:gd name="T36" fmla="*/ 23 w 57"/>
                    <a:gd name="T37" fmla="*/ 19 h 57"/>
                    <a:gd name="T38" fmla="*/ 26 w 57"/>
                    <a:gd name="T39" fmla="*/ 9 h 57"/>
                    <a:gd name="T40" fmla="*/ 31 w 57"/>
                    <a:gd name="T41" fmla="*/ 9 h 57"/>
                    <a:gd name="T42" fmla="*/ 34 w 57"/>
                    <a:gd name="T43" fmla="*/ 19 h 57"/>
                    <a:gd name="T44" fmla="*/ 37 w 57"/>
                    <a:gd name="T45" fmla="*/ 21 h 57"/>
                    <a:gd name="T46" fmla="*/ 47 w 57"/>
                    <a:gd name="T47" fmla="*/ 21 h 57"/>
                    <a:gd name="T48" fmla="*/ 49 w 57"/>
                    <a:gd name="T49" fmla="*/ 25 h 57"/>
                    <a:gd name="T50" fmla="*/ 40 w 57"/>
                    <a:gd name="T51" fmla="*/ 3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57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4"/>
                        <a:pt x="13" y="57"/>
                        <a:pt x="28" y="57"/>
                      </a:cubicBezTo>
                      <a:cubicBezTo>
                        <a:pt x="44" y="57"/>
                        <a:pt x="57" y="44"/>
                        <a:pt x="57" y="29"/>
                      </a:cubicBezTo>
                      <a:cubicBezTo>
                        <a:pt x="57" y="13"/>
                        <a:pt x="44" y="0"/>
                        <a:pt x="28" y="0"/>
                      </a:cubicBezTo>
                      <a:close/>
                      <a:moveTo>
                        <a:pt x="40" y="32"/>
                      </a:moveTo>
                      <a:cubicBezTo>
                        <a:pt x="39" y="32"/>
                        <a:pt x="39" y="33"/>
                        <a:pt x="39" y="34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3" y="47"/>
                        <a:pt x="41" y="49"/>
                        <a:pt x="39" y="48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29" y="41"/>
                        <a:pt x="28" y="41"/>
                        <a:pt x="27" y="41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6" y="49"/>
                        <a:pt x="14" y="47"/>
                        <a:pt x="14" y="45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8" y="33"/>
                        <a:pt x="18" y="32"/>
                        <a:pt x="17" y="32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6" y="24"/>
                        <a:pt x="7" y="21"/>
                        <a:pt x="9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1" y="21"/>
                        <a:pt x="22" y="20"/>
                        <a:pt x="23" y="19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7" y="6"/>
                        <a:pt x="30" y="6"/>
                        <a:pt x="31" y="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5" y="20"/>
                        <a:pt x="35" y="21"/>
                        <a:pt x="37" y="21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50" y="21"/>
                        <a:pt x="51" y="24"/>
                        <a:pt x="49" y="25"/>
                      </a:cubicBezTo>
                      <a:lnTo>
                        <a:pt x="4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</p:grpSp>
          <p:grpSp>
            <p:nvGrpSpPr>
              <p:cNvPr id="121" name="组合 120"/>
              <p:cNvGrpSpPr/>
              <p:nvPr/>
            </p:nvGrpSpPr>
            <p:grpSpPr>
              <a:xfrm>
                <a:off x="6112" y="2552"/>
                <a:ext cx="6976" cy="3108"/>
                <a:chOff x="5651" y="6212"/>
                <a:chExt cx="6976" cy="3108"/>
              </a:xfrm>
              <a:gradFill>
                <a:gsLst>
                  <a:gs pos="0">
                    <a:srgbClr val="E14993"/>
                  </a:gs>
                  <a:gs pos="100000">
                    <a:srgbClr val="FD842E"/>
                  </a:gs>
                </a:gsLst>
                <a:lin ang="0" scaled="0"/>
              </a:gradFill>
            </p:grpSpPr>
            <p:sp>
              <p:nvSpPr>
                <p:cNvPr id="72" name="Freeform 52"/>
                <p:cNvSpPr/>
                <p:nvPr/>
              </p:nvSpPr>
              <p:spPr bwMode="auto">
                <a:xfrm>
                  <a:off x="5720" y="7423"/>
                  <a:ext cx="159" cy="1790"/>
                </a:xfrm>
                <a:custGeom>
                  <a:avLst/>
                  <a:gdLst>
                    <a:gd name="T0" fmla="*/ 5 w 30"/>
                    <a:gd name="T1" fmla="*/ 5 h 337"/>
                    <a:gd name="T2" fmla="*/ 4 w 30"/>
                    <a:gd name="T3" fmla="*/ 13 h 337"/>
                    <a:gd name="T4" fmla="*/ 17 w 30"/>
                    <a:gd name="T5" fmla="*/ 33 h 337"/>
                    <a:gd name="T6" fmla="*/ 30 w 30"/>
                    <a:gd name="T7" fmla="*/ 66 h 337"/>
                    <a:gd name="T8" fmla="*/ 13 w 30"/>
                    <a:gd name="T9" fmla="*/ 100 h 337"/>
                    <a:gd name="T10" fmla="*/ 5 w 30"/>
                    <a:gd name="T11" fmla="*/ 122 h 337"/>
                    <a:gd name="T12" fmla="*/ 23 w 30"/>
                    <a:gd name="T13" fmla="*/ 148 h 337"/>
                    <a:gd name="T14" fmla="*/ 30 w 30"/>
                    <a:gd name="T15" fmla="*/ 165 h 337"/>
                    <a:gd name="T16" fmla="*/ 30 w 30"/>
                    <a:gd name="T17" fmla="*/ 177 h 337"/>
                    <a:gd name="T18" fmla="*/ 23 w 30"/>
                    <a:gd name="T19" fmla="*/ 194 h 337"/>
                    <a:gd name="T20" fmla="*/ 5 w 30"/>
                    <a:gd name="T21" fmla="*/ 220 h 337"/>
                    <a:gd name="T22" fmla="*/ 13 w 30"/>
                    <a:gd name="T23" fmla="*/ 242 h 337"/>
                    <a:gd name="T24" fmla="*/ 30 w 30"/>
                    <a:gd name="T25" fmla="*/ 277 h 337"/>
                    <a:gd name="T26" fmla="*/ 13 w 30"/>
                    <a:gd name="T27" fmla="*/ 318 h 337"/>
                    <a:gd name="T28" fmla="*/ 5 w 30"/>
                    <a:gd name="T29" fmla="*/ 333 h 337"/>
                    <a:gd name="T30" fmla="*/ 5 w 30"/>
                    <a:gd name="T31" fmla="*/ 333 h 337"/>
                    <a:gd name="T32" fmla="*/ 4 w 30"/>
                    <a:gd name="T33" fmla="*/ 337 h 337"/>
                    <a:gd name="T34" fmla="*/ 3 w 30"/>
                    <a:gd name="T35" fmla="*/ 336 h 337"/>
                    <a:gd name="T36" fmla="*/ 1 w 30"/>
                    <a:gd name="T37" fmla="*/ 331 h 337"/>
                    <a:gd name="T38" fmla="*/ 23 w 30"/>
                    <a:gd name="T39" fmla="*/ 293 h 337"/>
                    <a:gd name="T40" fmla="*/ 21 w 30"/>
                    <a:gd name="T41" fmla="*/ 259 h 337"/>
                    <a:gd name="T42" fmla="*/ 2 w 30"/>
                    <a:gd name="T43" fmla="*/ 233 h 337"/>
                    <a:gd name="T44" fmla="*/ 8 w 30"/>
                    <a:gd name="T45" fmla="*/ 207 h 337"/>
                    <a:gd name="T46" fmla="*/ 26 w 30"/>
                    <a:gd name="T47" fmla="*/ 171 h 337"/>
                    <a:gd name="T48" fmla="*/ 25 w 30"/>
                    <a:gd name="T49" fmla="*/ 160 h 337"/>
                    <a:gd name="T50" fmla="*/ 8 w 30"/>
                    <a:gd name="T51" fmla="*/ 135 h 337"/>
                    <a:gd name="T52" fmla="*/ 2 w 30"/>
                    <a:gd name="T53" fmla="*/ 109 h 337"/>
                    <a:gd name="T54" fmla="*/ 21 w 30"/>
                    <a:gd name="T55" fmla="*/ 84 h 337"/>
                    <a:gd name="T56" fmla="*/ 23 w 30"/>
                    <a:gd name="T57" fmla="*/ 49 h 337"/>
                    <a:gd name="T58" fmla="*/ 7 w 30"/>
                    <a:gd name="T59" fmla="*/ 27 h 337"/>
                    <a:gd name="T60" fmla="*/ 2 w 30"/>
                    <a:gd name="T61" fmla="*/ 4 h 337"/>
                    <a:gd name="T62" fmla="*/ 3 w 30"/>
                    <a:gd name="T63" fmla="*/ 0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0" h="337">
                      <a:moveTo>
                        <a:pt x="6" y="2"/>
                      </a:moveTo>
                      <a:cubicBezTo>
                        <a:pt x="6" y="2"/>
                        <a:pt x="6" y="3"/>
                        <a:pt x="5" y="5"/>
                      </a:cubicBezTo>
                      <a:cubicBezTo>
                        <a:pt x="5" y="5"/>
                        <a:pt x="5" y="7"/>
                        <a:pt x="5" y="8"/>
                      </a:cubicBezTo>
                      <a:cubicBezTo>
                        <a:pt x="4" y="10"/>
                        <a:pt x="4" y="11"/>
                        <a:pt x="4" y="13"/>
                      </a:cubicBezTo>
                      <a:cubicBezTo>
                        <a:pt x="5" y="17"/>
                        <a:pt x="6" y="21"/>
                        <a:pt x="9" y="25"/>
                      </a:cubicBezTo>
                      <a:cubicBezTo>
                        <a:pt x="11" y="27"/>
                        <a:pt x="14" y="30"/>
                        <a:pt x="17" y="33"/>
                      </a:cubicBezTo>
                      <a:cubicBezTo>
                        <a:pt x="20" y="37"/>
                        <a:pt x="24" y="41"/>
                        <a:pt x="27" y="47"/>
                      </a:cubicBezTo>
                      <a:cubicBezTo>
                        <a:pt x="29" y="53"/>
                        <a:pt x="30" y="60"/>
                        <a:pt x="30" y="66"/>
                      </a:cubicBezTo>
                      <a:cubicBezTo>
                        <a:pt x="30" y="72"/>
                        <a:pt x="28" y="79"/>
                        <a:pt x="24" y="85"/>
                      </a:cubicBezTo>
                      <a:cubicBezTo>
                        <a:pt x="21" y="92"/>
                        <a:pt x="16" y="96"/>
                        <a:pt x="13" y="100"/>
                      </a:cubicBezTo>
                      <a:cubicBezTo>
                        <a:pt x="9" y="104"/>
                        <a:pt x="7" y="107"/>
                        <a:pt x="6" y="110"/>
                      </a:cubicBezTo>
                      <a:cubicBezTo>
                        <a:pt x="4" y="114"/>
                        <a:pt x="4" y="118"/>
                        <a:pt x="5" y="122"/>
                      </a:cubicBezTo>
                      <a:cubicBezTo>
                        <a:pt x="6" y="126"/>
                        <a:pt x="7" y="129"/>
                        <a:pt x="10" y="133"/>
                      </a:cubicBezTo>
                      <a:cubicBezTo>
                        <a:pt x="14" y="137"/>
                        <a:pt x="19" y="141"/>
                        <a:pt x="23" y="148"/>
                      </a:cubicBezTo>
                      <a:cubicBezTo>
                        <a:pt x="26" y="151"/>
                        <a:pt x="27" y="155"/>
                        <a:pt x="28" y="159"/>
                      </a:cubicBezTo>
                      <a:cubicBezTo>
                        <a:pt x="29" y="161"/>
                        <a:pt x="29" y="163"/>
                        <a:pt x="30" y="165"/>
                      </a:cubicBezTo>
                      <a:cubicBezTo>
                        <a:pt x="30" y="167"/>
                        <a:pt x="30" y="169"/>
                        <a:pt x="30" y="171"/>
                      </a:cubicBezTo>
                      <a:cubicBezTo>
                        <a:pt x="30" y="177"/>
                        <a:pt x="30" y="177"/>
                        <a:pt x="30" y="177"/>
                      </a:cubicBezTo>
                      <a:cubicBezTo>
                        <a:pt x="29" y="179"/>
                        <a:pt x="29" y="181"/>
                        <a:pt x="28" y="183"/>
                      </a:cubicBezTo>
                      <a:cubicBezTo>
                        <a:pt x="27" y="187"/>
                        <a:pt x="25" y="191"/>
                        <a:pt x="23" y="194"/>
                      </a:cubicBezTo>
                      <a:cubicBezTo>
                        <a:pt x="19" y="201"/>
                        <a:pt x="14" y="205"/>
                        <a:pt x="10" y="209"/>
                      </a:cubicBezTo>
                      <a:cubicBezTo>
                        <a:pt x="7" y="213"/>
                        <a:pt x="5" y="216"/>
                        <a:pt x="5" y="220"/>
                      </a:cubicBezTo>
                      <a:cubicBezTo>
                        <a:pt x="4" y="224"/>
                        <a:pt x="4" y="229"/>
                        <a:pt x="6" y="232"/>
                      </a:cubicBezTo>
                      <a:cubicBezTo>
                        <a:pt x="7" y="235"/>
                        <a:pt x="9" y="239"/>
                        <a:pt x="13" y="242"/>
                      </a:cubicBezTo>
                      <a:cubicBezTo>
                        <a:pt x="16" y="246"/>
                        <a:pt x="21" y="251"/>
                        <a:pt x="25" y="257"/>
                      </a:cubicBezTo>
                      <a:cubicBezTo>
                        <a:pt x="28" y="263"/>
                        <a:pt x="30" y="270"/>
                        <a:pt x="30" y="277"/>
                      </a:cubicBezTo>
                      <a:cubicBezTo>
                        <a:pt x="30" y="284"/>
                        <a:pt x="28" y="290"/>
                        <a:pt x="26" y="295"/>
                      </a:cubicBezTo>
                      <a:cubicBezTo>
                        <a:pt x="22" y="305"/>
                        <a:pt x="17" y="312"/>
                        <a:pt x="13" y="318"/>
                      </a:cubicBezTo>
                      <a:cubicBezTo>
                        <a:pt x="9" y="324"/>
                        <a:pt x="5" y="330"/>
                        <a:pt x="5" y="332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6" y="333"/>
                        <a:pt x="6" y="333"/>
                        <a:pt x="6" y="333"/>
                      </a:cubicBezTo>
                      <a:cubicBezTo>
                        <a:pt x="4" y="337"/>
                        <a:pt x="4" y="337"/>
                        <a:pt x="4" y="337"/>
                      </a:cubicBezTo>
                      <a:cubicBezTo>
                        <a:pt x="4" y="337"/>
                        <a:pt x="4" y="336"/>
                        <a:pt x="4" y="336"/>
                      </a:cubicBezTo>
                      <a:cubicBezTo>
                        <a:pt x="3" y="336"/>
                        <a:pt x="3" y="336"/>
                        <a:pt x="3" y="336"/>
                      </a:cubicBezTo>
                      <a:cubicBezTo>
                        <a:pt x="3" y="336"/>
                        <a:pt x="3" y="336"/>
                        <a:pt x="2" y="336"/>
                      </a:cubicBezTo>
                      <a:cubicBezTo>
                        <a:pt x="1" y="335"/>
                        <a:pt x="0" y="334"/>
                        <a:pt x="1" y="331"/>
                      </a:cubicBezTo>
                      <a:cubicBezTo>
                        <a:pt x="2" y="328"/>
                        <a:pt x="5" y="323"/>
                        <a:pt x="10" y="316"/>
                      </a:cubicBezTo>
                      <a:cubicBezTo>
                        <a:pt x="14" y="310"/>
                        <a:pt x="19" y="303"/>
                        <a:pt x="23" y="293"/>
                      </a:cubicBezTo>
                      <a:cubicBezTo>
                        <a:pt x="25" y="289"/>
                        <a:pt x="26" y="283"/>
                        <a:pt x="26" y="277"/>
                      </a:cubicBezTo>
                      <a:cubicBezTo>
                        <a:pt x="26" y="271"/>
                        <a:pt x="25" y="264"/>
                        <a:pt x="21" y="259"/>
                      </a:cubicBezTo>
                      <a:cubicBezTo>
                        <a:pt x="18" y="253"/>
                        <a:pt x="14" y="249"/>
                        <a:pt x="10" y="245"/>
                      </a:cubicBezTo>
                      <a:cubicBezTo>
                        <a:pt x="6" y="241"/>
                        <a:pt x="4" y="237"/>
                        <a:pt x="2" y="233"/>
                      </a:cubicBezTo>
                      <a:cubicBezTo>
                        <a:pt x="1" y="229"/>
                        <a:pt x="0" y="224"/>
                        <a:pt x="1" y="219"/>
                      </a:cubicBezTo>
                      <a:cubicBezTo>
                        <a:pt x="2" y="215"/>
                        <a:pt x="4" y="211"/>
                        <a:pt x="8" y="207"/>
                      </a:cubicBezTo>
                      <a:cubicBezTo>
                        <a:pt x="11" y="203"/>
                        <a:pt x="16" y="199"/>
                        <a:pt x="20" y="192"/>
                      </a:cubicBezTo>
                      <a:cubicBezTo>
                        <a:pt x="24" y="186"/>
                        <a:pt x="26" y="178"/>
                        <a:pt x="26" y="171"/>
                      </a:cubicBezTo>
                      <a:cubicBezTo>
                        <a:pt x="26" y="169"/>
                        <a:pt x="26" y="168"/>
                        <a:pt x="26" y="166"/>
                      </a:cubicBezTo>
                      <a:cubicBezTo>
                        <a:pt x="26" y="164"/>
                        <a:pt x="25" y="162"/>
                        <a:pt x="25" y="160"/>
                      </a:cubicBezTo>
                      <a:cubicBezTo>
                        <a:pt x="24" y="157"/>
                        <a:pt x="22" y="153"/>
                        <a:pt x="20" y="150"/>
                      </a:cubicBezTo>
                      <a:cubicBezTo>
                        <a:pt x="16" y="144"/>
                        <a:pt x="11" y="139"/>
                        <a:pt x="8" y="135"/>
                      </a:cubicBezTo>
                      <a:cubicBezTo>
                        <a:pt x="4" y="131"/>
                        <a:pt x="2" y="127"/>
                        <a:pt x="1" y="123"/>
                      </a:cubicBezTo>
                      <a:cubicBezTo>
                        <a:pt x="0" y="118"/>
                        <a:pt x="1" y="113"/>
                        <a:pt x="2" y="109"/>
                      </a:cubicBezTo>
                      <a:cubicBezTo>
                        <a:pt x="4" y="105"/>
                        <a:pt x="6" y="101"/>
                        <a:pt x="10" y="97"/>
                      </a:cubicBezTo>
                      <a:cubicBezTo>
                        <a:pt x="14" y="94"/>
                        <a:pt x="18" y="89"/>
                        <a:pt x="21" y="84"/>
                      </a:cubicBezTo>
                      <a:cubicBezTo>
                        <a:pt x="25" y="78"/>
                        <a:pt x="26" y="71"/>
                        <a:pt x="26" y="66"/>
                      </a:cubicBezTo>
                      <a:cubicBezTo>
                        <a:pt x="26" y="60"/>
                        <a:pt x="25" y="54"/>
                        <a:pt x="23" y="49"/>
                      </a:cubicBezTo>
                      <a:cubicBezTo>
                        <a:pt x="21" y="43"/>
                        <a:pt x="17" y="39"/>
                        <a:pt x="14" y="36"/>
                      </a:cubicBezTo>
                      <a:cubicBezTo>
                        <a:pt x="11" y="33"/>
                        <a:pt x="9" y="30"/>
                        <a:pt x="7" y="27"/>
                      </a:cubicBezTo>
                      <a:cubicBezTo>
                        <a:pt x="3" y="22"/>
                        <a:pt x="1" y="18"/>
                        <a:pt x="1" y="14"/>
                      </a:cubicBezTo>
                      <a:cubicBezTo>
                        <a:pt x="0" y="9"/>
                        <a:pt x="1" y="6"/>
                        <a:pt x="2" y="4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3" name="Freeform 53"/>
                <p:cNvSpPr/>
                <p:nvPr/>
              </p:nvSpPr>
              <p:spPr bwMode="auto">
                <a:xfrm>
                  <a:off x="5651" y="8385"/>
                  <a:ext cx="161" cy="892"/>
                </a:xfrm>
                <a:custGeom>
                  <a:avLst/>
                  <a:gdLst>
                    <a:gd name="T0" fmla="*/ 28 w 30"/>
                    <a:gd name="T1" fmla="*/ 1 h 168"/>
                    <a:gd name="T2" fmla="*/ 27 w 30"/>
                    <a:gd name="T3" fmla="*/ 3 h 168"/>
                    <a:gd name="T4" fmla="*/ 26 w 30"/>
                    <a:gd name="T5" fmla="*/ 5 h 168"/>
                    <a:gd name="T6" fmla="*/ 24 w 30"/>
                    <a:gd name="T7" fmla="*/ 7 h 168"/>
                    <a:gd name="T8" fmla="*/ 19 w 30"/>
                    <a:gd name="T9" fmla="*/ 14 h 168"/>
                    <a:gd name="T10" fmla="*/ 11 w 30"/>
                    <a:gd name="T11" fmla="*/ 23 h 168"/>
                    <a:gd name="T12" fmla="*/ 5 w 30"/>
                    <a:gd name="T13" fmla="*/ 37 h 168"/>
                    <a:gd name="T14" fmla="*/ 6 w 30"/>
                    <a:gd name="T15" fmla="*/ 54 h 168"/>
                    <a:gd name="T16" fmla="*/ 15 w 30"/>
                    <a:gd name="T17" fmla="*/ 69 h 168"/>
                    <a:gd name="T18" fmla="*/ 26 w 30"/>
                    <a:gd name="T19" fmla="*/ 81 h 168"/>
                    <a:gd name="T20" fmla="*/ 30 w 30"/>
                    <a:gd name="T21" fmla="*/ 97 h 168"/>
                    <a:gd name="T22" fmla="*/ 26 w 30"/>
                    <a:gd name="T23" fmla="*/ 111 h 168"/>
                    <a:gd name="T24" fmla="*/ 11 w 30"/>
                    <a:gd name="T25" fmla="*/ 136 h 168"/>
                    <a:gd name="T26" fmla="*/ 5 w 30"/>
                    <a:gd name="T27" fmla="*/ 148 h 168"/>
                    <a:gd name="T28" fmla="*/ 6 w 30"/>
                    <a:gd name="T29" fmla="*/ 159 h 168"/>
                    <a:gd name="T30" fmla="*/ 12 w 30"/>
                    <a:gd name="T31" fmla="*/ 163 h 168"/>
                    <a:gd name="T32" fmla="*/ 14 w 30"/>
                    <a:gd name="T33" fmla="*/ 164 h 168"/>
                    <a:gd name="T34" fmla="*/ 12 w 30"/>
                    <a:gd name="T35" fmla="*/ 168 h 168"/>
                    <a:gd name="T36" fmla="*/ 10 w 30"/>
                    <a:gd name="T37" fmla="*/ 167 h 168"/>
                    <a:gd name="T38" fmla="*/ 3 w 30"/>
                    <a:gd name="T39" fmla="*/ 161 h 168"/>
                    <a:gd name="T40" fmla="*/ 1 w 30"/>
                    <a:gd name="T41" fmla="*/ 154 h 168"/>
                    <a:gd name="T42" fmla="*/ 1 w 30"/>
                    <a:gd name="T43" fmla="*/ 151 h 168"/>
                    <a:gd name="T44" fmla="*/ 2 w 30"/>
                    <a:gd name="T45" fmla="*/ 147 h 168"/>
                    <a:gd name="T46" fmla="*/ 8 w 30"/>
                    <a:gd name="T47" fmla="*/ 135 h 168"/>
                    <a:gd name="T48" fmla="*/ 23 w 30"/>
                    <a:gd name="T49" fmla="*/ 110 h 168"/>
                    <a:gd name="T50" fmla="*/ 26 w 30"/>
                    <a:gd name="T51" fmla="*/ 97 h 168"/>
                    <a:gd name="T52" fmla="*/ 23 w 30"/>
                    <a:gd name="T53" fmla="*/ 83 h 168"/>
                    <a:gd name="T54" fmla="*/ 12 w 30"/>
                    <a:gd name="T55" fmla="*/ 71 h 168"/>
                    <a:gd name="T56" fmla="*/ 2 w 30"/>
                    <a:gd name="T57" fmla="*/ 55 h 168"/>
                    <a:gd name="T58" fmla="*/ 1 w 30"/>
                    <a:gd name="T59" fmla="*/ 36 h 168"/>
                    <a:gd name="T60" fmla="*/ 8 w 30"/>
                    <a:gd name="T61" fmla="*/ 21 h 168"/>
                    <a:gd name="T62" fmla="*/ 16 w 30"/>
                    <a:gd name="T63" fmla="*/ 11 h 168"/>
                    <a:gd name="T64" fmla="*/ 21 w 30"/>
                    <a:gd name="T65" fmla="*/ 5 h 168"/>
                    <a:gd name="T66" fmla="*/ 23 w 30"/>
                    <a:gd name="T67" fmla="*/ 3 h 168"/>
                    <a:gd name="T68" fmla="*/ 24 w 30"/>
                    <a:gd name="T69" fmla="*/ 1 h 168"/>
                    <a:gd name="T70" fmla="*/ 25 w 30"/>
                    <a:gd name="T71" fmla="*/ 0 h 168"/>
                    <a:gd name="T72" fmla="*/ 28 w 30"/>
                    <a:gd name="T73" fmla="*/ 1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" h="168">
                      <a:moveTo>
                        <a:pt x="28" y="1"/>
                      </a:moveTo>
                      <a:cubicBezTo>
                        <a:pt x="28" y="1"/>
                        <a:pt x="28" y="1"/>
                        <a:pt x="27" y="3"/>
                      </a:cubicBezTo>
                      <a:cubicBezTo>
                        <a:pt x="27" y="3"/>
                        <a:pt x="27" y="4"/>
                        <a:pt x="26" y="5"/>
                      </a:cubicBezTo>
                      <a:cubicBezTo>
                        <a:pt x="26" y="5"/>
                        <a:pt x="25" y="6"/>
                        <a:pt x="24" y="7"/>
                      </a:cubicBezTo>
                      <a:cubicBezTo>
                        <a:pt x="23" y="9"/>
                        <a:pt x="21" y="11"/>
                        <a:pt x="19" y="14"/>
                      </a:cubicBezTo>
                      <a:cubicBezTo>
                        <a:pt x="16" y="16"/>
                        <a:pt x="13" y="19"/>
                        <a:pt x="11" y="23"/>
                      </a:cubicBezTo>
                      <a:cubicBezTo>
                        <a:pt x="8" y="27"/>
                        <a:pt x="6" y="32"/>
                        <a:pt x="5" y="37"/>
                      </a:cubicBezTo>
                      <a:cubicBezTo>
                        <a:pt x="4" y="42"/>
                        <a:pt x="4" y="48"/>
                        <a:pt x="6" y="54"/>
                      </a:cubicBezTo>
                      <a:cubicBezTo>
                        <a:pt x="7" y="59"/>
                        <a:pt x="11" y="64"/>
                        <a:pt x="15" y="69"/>
                      </a:cubicBezTo>
                      <a:cubicBezTo>
                        <a:pt x="19" y="73"/>
                        <a:pt x="23" y="77"/>
                        <a:pt x="26" y="81"/>
                      </a:cubicBezTo>
                      <a:cubicBezTo>
                        <a:pt x="29" y="86"/>
                        <a:pt x="30" y="91"/>
                        <a:pt x="30" y="97"/>
                      </a:cubicBezTo>
                      <a:cubicBezTo>
                        <a:pt x="30" y="102"/>
                        <a:pt x="28" y="107"/>
                        <a:pt x="26" y="111"/>
                      </a:cubicBezTo>
                      <a:cubicBezTo>
                        <a:pt x="21" y="121"/>
                        <a:pt x="15" y="129"/>
                        <a:pt x="11" y="136"/>
                      </a:cubicBezTo>
                      <a:cubicBezTo>
                        <a:pt x="8" y="140"/>
                        <a:pt x="6" y="144"/>
                        <a:pt x="5" y="148"/>
                      </a:cubicBezTo>
                      <a:cubicBezTo>
                        <a:pt x="4" y="152"/>
                        <a:pt x="4" y="156"/>
                        <a:pt x="6" y="159"/>
                      </a:cubicBezTo>
                      <a:cubicBezTo>
                        <a:pt x="8" y="161"/>
                        <a:pt x="10" y="163"/>
                        <a:pt x="12" y="163"/>
                      </a:cubicBezTo>
                      <a:cubicBezTo>
                        <a:pt x="13" y="164"/>
                        <a:pt x="14" y="164"/>
                        <a:pt x="14" y="164"/>
                      </a:cubicBezTo>
                      <a:cubicBezTo>
                        <a:pt x="12" y="168"/>
                        <a:pt x="12" y="168"/>
                        <a:pt x="12" y="168"/>
                      </a:cubicBezTo>
                      <a:cubicBezTo>
                        <a:pt x="12" y="168"/>
                        <a:pt x="11" y="167"/>
                        <a:pt x="10" y="167"/>
                      </a:cubicBezTo>
                      <a:cubicBezTo>
                        <a:pt x="8" y="166"/>
                        <a:pt x="5" y="164"/>
                        <a:pt x="3" y="161"/>
                      </a:cubicBezTo>
                      <a:cubicBezTo>
                        <a:pt x="2" y="159"/>
                        <a:pt x="1" y="157"/>
                        <a:pt x="1" y="154"/>
                      </a:cubicBezTo>
                      <a:cubicBezTo>
                        <a:pt x="1" y="153"/>
                        <a:pt x="1" y="152"/>
                        <a:pt x="1" y="151"/>
                      </a:cubicBezTo>
                      <a:cubicBezTo>
                        <a:pt x="1" y="149"/>
                        <a:pt x="1" y="148"/>
                        <a:pt x="2" y="147"/>
                      </a:cubicBezTo>
                      <a:cubicBezTo>
                        <a:pt x="3" y="142"/>
                        <a:pt x="5" y="139"/>
                        <a:pt x="8" y="135"/>
                      </a:cubicBezTo>
                      <a:cubicBezTo>
                        <a:pt x="12" y="127"/>
                        <a:pt x="18" y="119"/>
                        <a:pt x="23" y="110"/>
                      </a:cubicBezTo>
                      <a:cubicBezTo>
                        <a:pt x="25" y="106"/>
                        <a:pt x="26" y="101"/>
                        <a:pt x="26" y="97"/>
                      </a:cubicBezTo>
                      <a:cubicBezTo>
                        <a:pt x="26" y="92"/>
                        <a:pt x="25" y="87"/>
                        <a:pt x="23" y="83"/>
                      </a:cubicBezTo>
                      <a:cubicBezTo>
                        <a:pt x="20" y="79"/>
                        <a:pt x="16" y="76"/>
                        <a:pt x="12" y="71"/>
                      </a:cubicBezTo>
                      <a:cubicBezTo>
                        <a:pt x="8" y="67"/>
                        <a:pt x="4" y="61"/>
                        <a:pt x="2" y="55"/>
                      </a:cubicBezTo>
                      <a:cubicBezTo>
                        <a:pt x="0" y="48"/>
                        <a:pt x="0" y="42"/>
                        <a:pt x="1" y="36"/>
                      </a:cubicBezTo>
                      <a:cubicBezTo>
                        <a:pt x="2" y="30"/>
                        <a:pt x="5" y="25"/>
                        <a:pt x="8" y="21"/>
                      </a:cubicBezTo>
                      <a:cubicBezTo>
                        <a:pt x="11" y="17"/>
                        <a:pt x="14" y="14"/>
                        <a:pt x="16" y="11"/>
                      </a:cubicBezTo>
                      <a:cubicBezTo>
                        <a:pt x="19" y="9"/>
                        <a:pt x="20" y="7"/>
                        <a:pt x="21" y="5"/>
                      </a:cubicBezTo>
                      <a:cubicBezTo>
                        <a:pt x="22" y="4"/>
                        <a:pt x="23" y="3"/>
                        <a:pt x="23" y="3"/>
                      </a:cubicBezTo>
                      <a:cubicBezTo>
                        <a:pt x="23" y="2"/>
                        <a:pt x="24" y="1"/>
                        <a:pt x="24" y="1"/>
                      </a:cubicBezTo>
                      <a:cubicBezTo>
                        <a:pt x="24" y="0"/>
                        <a:pt x="25" y="0"/>
                        <a:pt x="25" y="0"/>
                      </a:cubicBezTo>
                      <a:lnTo>
                        <a:pt x="2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4" name="Freeform 54"/>
                <p:cNvSpPr>
                  <a:spLocks noEditPoints="1"/>
                </p:cNvSpPr>
                <p:nvPr/>
              </p:nvSpPr>
              <p:spPr bwMode="auto">
                <a:xfrm>
                  <a:off x="5762" y="8337"/>
                  <a:ext cx="69" cy="63"/>
                </a:xfrm>
                <a:custGeom>
                  <a:avLst/>
                  <a:gdLst>
                    <a:gd name="T0" fmla="*/ 7 w 13"/>
                    <a:gd name="T1" fmla="*/ 0 h 12"/>
                    <a:gd name="T2" fmla="*/ 3 w 13"/>
                    <a:gd name="T3" fmla="*/ 1 h 12"/>
                    <a:gd name="T4" fmla="*/ 1 w 13"/>
                    <a:gd name="T5" fmla="*/ 3 h 12"/>
                    <a:gd name="T6" fmla="*/ 0 w 13"/>
                    <a:gd name="T7" fmla="*/ 4 h 12"/>
                    <a:gd name="T8" fmla="*/ 1 w 13"/>
                    <a:gd name="T9" fmla="*/ 8 h 12"/>
                    <a:gd name="T10" fmla="*/ 5 w 13"/>
                    <a:gd name="T11" fmla="*/ 11 h 12"/>
                    <a:gd name="T12" fmla="*/ 10 w 13"/>
                    <a:gd name="T13" fmla="*/ 11 h 12"/>
                    <a:gd name="T14" fmla="*/ 13 w 13"/>
                    <a:gd name="T15" fmla="*/ 7 h 12"/>
                    <a:gd name="T16" fmla="*/ 13 w 13"/>
                    <a:gd name="T17" fmla="*/ 4 h 12"/>
                    <a:gd name="T18" fmla="*/ 12 w 13"/>
                    <a:gd name="T19" fmla="*/ 2 h 12"/>
                    <a:gd name="T20" fmla="*/ 7 w 13"/>
                    <a:gd name="T21" fmla="*/ 0 h 12"/>
                    <a:gd name="T22" fmla="*/ 7 w 13"/>
                    <a:gd name="T23" fmla="*/ 3 h 12"/>
                    <a:gd name="T24" fmla="*/ 9 w 13"/>
                    <a:gd name="T25" fmla="*/ 6 h 12"/>
                    <a:gd name="T26" fmla="*/ 6 w 13"/>
                    <a:gd name="T27" fmla="*/ 8 h 12"/>
                    <a:gd name="T28" fmla="*/ 4 w 13"/>
                    <a:gd name="T29" fmla="*/ 5 h 12"/>
                    <a:gd name="T30" fmla="*/ 7 w 13"/>
                    <a:gd name="T31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" h="12">
                      <a:moveTo>
                        <a:pt x="7" y="0"/>
                      </a:moveTo>
                      <a:cubicBezTo>
                        <a:pt x="6" y="0"/>
                        <a:pt x="4" y="0"/>
                        <a:pt x="3" y="1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5"/>
                        <a:pt x="0" y="6"/>
                        <a:pt x="1" y="8"/>
                      </a:cubicBezTo>
                      <a:cubicBezTo>
                        <a:pt x="2" y="9"/>
                        <a:pt x="3" y="10"/>
                        <a:pt x="5" y="11"/>
                      </a:cubicBezTo>
                      <a:cubicBezTo>
                        <a:pt x="7" y="11"/>
                        <a:pt x="8" y="12"/>
                        <a:pt x="10" y="11"/>
                      </a:cubicBezTo>
                      <a:cubicBezTo>
                        <a:pt x="11" y="10"/>
                        <a:pt x="13" y="9"/>
                        <a:pt x="13" y="7"/>
                      </a:cubicBezTo>
                      <a:cubicBezTo>
                        <a:pt x="13" y="6"/>
                        <a:pt x="13" y="5"/>
                        <a:pt x="13" y="4"/>
                      </a:cubicBezTo>
                      <a:cubicBezTo>
                        <a:pt x="13" y="3"/>
                        <a:pt x="12" y="2"/>
                        <a:pt x="12" y="2"/>
                      </a:cubicBezTo>
                      <a:cubicBezTo>
                        <a:pt x="11" y="0"/>
                        <a:pt x="9" y="0"/>
                        <a:pt x="7" y="0"/>
                      </a:cubicBezTo>
                      <a:close/>
                      <a:moveTo>
                        <a:pt x="7" y="3"/>
                      </a:moveTo>
                      <a:cubicBezTo>
                        <a:pt x="9" y="3"/>
                        <a:pt x="10" y="5"/>
                        <a:pt x="9" y="6"/>
                      </a:cubicBezTo>
                      <a:cubicBezTo>
                        <a:pt x="9" y="8"/>
                        <a:pt x="8" y="8"/>
                        <a:pt x="6" y="8"/>
                      </a:cubicBezTo>
                      <a:cubicBezTo>
                        <a:pt x="5" y="7"/>
                        <a:pt x="4" y="6"/>
                        <a:pt x="4" y="5"/>
                      </a:cubicBezTo>
                      <a:cubicBezTo>
                        <a:pt x="4" y="4"/>
                        <a:pt x="6" y="3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5" name="Freeform 55"/>
                <p:cNvSpPr/>
                <p:nvPr/>
              </p:nvSpPr>
              <p:spPr bwMode="auto">
                <a:xfrm>
                  <a:off x="5651" y="7402"/>
                  <a:ext cx="161" cy="904"/>
                </a:xfrm>
                <a:custGeom>
                  <a:avLst/>
                  <a:gdLst>
                    <a:gd name="T0" fmla="*/ 7 w 30"/>
                    <a:gd name="T1" fmla="*/ 1 h 170"/>
                    <a:gd name="T2" fmla="*/ 6 w 30"/>
                    <a:gd name="T3" fmla="*/ 3 h 170"/>
                    <a:gd name="T4" fmla="*/ 5 w 30"/>
                    <a:gd name="T5" fmla="*/ 10 h 170"/>
                    <a:gd name="T6" fmla="*/ 4 w 30"/>
                    <a:gd name="T7" fmla="*/ 14 h 170"/>
                    <a:gd name="T8" fmla="*/ 5 w 30"/>
                    <a:gd name="T9" fmla="*/ 20 h 170"/>
                    <a:gd name="T10" fmla="*/ 9 w 30"/>
                    <a:gd name="T11" fmla="*/ 32 h 170"/>
                    <a:gd name="T12" fmla="*/ 27 w 30"/>
                    <a:gd name="T13" fmla="*/ 56 h 170"/>
                    <a:gd name="T14" fmla="*/ 30 w 30"/>
                    <a:gd name="T15" fmla="*/ 71 h 170"/>
                    <a:gd name="T16" fmla="*/ 24 w 30"/>
                    <a:gd name="T17" fmla="*/ 86 h 170"/>
                    <a:gd name="T18" fmla="*/ 12 w 30"/>
                    <a:gd name="T19" fmla="*/ 99 h 170"/>
                    <a:gd name="T20" fmla="*/ 5 w 30"/>
                    <a:gd name="T21" fmla="*/ 116 h 170"/>
                    <a:gd name="T22" fmla="*/ 6 w 30"/>
                    <a:gd name="T23" fmla="*/ 133 h 170"/>
                    <a:gd name="T24" fmla="*/ 14 w 30"/>
                    <a:gd name="T25" fmla="*/ 146 h 170"/>
                    <a:gd name="T26" fmla="*/ 22 w 30"/>
                    <a:gd name="T27" fmla="*/ 155 h 170"/>
                    <a:gd name="T28" fmla="*/ 27 w 30"/>
                    <a:gd name="T29" fmla="*/ 163 h 170"/>
                    <a:gd name="T30" fmla="*/ 28 w 30"/>
                    <a:gd name="T31" fmla="*/ 165 h 170"/>
                    <a:gd name="T32" fmla="*/ 29 w 30"/>
                    <a:gd name="T33" fmla="*/ 168 h 170"/>
                    <a:gd name="T34" fmla="*/ 29 w 30"/>
                    <a:gd name="T35" fmla="*/ 170 h 170"/>
                    <a:gd name="T36" fmla="*/ 26 w 30"/>
                    <a:gd name="T37" fmla="*/ 170 h 170"/>
                    <a:gd name="T38" fmla="*/ 25 w 30"/>
                    <a:gd name="T39" fmla="*/ 169 h 170"/>
                    <a:gd name="T40" fmla="*/ 25 w 30"/>
                    <a:gd name="T41" fmla="*/ 167 h 170"/>
                    <a:gd name="T42" fmla="*/ 24 w 30"/>
                    <a:gd name="T43" fmla="*/ 164 h 170"/>
                    <a:gd name="T44" fmla="*/ 20 w 30"/>
                    <a:gd name="T45" fmla="*/ 158 h 170"/>
                    <a:gd name="T46" fmla="*/ 12 w 30"/>
                    <a:gd name="T47" fmla="*/ 149 h 170"/>
                    <a:gd name="T48" fmla="*/ 3 w 30"/>
                    <a:gd name="T49" fmla="*/ 135 h 170"/>
                    <a:gd name="T50" fmla="*/ 1 w 30"/>
                    <a:gd name="T51" fmla="*/ 116 h 170"/>
                    <a:gd name="T52" fmla="*/ 9 w 30"/>
                    <a:gd name="T53" fmla="*/ 97 h 170"/>
                    <a:gd name="T54" fmla="*/ 21 w 30"/>
                    <a:gd name="T55" fmla="*/ 84 h 170"/>
                    <a:gd name="T56" fmla="*/ 26 w 30"/>
                    <a:gd name="T57" fmla="*/ 71 h 170"/>
                    <a:gd name="T58" fmla="*/ 24 w 30"/>
                    <a:gd name="T59" fmla="*/ 57 h 170"/>
                    <a:gd name="T60" fmla="*/ 6 w 30"/>
                    <a:gd name="T61" fmla="*/ 34 h 170"/>
                    <a:gd name="T62" fmla="*/ 1 w 30"/>
                    <a:gd name="T63" fmla="*/ 20 h 170"/>
                    <a:gd name="T64" fmla="*/ 1 w 30"/>
                    <a:gd name="T65" fmla="*/ 14 h 170"/>
                    <a:gd name="T66" fmla="*/ 1 w 30"/>
                    <a:gd name="T67" fmla="*/ 9 h 170"/>
                    <a:gd name="T68" fmla="*/ 3 w 30"/>
                    <a:gd name="T69" fmla="*/ 2 h 170"/>
                    <a:gd name="T70" fmla="*/ 4 w 30"/>
                    <a:gd name="T71" fmla="*/ 0 h 170"/>
                    <a:gd name="T72" fmla="*/ 7 w 30"/>
                    <a:gd name="T73" fmla="*/ 1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" h="170">
                      <a:moveTo>
                        <a:pt x="7" y="1"/>
                      </a:moveTo>
                      <a:cubicBezTo>
                        <a:pt x="7" y="1"/>
                        <a:pt x="7" y="2"/>
                        <a:pt x="6" y="3"/>
                      </a:cubicBezTo>
                      <a:cubicBezTo>
                        <a:pt x="6" y="5"/>
                        <a:pt x="5" y="7"/>
                        <a:pt x="5" y="10"/>
                      </a:cubicBezTo>
                      <a:cubicBezTo>
                        <a:pt x="4" y="11"/>
                        <a:pt x="4" y="13"/>
                        <a:pt x="4" y="14"/>
                      </a:cubicBezTo>
                      <a:cubicBezTo>
                        <a:pt x="4" y="16"/>
                        <a:pt x="4" y="18"/>
                        <a:pt x="5" y="20"/>
                      </a:cubicBezTo>
                      <a:cubicBezTo>
                        <a:pt x="5" y="24"/>
                        <a:pt x="6" y="28"/>
                        <a:pt x="9" y="32"/>
                      </a:cubicBezTo>
                      <a:cubicBezTo>
                        <a:pt x="13" y="41"/>
                        <a:pt x="23" y="47"/>
                        <a:pt x="27" y="56"/>
                      </a:cubicBezTo>
                      <a:cubicBezTo>
                        <a:pt x="29" y="60"/>
                        <a:pt x="30" y="66"/>
                        <a:pt x="30" y="71"/>
                      </a:cubicBezTo>
                      <a:cubicBezTo>
                        <a:pt x="29" y="77"/>
                        <a:pt x="27" y="82"/>
                        <a:pt x="24" y="86"/>
                      </a:cubicBezTo>
                      <a:cubicBezTo>
                        <a:pt x="20" y="91"/>
                        <a:pt x="16" y="95"/>
                        <a:pt x="12" y="99"/>
                      </a:cubicBezTo>
                      <a:cubicBezTo>
                        <a:pt x="8" y="104"/>
                        <a:pt x="5" y="110"/>
                        <a:pt x="5" y="116"/>
                      </a:cubicBezTo>
                      <a:cubicBezTo>
                        <a:pt x="4" y="122"/>
                        <a:pt x="4" y="128"/>
                        <a:pt x="6" y="133"/>
                      </a:cubicBezTo>
                      <a:cubicBezTo>
                        <a:pt x="8" y="139"/>
                        <a:pt x="11" y="143"/>
                        <a:pt x="14" y="146"/>
                      </a:cubicBezTo>
                      <a:cubicBezTo>
                        <a:pt x="17" y="150"/>
                        <a:pt x="20" y="153"/>
                        <a:pt x="22" y="155"/>
                      </a:cubicBezTo>
                      <a:cubicBezTo>
                        <a:pt x="25" y="158"/>
                        <a:pt x="26" y="160"/>
                        <a:pt x="27" y="163"/>
                      </a:cubicBezTo>
                      <a:cubicBezTo>
                        <a:pt x="28" y="164"/>
                        <a:pt x="28" y="165"/>
                        <a:pt x="28" y="165"/>
                      </a:cubicBezTo>
                      <a:cubicBezTo>
                        <a:pt x="29" y="166"/>
                        <a:pt x="29" y="167"/>
                        <a:pt x="29" y="168"/>
                      </a:cubicBezTo>
                      <a:cubicBezTo>
                        <a:pt x="29" y="169"/>
                        <a:pt x="29" y="170"/>
                        <a:pt x="29" y="170"/>
                      </a:cubicBezTo>
                      <a:cubicBezTo>
                        <a:pt x="26" y="170"/>
                        <a:pt x="26" y="170"/>
                        <a:pt x="26" y="170"/>
                      </a:cubicBezTo>
                      <a:cubicBezTo>
                        <a:pt x="26" y="170"/>
                        <a:pt x="26" y="170"/>
                        <a:pt x="25" y="169"/>
                      </a:cubicBezTo>
                      <a:cubicBezTo>
                        <a:pt x="25" y="168"/>
                        <a:pt x="25" y="167"/>
                        <a:pt x="25" y="167"/>
                      </a:cubicBezTo>
                      <a:cubicBezTo>
                        <a:pt x="25" y="166"/>
                        <a:pt x="24" y="165"/>
                        <a:pt x="24" y="164"/>
                      </a:cubicBezTo>
                      <a:cubicBezTo>
                        <a:pt x="23" y="162"/>
                        <a:pt x="22" y="160"/>
                        <a:pt x="20" y="158"/>
                      </a:cubicBezTo>
                      <a:cubicBezTo>
                        <a:pt x="18" y="155"/>
                        <a:pt x="15" y="152"/>
                        <a:pt x="12" y="149"/>
                      </a:cubicBezTo>
                      <a:cubicBezTo>
                        <a:pt x="8" y="145"/>
                        <a:pt x="5" y="140"/>
                        <a:pt x="3" y="135"/>
                      </a:cubicBezTo>
                      <a:cubicBezTo>
                        <a:pt x="1" y="129"/>
                        <a:pt x="0" y="122"/>
                        <a:pt x="1" y="116"/>
                      </a:cubicBezTo>
                      <a:cubicBezTo>
                        <a:pt x="2" y="109"/>
                        <a:pt x="5" y="102"/>
                        <a:pt x="9" y="97"/>
                      </a:cubicBezTo>
                      <a:cubicBezTo>
                        <a:pt x="13" y="92"/>
                        <a:pt x="18" y="88"/>
                        <a:pt x="21" y="84"/>
                      </a:cubicBezTo>
                      <a:cubicBezTo>
                        <a:pt x="24" y="80"/>
                        <a:pt x="26" y="76"/>
                        <a:pt x="26" y="71"/>
                      </a:cubicBezTo>
                      <a:cubicBezTo>
                        <a:pt x="26" y="66"/>
                        <a:pt x="26" y="61"/>
                        <a:pt x="24" y="57"/>
                      </a:cubicBezTo>
                      <a:cubicBezTo>
                        <a:pt x="20" y="49"/>
                        <a:pt x="11" y="44"/>
                        <a:pt x="6" y="34"/>
                      </a:cubicBezTo>
                      <a:cubicBezTo>
                        <a:pt x="3" y="29"/>
                        <a:pt x="2" y="24"/>
                        <a:pt x="1" y="20"/>
                      </a:cubicBezTo>
                      <a:cubicBezTo>
                        <a:pt x="1" y="18"/>
                        <a:pt x="1" y="16"/>
                        <a:pt x="1" y="14"/>
                      </a:cubicBezTo>
                      <a:cubicBezTo>
                        <a:pt x="1" y="12"/>
                        <a:pt x="1" y="11"/>
                        <a:pt x="1" y="9"/>
                      </a:cubicBezTo>
                      <a:cubicBezTo>
                        <a:pt x="2" y="6"/>
                        <a:pt x="2" y="4"/>
                        <a:pt x="3" y="2"/>
                      </a:cubicBezTo>
                      <a:cubicBezTo>
                        <a:pt x="3" y="1"/>
                        <a:pt x="4" y="0"/>
                        <a:pt x="4" y="0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" name="Freeform 56"/>
                <p:cNvSpPr/>
                <p:nvPr/>
              </p:nvSpPr>
              <p:spPr bwMode="auto">
                <a:xfrm>
                  <a:off x="5726" y="6282"/>
                  <a:ext cx="359" cy="1153"/>
                </a:xfrm>
                <a:custGeom>
                  <a:avLst/>
                  <a:gdLst>
                    <a:gd name="T0" fmla="*/ 68 w 68"/>
                    <a:gd name="T1" fmla="*/ 13 h 217"/>
                    <a:gd name="T2" fmla="*/ 54 w 68"/>
                    <a:gd name="T3" fmla="*/ 6 h 217"/>
                    <a:gd name="T4" fmla="*/ 25 w 68"/>
                    <a:gd name="T5" fmla="*/ 1 h 217"/>
                    <a:gd name="T6" fmla="*/ 21 w 68"/>
                    <a:gd name="T7" fmla="*/ 1 h 217"/>
                    <a:gd name="T8" fmla="*/ 18 w 68"/>
                    <a:gd name="T9" fmla="*/ 2 h 217"/>
                    <a:gd name="T10" fmla="*/ 14 w 68"/>
                    <a:gd name="T11" fmla="*/ 3 h 217"/>
                    <a:gd name="T12" fmla="*/ 10 w 68"/>
                    <a:gd name="T13" fmla="*/ 5 h 217"/>
                    <a:gd name="T14" fmla="*/ 6 w 68"/>
                    <a:gd name="T15" fmla="*/ 6 h 217"/>
                    <a:gd name="T16" fmla="*/ 2 w 68"/>
                    <a:gd name="T17" fmla="*/ 7 h 217"/>
                    <a:gd name="T18" fmla="*/ 0 w 68"/>
                    <a:gd name="T19" fmla="*/ 10 h 217"/>
                    <a:gd name="T20" fmla="*/ 0 w 68"/>
                    <a:gd name="T21" fmla="*/ 11 h 217"/>
                    <a:gd name="T22" fmla="*/ 1 w 68"/>
                    <a:gd name="T23" fmla="*/ 14 h 217"/>
                    <a:gd name="T24" fmla="*/ 5 w 68"/>
                    <a:gd name="T25" fmla="*/ 21 h 217"/>
                    <a:gd name="T26" fmla="*/ 15 w 68"/>
                    <a:gd name="T27" fmla="*/ 37 h 217"/>
                    <a:gd name="T28" fmla="*/ 24 w 68"/>
                    <a:gd name="T29" fmla="*/ 55 h 217"/>
                    <a:gd name="T30" fmla="*/ 25 w 68"/>
                    <a:gd name="T31" fmla="*/ 66 h 217"/>
                    <a:gd name="T32" fmla="*/ 25 w 68"/>
                    <a:gd name="T33" fmla="*/ 71 h 217"/>
                    <a:gd name="T34" fmla="*/ 24 w 68"/>
                    <a:gd name="T35" fmla="*/ 77 h 217"/>
                    <a:gd name="T36" fmla="*/ 13 w 68"/>
                    <a:gd name="T37" fmla="*/ 95 h 217"/>
                    <a:gd name="T38" fmla="*/ 3 w 68"/>
                    <a:gd name="T39" fmla="*/ 107 h 217"/>
                    <a:gd name="T40" fmla="*/ 0 w 68"/>
                    <a:gd name="T41" fmla="*/ 120 h 217"/>
                    <a:gd name="T42" fmla="*/ 3 w 68"/>
                    <a:gd name="T43" fmla="*/ 132 h 217"/>
                    <a:gd name="T44" fmla="*/ 12 w 68"/>
                    <a:gd name="T45" fmla="*/ 142 h 217"/>
                    <a:gd name="T46" fmla="*/ 22 w 68"/>
                    <a:gd name="T47" fmla="*/ 156 h 217"/>
                    <a:gd name="T48" fmla="*/ 25 w 68"/>
                    <a:gd name="T49" fmla="*/ 171 h 217"/>
                    <a:gd name="T50" fmla="*/ 25 w 68"/>
                    <a:gd name="T51" fmla="*/ 179 h 217"/>
                    <a:gd name="T52" fmla="*/ 23 w 68"/>
                    <a:gd name="T53" fmla="*/ 186 h 217"/>
                    <a:gd name="T54" fmla="*/ 17 w 68"/>
                    <a:gd name="T55" fmla="*/ 197 h 217"/>
                    <a:gd name="T56" fmla="*/ 11 w 68"/>
                    <a:gd name="T57" fmla="*/ 204 h 217"/>
                    <a:gd name="T58" fmla="*/ 4 w 68"/>
                    <a:gd name="T59" fmla="*/ 212 h 217"/>
                    <a:gd name="T60" fmla="*/ 2 w 68"/>
                    <a:gd name="T61" fmla="*/ 215 h 217"/>
                    <a:gd name="T62" fmla="*/ 5 w 68"/>
                    <a:gd name="T63" fmla="*/ 217 h 217"/>
                    <a:gd name="T64" fmla="*/ 7 w 68"/>
                    <a:gd name="T65" fmla="*/ 214 h 217"/>
                    <a:gd name="T66" fmla="*/ 13 w 68"/>
                    <a:gd name="T67" fmla="*/ 206 h 217"/>
                    <a:gd name="T68" fmla="*/ 20 w 68"/>
                    <a:gd name="T69" fmla="*/ 199 h 217"/>
                    <a:gd name="T70" fmla="*/ 27 w 68"/>
                    <a:gd name="T71" fmla="*/ 187 h 217"/>
                    <a:gd name="T72" fmla="*/ 28 w 68"/>
                    <a:gd name="T73" fmla="*/ 179 h 217"/>
                    <a:gd name="T74" fmla="*/ 29 w 68"/>
                    <a:gd name="T75" fmla="*/ 171 h 217"/>
                    <a:gd name="T76" fmla="*/ 25 w 68"/>
                    <a:gd name="T77" fmla="*/ 154 h 217"/>
                    <a:gd name="T78" fmla="*/ 15 w 68"/>
                    <a:gd name="T79" fmla="*/ 140 h 217"/>
                    <a:gd name="T80" fmla="*/ 6 w 68"/>
                    <a:gd name="T81" fmla="*/ 130 h 217"/>
                    <a:gd name="T82" fmla="*/ 3 w 68"/>
                    <a:gd name="T83" fmla="*/ 120 h 217"/>
                    <a:gd name="T84" fmla="*/ 6 w 68"/>
                    <a:gd name="T85" fmla="*/ 109 h 217"/>
                    <a:gd name="T86" fmla="*/ 16 w 68"/>
                    <a:gd name="T87" fmla="*/ 97 h 217"/>
                    <a:gd name="T88" fmla="*/ 27 w 68"/>
                    <a:gd name="T89" fmla="*/ 78 h 217"/>
                    <a:gd name="T90" fmla="*/ 29 w 68"/>
                    <a:gd name="T91" fmla="*/ 72 h 217"/>
                    <a:gd name="T92" fmla="*/ 29 w 68"/>
                    <a:gd name="T93" fmla="*/ 66 h 217"/>
                    <a:gd name="T94" fmla="*/ 27 w 68"/>
                    <a:gd name="T95" fmla="*/ 54 h 217"/>
                    <a:gd name="T96" fmla="*/ 18 w 68"/>
                    <a:gd name="T97" fmla="*/ 35 h 217"/>
                    <a:gd name="T98" fmla="*/ 8 w 68"/>
                    <a:gd name="T99" fmla="*/ 19 h 217"/>
                    <a:gd name="T100" fmla="*/ 4 w 68"/>
                    <a:gd name="T101" fmla="*/ 13 h 217"/>
                    <a:gd name="T102" fmla="*/ 4 w 68"/>
                    <a:gd name="T103" fmla="*/ 11 h 217"/>
                    <a:gd name="T104" fmla="*/ 4 w 68"/>
                    <a:gd name="T105" fmla="*/ 11 h 217"/>
                    <a:gd name="T106" fmla="*/ 5 w 68"/>
                    <a:gd name="T107" fmla="*/ 10 h 217"/>
                    <a:gd name="T108" fmla="*/ 7 w 68"/>
                    <a:gd name="T109" fmla="*/ 9 h 217"/>
                    <a:gd name="T110" fmla="*/ 11 w 68"/>
                    <a:gd name="T111" fmla="*/ 8 h 217"/>
                    <a:gd name="T112" fmla="*/ 15 w 68"/>
                    <a:gd name="T113" fmla="*/ 7 h 217"/>
                    <a:gd name="T114" fmla="*/ 18 w 68"/>
                    <a:gd name="T115" fmla="*/ 6 h 217"/>
                    <a:gd name="T116" fmla="*/ 22 w 68"/>
                    <a:gd name="T117" fmla="*/ 5 h 217"/>
                    <a:gd name="T118" fmla="*/ 26 w 68"/>
                    <a:gd name="T119" fmla="*/ 5 h 217"/>
                    <a:gd name="T120" fmla="*/ 53 w 68"/>
                    <a:gd name="T121" fmla="*/ 9 h 217"/>
                    <a:gd name="T122" fmla="*/ 66 w 68"/>
                    <a:gd name="T123" fmla="*/ 16 h 217"/>
                    <a:gd name="T124" fmla="*/ 68 w 68"/>
                    <a:gd name="T125" fmla="*/ 13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8" h="217">
                      <a:moveTo>
                        <a:pt x="68" y="13"/>
                      </a:moveTo>
                      <a:cubicBezTo>
                        <a:pt x="64" y="10"/>
                        <a:pt x="59" y="8"/>
                        <a:pt x="54" y="6"/>
                      </a:cubicBezTo>
                      <a:cubicBezTo>
                        <a:pt x="45" y="2"/>
                        <a:pt x="36" y="0"/>
                        <a:pt x="25" y="1"/>
                      </a:cubicBezTo>
                      <a:cubicBezTo>
                        <a:pt x="24" y="1"/>
                        <a:pt x="23" y="1"/>
                        <a:pt x="21" y="1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2" y="4"/>
                        <a:pt x="11" y="4"/>
                        <a:pt x="10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6"/>
                        <a:pt x="3" y="7"/>
                        <a:pt x="2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0" y="10"/>
                        <a:pt x="0" y="11"/>
                        <a:pt x="0" y="11"/>
                      </a:cubicBezTo>
                      <a:cubicBezTo>
                        <a:pt x="0" y="12"/>
                        <a:pt x="1" y="13"/>
                        <a:pt x="1" y="14"/>
                      </a:cubicBezTo>
                      <a:cubicBezTo>
                        <a:pt x="2" y="16"/>
                        <a:pt x="3" y="19"/>
                        <a:pt x="5" y="21"/>
                      </a:cubicBezTo>
                      <a:cubicBezTo>
                        <a:pt x="8" y="26"/>
                        <a:pt x="11" y="31"/>
                        <a:pt x="15" y="37"/>
                      </a:cubicBezTo>
                      <a:cubicBezTo>
                        <a:pt x="18" y="42"/>
                        <a:pt x="21" y="48"/>
                        <a:pt x="24" y="55"/>
                      </a:cubicBezTo>
                      <a:cubicBezTo>
                        <a:pt x="25" y="58"/>
                        <a:pt x="25" y="62"/>
                        <a:pt x="25" y="66"/>
                      </a:cubicBezTo>
                      <a:cubicBezTo>
                        <a:pt x="25" y="71"/>
                        <a:pt x="25" y="71"/>
                        <a:pt x="25" y="71"/>
                      </a:cubicBezTo>
                      <a:cubicBezTo>
                        <a:pt x="25" y="73"/>
                        <a:pt x="24" y="75"/>
                        <a:pt x="24" y="77"/>
                      </a:cubicBezTo>
                      <a:cubicBezTo>
                        <a:pt x="22" y="84"/>
                        <a:pt x="17" y="90"/>
                        <a:pt x="13" y="95"/>
                      </a:cubicBezTo>
                      <a:cubicBezTo>
                        <a:pt x="9" y="99"/>
                        <a:pt x="5" y="103"/>
                        <a:pt x="3" y="107"/>
                      </a:cubicBezTo>
                      <a:cubicBezTo>
                        <a:pt x="1" y="111"/>
                        <a:pt x="0" y="115"/>
                        <a:pt x="0" y="120"/>
                      </a:cubicBezTo>
                      <a:cubicBezTo>
                        <a:pt x="0" y="124"/>
                        <a:pt x="1" y="128"/>
                        <a:pt x="3" y="132"/>
                      </a:cubicBezTo>
                      <a:cubicBezTo>
                        <a:pt x="5" y="135"/>
                        <a:pt x="8" y="139"/>
                        <a:pt x="12" y="142"/>
                      </a:cubicBezTo>
                      <a:cubicBezTo>
                        <a:pt x="15" y="146"/>
                        <a:pt x="19" y="151"/>
                        <a:pt x="22" y="156"/>
                      </a:cubicBezTo>
                      <a:cubicBezTo>
                        <a:pt x="24" y="161"/>
                        <a:pt x="25" y="166"/>
                        <a:pt x="25" y="171"/>
                      </a:cubicBezTo>
                      <a:cubicBezTo>
                        <a:pt x="25" y="174"/>
                        <a:pt x="25" y="176"/>
                        <a:pt x="25" y="179"/>
                      </a:cubicBezTo>
                      <a:cubicBezTo>
                        <a:pt x="24" y="181"/>
                        <a:pt x="24" y="183"/>
                        <a:pt x="23" y="186"/>
                      </a:cubicBezTo>
                      <a:cubicBezTo>
                        <a:pt x="22" y="190"/>
                        <a:pt x="19" y="194"/>
                        <a:pt x="17" y="197"/>
                      </a:cubicBezTo>
                      <a:cubicBezTo>
                        <a:pt x="15" y="200"/>
                        <a:pt x="13" y="202"/>
                        <a:pt x="11" y="204"/>
                      </a:cubicBezTo>
                      <a:cubicBezTo>
                        <a:pt x="7" y="208"/>
                        <a:pt x="5" y="210"/>
                        <a:pt x="4" y="212"/>
                      </a:cubicBezTo>
                      <a:cubicBezTo>
                        <a:pt x="2" y="214"/>
                        <a:pt x="2" y="215"/>
                        <a:pt x="2" y="215"/>
                      </a:cubicBezTo>
                      <a:cubicBezTo>
                        <a:pt x="5" y="217"/>
                        <a:pt x="5" y="217"/>
                        <a:pt x="5" y="217"/>
                      </a:cubicBezTo>
                      <a:cubicBezTo>
                        <a:pt x="5" y="217"/>
                        <a:pt x="5" y="216"/>
                        <a:pt x="7" y="214"/>
                      </a:cubicBezTo>
                      <a:cubicBezTo>
                        <a:pt x="8" y="213"/>
                        <a:pt x="10" y="210"/>
                        <a:pt x="13" y="206"/>
                      </a:cubicBezTo>
                      <a:cubicBezTo>
                        <a:pt x="15" y="204"/>
                        <a:pt x="17" y="202"/>
                        <a:pt x="20" y="199"/>
                      </a:cubicBezTo>
                      <a:cubicBezTo>
                        <a:pt x="22" y="196"/>
                        <a:pt x="25" y="192"/>
                        <a:pt x="27" y="187"/>
                      </a:cubicBezTo>
                      <a:cubicBezTo>
                        <a:pt x="28" y="184"/>
                        <a:pt x="28" y="182"/>
                        <a:pt x="28" y="179"/>
                      </a:cubicBezTo>
                      <a:cubicBezTo>
                        <a:pt x="29" y="177"/>
                        <a:pt x="29" y="174"/>
                        <a:pt x="29" y="171"/>
                      </a:cubicBezTo>
                      <a:cubicBezTo>
                        <a:pt x="29" y="166"/>
                        <a:pt x="28" y="160"/>
                        <a:pt x="25" y="154"/>
                      </a:cubicBezTo>
                      <a:cubicBezTo>
                        <a:pt x="22" y="148"/>
                        <a:pt x="18" y="144"/>
                        <a:pt x="15" y="140"/>
                      </a:cubicBezTo>
                      <a:cubicBezTo>
                        <a:pt x="11" y="136"/>
                        <a:pt x="8" y="133"/>
                        <a:pt x="6" y="130"/>
                      </a:cubicBezTo>
                      <a:cubicBezTo>
                        <a:pt x="4" y="127"/>
                        <a:pt x="3" y="124"/>
                        <a:pt x="3" y="120"/>
                      </a:cubicBezTo>
                      <a:cubicBezTo>
                        <a:pt x="3" y="115"/>
                        <a:pt x="4" y="112"/>
                        <a:pt x="6" y="109"/>
                      </a:cubicBezTo>
                      <a:cubicBezTo>
                        <a:pt x="8" y="105"/>
                        <a:pt x="11" y="102"/>
                        <a:pt x="16" y="97"/>
                      </a:cubicBezTo>
                      <a:cubicBezTo>
                        <a:pt x="20" y="93"/>
                        <a:pt x="25" y="86"/>
                        <a:pt x="27" y="78"/>
                      </a:cubicBezTo>
                      <a:cubicBezTo>
                        <a:pt x="28" y="76"/>
                        <a:pt x="28" y="74"/>
                        <a:pt x="29" y="7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29" y="61"/>
                        <a:pt x="28" y="57"/>
                        <a:pt x="27" y="54"/>
                      </a:cubicBezTo>
                      <a:cubicBezTo>
                        <a:pt x="25" y="46"/>
                        <a:pt x="21" y="40"/>
                        <a:pt x="18" y="35"/>
                      </a:cubicBezTo>
                      <a:cubicBezTo>
                        <a:pt x="14" y="29"/>
                        <a:pt x="11" y="24"/>
                        <a:pt x="8" y="19"/>
                      </a:cubicBezTo>
                      <a:cubicBezTo>
                        <a:pt x="6" y="17"/>
                        <a:pt x="5" y="15"/>
                        <a:pt x="4" y="13"/>
                      </a:cubicBezTo>
                      <a:cubicBezTo>
                        <a:pt x="4" y="12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3" y="7"/>
                        <a:pt x="15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3" y="5"/>
                        <a:pt x="24" y="5"/>
                        <a:pt x="26" y="5"/>
                      </a:cubicBezTo>
                      <a:cubicBezTo>
                        <a:pt x="35" y="3"/>
                        <a:pt x="44" y="5"/>
                        <a:pt x="53" y="9"/>
                      </a:cubicBezTo>
                      <a:cubicBezTo>
                        <a:pt x="57" y="11"/>
                        <a:pt x="62" y="14"/>
                        <a:pt x="66" y="16"/>
                      </a:cubicBezTo>
                      <a:cubicBezTo>
                        <a:pt x="67" y="15"/>
                        <a:pt x="68" y="14"/>
                        <a:pt x="68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7" name="Freeform 57"/>
                <p:cNvSpPr/>
                <p:nvPr/>
              </p:nvSpPr>
              <p:spPr bwMode="auto">
                <a:xfrm>
                  <a:off x="5651" y="6557"/>
                  <a:ext cx="161" cy="844"/>
                </a:xfrm>
                <a:custGeom>
                  <a:avLst/>
                  <a:gdLst>
                    <a:gd name="T0" fmla="*/ 26 w 30"/>
                    <a:gd name="T1" fmla="*/ 0 h 159"/>
                    <a:gd name="T2" fmla="*/ 27 w 30"/>
                    <a:gd name="T3" fmla="*/ 2 h 159"/>
                    <a:gd name="T4" fmla="*/ 29 w 30"/>
                    <a:gd name="T5" fmla="*/ 7 h 159"/>
                    <a:gd name="T6" fmla="*/ 30 w 30"/>
                    <a:gd name="T7" fmla="*/ 15 h 159"/>
                    <a:gd name="T8" fmla="*/ 27 w 30"/>
                    <a:gd name="T9" fmla="*/ 26 h 159"/>
                    <a:gd name="T10" fmla="*/ 20 w 30"/>
                    <a:gd name="T11" fmla="*/ 36 h 159"/>
                    <a:gd name="T12" fmla="*/ 10 w 30"/>
                    <a:gd name="T13" fmla="*/ 48 h 159"/>
                    <a:gd name="T14" fmla="*/ 4 w 30"/>
                    <a:gd name="T15" fmla="*/ 66 h 159"/>
                    <a:gd name="T16" fmla="*/ 8 w 30"/>
                    <a:gd name="T17" fmla="*/ 84 h 159"/>
                    <a:gd name="T18" fmla="*/ 19 w 30"/>
                    <a:gd name="T19" fmla="*/ 97 h 159"/>
                    <a:gd name="T20" fmla="*/ 28 w 30"/>
                    <a:gd name="T21" fmla="*/ 110 h 159"/>
                    <a:gd name="T22" fmla="*/ 30 w 30"/>
                    <a:gd name="T23" fmla="*/ 125 h 159"/>
                    <a:gd name="T24" fmla="*/ 25 w 30"/>
                    <a:gd name="T25" fmla="*/ 137 h 159"/>
                    <a:gd name="T26" fmla="*/ 18 w 30"/>
                    <a:gd name="T27" fmla="*/ 145 h 159"/>
                    <a:gd name="T28" fmla="*/ 12 w 30"/>
                    <a:gd name="T29" fmla="*/ 152 h 159"/>
                    <a:gd name="T30" fmla="*/ 8 w 30"/>
                    <a:gd name="T31" fmla="*/ 157 h 159"/>
                    <a:gd name="T32" fmla="*/ 7 w 30"/>
                    <a:gd name="T33" fmla="*/ 159 h 159"/>
                    <a:gd name="T34" fmla="*/ 4 w 30"/>
                    <a:gd name="T35" fmla="*/ 158 h 159"/>
                    <a:gd name="T36" fmla="*/ 5 w 30"/>
                    <a:gd name="T37" fmla="*/ 156 h 159"/>
                    <a:gd name="T38" fmla="*/ 9 w 30"/>
                    <a:gd name="T39" fmla="*/ 150 h 159"/>
                    <a:gd name="T40" fmla="*/ 22 w 30"/>
                    <a:gd name="T41" fmla="*/ 135 h 159"/>
                    <a:gd name="T42" fmla="*/ 26 w 30"/>
                    <a:gd name="T43" fmla="*/ 124 h 159"/>
                    <a:gd name="T44" fmla="*/ 25 w 30"/>
                    <a:gd name="T45" fmla="*/ 112 h 159"/>
                    <a:gd name="T46" fmla="*/ 17 w 30"/>
                    <a:gd name="T47" fmla="*/ 100 h 159"/>
                    <a:gd name="T48" fmla="*/ 5 w 30"/>
                    <a:gd name="T49" fmla="*/ 85 h 159"/>
                    <a:gd name="T50" fmla="*/ 1 w 30"/>
                    <a:gd name="T51" fmla="*/ 65 h 159"/>
                    <a:gd name="T52" fmla="*/ 6 w 30"/>
                    <a:gd name="T53" fmla="*/ 47 h 159"/>
                    <a:gd name="T54" fmla="*/ 17 w 30"/>
                    <a:gd name="T55" fmla="*/ 34 h 159"/>
                    <a:gd name="T56" fmla="*/ 24 w 30"/>
                    <a:gd name="T57" fmla="*/ 24 h 159"/>
                    <a:gd name="T58" fmla="*/ 26 w 30"/>
                    <a:gd name="T59" fmla="*/ 15 h 159"/>
                    <a:gd name="T60" fmla="*/ 25 w 30"/>
                    <a:gd name="T61" fmla="*/ 8 h 159"/>
                    <a:gd name="T62" fmla="*/ 24 w 30"/>
                    <a:gd name="T63" fmla="*/ 3 h 159"/>
                    <a:gd name="T64" fmla="*/ 23 w 30"/>
                    <a:gd name="T65" fmla="*/ 1 h 159"/>
                    <a:gd name="T66" fmla="*/ 26 w 30"/>
                    <a:gd name="T67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159">
                      <a:moveTo>
                        <a:pt x="26" y="0"/>
                      </a:moveTo>
                      <a:cubicBezTo>
                        <a:pt x="26" y="0"/>
                        <a:pt x="27" y="0"/>
                        <a:pt x="27" y="2"/>
                      </a:cubicBezTo>
                      <a:cubicBezTo>
                        <a:pt x="28" y="3"/>
                        <a:pt x="28" y="4"/>
                        <a:pt x="29" y="7"/>
                      </a:cubicBezTo>
                      <a:cubicBezTo>
                        <a:pt x="29" y="9"/>
                        <a:pt x="30" y="12"/>
                        <a:pt x="30" y="15"/>
                      </a:cubicBezTo>
                      <a:cubicBezTo>
                        <a:pt x="30" y="18"/>
                        <a:pt x="29" y="22"/>
                        <a:pt x="27" y="26"/>
                      </a:cubicBezTo>
                      <a:cubicBezTo>
                        <a:pt x="26" y="29"/>
                        <a:pt x="23" y="33"/>
                        <a:pt x="20" y="36"/>
                      </a:cubicBezTo>
                      <a:cubicBezTo>
                        <a:pt x="17" y="40"/>
                        <a:pt x="13" y="44"/>
                        <a:pt x="10" y="48"/>
                      </a:cubicBezTo>
                      <a:cubicBezTo>
                        <a:pt x="6" y="53"/>
                        <a:pt x="4" y="59"/>
                        <a:pt x="4" y="66"/>
                      </a:cubicBezTo>
                      <a:cubicBezTo>
                        <a:pt x="4" y="72"/>
                        <a:pt x="5" y="78"/>
                        <a:pt x="8" y="84"/>
                      </a:cubicBezTo>
                      <a:cubicBezTo>
                        <a:pt x="11" y="89"/>
                        <a:pt x="16" y="93"/>
                        <a:pt x="19" y="97"/>
                      </a:cubicBezTo>
                      <a:cubicBezTo>
                        <a:pt x="23" y="102"/>
                        <a:pt x="26" y="106"/>
                        <a:pt x="28" y="110"/>
                      </a:cubicBezTo>
                      <a:cubicBezTo>
                        <a:pt x="30" y="115"/>
                        <a:pt x="30" y="120"/>
                        <a:pt x="30" y="125"/>
                      </a:cubicBezTo>
                      <a:cubicBezTo>
                        <a:pt x="29" y="129"/>
                        <a:pt x="27" y="133"/>
                        <a:pt x="25" y="137"/>
                      </a:cubicBezTo>
                      <a:cubicBezTo>
                        <a:pt x="23" y="140"/>
                        <a:pt x="20" y="143"/>
                        <a:pt x="18" y="145"/>
                      </a:cubicBezTo>
                      <a:cubicBezTo>
                        <a:pt x="16" y="148"/>
                        <a:pt x="13" y="150"/>
                        <a:pt x="12" y="152"/>
                      </a:cubicBezTo>
                      <a:cubicBezTo>
                        <a:pt x="10" y="154"/>
                        <a:pt x="9" y="156"/>
                        <a:pt x="8" y="157"/>
                      </a:cubicBezTo>
                      <a:cubicBezTo>
                        <a:pt x="8" y="159"/>
                        <a:pt x="7" y="159"/>
                        <a:pt x="7" y="159"/>
                      </a:cubicBezTo>
                      <a:cubicBezTo>
                        <a:pt x="4" y="158"/>
                        <a:pt x="4" y="158"/>
                        <a:pt x="4" y="158"/>
                      </a:cubicBezTo>
                      <a:cubicBezTo>
                        <a:pt x="4" y="158"/>
                        <a:pt x="4" y="157"/>
                        <a:pt x="5" y="156"/>
                      </a:cubicBezTo>
                      <a:cubicBezTo>
                        <a:pt x="6" y="154"/>
                        <a:pt x="7" y="152"/>
                        <a:pt x="9" y="150"/>
                      </a:cubicBezTo>
                      <a:cubicBezTo>
                        <a:pt x="12" y="145"/>
                        <a:pt x="18" y="140"/>
                        <a:pt x="22" y="135"/>
                      </a:cubicBezTo>
                      <a:cubicBezTo>
                        <a:pt x="24" y="132"/>
                        <a:pt x="25" y="128"/>
                        <a:pt x="26" y="124"/>
                      </a:cubicBezTo>
                      <a:cubicBezTo>
                        <a:pt x="26" y="120"/>
                        <a:pt x="26" y="116"/>
                        <a:pt x="25" y="112"/>
                      </a:cubicBezTo>
                      <a:cubicBezTo>
                        <a:pt x="23" y="108"/>
                        <a:pt x="21" y="104"/>
                        <a:pt x="17" y="100"/>
                      </a:cubicBezTo>
                      <a:cubicBezTo>
                        <a:pt x="13" y="96"/>
                        <a:pt x="8" y="92"/>
                        <a:pt x="5" y="85"/>
                      </a:cubicBezTo>
                      <a:cubicBezTo>
                        <a:pt x="2" y="79"/>
                        <a:pt x="0" y="72"/>
                        <a:pt x="1" y="65"/>
                      </a:cubicBezTo>
                      <a:cubicBezTo>
                        <a:pt x="1" y="59"/>
                        <a:pt x="3" y="52"/>
                        <a:pt x="6" y="47"/>
                      </a:cubicBezTo>
                      <a:cubicBezTo>
                        <a:pt x="10" y="41"/>
                        <a:pt x="14" y="37"/>
                        <a:pt x="17" y="34"/>
                      </a:cubicBezTo>
                      <a:cubicBezTo>
                        <a:pt x="21" y="30"/>
                        <a:pt x="23" y="27"/>
                        <a:pt x="24" y="24"/>
                      </a:cubicBezTo>
                      <a:cubicBezTo>
                        <a:pt x="25" y="21"/>
                        <a:pt x="26" y="18"/>
                        <a:pt x="26" y="15"/>
                      </a:cubicBezTo>
                      <a:cubicBezTo>
                        <a:pt x="26" y="12"/>
                        <a:pt x="26" y="10"/>
                        <a:pt x="25" y="8"/>
                      </a:cubicBezTo>
                      <a:cubicBezTo>
                        <a:pt x="25" y="6"/>
                        <a:pt x="24" y="4"/>
                        <a:pt x="24" y="3"/>
                      </a:cubicBezTo>
                      <a:cubicBezTo>
                        <a:pt x="23" y="2"/>
                        <a:pt x="23" y="1"/>
                        <a:pt x="23" y="1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8" name="Freeform 58"/>
                <p:cNvSpPr>
                  <a:spLocks noEditPoints="1"/>
                </p:cNvSpPr>
                <p:nvPr/>
              </p:nvSpPr>
              <p:spPr bwMode="auto">
                <a:xfrm>
                  <a:off x="5736" y="6500"/>
                  <a:ext cx="75" cy="73"/>
                </a:xfrm>
                <a:custGeom>
                  <a:avLst/>
                  <a:gdLst>
                    <a:gd name="T0" fmla="*/ 4 w 14"/>
                    <a:gd name="T1" fmla="*/ 2 h 14"/>
                    <a:gd name="T2" fmla="*/ 1 w 14"/>
                    <a:gd name="T3" fmla="*/ 10 h 14"/>
                    <a:gd name="T4" fmla="*/ 10 w 14"/>
                    <a:gd name="T5" fmla="*/ 13 h 14"/>
                    <a:gd name="T6" fmla="*/ 13 w 14"/>
                    <a:gd name="T7" fmla="*/ 4 h 14"/>
                    <a:gd name="T8" fmla="*/ 4 w 14"/>
                    <a:gd name="T9" fmla="*/ 2 h 14"/>
                    <a:gd name="T10" fmla="*/ 6 w 14"/>
                    <a:gd name="T11" fmla="*/ 5 h 14"/>
                    <a:gd name="T12" fmla="*/ 9 w 14"/>
                    <a:gd name="T13" fmla="*/ 6 h 14"/>
                    <a:gd name="T14" fmla="*/ 8 w 14"/>
                    <a:gd name="T15" fmla="*/ 10 h 14"/>
                    <a:gd name="T16" fmla="*/ 4 w 14"/>
                    <a:gd name="T17" fmla="*/ 9 h 14"/>
                    <a:gd name="T18" fmla="*/ 6 w 14"/>
                    <a:gd name="T19" fmla="*/ 5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4">
                      <a:moveTo>
                        <a:pt x="4" y="2"/>
                      </a:moveTo>
                      <a:cubicBezTo>
                        <a:pt x="1" y="4"/>
                        <a:pt x="0" y="8"/>
                        <a:pt x="1" y="10"/>
                      </a:cubicBezTo>
                      <a:cubicBezTo>
                        <a:pt x="3" y="13"/>
                        <a:pt x="6" y="14"/>
                        <a:pt x="10" y="13"/>
                      </a:cubicBezTo>
                      <a:cubicBezTo>
                        <a:pt x="13" y="12"/>
                        <a:pt x="14" y="8"/>
                        <a:pt x="13" y="4"/>
                      </a:cubicBezTo>
                      <a:cubicBezTo>
                        <a:pt x="11" y="1"/>
                        <a:pt x="7" y="0"/>
                        <a:pt x="4" y="2"/>
                      </a:cubicBezTo>
                      <a:close/>
                      <a:moveTo>
                        <a:pt x="6" y="5"/>
                      </a:moveTo>
                      <a:cubicBezTo>
                        <a:pt x="7" y="4"/>
                        <a:pt x="9" y="5"/>
                        <a:pt x="9" y="6"/>
                      </a:cubicBezTo>
                      <a:cubicBezTo>
                        <a:pt x="10" y="7"/>
                        <a:pt x="10" y="9"/>
                        <a:pt x="8" y="10"/>
                      </a:cubicBezTo>
                      <a:cubicBezTo>
                        <a:pt x="7" y="10"/>
                        <a:pt x="5" y="10"/>
                        <a:pt x="4" y="9"/>
                      </a:cubicBezTo>
                      <a:cubicBezTo>
                        <a:pt x="4" y="7"/>
                        <a:pt x="4" y="6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9" name="Freeform 59"/>
                <p:cNvSpPr/>
                <p:nvPr/>
              </p:nvSpPr>
              <p:spPr bwMode="auto">
                <a:xfrm>
                  <a:off x="5651" y="6212"/>
                  <a:ext cx="466" cy="277"/>
                </a:xfrm>
                <a:custGeom>
                  <a:avLst/>
                  <a:gdLst>
                    <a:gd name="T0" fmla="*/ 88 w 88"/>
                    <a:gd name="T1" fmla="*/ 14 h 52"/>
                    <a:gd name="T2" fmla="*/ 69 w 88"/>
                    <a:gd name="T3" fmla="*/ 5 h 52"/>
                    <a:gd name="T4" fmla="*/ 60 w 88"/>
                    <a:gd name="T5" fmla="*/ 2 h 52"/>
                    <a:gd name="T6" fmla="*/ 50 w 88"/>
                    <a:gd name="T7" fmla="*/ 1 h 52"/>
                    <a:gd name="T8" fmla="*/ 31 w 88"/>
                    <a:gd name="T9" fmla="*/ 2 h 52"/>
                    <a:gd name="T10" fmla="*/ 23 w 88"/>
                    <a:gd name="T11" fmla="*/ 4 h 52"/>
                    <a:gd name="T12" fmla="*/ 15 w 88"/>
                    <a:gd name="T13" fmla="*/ 7 h 52"/>
                    <a:gd name="T14" fmla="*/ 6 w 88"/>
                    <a:gd name="T15" fmla="*/ 11 h 52"/>
                    <a:gd name="T16" fmla="*/ 1 w 88"/>
                    <a:gd name="T17" fmla="*/ 21 h 52"/>
                    <a:gd name="T18" fmla="*/ 2 w 88"/>
                    <a:gd name="T19" fmla="*/ 30 h 52"/>
                    <a:gd name="T20" fmla="*/ 5 w 88"/>
                    <a:gd name="T21" fmla="*/ 36 h 52"/>
                    <a:gd name="T22" fmla="*/ 10 w 88"/>
                    <a:gd name="T23" fmla="*/ 45 h 52"/>
                    <a:gd name="T24" fmla="*/ 14 w 88"/>
                    <a:gd name="T25" fmla="*/ 52 h 52"/>
                    <a:gd name="T26" fmla="*/ 18 w 88"/>
                    <a:gd name="T27" fmla="*/ 50 h 52"/>
                    <a:gd name="T28" fmla="*/ 13 w 88"/>
                    <a:gd name="T29" fmla="*/ 43 h 52"/>
                    <a:gd name="T30" fmla="*/ 8 w 88"/>
                    <a:gd name="T31" fmla="*/ 35 h 52"/>
                    <a:gd name="T32" fmla="*/ 5 w 88"/>
                    <a:gd name="T33" fmla="*/ 29 h 52"/>
                    <a:gd name="T34" fmla="*/ 5 w 88"/>
                    <a:gd name="T35" fmla="*/ 21 h 52"/>
                    <a:gd name="T36" fmla="*/ 9 w 88"/>
                    <a:gd name="T37" fmla="*/ 14 h 52"/>
                    <a:gd name="T38" fmla="*/ 16 w 88"/>
                    <a:gd name="T39" fmla="*/ 10 h 52"/>
                    <a:gd name="T40" fmla="*/ 24 w 88"/>
                    <a:gd name="T41" fmla="*/ 7 h 52"/>
                    <a:gd name="T42" fmla="*/ 32 w 88"/>
                    <a:gd name="T43" fmla="*/ 5 h 52"/>
                    <a:gd name="T44" fmla="*/ 68 w 88"/>
                    <a:gd name="T45" fmla="*/ 8 h 52"/>
                    <a:gd name="T46" fmla="*/ 86 w 88"/>
                    <a:gd name="T47" fmla="*/ 17 h 52"/>
                    <a:gd name="T48" fmla="*/ 88 w 88"/>
                    <a:gd name="T49" fmla="*/ 1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8" h="52">
                      <a:moveTo>
                        <a:pt x="88" y="14"/>
                      </a:moveTo>
                      <a:cubicBezTo>
                        <a:pt x="82" y="11"/>
                        <a:pt x="76" y="8"/>
                        <a:pt x="69" y="5"/>
                      </a:cubicBezTo>
                      <a:cubicBezTo>
                        <a:pt x="66" y="4"/>
                        <a:pt x="63" y="3"/>
                        <a:pt x="60" y="2"/>
                      </a:cubicBezTo>
                      <a:cubicBezTo>
                        <a:pt x="57" y="2"/>
                        <a:pt x="53" y="1"/>
                        <a:pt x="50" y="1"/>
                      </a:cubicBezTo>
                      <a:cubicBezTo>
                        <a:pt x="44" y="0"/>
                        <a:pt x="37" y="1"/>
                        <a:pt x="31" y="2"/>
                      </a:cubicBezTo>
                      <a:cubicBezTo>
                        <a:pt x="28" y="3"/>
                        <a:pt x="25" y="3"/>
                        <a:pt x="23" y="4"/>
                      </a:cubicBezTo>
                      <a:cubicBezTo>
                        <a:pt x="20" y="5"/>
                        <a:pt x="17" y="6"/>
                        <a:pt x="15" y="7"/>
                      </a:cubicBezTo>
                      <a:cubicBezTo>
                        <a:pt x="13" y="8"/>
                        <a:pt x="10" y="9"/>
                        <a:pt x="6" y="11"/>
                      </a:cubicBezTo>
                      <a:cubicBezTo>
                        <a:pt x="3" y="14"/>
                        <a:pt x="1" y="17"/>
                        <a:pt x="1" y="21"/>
                      </a:cubicBezTo>
                      <a:cubicBezTo>
                        <a:pt x="0" y="24"/>
                        <a:pt x="1" y="28"/>
                        <a:pt x="2" y="30"/>
                      </a:cubicBezTo>
                      <a:cubicBezTo>
                        <a:pt x="3" y="32"/>
                        <a:pt x="4" y="34"/>
                        <a:pt x="5" y="36"/>
                      </a:cubicBezTo>
                      <a:cubicBezTo>
                        <a:pt x="7" y="40"/>
                        <a:pt x="9" y="43"/>
                        <a:pt x="10" y="45"/>
                      </a:cubicBezTo>
                      <a:cubicBezTo>
                        <a:pt x="13" y="49"/>
                        <a:pt x="14" y="52"/>
                        <a:pt x="14" y="52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8" y="50"/>
                        <a:pt x="16" y="47"/>
                        <a:pt x="13" y="43"/>
                      </a:cubicBezTo>
                      <a:cubicBezTo>
                        <a:pt x="12" y="41"/>
                        <a:pt x="10" y="38"/>
                        <a:pt x="8" y="35"/>
                      </a:cubicBezTo>
                      <a:cubicBezTo>
                        <a:pt x="7" y="33"/>
                        <a:pt x="6" y="31"/>
                        <a:pt x="5" y="29"/>
                      </a:cubicBezTo>
                      <a:cubicBezTo>
                        <a:pt x="5" y="27"/>
                        <a:pt x="4" y="24"/>
                        <a:pt x="5" y="21"/>
                      </a:cubicBezTo>
                      <a:cubicBezTo>
                        <a:pt x="5" y="19"/>
                        <a:pt x="6" y="16"/>
                        <a:pt x="9" y="14"/>
                      </a:cubicBezTo>
                      <a:cubicBezTo>
                        <a:pt x="11" y="12"/>
                        <a:pt x="14" y="11"/>
                        <a:pt x="16" y="10"/>
                      </a:cubicBezTo>
                      <a:cubicBezTo>
                        <a:pt x="19" y="9"/>
                        <a:pt x="21" y="8"/>
                        <a:pt x="24" y="7"/>
                      </a:cubicBezTo>
                      <a:cubicBezTo>
                        <a:pt x="26" y="7"/>
                        <a:pt x="29" y="6"/>
                        <a:pt x="32" y="5"/>
                      </a:cubicBezTo>
                      <a:cubicBezTo>
                        <a:pt x="43" y="3"/>
                        <a:pt x="56" y="4"/>
                        <a:pt x="68" y="8"/>
                      </a:cubicBezTo>
                      <a:cubicBezTo>
                        <a:pt x="74" y="11"/>
                        <a:pt x="80" y="14"/>
                        <a:pt x="86" y="17"/>
                      </a:cubicBezTo>
                      <a:cubicBezTo>
                        <a:pt x="87" y="16"/>
                        <a:pt x="87" y="15"/>
                        <a:pt x="8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0" name="Freeform 60"/>
                <p:cNvSpPr/>
                <p:nvPr/>
              </p:nvSpPr>
              <p:spPr bwMode="auto">
                <a:xfrm>
                  <a:off x="6731" y="6313"/>
                  <a:ext cx="1779" cy="159"/>
                </a:xfrm>
                <a:custGeom>
                  <a:avLst/>
                  <a:gdLst>
                    <a:gd name="T0" fmla="*/ 332 w 336"/>
                    <a:gd name="T1" fmla="*/ 1 h 30"/>
                    <a:gd name="T2" fmla="*/ 327 w 336"/>
                    <a:gd name="T3" fmla="*/ 0 h 30"/>
                    <a:gd name="T4" fmla="*/ 320 w 336"/>
                    <a:gd name="T5" fmla="*/ 1 h 30"/>
                    <a:gd name="T6" fmla="*/ 278 w 336"/>
                    <a:gd name="T7" fmla="*/ 8 h 30"/>
                    <a:gd name="T8" fmla="*/ 250 w 336"/>
                    <a:gd name="T9" fmla="*/ 18 h 30"/>
                    <a:gd name="T10" fmla="*/ 216 w 336"/>
                    <a:gd name="T11" fmla="*/ 25 h 30"/>
                    <a:gd name="T12" fmla="*/ 179 w 336"/>
                    <a:gd name="T13" fmla="*/ 25 h 30"/>
                    <a:gd name="T14" fmla="*/ 142 w 336"/>
                    <a:gd name="T15" fmla="*/ 16 h 30"/>
                    <a:gd name="T16" fmla="*/ 108 w 336"/>
                    <a:gd name="T17" fmla="*/ 4 h 30"/>
                    <a:gd name="T18" fmla="*/ 74 w 336"/>
                    <a:gd name="T19" fmla="*/ 0 h 30"/>
                    <a:gd name="T20" fmla="*/ 42 w 336"/>
                    <a:gd name="T21" fmla="*/ 3 h 30"/>
                    <a:gd name="T22" fmla="*/ 15 w 336"/>
                    <a:gd name="T23" fmla="*/ 11 h 30"/>
                    <a:gd name="T24" fmla="*/ 0 w 336"/>
                    <a:gd name="T25" fmla="*/ 16 h 30"/>
                    <a:gd name="T26" fmla="*/ 1 w 336"/>
                    <a:gd name="T27" fmla="*/ 20 h 30"/>
                    <a:gd name="T28" fmla="*/ 16 w 336"/>
                    <a:gd name="T29" fmla="*/ 14 h 30"/>
                    <a:gd name="T30" fmla="*/ 43 w 336"/>
                    <a:gd name="T31" fmla="*/ 6 h 30"/>
                    <a:gd name="T32" fmla="*/ 74 w 336"/>
                    <a:gd name="T33" fmla="*/ 4 h 30"/>
                    <a:gd name="T34" fmla="*/ 107 w 336"/>
                    <a:gd name="T35" fmla="*/ 8 h 30"/>
                    <a:gd name="T36" fmla="*/ 141 w 336"/>
                    <a:gd name="T37" fmla="*/ 20 h 30"/>
                    <a:gd name="T38" fmla="*/ 159 w 336"/>
                    <a:gd name="T39" fmla="*/ 25 h 30"/>
                    <a:gd name="T40" fmla="*/ 179 w 336"/>
                    <a:gd name="T41" fmla="*/ 29 h 30"/>
                    <a:gd name="T42" fmla="*/ 216 w 336"/>
                    <a:gd name="T43" fmla="*/ 29 h 30"/>
                    <a:gd name="T44" fmla="*/ 251 w 336"/>
                    <a:gd name="T45" fmla="*/ 22 h 30"/>
                    <a:gd name="T46" fmla="*/ 279 w 336"/>
                    <a:gd name="T47" fmla="*/ 11 h 30"/>
                    <a:gd name="T48" fmla="*/ 320 w 336"/>
                    <a:gd name="T49" fmla="*/ 4 h 30"/>
                    <a:gd name="T50" fmla="*/ 327 w 336"/>
                    <a:gd name="T51" fmla="*/ 4 h 30"/>
                    <a:gd name="T52" fmla="*/ 332 w 336"/>
                    <a:gd name="T53" fmla="*/ 4 h 30"/>
                    <a:gd name="T54" fmla="*/ 336 w 336"/>
                    <a:gd name="T55" fmla="*/ 4 h 30"/>
                    <a:gd name="T56" fmla="*/ 336 w 336"/>
                    <a:gd name="T57" fmla="*/ 1 h 30"/>
                    <a:gd name="T58" fmla="*/ 332 w 336"/>
                    <a:gd name="T59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6" h="30">
                      <a:moveTo>
                        <a:pt x="332" y="1"/>
                      </a:moveTo>
                      <a:cubicBezTo>
                        <a:pt x="331" y="0"/>
                        <a:pt x="329" y="0"/>
                        <a:pt x="327" y="0"/>
                      </a:cubicBezTo>
                      <a:cubicBezTo>
                        <a:pt x="325" y="0"/>
                        <a:pt x="322" y="1"/>
                        <a:pt x="320" y="1"/>
                      </a:cubicBezTo>
                      <a:cubicBezTo>
                        <a:pt x="309" y="1"/>
                        <a:pt x="295" y="2"/>
                        <a:pt x="278" y="8"/>
                      </a:cubicBezTo>
                      <a:cubicBezTo>
                        <a:pt x="270" y="11"/>
                        <a:pt x="261" y="15"/>
                        <a:pt x="250" y="18"/>
                      </a:cubicBezTo>
                      <a:cubicBezTo>
                        <a:pt x="240" y="22"/>
                        <a:pt x="228" y="24"/>
                        <a:pt x="216" y="25"/>
                      </a:cubicBezTo>
                      <a:cubicBezTo>
                        <a:pt x="204" y="26"/>
                        <a:pt x="192" y="26"/>
                        <a:pt x="179" y="25"/>
                      </a:cubicBezTo>
                      <a:cubicBezTo>
                        <a:pt x="167" y="24"/>
                        <a:pt x="154" y="21"/>
                        <a:pt x="142" y="16"/>
                      </a:cubicBezTo>
                      <a:cubicBezTo>
                        <a:pt x="130" y="12"/>
                        <a:pt x="119" y="7"/>
                        <a:pt x="108" y="4"/>
                      </a:cubicBezTo>
                      <a:cubicBezTo>
                        <a:pt x="97" y="2"/>
                        <a:pt x="85" y="1"/>
                        <a:pt x="74" y="0"/>
                      </a:cubicBezTo>
                      <a:cubicBezTo>
                        <a:pt x="63" y="0"/>
                        <a:pt x="52" y="1"/>
                        <a:pt x="42" y="3"/>
                      </a:cubicBezTo>
                      <a:cubicBezTo>
                        <a:pt x="32" y="4"/>
                        <a:pt x="23" y="7"/>
                        <a:pt x="15" y="11"/>
                      </a:cubicBezTo>
                      <a:cubicBezTo>
                        <a:pt x="10" y="13"/>
                        <a:pt x="5" y="15"/>
                        <a:pt x="0" y="16"/>
                      </a:cubicBezTo>
                      <a:cubicBezTo>
                        <a:pt x="1" y="18"/>
                        <a:pt x="1" y="19"/>
                        <a:pt x="1" y="20"/>
                      </a:cubicBezTo>
                      <a:cubicBezTo>
                        <a:pt x="6" y="18"/>
                        <a:pt x="11" y="16"/>
                        <a:pt x="16" y="14"/>
                      </a:cubicBezTo>
                      <a:cubicBezTo>
                        <a:pt x="25" y="11"/>
                        <a:pt x="33" y="8"/>
                        <a:pt x="43" y="6"/>
                      </a:cubicBezTo>
                      <a:cubicBezTo>
                        <a:pt x="53" y="5"/>
                        <a:pt x="63" y="4"/>
                        <a:pt x="74" y="4"/>
                      </a:cubicBezTo>
                      <a:cubicBezTo>
                        <a:pt x="85" y="4"/>
                        <a:pt x="96" y="5"/>
                        <a:pt x="107" y="8"/>
                      </a:cubicBezTo>
                      <a:cubicBezTo>
                        <a:pt x="118" y="10"/>
                        <a:pt x="128" y="15"/>
                        <a:pt x="141" y="20"/>
                      </a:cubicBezTo>
                      <a:cubicBezTo>
                        <a:pt x="147" y="22"/>
                        <a:pt x="153" y="24"/>
                        <a:pt x="159" y="25"/>
                      </a:cubicBezTo>
                      <a:cubicBezTo>
                        <a:pt x="166" y="27"/>
                        <a:pt x="172" y="28"/>
                        <a:pt x="179" y="29"/>
                      </a:cubicBezTo>
                      <a:cubicBezTo>
                        <a:pt x="192" y="30"/>
                        <a:pt x="204" y="30"/>
                        <a:pt x="216" y="29"/>
                      </a:cubicBezTo>
                      <a:cubicBezTo>
                        <a:pt x="228" y="28"/>
                        <a:pt x="240" y="26"/>
                        <a:pt x="251" y="22"/>
                      </a:cubicBezTo>
                      <a:cubicBezTo>
                        <a:pt x="262" y="18"/>
                        <a:pt x="271" y="14"/>
                        <a:pt x="279" y="11"/>
                      </a:cubicBezTo>
                      <a:cubicBezTo>
                        <a:pt x="295" y="6"/>
                        <a:pt x="310" y="5"/>
                        <a:pt x="320" y="4"/>
                      </a:cubicBezTo>
                      <a:cubicBezTo>
                        <a:pt x="323" y="4"/>
                        <a:pt x="325" y="4"/>
                        <a:pt x="327" y="4"/>
                      </a:cubicBezTo>
                      <a:cubicBezTo>
                        <a:pt x="329" y="4"/>
                        <a:pt x="330" y="4"/>
                        <a:pt x="332" y="4"/>
                      </a:cubicBezTo>
                      <a:cubicBezTo>
                        <a:pt x="335" y="4"/>
                        <a:pt x="336" y="4"/>
                        <a:pt x="336" y="4"/>
                      </a:cubicBezTo>
                      <a:cubicBezTo>
                        <a:pt x="336" y="1"/>
                        <a:pt x="336" y="1"/>
                        <a:pt x="336" y="1"/>
                      </a:cubicBezTo>
                      <a:cubicBezTo>
                        <a:pt x="336" y="1"/>
                        <a:pt x="335" y="1"/>
                        <a:pt x="3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1" name="Freeform 61"/>
                <p:cNvSpPr/>
                <p:nvPr/>
              </p:nvSpPr>
              <p:spPr bwMode="auto">
                <a:xfrm>
                  <a:off x="6695" y="6244"/>
                  <a:ext cx="751" cy="113"/>
                </a:xfrm>
                <a:custGeom>
                  <a:avLst/>
                  <a:gdLst>
                    <a:gd name="T0" fmla="*/ 135 w 142"/>
                    <a:gd name="T1" fmla="*/ 10 h 21"/>
                    <a:gd name="T2" fmla="*/ 114 w 142"/>
                    <a:gd name="T3" fmla="*/ 4 h 21"/>
                    <a:gd name="T4" fmla="*/ 83 w 142"/>
                    <a:gd name="T5" fmla="*/ 0 h 21"/>
                    <a:gd name="T6" fmla="*/ 48 w 142"/>
                    <a:gd name="T7" fmla="*/ 3 h 21"/>
                    <a:gd name="T8" fmla="*/ 15 w 142"/>
                    <a:gd name="T9" fmla="*/ 13 h 21"/>
                    <a:gd name="T10" fmla="*/ 0 w 142"/>
                    <a:gd name="T11" fmla="*/ 18 h 21"/>
                    <a:gd name="T12" fmla="*/ 3 w 142"/>
                    <a:gd name="T13" fmla="*/ 21 h 21"/>
                    <a:gd name="T14" fmla="*/ 16 w 142"/>
                    <a:gd name="T15" fmla="*/ 16 h 21"/>
                    <a:gd name="T16" fmla="*/ 49 w 142"/>
                    <a:gd name="T17" fmla="*/ 6 h 21"/>
                    <a:gd name="T18" fmla="*/ 83 w 142"/>
                    <a:gd name="T19" fmla="*/ 4 h 21"/>
                    <a:gd name="T20" fmla="*/ 113 w 142"/>
                    <a:gd name="T21" fmla="*/ 7 h 21"/>
                    <a:gd name="T22" fmla="*/ 134 w 142"/>
                    <a:gd name="T23" fmla="*/ 13 h 21"/>
                    <a:gd name="T24" fmla="*/ 141 w 142"/>
                    <a:gd name="T25" fmla="*/ 16 h 21"/>
                    <a:gd name="T26" fmla="*/ 142 w 142"/>
                    <a:gd name="T27" fmla="*/ 13 h 21"/>
                    <a:gd name="T28" fmla="*/ 135 w 142"/>
                    <a:gd name="T29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2" h="21">
                      <a:moveTo>
                        <a:pt x="135" y="10"/>
                      </a:moveTo>
                      <a:cubicBezTo>
                        <a:pt x="130" y="8"/>
                        <a:pt x="123" y="5"/>
                        <a:pt x="114" y="4"/>
                      </a:cubicBezTo>
                      <a:cubicBezTo>
                        <a:pt x="105" y="2"/>
                        <a:pt x="94" y="1"/>
                        <a:pt x="83" y="0"/>
                      </a:cubicBezTo>
                      <a:cubicBezTo>
                        <a:pt x="72" y="0"/>
                        <a:pt x="60" y="1"/>
                        <a:pt x="48" y="3"/>
                      </a:cubicBezTo>
                      <a:cubicBezTo>
                        <a:pt x="36" y="4"/>
                        <a:pt x="25" y="8"/>
                        <a:pt x="15" y="13"/>
                      </a:cubicBezTo>
                      <a:cubicBezTo>
                        <a:pt x="9" y="15"/>
                        <a:pt x="5" y="16"/>
                        <a:pt x="0" y="18"/>
                      </a:cubicBezTo>
                      <a:cubicBezTo>
                        <a:pt x="1" y="19"/>
                        <a:pt x="2" y="20"/>
                        <a:pt x="3" y="21"/>
                      </a:cubicBezTo>
                      <a:cubicBezTo>
                        <a:pt x="7" y="19"/>
                        <a:pt x="11" y="18"/>
                        <a:pt x="16" y="16"/>
                      </a:cubicBezTo>
                      <a:cubicBezTo>
                        <a:pt x="26" y="12"/>
                        <a:pt x="37" y="8"/>
                        <a:pt x="49" y="6"/>
                      </a:cubicBezTo>
                      <a:cubicBezTo>
                        <a:pt x="61" y="4"/>
                        <a:pt x="72" y="4"/>
                        <a:pt x="83" y="4"/>
                      </a:cubicBezTo>
                      <a:cubicBezTo>
                        <a:pt x="94" y="4"/>
                        <a:pt x="105" y="5"/>
                        <a:pt x="113" y="7"/>
                      </a:cubicBezTo>
                      <a:cubicBezTo>
                        <a:pt x="122" y="9"/>
                        <a:pt x="129" y="11"/>
                        <a:pt x="134" y="13"/>
                      </a:cubicBezTo>
                      <a:cubicBezTo>
                        <a:pt x="138" y="15"/>
                        <a:pt x="141" y="16"/>
                        <a:pt x="141" y="16"/>
                      </a:cubicBezTo>
                      <a:cubicBezTo>
                        <a:pt x="142" y="13"/>
                        <a:pt x="142" y="13"/>
                        <a:pt x="142" y="13"/>
                      </a:cubicBezTo>
                      <a:cubicBezTo>
                        <a:pt x="142" y="13"/>
                        <a:pt x="140" y="12"/>
                        <a:pt x="13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2" name="Freeform 62"/>
                <p:cNvSpPr>
                  <a:spLocks noEditPoints="1"/>
                </p:cNvSpPr>
                <p:nvPr/>
              </p:nvSpPr>
              <p:spPr bwMode="auto">
                <a:xfrm>
                  <a:off x="7430" y="6292"/>
                  <a:ext cx="73" cy="81"/>
                </a:xfrm>
                <a:custGeom>
                  <a:avLst/>
                  <a:gdLst>
                    <a:gd name="T0" fmla="*/ 13 w 14"/>
                    <a:gd name="T1" fmla="*/ 10 h 15"/>
                    <a:gd name="T2" fmla="*/ 9 w 14"/>
                    <a:gd name="T3" fmla="*/ 1 h 15"/>
                    <a:gd name="T4" fmla="*/ 1 w 14"/>
                    <a:gd name="T5" fmla="*/ 5 h 15"/>
                    <a:gd name="T6" fmla="*/ 5 w 14"/>
                    <a:gd name="T7" fmla="*/ 13 h 15"/>
                    <a:gd name="T8" fmla="*/ 13 w 14"/>
                    <a:gd name="T9" fmla="*/ 10 h 15"/>
                    <a:gd name="T10" fmla="*/ 10 w 14"/>
                    <a:gd name="T11" fmla="*/ 9 h 15"/>
                    <a:gd name="T12" fmla="*/ 6 w 14"/>
                    <a:gd name="T13" fmla="*/ 10 h 15"/>
                    <a:gd name="T14" fmla="*/ 4 w 14"/>
                    <a:gd name="T15" fmla="*/ 6 h 15"/>
                    <a:gd name="T16" fmla="*/ 8 w 14"/>
                    <a:gd name="T17" fmla="*/ 5 h 15"/>
                    <a:gd name="T18" fmla="*/ 10 w 14"/>
                    <a:gd name="T19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3" y="10"/>
                      </a:moveTo>
                      <a:cubicBezTo>
                        <a:pt x="14" y="6"/>
                        <a:pt x="13" y="3"/>
                        <a:pt x="9" y="1"/>
                      </a:cubicBezTo>
                      <a:cubicBezTo>
                        <a:pt x="6" y="0"/>
                        <a:pt x="2" y="2"/>
                        <a:pt x="1" y="5"/>
                      </a:cubicBezTo>
                      <a:cubicBezTo>
                        <a:pt x="0" y="8"/>
                        <a:pt x="1" y="12"/>
                        <a:pt x="5" y="13"/>
                      </a:cubicBezTo>
                      <a:cubicBezTo>
                        <a:pt x="8" y="15"/>
                        <a:pt x="12" y="13"/>
                        <a:pt x="13" y="10"/>
                      </a:cubicBezTo>
                      <a:close/>
                      <a:moveTo>
                        <a:pt x="10" y="9"/>
                      </a:move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4" y="10"/>
                        <a:pt x="4" y="8"/>
                        <a:pt x="4" y="6"/>
                      </a:cubicBezTo>
                      <a:cubicBezTo>
                        <a:pt x="5" y="5"/>
                        <a:pt x="7" y="4"/>
                        <a:pt x="8" y="5"/>
                      </a:cubicBezTo>
                      <a:cubicBezTo>
                        <a:pt x="9" y="5"/>
                        <a:pt x="10" y="7"/>
                        <a:pt x="1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3" name="Freeform 63"/>
                <p:cNvSpPr/>
                <p:nvPr/>
              </p:nvSpPr>
              <p:spPr bwMode="auto">
                <a:xfrm>
                  <a:off x="7531" y="6244"/>
                  <a:ext cx="979" cy="161"/>
                </a:xfrm>
                <a:custGeom>
                  <a:avLst/>
                  <a:gdLst>
                    <a:gd name="T0" fmla="*/ 185 w 185"/>
                    <a:gd name="T1" fmla="*/ 4 h 30"/>
                    <a:gd name="T2" fmla="*/ 177 w 185"/>
                    <a:gd name="T3" fmla="*/ 4 h 30"/>
                    <a:gd name="T4" fmla="*/ 155 w 185"/>
                    <a:gd name="T5" fmla="*/ 5 h 30"/>
                    <a:gd name="T6" fmla="*/ 125 w 185"/>
                    <a:gd name="T7" fmla="*/ 12 h 30"/>
                    <a:gd name="T8" fmla="*/ 92 w 185"/>
                    <a:gd name="T9" fmla="*/ 24 h 30"/>
                    <a:gd name="T10" fmla="*/ 28 w 185"/>
                    <a:gd name="T11" fmla="*/ 28 h 30"/>
                    <a:gd name="T12" fmla="*/ 7 w 185"/>
                    <a:gd name="T13" fmla="*/ 25 h 30"/>
                    <a:gd name="T14" fmla="*/ 2 w 185"/>
                    <a:gd name="T15" fmla="*/ 23 h 30"/>
                    <a:gd name="T16" fmla="*/ 0 w 185"/>
                    <a:gd name="T17" fmla="*/ 22 h 30"/>
                    <a:gd name="T18" fmla="*/ 1 w 185"/>
                    <a:gd name="T19" fmla="*/ 19 h 30"/>
                    <a:gd name="T20" fmla="*/ 3 w 185"/>
                    <a:gd name="T21" fmla="*/ 20 h 30"/>
                    <a:gd name="T22" fmla="*/ 8 w 185"/>
                    <a:gd name="T23" fmla="*/ 21 h 30"/>
                    <a:gd name="T24" fmla="*/ 29 w 185"/>
                    <a:gd name="T25" fmla="*/ 25 h 30"/>
                    <a:gd name="T26" fmla="*/ 91 w 185"/>
                    <a:gd name="T27" fmla="*/ 20 h 30"/>
                    <a:gd name="T28" fmla="*/ 123 w 185"/>
                    <a:gd name="T29" fmla="*/ 8 h 30"/>
                    <a:gd name="T30" fmla="*/ 154 w 185"/>
                    <a:gd name="T31" fmla="*/ 1 h 30"/>
                    <a:gd name="T32" fmla="*/ 177 w 185"/>
                    <a:gd name="T33" fmla="*/ 0 h 30"/>
                    <a:gd name="T34" fmla="*/ 185 w 185"/>
                    <a:gd name="T35" fmla="*/ 1 h 30"/>
                    <a:gd name="T36" fmla="*/ 185 w 185"/>
                    <a:gd name="T37" fmla="*/ 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5" h="30">
                      <a:moveTo>
                        <a:pt x="185" y="4"/>
                      </a:moveTo>
                      <a:cubicBezTo>
                        <a:pt x="185" y="4"/>
                        <a:pt x="182" y="4"/>
                        <a:pt x="177" y="4"/>
                      </a:cubicBezTo>
                      <a:cubicBezTo>
                        <a:pt x="171" y="4"/>
                        <a:pt x="164" y="4"/>
                        <a:pt x="155" y="5"/>
                      </a:cubicBezTo>
                      <a:cubicBezTo>
                        <a:pt x="146" y="6"/>
                        <a:pt x="135" y="8"/>
                        <a:pt x="125" y="12"/>
                      </a:cubicBezTo>
                      <a:cubicBezTo>
                        <a:pt x="114" y="15"/>
                        <a:pt x="103" y="21"/>
                        <a:pt x="92" y="24"/>
                      </a:cubicBezTo>
                      <a:cubicBezTo>
                        <a:pt x="70" y="30"/>
                        <a:pt x="46" y="30"/>
                        <a:pt x="28" y="28"/>
                      </a:cubicBezTo>
                      <a:cubicBezTo>
                        <a:pt x="19" y="27"/>
                        <a:pt x="12" y="26"/>
                        <a:pt x="7" y="25"/>
                      </a:cubicBezTo>
                      <a:cubicBezTo>
                        <a:pt x="5" y="24"/>
                        <a:pt x="3" y="23"/>
                        <a:pt x="2" y="23"/>
                      </a:cubicBezTo>
                      <a:cubicBezTo>
                        <a:pt x="0" y="23"/>
                        <a:pt x="0" y="22"/>
                        <a:pt x="0" y="22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2" y="19"/>
                        <a:pt x="3" y="20"/>
                      </a:cubicBezTo>
                      <a:cubicBezTo>
                        <a:pt x="4" y="20"/>
                        <a:pt x="6" y="21"/>
                        <a:pt x="8" y="21"/>
                      </a:cubicBezTo>
                      <a:cubicBezTo>
                        <a:pt x="13" y="23"/>
                        <a:pt x="20" y="24"/>
                        <a:pt x="29" y="25"/>
                      </a:cubicBezTo>
                      <a:cubicBezTo>
                        <a:pt x="46" y="26"/>
                        <a:pt x="69" y="27"/>
                        <a:pt x="91" y="20"/>
                      </a:cubicBezTo>
                      <a:cubicBezTo>
                        <a:pt x="102" y="17"/>
                        <a:pt x="112" y="12"/>
                        <a:pt x="123" y="8"/>
                      </a:cubicBezTo>
                      <a:cubicBezTo>
                        <a:pt x="134" y="5"/>
                        <a:pt x="145" y="2"/>
                        <a:pt x="154" y="1"/>
                      </a:cubicBezTo>
                      <a:cubicBezTo>
                        <a:pt x="164" y="0"/>
                        <a:pt x="171" y="0"/>
                        <a:pt x="177" y="0"/>
                      </a:cubicBezTo>
                      <a:cubicBezTo>
                        <a:pt x="182" y="0"/>
                        <a:pt x="185" y="1"/>
                        <a:pt x="185" y="1"/>
                      </a:cubicBezTo>
                      <a:lnTo>
                        <a:pt x="18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4" name="Freeform 64"/>
                <p:cNvSpPr/>
                <p:nvPr/>
              </p:nvSpPr>
              <p:spPr bwMode="auto">
                <a:xfrm>
                  <a:off x="8510" y="6313"/>
                  <a:ext cx="2033" cy="159"/>
                </a:xfrm>
                <a:custGeom>
                  <a:avLst/>
                  <a:gdLst>
                    <a:gd name="T0" fmla="*/ 384 w 384"/>
                    <a:gd name="T1" fmla="*/ 29 h 30"/>
                    <a:gd name="T2" fmla="*/ 380 w 384"/>
                    <a:gd name="T3" fmla="*/ 29 h 30"/>
                    <a:gd name="T4" fmla="*/ 374 w 384"/>
                    <a:gd name="T5" fmla="*/ 30 h 30"/>
                    <a:gd name="T6" fmla="*/ 367 w 384"/>
                    <a:gd name="T7" fmla="*/ 29 h 30"/>
                    <a:gd name="T8" fmla="*/ 357 w 384"/>
                    <a:gd name="T9" fmla="*/ 29 h 30"/>
                    <a:gd name="T10" fmla="*/ 352 w 384"/>
                    <a:gd name="T11" fmla="*/ 28 h 30"/>
                    <a:gd name="T12" fmla="*/ 346 w 384"/>
                    <a:gd name="T13" fmla="*/ 28 h 30"/>
                    <a:gd name="T14" fmla="*/ 320 w 384"/>
                    <a:gd name="T15" fmla="*/ 21 h 30"/>
                    <a:gd name="T16" fmla="*/ 292 w 384"/>
                    <a:gd name="T17" fmla="*/ 11 h 30"/>
                    <a:gd name="T18" fmla="*/ 262 w 384"/>
                    <a:gd name="T19" fmla="*/ 5 h 30"/>
                    <a:gd name="T20" fmla="*/ 228 w 384"/>
                    <a:gd name="T21" fmla="*/ 5 h 30"/>
                    <a:gd name="T22" fmla="*/ 195 w 384"/>
                    <a:gd name="T23" fmla="*/ 13 h 30"/>
                    <a:gd name="T24" fmla="*/ 159 w 384"/>
                    <a:gd name="T25" fmla="*/ 25 h 30"/>
                    <a:gd name="T26" fmla="*/ 122 w 384"/>
                    <a:gd name="T27" fmla="*/ 30 h 30"/>
                    <a:gd name="T28" fmla="*/ 87 w 384"/>
                    <a:gd name="T29" fmla="*/ 27 h 30"/>
                    <a:gd name="T30" fmla="*/ 56 w 384"/>
                    <a:gd name="T31" fmla="*/ 18 h 30"/>
                    <a:gd name="T32" fmla="*/ 33 w 384"/>
                    <a:gd name="T33" fmla="*/ 10 h 30"/>
                    <a:gd name="T34" fmla="*/ 16 w 384"/>
                    <a:gd name="T35" fmla="*/ 6 h 30"/>
                    <a:gd name="T36" fmla="*/ 4 w 384"/>
                    <a:gd name="T37" fmla="*/ 5 h 30"/>
                    <a:gd name="T38" fmla="*/ 0 w 384"/>
                    <a:gd name="T39" fmla="*/ 4 h 30"/>
                    <a:gd name="T40" fmla="*/ 0 w 384"/>
                    <a:gd name="T41" fmla="*/ 1 h 30"/>
                    <a:gd name="T42" fmla="*/ 4 w 384"/>
                    <a:gd name="T43" fmla="*/ 1 h 30"/>
                    <a:gd name="T44" fmla="*/ 16 w 384"/>
                    <a:gd name="T45" fmla="*/ 2 h 30"/>
                    <a:gd name="T46" fmla="*/ 34 w 384"/>
                    <a:gd name="T47" fmla="*/ 6 h 30"/>
                    <a:gd name="T48" fmla="*/ 57 w 384"/>
                    <a:gd name="T49" fmla="*/ 15 h 30"/>
                    <a:gd name="T50" fmla="*/ 87 w 384"/>
                    <a:gd name="T51" fmla="*/ 23 h 30"/>
                    <a:gd name="T52" fmla="*/ 122 w 384"/>
                    <a:gd name="T53" fmla="*/ 26 h 30"/>
                    <a:gd name="T54" fmla="*/ 159 w 384"/>
                    <a:gd name="T55" fmla="*/ 22 h 30"/>
                    <a:gd name="T56" fmla="*/ 194 w 384"/>
                    <a:gd name="T57" fmla="*/ 9 h 30"/>
                    <a:gd name="T58" fmla="*/ 228 w 384"/>
                    <a:gd name="T59" fmla="*/ 1 h 30"/>
                    <a:gd name="T60" fmla="*/ 262 w 384"/>
                    <a:gd name="T61" fmla="*/ 1 h 30"/>
                    <a:gd name="T62" fmla="*/ 293 w 384"/>
                    <a:gd name="T63" fmla="*/ 7 h 30"/>
                    <a:gd name="T64" fmla="*/ 321 w 384"/>
                    <a:gd name="T65" fmla="*/ 18 h 30"/>
                    <a:gd name="T66" fmla="*/ 367 w 384"/>
                    <a:gd name="T67" fmla="*/ 26 h 30"/>
                    <a:gd name="T68" fmla="*/ 374 w 384"/>
                    <a:gd name="T69" fmla="*/ 26 h 30"/>
                    <a:gd name="T70" fmla="*/ 380 w 384"/>
                    <a:gd name="T71" fmla="*/ 26 h 30"/>
                    <a:gd name="T72" fmla="*/ 384 w 384"/>
                    <a:gd name="T73" fmla="*/ 26 h 30"/>
                    <a:gd name="T74" fmla="*/ 384 w 384"/>
                    <a:gd name="T7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" h="30">
                      <a:moveTo>
                        <a:pt x="384" y="29"/>
                      </a:moveTo>
                      <a:cubicBezTo>
                        <a:pt x="384" y="29"/>
                        <a:pt x="383" y="29"/>
                        <a:pt x="380" y="29"/>
                      </a:cubicBezTo>
                      <a:cubicBezTo>
                        <a:pt x="378" y="30"/>
                        <a:pt x="376" y="30"/>
                        <a:pt x="374" y="30"/>
                      </a:cubicBezTo>
                      <a:cubicBezTo>
                        <a:pt x="372" y="30"/>
                        <a:pt x="369" y="29"/>
                        <a:pt x="367" y="29"/>
                      </a:cubicBezTo>
                      <a:cubicBezTo>
                        <a:pt x="364" y="29"/>
                        <a:pt x="361" y="29"/>
                        <a:pt x="357" y="29"/>
                      </a:cubicBezTo>
                      <a:cubicBezTo>
                        <a:pt x="355" y="29"/>
                        <a:pt x="354" y="29"/>
                        <a:pt x="352" y="28"/>
                      </a:cubicBezTo>
                      <a:cubicBezTo>
                        <a:pt x="350" y="28"/>
                        <a:pt x="348" y="28"/>
                        <a:pt x="346" y="28"/>
                      </a:cubicBezTo>
                      <a:cubicBezTo>
                        <a:pt x="338" y="26"/>
                        <a:pt x="329" y="24"/>
                        <a:pt x="320" y="21"/>
                      </a:cubicBezTo>
                      <a:cubicBezTo>
                        <a:pt x="310" y="18"/>
                        <a:pt x="301" y="14"/>
                        <a:pt x="292" y="11"/>
                      </a:cubicBezTo>
                      <a:cubicBezTo>
                        <a:pt x="283" y="7"/>
                        <a:pt x="273" y="6"/>
                        <a:pt x="262" y="5"/>
                      </a:cubicBezTo>
                      <a:cubicBezTo>
                        <a:pt x="251" y="4"/>
                        <a:pt x="240" y="4"/>
                        <a:pt x="228" y="5"/>
                      </a:cubicBezTo>
                      <a:cubicBezTo>
                        <a:pt x="217" y="6"/>
                        <a:pt x="206" y="9"/>
                        <a:pt x="195" y="13"/>
                      </a:cubicBezTo>
                      <a:cubicBezTo>
                        <a:pt x="184" y="17"/>
                        <a:pt x="172" y="22"/>
                        <a:pt x="159" y="25"/>
                      </a:cubicBezTo>
                      <a:cubicBezTo>
                        <a:pt x="147" y="28"/>
                        <a:pt x="134" y="29"/>
                        <a:pt x="122" y="30"/>
                      </a:cubicBezTo>
                      <a:cubicBezTo>
                        <a:pt x="110" y="30"/>
                        <a:pt x="98" y="29"/>
                        <a:pt x="87" y="27"/>
                      </a:cubicBezTo>
                      <a:cubicBezTo>
                        <a:pt x="75" y="25"/>
                        <a:pt x="65" y="22"/>
                        <a:pt x="56" y="18"/>
                      </a:cubicBezTo>
                      <a:cubicBezTo>
                        <a:pt x="47" y="15"/>
                        <a:pt x="40" y="12"/>
                        <a:pt x="33" y="10"/>
                      </a:cubicBezTo>
                      <a:cubicBezTo>
                        <a:pt x="27" y="8"/>
                        <a:pt x="21" y="6"/>
                        <a:pt x="16" y="6"/>
                      </a:cubicBezTo>
                      <a:cubicBezTo>
                        <a:pt x="11" y="5"/>
                        <a:pt x="7" y="5"/>
                        <a:pt x="4" y="5"/>
                      </a:cubicBezTo>
                      <a:cubicBezTo>
                        <a:pt x="2" y="4"/>
                        <a:pt x="0" y="4"/>
                        <a:pt x="0" y="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2" y="1"/>
                        <a:pt x="4" y="1"/>
                      </a:cubicBezTo>
                      <a:cubicBezTo>
                        <a:pt x="7" y="1"/>
                        <a:pt x="11" y="1"/>
                        <a:pt x="16" y="2"/>
                      </a:cubicBezTo>
                      <a:cubicBezTo>
                        <a:pt x="21" y="3"/>
                        <a:pt x="27" y="4"/>
                        <a:pt x="34" y="6"/>
                      </a:cubicBezTo>
                      <a:cubicBezTo>
                        <a:pt x="41" y="8"/>
                        <a:pt x="49" y="11"/>
                        <a:pt x="57" y="15"/>
                      </a:cubicBezTo>
                      <a:cubicBezTo>
                        <a:pt x="66" y="18"/>
                        <a:pt x="76" y="22"/>
                        <a:pt x="87" y="23"/>
                      </a:cubicBezTo>
                      <a:cubicBezTo>
                        <a:pt x="98" y="25"/>
                        <a:pt x="110" y="26"/>
                        <a:pt x="122" y="26"/>
                      </a:cubicBezTo>
                      <a:cubicBezTo>
                        <a:pt x="134" y="26"/>
                        <a:pt x="146" y="25"/>
                        <a:pt x="159" y="22"/>
                      </a:cubicBezTo>
                      <a:cubicBezTo>
                        <a:pt x="171" y="19"/>
                        <a:pt x="183" y="14"/>
                        <a:pt x="194" y="9"/>
                      </a:cubicBezTo>
                      <a:cubicBezTo>
                        <a:pt x="205" y="5"/>
                        <a:pt x="216" y="2"/>
                        <a:pt x="228" y="1"/>
                      </a:cubicBezTo>
                      <a:cubicBezTo>
                        <a:pt x="239" y="0"/>
                        <a:pt x="251" y="0"/>
                        <a:pt x="262" y="1"/>
                      </a:cubicBezTo>
                      <a:cubicBezTo>
                        <a:pt x="273" y="2"/>
                        <a:pt x="284" y="4"/>
                        <a:pt x="293" y="7"/>
                      </a:cubicBezTo>
                      <a:cubicBezTo>
                        <a:pt x="303" y="10"/>
                        <a:pt x="312" y="14"/>
                        <a:pt x="321" y="18"/>
                      </a:cubicBezTo>
                      <a:cubicBezTo>
                        <a:pt x="339" y="24"/>
                        <a:pt x="356" y="25"/>
                        <a:pt x="367" y="26"/>
                      </a:cubicBezTo>
                      <a:cubicBezTo>
                        <a:pt x="369" y="26"/>
                        <a:pt x="372" y="26"/>
                        <a:pt x="374" y="26"/>
                      </a:cubicBezTo>
                      <a:cubicBezTo>
                        <a:pt x="376" y="26"/>
                        <a:pt x="378" y="26"/>
                        <a:pt x="380" y="26"/>
                      </a:cubicBezTo>
                      <a:cubicBezTo>
                        <a:pt x="383" y="26"/>
                        <a:pt x="384" y="26"/>
                        <a:pt x="384" y="26"/>
                      </a:cubicBezTo>
                      <a:lnTo>
                        <a:pt x="384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5" name="Freeform 65"/>
                <p:cNvSpPr/>
                <p:nvPr/>
              </p:nvSpPr>
              <p:spPr bwMode="auto">
                <a:xfrm>
                  <a:off x="8516" y="6250"/>
                  <a:ext cx="947" cy="155"/>
                </a:xfrm>
                <a:custGeom>
                  <a:avLst/>
                  <a:gdLst>
                    <a:gd name="T0" fmla="*/ 179 w 179"/>
                    <a:gd name="T1" fmla="*/ 17 h 29"/>
                    <a:gd name="T2" fmla="*/ 171 w 179"/>
                    <a:gd name="T3" fmla="*/ 20 h 29"/>
                    <a:gd name="T4" fmla="*/ 151 w 179"/>
                    <a:gd name="T5" fmla="*/ 25 h 29"/>
                    <a:gd name="T6" fmla="*/ 122 w 179"/>
                    <a:gd name="T7" fmla="*/ 28 h 29"/>
                    <a:gd name="T8" fmla="*/ 89 w 179"/>
                    <a:gd name="T9" fmla="*/ 26 h 29"/>
                    <a:gd name="T10" fmla="*/ 57 w 179"/>
                    <a:gd name="T11" fmla="*/ 17 h 29"/>
                    <a:gd name="T12" fmla="*/ 29 w 179"/>
                    <a:gd name="T13" fmla="*/ 7 h 29"/>
                    <a:gd name="T14" fmla="*/ 17 w 179"/>
                    <a:gd name="T15" fmla="*/ 5 h 29"/>
                    <a:gd name="T16" fmla="*/ 8 w 179"/>
                    <a:gd name="T17" fmla="*/ 4 h 29"/>
                    <a:gd name="T18" fmla="*/ 2 w 179"/>
                    <a:gd name="T19" fmla="*/ 3 h 29"/>
                    <a:gd name="T20" fmla="*/ 0 w 179"/>
                    <a:gd name="T21" fmla="*/ 3 h 29"/>
                    <a:gd name="T22" fmla="*/ 0 w 179"/>
                    <a:gd name="T23" fmla="*/ 0 h 29"/>
                    <a:gd name="T24" fmla="*/ 2 w 179"/>
                    <a:gd name="T25" fmla="*/ 0 h 29"/>
                    <a:gd name="T26" fmla="*/ 8 w 179"/>
                    <a:gd name="T27" fmla="*/ 0 h 29"/>
                    <a:gd name="T28" fmla="*/ 17 w 179"/>
                    <a:gd name="T29" fmla="*/ 1 h 29"/>
                    <a:gd name="T30" fmla="*/ 30 w 179"/>
                    <a:gd name="T31" fmla="*/ 4 h 29"/>
                    <a:gd name="T32" fmla="*/ 58 w 179"/>
                    <a:gd name="T33" fmla="*/ 13 h 29"/>
                    <a:gd name="T34" fmla="*/ 90 w 179"/>
                    <a:gd name="T35" fmla="*/ 23 h 29"/>
                    <a:gd name="T36" fmla="*/ 122 w 179"/>
                    <a:gd name="T37" fmla="*/ 25 h 29"/>
                    <a:gd name="T38" fmla="*/ 151 w 179"/>
                    <a:gd name="T39" fmla="*/ 22 h 29"/>
                    <a:gd name="T40" fmla="*/ 170 w 179"/>
                    <a:gd name="T41" fmla="*/ 16 h 29"/>
                    <a:gd name="T42" fmla="*/ 177 w 179"/>
                    <a:gd name="T43" fmla="*/ 13 h 29"/>
                    <a:gd name="T44" fmla="*/ 179 w 179"/>
                    <a:gd name="T45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9" h="29">
                      <a:moveTo>
                        <a:pt x="179" y="17"/>
                      </a:moveTo>
                      <a:cubicBezTo>
                        <a:pt x="179" y="17"/>
                        <a:pt x="176" y="18"/>
                        <a:pt x="171" y="20"/>
                      </a:cubicBezTo>
                      <a:cubicBezTo>
                        <a:pt x="167" y="21"/>
                        <a:pt x="160" y="24"/>
                        <a:pt x="151" y="25"/>
                      </a:cubicBezTo>
                      <a:cubicBezTo>
                        <a:pt x="143" y="27"/>
                        <a:pt x="133" y="28"/>
                        <a:pt x="122" y="28"/>
                      </a:cubicBezTo>
                      <a:cubicBezTo>
                        <a:pt x="112" y="29"/>
                        <a:pt x="100" y="28"/>
                        <a:pt x="89" y="26"/>
                      </a:cubicBezTo>
                      <a:cubicBezTo>
                        <a:pt x="78" y="25"/>
                        <a:pt x="67" y="21"/>
                        <a:pt x="57" y="17"/>
                      </a:cubicBezTo>
                      <a:cubicBezTo>
                        <a:pt x="47" y="13"/>
                        <a:pt x="37" y="9"/>
                        <a:pt x="29" y="7"/>
                      </a:cubicBezTo>
                      <a:cubicBezTo>
                        <a:pt x="24" y="6"/>
                        <a:pt x="20" y="5"/>
                        <a:pt x="17" y="5"/>
                      </a:cubicBezTo>
                      <a:cubicBezTo>
                        <a:pt x="13" y="4"/>
                        <a:pt x="10" y="4"/>
                        <a:pt x="8" y="4"/>
                      </a:cubicBezTo>
                      <a:cubicBezTo>
                        <a:pt x="5" y="4"/>
                        <a:pt x="3" y="3"/>
                        <a:pt x="2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" y="0"/>
                        <a:pt x="5" y="0"/>
                        <a:pt x="8" y="0"/>
                      </a:cubicBezTo>
                      <a:cubicBezTo>
                        <a:pt x="11" y="0"/>
                        <a:pt x="14" y="1"/>
                        <a:pt x="17" y="1"/>
                      </a:cubicBezTo>
                      <a:cubicBezTo>
                        <a:pt x="21" y="2"/>
                        <a:pt x="25" y="3"/>
                        <a:pt x="30" y="4"/>
                      </a:cubicBezTo>
                      <a:cubicBezTo>
                        <a:pt x="39" y="6"/>
                        <a:pt x="49" y="9"/>
                        <a:pt x="58" y="13"/>
                      </a:cubicBezTo>
                      <a:cubicBezTo>
                        <a:pt x="68" y="17"/>
                        <a:pt x="79" y="21"/>
                        <a:pt x="90" y="23"/>
                      </a:cubicBezTo>
                      <a:cubicBezTo>
                        <a:pt x="101" y="25"/>
                        <a:pt x="112" y="25"/>
                        <a:pt x="122" y="25"/>
                      </a:cubicBezTo>
                      <a:cubicBezTo>
                        <a:pt x="133" y="25"/>
                        <a:pt x="143" y="23"/>
                        <a:pt x="151" y="22"/>
                      </a:cubicBezTo>
                      <a:cubicBezTo>
                        <a:pt x="159" y="20"/>
                        <a:pt x="165" y="18"/>
                        <a:pt x="170" y="16"/>
                      </a:cubicBezTo>
                      <a:cubicBezTo>
                        <a:pt x="175" y="15"/>
                        <a:pt x="177" y="13"/>
                        <a:pt x="177" y="13"/>
                      </a:cubicBezTo>
                      <a:lnTo>
                        <a:pt x="179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6" name="Freeform 66"/>
                <p:cNvSpPr>
                  <a:spLocks noEditPoints="1"/>
                </p:cNvSpPr>
                <p:nvPr/>
              </p:nvSpPr>
              <p:spPr bwMode="auto">
                <a:xfrm>
                  <a:off x="9442" y="6282"/>
                  <a:ext cx="79" cy="79"/>
                </a:xfrm>
                <a:custGeom>
                  <a:avLst/>
                  <a:gdLst>
                    <a:gd name="T0" fmla="*/ 14 w 15"/>
                    <a:gd name="T1" fmla="*/ 5 h 15"/>
                    <a:gd name="T2" fmla="*/ 5 w 15"/>
                    <a:gd name="T3" fmla="*/ 2 h 15"/>
                    <a:gd name="T4" fmla="*/ 1 w 15"/>
                    <a:gd name="T5" fmla="*/ 10 h 15"/>
                    <a:gd name="T6" fmla="*/ 10 w 15"/>
                    <a:gd name="T7" fmla="*/ 14 h 15"/>
                    <a:gd name="T8" fmla="*/ 14 w 15"/>
                    <a:gd name="T9" fmla="*/ 5 h 15"/>
                    <a:gd name="T10" fmla="*/ 10 w 15"/>
                    <a:gd name="T11" fmla="*/ 7 h 15"/>
                    <a:gd name="T12" fmla="*/ 8 w 15"/>
                    <a:gd name="T13" fmla="*/ 10 h 15"/>
                    <a:gd name="T14" fmla="*/ 5 w 15"/>
                    <a:gd name="T15" fmla="*/ 9 h 15"/>
                    <a:gd name="T16" fmla="*/ 6 w 15"/>
                    <a:gd name="T17" fmla="*/ 5 h 15"/>
                    <a:gd name="T18" fmla="*/ 10 w 15"/>
                    <a:gd name="T1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4" y="5"/>
                      </a:moveTo>
                      <a:cubicBezTo>
                        <a:pt x="12" y="2"/>
                        <a:pt x="8" y="0"/>
                        <a:pt x="5" y="2"/>
                      </a:cubicBezTo>
                      <a:cubicBezTo>
                        <a:pt x="2" y="3"/>
                        <a:pt x="0" y="7"/>
                        <a:pt x="1" y="10"/>
                      </a:cubicBezTo>
                      <a:cubicBezTo>
                        <a:pt x="3" y="13"/>
                        <a:pt x="6" y="15"/>
                        <a:pt x="10" y="14"/>
                      </a:cubicBezTo>
                      <a:cubicBezTo>
                        <a:pt x="13" y="12"/>
                        <a:pt x="15" y="9"/>
                        <a:pt x="14" y="5"/>
                      </a:cubicBezTo>
                      <a:close/>
                      <a:moveTo>
                        <a:pt x="10" y="7"/>
                      </a:moveTo>
                      <a:cubicBezTo>
                        <a:pt x="11" y="8"/>
                        <a:pt x="10" y="10"/>
                        <a:pt x="8" y="10"/>
                      </a:cubicBezTo>
                      <a:cubicBezTo>
                        <a:pt x="7" y="11"/>
                        <a:pt x="5" y="10"/>
                        <a:pt x="5" y="9"/>
                      </a:cubicBezTo>
                      <a:cubicBezTo>
                        <a:pt x="4" y="7"/>
                        <a:pt x="5" y="6"/>
                        <a:pt x="6" y="5"/>
                      </a:cubicBezTo>
                      <a:cubicBezTo>
                        <a:pt x="8" y="5"/>
                        <a:pt x="9" y="5"/>
                        <a:pt x="1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7" name="Freeform 67"/>
                <p:cNvSpPr/>
                <p:nvPr/>
              </p:nvSpPr>
              <p:spPr bwMode="auto">
                <a:xfrm>
                  <a:off x="9543" y="6244"/>
                  <a:ext cx="995" cy="155"/>
                </a:xfrm>
                <a:custGeom>
                  <a:avLst/>
                  <a:gdLst>
                    <a:gd name="T0" fmla="*/ 188 w 188"/>
                    <a:gd name="T1" fmla="*/ 29 h 29"/>
                    <a:gd name="T2" fmla="*/ 180 w 188"/>
                    <a:gd name="T3" fmla="*/ 29 h 29"/>
                    <a:gd name="T4" fmla="*/ 159 w 188"/>
                    <a:gd name="T5" fmla="*/ 28 h 29"/>
                    <a:gd name="T6" fmla="*/ 130 w 188"/>
                    <a:gd name="T7" fmla="*/ 22 h 29"/>
                    <a:gd name="T8" fmla="*/ 97 w 188"/>
                    <a:gd name="T9" fmla="*/ 10 h 29"/>
                    <a:gd name="T10" fmla="*/ 31 w 188"/>
                    <a:gd name="T11" fmla="*/ 5 h 29"/>
                    <a:gd name="T12" fmla="*/ 9 w 188"/>
                    <a:gd name="T13" fmla="*/ 9 h 29"/>
                    <a:gd name="T14" fmla="*/ 3 w 188"/>
                    <a:gd name="T15" fmla="*/ 11 h 29"/>
                    <a:gd name="T16" fmla="*/ 1 w 188"/>
                    <a:gd name="T17" fmla="*/ 11 h 29"/>
                    <a:gd name="T18" fmla="*/ 0 w 188"/>
                    <a:gd name="T19" fmla="*/ 8 h 29"/>
                    <a:gd name="T20" fmla="*/ 2 w 188"/>
                    <a:gd name="T21" fmla="*/ 7 h 29"/>
                    <a:gd name="T22" fmla="*/ 8 w 188"/>
                    <a:gd name="T23" fmla="*/ 5 h 29"/>
                    <a:gd name="T24" fmla="*/ 31 w 188"/>
                    <a:gd name="T25" fmla="*/ 1 h 29"/>
                    <a:gd name="T26" fmla="*/ 62 w 188"/>
                    <a:gd name="T27" fmla="*/ 1 h 29"/>
                    <a:gd name="T28" fmla="*/ 98 w 188"/>
                    <a:gd name="T29" fmla="*/ 6 h 29"/>
                    <a:gd name="T30" fmla="*/ 131 w 188"/>
                    <a:gd name="T31" fmla="*/ 18 h 29"/>
                    <a:gd name="T32" fmla="*/ 159 w 188"/>
                    <a:gd name="T33" fmla="*/ 25 h 29"/>
                    <a:gd name="T34" fmla="*/ 180 w 188"/>
                    <a:gd name="T35" fmla="*/ 26 h 29"/>
                    <a:gd name="T36" fmla="*/ 188 w 188"/>
                    <a:gd name="T37" fmla="*/ 26 h 29"/>
                    <a:gd name="T38" fmla="*/ 188 w 188"/>
                    <a:gd name="T3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8" h="29">
                      <a:moveTo>
                        <a:pt x="188" y="29"/>
                      </a:moveTo>
                      <a:cubicBezTo>
                        <a:pt x="188" y="29"/>
                        <a:pt x="185" y="29"/>
                        <a:pt x="180" y="29"/>
                      </a:cubicBezTo>
                      <a:cubicBezTo>
                        <a:pt x="175" y="29"/>
                        <a:pt x="168" y="29"/>
                        <a:pt x="159" y="28"/>
                      </a:cubicBezTo>
                      <a:cubicBezTo>
                        <a:pt x="150" y="27"/>
                        <a:pt x="140" y="25"/>
                        <a:pt x="130" y="22"/>
                      </a:cubicBezTo>
                      <a:cubicBezTo>
                        <a:pt x="119" y="18"/>
                        <a:pt x="108" y="13"/>
                        <a:pt x="97" y="10"/>
                      </a:cubicBezTo>
                      <a:cubicBezTo>
                        <a:pt x="73" y="3"/>
                        <a:pt x="49" y="3"/>
                        <a:pt x="31" y="5"/>
                      </a:cubicBezTo>
                      <a:cubicBezTo>
                        <a:pt x="22" y="6"/>
                        <a:pt x="14" y="7"/>
                        <a:pt x="9" y="9"/>
                      </a:cubicBezTo>
                      <a:cubicBezTo>
                        <a:pt x="7" y="10"/>
                        <a:pt x="5" y="10"/>
                        <a:pt x="3" y="11"/>
                      </a:cubicBezTo>
                      <a:cubicBezTo>
                        <a:pt x="2" y="11"/>
                        <a:pt x="1" y="11"/>
                        <a:pt x="1" y="1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2" y="7"/>
                      </a:cubicBezTo>
                      <a:cubicBezTo>
                        <a:pt x="4" y="7"/>
                        <a:pt x="6" y="6"/>
                        <a:pt x="8" y="5"/>
                      </a:cubicBezTo>
                      <a:cubicBezTo>
                        <a:pt x="14" y="4"/>
                        <a:pt x="21" y="2"/>
                        <a:pt x="31" y="1"/>
                      </a:cubicBezTo>
                      <a:cubicBezTo>
                        <a:pt x="40" y="0"/>
                        <a:pt x="50" y="0"/>
                        <a:pt x="62" y="1"/>
                      </a:cubicBezTo>
                      <a:cubicBezTo>
                        <a:pt x="73" y="1"/>
                        <a:pt x="86" y="3"/>
                        <a:pt x="98" y="6"/>
                      </a:cubicBezTo>
                      <a:cubicBezTo>
                        <a:pt x="110" y="10"/>
                        <a:pt x="121" y="15"/>
                        <a:pt x="131" y="18"/>
                      </a:cubicBezTo>
                      <a:cubicBezTo>
                        <a:pt x="141" y="22"/>
                        <a:pt x="151" y="24"/>
                        <a:pt x="159" y="25"/>
                      </a:cubicBezTo>
                      <a:cubicBezTo>
                        <a:pt x="168" y="26"/>
                        <a:pt x="175" y="26"/>
                        <a:pt x="180" y="26"/>
                      </a:cubicBezTo>
                      <a:cubicBezTo>
                        <a:pt x="185" y="26"/>
                        <a:pt x="188" y="26"/>
                        <a:pt x="188" y="26"/>
                      </a:cubicBezTo>
                      <a:lnTo>
                        <a:pt x="188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8" name="Freeform 68"/>
                <p:cNvSpPr/>
                <p:nvPr/>
              </p:nvSpPr>
              <p:spPr bwMode="auto">
                <a:xfrm>
                  <a:off x="10543" y="6288"/>
                  <a:ext cx="1995" cy="184"/>
                </a:xfrm>
                <a:custGeom>
                  <a:avLst/>
                  <a:gdLst>
                    <a:gd name="T0" fmla="*/ 375 w 377"/>
                    <a:gd name="T1" fmla="*/ 9 h 35"/>
                    <a:gd name="T2" fmla="*/ 375 w 377"/>
                    <a:gd name="T3" fmla="*/ 9 h 35"/>
                    <a:gd name="T4" fmla="*/ 372 w 377"/>
                    <a:gd name="T5" fmla="*/ 8 h 35"/>
                    <a:gd name="T6" fmla="*/ 361 w 377"/>
                    <a:gd name="T7" fmla="*/ 5 h 35"/>
                    <a:gd name="T8" fmla="*/ 358 w 377"/>
                    <a:gd name="T9" fmla="*/ 4 h 35"/>
                    <a:gd name="T10" fmla="*/ 354 w 377"/>
                    <a:gd name="T11" fmla="*/ 4 h 35"/>
                    <a:gd name="T12" fmla="*/ 350 w 377"/>
                    <a:gd name="T13" fmla="*/ 3 h 35"/>
                    <a:gd name="T14" fmla="*/ 345 w 377"/>
                    <a:gd name="T15" fmla="*/ 3 h 35"/>
                    <a:gd name="T16" fmla="*/ 325 w 377"/>
                    <a:gd name="T17" fmla="*/ 9 h 35"/>
                    <a:gd name="T18" fmla="*/ 298 w 377"/>
                    <a:gd name="T19" fmla="*/ 23 h 35"/>
                    <a:gd name="T20" fmla="*/ 264 w 377"/>
                    <a:gd name="T21" fmla="*/ 33 h 35"/>
                    <a:gd name="T22" fmla="*/ 259 w 377"/>
                    <a:gd name="T23" fmla="*/ 34 h 35"/>
                    <a:gd name="T24" fmla="*/ 254 w 377"/>
                    <a:gd name="T25" fmla="*/ 34 h 35"/>
                    <a:gd name="T26" fmla="*/ 244 w 377"/>
                    <a:gd name="T27" fmla="*/ 35 h 35"/>
                    <a:gd name="T28" fmla="*/ 235 w 377"/>
                    <a:gd name="T29" fmla="*/ 34 h 35"/>
                    <a:gd name="T30" fmla="*/ 226 w 377"/>
                    <a:gd name="T31" fmla="*/ 34 h 35"/>
                    <a:gd name="T32" fmla="*/ 206 w 377"/>
                    <a:gd name="T33" fmla="*/ 30 h 35"/>
                    <a:gd name="T34" fmla="*/ 187 w 377"/>
                    <a:gd name="T35" fmla="*/ 25 h 35"/>
                    <a:gd name="T36" fmla="*/ 154 w 377"/>
                    <a:gd name="T37" fmla="*/ 13 h 35"/>
                    <a:gd name="T38" fmla="*/ 121 w 377"/>
                    <a:gd name="T39" fmla="*/ 9 h 35"/>
                    <a:gd name="T40" fmla="*/ 90 w 377"/>
                    <a:gd name="T41" fmla="*/ 11 h 35"/>
                    <a:gd name="T42" fmla="*/ 63 w 377"/>
                    <a:gd name="T43" fmla="*/ 19 h 35"/>
                    <a:gd name="T44" fmla="*/ 39 w 377"/>
                    <a:gd name="T45" fmla="*/ 28 h 35"/>
                    <a:gd name="T46" fmla="*/ 18 w 377"/>
                    <a:gd name="T47" fmla="*/ 33 h 35"/>
                    <a:gd name="T48" fmla="*/ 5 w 377"/>
                    <a:gd name="T49" fmla="*/ 34 h 35"/>
                    <a:gd name="T50" fmla="*/ 0 w 377"/>
                    <a:gd name="T51" fmla="*/ 34 h 35"/>
                    <a:gd name="T52" fmla="*/ 0 w 377"/>
                    <a:gd name="T53" fmla="*/ 31 h 35"/>
                    <a:gd name="T54" fmla="*/ 5 w 377"/>
                    <a:gd name="T55" fmla="*/ 30 h 35"/>
                    <a:gd name="T56" fmla="*/ 18 w 377"/>
                    <a:gd name="T57" fmla="*/ 29 h 35"/>
                    <a:gd name="T58" fmla="*/ 38 w 377"/>
                    <a:gd name="T59" fmla="*/ 25 h 35"/>
                    <a:gd name="T60" fmla="*/ 62 w 377"/>
                    <a:gd name="T61" fmla="*/ 16 h 35"/>
                    <a:gd name="T62" fmla="*/ 89 w 377"/>
                    <a:gd name="T63" fmla="*/ 8 h 35"/>
                    <a:gd name="T64" fmla="*/ 121 w 377"/>
                    <a:gd name="T65" fmla="*/ 5 h 35"/>
                    <a:gd name="T66" fmla="*/ 155 w 377"/>
                    <a:gd name="T67" fmla="*/ 9 h 35"/>
                    <a:gd name="T68" fmla="*/ 189 w 377"/>
                    <a:gd name="T69" fmla="*/ 21 h 35"/>
                    <a:gd name="T70" fmla="*/ 207 w 377"/>
                    <a:gd name="T71" fmla="*/ 27 h 35"/>
                    <a:gd name="T72" fmla="*/ 226 w 377"/>
                    <a:gd name="T73" fmla="*/ 30 h 35"/>
                    <a:gd name="T74" fmla="*/ 235 w 377"/>
                    <a:gd name="T75" fmla="*/ 31 h 35"/>
                    <a:gd name="T76" fmla="*/ 244 w 377"/>
                    <a:gd name="T77" fmla="*/ 31 h 35"/>
                    <a:gd name="T78" fmla="*/ 254 w 377"/>
                    <a:gd name="T79" fmla="*/ 31 h 35"/>
                    <a:gd name="T80" fmla="*/ 258 w 377"/>
                    <a:gd name="T81" fmla="*/ 30 h 35"/>
                    <a:gd name="T82" fmla="*/ 263 w 377"/>
                    <a:gd name="T83" fmla="*/ 30 h 35"/>
                    <a:gd name="T84" fmla="*/ 297 w 377"/>
                    <a:gd name="T85" fmla="*/ 20 h 35"/>
                    <a:gd name="T86" fmla="*/ 323 w 377"/>
                    <a:gd name="T87" fmla="*/ 6 h 35"/>
                    <a:gd name="T88" fmla="*/ 345 w 377"/>
                    <a:gd name="T89" fmla="*/ 0 h 35"/>
                    <a:gd name="T90" fmla="*/ 350 w 377"/>
                    <a:gd name="T91" fmla="*/ 0 h 35"/>
                    <a:gd name="T92" fmla="*/ 354 w 377"/>
                    <a:gd name="T93" fmla="*/ 0 h 35"/>
                    <a:gd name="T94" fmla="*/ 358 w 377"/>
                    <a:gd name="T95" fmla="*/ 0 h 35"/>
                    <a:gd name="T96" fmla="*/ 362 w 377"/>
                    <a:gd name="T97" fmla="*/ 1 h 35"/>
                    <a:gd name="T98" fmla="*/ 373 w 377"/>
                    <a:gd name="T99" fmla="*/ 5 h 35"/>
                    <a:gd name="T100" fmla="*/ 376 w 377"/>
                    <a:gd name="T101" fmla="*/ 6 h 35"/>
                    <a:gd name="T102" fmla="*/ 377 w 377"/>
                    <a:gd name="T103" fmla="*/ 6 h 35"/>
                    <a:gd name="T104" fmla="*/ 375 w 377"/>
                    <a:gd name="T105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77" h="35">
                      <a:moveTo>
                        <a:pt x="375" y="9"/>
                      </a:moveTo>
                      <a:cubicBezTo>
                        <a:pt x="375" y="9"/>
                        <a:pt x="375" y="9"/>
                        <a:pt x="375" y="9"/>
                      </a:cubicBezTo>
                      <a:cubicBezTo>
                        <a:pt x="374" y="9"/>
                        <a:pt x="373" y="9"/>
                        <a:pt x="372" y="8"/>
                      </a:cubicBezTo>
                      <a:cubicBezTo>
                        <a:pt x="369" y="7"/>
                        <a:pt x="366" y="6"/>
                        <a:pt x="361" y="5"/>
                      </a:cubicBezTo>
                      <a:cubicBezTo>
                        <a:pt x="360" y="5"/>
                        <a:pt x="359" y="4"/>
                        <a:pt x="358" y="4"/>
                      </a:cubicBezTo>
                      <a:cubicBezTo>
                        <a:pt x="356" y="4"/>
                        <a:pt x="355" y="4"/>
                        <a:pt x="354" y="4"/>
                      </a:cubicBezTo>
                      <a:cubicBezTo>
                        <a:pt x="353" y="3"/>
                        <a:pt x="351" y="3"/>
                        <a:pt x="350" y="3"/>
                      </a:cubicBezTo>
                      <a:cubicBezTo>
                        <a:pt x="348" y="3"/>
                        <a:pt x="347" y="3"/>
                        <a:pt x="345" y="3"/>
                      </a:cubicBezTo>
                      <a:cubicBezTo>
                        <a:pt x="339" y="4"/>
                        <a:pt x="332" y="6"/>
                        <a:pt x="325" y="9"/>
                      </a:cubicBezTo>
                      <a:cubicBezTo>
                        <a:pt x="317" y="13"/>
                        <a:pt x="308" y="18"/>
                        <a:pt x="298" y="23"/>
                      </a:cubicBezTo>
                      <a:cubicBezTo>
                        <a:pt x="288" y="28"/>
                        <a:pt x="276" y="32"/>
                        <a:pt x="264" y="33"/>
                      </a:cubicBezTo>
                      <a:cubicBezTo>
                        <a:pt x="259" y="34"/>
                        <a:pt x="259" y="34"/>
                        <a:pt x="259" y="34"/>
                      </a:cubicBezTo>
                      <a:cubicBezTo>
                        <a:pt x="254" y="34"/>
                        <a:pt x="254" y="34"/>
                        <a:pt x="254" y="34"/>
                      </a:cubicBezTo>
                      <a:cubicBezTo>
                        <a:pt x="251" y="34"/>
                        <a:pt x="248" y="35"/>
                        <a:pt x="244" y="35"/>
                      </a:cubicBezTo>
                      <a:cubicBezTo>
                        <a:pt x="241" y="34"/>
                        <a:pt x="238" y="34"/>
                        <a:pt x="235" y="34"/>
                      </a:cubicBezTo>
                      <a:cubicBezTo>
                        <a:pt x="232" y="34"/>
                        <a:pt x="229" y="34"/>
                        <a:pt x="226" y="34"/>
                      </a:cubicBezTo>
                      <a:cubicBezTo>
                        <a:pt x="219" y="33"/>
                        <a:pt x="213" y="32"/>
                        <a:pt x="206" y="30"/>
                      </a:cubicBezTo>
                      <a:cubicBezTo>
                        <a:pt x="200" y="29"/>
                        <a:pt x="193" y="27"/>
                        <a:pt x="187" y="25"/>
                      </a:cubicBezTo>
                      <a:cubicBezTo>
                        <a:pt x="175" y="20"/>
                        <a:pt x="165" y="15"/>
                        <a:pt x="154" y="13"/>
                      </a:cubicBezTo>
                      <a:cubicBezTo>
                        <a:pt x="143" y="10"/>
                        <a:pt x="132" y="9"/>
                        <a:pt x="121" y="9"/>
                      </a:cubicBezTo>
                      <a:cubicBezTo>
                        <a:pt x="110" y="9"/>
                        <a:pt x="99" y="10"/>
                        <a:pt x="90" y="11"/>
                      </a:cubicBezTo>
                      <a:cubicBezTo>
                        <a:pt x="80" y="13"/>
                        <a:pt x="71" y="16"/>
                        <a:pt x="63" y="19"/>
                      </a:cubicBezTo>
                      <a:cubicBezTo>
                        <a:pt x="55" y="22"/>
                        <a:pt x="46" y="26"/>
                        <a:pt x="39" y="28"/>
                      </a:cubicBezTo>
                      <a:cubicBezTo>
                        <a:pt x="31" y="30"/>
                        <a:pt x="24" y="32"/>
                        <a:pt x="18" y="33"/>
                      </a:cubicBezTo>
                      <a:cubicBezTo>
                        <a:pt x="13" y="34"/>
                        <a:pt x="8" y="34"/>
                        <a:pt x="5" y="34"/>
                      </a:cubicBezTo>
                      <a:cubicBezTo>
                        <a:pt x="2" y="34"/>
                        <a:pt x="0" y="34"/>
                        <a:pt x="0" y="34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1"/>
                        <a:pt x="2" y="31"/>
                        <a:pt x="5" y="30"/>
                      </a:cubicBezTo>
                      <a:cubicBezTo>
                        <a:pt x="8" y="30"/>
                        <a:pt x="12" y="30"/>
                        <a:pt x="18" y="29"/>
                      </a:cubicBezTo>
                      <a:cubicBezTo>
                        <a:pt x="23" y="28"/>
                        <a:pt x="30" y="27"/>
                        <a:pt x="38" y="25"/>
                      </a:cubicBezTo>
                      <a:cubicBezTo>
                        <a:pt x="45" y="22"/>
                        <a:pt x="53" y="19"/>
                        <a:pt x="62" y="16"/>
                      </a:cubicBezTo>
                      <a:cubicBezTo>
                        <a:pt x="70" y="12"/>
                        <a:pt x="79" y="9"/>
                        <a:pt x="89" y="8"/>
                      </a:cubicBezTo>
                      <a:cubicBezTo>
                        <a:pt x="99" y="6"/>
                        <a:pt x="110" y="5"/>
                        <a:pt x="121" y="5"/>
                      </a:cubicBezTo>
                      <a:cubicBezTo>
                        <a:pt x="132" y="5"/>
                        <a:pt x="144" y="7"/>
                        <a:pt x="155" y="9"/>
                      </a:cubicBezTo>
                      <a:cubicBezTo>
                        <a:pt x="166" y="12"/>
                        <a:pt x="177" y="17"/>
                        <a:pt x="189" y="21"/>
                      </a:cubicBezTo>
                      <a:cubicBezTo>
                        <a:pt x="194" y="23"/>
                        <a:pt x="201" y="25"/>
                        <a:pt x="207" y="27"/>
                      </a:cubicBezTo>
                      <a:cubicBezTo>
                        <a:pt x="213" y="28"/>
                        <a:pt x="220" y="29"/>
                        <a:pt x="226" y="30"/>
                      </a:cubicBezTo>
                      <a:cubicBezTo>
                        <a:pt x="229" y="30"/>
                        <a:pt x="232" y="31"/>
                        <a:pt x="235" y="31"/>
                      </a:cubicBezTo>
                      <a:cubicBezTo>
                        <a:pt x="238" y="31"/>
                        <a:pt x="241" y="31"/>
                        <a:pt x="244" y="31"/>
                      </a:cubicBezTo>
                      <a:cubicBezTo>
                        <a:pt x="248" y="31"/>
                        <a:pt x="251" y="31"/>
                        <a:pt x="254" y="31"/>
                      </a:cubicBezTo>
                      <a:cubicBezTo>
                        <a:pt x="258" y="30"/>
                        <a:pt x="258" y="30"/>
                        <a:pt x="258" y="30"/>
                      </a:cubicBezTo>
                      <a:cubicBezTo>
                        <a:pt x="263" y="30"/>
                        <a:pt x="263" y="30"/>
                        <a:pt x="263" y="30"/>
                      </a:cubicBezTo>
                      <a:cubicBezTo>
                        <a:pt x="275" y="28"/>
                        <a:pt x="287" y="24"/>
                        <a:pt x="297" y="20"/>
                      </a:cubicBezTo>
                      <a:cubicBezTo>
                        <a:pt x="307" y="15"/>
                        <a:pt x="315" y="10"/>
                        <a:pt x="323" y="6"/>
                      </a:cubicBezTo>
                      <a:cubicBezTo>
                        <a:pt x="331" y="2"/>
                        <a:pt x="338" y="0"/>
                        <a:pt x="345" y="0"/>
                      </a:cubicBezTo>
                      <a:cubicBezTo>
                        <a:pt x="347" y="0"/>
                        <a:pt x="348" y="0"/>
                        <a:pt x="350" y="0"/>
                      </a:cubicBezTo>
                      <a:cubicBezTo>
                        <a:pt x="351" y="0"/>
                        <a:pt x="353" y="0"/>
                        <a:pt x="354" y="0"/>
                      </a:cubicBezTo>
                      <a:cubicBezTo>
                        <a:pt x="356" y="0"/>
                        <a:pt x="357" y="0"/>
                        <a:pt x="358" y="0"/>
                      </a:cubicBezTo>
                      <a:cubicBezTo>
                        <a:pt x="360" y="1"/>
                        <a:pt x="361" y="1"/>
                        <a:pt x="362" y="1"/>
                      </a:cubicBezTo>
                      <a:cubicBezTo>
                        <a:pt x="367" y="2"/>
                        <a:pt x="371" y="4"/>
                        <a:pt x="373" y="5"/>
                      </a:cubicBezTo>
                      <a:cubicBezTo>
                        <a:pt x="374" y="5"/>
                        <a:pt x="375" y="6"/>
                        <a:pt x="376" y="6"/>
                      </a:cubicBezTo>
                      <a:cubicBezTo>
                        <a:pt x="377" y="6"/>
                        <a:pt x="377" y="6"/>
                        <a:pt x="377" y="6"/>
                      </a:cubicBezTo>
                      <a:lnTo>
                        <a:pt x="375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9" name="Freeform 69"/>
                <p:cNvSpPr/>
                <p:nvPr/>
              </p:nvSpPr>
              <p:spPr bwMode="auto">
                <a:xfrm>
                  <a:off x="10543" y="6244"/>
                  <a:ext cx="963" cy="155"/>
                </a:xfrm>
                <a:custGeom>
                  <a:avLst/>
                  <a:gdLst>
                    <a:gd name="T0" fmla="*/ 181 w 182"/>
                    <a:gd name="T1" fmla="*/ 16 h 29"/>
                    <a:gd name="T2" fmla="*/ 173 w 182"/>
                    <a:gd name="T3" fmla="*/ 13 h 29"/>
                    <a:gd name="T4" fmla="*/ 153 w 182"/>
                    <a:gd name="T5" fmla="*/ 7 h 29"/>
                    <a:gd name="T6" fmla="*/ 123 w 182"/>
                    <a:gd name="T7" fmla="*/ 4 h 29"/>
                    <a:gd name="T8" fmla="*/ 89 w 182"/>
                    <a:gd name="T9" fmla="*/ 6 h 29"/>
                    <a:gd name="T10" fmla="*/ 56 w 182"/>
                    <a:gd name="T11" fmla="*/ 16 h 29"/>
                    <a:gd name="T12" fmla="*/ 28 w 182"/>
                    <a:gd name="T13" fmla="*/ 26 h 29"/>
                    <a:gd name="T14" fmla="*/ 17 w 182"/>
                    <a:gd name="T15" fmla="*/ 28 h 29"/>
                    <a:gd name="T16" fmla="*/ 8 w 182"/>
                    <a:gd name="T17" fmla="*/ 29 h 29"/>
                    <a:gd name="T18" fmla="*/ 2 w 182"/>
                    <a:gd name="T19" fmla="*/ 29 h 29"/>
                    <a:gd name="T20" fmla="*/ 0 w 182"/>
                    <a:gd name="T21" fmla="*/ 29 h 29"/>
                    <a:gd name="T22" fmla="*/ 0 w 182"/>
                    <a:gd name="T23" fmla="*/ 26 h 29"/>
                    <a:gd name="T24" fmla="*/ 2 w 182"/>
                    <a:gd name="T25" fmla="*/ 26 h 29"/>
                    <a:gd name="T26" fmla="*/ 7 w 182"/>
                    <a:gd name="T27" fmla="*/ 25 h 29"/>
                    <a:gd name="T28" fmla="*/ 16 w 182"/>
                    <a:gd name="T29" fmla="*/ 24 h 29"/>
                    <a:gd name="T30" fmla="*/ 27 w 182"/>
                    <a:gd name="T31" fmla="*/ 22 h 29"/>
                    <a:gd name="T32" fmla="*/ 54 w 182"/>
                    <a:gd name="T33" fmla="*/ 13 h 29"/>
                    <a:gd name="T34" fmla="*/ 88 w 182"/>
                    <a:gd name="T35" fmla="*/ 3 h 29"/>
                    <a:gd name="T36" fmla="*/ 123 w 182"/>
                    <a:gd name="T37" fmla="*/ 0 h 29"/>
                    <a:gd name="T38" fmla="*/ 154 w 182"/>
                    <a:gd name="T39" fmla="*/ 4 h 29"/>
                    <a:gd name="T40" fmla="*/ 175 w 182"/>
                    <a:gd name="T41" fmla="*/ 10 h 29"/>
                    <a:gd name="T42" fmla="*/ 182 w 182"/>
                    <a:gd name="T43" fmla="*/ 13 h 29"/>
                    <a:gd name="T44" fmla="*/ 181 w 182"/>
                    <a:gd name="T45" fmla="*/ 1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2" h="29">
                      <a:moveTo>
                        <a:pt x="181" y="16"/>
                      </a:moveTo>
                      <a:cubicBezTo>
                        <a:pt x="181" y="16"/>
                        <a:pt x="178" y="15"/>
                        <a:pt x="173" y="13"/>
                      </a:cubicBezTo>
                      <a:cubicBezTo>
                        <a:pt x="169" y="11"/>
                        <a:pt x="162" y="9"/>
                        <a:pt x="153" y="7"/>
                      </a:cubicBezTo>
                      <a:cubicBezTo>
                        <a:pt x="144" y="5"/>
                        <a:pt x="134" y="4"/>
                        <a:pt x="123" y="4"/>
                      </a:cubicBezTo>
                      <a:cubicBezTo>
                        <a:pt x="112" y="4"/>
                        <a:pt x="100" y="4"/>
                        <a:pt x="89" y="6"/>
                      </a:cubicBezTo>
                      <a:cubicBezTo>
                        <a:pt x="77" y="8"/>
                        <a:pt x="66" y="12"/>
                        <a:pt x="56" y="16"/>
                      </a:cubicBezTo>
                      <a:cubicBezTo>
                        <a:pt x="45" y="20"/>
                        <a:pt x="36" y="24"/>
                        <a:pt x="28" y="26"/>
                      </a:cubicBezTo>
                      <a:cubicBezTo>
                        <a:pt x="24" y="26"/>
                        <a:pt x="20" y="27"/>
                        <a:pt x="17" y="28"/>
                      </a:cubicBezTo>
                      <a:cubicBezTo>
                        <a:pt x="13" y="28"/>
                        <a:pt x="10" y="29"/>
                        <a:pt x="8" y="29"/>
                      </a:cubicBezTo>
                      <a:cubicBezTo>
                        <a:pt x="5" y="29"/>
                        <a:pt x="3" y="29"/>
                        <a:pt x="2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6"/>
                        <a:pt x="2" y="26"/>
                      </a:cubicBezTo>
                      <a:cubicBezTo>
                        <a:pt x="3" y="25"/>
                        <a:pt x="5" y="25"/>
                        <a:pt x="7" y="25"/>
                      </a:cubicBezTo>
                      <a:cubicBezTo>
                        <a:pt x="10" y="25"/>
                        <a:pt x="13" y="25"/>
                        <a:pt x="16" y="24"/>
                      </a:cubicBezTo>
                      <a:cubicBezTo>
                        <a:pt x="19" y="24"/>
                        <a:pt x="23" y="23"/>
                        <a:pt x="27" y="22"/>
                      </a:cubicBezTo>
                      <a:cubicBezTo>
                        <a:pt x="35" y="20"/>
                        <a:pt x="44" y="17"/>
                        <a:pt x="54" y="13"/>
                      </a:cubicBezTo>
                      <a:cubicBezTo>
                        <a:pt x="64" y="9"/>
                        <a:pt x="76" y="5"/>
                        <a:pt x="88" y="3"/>
                      </a:cubicBezTo>
                      <a:cubicBezTo>
                        <a:pt x="100" y="1"/>
                        <a:pt x="112" y="0"/>
                        <a:pt x="123" y="0"/>
                      </a:cubicBezTo>
                      <a:cubicBezTo>
                        <a:pt x="134" y="1"/>
                        <a:pt x="145" y="2"/>
                        <a:pt x="154" y="4"/>
                      </a:cubicBezTo>
                      <a:cubicBezTo>
                        <a:pt x="163" y="5"/>
                        <a:pt x="170" y="8"/>
                        <a:pt x="175" y="10"/>
                      </a:cubicBezTo>
                      <a:cubicBezTo>
                        <a:pt x="180" y="11"/>
                        <a:pt x="182" y="13"/>
                        <a:pt x="182" y="13"/>
                      </a:cubicBezTo>
                      <a:lnTo>
                        <a:pt x="181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0" name="Freeform 70"/>
                <p:cNvSpPr>
                  <a:spLocks noEditPoints="1"/>
                </p:cNvSpPr>
                <p:nvPr/>
              </p:nvSpPr>
              <p:spPr bwMode="auto">
                <a:xfrm>
                  <a:off x="11485" y="6292"/>
                  <a:ext cx="79" cy="81"/>
                </a:xfrm>
                <a:custGeom>
                  <a:avLst/>
                  <a:gdLst>
                    <a:gd name="T0" fmla="*/ 14 w 15"/>
                    <a:gd name="T1" fmla="*/ 10 h 15"/>
                    <a:gd name="T2" fmla="*/ 10 w 15"/>
                    <a:gd name="T3" fmla="*/ 1 h 15"/>
                    <a:gd name="T4" fmla="*/ 2 w 15"/>
                    <a:gd name="T5" fmla="*/ 5 h 15"/>
                    <a:gd name="T6" fmla="*/ 5 w 15"/>
                    <a:gd name="T7" fmla="*/ 13 h 15"/>
                    <a:gd name="T8" fmla="*/ 14 w 15"/>
                    <a:gd name="T9" fmla="*/ 10 h 15"/>
                    <a:gd name="T10" fmla="*/ 10 w 15"/>
                    <a:gd name="T11" fmla="*/ 8 h 15"/>
                    <a:gd name="T12" fmla="*/ 7 w 15"/>
                    <a:gd name="T13" fmla="*/ 10 h 15"/>
                    <a:gd name="T14" fmla="*/ 5 w 15"/>
                    <a:gd name="T15" fmla="*/ 6 h 15"/>
                    <a:gd name="T16" fmla="*/ 9 w 15"/>
                    <a:gd name="T17" fmla="*/ 5 h 15"/>
                    <a:gd name="T18" fmla="*/ 10 w 15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4" y="10"/>
                      </a:moveTo>
                      <a:cubicBezTo>
                        <a:pt x="15" y="6"/>
                        <a:pt x="13" y="3"/>
                        <a:pt x="10" y="1"/>
                      </a:cubicBezTo>
                      <a:cubicBezTo>
                        <a:pt x="7" y="0"/>
                        <a:pt x="3" y="2"/>
                        <a:pt x="2" y="5"/>
                      </a:cubicBezTo>
                      <a:cubicBezTo>
                        <a:pt x="0" y="8"/>
                        <a:pt x="2" y="12"/>
                        <a:pt x="5" y="13"/>
                      </a:cubicBezTo>
                      <a:cubicBezTo>
                        <a:pt x="9" y="15"/>
                        <a:pt x="12" y="13"/>
                        <a:pt x="14" y="10"/>
                      </a:cubicBezTo>
                      <a:close/>
                      <a:moveTo>
                        <a:pt x="10" y="8"/>
                      </a:moveTo>
                      <a:cubicBezTo>
                        <a:pt x="10" y="10"/>
                        <a:pt x="8" y="11"/>
                        <a:pt x="7" y="10"/>
                      </a:cubicBezTo>
                      <a:cubicBezTo>
                        <a:pt x="5" y="9"/>
                        <a:pt x="5" y="8"/>
                        <a:pt x="5" y="6"/>
                      </a:cubicBezTo>
                      <a:cubicBezTo>
                        <a:pt x="6" y="5"/>
                        <a:pt x="7" y="4"/>
                        <a:pt x="9" y="5"/>
                      </a:cubicBezTo>
                      <a:cubicBezTo>
                        <a:pt x="10" y="5"/>
                        <a:pt x="11" y="7"/>
                        <a:pt x="1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1" name="Freeform 71"/>
                <p:cNvSpPr/>
                <p:nvPr/>
              </p:nvSpPr>
              <p:spPr bwMode="auto">
                <a:xfrm>
                  <a:off x="11586" y="6212"/>
                  <a:ext cx="979" cy="192"/>
                </a:xfrm>
                <a:custGeom>
                  <a:avLst/>
                  <a:gdLst>
                    <a:gd name="T0" fmla="*/ 183 w 185"/>
                    <a:gd name="T1" fmla="*/ 11 h 36"/>
                    <a:gd name="T2" fmla="*/ 175 w 185"/>
                    <a:gd name="T3" fmla="*/ 8 h 36"/>
                    <a:gd name="T4" fmla="*/ 166 w 185"/>
                    <a:gd name="T5" fmla="*/ 6 h 36"/>
                    <a:gd name="T6" fmla="*/ 153 w 185"/>
                    <a:gd name="T7" fmla="*/ 4 h 36"/>
                    <a:gd name="T8" fmla="*/ 123 w 185"/>
                    <a:gd name="T9" fmla="*/ 11 h 36"/>
                    <a:gd name="T10" fmla="*/ 92 w 185"/>
                    <a:gd name="T11" fmla="*/ 27 h 36"/>
                    <a:gd name="T12" fmla="*/ 59 w 185"/>
                    <a:gd name="T13" fmla="*/ 35 h 36"/>
                    <a:gd name="T14" fmla="*/ 29 w 185"/>
                    <a:gd name="T15" fmla="*/ 34 h 36"/>
                    <a:gd name="T16" fmla="*/ 8 w 185"/>
                    <a:gd name="T17" fmla="*/ 31 h 36"/>
                    <a:gd name="T18" fmla="*/ 2 w 185"/>
                    <a:gd name="T19" fmla="*/ 29 h 36"/>
                    <a:gd name="T20" fmla="*/ 0 w 185"/>
                    <a:gd name="T21" fmla="*/ 28 h 36"/>
                    <a:gd name="T22" fmla="*/ 2 w 185"/>
                    <a:gd name="T23" fmla="*/ 25 h 36"/>
                    <a:gd name="T24" fmla="*/ 4 w 185"/>
                    <a:gd name="T25" fmla="*/ 25 h 36"/>
                    <a:gd name="T26" fmla="*/ 9 w 185"/>
                    <a:gd name="T27" fmla="*/ 27 h 36"/>
                    <a:gd name="T28" fmla="*/ 29 w 185"/>
                    <a:gd name="T29" fmla="*/ 31 h 36"/>
                    <a:gd name="T30" fmla="*/ 58 w 185"/>
                    <a:gd name="T31" fmla="*/ 31 h 36"/>
                    <a:gd name="T32" fmla="*/ 90 w 185"/>
                    <a:gd name="T33" fmla="*/ 23 h 36"/>
                    <a:gd name="T34" fmla="*/ 121 w 185"/>
                    <a:gd name="T35" fmla="*/ 8 h 36"/>
                    <a:gd name="T36" fmla="*/ 129 w 185"/>
                    <a:gd name="T37" fmla="*/ 4 h 36"/>
                    <a:gd name="T38" fmla="*/ 138 w 185"/>
                    <a:gd name="T39" fmla="*/ 2 h 36"/>
                    <a:gd name="T40" fmla="*/ 146 w 185"/>
                    <a:gd name="T41" fmla="*/ 1 h 36"/>
                    <a:gd name="T42" fmla="*/ 154 w 185"/>
                    <a:gd name="T43" fmla="*/ 0 h 36"/>
                    <a:gd name="T44" fmla="*/ 167 w 185"/>
                    <a:gd name="T45" fmla="*/ 2 h 36"/>
                    <a:gd name="T46" fmla="*/ 176 w 185"/>
                    <a:gd name="T47" fmla="*/ 5 h 36"/>
                    <a:gd name="T48" fmla="*/ 185 w 185"/>
                    <a:gd name="T49" fmla="*/ 8 h 36"/>
                    <a:gd name="T50" fmla="*/ 183 w 185"/>
                    <a:gd name="T51" fmla="*/ 1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5" h="36">
                      <a:moveTo>
                        <a:pt x="183" y="11"/>
                      </a:moveTo>
                      <a:cubicBezTo>
                        <a:pt x="183" y="11"/>
                        <a:pt x="180" y="10"/>
                        <a:pt x="175" y="8"/>
                      </a:cubicBezTo>
                      <a:cubicBezTo>
                        <a:pt x="173" y="7"/>
                        <a:pt x="170" y="7"/>
                        <a:pt x="166" y="6"/>
                      </a:cubicBezTo>
                      <a:cubicBezTo>
                        <a:pt x="162" y="5"/>
                        <a:pt x="158" y="5"/>
                        <a:pt x="153" y="4"/>
                      </a:cubicBezTo>
                      <a:cubicBezTo>
                        <a:pt x="144" y="4"/>
                        <a:pt x="133" y="6"/>
                        <a:pt x="123" y="11"/>
                      </a:cubicBezTo>
                      <a:cubicBezTo>
                        <a:pt x="113" y="16"/>
                        <a:pt x="102" y="22"/>
                        <a:pt x="92" y="27"/>
                      </a:cubicBezTo>
                      <a:cubicBezTo>
                        <a:pt x="81" y="31"/>
                        <a:pt x="70" y="34"/>
                        <a:pt x="59" y="35"/>
                      </a:cubicBezTo>
                      <a:cubicBezTo>
                        <a:pt x="48" y="36"/>
                        <a:pt x="38" y="35"/>
                        <a:pt x="29" y="34"/>
                      </a:cubicBezTo>
                      <a:cubicBezTo>
                        <a:pt x="20" y="33"/>
                        <a:pt x="13" y="32"/>
                        <a:pt x="8" y="31"/>
                      </a:cubicBezTo>
                      <a:cubicBezTo>
                        <a:pt x="6" y="30"/>
                        <a:pt x="4" y="29"/>
                        <a:pt x="2" y="29"/>
                      </a:cubicBezTo>
                      <a:cubicBezTo>
                        <a:pt x="1" y="28"/>
                        <a:pt x="0" y="28"/>
                        <a:pt x="0" y="28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4" y="25"/>
                      </a:cubicBezTo>
                      <a:cubicBezTo>
                        <a:pt x="5" y="26"/>
                        <a:pt x="7" y="26"/>
                        <a:pt x="9" y="27"/>
                      </a:cubicBezTo>
                      <a:cubicBezTo>
                        <a:pt x="14" y="28"/>
                        <a:pt x="21" y="30"/>
                        <a:pt x="29" y="31"/>
                      </a:cubicBezTo>
                      <a:cubicBezTo>
                        <a:pt x="38" y="32"/>
                        <a:pt x="48" y="32"/>
                        <a:pt x="58" y="31"/>
                      </a:cubicBezTo>
                      <a:cubicBezTo>
                        <a:pt x="69" y="30"/>
                        <a:pt x="80" y="28"/>
                        <a:pt x="90" y="23"/>
                      </a:cubicBezTo>
                      <a:cubicBezTo>
                        <a:pt x="101" y="19"/>
                        <a:pt x="111" y="13"/>
                        <a:pt x="121" y="8"/>
                      </a:cubicBezTo>
                      <a:cubicBezTo>
                        <a:pt x="124" y="7"/>
                        <a:pt x="127" y="5"/>
                        <a:pt x="129" y="4"/>
                      </a:cubicBezTo>
                      <a:cubicBezTo>
                        <a:pt x="132" y="4"/>
                        <a:pt x="135" y="3"/>
                        <a:pt x="138" y="2"/>
                      </a:cubicBezTo>
                      <a:cubicBezTo>
                        <a:pt x="140" y="2"/>
                        <a:pt x="143" y="1"/>
                        <a:pt x="146" y="1"/>
                      </a:cubicBezTo>
                      <a:cubicBezTo>
                        <a:pt x="148" y="1"/>
                        <a:pt x="151" y="1"/>
                        <a:pt x="154" y="0"/>
                      </a:cubicBezTo>
                      <a:cubicBezTo>
                        <a:pt x="158" y="1"/>
                        <a:pt x="163" y="1"/>
                        <a:pt x="167" y="2"/>
                      </a:cubicBezTo>
                      <a:cubicBezTo>
                        <a:pt x="171" y="3"/>
                        <a:pt x="174" y="4"/>
                        <a:pt x="176" y="5"/>
                      </a:cubicBezTo>
                      <a:cubicBezTo>
                        <a:pt x="182" y="7"/>
                        <a:pt x="185" y="8"/>
                        <a:pt x="185" y="8"/>
                      </a:cubicBezTo>
                      <a:lnTo>
                        <a:pt x="183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2" name="Freeform 72"/>
                <p:cNvSpPr/>
                <p:nvPr/>
              </p:nvSpPr>
              <p:spPr bwMode="auto">
                <a:xfrm>
                  <a:off x="12400" y="6319"/>
                  <a:ext cx="155" cy="1790"/>
                </a:xfrm>
                <a:custGeom>
                  <a:avLst/>
                  <a:gdLst>
                    <a:gd name="T0" fmla="*/ 24 w 29"/>
                    <a:gd name="T1" fmla="*/ 332 h 337"/>
                    <a:gd name="T2" fmla="*/ 25 w 29"/>
                    <a:gd name="T3" fmla="*/ 324 h 337"/>
                    <a:gd name="T4" fmla="*/ 25 w 29"/>
                    <a:gd name="T5" fmla="*/ 319 h 337"/>
                    <a:gd name="T6" fmla="*/ 21 w 29"/>
                    <a:gd name="T7" fmla="*/ 312 h 337"/>
                    <a:gd name="T8" fmla="*/ 4 w 29"/>
                    <a:gd name="T9" fmla="*/ 290 h 337"/>
                    <a:gd name="T10" fmla="*/ 5 w 29"/>
                    <a:gd name="T11" fmla="*/ 252 h 337"/>
                    <a:gd name="T12" fmla="*/ 24 w 29"/>
                    <a:gd name="T13" fmla="*/ 227 h 337"/>
                    <a:gd name="T14" fmla="*/ 20 w 29"/>
                    <a:gd name="T15" fmla="*/ 204 h 337"/>
                    <a:gd name="T16" fmla="*/ 2 w 29"/>
                    <a:gd name="T17" fmla="*/ 178 h 337"/>
                    <a:gd name="T18" fmla="*/ 0 w 29"/>
                    <a:gd name="T19" fmla="*/ 166 h 337"/>
                    <a:gd name="T20" fmla="*/ 1 w 29"/>
                    <a:gd name="T21" fmla="*/ 154 h 337"/>
                    <a:gd name="T22" fmla="*/ 6 w 29"/>
                    <a:gd name="T23" fmla="*/ 143 h 337"/>
                    <a:gd name="T24" fmla="*/ 19 w 29"/>
                    <a:gd name="T25" fmla="*/ 128 h 337"/>
                    <a:gd name="T26" fmla="*/ 24 w 29"/>
                    <a:gd name="T27" fmla="*/ 105 h 337"/>
                    <a:gd name="T28" fmla="*/ 6 w 29"/>
                    <a:gd name="T29" fmla="*/ 80 h 337"/>
                    <a:gd name="T30" fmla="*/ 0 w 29"/>
                    <a:gd name="T31" fmla="*/ 56 h 337"/>
                    <a:gd name="T32" fmla="*/ 3 w 29"/>
                    <a:gd name="T33" fmla="*/ 42 h 337"/>
                    <a:gd name="T34" fmla="*/ 25 w 29"/>
                    <a:gd name="T35" fmla="*/ 4 h 337"/>
                    <a:gd name="T36" fmla="*/ 25 w 29"/>
                    <a:gd name="T37" fmla="*/ 4 h 337"/>
                    <a:gd name="T38" fmla="*/ 26 w 29"/>
                    <a:gd name="T39" fmla="*/ 0 h 337"/>
                    <a:gd name="T40" fmla="*/ 28 w 29"/>
                    <a:gd name="T41" fmla="*/ 1 h 337"/>
                    <a:gd name="T42" fmla="*/ 29 w 29"/>
                    <a:gd name="T43" fmla="*/ 4 h 337"/>
                    <a:gd name="T44" fmla="*/ 20 w 29"/>
                    <a:gd name="T45" fmla="*/ 21 h 337"/>
                    <a:gd name="T46" fmla="*/ 4 w 29"/>
                    <a:gd name="T47" fmla="*/ 61 h 337"/>
                    <a:gd name="T48" fmla="*/ 20 w 29"/>
                    <a:gd name="T49" fmla="*/ 92 h 337"/>
                    <a:gd name="T50" fmla="*/ 28 w 29"/>
                    <a:gd name="T51" fmla="*/ 118 h 337"/>
                    <a:gd name="T52" fmla="*/ 9 w 29"/>
                    <a:gd name="T53" fmla="*/ 145 h 337"/>
                    <a:gd name="T54" fmla="*/ 5 w 29"/>
                    <a:gd name="T55" fmla="*/ 155 h 337"/>
                    <a:gd name="T56" fmla="*/ 4 w 29"/>
                    <a:gd name="T57" fmla="*/ 166 h 337"/>
                    <a:gd name="T58" fmla="*/ 23 w 29"/>
                    <a:gd name="T59" fmla="*/ 202 h 337"/>
                    <a:gd name="T60" fmla="*/ 27 w 29"/>
                    <a:gd name="T61" fmla="*/ 228 h 337"/>
                    <a:gd name="T62" fmla="*/ 8 w 29"/>
                    <a:gd name="T63" fmla="*/ 254 h 337"/>
                    <a:gd name="T64" fmla="*/ 7 w 29"/>
                    <a:gd name="T65" fmla="*/ 289 h 337"/>
                    <a:gd name="T66" fmla="*/ 23 w 29"/>
                    <a:gd name="T67" fmla="*/ 310 h 337"/>
                    <a:gd name="T68" fmla="*/ 29 w 29"/>
                    <a:gd name="T69" fmla="*/ 329 h 337"/>
                    <a:gd name="T70" fmla="*/ 27 w 29"/>
                    <a:gd name="T71" fmla="*/ 337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9" h="337">
                      <a:moveTo>
                        <a:pt x="23" y="335"/>
                      </a:moveTo>
                      <a:cubicBezTo>
                        <a:pt x="23" y="335"/>
                        <a:pt x="24" y="334"/>
                        <a:pt x="24" y="332"/>
                      </a:cubicBezTo>
                      <a:cubicBezTo>
                        <a:pt x="25" y="332"/>
                        <a:pt x="25" y="330"/>
                        <a:pt x="25" y="329"/>
                      </a:cubicBezTo>
                      <a:cubicBezTo>
                        <a:pt x="25" y="327"/>
                        <a:pt x="26" y="326"/>
                        <a:pt x="25" y="324"/>
                      </a:cubicBezTo>
                      <a:cubicBezTo>
                        <a:pt x="25" y="323"/>
                        <a:pt x="25" y="322"/>
                        <a:pt x="25" y="321"/>
                      </a:cubicBezTo>
                      <a:cubicBezTo>
                        <a:pt x="25" y="320"/>
                        <a:pt x="25" y="320"/>
                        <a:pt x="25" y="319"/>
                      </a:cubicBezTo>
                      <a:cubicBezTo>
                        <a:pt x="25" y="319"/>
                        <a:pt x="24" y="318"/>
                        <a:pt x="24" y="318"/>
                      </a:cubicBezTo>
                      <a:cubicBezTo>
                        <a:pt x="24" y="316"/>
                        <a:pt x="22" y="314"/>
                        <a:pt x="21" y="312"/>
                      </a:cubicBezTo>
                      <a:cubicBezTo>
                        <a:pt x="19" y="309"/>
                        <a:pt x="16" y="307"/>
                        <a:pt x="13" y="304"/>
                      </a:cubicBezTo>
                      <a:cubicBezTo>
                        <a:pt x="10" y="300"/>
                        <a:pt x="6" y="296"/>
                        <a:pt x="4" y="290"/>
                      </a:cubicBezTo>
                      <a:cubicBezTo>
                        <a:pt x="1" y="284"/>
                        <a:pt x="0" y="278"/>
                        <a:pt x="0" y="272"/>
                      </a:cubicBezTo>
                      <a:cubicBezTo>
                        <a:pt x="0" y="265"/>
                        <a:pt x="1" y="258"/>
                        <a:pt x="5" y="252"/>
                      </a:cubicBezTo>
                      <a:cubicBezTo>
                        <a:pt x="8" y="246"/>
                        <a:pt x="13" y="241"/>
                        <a:pt x="17" y="237"/>
                      </a:cubicBezTo>
                      <a:cubicBezTo>
                        <a:pt x="20" y="233"/>
                        <a:pt x="23" y="230"/>
                        <a:pt x="24" y="227"/>
                      </a:cubicBezTo>
                      <a:cubicBezTo>
                        <a:pt x="25" y="223"/>
                        <a:pt x="26" y="219"/>
                        <a:pt x="25" y="215"/>
                      </a:cubicBezTo>
                      <a:cubicBezTo>
                        <a:pt x="24" y="211"/>
                        <a:pt x="23" y="208"/>
                        <a:pt x="20" y="204"/>
                      </a:cubicBezTo>
                      <a:cubicBezTo>
                        <a:pt x="17" y="200"/>
                        <a:pt x="12" y="196"/>
                        <a:pt x="7" y="189"/>
                      </a:cubicBezTo>
                      <a:cubicBezTo>
                        <a:pt x="5" y="186"/>
                        <a:pt x="3" y="182"/>
                        <a:pt x="2" y="178"/>
                      </a:cubicBezTo>
                      <a:cubicBezTo>
                        <a:pt x="1" y="176"/>
                        <a:pt x="1" y="174"/>
                        <a:pt x="0" y="172"/>
                      </a:cubicBezTo>
                      <a:cubicBezTo>
                        <a:pt x="0" y="170"/>
                        <a:pt x="0" y="168"/>
                        <a:pt x="0" y="166"/>
                      </a:cubicBezTo>
                      <a:cubicBezTo>
                        <a:pt x="0" y="164"/>
                        <a:pt x="0" y="162"/>
                        <a:pt x="0" y="160"/>
                      </a:cubicBezTo>
                      <a:cubicBezTo>
                        <a:pt x="0" y="158"/>
                        <a:pt x="1" y="156"/>
                        <a:pt x="1" y="154"/>
                      </a:cubicBezTo>
                      <a:cubicBezTo>
                        <a:pt x="2" y="152"/>
                        <a:pt x="2" y="150"/>
                        <a:pt x="3" y="148"/>
                      </a:cubicBezTo>
                      <a:cubicBezTo>
                        <a:pt x="4" y="147"/>
                        <a:pt x="5" y="145"/>
                        <a:pt x="6" y="143"/>
                      </a:cubicBezTo>
                      <a:cubicBezTo>
                        <a:pt x="8" y="139"/>
                        <a:pt x="11" y="137"/>
                        <a:pt x="13" y="134"/>
                      </a:cubicBezTo>
                      <a:cubicBezTo>
                        <a:pt x="15" y="132"/>
                        <a:pt x="17" y="130"/>
                        <a:pt x="19" y="128"/>
                      </a:cubicBezTo>
                      <a:cubicBezTo>
                        <a:pt x="23" y="124"/>
                        <a:pt x="24" y="121"/>
                        <a:pt x="25" y="117"/>
                      </a:cubicBezTo>
                      <a:cubicBezTo>
                        <a:pt x="26" y="113"/>
                        <a:pt x="25" y="108"/>
                        <a:pt x="24" y="105"/>
                      </a:cubicBezTo>
                      <a:cubicBezTo>
                        <a:pt x="23" y="101"/>
                        <a:pt x="21" y="98"/>
                        <a:pt x="17" y="95"/>
                      </a:cubicBezTo>
                      <a:cubicBezTo>
                        <a:pt x="14" y="91"/>
                        <a:pt x="9" y="86"/>
                        <a:pt x="6" y="80"/>
                      </a:cubicBezTo>
                      <a:cubicBezTo>
                        <a:pt x="2" y="74"/>
                        <a:pt x="0" y="67"/>
                        <a:pt x="0" y="61"/>
                      </a:cubicBezTo>
                      <a:cubicBezTo>
                        <a:pt x="0" y="59"/>
                        <a:pt x="0" y="58"/>
                        <a:pt x="0" y="56"/>
                      </a:cubicBezTo>
                      <a:cubicBezTo>
                        <a:pt x="0" y="54"/>
                        <a:pt x="0" y="53"/>
                        <a:pt x="1" y="51"/>
                      </a:cubicBezTo>
                      <a:cubicBezTo>
                        <a:pt x="1" y="48"/>
                        <a:pt x="2" y="45"/>
                        <a:pt x="3" y="42"/>
                      </a:cubicBezTo>
                      <a:cubicBezTo>
                        <a:pt x="7" y="32"/>
                        <a:pt x="13" y="25"/>
                        <a:pt x="17" y="19"/>
                      </a:cubicBezTo>
                      <a:cubicBezTo>
                        <a:pt x="21" y="13"/>
                        <a:pt x="24" y="7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3"/>
                        <a:pt x="24" y="3"/>
                        <a:pt x="24" y="3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7" y="0"/>
                      </a:cubicBezTo>
                      <a:cubicBezTo>
                        <a:pt x="27" y="1"/>
                        <a:pt x="27" y="1"/>
                        <a:pt x="28" y="1"/>
                      </a:cubicBezTo>
                      <a:cubicBezTo>
                        <a:pt x="28" y="1"/>
                        <a:pt x="28" y="2"/>
                        <a:pt x="29" y="3"/>
                      </a:cubicBezTo>
                      <a:cubicBezTo>
                        <a:pt x="29" y="3"/>
                        <a:pt x="29" y="3"/>
                        <a:pt x="29" y="4"/>
                      </a:cubicBezTo>
                      <a:cubicBezTo>
                        <a:pt x="29" y="4"/>
                        <a:pt x="29" y="5"/>
                        <a:pt x="28" y="5"/>
                      </a:cubicBezTo>
                      <a:cubicBezTo>
                        <a:pt x="27" y="9"/>
                        <a:pt x="24" y="15"/>
                        <a:pt x="20" y="21"/>
                      </a:cubicBezTo>
                      <a:cubicBezTo>
                        <a:pt x="16" y="27"/>
                        <a:pt x="11" y="34"/>
                        <a:pt x="7" y="44"/>
                      </a:cubicBezTo>
                      <a:cubicBezTo>
                        <a:pt x="5" y="49"/>
                        <a:pt x="3" y="55"/>
                        <a:pt x="4" y="61"/>
                      </a:cubicBezTo>
                      <a:cubicBezTo>
                        <a:pt x="4" y="66"/>
                        <a:pt x="5" y="73"/>
                        <a:pt x="9" y="79"/>
                      </a:cubicBezTo>
                      <a:cubicBezTo>
                        <a:pt x="12" y="84"/>
                        <a:pt x="16" y="88"/>
                        <a:pt x="20" y="92"/>
                      </a:cubicBezTo>
                      <a:cubicBezTo>
                        <a:pt x="24" y="96"/>
                        <a:pt x="26" y="100"/>
                        <a:pt x="28" y="104"/>
                      </a:cubicBezTo>
                      <a:cubicBezTo>
                        <a:pt x="29" y="108"/>
                        <a:pt x="29" y="113"/>
                        <a:pt x="28" y="118"/>
                      </a:cubicBezTo>
                      <a:cubicBezTo>
                        <a:pt x="28" y="122"/>
                        <a:pt x="25" y="126"/>
                        <a:pt x="22" y="130"/>
                      </a:cubicBezTo>
                      <a:cubicBezTo>
                        <a:pt x="18" y="134"/>
                        <a:pt x="13" y="139"/>
                        <a:pt x="9" y="145"/>
                      </a:cubicBezTo>
                      <a:cubicBezTo>
                        <a:pt x="8" y="146"/>
                        <a:pt x="7" y="148"/>
                        <a:pt x="7" y="150"/>
                      </a:cubicBezTo>
                      <a:cubicBezTo>
                        <a:pt x="6" y="152"/>
                        <a:pt x="5" y="153"/>
                        <a:pt x="5" y="155"/>
                      </a:cubicBezTo>
                      <a:cubicBezTo>
                        <a:pt x="4" y="157"/>
                        <a:pt x="4" y="159"/>
                        <a:pt x="4" y="161"/>
                      </a:cubicBezTo>
                      <a:cubicBezTo>
                        <a:pt x="4" y="163"/>
                        <a:pt x="3" y="164"/>
                        <a:pt x="4" y="166"/>
                      </a:cubicBezTo>
                      <a:cubicBezTo>
                        <a:pt x="3" y="173"/>
                        <a:pt x="6" y="181"/>
                        <a:pt x="10" y="187"/>
                      </a:cubicBezTo>
                      <a:cubicBezTo>
                        <a:pt x="14" y="193"/>
                        <a:pt x="19" y="197"/>
                        <a:pt x="23" y="202"/>
                      </a:cubicBezTo>
                      <a:cubicBezTo>
                        <a:pt x="26" y="206"/>
                        <a:pt x="28" y="210"/>
                        <a:pt x="29" y="214"/>
                      </a:cubicBezTo>
                      <a:cubicBezTo>
                        <a:pt x="29" y="219"/>
                        <a:pt x="29" y="224"/>
                        <a:pt x="27" y="228"/>
                      </a:cubicBezTo>
                      <a:cubicBezTo>
                        <a:pt x="26" y="232"/>
                        <a:pt x="23" y="236"/>
                        <a:pt x="19" y="240"/>
                      </a:cubicBezTo>
                      <a:cubicBezTo>
                        <a:pt x="16" y="244"/>
                        <a:pt x="11" y="248"/>
                        <a:pt x="8" y="254"/>
                      </a:cubicBezTo>
                      <a:cubicBezTo>
                        <a:pt x="5" y="259"/>
                        <a:pt x="4" y="266"/>
                        <a:pt x="4" y="272"/>
                      </a:cubicBezTo>
                      <a:cubicBezTo>
                        <a:pt x="3" y="277"/>
                        <a:pt x="5" y="283"/>
                        <a:pt x="7" y="289"/>
                      </a:cubicBezTo>
                      <a:cubicBezTo>
                        <a:pt x="9" y="294"/>
                        <a:pt x="13" y="298"/>
                        <a:pt x="16" y="301"/>
                      </a:cubicBezTo>
                      <a:cubicBezTo>
                        <a:pt x="19" y="304"/>
                        <a:pt x="22" y="307"/>
                        <a:pt x="23" y="310"/>
                      </a:cubicBezTo>
                      <a:cubicBezTo>
                        <a:pt x="28" y="314"/>
                        <a:pt x="29" y="319"/>
                        <a:pt x="29" y="324"/>
                      </a:cubicBezTo>
                      <a:cubicBezTo>
                        <a:pt x="29" y="326"/>
                        <a:pt x="29" y="328"/>
                        <a:pt x="29" y="329"/>
                      </a:cubicBezTo>
                      <a:cubicBezTo>
                        <a:pt x="28" y="331"/>
                        <a:pt x="28" y="332"/>
                        <a:pt x="28" y="333"/>
                      </a:cubicBezTo>
                      <a:cubicBezTo>
                        <a:pt x="27" y="336"/>
                        <a:pt x="27" y="337"/>
                        <a:pt x="27" y="337"/>
                      </a:cubicBezTo>
                      <a:lnTo>
                        <a:pt x="23" y="3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3" name="Freeform 73"/>
                <p:cNvSpPr/>
                <p:nvPr/>
              </p:nvSpPr>
              <p:spPr bwMode="auto">
                <a:xfrm>
                  <a:off x="12469" y="6256"/>
                  <a:ext cx="159" cy="896"/>
                </a:xfrm>
                <a:custGeom>
                  <a:avLst/>
                  <a:gdLst>
                    <a:gd name="T0" fmla="*/ 2 w 30"/>
                    <a:gd name="T1" fmla="*/ 167 h 169"/>
                    <a:gd name="T2" fmla="*/ 5 w 30"/>
                    <a:gd name="T3" fmla="*/ 161 h 169"/>
                    <a:gd name="T4" fmla="*/ 11 w 30"/>
                    <a:gd name="T5" fmla="*/ 154 h 169"/>
                    <a:gd name="T6" fmla="*/ 19 w 30"/>
                    <a:gd name="T7" fmla="*/ 145 h 169"/>
                    <a:gd name="T8" fmla="*/ 25 w 30"/>
                    <a:gd name="T9" fmla="*/ 131 h 169"/>
                    <a:gd name="T10" fmla="*/ 24 w 30"/>
                    <a:gd name="T11" fmla="*/ 115 h 169"/>
                    <a:gd name="T12" fmla="*/ 15 w 30"/>
                    <a:gd name="T13" fmla="*/ 99 h 169"/>
                    <a:gd name="T14" fmla="*/ 4 w 30"/>
                    <a:gd name="T15" fmla="*/ 87 h 169"/>
                    <a:gd name="T16" fmla="*/ 0 w 30"/>
                    <a:gd name="T17" fmla="*/ 72 h 169"/>
                    <a:gd name="T18" fmla="*/ 4 w 30"/>
                    <a:gd name="T19" fmla="*/ 57 h 169"/>
                    <a:gd name="T20" fmla="*/ 19 w 30"/>
                    <a:gd name="T21" fmla="*/ 32 h 169"/>
                    <a:gd name="T22" fmla="*/ 24 w 30"/>
                    <a:gd name="T23" fmla="*/ 21 h 169"/>
                    <a:gd name="T24" fmla="*/ 25 w 30"/>
                    <a:gd name="T25" fmla="*/ 15 h 169"/>
                    <a:gd name="T26" fmla="*/ 24 w 30"/>
                    <a:gd name="T27" fmla="*/ 10 h 169"/>
                    <a:gd name="T28" fmla="*/ 19 w 30"/>
                    <a:gd name="T29" fmla="*/ 5 h 169"/>
                    <a:gd name="T30" fmla="*/ 17 w 30"/>
                    <a:gd name="T31" fmla="*/ 4 h 169"/>
                    <a:gd name="T32" fmla="*/ 17 w 30"/>
                    <a:gd name="T33" fmla="*/ 3 h 169"/>
                    <a:gd name="T34" fmla="*/ 18 w 30"/>
                    <a:gd name="T35" fmla="*/ 0 h 169"/>
                    <a:gd name="T36" fmla="*/ 21 w 30"/>
                    <a:gd name="T37" fmla="*/ 1 h 169"/>
                    <a:gd name="T38" fmla="*/ 27 w 30"/>
                    <a:gd name="T39" fmla="*/ 8 h 169"/>
                    <a:gd name="T40" fmla="*/ 29 w 30"/>
                    <a:gd name="T41" fmla="*/ 14 h 169"/>
                    <a:gd name="T42" fmla="*/ 28 w 30"/>
                    <a:gd name="T43" fmla="*/ 22 h 169"/>
                    <a:gd name="T44" fmla="*/ 22 w 30"/>
                    <a:gd name="T45" fmla="*/ 34 h 169"/>
                    <a:gd name="T46" fmla="*/ 7 w 30"/>
                    <a:gd name="T47" fmla="*/ 58 h 169"/>
                    <a:gd name="T48" fmla="*/ 4 w 30"/>
                    <a:gd name="T49" fmla="*/ 72 h 169"/>
                    <a:gd name="T50" fmla="*/ 8 w 30"/>
                    <a:gd name="T51" fmla="*/ 85 h 169"/>
                    <a:gd name="T52" fmla="*/ 18 w 30"/>
                    <a:gd name="T53" fmla="*/ 97 h 169"/>
                    <a:gd name="T54" fmla="*/ 28 w 30"/>
                    <a:gd name="T55" fmla="*/ 114 h 169"/>
                    <a:gd name="T56" fmla="*/ 28 w 30"/>
                    <a:gd name="T57" fmla="*/ 132 h 169"/>
                    <a:gd name="T58" fmla="*/ 22 w 30"/>
                    <a:gd name="T59" fmla="*/ 147 h 169"/>
                    <a:gd name="T60" fmla="*/ 13 w 30"/>
                    <a:gd name="T61" fmla="*/ 157 h 169"/>
                    <a:gd name="T62" fmla="*/ 8 w 30"/>
                    <a:gd name="T63" fmla="*/ 163 h 169"/>
                    <a:gd name="T64" fmla="*/ 5 w 30"/>
                    <a:gd name="T65" fmla="*/ 169 h 169"/>
                    <a:gd name="T66" fmla="*/ 2 w 30"/>
                    <a:gd name="T67" fmla="*/ 16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169">
                      <a:moveTo>
                        <a:pt x="2" y="167"/>
                      </a:moveTo>
                      <a:cubicBezTo>
                        <a:pt x="2" y="167"/>
                        <a:pt x="2" y="165"/>
                        <a:pt x="5" y="161"/>
                      </a:cubicBezTo>
                      <a:cubicBezTo>
                        <a:pt x="6" y="159"/>
                        <a:pt x="8" y="157"/>
                        <a:pt x="11" y="154"/>
                      </a:cubicBezTo>
                      <a:cubicBezTo>
                        <a:pt x="13" y="152"/>
                        <a:pt x="16" y="149"/>
                        <a:pt x="19" y="145"/>
                      </a:cubicBezTo>
                      <a:cubicBezTo>
                        <a:pt x="21" y="141"/>
                        <a:pt x="24" y="137"/>
                        <a:pt x="25" y="131"/>
                      </a:cubicBezTo>
                      <a:cubicBezTo>
                        <a:pt x="26" y="126"/>
                        <a:pt x="26" y="120"/>
                        <a:pt x="24" y="115"/>
                      </a:cubicBezTo>
                      <a:cubicBezTo>
                        <a:pt x="23" y="109"/>
                        <a:pt x="19" y="104"/>
                        <a:pt x="15" y="99"/>
                      </a:cubicBezTo>
                      <a:cubicBezTo>
                        <a:pt x="12" y="95"/>
                        <a:pt x="7" y="91"/>
                        <a:pt x="4" y="87"/>
                      </a:cubicBezTo>
                      <a:cubicBezTo>
                        <a:pt x="2" y="82"/>
                        <a:pt x="0" y="77"/>
                        <a:pt x="0" y="72"/>
                      </a:cubicBezTo>
                      <a:cubicBezTo>
                        <a:pt x="0" y="66"/>
                        <a:pt x="1" y="61"/>
                        <a:pt x="4" y="57"/>
                      </a:cubicBezTo>
                      <a:cubicBezTo>
                        <a:pt x="8" y="47"/>
                        <a:pt x="14" y="39"/>
                        <a:pt x="19" y="32"/>
                      </a:cubicBezTo>
                      <a:cubicBezTo>
                        <a:pt x="21" y="28"/>
                        <a:pt x="23" y="24"/>
                        <a:pt x="24" y="21"/>
                      </a:cubicBezTo>
                      <a:cubicBezTo>
                        <a:pt x="25" y="19"/>
                        <a:pt x="25" y="17"/>
                        <a:pt x="25" y="15"/>
                      </a:cubicBezTo>
                      <a:cubicBezTo>
                        <a:pt x="25" y="13"/>
                        <a:pt x="25" y="11"/>
                        <a:pt x="24" y="10"/>
                      </a:cubicBezTo>
                      <a:cubicBezTo>
                        <a:pt x="23" y="7"/>
                        <a:pt x="20" y="5"/>
                        <a:pt x="19" y="5"/>
                      </a:cubicBezTo>
                      <a:cubicBezTo>
                        <a:pt x="18" y="4"/>
                        <a:pt x="18" y="4"/>
                        <a:pt x="17" y="4"/>
                      </a:cubicBezTo>
                      <a:cubicBezTo>
                        <a:pt x="17" y="4"/>
                        <a:pt x="17" y="3"/>
                        <a:pt x="17" y="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9" y="0"/>
                        <a:pt x="21" y="1"/>
                      </a:cubicBezTo>
                      <a:cubicBezTo>
                        <a:pt x="23" y="3"/>
                        <a:pt x="25" y="4"/>
                        <a:pt x="27" y="8"/>
                      </a:cubicBezTo>
                      <a:cubicBezTo>
                        <a:pt x="28" y="10"/>
                        <a:pt x="29" y="12"/>
                        <a:pt x="29" y="14"/>
                      </a:cubicBezTo>
                      <a:cubicBezTo>
                        <a:pt x="29" y="17"/>
                        <a:pt x="29" y="20"/>
                        <a:pt x="28" y="22"/>
                      </a:cubicBezTo>
                      <a:cubicBezTo>
                        <a:pt x="26" y="26"/>
                        <a:pt x="24" y="30"/>
                        <a:pt x="22" y="34"/>
                      </a:cubicBezTo>
                      <a:cubicBezTo>
                        <a:pt x="17" y="41"/>
                        <a:pt x="11" y="49"/>
                        <a:pt x="7" y="58"/>
                      </a:cubicBezTo>
                      <a:cubicBezTo>
                        <a:pt x="5" y="63"/>
                        <a:pt x="3" y="67"/>
                        <a:pt x="4" y="72"/>
                      </a:cubicBezTo>
                      <a:cubicBezTo>
                        <a:pt x="4" y="76"/>
                        <a:pt x="5" y="81"/>
                        <a:pt x="8" y="85"/>
                      </a:cubicBezTo>
                      <a:cubicBezTo>
                        <a:pt x="10" y="89"/>
                        <a:pt x="14" y="92"/>
                        <a:pt x="18" y="97"/>
                      </a:cubicBezTo>
                      <a:cubicBezTo>
                        <a:pt x="22" y="101"/>
                        <a:pt x="26" y="107"/>
                        <a:pt x="28" y="114"/>
                      </a:cubicBezTo>
                      <a:cubicBezTo>
                        <a:pt x="30" y="120"/>
                        <a:pt x="29" y="126"/>
                        <a:pt x="28" y="132"/>
                      </a:cubicBezTo>
                      <a:cubicBezTo>
                        <a:pt x="27" y="138"/>
                        <a:pt x="25" y="143"/>
                        <a:pt x="22" y="147"/>
                      </a:cubicBezTo>
                      <a:cubicBezTo>
                        <a:pt x="18" y="151"/>
                        <a:pt x="15" y="154"/>
                        <a:pt x="13" y="157"/>
                      </a:cubicBezTo>
                      <a:cubicBezTo>
                        <a:pt x="11" y="159"/>
                        <a:pt x="9" y="161"/>
                        <a:pt x="8" y="163"/>
                      </a:cubicBezTo>
                      <a:cubicBezTo>
                        <a:pt x="6" y="166"/>
                        <a:pt x="5" y="169"/>
                        <a:pt x="5" y="169"/>
                      </a:cubicBezTo>
                      <a:lnTo>
                        <a:pt x="2" y="1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4" name="Freeform 74"/>
                <p:cNvSpPr>
                  <a:spLocks noEditPoints="1"/>
                </p:cNvSpPr>
                <p:nvPr/>
              </p:nvSpPr>
              <p:spPr bwMode="auto">
                <a:xfrm>
                  <a:off x="12444" y="7136"/>
                  <a:ext cx="67" cy="59"/>
                </a:xfrm>
                <a:custGeom>
                  <a:avLst/>
                  <a:gdLst>
                    <a:gd name="T0" fmla="*/ 6 w 13"/>
                    <a:gd name="T1" fmla="*/ 11 h 11"/>
                    <a:gd name="T2" fmla="*/ 13 w 13"/>
                    <a:gd name="T3" fmla="*/ 7 h 11"/>
                    <a:gd name="T4" fmla="*/ 13 w 13"/>
                    <a:gd name="T5" fmla="*/ 5 h 11"/>
                    <a:gd name="T6" fmla="*/ 12 w 13"/>
                    <a:gd name="T7" fmla="*/ 3 h 11"/>
                    <a:gd name="T8" fmla="*/ 9 w 13"/>
                    <a:gd name="T9" fmla="*/ 0 h 11"/>
                    <a:gd name="T10" fmla="*/ 4 w 13"/>
                    <a:gd name="T11" fmla="*/ 0 h 11"/>
                    <a:gd name="T12" fmla="*/ 2 w 13"/>
                    <a:gd name="T13" fmla="*/ 2 h 11"/>
                    <a:gd name="T14" fmla="*/ 1 w 13"/>
                    <a:gd name="T15" fmla="*/ 4 h 11"/>
                    <a:gd name="T16" fmla="*/ 2 w 13"/>
                    <a:gd name="T17" fmla="*/ 9 h 11"/>
                    <a:gd name="T18" fmla="*/ 6 w 13"/>
                    <a:gd name="T19" fmla="*/ 11 h 11"/>
                    <a:gd name="T20" fmla="*/ 7 w 13"/>
                    <a:gd name="T21" fmla="*/ 8 h 11"/>
                    <a:gd name="T22" fmla="*/ 4 w 13"/>
                    <a:gd name="T23" fmla="*/ 5 h 11"/>
                    <a:gd name="T24" fmla="*/ 7 w 13"/>
                    <a:gd name="T25" fmla="*/ 3 h 11"/>
                    <a:gd name="T26" fmla="*/ 10 w 13"/>
                    <a:gd name="T27" fmla="*/ 6 h 11"/>
                    <a:gd name="T28" fmla="*/ 7 w 13"/>
                    <a:gd name="T29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11">
                      <a:moveTo>
                        <a:pt x="6" y="11"/>
                      </a:moveTo>
                      <a:cubicBezTo>
                        <a:pt x="10" y="11"/>
                        <a:pt x="13" y="9"/>
                        <a:pt x="13" y="7"/>
                      </a:cubicBezTo>
                      <a:cubicBezTo>
                        <a:pt x="13" y="6"/>
                        <a:pt x="13" y="6"/>
                        <a:pt x="13" y="5"/>
                      </a:cubicBezTo>
                      <a:cubicBezTo>
                        <a:pt x="13" y="5"/>
                        <a:pt x="13" y="4"/>
                        <a:pt x="12" y="3"/>
                      </a:cubicBezTo>
                      <a:cubicBezTo>
                        <a:pt x="11" y="2"/>
                        <a:pt x="10" y="1"/>
                        <a:pt x="9" y="0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0" y="6"/>
                        <a:pt x="1" y="8"/>
                        <a:pt x="2" y="9"/>
                      </a:cubicBezTo>
                      <a:cubicBezTo>
                        <a:pt x="3" y="11"/>
                        <a:pt x="5" y="11"/>
                        <a:pt x="6" y="11"/>
                      </a:cubicBezTo>
                      <a:close/>
                      <a:moveTo>
                        <a:pt x="7" y="8"/>
                      </a:moveTo>
                      <a:cubicBezTo>
                        <a:pt x="5" y="8"/>
                        <a:pt x="4" y="7"/>
                        <a:pt x="4" y="5"/>
                      </a:cubicBezTo>
                      <a:cubicBezTo>
                        <a:pt x="4" y="4"/>
                        <a:pt x="6" y="3"/>
                        <a:pt x="7" y="3"/>
                      </a:cubicBezTo>
                      <a:cubicBezTo>
                        <a:pt x="9" y="4"/>
                        <a:pt x="10" y="5"/>
                        <a:pt x="10" y="6"/>
                      </a:cubicBezTo>
                      <a:cubicBezTo>
                        <a:pt x="9" y="7"/>
                        <a:pt x="8" y="8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5" name="Freeform 75"/>
                <p:cNvSpPr/>
                <p:nvPr/>
              </p:nvSpPr>
              <p:spPr bwMode="auto">
                <a:xfrm>
                  <a:off x="12469" y="7227"/>
                  <a:ext cx="159" cy="908"/>
                </a:xfrm>
                <a:custGeom>
                  <a:avLst/>
                  <a:gdLst>
                    <a:gd name="T0" fmla="*/ 23 w 30"/>
                    <a:gd name="T1" fmla="*/ 169 h 171"/>
                    <a:gd name="T2" fmla="*/ 23 w 30"/>
                    <a:gd name="T3" fmla="*/ 167 h 171"/>
                    <a:gd name="T4" fmla="*/ 24 w 30"/>
                    <a:gd name="T5" fmla="*/ 164 h 171"/>
                    <a:gd name="T6" fmla="*/ 25 w 30"/>
                    <a:gd name="T7" fmla="*/ 161 h 171"/>
                    <a:gd name="T8" fmla="*/ 25 w 30"/>
                    <a:gd name="T9" fmla="*/ 151 h 171"/>
                    <a:gd name="T10" fmla="*/ 21 w 30"/>
                    <a:gd name="T11" fmla="*/ 138 h 171"/>
                    <a:gd name="T12" fmla="*/ 3 w 30"/>
                    <a:gd name="T13" fmla="*/ 114 h 171"/>
                    <a:gd name="T14" fmla="*/ 0 w 30"/>
                    <a:gd name="T15" fmla="*/ 99 h 171"/>
                    <a:gd name="T16" fmla="*/ 6 w 30"/>
                    <a:gd name="T17" fmla="*/ 84 h 171"/>
                    <a:gd name="T18" fmla="*/ 17 w 30"/>
                    <a:gd name="T19" fmla="*/ 71 h 171"/>
                    <a:gd name="T20" fmla="*/ 25 w 30"/>
                    <a:gd name="T21" fmla="*/ 54 h 171"/>
                    <a:gd name="T22" fmla="*/ 24 w 30"/>
                    <a:gd name="T23" fmla="*/ 37 h 171"/>
                    <a:gd name="T24" fmla="*/ 16 w 30"/>
                    <a:gd name="T25" fmla="*/ 24 h 171"/>
                    <a:gd name="T26" fmla="*/ 8 w 30"/>
                    <a:gd name="T27" fmla="*/ 15 h 171"/>
                    <a:gd name="T28" fmla="*/ 3 w 30"/>
                    <a:gd name="T29" fmla="*/ 8 h 171"/>
                    <a:gd name="T30" fmla="*/ 1 w 30"/>
                    <a:gd name="T31" fmla="*/ 2 h 171"/>
                    <a:gd name="T32" fmla="*/ 1 w 30"/>
                    <a:gd name="T33" fmla="*/ 1 h 171"/>
                    <a:gd name="T34" fmla="*/ 4 w 30"/>
                    <a:gd name="T35" fmla="*/ 0 h 171"/>
                    <a:gd name="T36" fmla="*/ 4 w 30"/>
                    <a:gd name="T37" fmla="*/ 2 h 171"/>
                    <a:gd name="T38" fmla="*/ 6 w 30"/>
                    <a:gd name="T39" fmla="*/ 6 h 171"/>
                    <a:gd name="T40" fmla="*/ 11 w 30"/>
                    <a:gd name="T41" fmla="*/ 12 h 171"/>
                    <a:gd name="T42" fmla="*/ 19 w 30"/>
                    <a:gd name="T43" fmla="*/ 21 h 171"/>
                    <a:gd name="T44" fmla="*/ 27 w 30"/>
                    <a:gd name="T45" fmla="*/ 36 h 171"/>
                    <a:gd name="T46" fmla="*/ 29 w 30"/>
                    <a:gd name="T47" fmla="*/ 55 h 171"/>
                    <a:gd name="T48" fmla="*/ 20 w 30"/>
                    <a:gd name="T49" fmla="*/ 73 h 171"/>
                    <a:gd name="T50" fmla="*/ 8 w 30"/>
                    <a:gd name="T51" fmla="*/ 86 h 171"/>
                    <a:gd name="T52" fmla="*/ 4 w 30"/>
                    <a:gd name="T53" fmla="*/ 99 h 171"/>
                    <a:gd name="T54" fmla="*/ 6 w 30"/>
                    <a:gd name="T55" fmla="*/ 113 h 171"/>
                    <a:gd name="T56" fmla="*/ 15 w 30"/>
                    <a:gd name="T57" fmla="*/ 124 h 171"/>
                    <a:gd name="T58" fmla="*/ 25 w 30"/>
                    <a:gd name="T59" fmla="*/ 136 h 171"/>
                    <a:gd name="T60" fmla="*/ 29 w 30"/>
                    <a:gd name="T61" fmla="*/ 150 h 171"/>
                    <a:gd name="T62" fmla="*/ 29 w 30"/>
                    <a:gd name="T63" fmla="*/ 161 h 171"/>
                    <a:gd name="T64" fmla="*/ 28 w 30"/>
                    <a:gd name="T65" fmla="*/ 165 h 171"/>
                    <a:gd name="T66" fmla="*/ 27 w 30"/>
                    <a:gd name="T67" fmla="*/ 168 h 171"/>
                    <a:gd name="T68" fmla="*/ 26 w 30"/>
                    <a:gd name="T69" fmla="*/ 171 h 171"/>
                    <a:gd name="T70" fmla="*/ 23 w 30"/>
                    <a:gd name="T71" fmla="*/ 169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" h="171">
                      <a:moveTo>
                        <a:pt x="23" y="169"/>
                      </a:moveTo>
                      <a:cubicBezTo>
                        <a:pt x="23" y="169"/>
                        <a:pt x="23" y="168"/>
                        <a:pt x="23" y="167"/>
                      </a:cubicBezTo>
                      <a:cubicBezTo>
                        <a:pt x="24" y="166"/>
                        <a:pt x="24" y="165"/>
                        <a:pt x="24" y="164"/>
                      </a:cubicBezTo>
                      <a:cubicBezTo>
                        <a:pt x="25" y="163"/>
                        <a:pt x="25" y="162"/>
                        <a:pt x="25" y="161"/>
                      </a:cubicBezTo>
                      <a:cubicBezTo>
                        <a:pt x="25" y="158"/>
                        <a:pt x="26" y="154"/>
                        <a:pt x="25" y="151"/>
                      </a:cubicBezTo>
                      <a:cubicBezTo>
                        <a:pt x="25" y="147"/>
                        <a:pt x="24" y="142"/>
                        <a:pt x="21" y="138"/>
                      </a:cubicBezTo>
                      <a:cubicBezTo>
                        <a:pt x="17" y="129"/>
                        <a:pt x="7" y="123"/>
                        <a:pt x="3" y="114"/>
                      </a:cubicBezTo>
                      <a:cubicBezTo>
                        <a:pt x="1" y="110"/>
                        <a:pt x="0" y="104"/>
                        <a:pt x="0" y="99"/>
                      </a:cubicBezTo>
                      <a:cubicBezTo>
                        <a:pt x="0" y="93"/>
                        <a:pt x="2" y="88"/>
                        <a:pt x="6" y="84"/>
                      </a:cubicBezTo>
                      <a:cubicBezTo>
                        <a:pt x="9" y="79"/>
                        <a:pt x="13" y="75"/>
                        <a:pt x="17" y="71"/>
                      </a:cubicBezTo>
                      <a:cubicBezTo>
                        <a:pt x="21" y="66"/>
                        <a:pt x="24" y="60"/>
                        <a:pt x="25" y="54"/>
                      </a:cubicBezTo>
                      <a:cubicBezTo>
                        <a:pt x="26" y="48"/>
                        <a:pt x="26" y="42"/>
                        <a:pt x="24" y="37"/>
                      </a:cubicBezTo>
                      <a:cubicBezTo>
                        <a:pt x="22" y="32"/>
                        <a:pt x="19" y="27"/>
                        <a:pt x="16" y="24"/>
                      </a:cubicBezTo>
                      <a:cubicBezTo>
                        <a:pt x="13" y="20"/>
                        <a:pt x="10" y="17"/>
                        <a:pt x="8" y="15"/>
                      </a:cubicBezTo>
                      <a:cubicBezTo>
                        <a:pt x="6" y="12"/>
                        <a:pt x="4" y="10"/>
                        <a:pt x="3" y="8"/>
                      </a:cubicBezTo>
                      <a:cubicBezTo>
                        <a:pt x="2" y="5"/>
                        <a:pt x="1" y="4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2"/>
                      </a:cubicBezTo>
                      <a:cubicBezTo>
                        <a:pt x="5" y="3"/>
                        <a:pt x="5" y="4"/>
                        <a:pt x="6" y="6"/>
                      </a:cubicBezTo>
                      <a:cubicBezTo>
                        <a:pt x="7" y="8"/>
                        <a:pt x="9" y="10"/>
                        <a:pt x="11" y="12"/>
                      </a:cubicBezTo>
                      <a:cubicBezTo>
                        <a:pt x="13" y="15"/>
                        <a:pt x="16" y="18"/>
                        <a:pt x="19" y="21"/>
                      </a:cubicBezTo>
                      <a:cubicBezTo>
                        <a:pt x="22" y="25"/>
                        <a:pt x="25" y="30"/>
                        <a:pt x="27" y="36"/>
                      </a:cubicBezTo>
                      <a:cubicBezTo>
                        <a:pt x="29" y="42"/>
                        <a:pt x="30" y="48"/>
                        <a:pt x="29" y="55"/>
                      </a:cubicBezTo>
                      <a:cubicBezTo>
                        <a:pt x="28" y="61"/>
                        <a:pt x="24" y="68"/>
                        <a:pt x="20" y="73"/>
                      </a:cubicBezTo>
                      <a:cubicBezTo>
                        <a:pt x="16" y="78"/>
                        <a:pt x="11" y="82"/>
                        <a:pt x="8" y="86"/>
                      </a:cubicBezTo>
                      <a:cubicBezTo>
                        <a:pt x="6" y="90"/>
                        <a:pt x="4" y="94"/>
                        <a:pt x="4" y="99"/>
                      </a:cubicBezTo>
                      <a:cubicBezTo>
                        <a:pt x="3" y="104"/>
                        <a:pt x="4" y="109"/>
                        <a:pt x="6" y="113"/>
                      </a:cubicBezTo>
                      <a:cubicBezTo>
                        <a:pt x="8" y="117"/>
                        <a:pt x="11" y="120"/>
                        <a:pt x="15" y="124"/>
                      </a:cubicBezTo>
                      <a:cubicBezTo>
                        <a:pt x="18" y="127"/>
                        <a:pt x="22" y="132"/>
                        <a:pt x="25" y="136"/>
                      </a:cubicBezTo>
                      <a:cubicBezTo>
                        <a:pt x="27" y="141"/>
                        <a:pt x="28" y="146"/>
                        <a:pt x="29" y="150"/>
                      </a:cubicBezTo>
                      <a:cubicBezTo>
                        <a:pt x="29" y="154"/>
                        <a:pt x="29" y="158"/>
                        <a:pt x="29" y="161"/>
                      </a:cubicBezTo>
                      <a:cubicBezTo>
                        <a:pt x="28" y="163"/>
                        <a:pt x="28" y="164"/>
                        <a:pt x="28" y="165"/>
                      </a:cubicBezTo>
                      <a:cubicBezTo>
                        <a:pt x="27" y="166"/>
                        <a:pt x="27" y="167"/>
                        <a:pt x="27" y="168"/>
                      </a:cubicBezTo>
                      <a:cubicBezTo>
                        <a:pt x="26" y="170"/>
                        <a:pt x="26" y="171"/>
                        <a:pt x="26" y="171"/>
                      </a:cubicBezTo>
                      <a:lnTo>
                        <a:pt x="23" y="1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6" name="Freeform 76"/>
                <p:cNvSpPr/>
                <p:nvPr/>
              </p:nvSpPr>
              <p:spPr bwMode="auto">
                <a:xfrm>
                  <a:off x="12210" y="8099"/>
                  <a:ext cx="349" cy="1151"/>
                </a:xfrm>
                <a:custGeom>
                  <a:avLst/>
                  <a:gdLst>
                    <a:gd name="T0" fmla="*/ 60 w 66"/>
                    <a:gd name="T1" fmla="*/ 196 h 217"/>
                    <a:gd name="T2" fmla="*/ 50 w 66"/>
                    <a:gd name="T3" fmla="*/ 181 h 217"/>
                    <a:gd name="T4" fmla="*/ 41 w 66"/>
                    <a:gd name="T5" fmla="*/ 163 h 217"/>
                    <a:gd name="T6" fmla="*/ 40 w 66"/>
                    <a:gd name="T7" fmla="*/ 152 h 217"/>
                    <a:gd name="T8" fmla="*/ 41 w 66"/>
                    <a:gd name="T9" fmla="*/ 141 h 217"/>
                    <a:gd name="T10" fmla="*/ 51 w 66"/>
                    <a:gd name="T11" fmla="*/ 122 h 217"/>
                    <a:gd name="T12" fmla="*/ 62 w 66"/>
                    <a:gd name="T13" fmla="*/ 110 h 217"/>
                    <a:gd name="T14" fmla="*/ 62 w 66"/>
                    <a:gd name="T15" fmla="*/ 85 h 217"/>
                    <a:gd name="T16" fmla="*/ 53 w 66"/>
                    <a:gd name="T17" fmla="*/ 75 h 217"/>
                    <a:gd name="T18" fmla="*/ 44 w 66"/>
                    <a:gd name="T19" fmla="*/ 62 h 217"/>
                    <a:gd name="T20" fmla="*/ 40 w 66"/>
                    <a:gd name="T21" fmla="*/ 46 h 217"/>
                    <a:gd name="T22" fmla="*/ 40 w 66"/>
                    <a:gd name="T23" fmla="*/ 39 h 217"/>
                    <a:gd name="T24" fmla="*/ 41 w 66"/>
                    <a:gd name="T25" fmla="*/ 32 h 217"/>
                    <a:gd name="T26" fmla="*/ 47 w 66"/>
                    <a:gd name="T27" fmla="*/ 21 h 217"/>
                    <a:gd name="T28" fmla="*/ 54 w 66"/>
                    <a:gd name="T29" fmla="*/ 13 h 217"/>
                    <a:gd name="T30" fmla="*/ 61 w 66"/>
                    <a:gd name="T31" fmla="*/ 5 h 217"/>
                    <a:gd name="T32" fmla="*/ 62 w 66"/>
                    <a:gd name="T33" fmla="*/ 2 h 217"/>
                    <a:gd name="T34" fmla="*/ 63 w 66"/>
                    <a:gd name="T35" fmla="*/ 2 h 217"/>
                    <a:gd name="T36" fmla="*/ 59 w 66"/>
                    <a:gd name="T37" fmla="*/ 0 h 217"/>
                    <a:gd name="T38" fmla="*/ 59 w 66"/>
                    <a:gd name="T39" fmla="*/ 1 h 217"/>
                    <a:gd name="T40" fmla="*/ 58 w 66"/>
                    <a:gd name="T41" fmla="*/ 3 h 217"/>
                    <a:gd name="T42" fmla="*/ 51 w 66"/>
                    <a:gd name="T43" fmla="*/ 11 h 217"/>
                    <a:gd name="T44" fmla="*/ 44 w 66"/>
                    <a:gd name="T45" fmla="*/ 18 h 217"/>
                    <a:gd name="T46" fmla="*/ 38 w 66"/>
                    <a:gd name="T47" fmla="*/ 31 h 217"/>
                    <a:gd name="T48" fmla="*/ 36 w 66"/>
                    <a:gd name="T49" fmla="*/ 38 h 217"/>
                    <a:gd name="T50" fmla="*/ 36 w 66"/>
                    <a:gd name="T51" fmla="*/ 46 h 217"/>
                    <a:gd name="T52" fmla="*/ 40 w 66"/>
                    <a:gd name="T53" fmla="*/ 63 h 217"/>
                    <a:gd name="T54" fmla="*/ 51 w 66"/>
                    <a:gd name="T55" fmla="*/ 77 h 217"/>
                    <a:gd name="T56" fmla="*/ 59 w 66"/>
                    <a:gd name="T57" fmla="*/ 87 h 217"/>
                    <a:gd name="T58" fmla="*/ 59 w 66"/>
                    <a:gd name="T59" fmla="*/ 108 h 217"/>
                    <a:gd name="T60" fmla="*/ 49 w 66"/>
                    <a:gd name="T61" fmla="*/ 120 h 217"/>
                    <a:gd name="T62" fmla="*/ 37 w 66"/>
                    <a:gd name="T63" fmla="*/ 140 h 217"/>
                    <a:gd name="T64" fmla="*/ 36 w 66"/>
                    <a:gd name="T65" fmla="*/ 152 h 217"/>
                    <a:gd name="T66" fmla="*/ 38 w 66"/>
                    <a:gd name="T67" fmla="*/ 164 h 217"/>
                    <a:gd name="T68" fmla="*/ 47 w 66"/>
                    <a:gd name="T69" fmla="*/ 182 h 217"/>
                    <a:gd name="T70" fmla="*/ 57 w 66"/>
                    <a:gd name="T71" fmla="*/ 198 h 217"/>
                    <a:gd name="T72" fmla="*/ 61 w 66"/>
                    <a:gd name="T73" fmla="*/ 204 h 217"/>
                    <a:gd name="T74" fmla="*/ 61 w 66"/>
                    <a:gd name="T75" fmla="*/ 206 h 217"/>
                    <a:gd name="T76" fmla="*/ 60 w 66"/>
                    <a:gd name="T77" fmla="*/ 206 h 217"/>
                    <a:gd name="T78" fmla="*/ 60 w 66"/>
                    <a:gd name="T79" fmla="*/ 206 h 217"/>
                    <a:gd name="T80" fmla="*/ 59 w 66"/>
                    <a:gd name="T81" fmla="*/ 207 h 217"/>
                    <a:gd name="T82" fmla="*/ 57 w 66"/>
                    <a:gd name="T83" fmla="*/ 207 h 217"/>
                    <a:gd name="T84" fmla="*/ 53 w 66"/>
                    <a:gd name="T85" fmla="*/ 209 h 217"/>
                    <a:gd name="T86" fmla="*/ 46 w 66"/>
                    <a:gd name="T87" fmla="*/ 211 h 217"/>
                    <a:gd name="T88" fmla="*/ 42 w 66"/>
                    <a:gd name="T89" fmla="*/ 212 h 217"/>
                    <a:gd name="T90" fmla="*/ 38 w 66"/>
                    <a:gd name="T91" fmla="*/ 212 h 217"/>
                    <a:gd name="T92" fmla="*/ 11 w 66"/>
                    <a:gd name="T93" fmla="*/ 207 h 217"/>
                    <a:gd name="T94" fmla="*/ 1 w 66"/>
                    <a:gd name="T95" fmla="*/ 202 h 217"/>
                    <a:gd name="T96" fmla="*/ 0 w 66"/>
                    <a:gd name="T97" fmla="*/ 205 h 217"/>
                    <a:gd name="T98" fmla="*/ 10 w 66"/>
                    <a:gd name="T99" fmla="*/ 210 h 217"/>
                    <a:gd name="T100" fmla="*/ 39 w 66"/>
                    <a:gd name="T101" fmla="*/ 216 h 217"/>
                    <a:gd name="T102" fmla="*/ 43 w 66"/>
                    <a:gd name="T103" fmla="*/ 215 h 217"/>
                    <a:gd name="T104" fmla="*/ 47 w 66"/>
                    <a:gd name="T105" fmla="*/ 214 h 217"/>
                    <a:gd name="T106" fmla="*/ 54 w 66"/>
                    <a:gd name="T107" fmla="*/ 212 h 217"/>
                    <a:gd name="T108" fmla="*/ 58 w 66"/>
                    <a:gd name="T109" fmla="*/ 211 h 217"/>
                    <a:gd name="T110" fmla="*/ 60 w 66"/>
                    <a:gd name="T111" fmla="*/ 210 h 217"/>
                    <a:gd name="T112" fmla="*/ 62 w 66"/>
                    <a:gd name="T113" fmla="*/ 209 h 217"/>
                    <a:gd name="T114" fmla="*/ 64 w 66"/>
                    <a:gd name="T115" fmla="*/ 208 h 217"/>
                    <a:gd name="T116" fmla="*/ 65 w 66"/>
                    <a:gd name="T117" fmla="*/ 207 h 217"/>
                    <a:gd name="T118" fmla="*/ 64 w 66"/>
                    <a:gd name="T119" fmla="*/ 203 h 217"/>
                    <a:gd name="T120" fmla="*/ 60 w 66"/>
                    <a:gd name="T121" fmla="*/ 196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6" h="217">
                      <a:moveTo>
                        <a:pt x="60" y="196"/>
                      </a:moveTo>
                      <a:cubicBezTo>
                        <a:pt x="57" y="191"/>
                        <a:pt x="54" y="186"/>
                        <a:pt x="50" y="181"/>
                      </a:cubicBezTo>
                      <a:cubicBezTo>
                        <a:pt x="47" y="175"/>
                        <a:pt x="44" y="169"/>
                        <a:pt x="41" y="163"/>
                      </a:cubicBezTo>
                      <a:cubicBezTo>
                        <a:pt x="40" y="159"/>
                        <a:pt x="40" y="155"/>
                        <a:pt x="40" y="152"/>
                      </a:cubicBezTo>
                      <a:cubicBezTo>
                        <a:pt x="40" y="148"/>
                        <a:pt x="40" y="144"/>
                        <a:pt x="41" y="141"/>
                      </a:cubicBezTo>
                      <a:cubicBezTo>
                        <a:pt x="42" y="133"/>
                        <a:pt x="47" y="127"/>
                        <a:pt x="51" y="122"/>
                      </a:cubicBezTo>
                      <a:cubicBezTo>
                        <a:pt x="56" y="118"/>
                        <a:pt x="59" y="114"/>
                        <a:pt x="62" y="110"/>
                      </a:cubicBezTo>
                      <a:cubicBezTo>
                        <a:pt x="66" y="103"/>
                        <a:pt x="66" y="92"/>
                        <a:pt x="62" y="85"/>
                      </a:cubicBezTo>
                      <a:cubicBezTo>
                        <a:pt x="60" y="82"/>
                        <a:pt x="57" y="78"/>
                        <a:pt x="53" y="75"/>
                      </a:cubicBezTo>
                      <a:cubicBezTo>
                        <a:pt x="50" y="71"/>
                        <a:pt x="46" y="67"/>
                        <a:pt x="44" y="62"/>
                      </a:cubicBezTo>
                      <a:cubicBezTo>
                        <a:pt x="41" y="56"/>
                        <a:pt x="40" y="51"/>
                        <a:pt x="40" y="46"/>
                      </a:cubicBezTo>
                      <a:cubicBezTo>
                        <a:pt x="39" y="44"/>
                        <a:pt x="40" y="41"/>
                        <a:pt x="40" y="39"/>
                      </a:cubicBezTo>
                      <a:cubicBezTo>
                        <a:pt x="40" y="36"/>
                        <a:pt x="40" y="34"/>
                        <a:pt x="41" y="32"/>
                      </a:cubicBezTo>
                      <a:cubicBezTo>
                        <a:pt x="43" y="27"/>
                        <a:pt x="45" y="24"/>
                        <a:pt x="47" y="21"/>
                      </a:cubicBezTo>
                      <a:cubicBezTo>
                        <a:pt x="49" y="18"/>
                        <a:pt x="52" y="15"/>
                        <a:pt x="54" y="13"/>
                      </a:cubicBezTo>
                      <a:cubicBezTo>
                        <a:pt x="57" y="9"/>
                        <a:pt x="60" y="7"/>
                        <a:pt x="61" y="5"/>
                      </a:cubicBezTo>
                      <a:cubicBezTo>
                        <a:pt x="62" y="4"/>
                        <a:pt x="62" y="3"/>
                        <a:pt x="62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59" y="0"/>
                        <a:pt x="59" y="1"/>
                      </a:cubicBezTo>
                      <a:cubicBezTo>
                        <a:pt x="59" y="1"/>
                        <a:pt x="58" y="2"/>
                        <a:pt x="58" y="3"/>
                      </a:cubicBezTo>
                      <a:cubicBezTo>
                        <a:pt x="57" y="4"/>
                        <a:pt x="55" y="7"/>
                        <a:pt x="51" y="11"/>
                      </a:cubicBezTo>
                      <a:cubicBezTo>
                        <a:pt x="49" y="13"/>
                        <a:pt x="47" y="15"/>
                        <a:pt x="44" y="18"/>
                      </a:cubicBezTo>
                      <a:cubicBezTo>
                        <a:pt x="42" y="22"/>
                        <a:pt x="39" y="26"/>
                        <a:pt x="38" y="31"/>
                      </a:cubicBezTo>
                      <a:cubicBezTo>
                        <a:pt x="37" y="33"/>
                        <a:pt x="37" y="36"/>
                        <a:pt x="36" y="38"/>
                      </a:cubicBezTo>
                      <a:cubicBezTo>
                        <a:pt x="36" y="41"/>
                        <a:pt x="36" y="43"/>
                        <a:pt x="36" y="46"/>
                      </a:cubicBezTo>
                      <a:cubicBezTo>
                        <a:pt x="36" y="51"/>
                        <a:pt x="37" y="58"/>
                        <a:pt x="40" y="63"/>
                      </a:cubicBezTo>
                      <a:cubicBezTo>
                        <a:pt x="43" y="69"/>
                        <a:pt x="47" y="73"/>
                        <a:pt x="51" y="77"/>
                      </a:cubicBezTo>
                      <a:cubicBezTo>
                        <a:pt x="54" y="81"/>
                        <a:pt x="57" y="84"/>
                        <a:pt x="59" y="87"/>
                      </a:cubicBezTo>
                      <a:cubicBezTo>
                        <a:pt x="62" y="92"/>
                        <a:pt x="62" y="102"/>
                        <a:pt x="59" y="108"/>
                      </a:cubicBezTo>
                      <a:cubicBezTo>
                        <a:pt x="57" y="112"/>
                        <a:pt x="53" y="115"/>
                        <a:pt x="49" y="120"/>
                      </a:cubicBezTo>
                      <a:cubicBezTo>
                        <a:pt x="44" y="125"/>
                        <a:pt x="39" y="132"/>
                        <a:pt x="37" y="140"/>
                      </a:cubicBezTo>
                      <a:cubicBezTo>
                        <a:pt x="36" y="144"/>
                        <a:pt x="36" y="148"/>
                        <a:pt x="36" y="152"/>
                      </a:cubicBezTo>
                      <a:cubicBezTo>
                        <a:pt x="36" y="156"/>
                        <a:pt x="37" y="160"/>
                        <a:pt x="38" y="164"/>
                      </a:cubicBezTo>
                      <a:cubicBezTo>
                        <a:pt x="40" y="171"/>
                        <a:pt x="44" y="177"/>
                        <a:pt x="47" y="182"/>
                      </a:cubicBezTo>
                      <a:cubicBezTo>
                        <a:pt x="51" y="188"/>
                        <a:pt x="54" y="193"/>
                        <a:pt x="57" y="198"/>
                      </a:cubicBezTo>
                      <a:cubicBezTo>
                        <a:pt x="59" y="200"/>
                        <a:pt x="60" y="202"/>
                        <a:pt x="61" y="204"/>
                      </a:cubicBezTo>
                      <a:cubicBezTo>
                        <a:pt x="61" y="206"/>
                        <a:pt x="61" y="206"/>
                        <a:pt x="61" y="206"/>
                      </a:cubicBezTo>
                      <a:cubicBezTo>
                        <a:pt x="61" y="206"/>
                        <a:pt x="61" y="206"/>
                        <a:pt x="60" y="206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59" y="207"/>
                        <a:pt x="59" y="207"/>
                        <a:pt x="59" y="207"/>
                      </a:cubicBezTo>
                      <a:cubicBezTo>
                        <a:pt x="57" y="207"/>
                        <a:pt x="57" y="207"/>
                        <a:pt x="57" y="207"/>
                      </a:cubicBezTo>
                      <a:cubicBezTo>
                        <a:pt x="53" y="209"/>
                        <a:pt x="53" y="209"/>
                        <a:pt x="53" y="209"/>
                      </a:cubicBezTo>
                      <a:cubicBezTo>
                        <a:pt x="51" y="210"/>
                        <a:pt x="48" y="210"/>
                        <a:pt x="46" y="211"/>
                      </a:cubicBezTo>
                      <a:cubicBezTo>
                        <a:pt x="45" y="211"/>
                        <a:pt x="43" y="211"/>
                        <a:pt x="42" y="212"/>
                      </a:cubicBezTo>
                      <a:cubicBezTo>
                        <a:pt x="38" y="212"/>
                        <a:pt x="38" y="212"/>
                        <a:pt x="38" y="212"/>
                      </a:cubicBezTo>
                      <a:cubicBezTo>
                        <a:pt x="29" y="213"/>
                        <a:pt x="20" y="211"/>
                        <a:pt x="11" y="207"/>
                      </a:cubicBezTo>
                      <a:cubicBezTo>
                        <a:pt x="8" y="205"/>
                        <a:pt x="5" y="204"/>
                        <a:pt x="1" y="202"/>
                      </a:cubicBezTo>
                      <a:cubicBezTo>
                        <a:pt x="1" y="203"/>
                        <a:pt x="0" y="204"/>
                        <a:pt x="0" y="205"/>
                      </a:cubicBezTo>
                      <a:cubicBezTo>
                        <a:pt x="3" y="207"/>
                        <a:pt x="7" y="209"/>
                        <a:pt x="10" y="210"/>
                      </a:cubicBezTo>
                      <a:cubicBezTo>
                        <a:pt x="19" y="214"/>
                        <a:pt x="29" y="217"/>
                        <a:pt x="39" y="216"/>
                      </a:cubicBezTo>
                      <a:cubicBezTo>
                        <a:pt x="43" y="215"/>
                        <a:pt x="43" y="215"/>
                        <a:pt x="43" y="215"/>
                      </a:cubicBezTo>
                      <a:cubicBezTo>
                        <a:pt x="44" y="215"/>
                        <a:pt x="45" y="215"/>
                        <a:pt x="47" y="214"/>
                      </a:cubicBezTo>
                      <a:cubicBezTo>
                        <a:pt x="49" y="214"/>
                        <a:pt x="52" y="213"/>
                        <a:pt x="54" y="212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60" y="210"/>
                        <a:pt x="60" y="210"/>
                        <a:pt x="60" y="210"/>
                      </a:cubicBezTo>
                      <a:cubicBezTo>
                        <a:pt x="61" y="210"/>
                        <a:pt x="62" y="210"/>
                        <a:pt x="62" y="209"/>
                      </a:cubicBezTo>
                      <a:cubicBezTo>
                        <a:pt x="63" y="209"/>
                        <a:pt x="63" y="209"/>
                        <a:pt x="64" y="208"/>
                      </a:cubicBezTo>
                      <a:cubicBezTo>
                        <a:pt x="64" y="208"/>
                        <a:pt x="64" y="207"/>
                        <a:pt x="65" y="207"/>
                      </a:cubicBezTo>
                      <a:cubicBezTo>
                        <a:pt x="65" y="206"/>
                        <a:pt x="65" y="205"/>
                        <a:pt x="64" y="203"/>
                      </a:cubicBezTo>
                      <a:cubicBezTo>
                        <a:pt x="63" y="201"/>
                        <a:pt x="62" y="198"/>
                        <a:pt x="60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7" name="Freeform 77"/>
                <p:cNvSpPr/>
                <p:nvPr/>
              </p:nvSpPr>
              <p:spPr bwMode="auto">
                <a:xfrm>
                  <a:off x="12469" y="8131"/>
                  <a:ext cx="153" cy="844"/>
                </a:xfrm>
                <a:custGeom>
                  <a:avLst/>
                  <a:gdLst>
                    <a:gd name="T0" fmla="*/ 4 w 29"/>
                    <a:gd name="T1" fmla="*/ 159 h 159"/>
                    <a:gd name="T2" fmla="*/ 3 w 29"/>
                    <a:gd name="T3" fmla="*/ 158 h 159"/>
                    <a:gd name="T4" fmla="*/ 1 w 29"/>
                    <a:gd name="T5" fmla="*/ 152 h 159"/>
                    <a:gd name="T6" fmla="*/ 0 w 29"/>
                    <a:gd name="T7" fmla="*/ 144 h 159"/>
                    <a:gd name="T8" fmla="*/ 2 w 29"/>
                    <a:gd name="T9" fmla="*/ 134 h 159"/>
                    <a:gd name="T10" fmla="*/ 9 w 29"/>
                    <a:gd name="T11" fmla="*/ 123 h 159"/>
                    <a:gd name="T12" fmla="*/ 20 w 29"/>
                    <a:gd name="T13" fmla="*/ 111 h 159"/>
                    <a:gd name="T14" fmla="*/ 25 w 29"/>
                    <a:gd name="T15" fmla="*/ 94 h 159"/>
                    <a:gd name="T16" fmla="*/ 22 w 29"/>
                    <a:gd name="T17" fmla="*/ 76 h 159"/>
                    <a:gd name="T18" fmla="*/ 11 w 29"/>
                    <a:gd name="T19" fmla="*/ 62 h 159"/>
                    <a:gd name="T20" fmla="*/ 2 w 29"/>
                    <a:gd name="T21" fmla="*/ 49 h 159"/>
                    <a:gd name="T22" fmla="*/ 0 w 29"/>
                    <a:gd name="T23" fmla="*/ 35 h 159"/>
                    <a:gd name="T24" fmla="*/ 4 w 29"/>
                    <a:gd name="T25" fmla="*/ 23 h 159"/>
                    <a:gd name="T26" fmla="*/ 11 w 29"/>
                    <a:gd name="T27" fmla="*/ 14 h 159"/>
                    <a:gd name="T28" fmla="*/ 18 w 29"/>
                    <a:gd name="T29" fmla="*/ 7 h 159"/>
                    <a:gd name="T30" fmla="*/ 21 w 29"/>
                    <a:gd name="T31" fmla="*/ 2 h 159"/>
                    <a:gd name="T32" fmla="*/ 22 w 29"/>
                    <a:gd name="T33" fmla="*/ 0 h 159"/>
                    <a:gd name="T34" fmla="*/ 25 w 29"/>
                    <a:gd name="T35" fmla="*/ 1 h 159"/>
                    <a:gd name="T36" fmla="*/ 24 w 29"/>
                    <a:gd name="T37" fmla="*/ 4 h 159"/>
                    <a:gd name="T38" fmla="*/ 20 w 29"/>
                    <a:gd name="T39" fmla="*/ 9 h 159"/>
                    <a:gd name="T40" fmla="*/ 7 w 29"/>
                    <a:gd name="T41" fmla="*/ 24 h 159"/>
                    <a:gd name="T42" fmla="*/ 4 w 29"/>
                    <a:gd name="T43" fmla="*/ 35 h 159"/>
                    <a:gd name="T44" fmla="*/ 5 w 29"/>
                    <a:gd name="T45" fmla="*/ 47 h 159"/>
                    <a:gd name="T46" fmla="*/ 13 w 29"/>
                    <a:gd name="T47" fmla="*/ 59 h 159"/>
                    <a:gd name="T48" fmla="*/ 25 w 29"/>
                    <a:gd name="T49" fmla="*/ 74 h 159"/>
                    <a:gd name="T50" fmla="*/ 29 w 29"/>
                    <a:gd name="T51" fmla="*/ 94 h 159"/>
                    <a:gd name="T52" fmla="*/ 23 w 29"/>
                    <a:gd name="T53" fmla="*/ 113 h 159"/>
                    <a:gd name="T54" fmla="*/ 12 w 29"/>
                    <a:gd name="T55" fmla="*/ 125 h 159"/>
                    <a:gd name="T56" fmla="*/ 5 w 29"/>
                    <a:gd name="T57" fmla="*/ 135 h 159"/>
                    <a:gd name="T58" fmla="*/ 4 w 29"/>
                    <a:gd name="T59" fmla="*/ 144 h 159"/>
                    <a:gd name="T60" fmla="*/ 5 w 29"/>
                    <a:gd name="T61" fmla="*/ 151 h 159"/>
                    <a:gd name="T62" fmla="*/ 7 w 29"/>
                    <a:gd name="T63" fmla="*/ 158 h 159"/>
                    <a:gd name="T64" fmla="*/ 4 w 29"/>
                    <a:gd name="T65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159">
                      <a:moveTo>
                        <a:pt x="4" y="159"/>
                      </a:moveTo>
                      <a:cubicBezTo>
                        <a:pt x="4" y="159"/>
                        <a:pt x="4" y="159"/>
                        <a:pt x="3" y="158"/>
                      </a:cubicBezTo>
                      <a:cubicBezTo>
                        <a:pt x="3" y="156"/>
                        <a:pt x="2" y="155"/>
                        <a:pt x="1" y="152"/>
                      </a:cubicBezTo>
                      <a:cubicBezTo>
                        <a:pt x="1" y="150"/>
                        <a:pt x="0" y="147"/>
                        <a:pt x="0" y="144"/>
                      </a:cubicBezTo>
                      <a:cubicBezTo>
                        <a:pt x="0" y="141"/>
                        <a:pt x="0" y="137"/>
                        <a:pt x="2" y="134"/>
                      </a:cubicBezTo>
                      <a:cubicBezTo>
                        <a:pt x="3" y="130"/>
                        <a:pt x="6" y="126"/>
                        <a:pt x="9" y="123"/>
                      </a:cubicBezTo>
                      <a:cubicBezTo>
                        <a:pt x="13" y="119"/>
                        <a:pt x="17" y="116"/>
                        <a:pt x="20" y="111"/>
                      </a:cubicBezTo>
                      <a:cubicBezTo>
                        <a:pt x="23" y="106"/>
                        <a:pt x="25" y="100"/>
                        <a:pt x="25" y="94"/>
                      </a:cubicBezTo>
                      <a:cubicBezTo>
                        <a:pt x="26" y="88"/>
                        <a:pt x="25" y="81"/>
                        <a:pt x="22" y="76"/>
                      </a:cubicBezTo>
                      <a:cubicBezTo>
                        <a:pt x="19" y="70"/>
                        <a:pt x="15" y="66"/>
                        <a:pt x="11" y="62"/>
                      </a:cubicBezTo>
                      <a:cubicBezTo>
                        <a:pt x="7" y="57"/>
                        <a:pt x="4" y="53"/>
                        <a:pt x="2" y="49"/>
                      </a:cubicBezTo>
                      <a:cubicBezTo>
                        <a:pt x="0" y="44"/>
                        <a:pt x="0" y="39"/>
                        <a:pt x="0" y="35"/>
                      </a:cubicBezTo>
                      <a:cubicBezTo>
                        <a:pt x="1" y="30"/>
                        <a:pt x="2" y="26"/>
                        <a:pt x="4" y="23"/>
                      </a:cubicBezTo>
                      <a:cubicBezTo>
                        <a:pt x="6" y="19"/>
                        <a:pt x="9" y="16"/>
                        <a:pt x="11" y="14"/>
                      </a:cubicBezTo>
                      <a:cubicBezTo>
                        <a:pt x="14" y="11"/>
                        <a:pt x="16" y="9"/>
                        <a:pt x="18" y="7"/>
                      </a:cubicBezTo>
                      <a:cubicBezTo>
                        <a:pt x="19" y="5"/>
                        <a:pt x="20" y="3"/>
                        <a:pt x="21" y="2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2"/>
                        <a:pt x="24" y="4"/>
                      </a:cubicBezTo>
                      <a:cubicBezTo>
                        <a:pt x="23" y="5"/>
                        <a:pt x="22" y="7"/>
                        <a:pt x="20" y="9"/>
                      </a:cubicBezTo>
                      <a:cubicBezTo>
                        <a:pt x="17" y="14"/>
                        <a:pt x="11" y="19"/>
                        <a:pt x="7" y="24"/>
                      </a:cubicBezTo>
                      <a:cubicBezTo>
                        <a:pt x="5" y="27"/>
                        <a:pt x="4" y="31"/>
                        <a:pt x="4" y="35"/>
                      </a:cubicBezTo>
                      <a:cubicBezTo>
                        <a:pt x="3" y="39"/>
                        <a:pt x="4" y="44"/>
                        <a:pt x="5" y="47"/>
                      </a:cubicBezTo>
                      <a:cubicBezTo>
                        <a:pt x="7" y="51"/>
                        <a:pt x="10" y="55"/>
                        <a:pt x="13" y="59"/>
                      </a:cubicBezTo>
                      <a:cubicBezTo>
                        <a:pt x="17" y="63"/>
                        <a:pt x="22" y="68"/>
                        <a:pt x="25" y="74"/>
                      </a:cubicBezTo>
                      <a:cubicBezTo>
                        <a:pt x="28" y="80"/>
                        <a:pt x="29" y="87"/>
                        <a:pt x="29" y="94"/>
                      </a:cubicBezTo>
                      <a:cubicBezTo>
                        <a:pt x="29" y="101"/>
                        <a:pt x="26" y="107"/>
                        <a:pt x="23" y="113"/>
                      </a:cubicBezTo>
                      <a:cubicBezTo>
                        <a:pt x="19" y="118"/>
                        <a:pt x="15" y="122"/>
                        <a:pt x="12" y="125"/>
                      </a:cubicBezTo>
                      <a:cubicBezTo>
                        <a:pt x="9" y="129"/>
                        <a:pt x="7" y="132"/>
                        <a:pt x="5" y="135"/>
                      </a:cubicBezTo>
                      <a:cubicBezTo>
                        <a:pt x="4" y="138"/>
                        <a:pt x="4" y="141"/>
                        <a:pt x="4" y="144"/>
                      </a:cubicBezTo>
                      <a:cubicBezTo>
                        <a:pt x="4" y="147"/>
                        <a:pt x="4" y="149"/>
                        <a:pt x="5" y="151"/>
                      </a:cubicBezTo>
                      <a:cubicBezTo>
                        <a:pt x="6" y="156"/>
                        <a:pt x="7" y="158"/>
                        <a:pt x="7" y="158"/>
                      </a:cubicBezTo>
                      <a:lnTo>
                        <a:pt x="4" y="1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8" name="Freeform 78"/>
                <p:cNvSpPr>
                  <a:spLocks noEditPoints="1"/>
                </p:cNvSpPr>
                <p:nvPr/>
              </p:nvSpPr>
              <p:spPr bwMode="auto">
                <a:xfrm>
                  <a:off x="12469" y="8959"/>
                  <a:ext cx="73" cy="73"/>
                </a:xfrm>
                <a:custGeom>
                  <a:avLst/>
                  <a:gdLst>
                    <a:gd name="T0" fmla="*/ 10 w 14"/>
                    <a:gd name="T1" fmla="*/ 12 h 14"/>
                    <a:gd name="T2" fmla="*/ 13 w 14"/>
                    <a:gd name="T3" fmla="*/ 4 h 14"/>
                    <a:gd name="T4" fmla="*/ 4 w 14"/>
                    <a:gd name="T5" fmla="*/ 1 h 14"/>
                    <a:gd name="T6" fmla="*/ 1 w 14"/>
                    <a:gd name="T7" fmla="*/ 10 h 14"/>
                    <a:gd name="T8" fmla="*/ 10 w 14"/>
                    <a:gd name="T9" fmla="*/ 12 h 14"/>
                    <a:gd name="T10" fmla="*/ 8 w 14"/>
                    <a:gd name="T11" fmla="*/ 9 h 14"/>
                    <a:gd name="T12" fmla="*/ 5 w 14"/>
                    <a:gd name="T13" fmla="*/ 8 h 14"/>
                    <a:gd name="T14" fmla="*/ 6 w 14"/>
                    <a:gd name="T15" fmla="*/ 4 h 14"/>
                    <a:gd name="T16" fmla="*/ 10 w 14"/>
                    <a:gd name="T17" fmla="*/ 5 h 14"/>
                    <a:gd name="T18" fmla="*/ 8 w 14"/>
                    <a:gd name="T19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4">
                      <a:moveTo>
                        <a:pt x="10" y="12"/>
                      </a:moveTo>
                      <a:cubicBezTo>
                        <a:pt x="13" y="10"/>
                        <a:pt x="14" y="6"/>
                        <a:pt x="13" y="4"/>
                      </a:cubicBezTo>
                      <a:cubicBezTo>
                        <a:pt x="11" y="1"/>
                        <a:pt x="8" y="0"/>
                        <a:pt x="4" y="1"/>
                      </a:cubicBezTo>
                      <a:cubicBezTo>
                        <a:pt x="1" y="3"/>
                        <a:pt x="0" y="7"/>
                        <a:pt x="1" y="10"/>
                      </a:cubicBezTo>
                      <a:cubicBezTo>
                        <a:pt x="3" y="13"/>
                        <a:pt x="7" y="14"/>
                        <a:pt x="10" y="12"/>
                      </a:cubicBezTo>
                      <a:close/>
                      <a:moveTo>
                        <a:pt x="8" y="9"/>
                      </a:moveTo>
                      <a:cubicBezTo>
                        <a:pt x="7" y="10"/>
                        <a:pt x="5" y="10"/>
                        <a:pt x="5" y="8"/>
                      </a:cubicBezTo>
                      <a:cubicBezTo>
                        <a:pt x="4" y="7"/>
                        <a:pt x="4" y="5"/>
                        <a:pt x="6" y="4"/>
                      </a:cubicBezTo>
                      <a:cubicBezTo>
                        <a:pt x="7" y="4"/>
                        <a:pt x="9" y="4"/>
                        <a:pt x="10" y="5"/>
                      </a:cubicBezTo>
                      <a:cubicBezTo>
                        <a:pt x="10" y="7"/>
                        <a:pt x="10" y="8"/>
                        <a:pt x="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9" name="Freeform 79"/>
                <p:cNvSpPr/>
                <p:nvPr/>
              </p:nvSpPr>
              <p:spPr bwMode="auto">
                <a:xfrm>
                  <a:off x="12200" y="9048"/>
                  <a:ext cx="422" cy="266"/>
                </a:xfrm>
                <a:custGeom>
                  <a:avLst/>
                  <a:gdLst>
                    <a:gd name="T0" fmla="*/ 80 w 80"/>
                    <a:gd name="T1" fmla="*/ 26 h 50"/>
                    <a:gd name="T2" fmla="*/ 80 w 80"/>
                    <a:gd name="T3" fmla="*/ 23 h 50"/>
                    <a:gd name="T4" fmla="*/ 79 w 80"/>
                    <a:gd name="T5" fmla="*/ 21 h 50"/>
                    <a:gd name="T6" fmla="*/ 76 w 80"/>
                    <a:gd name="T7" fmla="*/ 15 h 50"/>
                    <a:gd name="T8" fmla="*/ 71 w 80"/>
                    <a:gd name="T9" fmla="*/ 6 h 50"/>
                    <a:gd name="T10" fmla="*/ 67 w 80"/>
                    <a:gd name="T11" fmla="*/ 0 h 50"/>
                    <a:gd name="T12" fmla="*/ 64 w 80"/>
                    <a:gd name="T13" fmla="*/ 2 h 50"/>
                    <a:gd name="T14" fmla="*/ 68 w 80"/>
                    <a:gd name="T15" fmla="*/ 8 h 50"/>
                    <a:gd name="T16" fmla="*/ 73 w 80"/>
                    <a:gd name="T17" fmla="*/ 17 h 50"/>
                    <a:gd name="T18" fmla="*/ 76 w 80"/>
                    <a:gd name="T19" fmla="*/ 22 h 50"/>
                    <a:gd name="T20" fmla="*/ 76 w 80"/>
                    <a:gd name="T21" fmla="*/ 30 h 50"/>
                    <a:gd name="T22" fmla="*/ 71 w 80"/>
                    <a:gd name="T23" fmla="*/ 37 h 50"/>
                    <a:gd name="T24" fmla="*/ 64 w 80"/>
                    <a:gd name="T25" fmla="*/ 41 h 50"/>
                    <a:gd name="T26" fmla="*/ 56 w 80"/>
                    <a:gd name="T27" fmla="*/ 43 h 50"/>
                    <a:gd name="T28" fmla="*/ 48 w 80"/>
                    <a:gd name="T29" fmla="*/ 45 h 50"/>
                    <a:gd name="T30" fmla="*/ 39 w 80"/>
                    <a:gd name="T31" fmla="*/ 46 h 50"/>
                    <a:gd name="T32" fmla="*/ 30 w 80"/>
                    <a:gd name="T33" fmla="*/ 46 h 50"/>
                    <a:gd name="T34" fmla="*/ 21 w 80"/>
                    <a:gd name="T35" fmla="*/ 45 h 50"/>
                    <a:gd name="T36" fmla="*/ 12 w 80"/>
                    <a:gd name="T37" fmla="*/ 42 h 50"/>
                    <a:gd name="T38" fmla="*/ 1 w 80"/>
                    <a:gd name="T39" fmla="*/ 36 h 50"/>
                    <a:gd name="T40" fmla="*/ 0 w 80"/>
                    <a:gd name="T41" fmla="*/ 40 h 50"/>
                    <a:gd name="T42" fmla="*/ 11 w 80"/>
                    <a:gd name="T43" fmla="*/ 45 h 50"/>
                    <a:gd name="T44" fmla="*/ 20 w 80"/>
                    <a:gd name="T45" fmla="*/ 48 h 50"/>
                    <a:gd name="T46" fmla="*/ 30 w 80"/>
                    <a:gd name="T47" fmla="*/ 50 h 50"/>
                    <a:gd name="T48" fmla="*/ 39 w 80"/>
                    <a:gd name="T49" fmla="*/ 50 h 50"/>
                    <a:gd name="T50" fmla="*/ 49 w 80"/>
                    <a:gd name="T51" fmla="*/ 49 h 50"/>
                    <a:gd name="T52" fmla="*/ 57 w 80"/>
                    <a:gd name="T53" fmla="*/ 47 h 50"/>
                    <a:gd name="T54" fmla="*/ 65 w 80"/>
                    <a:gd name="T55" fmla="*/ 44 h 50"/>
                    <a:gd name="T56" fmla="*/ 73 w 80"/>
                    <a:gd name="T57" fmla="*/ 40 h 50"/>
                    <a:gd name="T58" fmla="*/ 80 w 80"/>
                    <a:gd name="T59" fmla="*/ 31 h 50"/>
                    <a:gd name="T60" fmla="*/ 80 w 80"/>
                    <a:gd name="T61" fmla="*/ 28 h 50"/>
                    <a:gd name="T62" fmla="*/ 80 w 80"/>
                    <a:gd name="T63" fmla="*/ 2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50">
                      <a:moveTo>
                        <a:pt x="80" y="26"/>
                      </a:moveTo>
                      <a:cubicBezTo>
                        <a:pt x="80" y="25"/>
                        <a:pt x="80" y="24"/>
                        <a:pt x="80" y="23"/>
                      </a:cubicBezTo>
                      <a:cubicBezTo>
                        <a:pt x="79" y="23"/>
                        <a:pt x="79" y="22"/>
                        <a:pt x="79" y="21"/>
                      </a:cubicBezTo>
                      <a:cubicBezTo>
                        <a:pt x="78" y="19"/>
                        <a:pt x="77" y="17"/>
                        <a:pt x="76" y="15"/>
                      </a:cubicBezTo>
                      <a:cubicBezTo>
                        <a:pt x="74" y="11"/>
                        <a:pt x="73" y="9"/>
                        <a:pt x="71" y="6"/>
                      </a:cubicBezTo>
                      <a:cubicBezTo>
                        <a:pt x="68" y="2"/>
                        <a:pt x="67" y="0"/>
                        <a:pt x="67" y="0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2"/>
                        <a:pt x="65" y="4"/>
                        <a:pt x="68" y="8"/>
                      </a:cubicBezTo>
                      <a:cubicBezTo>
                        <a:pt x="70" y="11"/>
                        <a:pt x="71" y="13"/>
                        <a:pt x="73" y="17"/>
                      </a:cubicBezTo>
                      <a:cubicBezTo>
                        <a:pt x="74" y="18"/>
                        <a:pt x="75" y="20"/>
                        <a:pt x="76" y="22"/>
                      </a:cubicBezTo>
                      <a:cubicBezTo>
                        <a:pt x="76" y="25"/>
                        <a:pt x="77" y="27"/>
                        <a:pt x="76" y="30"/>
                      </a:cubicBezTo>
                      <a:cubicBezTo>
                        <a:pt x="76" y="33"/>
                        <a:pt x="74" y="35"/>
                        <a:pt x="71" y="37"/>
                      </a:cubicBezTo>
                      <a:cubicBezTo>
                        <a:pt x="69" y="39"/>
                        <a:pt x="66" y="40"/>
                        <a:pt x="64" y="41"/>
                      </a:cubicBezTo>
                      <a:cubicBezTo>
                        <a:pt x="61" y="41"/>
                        <a:pt x="59" y="42"/>
                        <a:pt x="56" y="43"/>
                      </a:cubicBezTo>
                      <a:cubicBezTo>
                        <a:pt x="54" y="44"/>
                        <a:pt x="51" y="45"/>
                        <a:pt x="48" y="45"/>
                      </a:cubicBezTo>
                      <a:cubicBezTo>
                        <a:pt x="45" y="46"/>
                        <a:pt x="42" y="46"/>
                        <a:pt x="39" y="46"/>
                      </a:cubicBezTo>
                      <a:cubicBezTo>
                        <a:pt x="36" y="47"/>
                        <a:pt x="33" y="46"/>
                        <a:pt x="30" y="46"/>
                      </a:cubicBezTo>
                      <a:cubicBezTo>
                        <a:pt x="27" y="46"/>
                        <a:pt x="24" y="45"/>
                        <a:pt x="21" y="45"/>
                      </a:cubicBezTo>
                      <a:cubicBezTo>
                        <a:pt x="18" y="44"/>
                        <a:pt x="15" y="43"/>
                        <a:pt x="12" y="42"/>
                      </a:cubicBezTo>
                      <a:cubicBezTo>
                        <a:pt x="8" y="40"/>
                        <a:pt x="4" y="38"/>
                        <a:pt x="1" y="36"/>
                      </a:cubicBezTo>
                      <a:cubicBezTo>
                        <a:pt x="0" y="38"/>
                        <a:pt x="0" y="39"/>
                        <a:pt x="0" y="40"/>
                      </a:cubicBezTo>
                      <a:cubicBezTo>
                        <a:pt x="3" y="42"/>
                        <a:pt x="7" y="44"/>
                        <a:pt x="11" y="45"/>
                      </a:cubicBezTo>
                      <a:cubicBezTo>
                        <a:pt x="14" y="46"/>
                        <a:pt x="17" y="47"/>
                        <a:pt x="20" y="48"/>
                      </a:cubicBezTo>
                      <a:cubicBezTo>
                        <a:pt x="23" y="49"/>
                        <a:pt x="27" y="49"/>
                        <a:pt x="30" y="50"/>
                      </a:cubicBezTo>
                      <a:cubicBezTo>
                        <a:pt x="33" y="50"/>
                        <a:pt x="36" y="50"/>
                        <a:pt x="39" y="50"/>
                      </a:cubicBezTo>
                      <a:cubicBezTo>
                        <a:pt x="43" y="50"/>
                        <a:pt x="46" y="49"/>
                        <a:pt x="49" y="49"/>
                      </a:cubicBezTo>
                      <a:cubicBezTo>
                        <a:pt x="52" y="48"/>
                        <a:pt x="54" y="47"/>
                        <a:pt x="57" y="47"/>
                      </a:cubicBezTo>
                      <a:cubicBezTo>
                        <a:pt x="60" y="46"/>
                        <a:pt x="63" y="45"/>
                        <a:pt x="65" y="44"/>
                      </a:cubicBezTo>
                      <a:cubicBezTo>
                        <a:pt x="68" y="43"/>
                        <a:pt x="70" y="42"/>
                        <a:pt x="73" y="40"/>
                      </a:cubicBezTo>
                      <a:cubicBezTo>
                        <a:pt x="77" y="38"/>
                        <a:pt x="79" y="35"/>
                        <a:pt x="80" y="31"/>
                      </a:cubicBezTo>
                      <a:cubicBezTo>
                        <a:pt x="80" y="30"/>
                        <a:pt x="80" y="29"/>
                        <a:pt x="80" y="28"/>
                      </a:cubicBezTo>
                      <a:cubicBezTo>
                        <a:pt x="80" y="28"/>
                        <a:pt x="80" y="27"/>
                        <a:pt x="8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0" name="Freeform 80"/>
                <p:cNvSpPr/>
                <p:nvPr/>
              </p:nvSpPr>
              <p:spPr bwMode="auto">
                <a:xfrm>
                  <a:off x="9765" y="9060"/>
                  <a:ext cx="1536" cy="153"/>
                </a:xfrm>
                <a:custGeom>
                  <a:avLst/>
                  <a:gdLst>
                    <a:gd name="T0" fmla="*/ 290 w 290"/>
                    <a:gd name="T1" fmla="*/ 24 h 29"/>
                    <a:gd name="T2" fmla="*/ 262 w 290"/>
                    <a:gd name="T3" fmla="*/ 25 h 29"/>
                    <a:gd name="T4" fmla="*/ 229 w 290"/>
                    <a:gd name="T5" fmla="*/ 21 h 29"/>
                    <a:gd name="T6" fmla="*/ 195 w 290"/>
                    <a:gd name="T7" fmla="*/ 10 h 29"/>
                    <a:gd name="T8" fmla="*/ 157 w 290"/>
                    <a:gd name="T9" fmla="*/ 1 h 29"/>
                    <a:gd name="T10" fmla="*/ 120 w 290"/>
                    <a:gd name="T11" fmla="*/ 1 h 29"/>
                    <a:gd name="T12" fmla="*/ 85 w 290"/>
                    <a:gd name="T13" fmla="*/ 8 h 29"/>
                    <a:gd name="T14" fmla="*/ 57 w 290"/>
                    <a:gd name="T15" fmla="*/ 18 h 29"/>
                    <a:gd name="T16" fmla="*/ 16 w 290"/>
                    <a:gd name="T17" fmla="*/ 25 h 29"/>
                    <a:gd name="T18" fmla="*/ 4 w 290"/>
                    <a:gd name="T19" fmla="*/ 25 h 29"/>
                    <a:gd name="T20" fmla="*/ 0 w 290"/>
                    <a:gd name="T21" fmla="*/ 25 h 29"/>
                    <a:gd name="T22" fmla="*/ 0 w 290"/>
                    <a:gd name="T23" fmla="*/ 29 h 29"/>
                    <a:gd name="T24" fmla="*/ 4 w 290"/>
                    <a:gd name="T25" fmla="*/ 29 h 29"/>
                    <a:gd name="T26" fmla="*/ 16 w 290"/>
                    <a:gd name="T27" fmla="*/ 29 h 29"/>
                    <a:gd name="T28" fmla="*/ 58 w 290"/>
                    <a:gd name="T29" fmla="*/ 22 h 29"/>
                    <a:gd name="T30" fmla="*/ 86 w 290"/>
                    <a:gd name="T31" fmla="*/ 11 h 29"/>
                    <a:gd name="T32" fmla="*/ 120 w 290"/>
                    <a:gd name="T33" fmla="*/ 4 h 29"/>
                    <a:gd name="T34" fmla="*/ 157 w 290"/>
                    <a:gd name="T35" fmla="*/ 4 h 29"/>
                    <a:gd name="T36" fmla="*/ 194 w 290"/>
                    <a:gd name="T37" fmla="*/ 13 h 29"/>
                    <a:gd name="T38" fmla="*/ 228 w 290"/>
                    <a:gd name="T39" fmla="*/ 25 h 29"/>
                    <a:gd name="T40" fmla="*/ 262 w 290"/>
                    <a:gd name="T41" fmla="*/ 29 h 29"/>
                    <a:gd name="T42" fmla="*/ 290 w 290"/>
                    <a:gd name="T43" fmla="*/ 27 h 29"/>
                    <a:gd name="T44" fmla="*/ 290 w 290"/>
                    <a:gd name="T45" fmla="*/ 2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0" h="29">
                      <a:moveTo>
                        <a:pt x="290" y="24"/>
                      </a:moveTo>
                      <a:cubicBezTo>
                        <a:pt x="281" y="25"/>
                        <a:pt x="272" y="25"/>
                        <a:pt x="262" y="25"/>
                      </a:cubicBezTo>
                      <a:cubicBezTo>
                        <a:pt x="251" y="25"/>
                        <a:pt x="240" y="24"/>
                        <a:pt x="229" y="21"/>
                      </a:cubicBezTo>
                      <a:cubicBezTo>
                        <a:pt x="218" y="19"/>
                        <a:pt x="208" y="14"/>
                        <a:pt x="195" y="10"/>
                      </a:cubicBezTo>
                      <a:cubicBezTo>
                        <a:pt x="183" y="5"/>
                        <a:pt x="170" y="2"/>
                        <a:pt x="157" y="1"/>
                      </a:cubicBezTo>
                      <a:cubicBezTo>
                        <a:pt x="144" y="0"/>
                        <a:pt x="132" y="0"/>
                        <a:pt x="120" y="1"/>
                      </a:cubicBezTo>
                      <a:cubicBezTo>
                        <a:pt x="108" y="2"/>
                        <a:pt x="95" y="4"/>
                        <a:pt x="85" y="8"/>
                      </a:cubicBezTo>
                      <a:cubicBezTo>
                        <a:pt x="74" y="11"/>
                        <a:pt x="65" y="16"/>
                        <a:pt x="57" y="18"/>
                      </a:cubicBezTo>
                      <a:cubicBezTo>
                        <a:pt x="41" y="24"/>
                        <a:pt x="26" y="25"/>
                        <a:pt x="16" y="25"/>
                      </a:cubicBezTo>
                      <a:cubicBezTo>
                        <a:pt x="11" y="25"/>
                        <a:pt x="7" y="25"/>
                        <a:pt x="4" y="25"/>
                      </a:cubicBezTo>
                      <a:cubicBezTo>
                        <a:pt x="1" y="25"/>
                        <a:pt x="0" y="25"/>
                        <a:pt x="0" y="25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1" y="29"/>
                        <a:pt x="4" y="29"/>
                      </a:cubicBezTo>
                      <a:cubicBezTo>
                        <a:pt x="7" y="29"/>
                        <a:pt x="11" y="29"/>
                        <a:pt x="16" y="29"/>
                      </a:cubicBezTo>
                      <a:cubicBezTo>
                        <a:pt x="27" y="29"/>
                        <a:pt x="41" y="28"/>
                        <a:pt x="58" y="22"/>
                      </a:cubicBezTo>
                      <a:cubicBezTo>
                        <a:pt x="66" y="19"/>
                        <a:pt x="75" y="15"/>
                        <a:pt x="86" y="11"/>
                      </a:cubicBezTo>
                      <a:cubicBezTo>
                        <a:pt x="96" y="8"/>
                        <a:pt x="108" y="5"/>
                        <a:pt x="120" y="4"/>
                      </a:cubicBezTo>
                      <a:cubicBezTo>
                        <a:pt x="132" y="3"/>
                        <a:pt x="144" y="3"/>
                        <a:pt x="157" y="4"/>
                      </a:cubicBezTo>
                      <a:cubicBezTo>
                        <a:pt x="169" y="6"/>
                        <a:pt x="182" y="8"/>
                        <a:pt x="194" y="13"/>
                      </a:cubicBezTo>
                      <a:cubicBezTo>
                        <a:pt x="206" y="17"/>
                        <a:pt x="217" y="22"/>
                        <a:pt x="228" y="25"/>
                      </a:cubicBezTo>
                      <a:cubicBezTo>
                        <a:pt x="239" y="28"/>
                        <a:pt x="251" y="29"/>
                        <a:pt x="262" y="29"/>
                      </a:cubicBezTo>
                      <a:cubicBezTo>
                        <a:pt x="272" y="29"/>
                        <a:pt x="281" y="29"/>
                        <a:pt x="290" y="27"/>
                      </a:cubicBezTo>
                      <a:cubicBezTo>
                        <a:pt x="290" y="26"/>
                        <a:pt x="290" y="25"/>
                        <a:pt x="29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1" name="Freeform 81"/>
                <p:cNvSpPr/>
                <p:nvPr/>
              </p:nvSpPr>
              <p:spPr bwMode="auto">
                <a:xfrm>
                  <a:off x="10829" y="9197"/>
                  <a:ext cx="487" cy="85"/>
                </a:xfrm>
                <a:custGeom>
                  <a:avLst/>
                  <a:gdLst>
                    <a:gd name="T0" fmla="*/ 91 w 92"/>
                    <a:gd name="T1" fmla="*/ 11 h 16"/>
                    <a:gd name="T2" fmla="*/ 59 w 92"/>
                    <a:gd name="T3" fmla="*/ 12 h 16"/>
                    <a:gd name="T4" fmla="*/ 43 w 92"/>
                    <a:gd name="T5" fmla="*/ 11 h 16"/>
                    <a:gd name="T6" fmla="*/ 29 w 92"/>
                    <a:gd name="T7" fmla="*/ 9 h 16"/>
                    <a:gd name="T8" fmla="*/ 8 w 92"/>
                    <a:gd name="T9" fmla="*/ 3 h 16"/>
                    <a:gd name="T10" fmla="*/ 1 w 92"/>
                    <a:gd name="T11" fmla="*/ 0 h 16"/>
                    <a:gd name="T12" fmla="*/ 0 w 92"/>
                    <a:gd name="T13" fmla="*/ 4 h 16"/>
                    <a:gd name="T14" fmla="*/ 2 w 92"/>
                    <a:gd name="T15" fmla="*/ 4 h 16"/>
                    <a:gd name="T16" fmla="*/ 7 w 92"/>
                    <a:gd name="T17" fmla="*/ 6 h 16"/>
                    <a:gd name="T18" fmla="*/ 28 w 92"/>
                    <a:gd name="T19" fmla="*/ 13 h 16"/>
                    <a:gd name="T20" fmla="*/ 43 w 92"/>
                    <a:gd name="T21" fmla="*/ 15 h 16"/>
                    <a:gd name="T22" fmla="*/ 59 w 92"/>
                    <a:gd name="T23" fmla="*/ 16 h 16"/>
                    <a:gd name="T24" fmla="*/ 92 w 92"/>
                    <a:gd name="T25" fmla="*/ 14 h 16"/>
                    <a:gd name="T26" fmla="*/ 91 w 92"/>
                    <a:gd name="T27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2" h="16">
                      <a:moveTo>
                        <a:pt x="91" y="11"/>
                      </a:moveTo>
                      <a:cubicBezTo>
                        <a:pt x="80" y="12"/>
                        <a:pt x="69" y="13"/>
                        <a:pt x="59" y="12"/>
                      </a:cubicBezTo>
                      <a:cubicBezTo>
                        <a:pt x="53" y="12"/>
                        <a:pt x="48" y="12"/>
                        <a:pt x="43" y="11"/>
                      </a:cubicBezTo>
                      <a:cubicBezTo>
                        <a:pt x="38" y="11"/>
                        <a:pt x="33" y="10"/>
                        <a:pt x="29" y="9"/>
                      </a:cubicBezTo>
                      <a:cubicBezTo>
                        <a:pt x="20" y="7"/>
                        <a:pt x="13" y="5"/>
                        <a:pt x="8" y="3"/>
                      </a:cubicBezTo>
                      <a:cubicBezTo>
                        <a:pt x="4" y="1"/>
                        <a:pt x="1" y="0"/>
                        <a:pt x="1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2" y="4"/>
                      </a:cubicBezTo>
                      <a:cubicBezTo>
                        <a:pt x="3" y="5"/>
                        <a:pt x="5" y="6"/>
                        <a:pt x="7" y="6"/>
                      </a:cubicBezTo>
                      <a:cubicBezTo>
                        <a:pt x="12" y="8"/>
                        <a:pt x="19" y="11"/>
                        <a:pt x="28" y="13"/>
                      </a:cubicBezTo>
                      <a:cubicBezTo>
                        <a:pt x="33" y="14"/>
                        <a:pt x="37" y="14"/>
                        <a:pt x="43" y="15"/>
                      </a:cubicBezTo>
                      <a:cubicBezTo>
                        <a:pt x="48" y="15"/>
                        <a:pt x="53" y="16"/>
                        <a:pt x="59" y="16"/>
                      </a:cubicBezTo>
                      <a:cubicBezTo>
                        <a:pt x="69" y="16"/>
                        <a:pt x="81" y="16"/>
                        <a:pt x="92" y="14"/>
                      </a:cubicBezTo>
                      <a:cubicBezTo>
                        <a:pt x="92" y="13"/>
                        <a:pt x="91" y="12"/>
                        <a:pt x="9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3" name="Freeform 82"/>
                <p:cNvSpPr>
                  <a:spLocks noEditPoints="1"/>
                </p:cNvSpPr>
                <p:nvPr/>
              </p:nvSpPr>
              <p:spPr bwMode="auto">
                <a:xfrm>
                  <a:off x="10769" y="9156"/>
                  <a:ext cx="75" cy="79"/>
                </a:xfrm>
                <a:custGeom>
                  <a:avLst/>
                  <a:gdLst>
                    <a:gd name="T0" fmla="*/ 1 w 14"/>
                    <a:gd name="T1" fmla="*/ 5 h 15"/>
                    <a:gd name="T2" fmla="*/ 5 w 14"/>
                    <a:gd name="T3" fmla="*/ 14 h 15"/>
                    <a:gd name="T4" fmla="*/ 13 w 14"/>
                    <a:gd name="T5" fmla="*/ 10 h 15"/>
                    <a:gd name="T6" fmla="*/ 9 w 14"/>
                    <a:gd name="T7" fmla="*/ 2 h 15"/>
                    <a:gd name="T8" fmla="*/ 1 w 14"/>
                    <a:gd name="T9" fmla="*/ 5 h 15"/>
                    <a:gd name="T10" fmla="*/ 4 w 14"/>
                    <a:gd name="T11" fmla="*/ 7 h 15"/>
                    <a:gd name="T12" fmla="*/ 8 w 14"/>
                    <a:gd name="T13" fmla="*/ 5 h 15"/>
                    <a:gd name="T14" fmla="*/ 10 w 14"/>
                    <a:gd name="T15" fmla="*/ 9 h 15"/>
                    <a:gd name="T16" fmla="*/ 6 w 14"/>
                    <a:gd name="T17" fmla="*/ 10 h 15"/>
                    <a:gd name="T18" fmla="*/ 4 w 14"/>
                    <a:gd name="T1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" y="5"/>
                      </a:moveTo>
                      <a:cubicBezTo>
                        <a:pt x="0" y="9"/>
                        <a:pt x="1" y="12"/>
                        <a:pt x="5" y="14"/>
                      </a:cubicBezTo>
                      <a:cubicBezTo>
                        <a:pt x="8" y="15"/>
                        <a:pt x="12" y="13"/>
                        <a:pt x="13" y="10"/>
                      </a:cubicBezTo>
                      <a:cubicBezTo>
                        <a:pt x="14" y="7"/>
                        <a:pt x="13" y="3"/>
                        <a:pt x="9" y="2"/>
                      </a:cubicBezTo>
                      <a:cubicBezTo>
                        <a:pt x="6" y="0"/>
                        <a:pt x="2" y="2"/>
                        <a:pt x="1" y="5"/>
                      </a:cubicBezTo>
                      <a:close/>
                      <a:moveTo>
                        <a:pt x="4" y="7"/>
                      </a:moveTo>
                      <a:cubicBezTo>
                        <a:pt x="5" y="5"/>
                        <a:pt x="7" y="5"/>
                        <a:pt x="8" y="5"/>
                      </a:cubicBezTo>
                      <a:cubicBezTo>
                        <a:pt x="10" y="6"/>
                        <a:pt x="10" y="7"/>
                        <a:pt x="10" y="9"/>
                      </a:cubicBez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5" y="10"/>
                        <a:pt x="4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4" name="Freeform 83"/>
                <p:cNvSpPr/>
                <p:nvPr/>
              </p:nvSpPr>
              <p:spPr bwMode="auto">
                <a:xfrm>
                  <a:off x="9765" y="9124"/>
                  <a:ext cx="979" cy="159"/>
                </a:xfrm>
                <a:custGeom>
                  <a:avLst/>
                  <a:gdLst>
                    <a:gd name="T0" fmla="*/ 0 w 185"/>
                    <a:gd name="T1" fmla="*/ 26 h 30"/>
                    <a:gd name="T2" fmla="*/ 8 w 185"/>
                    <a:gd name="T3" fmla="*/ 27 h 30"/>
                    <a:gd name="T4" fmla="*/ 30 w 185"/>
                    <a:gd name="T5" fmla="*/ 26 h 30"/>
                    <a:gd name="T6" fmla="*/ 60 w 185"/>
                    <a:gd name="T7" fmla="*/ 19 h 30"/>
                    <a:gd name="T8" fmla="*/ 93 w 185"/>
                    <a:gd name="T9" fmla="*/ 7 h 30"/>
                    <a:gd name="T10" fmla="*/ 157 w 185"/>
                    <a:gd name="T11" fmla="*/ 2 h 30"/>
                    <a:gd name="T12" fmla="*/ 178 w 185"/>
                    <a:gd name="T13" fmla="*/ 6 h 30"/>
                    <a:gd name="T14" fmla="*/ 185 w 185"/>
                    <a:gd name="T15" fmla="*/ 8 h 30"/>
                    <a:gd name="T16" fmla="*/ 184 w 185"/>
                    <a:gd name="T17" fmla="*/ 11 h 30"/>
                    <a:gd name="T18" fmla="*/ 177 w 185"/>
                    <a:gd name="T19" fmla="*/ 9 h 30"/>
                    <a:gd name="T20" fmla="*/ 157 w 185"/>
                    <a:gd name="T21" fmla="*/ 6 h 30"/>
                    <a:gd name="T22" fmla="*/ 94 w 185"/>
                    <a:gd name="T23" fmla="*/ 10 h 30"/>
                    <a:gd name="T24" fmla="*/ 62 w 185"/>
                    <a:gd name="T25" fmla="*/ 22 h 30"/>
                    <a:gd name="T26" fmla="*/ 31 w 185"/>
                    <a:gd name="T27" fmla="*/ 29 h 30"/>
                    <a:gd name="T28" fmla="*/ 8 w 185"/>
                    <a:gd name="T29" fmla="*/ 30 h 30"/>
                    <a:gd name="T30" fmla="*/ 0 w 185"/>
                    <a:gd name="T31" fmla="*/ 30 h 30"/>
                    <a:gd name="T32" fmla="*/ 0 w 185"/>
                    <a:gd name="T33" fmla="*/ 2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5" h="30">
                      <a:moveTo>
                        <a:pt x="0" y="26"/>
                      </a:moveTo>
                      <a:cubicBezTo>
                        <a:pt x="0" y="26"/>
                        <a:pt x="3" y="26"/>
                        <a:pt x="8" y="27"/>
                      </a:cubicBezTo>
                      <a:cubicBezTo>
                        <a:pt x="14" y="26"/>
                        <a:pt x="21" y="26"/>
                        <a:pt x="30" y="26"/>
                      </a:cubicBezTo>
                      <a:cubicBezTo>
                        <a:pt x="39" y="25"/>
                        <a:pt x="50" y="23"/>
                        <a:pt x="60" y="19"/>
                      </a:cubicBezTo>
                      <a:cubicBezTo>
                        <a:pt x="71" y="15"/>
                        <a:pt x="82" y="10"/>
                        <a:pt x="93" y="7"/>
                      </a:cubicBezTo>
                      <a:cubicBezTo>
                        <a:pt x="115" y="0"/>
                        <a:pt x="139" y="0"/>
                        <a:pt x="157" y="2"/>
                      </a:cubicBezTo>
                      <a:cubicBezTo>
                        <a:pt x="166" y="3"/>
                        <a:pt x="173" y="4"/>
                        <a:pt x="178" y="6"/>
                      </a:cubicBezTo>
                      <a:cubicBezTo>
                        <a:pt x="183" y="7"/>
                        <a:pt x="185" y="8"/>
                        <a:pt x="185" y="8"/>
                      </a:cubicBezTo>
                      <a:cubicBezTo>
                        <a:pt x="184" y="11"/>
                        <a:pt x="184" y="11"/>
                        <a:pt x="184" y="11"/>
                      </a:cubicBezTo>
                      <a:cubicBezTo>
                        <a:pt x="184" y="11"/>
                        <a:pt x="182" y="10"/>
                        <a:pt x="177" y="9"/>
                      </a:cubicBezTo>
                      <a:cubicBezTo>
                        <a:pt x="172" y="8"/>
                        <a:pt x="165" y="6"/>
                        <a:pt x="157" y="6"/>
                      </a:cubicBezTo>
                      <a:cubicBezTo>
                        <a:pt x="139" y="4"/>
                        <a:pt x="116" y="4"/>
                        <a:pt x="94" y="10"/>
                      </a:cubicBezTo>
                      <a:cubicBezTo>
                        <a:pt x="83" y="14"/>
                        <a:pt x="73" y="19"/>
                        <a:pt x="62" y="22"/>
                      </a:cubicBezTo>
                      <a:cubicBezTo>
                        <a:pt x="51" y="26"/>
                        <a:pt x="40" y="28"/>
                        <a:pt x="31" y="29"/>
                      </a:cubicBezTo>
                      <a:cubicBezTo>
                        <a:pt x="21" y="30"/>
                        <a:pt x="14" y="30"/>
                        <a:pt x="8" y="30"/>
                      </a:cubicBezTo>
                      <a:cubicBezTo>
                        <a:pt x="3" y="30"/>
                        <a:pt x="0" y="30"/>
                        <a:pt x="0" y="3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5" name="Freeform 84"/>
                <p:cNvSpPr/>
                <p:nvPr/>
              </p:nvSpPr>
              <p:spPr bwMode="auto">
                <a:xfrm>
                  <a:off x="7732" y="9060"/>
                  <a:ext cx="2033" cy="153"/>
                </a:xfrm>
                <a:custGeom>
                  <a:avLst/>
                  <a:gdLst>
                    <a:gd name="T0" fmla="*/ 0 w 384"/>
                    <a:gd name="T1" fmla="*/ 0 h 29"/>
                    <a:gd name="T2" fmla="*/ 4 w 384"/>
                    <a:gd name="T3" fmla="*/ 0 h 29"/>
                    <a:gd name="T4" fmla="*/ 10 w 384"/>
                    <a:gd name="T5" fmla="*/ 0 h 29"/>
                    <a:gd name="T6" fmla="*/ 17 w 384"/>
                    <a:gd name="T7" fmla="*/ 0 h 29"/>
                    <a:gd name="T8" fmla="*/ 27 w 384"/>
                    <a:gd name="T9" fmla="*/ 1 h 29"/>
                    <a:gd name="T10" fmla="*/ 38 w 384"/>
                    <a:gd name="T11" fmla="*/ 2 h 29"/>
                    <a:gd name="T12" fmla="*/ 64 w 384"/>
                    <a:gd name="T13" fmla="*/ 8 h 29"/>
                    <a:gd name="T14" fmla="*/ 92 w 384"/>
                    <a:gd name="T15" fmla="*/ 19 h 29"/>
                    <a:gd name="T16" fmla="*/ 122 w 384"/>
                    <a:gd name="T17" fmla="*/ 25 h 29"/>
                    <a:gd name="T18" fmla="*/ 156 w 384"/>
                    <a:gd name="T19" fmla="*/ 25 h 29"/>
                    <a:gd name="T20" fmla="*/ 189 w 384"/>
                    <a:gd name="T21" fmla="*/ 17 h 29"/>
                    <a:gd name="T22" fmla="*/ 225 w 384"/>
                    <a:gd name="T23" fmla="*/ 4 h 29"/>
                    <a:gd name="T24" fmla="*/ 262 w 384"/>
                    <a:gd name="T25" fmla="*/ 0 h 29"/>
                    <a:gd name="T26" fmla="*/ 297 w 384"/>
                    <a:gd name="T27" fmla="*/ 2 h 29"/>
                    <a:gd name="T28" fmla="*/ 328 w 384"/>
                    <a:gd name="T29" fmla="*/ 11 h 29"/>
                    <a:gd name="T30" fmla="*/ 351 w 384"/>
                    <a:gd name="T31" fmla="*/ 20 h 29"/>
                    <a:gd name="T32" fmla="*/ 368 w 384"/>
                    <a:gd name="T33" fmla="*/ 24 h 29"/>
                    <a:gd name="T34" fmla="*/ 380 w 384"/>
                    <a:gd name="T35" fmla="*/ 25 h 29"/>
                    <a:gd name="T36" fmla="*/ 384 w 384"/>
                    <a:gd name="T37" fmla="*/ 25 h 29"/>
                    <a:gd name="T38" fmla="*/ 384 w 384"/>
                    <a:gd name="T39" fmla="*/ 29 h 29"/>
                    <a:gd name="T40" fmla="*/ 380 w 384"/>
                    <a:gd name="T41" fmla="*/ 29 h 29"/>
                    <a:gd name="T42" fmla="*/ 368 w 384"/>
                    <a:gd name="T43" fmla="*/ 27 h 29"/>
                    <a:gd name="T44" fmla="*/ 350 w 384"/>
                    <a:gd name="T45" fmla="*/ 23 h 29"/>
                    <a:gd name="T46" fmla="*/ 327 w 384"/>
                    <a:gd name="T47" fmla="*/ 14 h 29"/>
                    <a:gd name="T48" fmla="*/ 297 w 384"/>
                    <a:gd name="T49" fmla="*/ 6 h 29"/>
                    <a:gd name="T50" fmla="*/ 262 w 384"/>
                    <a:gd name="T51" fmla="*/ 4 h 29"/>
                    <a:gd name="T52" fmla="*/ 225 w 384"/>
                    <a:gd name="T53" fmla="*/ 8 h 29"/>
                    <a:gd name="T54" fmla="*/ 190 w 384"/>
                    <a:gd name="T55" fmla="*/ 20 h 29"/>
                    <a:gd name="T56" fmla="*/ 156 w 384"/>
                    <a:gd name="T57" fmla="*/ 28 h 29"/>
                    <a:gd name="T58" fmla="*/ 122 w 384"/>
                    <a:gd name="T59" fmla="*/ 28 h 29"/>
                    <a:gd name="T60" fmla="*/ 91 w 384"/>
                    <a:gd name="T61" fmla="*/ 22 h 29"/>
                    <a:gd name="T62" fmla="*/ 63 w 384"/>
                    <a:gd name="T63" fmla="*/ 12 h 29"/>
                    <a:gd name="T64" fmla="*/ 37 w 384"/>
                    <a:gd name="T65" fmla="*/ 5 h 29"/>
                    <a:gd name="T66" fmla="*/ 26 w 384"/>
                    <a:gd name="T67" fmla="*/ 4 h 29"/>
                    <a:gd name="T68" fmla="*/ 17 w 384"/>
                    <a:gd name="T69" fmla="*/ 4 h 29"/>
                    <a:gd name="T70" fmla="*/ 10 w 384"/>
                    <a:gd name="T71" fmla="*/ 4 h 29"/>
                    <a:gd name="T72" fmla="*/ 4 w 384"/>
                    <a:gd name="T73" fmla="*/ 4 h 29"/>
                    <a:gd name="T74" fmla="*/ 0 w 384"/>
                    <a:gd name="T75" fmla="*/ 4 h 29"/>
                    <a:gd name="T76" fmla="*/ 0 w 384"/>
                    <a:gd name="T7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84" h="29">
                      <a:moveTo>
                        <a:pt x="0" y="0"/>
                      </a:moveTo>
                      <a:cubicBezTo>
                        <a:pt x="0" y="0"/>
                        <a:pt x="1" y="0"/>
                        <a:pt x="4" y="0"/>
                      </a:cubicBezTo>
                      <a:cubicBezTo>
                        <a:pt x="6" y="0"/>
                        <a:pt x="8" y="0"/>
                        <a:pt x="10" y="0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20" y="0"/>
                        <a:pt x="23" y="0"/>
                        <a:pt x="27" y="1"/>
                      </a:cubicBezTo>
                      <a:cubicBezTo>
                        <a:pt x="30" y="1"/>
                        <a:pt x="34" y="1"/>
                        <a:pt x="38" y="2"/>
                      </a:cubicBezTo>
                      <a:cubicBezTo>
                        <a:pt x="46" y="3"/>
                        <a:pt x="55" y="5"/>
                        <a:pt x="64" y="8"/>
                      </a:cubicBezTo>
                      <a:cubicBezTo>
                        <a:pt x="74" y="11"/>
                        <a:pt x="83" y="16"/>
                        <a:pt x="92" y="19"/>
                      </a:cubicBezTo>
                      <a:cubicBezTo>
                        <a:pt x="101" y="22"/>
                        <a:pt x="111" y="24"/>
                        <a:pt x="122" y="25"/>
                      </a:cubicBezTo>
                      <a:cubicBezTo>
                        <a:pt x="133" y="26"/>
                        <a:pt x="145" y="26"/>
                        <a:pt x="156" y="25"/>
                      </a:cubicBezTo>
                      <a:cubicBezTo>
                        <a:pt x="167" y="24"/>
                        <a:pt x="178" y="21"/>
                        <a:pt x="189" y="17"/>
                      </a:cubicBezTo>
                      <a:cubicBezTo>
                        <a:pt x="200" y="13"/>
                        <a:pt x="212" y="8"/>
                        <a:pt x="225" y="4"/>
                      </a:cubicBezTo>
                      <a:cubicBezTo>
                        <a:pt x="237" y="1"/>
                        <a:pt x="250" y="0"/>
                        <a:pt x="262" y="0"/>
                      </a:cubicBezTo>
                      <a:cubicBezTo>
                        <a:pt x="274" y="0"/>
                        <a:pt x="286" y="0"/>
                        <a:pt x="297" y="2"/>
                      </a:cubicBezTo>
                      <a:cubicBezTo>
                        <a:pt x="309" y="4"/>
                        <a:pt x="319" y="8"/>
                        <a:pt x="328" y="11"/>
                      </a:cubicBezTo>
                      <a:cubicBezTo>
                        <a:pt x="337" y="15"/>
                        <a:pt x="344" y="18"/>
                        <a:pt x="351" y="20"/>
                      </a:cubicBezTo>
                      <a:cubicBezTo>
                        <a:pt x="357" y="22"/>
                        <a:pt x="363" y="23"/>
                        <a:pt x="368" y="24"/>
                      </a:cubicBezTo>
                      <a:cubicBezTo>
                        <a:pt x="373" y="24"/>
                        <a:pt x="377" y="25"/>
                        <a:pt x="380" y="25"/>
                      </a:cubicBezTo>
                      <a:cubicBezTo>
                        <a:pt x="383" y="25"/>
                        <a:pt x="384" y="25"/>
                        <a:pt x="384" y="25"/>
                      </a:cubicBezTo>
                      <a:cubicBezTo>
                        <a:pt x="384" y="29"/>
                        <a:pt x="384" y="29"/>
                        <a:pt x="384" y="29"/>
                      </a:cubicBezTo>
                      <a:cubicBezTo>
                        <a:pt x="384" y="29"/>
                        <a:pt x="382" y="29"/>
                        <a:pt x="380" y="29"/>
                      </a:cubicBezTo>
                      <a:cubicBezTo>
                        <a:pt x="377" y="28"/>
                        <a:pt x="373" y="28"/>
                        <a:pt x="368" y="27"/>
                      </a:cubicBezTo>
                      <a:cubicBezTo>
                        <a:pt x="363" y="27"/>
                        <a:pt x="357" y="25"/>
                        <a:pt x="350" y="23"/>
                      </a:cubicBezTo>
                      <a:cubicBezTo>
                        <a:pt x="343" y="21"/>
                        <a:pt x="335" y="18"/>
                        <a:pt x="327" y="14"/>
                      </a:cubicBezTo>
                      <a:cubicBezTo>
                        <a:pt x="318" y="11"/>
                        <a:pt x="308" y="8"/>
                        <a:pt x="297" y="6"/>
                      </a:cubicBezTo>
                      <a:cubicBezTo>
                        <a:pt x="286" y="4"/>
                        <a:pt x="274" y="3"/>
                        <a:pt x="262" y="4"/>
                      </a:cubicBezTo>
                      <a:cubicBezTo>
                        <a:pt x="250" y="4"/>
                        <a:pt x="238" y="5"/>
                        <a:pt x="225" y="8"/>
                      </a:cubicBezTo>
                      <a:cubicBezTo>
                        <a:pt x="213" y="11"/>
                        <a:pt x="201" y="16"/>
                        <a:pt x="190" y="20"/>
                      </a:cubicBezTo>
                      <a:cubicBezTo>
                        <a:pt x="179" y="25"/>
                        <a:pt x="168" y="27"/>
                        <a:pt x="156" y="28"/>
                      </a:cubicBezTo>
                      <a:cubicBezTo>
                        <a:pt x="145" y="29"/>
                        <a:pt x="133" y="29"/>
                        <a:pt x="122" y="28"/>
                      </a:cubicBezTo>
                      <a:cubicBezTo>
                        <a:pt x="111" y="27"/>
                        <a:pt x="100" y="25"/>
                        <a:pt x="91" y="22"/>
                      </a:cubicBezTo>
                      <a:cubicBezTo>
                        <a:pt x="81" y="19"/>
                        <a:pt x="72" y="15"/>
                        <a:pt x="63" y="12"/>
                      </a:cubicBezTo>
                      <a:cubicBezTo>
                        <a:pt x="54" y="8"/>
                        <a:pt x="45" y="6"/>
                        <a:pt x="37" y="5"/>
                      </a:cubicBezTo>
                      <a:cubicBezTo>
                        <a:pt x="33" y="5"/>
                        <a:pt x="30" y="4"/>
                        <a:pt x="26" y="4"/>
                      </a:cubicBezTo>
                      <a:cubicBezTo>
                        <a:pt x="23" y="4"/>
                        <a:pt x="20" y="4"/>
                        <a:pt x="17" y="4"/>
                      </a:cubicBezTo>
                      <a:cubicBezTo>
                        <a:pt x="14" y="4"/>
                        <a:pt x="12" y="4"/>
                        <a:pt x="10" y="4"/>
                      </a:cubicBezTo>
                      <a:cubicBezTo>
                        <a:pt x="8" y="4"/>
                        <a:pt x="6" y="4"/>
                        <a:pt x="4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6" name="Freeform 85"/>
                <p:cNvSpPr/>
                <p:nvPr/>
              </p:nvSpPr>
              <p:spPr bwMode="auto">
                <a:xfrm>
                  <a:off x="8812" y="9128"/>
                  <a:ext cx="947" cy="155"/>
                </a:xfrm>
                <a:custGeom>
                  <a:avLst/>
                  <a:gdLst>
                    <a:gd name="T0" fmla="*/ 0 w 179"/>
                    <a:gd name="T1" fmla="*/ 12 h 29"/>
                    <a:gd name="T2" fmla="*/ 8 w 179"/>
                    <a:gd name="T3" fmla="*/ 9 h 29"/>
                    <a:gd name="T4" fmla="*/ 28 w 179"/>
                    <a:gd name="T5" fmla="*/ 3 h 29"/>
                    <a:gd name="T6" fmla="*/ 41 w 179"/>
                    <a:gd name="T7" fmla="*/ 1 h 29"/>
                    <a:gd name="T8" fmla="*/ 57 w 179"/>
                    <a:gd name="T9" fmla="*/ 0 h 29"/>
                    <a:gd name="T10" fmla="*/ 90 w 179"/>
                    <a:gd name="T11" fmla="*/ 2 h 29"/>
                    <a:gd name="T12" fmla="*/ 150 w 179"/>
                    <a:gd name="T13" fmla="*/ 21 h 29"/>
                    <a:gd name="T14" fmla="*/ 171 w 179"/>
                    <a:gd name="T15" fmla="*/ 25 h 29"/>
                    <a:gd name="T16" fmla="*/ 177 w 179"/>
                    <a:gd name="T17" fmla="*/ 25 h 29"/>
                    <a:gd name="T18" fmla="*/ 179 w 179"/>
                    <a:gd name="T19" fmla="*/ 25 h 29"/>
                    <a:gd name="T20" fmla="*/ 179 w 179"/>
                    <a:gd name="T21" fmla="*/ 29 h 29"/>
                    <a:gd name="T22" fmla="*/ 177 w 179"/>
                    <a:gd name="T23" fmla="*/ 29 h 29"/>
                    <a:gd name="T24" fmla="*/ 171 w 179"/>
                    <a:gd name="T25" fmla="*/ 28 h 29"/>
                    <a:gd name="T26" fmla="*/ 149 w 179"/>
                    <a:gd name="T27" fmla="*/ 25 h 29"/>
                    <a:gd name="T28" fmla="*/ 121 w 179"/>
                    <a:gd name="T29" fmla="*/ 15 h 29"/>
                    <a:gd name="T30" fmla="*/ 89 w 179"/>
                    <a:gd name="T31" fmla="*/ 6 h 29"/>
                    <a:gd name="T32" fmla="*/ 81 w 179"/>
                    <a:gd name="T33" fmla="*/ 5 h 29"/>
                    <a:gd name="T34" fmla="*/ 73 w 179"/>
                    <a:gd name="T35" fmla="*/ 4 h 29"/>
                    <a:gd name="T36" fmla="*/ 57 w 179"/>
                    <a:gd name="T37" fmla="*/ 4 h 29"/>
                    <a:gd name="T38" fmla="*/ 42 w 179"/>
                    <a:gd name="T39" fmla="*/ 5 h 29"/>
                    <a:gd name="T40" fmla="*/ 28 w 179"/>
                    <a:gd name="T41" fmla="*/ 7 h 29"/>
                    <a:gd name="T42" fmla="*/ 9 w 179"/>
                    <a:gd name="T43" fmla="*/ 13 h 29"/>
                    <a:gd name="T44" fmla="*/ 4 w 179"/>
                    <a:gd name="T45" fmla="*/ 15 h 29"/>
                    <a:gd name="T46" fmla="*/ 2 w 179"/>
                    <a:gd name="T47" fmla="*/ 15 h 29"/>
                    <a:gd name="T48" fmla="*/ 0 w 179"/>
                    <a:gd name="T49" fmla="*/ 1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79" h="29">
                      <a:moveTo>
                        <a:pt x="0" y="12"/>
                      </a:moveTo>
                      <a:cubicBezTo>
                        <a:pt x="0" y="12"/>
                        <a:pt x="3" y="11"/>
                        <a:pt x="8" y="9"/>
                      </a:cubicBezTo>
                      <a:cubicBezTo>
                        <a:pt x="13" y="7"/>
                        <a:pt x="19" y="5"/>
                        <a:pt x="28" y="3"/>
                      </a:cubicBezTo>
                      <a:cubicBezTo>
                        <a:pt x="32" y="2"/>
                        <a:pt x="36" y="2"/>
                        <a:pt x="41" y="1"/>
                      </a:cubicBezTo>
                      <a:cubicBezTo>
                        <a:pt x="46" y="1"/>
                        <a:pt x="51" y="0"/>
                        <a:pt x="57" y="0"/>
                      </a:cubicBezTo>
                      <a:cubicBezTo>
                        <a:pt x="67" y="0"/>
                        <a:pt x="79" y="0"/>
                        <a:pt x="90" y="2"/>
                      </a:cubicBezTo>
                      <a:cubicBezTo>
                        <a:pt x="112" y="5"/>
                        <a:pt x="133" y="17"/>
                        <a:pt x="150" y="21"/>
                      </a:cubicBezTo>
                      <a:cubicBezTo>
                        <a:pt x="159" y="23"/>
                        <a:pt x="166" y="24"/>
                        <a:pt x="171" y="25"/>
                      </a:cubicBezTo>
                      <a:cubicBezTo>
                        <a:pt x="174" y="25"/>
                        <a:pt x="176" y="25"/>
                        <a:pt x="177" y="25"/>
                      </a:cubicBezTo>
                      <a:cubicBezTo>
                        <a:pt x="179" y="25"/>
                        <a:pt x="179" y="25"/>
                        <a:pt x="179" y="25"/>
                      </a:cubicBezTo>
                      <a:cubicBezTo>
                        <a:pt x="179" y="29"/>
                        <a:pt x="179" y="29"/>
                        <a:pt x="179" y="29"/>
                      </a:cubicBezTo>
                      <a:cubicBezTo>
                        <a:pt x="179" y="29"/>
                        <a:pt x="178" y="29"/>
                        <a:pt x="177" y="29"/>
                      </a:cubicBezTo>
                      <a:cubicBezTo>
                        <a:pt x="176" y="29"/>
                        <a:pt x="174" y="29"/>
                        <a:pt x="171" y="28"/>
                      </a:cubicBezTo>
                      <a:cubicBezTo>
                        <a:pt x="166" y="28"/>
                        <a:pt x="158" y="27"/>
                        <a:pt x="149" y="25"/>
                      </a:cubicBezTo>
                      <a:cubicBezTo>
                        <a:pt x="140" y="23"/>
                        <a:pt x="131" y="19"/>
                        <a:pt x="121" y="15"/>
                      </a:cubicBezTo>
                      <a:cubicBezTo>
                        <a:pt x="111" y="11"/>
                        <a:pt x="100" y="7"/>
                        <a:pt x="89" y="6"/>
                      </a:cubicBezTo>
                      <a:cubicBezTo>
                        <a:pt x="87" y="5"/>
                        <a:pt x="84" y="5"/>
                        <a:pt x="81" y="5"/>
                      </a:cubicBezTo>
                      <a:cubicBezTo>
                        <a:pt x="78" y="4"/>
                        <a:pt x="76" y="4"/>
                        <a:pt x="73" y="4"/>
                      </a:cubicBezTo>
                      <a:cubicBezTo>
                        <a:pt x="67" y="4"/>
                        <a:pt x="62" y="3"/>
                        <a:pt x="57" y="4"/>
                      </a:cubicBezTo>
                      <a:cubicBezTo>
                        <a:pt x="51" y="4"/>
                        <a:pt x="46" y="4"/>
                        <a:pt x="42" y="5"/>
                      </a:cubicBezTo>
                      <a:cubicBezTo>
                        <a:pt x="37" y="5"/>
                        <a:pt x="32" y="6"/>
                        <a:pt x="28" y="7"/>
                      </a:cubicBezTo>
                      <a:cubicBezTo>
                        <a:pt x="20" y="9"/>
                        <a:pt x="14" y="11"/>
                        <a:pt x="9" y="13"/>
                      </a:cubicBezTo>
                      <a:cubicBezTo>
                        <a:pt x="7" y="13"/>
                        <a:pt x="5" y="14"/>
                        <a:pt x="4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7" name="Freeform 86"/>
                <p:cNvSpPr>
                  <a:spLocks noEditPoints="1"/>
                </p:cNvSpPr>
                <p:nvPr/>
              </p:nvSpPr>
              <p:spPr bwMode="auto">
                <a:xfrm>
                  <a:off x="8754" y="9171"/>
                  <a:ext cx="79" cy="73"/>
                </a:xfrm>
                <a:custGeom>
                  <a:avLst/>
                  <a:gdLst>
                    <a:gd name="T0" fmla="*/ 2 w 15"/>
                    <a:gd name="T1" fmla="*/ 9 h 14"/>
                    <a:gd name="T2" fmla="*/ 10 w 15"/>
                    <a:gd name="T3" fmla="*/ 13 h 14"/>
                    <a:gd name="T4" fmla="*/ 14 w 15"/>
                    <a:gd name="T5" fmla="*/ 5 h 14"/>
                    <a:gd name="T6" fmla="*/ 5 w 15"/>
                    <a:gd name="T7" fmla="*/ 1 h 14"/>
                    <a:gd name="T8" fmla="*/ 2 w 15"/>
                    <a:gd name="T9" fmla="*/ 9 h 14"/>
                    <a:gd name="T10" fmla="*/ 5 w 15"/>
                    <a:gd name="T11" fmla="*/ 8 h 14"/>
                    <a:gd name="T12" fmla="*/ 7 w 15"/>
                    <a:gd name="T13" fmla="*/ 4 h 14"/>
                    <a:gd name="T14" fmla="*/ 10 w 15"/>
                    <a:gd name="T15" fmla="*/ 6 h 14"/>
                    <a:gd name="T16" fmla="*/ 9 w 15"/>
                    <a:gd name="T17" fmla="*/ 10 h 14"/>
                    <a:gd name="T18" fmla="*/ 5 w 15"/>
                    <a:gd name="T19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4">
                      <a:moveTo>
                        <a:pt x="2" y="9"/>
                      </a:moveTo>
                      <a:cubicBezTo>
                        <a:pt x="3" y="13"/>
                        <a:pt x="7" y="14"/>
                        <a:pt x="10" y="13"/>
                      </a:cubicBezTo>
                      <a:cubicBezTo>
                        <a:pt x="13" y="12"/>
                        <a:pt x="15" y="8"/>
                        <a:pt x="14" y="5"/>
                      </a:cubicBezTo>
                      <a:cubicBezTo>
                        <a:pt x="12" y="1"/>
                        <a:pt x="9" y="0"/>
                        <a:pt x="5" y="1"/>
                      </a:cubicBezTo>
                      <a:cubicBezTo>
                        <a:pt x="2" y="2"/>
                        <a:pt x="0" y="6"/>
                        <a:pt x="2" y="9"/>
                      </a:cubicBezTo>
                      <a:close/>
                      <a:moveTo>
                        <a:pt x="5" y="8"/>
                      </a:moveTo>
                      <a:cubicBezTo>
                        <a:pt x="4" y="7"/>
                        <a:pt x="5" y="5"/>
                        <a:pt x="7" y="4"/>
                      </a:cubicBezTo>
                      <a:cubicBezTo>
                        <a:pt x="8" y="4"/>
                        <a:pt x="10" y="5"/>
                        <a:pt x="10" y="6"/>
                      </a:cubicBezTo>
                      <a:cubicBezTo>
                        <a:pt x="11" y="7"/>
                        <a:pt x="10" y="9"/>
                        <a:pt x="9" y="10"/>
                      </a:cubicBezTo>
                      <a:cubicBezTo>
                        <a:pt x="7" y="10"/>
                        <a:pt x="6" y="10"/>
                        <a:pt x="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8" name="Freeform 87"/>
                <p:cNvSpPr/>
                <p:nvPr/>
              </p:nvSpPr>
              <p:spPr bwMode="auto">
                <a:xfrm>
                  <a:off x="7738" y="9128"/>
                  <a:ext cx="995" cy="155"/>
                </a:xfrm>
                <a:custGeom>
                  <a:avLst/>
                  <a:gdLst>
                    <a:gd name="T0" fmla="*/ 0 w 188"/>
                    <a:gd name="T1" fmla="*/ 0 h 29"/>
                    <a:gd name="T2" fmla="*/ 8 w 188"/>
                    <a:gd name="T3" fmla="*/ 0 h 29"/>
                    <a:gd name="T4" fmla="*/ 29 w 188"/>
                    <a:gd name="T5" fmla="*/ 1 h 29"/>
                    <a:gd name="T6" fmla="*/ 58 w 188"/>
                    <a:gd name="T7" fmla="*/ 7 h 29"/>
                    <a:gd name="T8" fmla="*/ 91 w 188"/>
                    <a:gd name="T9" fmla="*/ 20 h 29"/>
                    <a:gd name="T10" fmla="*/ 126 w 188"/>
                    <a:gd name="T11" fmla="*/ 25 h 29"/>
                    <a:gd name="T12" fmla="*/ 157 w 188"/>
                    <a:gd name="T13" fmla="*/ 25 h 29"/>
                    <a:gd name="T14" fmla="*/ 179 w 188"/>
                    <a:gd name="T15" fmla="*/ 21 h 29"/>
                    <a:gd name="T16" fmla="*/ 187 w 188"/>
                    <a:gd name="T17" fmla="*/ 18 h 29"/>
                    <a:gd name="T18" fmla="*/ 188 w 188"/>
                    <a:gd name="T19" fmla="*/ 22 h 29"/>
                    <a:gd name="T20" fmla="*/ 180 w 188"/>
                    <a:gd name="T21" fmla="*/ 24 h 29"/>
                    <a:gd name="T22" fmla="*/ 157 w 188"/>
                    <a:gd name="T23" fmla="*/ 28 h 29"/>
                    <a:gd name="T24" fmla="*/ 126 w 188"/>
                    <a:gd name="T25" fmla="*/ 29 h 29"/>
                    <a:gd name="T26" fmla="*/ 90 w 188"/>
                    <a:gd name="T27" fmla="*/ 23 h 29"/>
                    <a:gd name="T28" fmla="*/ 57 w 188"/>
                    <a:gd name="T29" fmla="*/ 11 h 29"/>
                    <a:gd name="T30" fmla="*/ 29 w 188"/>
                    <a:gd name="T31" fmla="*/ 5 h 29"/>
                    <a:gd name="T32" fmla="*/ 8 w 188"/>
                    <a:gd name="T33" fmla="*/ 4 h 29"/>
                    <a:gd name="T34" fmla="*/ 0 w 188"/>
                    <a:gd name="T35" fmla="*/ 4 h 29"/>
                    <a:gd name="T36" fmla="*/ 0 w 188"/>
                    <a:gd name="T3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8" h="29">
                      <a:moveTo>
                        <a:pt x="0" y="0"/>
                      </a:moveTo>
                      <a:cubicBezTo>
                        <a:pt x="0" y="0"/>
                        <a:pt x="3" y="0"/>
                        <a:pt x="8" y="0"/>
                      </a:cubicBezTo>
                      <a:cubicBezTo>
                        <a:pt x="13" y="0"/>
                        <a:pt x="20" y="0"/>
                        <a:pt x="29" y="1"/>
                      </a:cubicBezTo>
                      <a:cubicBezTo>
                        <a:pt x="38" y="2"/>
                        <a:pt x="48" y="4"/>
                        <a:pt x="58" y="7"/>
                      </a:cubicBezTo>
                      <a:cubicBezTo>
                        <a:pt x="69" y="11"/>
                        <a:pt x="80" y="16"/>
                        <a:pt x="91" y="20"/>
                      </a:cubicBezTo>
                      <a:cubicBezTo>
                        <a:pt x="103" y="23"/>
                        <a:pt x="115" y="25"/>
                        <a:pt x="126" y="25"/>
                      </a:cubicBezTo>
                      <a:cubicBezTo>
                        <a:pt x="137" y="26"/>
                        <a:pt x="148" y="25"/>
                        <a:pt x="157" y="25"/>
                      </a:cubicBezTo>
                      <a:cubicBezTo>
                        <a:pt x="166" y="24"/>
                        <a:pt x="174" y="22"/>
                        <a:pt x="179" y="21"/>
                      </a:cubicBezTo>
                      <a:cubicBezTo>
                        <a:pt x="184" y="19"/>
                        <a:pt x="187" y="18"/>
                        <a:pt x="187" y="18"/>
                      </a:cubicBezTo>
                      <a:cubicBezTo>
                        <a:pt x="188" y="22"/>
                        <a:pt x="188" y="22"/>
                        <a:pt x="188" y="22"/>
                      </a:cubicBezTo>
                      <a:cubicBezTo>
                        <a:pt x="188" y="22"/>
                        <a:pt x="185" y="23"/>
                        <a:pt x="180" y="24"/>
                      </a:cubicBezTo>
                      <a:cubicBezTo>
                        <a:pt x="174" y="26"/>
                        <a:pt x="167" y="27"/>
                        <a:pt x="157" y="28"/>
                      </a:cubicBezTo>
                      <a:cubicBezTo>
                        <a:pt x="148" y="29"/>
                        <a:pt x="138" y="29"/>
                        <a:pt x="126" y="29"/>
                      </a:cubicBezTo>
                      <a:cubicBezTo>
                        <a:pt x="115" y="28"/>
                        <a:pt x="102" y="27"/>
                        <a:pt x="90" y="23"/>
                      </a:cubicBezTo>
                      <a:cubicBezTo>
                        <a:pt x="78" y="19"/>
                        <a:pt x="67" y="14"/>
                        <a:pt x="57" y="11"/>
                      </a:cubicBezTo>
                      <a:cubicBezTo>
                        <a:pt x="47" y="7"/>
                        <a:pt x="37" y="6"/>
                        <a:pt x="29" y="5"/>
                      </a:cubicBezTo>
                      <a:cubicBezTo>
                        <a:pt x="20" y="4"/>
                        <a:pt x="13" y="4"/>
                        <a:pt x="8" y="4"/>
                      </a:cubicBezTo>
                      <a:cubicBezTo>
                        <a:pt x="3" y="4"/>
                        <a:pt x="0" y="4"/>
                        <a:pt x="0" y="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9" name="Freeform 88"/>
                <p:cNvSpPr/>
                <p:nvPr/>
              </p:nvSpPr>
              <p:spPr bwMode="auto">
                <a:xfrm>
                  <a:off x="5742" y="9048"/>
                  <a:ext cx="1989" cy="202"/>
                </a:xfrm>
                <a:custGeom>
                  <a:avLst/>
                  <a:gdLst>
                    <a:gd name="T0" fmla="*/ 2 w 376"/>
                    <a:gd name="T1" fmla="*/ 27 h 38"/>
                    <a:gd name="T2" fmla="*/ 6 w 376"/>
                    <a:gd name="T3" fmla="*/ 29 h 38"/>
                    <a:gd name="T4" fmla="*/ 16 w 376"/>
                    <a:gd name="T5" fmla="*/ 32 h 38"/>
                    <a:gd name="T6" fmla="*/ 20 w 376"/>
                    <a:gd name="T7" fmla="*/ 33 h 38"/>
                    <a:gd name="T8" fmla="*/ 24 w 376"/>
                    <a:gd name="T9" fmla="*/ 34 h 38"/>
                    <a:gd name="T10" fmla="*/ 33 w 376"/>
                    <a:gd name="T11" fmla="*/ 35 h 38"/>
                    <a:gd name="T12" fmla="*/ 53 w 376"/>
                    <a:gd name="T13" fmla="*/ 30 h 38"/>
                    <a:gd name="T14" fmla="*/ 80 w 376"/>
                    <a:gd name="T15" fmla="*/ 17 h 38"/>
                    <a:gd name="T16" fmla="*/ 113 w 376"/>
                    <a:gd name="T17" fmla="*/ 5 h 38"/>
                    <a:gd name="T18" fmla="*/ 151 w 376"/>
                    <a:gd name="T19" fmla="*/ 0 h 38"/>
                    <a:gd name="T20" fmla="*/ 171 w 376"/>
                    <a:gd name="T21" fmla="*/ 2 h 38"/>
                    <a:gd name="T22" fmla="*/ 176 w 376"/>
                    <a:gd name="T23" fmla="*/ 3 h 38"/>
                    <a:gd name="T24" fmla="*/ 181 w 376"/>
                    <a:gd name="T25" fmla="*/ 5 h 38"/>
                    <a:gd name="T26" fmla="*/ 190 w 376"/>
                    <a:gd name="T27" fmla="*/ 8 h 38"/>
                    <a:gd name="T28" fmla="*/ 223 w 376"/>
                    <a:gd name="T29" fmla="*/ 22 h 38"/>
                    <a:gd name="T30" fmla="*/ 255 w 376"/>
                    <a:gd name="T31" fmla="*/ 27 h 38"/>
                    <a:gd name="T32" fmla="*/ 286 w 376"/>
                    <a:gd name="T33" fmla="*/ 25 h 38"/>
                    <a:gd name="T34" fmla="*/ 313 w 376"/>
                    <a:gd name="T35" fmla="*/ 18 h 38"/>
                    <a:gd name="T36" fmla="*/ 337 w 376"/>
                    <a:gd name="T37" fmla="*/ 9 h 38"/>
                    <a:gd name="T38" fmla="*/ 358 w 376"/>
                    <a:gd name="T39" fmla="*/ 4 h 38"/>
                    <a:gd name="T40" fmla="*/ 371 w 376"/>
                    <a:gd name="T41" fmla="*/ 2 h 38"/>
                    <a:gd name="T42" fmla="*/ 376 w 376"/>
                    <a:gd name="T43" fmla="*/ 2 h 38"/>
                    <a:gd name="T44" fmla="*/ 376 w 376"/>
                    <a:gd name="T45" fmla="*/ 6 h 38"/>
                    <a:gd name="T46" fmla="*/ 371 w 376"/>
                    <a:gd name="T47" fmla="*/ 6 h 38"/>
                    <a:gd name="T48" fmla="*/ 358 w 376"/>
                    <a:gd name="T49" fmla="*/ 7 h 38"/>
                    <a:gd name="T50" fmla="*/ 338 w 376"/>
                    <a:gd name="T51" fmla="*/ 12 h 38"/>
                    <a:gd name="T52" fmla="*/ 314 w 376"/>
                    <a:gd name="T53" fmla="*/ 21 h 38"/>
                    <a:gd name="T54" fmla="*/ 287 w 376"/>
                    <a:gd name="T55" fmla="*/ 29 h 38"/>
                    <a:gd name="T56" fmla="*/ 255 w 376"/>
                    <a:gd name="T57" fmla="*/ 31 h 38"/>
                    <a:gd name="T58" fmla="*/ 222 w 376"/>
                    <a:gd name="T59" fmla="*/ 26 h 38"/>
                    <a:gd name="T60" fmla="*/ 189 w 376"/>
                    <a:gd name="T61" fmla="*/ 12 h 38"/>
                    <a:gd name="T62" fmla="*/ 151 w 376"/>
                    <a:gd name="T63" fmla="*/ 4 h 38"/>
                    <a:gd name="T64" fmla="*/ 114 w 376"/>
                    <a:gd name="T65" fmla="*/ 9 h 38"/>
                    <a:gd name="T66" fmla="*/ 81 w 376"/>
                    <a:gd name="T67" fmla="*/ 20 h 38"/>
                    <a:gd name="T68" fmla="*/ 55 w 376"/>
                    <a:gd name="T69" fmla="*/ 33 h 38"/>
                    <a:gd name="T70" fmla="*/ 33 w 376"/>
                    <a:gd name="T71" fmla="*/ 38 h 38"/>
                    <a:gd name="T72" fmla="*/ 23 w 376"/>
                    <a:gd name="T73" fmla="*/ 38 h 38"/>
                    <a:gd name="T74" fmla="*/ 19 w 376"/>
                    <a:gd name="T75" fmla="*/ 37 h 38"/>
                    <a:gd name="T76" fmla="*/ 15 w 376"/>
                    <a:gd name="T77" fmla="*/ 36 h 38"/>
                    <a:gd name="T78" fmla="*/ 4 w 376"/>
                    <a:gd name="T79" fmla="*/ 32 h 38"/>
                    <a:gd name="T80" fmla="*/ 0 w 376"/>
                    <a:gd name="T81" fmla="*/ 31 h 38"/>
                    <a:gd name="T82" fmla="*/ 2 w 376"/>
                    <a:gd name="T83" fmla="*/ 2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76" h="38">
                      <a:moveTo>
                        <a:pt x="2" y="27"/>
                      </a:moveTo>
                      <a:cubicBezTo>
                        <a:pt x="2" y="27"/>
                        <a:pt x="3" y="28"/>
                        <a:pt x="6" y="29"/>
                      </a:cubicBezTo>
                      <a:cubicBezTo>
                        <a:pt x="8" y="30"/>
                        <a:pt x="12" y="31"/>
                        <a:pt x="16" y="32"/>
                      </a:cubicBezTo>
                      <a:cubicBezTo>
                        <a:pt x="18" y="33"/>
                        <a:pt x="19" y="33"/>
                        <a:pt x="20" y="33"/>
                      </a:cubicBezTo>
                      <a:cubicBezTo>
                        <a:pt x="21" y="33"/>
                        <a:pt x="23" y="34"/>
                        <a:pt x="24" y="34"/>
                      </a:cubicBezTo>
                      <a:cubicBezTo>
                        <a:pt x="27" y="35"/>
                        <a:pt x="30" y="35"/>
                        <a:pt x="33" y="35"/>
                      </a:cubicBezTo>
                      <a:cubicBezTo>
                        <a:pt x="39" y="35"/>
                        <a:pt x="46" y="33"/>
                        <a:pt x="53" y="30"/>
                      </a:cubicBezTo>
                      <a:cubicBezTo>
                        <a:pt x="61" y="27"/>
                        <a:pt x="70" y="22"/>
                        <a:pt x="80" y="17"/>
                      </a:cubicBezTo>
                      <a:cubicBezTo>
                        <a:pt x="90" y="12"/>
                        <a:pt x="101" y="8"/>
                        <a:pt x="113" y="5"/>
                      </a:cubicBezTo>
                      <a:cubicBezTo>
                        <a:pt x="125" y="2"/>
                        <a:pt x="137" y="0"/>
                        <a:pt x="151" y="0"/>
                      </a:cubicBezTo>
                      <a:cubicBezTo>
                        <a:pt x="157" y="0"/>
                        <a:pt x="164" y="1"/>
                        <a:pt x="171" y="2"/>
                      </a:cubicBezTo>
                      <a:cubicBezTo>
                        <a:pt x="176" y="3"/>
                        <a:pt x="176" y="3"/>
                        <a:pt x="176" y="3"/>
                      </a:cubicBezTo>
                      <a:cubicBezTo>
                        <a:pt x="178" y="4"/>
                        <a:pt x="179" y="4"/>
                        <a:pt x="181" y="5"/>
                      </a:cubicBezTo>
                      <a:cubicBezTo>
                        <a:pt x="184" y="6"/>
                        <a:pt x="187" y="7"/>
                        <a:pt x="190" y="8"/>
                      </a:cubicBezTo>
                      <a:cubicBezTo>
                        <a:pt x="202" y="14"/>
                        <a:pt x="213" y="19"/>
                        <a:pt x="223" y="22"/>
                      </a:cubicBezTo>
                      <a:cubicBezTo>
                        <a:pt x="234" y="26"/>
                        <a:pt x="244" y="27"/>
                        <a:pt x="255" y="27"/>
                      </a:cubicBezTo>
                      <a:cubicBezTo>
                        <a:pt x="266" y="27"/>
                        <a:pt x="277" y="27"/>
                        <a:pt x="286" y="25"/>
                      </a:cubicBezTo>
                      <a:cubicBezTo>
                        <a:pt x="296" y="24"/>
                        <a:pt x="305" y="21"/>
                        <a:pt x="313" y="18"/>
                      </a:cubicBezTo>
                      <a:cubicBezTo>
                        <a:pt x="321" y="14"/>
                        <a:pt x="330" y="11"/>
                        <a:pt x="337" y="9"/>
                      </a:cubicBezTo>
                      <a:cubicBezTo>
                        <a:pt x="345" y="6"/>
                        <a:pt x="352" y="5"/>
                        <a:pt x="358" y="4"/>
                      </a:cubicBezTo>
                      <a:cubicBezTo>
                        <a:pt x="363" y="3"/>
                        <a:pt x="368" y="3"/>
                        <a:pt x="371" y="2"/>
                      </a:cubicBezTo>
                      <a:cubicBezTo>
                        <a:pt x="374" y="2"/>
                        <a:pt x="376" y="2"/>
                        <a:pt x="376" y="2"/>
                      </a:cubicBezTo>
                      <a:cubicBezTo>
                        <a:pt x="376" y="6"/>
                        <a:pt x="376" y="6"/>
                        <a:pt x="376" y="6"/>
                      </a:cubicBezTo>
                      <a:cubicBezTo>
                        <a:pt x="376" y="6"/>
                        <a:pt x="374" y="6"/>
                        <a:pt x="371" y="6"/>
                      </a:cubicBezTo>
                      <a:cubicBezTo>
                        <a:pt x="368" y="6"/>
                        <a:pt x="364" y="7"/>
                        <a:pt x="358" y="7"/>
                      </a:cubicBezTo>
                      <a:cubicBezTo>
                        <a:pt x="353" y="8"/>
                        <a:pt x="346" y="10"/>
                        <a:pt x="338" y="12"/>
                      </a:cubicBezTo>
                      <a:cubicBezTo>
                        <a:pt x="331" y="14"/>
                        <a:pt x="323" y="18"/>
                        <a:pt x="314" y="21"/>
                      </a:cubicBezTo>
                      <a:cubicBezTo>
                        <a:pt x="306" y="24"/>
                        <a:pt x="297" y="27"/>
                        <a:pt x="287" y="29"/>
                      </a:cubicBezTo>
                      <a:cubicBezTo>
                        <a:pt x="277" y="31"/>
                        <a:pt x="266" y="31"/>
                        <a:pt x="255" y="31"/>
                      </a:cubicBezTo>
                      <a:cubicBezTo>
                        <a:pt x="244" y="31"/>
                        <a:pt x="233" y="29"/>
                        <a:pt x="222" y="26"/>
                      </a:cubicBezTo>
                      <a:cubicBezTo>
                        <a:pt x="211" y="22"/>
                        <a:pt x="201" y="17"/>
                        <a:pt x="189" y="12"/>
                      </a:cubicBezTo>
                      <a:cubicBezTo>
                        <a:pt x="177" y="7"/>
                        <a:pt x="163" y="3"/>
                        <a:pt x="151" y="4"/>
                      </a:cubicBezTo>
                      <a:cubicBezTo>
                        <a:pt x="138" y="4"/>
                        <a:pt x="125" y="6"/>
                        <a:pt x="114" y="9"/>
                      </a:cubicBezTo>
                      <a:cubicBezTo>
                        <a:pt x="102" y="12"/>
                        <a:pt x="91" y="16"/>
                        <a:pt x="81" y="20"/>
                      </a:cubicBezTo>
                      <a:cubicBezTo>
                        <a:pt x="71" y="25"/>
                        <a:pt x="63" y="30"/>
                        <a:pt x="55" y="33"/>
                      </a:cubicBezTo>
                      <a:cubicBezTo>
                        <a:pt x="47" y="37"/>
                        <a:pt x="39" y="38"/>
                        <a:pt x="33" y="38"/>
                      </a:cubicBezTo>
                      <a:cubicBezTo>
                        <a:pt x="29" y="38"/>
                        <a:pt x="26" y="38"/>
                        <a:pt x="23" y="38"/>
                      </a:cubicBezTo>
                      <a:cubicBezTo>
                        <a:pt x="22" y="37"/>
                        <a:pt x="21" y="37"/>
                        <a:pt x="19" y="37"/>
                      </a:cubicBezTo>
                      <a:cubicBezTo>
                        <a:pt x="18" y="37"/>
                        <a:pt x="17" y="36"/>
                        <a:pt x="15" y="36"/>
                      </a:cubicBezTo>
                      <a:cubicBezTo>
                        <a:pt x="11" y="35"/>
                        <a:pt x="7" y="33"/>
                        <a:pt x="4" y="32"/>
                      </a:cubicBezTo>
                      <a:cubicBezTo>
                        <a:pt x="2" y="31"/>
                        <a:pt x="0" y="31"/>
                        <a:pt x="0" y="31"/>
                      </a:cubicBezTo>
                      <a:lnTo>
                        <a:pt x="2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0" name="Freeform 89"/>
                <p:cNvSpPr/>
                <p:nvPr/>
              </p:nvSpPr>
              <p:spPr bwMode="auto">
                <a:xfrm>
                  <a:off x="6769" y="9128"/>
                  <a:ext cx="963" cy="155"/>
                </a:xfrm>
                <a:custGeom>
                  <a:avLst/>
                  <a:gdLst>
                    <a:gd name="T0" fmla="*/ 2 w 182"/>
                    <a:gd name="T1" fmla="*/ 10 h 29"/>
                    <a:gd name="T2" fmla="*/ 9 w 182"/>
                    <a:gd name="T3" fmla="*/ 14 h 29"/>
                    <a:gd name="T4" fmla="*/ 29 w 182"/>
                    <a:gd name="T5" fmla="*/ 21 h 29"/>
                    <a:gd name="T6" fmla="*/ 43 w 182"/>
                    <a:gd name="T7" fmla="*/ 24 h 29"/>
                    <a:gd name="T8" fmla="*/ 59 w 182"/>
                    <a:gd name="T9" fmla="*/ 25 h 29"/>
                    <a:gd name="T10" fmla="*/ 93 w 182"/>
                    <a:gd name="T11" fmla="*/ 23 h 29"/>
                    <a:gd name="T12" fmla="*/ 126 w 182"/>
                    <a:gd name="T13" fmla="*/ 14 h 29"/>
                    <a:gd name="T14" fmla="*/ 154 w 182"/>
                    <a:gd name="T15" fmla="*/ 4 h 29"/>
                    <a:gd name="T16" fmla="*/ 174 w 182"/>
                    <a:gd name="T17" fmla="*/ 1 h 29"/>
                    <a:gd name="T18" fmla="*/ 180 w 182"/>
                    <a:gd name="T19" fmla="*/ 0 h 29"/>
                    <a:gd name="T20" fmla="*/ 182 w 182"/>
                    <a:gd name="T21" fmla="*/ 0 h 29"/>
                    <a:gd name="T22" fmla="*/ 182 w 182"/>
                    <a:gd name="T23" fmla="*/ 4 h 29"/>
                    <a:gd name="T24" fmla="*/ 180 w 182"/>
                    <a:gd name="T25" fmla="*/ 4 h 29"/>
                    <a:gd name="T26" fmla="*/ 175 w 182"/>
                    <a:gd name="T27" fmla="*/ 4 h 29"/>
                    <a:gd name="T28" fmla="*/ 155 w 182"/>
                    <a:gd name="T29" fmla="*/ 8 h 29"/>
                    <a:gd name="T30" fmla="*/ 128 w 182"/>
                    <a:gd name="T31" fmla="*/ 17 h 29"/>
                    <a:gd name="T32" fmla="*/ 94 w 182"/>
                    <a:gd name="T33" fmla="*/ 27 h 29"/>
                    <a:gd name="T34" fmla="*/ 59 w 182"/>
                    <a:gd name="T35" fmla="*/ 29 h 29"/>
                    <a:gd name="T36" fmla="*/ 43 w 182"/>
                    <a:gd name="T37" fmla="*/ 28 h 29"/>
                    <a:gd name="T38" fmla="*/ 28 w 182"/>
                    <a:gd name="T39" fmla="*/ 24 h 29"/>
                    <a:gd name="T40" fmla="*/ 16 w 182"/>
                    <a:gd name="T41" fmla="*/ 21 h 29"/>
                    <a:gd name="T42" fmla="*/ 8 w 182"/>
                    <a:gd name="T43" fmla="*/ 17 h 29"/>
                    <a:gd name="T44" fmla="*/ 0 w 182"/>
                    <a:gd name="T45" fmla="*/ 14 h 29"/>
                    <a:gd name="T46" fmla="*/ 2 w 182"/>
                    <a:gd name="T47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2" h="29">
                      <a:moveTo>
                        <a:pt x="2" y="10"/>
                      </a:moveTo>
                      <a:cubicBezTo>
                        <a:pt x="2" y="10"/>
                        <a:pt x="4" y="11"/>
                        <a:pt x="9" y="14"/>
                      </a:cubicBezTo>
                      <a:cubicBezTo>
                        <a:pt x="14" y="16"/>
                        <a:pt x="21" y="19"/>
                        <a:pt x="29" y="21"/>
                      </a:cubicBezTo>
                      <a:cubicBezTo>
                        <a:pt x="33" y="22"/>
                        <a:pt x="38" y="23"/>
                        <a:pt x="43" y="24"/>
                      </a:cubicBezTo>
                      <a:cubicBezTo>
                        <a:pt x="48" y="25"/>
                        <a:pt x="53" y="25"/>
                        <a:pt x="59" y="25"/>
                      </a:cubicBezTo>
                      <a:cubicBezTo>
                        <a:pt x="70" y="26"/>
                        <a:pt x="82" y="25"/>
                        <a:pt x="93" y="23"/>
                      </a:cubicBezTo>
                      <a:cubicBezTo>
                        <a:pt x="105" y="22"/>
                        <a:pt x="116" y="18"/>
                        <a:pt x="126" y="14"/>
                      </a:cubicBezTo>
                      <a:cubicBezTo>
                        <a:pt x="137" y="10"/>
                        <a:pt x="146" y="6"/>
                        <a:pt x="154" y="4"/>
                      </a:cubicBezTo>
                      <a:cubicBezTo>
                        <a:pt x="162" y="2"/>
                        <a:pt x="169" y="1"/>
                        <a:pt x="174" y="1"/>
                      </a:cubicBezTo>
                      <a:cubicBezTo>
                        <a:pt x="177" y="1"/>
                        <a:pt x="179" y="0"/>
                        <a:pt x="180" y="0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82" y="4"/>
                        <a:pt x="182" y="4"/>
                        <a:pt x="182" y="4"/>
                      </a:cubicBezTo>
                      <a:cubicBezTo>
                        <a:pt x="182" y="4"/>
                        <a:pt x="182" y="4"/>
                        <a:pt x="180" y="4"/>
                      </a:cubicBezTo>
                      <a:cubicBezTo>
                        <a:pt x="179" y="4"/>
                        <a:pt x="177" y="4"/>
                        <a:pt x="175" y="4"/>
                      </a:cubicBezTo>
                      <a:cubicBezTo>
                        <a:pt x="170" y="5"/>
                        <a:pt x="163" y="6"/>
                        <a:pt x="155" y="8"/>
                      </a:cubicBezTo>
                      <a:cubicBezTo>
                        <a:pt x="147" y="9"/>
                        <a:pt x="138" y="13"/>
                        <a:pt x="128" y="17"/>
                      </a:cubicBezTo>
                      <a:cubicBezTo>
                        <a:pt x="118" y="21"/>
                        <a:pt x="106" y="25"/>
                        <a:pt x="94" y="27"/>
                      </a:cubicBezTo>
                      <a:cubicBezTo>
                        <a:pt x="82" y="29"/>
                        <a:pt x="70" y="29"/>
                        <a:pt x="59" y="29"/>
                      </a:cubicBezTo>
                      <a:cubicBezTo>
                        <a:pt x="53" y="29"/>
                        <a:pt x="48" y="28"/>
                        <a:pt x="43" y="28"/>
                      </a:cubicBezTo>
                      <a:cubicBezTo>
                        <a:pt x="37" y="27"/>
                        <a:pt x="33" y="26"/>
                        <a:pt x="28" y="24"/>
                      </a:cubicBezTo>
                      <a:cubicBezTo>
                        <a:pt x="24" y="23"/>
                        <a:pt x="20" y="22"/>
                        <a:pt x="16" y="21"/>
                      </a:cubicBezTo>
                      <a:cubicBezTo>
                        <a:pt x="13" y="19"/>
                        <a:pt x="10" y="18"/>
                        <a:pt x="8" y="17"/>
                      </a:cubicBezTo>
                      <a:cubicBezTo>
                        <a:pt x="3" y="15"/>
                        <a:pt x="0" y="14"/>
                        <a:pt x="0" y="14"/>
                      </a:cubicBezTo>
                      <a:lnTo>
                        <a:pt x="2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1" name="Freeform 90"/>
                <p:cNvSpPr>
                  <a:spLocks noEditPoints="1"/>
                </p:cNvSpPr>
                <p:nvPr/>
              </p:nvSpPr>
              <p:spPr bwMode="auto">
                <a:xfrm>
                  <a:off x="6715" y="9140"/>
                  <a:ext cx="75" cy="79"/>
                </a:xfrm>
                <a:custGeom>
                  <a:avLst/>
                  <a:gdLst>
                    <a:gd name="T0" fmla="*/ 1 w 14"/>
                    <a:gd name="T1" fmla="*/ 5 h 15"/>
                    <a:gd name="T2" fmla="*/ 4 w 14"/>
                    <a:gd name="T3" fmla="*/ 13 h 15"/>
                    <a:gd name="T4" fmla="*/ 13 w 14"/>
                    <a:gd name="T5" fmla="*/ 10 h 15"/>
                    <a:gd name="T6" fmla="*/ 10 w 14"/>
                    <a:gd name="T7" fmla="*/ 2 h 15"/>
                    <a:gd name="T8" fmla="*/ 1 w 14"/>
                    <a:gd name="T9" fmla="*/ 5 h 15"/>
                    <a:gd name="T10" fmla="*/ 4 w 14"/>
                    <a:gd name="T11" fmla="*/ 6 h 15"/>
                    <a:gd name="T12" fmla="*/ 8 w 14"/>
                    <a:gd name="T13" fmla="*/ 5 h 15"/>
                    <a:gd name="T14" fmla="*/ 10 w 14"/>
                    <a:gd name="T15" fmla="*/ 9 h 15"/>
                    <a:gd name="T16" fmla="*/ 6 w 14"/>
                    <a:gd name="T17" fmla="*/ 10 h 15"/>
                    <a:gd name="T18" fmla="*/ 4 w 14"/>
                    <a:gd name="T19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" y="5"/>
                      </a:moveTo>
                      <a:cubicBezTo>
                        <a:pt x="0" y="8"/>
                        <a:pt x="1" y="12"/>
                        <a:pt x="4" y="13"/>
                      </a:cubicBezTo>
                      <a:cubicBezTo>
                        <a:pt x="8" y="15"/>
                        <a:pt x="11" y="14"/>
                        <a:pt x="13" y="10"/>
                      </a:cubicBezTo>
                      <a:cubicBezTo>
                        <a:pt x="14" y="7"/>
                        <a:pt x="13" y="3"/>
                        <a:pt x="10" y="2"/>
                      </a:cubicBezTo>
                      <a:cubicBezTo>
                        <a:pt x="6" y="0"/>
                        <a:pt x="3" y="2"/>
                        <a:pt x="1" y="5"/>
                      </a:cubicBezTo>
                      <a:close/>
                      <a:moveTo>
                        <a:pt x="4" y="6"/>
                      </a:moveTo>
                      <a:cubicBezTo>
                        <a:pt x="5" y="5"/>
                        <a:pt x="7" y="4"/>
                        <a:pt x="8" y="5"/>
                      </a:cubicBezTo>
                      <a:cubicBezTo>
                        <a:pt x="10" y="6"/>
                        <a:pt x="10" y="7"/>
                        <a:pt x="10" y="9"/>
                      </a:cubicBez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4" y="9"/>
                        <a:pt x="4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2" name="Freeform 91"/>
                <p:cNvSpPr/>
                <p:nvPr/>
              </p:nvSpPr>
              <p:spPr bwMode="auto">
                <a:xfrm>
                  <a:off x="5720" y="9118"/>
                  <a:ext cx="975" cy="202"/>
                </a:xfrm>
                <a:custGeom>
                  <a:avLst/>
                  <a:gdLst>
                    <a:gd name="T0" fmla="*/ 1 w 184"/>
                    <a:gd name="T1" fmla="*/ 27 h 38"/>
                    <a:gd name="T2" fmla="*/ 9 w 184"/>
                    <a:gd name="T3" fmla="*/ 30 h 38"/>
                    <a:gd name="T4" fmla="*/ 31 w 184"/>
                    <a:gd name="T5" fmla="*/ 35 h 38"/>
                    <a:gd name="T6" fmla="*/ 38 w 184"/>
                    <a:gd name="T7" fmla="*/ 35 h 38"/>
                    <a:gd name="T8" fmla="*/ 46 w 184"/>
                    <a:gd name="T9" fmla="*/ 34 h 38"/>
                    <a:gd name="T10" fmla="*/ 62 w 184"/>
                    <a:gd name="T11" fmla="*/ 29 h 38"/>
                    <a:gd name="T12" fmla="*/ 93 w 184"/>
                    <a:gd name="T13" fmla="*/ 14 h 38"/>
                    <a:gd name="T14" fmla="*/ 126 w 184"/>
                    <a:gd name="T15" fmla="*/ 4 h 38"/>
                    <a:gd name="T16" fmla="*/ 155 w 184"/>
                    <a:gd name="T17" fmla="*/ 0 h 38"/>
                    <a:gd name="T18" fmla="*/ 176 w 184"/>
                    <a:gd name="T19" fmla="*/ 3 h 38"/>
                    <a:gd name="T20" fmla="*/ 184 w 184"/>
                    <a:gd name="T21" fmla="*/ 5 h 38"/>
                    <a:gd name="T22" fmla="*/ 182 w 184"/>
                    <a:gd name="T23" fmla="*/ 9 h 38"/>
                    <a:gd name="T24" fmla="*/ 181 w 184"/>
                    <a:gd name="T25" fmla="*/ 8 h 38"/>
                    <a:gd name="T26" fmla="*/ 175 w 184"/>
                    <a:gd name="T27" fmla="*/ 6 h 38"/>
                    <a:gd name="T28" fmla="*/ 155 w 184"/>
                    <a:gd name="T29" fmla="*/ 4 h 38"/>
                    <a:gd name="T30" fmla="*/ 127 w 184"/>
                    <a:gd name="T31" fmla="*/ 7 h 38"/>
                    <a:gd name="T32" fmla="*/ 95 w 184"/>
                    <a:gd name="T33" fmla="*/ 18 h 38"/>
                    <a:gd name="T34" fmla="*/ 63 w 184"/>
                    <a:gd name="T35" fmla="*/ 33 h 38"/>
                    <a:gd name="T36" fmla="*/ 46 w 184"/>
                    <a:gd name="T37" fmla="*/ 38 h 38"/>
                    <a:gd name="T38" fmla="*/ 38 w 184"/>
                    <a:gd name="T39" fmla="*/ 38 h 38"/>
                    <a:gd name="T40" fmla="*/ 30 w 184"/>
                    <a:gd name="T41" fmla="*/ 38 h 38"/>
                    <a:gd name="T42" fmla="*/ 8 w 184"/>
                    <a:gd name="T43" fmla="*/ 33 h 38"/>
                    <a:gd name="T44" fmla="*/ 0 w 184"/>
                    <a:gd name="T45" fmla="*/ 30 h 38"/>
                    <a:gd name="T46" fmla="*/ 1 w 184"/>
                    <a:gd name="T47" fmla="*/ 2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38">
                      <a:moveTo>
                        <a:pt x="1" y="27"/>
                      </a:moveTo>
                      <a:cubicBezTo>
                        <a:pt x="1" y="27"/>
                        <a:pt x="4" y="28"/>
                        <a:pt x="9" y="30"/>
                      </a:cubicBezTo>
                      <a:cubicBezTo>
                        <a:pt x="14" y="31"/>
                        <a:pt x="21" y="34"/>
                        <a:pt x="31" y="35"/>
                      </a:cubicBezTo>
                      <a:cubicBezTo>
                        <a:pt x="33" y="35"/>
                        <a:pt x="35" y="35"/>
                        <a:pt x="38" y="35"/>
                      </a:cubicBezTo>
                      <a:cubicBezTo>
                        <a:pt x="40" y="35"/>
                        <a:pt x="43" y="35"/>
                        <a:pt x="46" y="34"/>
                      </a:cubicBezTo>
                      <a:cubicBezTo>
                        <a:pt x="51" y="33"/>
                        <a:pt x="56" y="32"/>
                        <a:pt x="62" y="29"/>
                      </a:cubicBezTo>
                      <a:cubicBezTo>
                        <a:pt x="72" y="25"/>
                        <a:pt x="82" y="19"/>
                        <a:pt x="93" y="14"/>
                      </a:cubicBezTo>
                      <a:cubicBezTo>
                        <a:pt x="104" y="9"/>
                        <a:pt x="115" y="6"/>
                        <a:pt x="126" y="4"/>
                      </a:cubicBezTo>
                      <a:cubicBezTo>
                        <a:pt x="137" y="1"/>
                        <a:pt x="147" y="0"/>
                        <a:pt x="155" y="0"/>
                      </a:cubicBezTo>
                      <a:cubicBezTo>
                        <a:pt x="164" y="0"/>
                        <a:pt x="171" y="2"/>
                        <a:pt x="176" y="3"/>
                      </a:cubicBezTo>
                      <a:cubicBezTo>
                        <a:pt x="181" y="4"/>
                        <a:pt x="184" y="5"/>
                        <a:pt x="184" y="5"/>
                      </a:cubicBezTo>
                      <a:cubicBezTo>
                        <a:pt x="182" y="9"/>
                        <a:pt x="182" y="9"/>
                        <a:pt x="182" y="9"/>
                      </a:cubicBezTo>
                      <a:cubicBezTo>
                        <a:pt x="182" y="9"/>
                        <a:pt x="182" y="8"/>
                        <a:pt x="181" y="8"/>
                      </a:cubicBezTo>
                      <a:cubicBezTo>
                        <a:pt x="179" y="8"/>
                        <a:pt x="177" y="7"/>
                        <a:pt x="175" y="6"/>
                      </a:cubicBezTo>
                      <a:cubicBezTo>
                        <a:pt x="170" y="5"/>
                        <a:pt x="164" y="4"/>
                        <a:pt x="155" y="4"/>
                      </a:cubicBezTo>
                      <a:cubicBezTo>
                        <a:pt x="147" y="4"/>
                        <a:pt x="137" y="5"/>
                        <a:pt x="127" y="7"/>
                      </a:cubicBezTo>
                      <a:cubicBezTo>
                        <a:pt x="116" y="9"/>
                        <a:pt x="105" y="13"/>
                        <a:pt x="95" y="18"/>
                      </a:cubicBezTo>
                      <a:cubicBezTo>
                        <a:pt x="84" y="22"/>
                        <a:pt x="74" y="28"/>
                        <a:pt x="63" y="33"/>
                      </a:cubicBezTo>
                      <a:cubicBezTo>
                        <a:pt x="58" y="35"/>
                        <a:pt x="52" y="37"/>
                        <a:pt x="46" y="38"/>
                      </a:cubicBezTo>
                      <a:cubicBezTo>
                        <a:pt x="43" y="38"/>
                        <a:pt x="41" y="38"/>
                        <a:pt x="38" y="38"/>
                      </a:cubicBezTo>
                      <a:cubicBezTo>
                        <a:pt x="35" y="38"/>
                        <a:pt x="33" y="38"/>
                        <a:pt x="30" y="38"/>
                      </a:cubicBezTo>
                      <a:cubicBezTo>
                        <a:pt x="21" y="37"/>
                        <a:pt x="13" y="35"/>
                        <a:pt x="8" y="33"/>
                      </a:cubicBezTo>
                      <a:cubicBezTo>
                        <a:pt x="3" y="31"/>
                        <a:pt x="0" y="30"/>
                        <a:pt x="0" y="30"/>
                      </a:cubicBezTo>
                      <a:lnTo>
                        <a:pt x="1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>
                <a:off x="11845" y="5294"/>
                <a:ext cx="756" cy="350"/>
                <a:chOff x="11384" y="8954"/>
                <a:chExt cx="756" cy="350"/>
              </a:xfrm>
            </p:grpSpPr>
            <p:sp>
              <p:nvSpPr>
                <p:cNvPr id="117" name="Freeform 96"/>
                <p:cNvSpPr/>
                <p:nvPr/>
              </p:nvSpPr>
              <p:spPr bwMode="auto">
                <a:xfrm>
                  <a:off x="11384" y="9134"/>
                  <a:ext cx="757" cy="170"/>
                </a:xfrm>
                <a:custGeom>
                  <a:avLst/>
                  <a:gdLst>
                    <a:gd name="T0" fmla="*/ 138 w 143"/>
                    <a:gd name="T1" fmla="*/ 0 h 32"/>
                    <a:gd name="T2" fmla="*/ 3 w 143"/>
                    <a:gd name="T3" fmla="*/ 0 h 32"/>
                    <a:gd name="T4" fmla="*/ 0 w 143"/>
                    <a:gd name="T5" fmla="*/ 3 h 32"/>
                    <a:gd name="T6" fmla="*/ 3 w 143"/>
                    <a:gd name="T7" fmla="*/ 6 h 32"/>
                    <a:gd name="T8" fmla="*/ 4 w 143"/>
                    <a:gd name="T9" fmla="*/ 6 h 32"/>
                    <a:gd name="T10" fmla="*/ 128 w 143"/>
                    <a:gd name="T11" fmla="*/ 6 h 32"/>
                    <a:gd name="T12" fmla="*/ 135 w 143"/>
                    <a:gd name="T13" fmla="*/ 6 h 32"/>
                    <a:gd name="T14" fmla="*/ 138 w 143"/>
                    <a:gd name="T15" fmla="*/ 9 h 32"/>
                    <a:gd name="T16" fmla="*/ 138 w 143"/>
                    <a:gd name="T17" fmla="*/ 23 h 32"/>
                    <a:gd name="T18" fmla="*/ 135 w 143"/>
                    <a:gd name="T19" fmla="*/ 26 h 32"/>
                    <a:gd name="T20" fmla="*/ 128 w 143"/>
                    <a:gd name="T21" fmla="*/ 26 h 32"/>
                    <a:gd name="T22" fmla="*/ 4 w 143"/>
                    <a:gd name="T23" fmla="*/ 26 h 32"/>
                    <a:gd name="T24" fmla="*/ 3 w 143"/>
                    <a:gd name="T25" fmla="*/ 26 h 32"/>
                    <a:gd name="T26" fmla="*/ 0 w 143"/>
                    <a:gd name="T27" fmla="*/ 29 h 32"/>
                    <a:gd name="T28" fmla="*/ 3 w 143"/>
                    <a:gd name="T29" fmla="*/ 32 h 32"/>
                    <a:gd name="T30" fmla="*/ 138 w 143"/>
                    <a:gd name="T31" fmla="*/ 32 h 32"/>
                    <a:gd name="T32" fmla="*/ 143 w 143"/>
                    <a:gd name="T33" fmla="*/ 26 h 32"/>
                    <a:gd name="T34" fmla="*/ 143 w 143"/>
                    <a:gd name="T35" fmla="*/ 6 h 32"/>
                    <a:gd name="T36" fmla="*/ 138 w 143"/>
                    <a:gd name="T3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3" h="32">
                      <a:moveTo>
                        <a:pt x="138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2"/>
                        <a:pt x="0" y="3"/>
                      </a:cubicBezTo>
                      <a:cubicBezTo>
                        <a:pt x="0" y="5"/>
                        <a:pt x="2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128" y="6"/>
                        <a:pt x="128" y="6"/>
                        <a:pt x="128" y="6"/>
                      </a:cubicBezTo>
                      <a:cubicBezTo>
                        <a:pt x="135" y="6"/>
                        <a:pt x="135" y="6"/>
                        <a:pt x="135" y="6"/>
                      </a:cubicBezTo>
                      <a:cubicBezTo>
                        <a:pt x="136" y="6"/>
                        <a:pt x="138" y="8"/>
                        <a:pt x="138" y="9"/>
                      </a:cubicBezTo>
                      <a:cubicBezTo>
                        <a:pt x="138" y="23"/>
                        <a:pt x="138" y="23"/>
                        <a:pt x="138" y="23"/>
                      </a:cubicBezTo>
                      <a:cubicBezTo>
                        <a:pt x="138" y="25"/>
                        <a:pt x="136" y="26"/>
                        <a:pt x="135" y="26"/>
                      </a:cubicBezTo>
                      <a:cubicBezTo>
                        <a:pt x="128" y="26"/>
                        <a:pt x="128" y="26"/>
                        <a:pt x="128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" y="26"/>
                        <a:pt x="0" y="28"/>
                        <a:pt x="0" y="29"/>
                      </a:cubicBezTo>
                      <a:cubicBezTo>
                        <a:pt x="0" y="31"/>
                        <a:pt x="2" y="32"/>
                        <a:pt x="3" y="32"/>
                      </a:cubicBezTo>
                      <a:cubicBezTo>
                        <a:pt x="138" y="32"/>
                        <a:pt x="138" y="32"/>
                        <a:pt x="138" y="32"/>
                      </a:cubicBezTo>
                      <a:cubicBezTo>
                        <a:pt x="141" y="32"/>
                        <a:pt x="143" y="30"/>
                        <a:pt x="143" y="26"/>
                      </a:cubicBezTo>
                      <a:cubicBezTo>
                        <a:pt x="143" y="6"/>
                        <a:pt x="143" y="6"/>
                        <a:pt x="143" y="6"/>
                      </a:cubicBezTo>
                      <a:cubicBezTo>
                        <a:pt x="143" y="3"/>
                        <a:pt x="141" y="0"/>
                        <a:pt x="13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108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8" name="Freeform 97"/>
                <p:cNvSpPr/>
                <p:nvPr/>
              </p:nvSpPr>
              <p:spPr bwMode="auto">
                <a:xfrm>
                  <a:off x="11427" y="8954"/>
                  <a:ext cx="678" cy="164"/>
                </a:xfrm>
                <a:custGeom>
                  <a:avLst/>
                  <a:gdLst>
                    <a:gd name="T0" fmla="*/ 125 w 128"/>
                    <a:gd name="T1" fmla="*/ 25 h 31"/>
                    <a:gd name="T2" fmla="*/ 124 w 128"/>
                    <a:gd name="T3" fmla="*/ 25 h 31"/>
                    <a:gd name="T4" fmla="*/ 16 w 128"/>
                    <a:gd name="T5" fmla="*/ 25 h 31"/>
                    <a:gd name="T6" fmla="*/ 9 w 128"/>
                    <a:gd name="T7" fmla="*/ 25 h 31"/>
                    <a:gd name="T8" fmla="*/ 6 w 128"/>
                    <a:gd name="T9" fmla="*/ 23 h 31"/>
                    <a:gd name="T10" fmla="*/ 6 w 128"/>
                    <a:gd name="T11" fmla="*/ 9 h 31"/>
                    <a:gd name="T12" fmla="*/ 9 w 128"/>
                    <a:gd name="T13" fmla="*/ 6 h 31"/>
                    <a:gd name="T14" fmla="*/ 16 w 128"/>
                    <a:gd name="T15" fmla="*/ 6 h 31"/>
                    <a:gd name="T16" fmla="*/ 124 w 128"/>
                    <a:gd name="T17" fmla="*/ 6 h 31"/>
                    <a:gd name="T18" fmla="*/ 125 w 128"/>
                    <a:gd name="T19" fmla="*/ 6 h 31"/>
                    <a:gd name="T20" fmla="*/ 128 w 128"/>
                    <a:gd name="T21" fmla="*/ 3 h 31"/>
                    <a:gd name="T22" fmla="*/ 125 w 128"/>
                    <a:gd name="T23" fmla="*/ 0 h 31"/>
                    <a:gd name="T24" fmla="*/ 6 w 128"/>
                    <a:gd name="T25" fmla="*/ 0 h 31"/>
                    <a:gd name="T26" fmla="*/ 0 w 128"/>
                    <a:gd name="T27" fmla="*/ 6 h 31"/>
                    <a:gd name="T28" fmla="*/ 0 w 128"/>
                    <a:gd name="T29" fmla="*/ 25 h 31"/>
                    <a:gd name="T30" fmla="*/ 6 w 128"/>
                    <a:gd name="T31" fmla="*/ 31 h 31"/>
                    <a:gd name="T32" fmla="*/ 125 w 128"/>
                    <a:gd name="T33" fmla="*/ 31 h 31"/>
                    <a:gd name="T34" fmla="*/ 128 w 128"/>
                    <a:gd name="T35" fmla="*/ 28 h 31"/>
                    <a:gd name="T36" fmla="*/ 125 w 128"/>
                    <a:gd name="T37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8" h="31">
                      <a:moveTo>
                        <a:pt x="125" y="25"/>
                      </a:moveTo>
                      <a:cubicBezTo>
                        <a:pt x="124" y="25"/>
                        <a:pt x="124" y="25"/>
                        <a:pt x="124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7" y="25"/>
                        <a:pt x="6" y="24"/>
                        <a:pt x="6" y="23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7"/>
                        <a:pt x="7" y="6"/>
                        <a:pt x="9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24" y="6"/>
                        <a:pt x="124" y="6"/>
                        <a:pt x="124" y="6"/>
                      </a:cubicBezTo>
                      <a:cubicBezTo>
                        <a:pt x="125" y="6"/>
                        <a:pt x="125" y="6"/>
                        <a:pt x="125" y="6"/>
                      </a:cubicBezTo>
                      <a:cubicBezTo>
                        <a:pt x="127" y="6"/>
                        <a:pt x="128" y="4"/>
                        <a:pt x="128" y="3"/>
                      </a:cubicBezTo>
                      <a:cubicBezTo>
                        <a:pt x="128" y="1"/>
                        <a:pt x="127" y="0"/>
                        <a:pt x="125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9"/>
                        <a:pt x="2" y="31"/>
                        <a:pt x="6" y="31"/>
                      </a:cubicBezTo>
                      <a:cubicBezTo>
                        <a:pt x="125" y="31"/>
                        <a:pt x="125" y="31"/>
                        <a:pt x="125" y="31"/>
                      </a:cubicBezTo>
                      <a:cubicBezTo>
                        <a:pt x="127" y="31"/>
                        <a:pt x="128" y="30"/>
                        <a:pt x="128" y="28"/>
                      </a:cubicBezTo>
                      <a:cubicBezTo>
                        <a:pt x="128" y="27"/>
                        <a:pt x="127" y="25"/>
                        <a:pt x="12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9" name="Freeform 98"/>
                <p:cNvSpPr/>
                <p:nvPr/>
              </p:nvSpPr>
              <p:spPr bwMode="auto">
                <a:xfrm>
                  <a:off x="11538" y="9030"/>
                  <a:ext cx="89" cy="143"/>
                </a:xfrm>
                <a:custGeom>
                  <a:avLst/>
                  <a:gdLst>
                    <a:gd name="T0" fmla="*/ 45 w 45"/>
                    <a:gd name="T1" fmla="*/ 72 h 72"/>
                    <a:gd name="T2" fmla="*/ 24 w 45"/>
                    <a:gd name="T3" fmla="*/ 59 h 72"/>
                    <a:gd name="T4" fmla="*/ 0 w 45"/>
                    <a:gd name="T5" fmla="*/ 72 h 72"/>
                    <a:gd name="T6" fmla="*/ 0 w 45"/>
                    <a:gd name="T7" fmla="*/ 0 h 72"/>
                    <a:gd name="T8" fmla="*/ 45 w 45"/>
                    <a:gd name="T9" fmla="*/ 0 h 72"/>
                    <a:gd name="T10" fmla="*/ 45 w 45"/>
                    <a:gd name="T11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72">
                      <a:moveTo>
                        <a:pt x="45" y="72"/>
                      </a:moveTo>
                      <a:lnTo>
                        <a:pt x="24" y="59"/>
                      </a:lnTo>
                      <a:lnTo>
                        <a:pt x="0" y="72"/>
                      </a:ln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72"/>
                      </a:lnTo>
                      <a:close/>
                    </a:path>
                  </a:pathLst>
                </a:custGeom>
                <a:solidFill>
                  <a:srgbClr val="F26D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</p:grpSp>
      <p:sp>
        <p:nvSpPr>
          <p:cNvPr id="2" name="右箭头 1"/>
          <p:cNvSpPr/>
          <p:nvPr/>
        </p:nvSpPr>
        <p:spPr>
          <a:xfrm>
            <a:off x="6981825" y="3159125"/>
            <a:ext cx="2299335" cy="55435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 dirty="0">
                <a:solidFill>
                  <a:srgbClr val="404040"/>
                </a:solidFill>
                <a:latin typeface="汉仪中黑简" panose="02010600000101010101" charset="-122"/>
                <a:ea typeface="汉仪中黑简" panose="02010600000101010101" charset="-122"/>
                <a:cs typeface="思源黑体 CN Normal" panose="020B0400000000000000" charset="-122"/>
                <a:sym typeface="Times New Roman" panose="02020603050405020304"/>
              </a:rPr>
              <a:t>specific relationship</a:t>
            </a:r>
            <a:endParaRPr lang="en-US" altLang="zh-CN" sz="2600" dirty="0">
              <a:solidFill>
                <a:srgbClr val="404040"/>
              </a:solidFill>
              <a:latin typeface="汉仪中黑简" panose="02010600000101010101" charset="-122"/>
              <a:ea typeface="汉仪中黑简" panose="02010600000101010101" charset="-122"/>
              <a:cs typeface="思源黑体 CN Normal" panose="020B0400000000000000" charset="-122"/>
              <a:sym typeface="Times New Roman" panose="02020603050405020304"/>
            </a:endParaRPr>
          </a:p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[填空1]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 hidden="1"/>
          <p:cNvSpPr/>
          <p:nvPr>
            <p:custDataLst>
              <p:tags r:id="rId2"/>
            </p:custDataLst>
          </p:nvPr>
        </p:nvSpPr>
        <p:spPr>
          <a:xfrm>
            <a:off x="8915400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635000"/>
            <a:chOff x="0" y="0"/>
            <a:chExt cx="19200" cy="1000"/>
          </a:xfrm>
        </p:grpSpPr>
        <p:sp>
          <p:nvSpPr>
            <p:cNvPr id="7" name="TitleBackground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92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ColorBlock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TypeText"/>
            <p:cNvSpPr txBox="1"/>
            <p:nvPr>
              <p:custDataLst>
                <p:tags r:id="rId6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7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4" name="图片 3" descr="tmp9A0" hidden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1506" y="344180"/>
            <a:ext cx="11328989" cy="6169640"/>
            <a:chOff x="290871" y="290871"/>
            <a:chExt cx="11464208" cy="6243279"/>
          </a:xfrm>
        </p:grpSpPr>
        <p:sp>
          <p:nvSpPr>
            <p:cNvPr id="5" name="矩形 4"/>
            <p:cNvSpPr/>
            <p:nvPr/>
          </p:nvSpPr>
          <p:spPr>
            <a:xfrm>
              <a:off x="290871" y="290871"/>
              <a:ext cx="11356258" cy="6135329"/>
            </a:xfrm>
            <a:prstGeom prst="rect">
              <a:avLst/>
            </a:prstGeom>
            <a:noFill/>
            <a:ln w="15875">
              <a:solidFill>
                <a:srgbClr val="BD7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98821" y="398821"/>
              <a:ext cx="11356258" cy="6135329"/>
            </a:xfrm>
            <a:prstGeom prst="rect">
              <a:avLst/>
            </a:prstGeom>
            <a:noFill/>
            <a:ln w="15875">
              <a:solidFill>
                <a:srgbClr val="BD7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55"/>
          <a:stretch>
            <a:fillRect/>
          </a:stretch>
        </p:blipFill>
        <p:spPr>
          <a:xfrm rot="5400000">
            <a:off x="2247900" y="-2247900"/>
            <a:ext cx="2362200" cy="6858000"/>
          </a:xfrm>
          <a:custGeom>
            <a:avLst/>
            <a:gdLst>
              <a:gd name="connsiteX0" fmla="*/ 0 w 2362200"/>
              <a:gd name="connsiteY0" fmla="*/ 6858000 h 6858000"/>
              <a:gd name="connsiteX1" fmla="*/ 0 w 2362200"/>
              <a:gd name="connsiteY1" fmla="*/ 0 h 6858000"/>
              <a:gd name="connsiteX2" fmla="*/ 762000 w 2362200"/>
              <a:gd name="connsiteY2" fmla="*/ 0 h 6858000"/>
              <a:gd name="connsiteX3" fmla="*/ 762000 w 2362200"/>
              <a:gd name="connsiteY3" fmla="*/ 1333500 h 6858000"/>
              <a:gd name="connsiteX4" fmla="*/ 827424 w 2362200"/>
              <a:gd name="connsiteY4" fmla="*/ 1333500 h 6858000"/>
              <a:gd name="connsiteX5" fmla="*/ 685800 w 2362200"/>
              <a:gd name="connsiteY5" fmla="*/ 2501900 h 6858000"/>
              <a:gd name="connsiteX6" fmla="*/ 787400 w 2362200"/>
              <a:gd name="connsiteY6" fmla="*/ 3098800 h 6858000"/>
              <a:gd name="connsiteX7" fmla="*/ 635000 w 2362200"/>
              <a:gd name="connsiteY7" fmla="*/ 3581400 h 6858000"/>
              <a:gd name="connsiteX8" fmla="*/ 812800 w 2362200"/>
              <a:gd name="connsiteY8" fmla="*/ 4368800 h 6858000"/>
              <a:gd name="connsiteX9" fmla="*/ 1866900 w 2362200"/>
              <a:gd name="connsiteY9" fmla="*/ 5905500 h 6858000"/>
              <a:gd name="connsiteX10" fmla="*/ 2070100 w 2362200"/>
              <a:gd name="connsiteY10" fmla="*/ 6070600 h 6858000"/>
              <a:gd name="connsiteX11" fmla="*/ 2362200 w 2362200"/>
              <a:gd name="connsiteY11" fmla="*/ 6680200 h 6858000"/>
              <a:gd name="connsiteX12" fmla="*/ 2362200 w 2362200"/>
              <a:gd name="connsiteY12" fmla="*/ 6819900 h 6858000"/>
              <a:gd name="connsiteX13" fmla="*/ 2344738 w 23622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2200" h="6858000">
                <a:moveTo>
                  <a:pt x="0" y="6858000"/>
                </a:moveTo>
                <a:lnTo>
                  <a:pt x="0" y="0"/>
                </a:lnTo>
                <a:lnTo>
                  <a:pt x="762000" y="0"/>
                </a:lnTo>
                <a:lnTo>
                  <a:pt x="762000" y="1333500"/>
                </a:lnTo>
                <a:lnTo>
                  <a:pt x="827424" y="1333500"/>
                </a:lnTo>
                <a:lnTo>
                  <a:pt x="685800" y="2501900"/>
                </a:lnTo>
                <a:lnTo>
                  <a:pt x="787400" y="3098800"/>
                </a:lnTo>
                <a:lnTo>
                  <a:pt x="635000" y="3581400"/>
                </a:lnTo>
                <a:lnTo>
                  <a:pt x="812800" y="4368800"/>
                </a:lnTo>
                <a:lnTo>
                  <a:pt x="1866900" y="5905500"/>
                </a:lnTo>
                <a:lnTo>
                  <a:pt x="2070100" y="6070600"/>
                </a:lnTo>
                <a:lnTo>
                  <a:pt x="2362200" y="6680200"/>
                </a:lnTo>
                <a:lnTo>
                  <a:pt x="2362200" y="6819900"/>
                </a:lnTo>
                <a:lnTo>
                  <a:pt x="2344738" y="685800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8" t="20361" r="44491" b="37937"/>
          <a:stretch>
            <a:fillRect/>
          </a:stretch>
        </p:blipFill>
        <p:spPr>
          <a:xfrm flipH="1">
            <a:off x="8877299" y="-1"/>
            <a:ext cx="3314700" cy="3440973"/>
          </a:xfrm>
          <a:custGeom>
            <a:avLst/>
            <a:gdLst>
              <a:gd name="connsiteX0" fmla="*/ 3048000 w 3048000"/>
              <a:gd name="connsiteY0" fmla="*/ 0 h 3164113"/>
              <a:gd name="connsiteX1" fmla="*/ 0 w 3048000"/>
              <a:gd name="connsiteY1" fmla="*/ 0 h 3164113"/>
              <a:gd name="connsiteX2" fmla="*/ 0 w 3048000"/>
              <a:gd name="connsiteY2" fmla="*/ 3164113 h 3164113"/>
              <a:gd name="connsiteX3" fmla="*/ 51149 w 3048000"/>
              <a:gd name="connsiteY3" fmla="*/ 3164113 h 3164113"/>
              <a:gd name="connsiteX4" fmla="*/ 44450 w 3048000"/>
              <a:gd name="connsiteY4" fmla="*/ 3098800 h 3164113"/>
              <a:gd name="connsiteX5" fmla="*/ 76200 w 3048000"/>
              <a:gd name="connsiteY5" fmla="*/ 3048000 h 3164113"/>
              <a:gd name="connsiteX6" fmla="*/ 127000 w 3048000"/>
              <a:gd name="connsiteY6" fmla="*/ 3086100 h 3164113"/>
              <a:gd name="connsiteX7" fmla="*/ 215900 w 3048000"/>
              <a:gd name="connsiteY7" fmla="*/ 3098800 h 3164113"/>
              <a:gd name="connsiteX8" fmla="*/ 234950 w 3048000"/>
              <a:gd name="connsiteY8" fmla="*/ 3048000 h 3164113"/>
              <a:gd name="connsiteX9" fmla="*/ 431800 w 3048000"/>
              <a:gd name="connsiteY9" fmla="*/ 2927350 h 3164113"/>
              <a:gd name="connsiteX10" fmla="*/ 724935 w 3048000"/>
              <a:gd name="connsiteY10" fmla="*/ 3164113 h 3164113"/>
              <a:gd name="connsiteX11" fmla="*/ 755527 w 3048000"/>
              <a:gd name="connsiteY11" fmla="*/ 3164113 h 3164113"/>
              <a:gd name="connsiteX12" fmla="*/ 711200 w 3048000"/>
              <a:gd name="connsiteY12" fmla="*/ 2959100 h 3164113"/>
              <a:gd name="connsiteX13" fmla="*/ 755882 w 3048000"/>
              <a:gd name="connsiteY13" fmla="*/ 3164113 h 3164113"/>
              <a:gd name="connsiteX14" fmla="*/ 3048000 w 3048000"/>
              <a:gd name="connsiteY14" fmla="*/ 3164113 h 316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8000" h="3164113">
                <a:moveTo>
                  <a:pt x="3048000" y="0"/>
                </a:moveTo>
                <a:lnTo>
                  <a:pt x="0" y="0"/>
                </a:lnTo>
                <a:lnTo>
                  <a:pt x="0" y="3164113"/>
                </a:lnTo>
                <a:lnTo>
                  <a:pt x="51149" y="3164113"/>
                </a:lnTo>
                <a:lnTo>
                  <a:pt x="44450" y="3098800"/>
                </a:lnTo>
                <a:lnTo>
                  <a:pt x="76200" y="3048000"/>
                </a:lnTo>
                <a:lnTo>
                  <a:pt x="127000" y="3086100"/>
                </a:lnTo>
                <a:lnTo>
                  <a:pt x="215900" y="3098800"/>
                </a:lnTo>
                <a:lnTo>
                  <a:pt x="234950" y="3048000"/>
                </a:lnTo>
                <a:lnTo>
                  <a:pt x="431800" y="2927350"/>
                </a:lnTo>
                <a:lnTo>
                  <a:pt x="724935" y="3164113"/>
                </a:lnTo>
                <a:lnTo>
                  <a:pt x="755527" y="3164113"/>
                </a:lnTo>
                <a:lnTo>
                  <a:pt x="711200" y="2959100"/>
                </a:lnTo>
                <a:lnTo>
                  <a:pt x="755882" y="3164113"/>
                </a:lnTo>
                <a:lnTo>
                  <a:pt x="3048000" y="3164113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34695" r="16204" b="16141"/>
          <a:stretch>
            <a:fillRect/>
          </a:stretch>
        </p:blipFill>
        <p:spPr>
          <a:xfrm flipH="1">
            <a:off x="-4" y="3772002"/>
            <a:ext cx="2783528" cy="3085998"/>
          </a:xfrm>
          <a:custGeom>
            <a:avLst/>
            <a:gdLst>
              <a:gd name="connsiteX0" fmla="*/ 2873830 w 2873830"/>
              <a:gd name="connsiteY0" fmla="*/ 0 h 3186112"/>
              <a:gd name="connsiteX1" fmla="*/ 2837460 w 2873830"/>
              <a:gd name="connsiteY1" fmla="*/ 0 h 3186112"/>
              <a:gd name="connsiteX2" fmla="*/ 2816679 w 2873830"/>
              <a:gd name="connsiteY2" fmla="*/ 38099 h 3186112"/>
              <a:gd name="connsiteX3" fmla="*/ 2759529 w 2873830"/>
              <a:gd name="connsiteY3" fmla="*/ 38099 h 3186112"/>
              <a:gd name="connsiteX4" fmla="*/ 2735716 w 2873830"/>
              <a:gd name="connsiteY4" fmla="*/ 66674 h 3186112"/>
              <a:gd name="connsiteX5" fmla="*/ 2730954 w 2873830"/>
              <a:gd name="connsiteY5" fmla="*/ 71436 h 3186112"/>
              <a:gd name="connsiteX6" fmla="*/ 2673804 w 2873830"/>
              <a:gd name="connsiteY6" fmla="*/ 9524 h 3186112"/>
              <a:gd name="connsiteX7" fmla="*/ 2667681 w 2873830"/>
              <a:gd name="connsiteY7" fmla="*/ 0 h 3186112"/>
              <a:gd name="connsiteX8" fmla="*/ 0 w 2873830"/>
              <a:gd name="connsiteY8" fmla="*/ 0 h 3186112"/>
              <a:gd name="connsiteX9" fmla="*/ 0 w 2873830"/>
              <a:gd name="connsiteY9" fmla="*/ 3078162 h 3186112"/>
              <a:gd name="connsiteX10" fmla="*/ 26913 w 2873830"/>
              <a:gd name="connsiteY10" fmla="*/ 3078162 h 3186112"/>
              <a:gd name="connsiteX11" fmla="*/ 44905 w 2873830"/>
              <a:gd name="connsiteY11" fmla="*/ 3096154 h 3186112"/>
              <a:gd name="connsiteX12" fmla="*/ 44905 w 2873830"/>
              <a:gd name="connsiteY12" fmla="*/ 3168119 h 3186112"/>
              <a:gd name="connsiteX13" fmla="*/ 26913 w 2873830"/>
              <a:gd name="connsiteY13" fmla="*/ 3186111 h 3186112"/>
              <a:gd name="connsiteX14" fmla="*/ 0 w 2873830"/>
              <a:gd name="connsiteY14" fmla="*/ 3186111 h 3186112"/>
              <a:gd name="connsiteX15" fmla="*/ 0 w 2873830"/>
              <a:gd name="connsiteY15" fmla="*/ 3186112 h 3186112"/>
              <a:gd name="connsiteX16" fmla="*/ 2873830 w 2873830"/>
              <a:gd name="connsiteY16" fmla="*/ 3186112 h 318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3830" h="3186112">
                <a:moveTo>
                  <a:pt x="2873830" y="0"/>
                </a:moveTo>
                <a:lnTo>
                  <a:pt x="2837460" y="0"/>
                </a:lnTo>
                <a:lnTo>
                  <a:pt x="2816679" y="38099"/>
                </a:lnTo>
                <a:lnTo>
                  <a:pt x="2759529" y="38099"/>
                </a:lnTo>
                <a:lnTo>
                  <a:pt x="2735716" y="66674"/>
                </a:lnTo>
                <a:lnTo>
                  <a:pt x="2730954" y="71436"/>
                </a:lnTo>
                <a:lnTo>
                  <a:pt x="2673804" y="9524"/>
                </a:lnTo>
                <a:lnTo>
                  <a:pt x="2667681" y="0"/>
                </a:lnTo>
                <a:lnTo>
                  <a:pt x="0" y="0"/>
                </a:lnTo>
                <a:lnTo>
                  <a:pt x="0" y="3078162"/>
                </a:lnTo>
                <a:lnTo>
                  <a:pt x="26913" y="3078162"/>
                </a:lnTo>
                <a:cubicBezTo>
                  <a:pt x="36850" y="3078162"/>
                  <a:pt x="44905" y="3086217"/>
                  <a:pt x="44905" y="3096154"/>
                </a:cubicBezTo>
                <a:lnTo>
                  <a:pt x="44905" y="3168119"/>
                </a:lnTo>
                <a:cubicBezTo>
                  <a:pt x="44905" y="3178056"/>
                  <a:pt x="36850" y="3186111"/>
                  <a:pt x="26913" y="3186111"/>
                </a:cubicBezTo>
                <a:lnTo>
                  <a:pt x="0" y="3186111"/>
                </a:lnTo>
                <a:lnTo>
                  <a:pt x="0" y="3186112"/>
                </a:lnTo>
                <a:lnTo>
                  <a:pt x="2873830" y="3186112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61296" b="80556"/>
          <a:stretch>
            <a:fillRect/>
          </a:stretch>
        </p:blipFill>
        <p:spPr>
          <a:xfrm rot="5400000">
            <a:off x="-582254" y="2497363"/>
            <a:ext cx="1892300" cy="1333500"/>
          </a:xfrm>
          <a:custGeom>
            <a:avLst/>
            <a:gdLst>
              <a:gd name="connsiteX0" fmla="*/ 0 w 1892300"/>
              <a:gd name="connsiteY0" fmla="*/ 1333500 h 1333500"/>
              <a:gd name="connsiteX1" fmla="*/ 0 w 1892300"/>
              <a:gd name="connsiteY1" fmla="*/ 0 h 1333500"/>
              <a:gd name="connsiteX2" fmla="*/ 1622647 w 1892300"/>
              <a:gd name="connsiteY2" fmla="*/ 0 h 1333500"/>
              <a:gd name="connsiteX3" fmla="*/ 1892300 w 1892300"/>
              <a:gd name="connsiteY3" fmla="*/ 139700 h 1333500"/>
              <a:gd name="connsiteX4" fmla="*/ 1574800 w 1892300"/>
              <a:gd name="connsiteY4" fmla="*/ 673100 h 1333500"/>
              <a:gd name="connsiteX5" fmla="*/ 939800 w 1892300"/>
              <a:gd name="connsiteY5" fmla="*/ 952500 h 1333500"/>
              <a:gd name="connsiteX6" fmla="*/ 838200 w 1892300"/>
              <a:gd name="connsiteY6" fmla="*/ 1016000 h 1333500"/>
              <a:gd name="connsiteX7" fmla="*/ 127000 w 1892300"/>
              <a:gd name="connsiteY7" fmla="*/ 1244600 h 1333500"/>
              <a:gd name="connsiteX8" fmla="*/ 76200 w 1892300"/>
              <a:gd name="connsiteY8" fmla="*/ 1244600 h 1333500"/>
              <a:gd name="connsiteX9" fmla="*/ 65424 w 1892300"/>
              <a:gd name="connsiteY9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2300" h="1333500">
                <a:moveTo>
                  <a:pt x="0" y="1333500"/>
                </a:moveTo>
                <a:lnTo>
                  <a:pt x="0" y="0"/>
                </a:lnTo>
                <a:lnTo>
                  <a:pt x="1622647" y="0"/>
                </a:lnTo>
                <a:lnTo>
                  <a:pt x="1892300" y="139700"/>
                </a:lnTo>
                <a:lnTo>
                  <a:pt x="1574800" y="673100"/>
                </a:lnTo>
                <a:lnTo>
                  <a:pt x="939800" y="952500"/>
                </a:lnTo>
                <a:lnTo>
                  <a:pt x="838200" y="1016000"/>
                </a:lnTo>
                <a:lnTo>
                  <a:pt x="127000" y="1244600"/>
                </a:lnTo>
                <a:lnTo>
                  <a:pt x="76200" y="1244600"/>
                </a:lnTo>
                <a:lnTo>
                  <a:pt x="65424" y="133350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2" b="2719"/>
          <a:stretch>
            <a:fillRect/>
          </a:stretch>
        </p:blipFill>
        <p:spPr>
          <a:xfrm rot="5400000">
            <a:off x="8010728" y="2676728"/>
            <a:ext cx="1691046" cy="6671498"/>
          </a:xfrm>
          <a:custGeom>
            <a:avLst/>
            <a:gdLst>
              <a:gd name="connsiteX0" fmla="*/ 198668 w 1691046"/>
              <a:gd name="connsiteY0" fmla="*/ 0 h 6671498"/>
              <a:gd name="connsiteX1" fmla="*/ 1691046 w 1691046"/>
              <a:gd name="connsiteY1" fmla="*/ 0 h 6671498"/>
              <a:gd name="connsiteX2" fmla="*/ 1691046 w 1691046"/>
              <a:gd name="connsiteY2" fmla="*/ 6600054 h 6671498"/>
              <a:gd name="connsiteX3" fmla="*/ 1291771 w 1691046"/>
              <a:gd name="connsiteY3" fmla="*/ 6622870 h 6671498"/>
              <a:gd name="connsiteX4" fmla="*/ 856343 w 1691046"/>
              <a:gd name="connsiteY4" fmla="*/ 6651899 h 6671498"/>
              <a:gd name="connsiteX5" fmla="*/ 711200 w 1691046"/>
              <a:gd name="connsiteY5" fmla="*/ 6637384 h 6671498"/>
              <a:gd name="connsiteX6" fmla="*/ 449943 w 1691046"/>
              <a:gd name="connsiteY6" fmla="*/ 6434184 h 6671498"/>
              <a:gd name="connsiteX7" fmla="*/ 624114 w 1691046"/>
              <a:gd name="connsiteY7" fmla="*/ 6216470 h 6671498"/>
              <a:gd name="connsiteX8" fmla="*/ 740229 w 1691046"/>
              <a:gd name="connsiteY8" fmla="*/ 6100356 h 6671498"/>
              <a:gd name="connsiteX9" fmla="*/ 754743 w 1691046"/>
              <a:gd name="connsiteY9" fmla="*/ 6056813 h 6671498"/>
              <a:gd name="connsiteX10" fmla="*/ 1074057 w 1691046"/>
              <a:gd name="connsiteY10" fmla="*/ 4779556 h 6671498"/>
              <a:gd name="connsiteX11" fmla="*/ 1074057 w 1691046"/>
              <a:gd name="connsiteY11" fmla="*/ 4619899 h 6671498"/>
              <a:gd name="connsiteX12" fmla="*/ 986971 w 1691046"/>
              <a:gd name="connsiteY12" fmla="*/ 3720013 h 6671498"/>
              <a:gd name="connsiteX13" fmla="*/ 885371 w 1691046"/>
              <a:gd name="connsiteY13" fmla="*/ 2616927 h 6671498"/>
              <a:gd name="connsiteX14" fmla="*/ 798286 w 1691046"/>
              <a:gd name="connsiteY14" fmla="*/ 2486299 h 6671498"/>
              <a:gd name="connsiteX15" fmla="*/ 246743 w 1691046"/>
              <a:gd name="connsiteY15" fmla="*/ 1383213 h 6671498"/>
              <a:gd name="connsiteX16" fmla="*/ 319314 w 1691046"/>
              <a:gd name="connsiteY16" fmla="*/ 1020356 h 6671498"/>
              <a:gd name="connsiteX17" fmla="*/ 319314 w 1691046"/>
              <a:gd name="connsiteY17" fmla="*/ 904241 h 6671498"/>
              <a:gd name="connsiteX18" fmla="*/ 304800 w 1691046"/>
              <a:gd name="connsiteY18" fmla="*/ 962299 h 6671498"/>
              <a:gd name="connsiteX19" fmla="*/ 304800 w 1691046"/>
              <a:gd name="connsiteY19" fmla="*/ 875213 h 6671498"/>
              <a:gd name="connsiteX20" fmla="*/ 0 w 1691046"/>
              <a:gd name="connsiteY20" fmla="*/ 105956 h 667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91046" h="6671498">
                <a:moveTo>
                  <a:pt x="198668" y="0"/>
                </a:moveTo>
                <a:lnTo>
                  <a:pt x="1691046" y="0"/>
                </a:lnTo>
                <a:lnTo>
                  <a:pt x="1691046" y="6600054"/>
                </a:lnTo>
                <a:lnTo>
                  <a:pt x="1291771" y="6622870"/>
                </a:lnTo>
                <a:cubicBezTo>
                  <a:pt x="1061908" y="6691830"/>
                  <a:pt x="1181587" y="6673582"/>
                  <a:pt x="856343" y="6651899"/>
                </a:cubicBezTo>
                <a:cubicBezTo>
                  <a:pt x="807828" y="6648665"/>
                  <a:pt x="711200" y="6637384"/>
                  <a:pt x="711200" y="6637384"/>
                </a:cubicBezTo>
                <a:lnTo>
                  <a:pt x="449943" y="6434184"/>
                </a:lnTo>
                <a:cubicBezTo>
                  <a:pt x="508000" y="6361613"/>
                  <a:pt x="558398" y="6282186"/>
                  <a:pt x="624114" y="6216470"/>
                </a:cubicBezTo>
                <a:lnTo>
                  <a:pt x="740229" y="6100356"/>
                </a:lnTo>
                <a:lnTo>
                  <a:pt x="754743" y="6056813"/>
                </a:lnTo>
                <a:lnTo>
                  <a:pt x="1074057" y="4779556"/>
                </a:lnTo>
                <a:lnTo>
                  <a:pt x="1074057" y="4619899"/>
                </a:lnTo>
                <a:lnTo>
                  <a:pt x="986971" y="3720013"/>
                </a:lnTo>
                <a:lnTo>
                  <a:pt x="885371" y="2616927"/>
                </a:lnTo>
                <a:lnTo>
                  <a:pt x="798286" y="2486299"/>
                </a:lnTo>
                <a:lnTo>
                  <a:pt x="246743" y="1383213"/>
                </a:lnTo>
                <a:lnTo>
                  <a:pt x="319314" y="1020356"/>
                </a:lnTo>
                <a:lnTo>
                  <a:pt x="319314" y="904241"/>
                </a:lnTo>
                <a:lnTo>
                  <a:pt x="304800" y="962299"/>
                </a:lnTo>
                <a:lnTo>
                  <a:pt x="304800" y="875213"/>
                </a:lnTo>
                <a:lnTo>
                  <a:pt x="0" y="105956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45203" r="54585" b="21002"/>
          <a:stretch>
            <a:fillRect/>
          </a:stretch>
        </p:blipFill>
        <p:spPr>
          <a:xfrm flipH="1">
            <a:off x="10731351" y="4994864"/>
            <a:ext cx="1625599" cy="1691046"/>
          </a:xfrm>
          <a:custGeom>
            <a:avLst/>
            <a:gdLst>
              <a:gd name="connsiteX0" fmla="*/ 1625599 w 1625599"/>
              <a:gd name="connsiteY0" fmla="*/ 0 h 1691046"/>
              <a:gd name="connsiteX1" fmla="*/ 644282 w 1625599"/>
              <a:gd name="connsiteY1" fmla="*/ 0 h 1691046"/>
              <a:gd name="connsiteX2" fmla="*/ 685798 w 1625599"/>
              <a:gd name="connsiteY2" fmla="*/ 49571 h 1691046"/>
              <a:gd name="connsiteX3" fmla="*/ 695323 w 1625599"/>
              <a:gd name="connsiteY3" fmla="*/ 65446 h 1691046"/>
              <a:gd name="connsiteX4" fmla="*/ 701673 w 1625599"/>
              <a:gd name="connsiteY4" fmla="*/ 106721 h 1691046"/>
              <a:gd name="connsiteX5" fmla="*/ 574673 w 1625599"/>
              <a:gd name="connsiteY5" fmla="*/ 233721 h 1691046"/>
              <a:gd name="connsiteX6" fmla="*/ 561973 w 1625599"/>
              <a:gd name="connsiteY6" fmla="*/ 246421 h 1691046"/>
              <a:gd name="connsiteX7" fmla="*/ 542923 w 1625599"/>
              <a:gd name="connsiteY7" fmla="*/ 268646 h 1691046"/>
              <a:gd name="connsiteX8" fmla="*/ 419098 w 1625599"/>
              <a:gd name="connsiteY8" fmla="*/ 532171 h 1691046"/>
              <a:gd name="connsiteX9" fmla="*/ 415923 w 1625599"/>
              <a:gd name="connsiteY9" fmla="*/ 541696 h 1691046"/>
              <a:gd name="connsiteX10" fmla="*/ 396873 w 1625599"/>
              <a:gd name="connsiteY10" fmla="*/ 582971 h 1691046"/>
              <a:gd name="connsiteX11" fmla="*/ 282573 w 1625599"/>
              <a:gd name="connsiteY11" fmla="*/ 684571 h 1691046"/>
              <a:gd name="connsiteX12" fmla="*/ 282573 w 1625599"/>
              <a:gd name="connsiteY12" fmla="*/ 802046 h 1691046"/>
              <a:gd name="connsiteX13" fmla="*/ 225423 w 1625599"/>
              <a:gd name="connsiteY13" fmla="*/ 811571 h 1691046"/>
              <a:gd name="connsiteX14" fmla="*/ 66673 w 1625599"/>
              <a:gd name="connsiteY14" fmla="*/ 906821 h 1691046"/>
              <a:gd name="connsiteX15" fmla="*/ 38098 w 1625599"/>
              <a:gd name="connsiteY15" fmla="*/ 903646 h 1691046"/>
              <a:gd name="connsiteX16" fmla="*/ 0 w 1625599"/>
              <a:gd name="connsiteY16" fmla="*/ 847620 h 1691046"/>
              <a:gd name="connsiteX17" fmla="*/ 0 w 1625599"/>
              <a:gd name="connsiteY17" fmla="*/ 1691046 h 1691046"/>
              <a:gd name="connsiteX18" fmla="*/ 1625599 w 1625599"/>
              <a:gd name="connsiteY18" fmla="*/ 1691046 h 169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25599" h="1691046">
                <a:moveTo>
                  <a:pt x="1625599" y="0"/>
                </a:moveTo>
                <a:lnTo>
                  <a:pt x="644282" y="0"/>
                </a:lnTo>
                <a:lnTo>
                  <a:pt x="685798" y="49571"/>
                </a:lnTo>
                <a:cubicBezTo>
                  <a:pt x="685798" y="49571"/>
                  <a:pt x="693671" y="59500"/>
                  <a:pt x="695323" y="65446"/>
                </a:cubicBezTo>
                <a:cubicBezTo>
                  <a:pt x="699049" y="78858"/>
                  <a:pt x="699556" y="92963"/>
                  <a:pt x="701673" y="106721"/>
                </a:cubicBezTo>
                <a:lnTo>
                  <a:pt x="574673" y="233721"/>
                </a:lnTo>
                <a:cubicBezTo>
                  <a:pt x="574673" y="233721"/>
                  <a:pt x="566000" y="241991"/>
                  <a:pt x="561973" y="246421"/>
                </a:cubicBezTo>
                <a:cubicBezTo>
                  <a:pt x="555409" y="253641"/>
                  <a:pt x="549273" y="261238"/>
                  <a:pt x="542923" y="268646"/>
                </a:cubicBezTo>
                <a:lnTo>
                  <a:pt x="419098" y="532171"/>
                </a:lnTo>
                <a:cubicBezTo>
                  <a:pt x="419098" y="532171"/>
                  <a:pt x="417264" y="538630"/>
                  <a:pt x="415923" y="541696"/>
                </a:cubicBezTo>
                <a:cubicBezTo>
                  <a:pt x="409849" y="555579"/>
                  <a:pt x="403223" y="569213"/>
                  <a:pt x="396873" y="582971"/>
                </a:cubicBezTo>
                <a:lnTo>
                  <a:pt x="282573" y="684571"/>
                </a:lnTo>
                <a:lnTo>
                  <a:pt x="282573" y="802046"/>
                </a:lnTo>
                <a:lnTo>
                  <a:pt x="225423" y="811571"/>
                </a:lnTo>
                <a:lnTo>
                  <a:pt x="66673" y="906821"/>
                </a:lnTo>
                <a:lnTo>
                  <a:pt x="38098" y="903646"/>
                </a:lnTo>
                <a:lnTo>
                  <a:pt x="0" y="847620"/>
                </a:lnTo>
                <a:lnTo>
                  <a:pt x="0" y="1691046"/>
                </a:lnTo>
                <a:lnTo>
                  <a:pt x="1625599" y="1691046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45203" r="73049" b="36674"/>
          <a:stretch>
            <a:fillRect/>
          </a:stretch>
        </p:blipFill>
        <p:spPr>
          <a:xfrm rot="5400000" flipH="1">
            <a:off x="11385457" y="6125822"/>
            <a:ext cx="701673" cy="906821"/>
          </a:xfrm>
          <a:custGeom>
            <a:avLst/>
            <a:gdLst>
              <a:gd name="connsiteX0" fmla="*/ 644282 w 701673"/>
              <a:gd name="connsiteY0" fmla="*/ 0 h 906821"/>
              <a:gd name="connsiteX1" fmla="*/ 0 w 701673"/>
              <a:gd name="connsiteY1" fmla="*/ 0 h 906821"/>
              <a:gd name="connsiteX2" fmla="*/ 0 w 701673"/>
              <a:gd name="connsiteY2" fmla="*/ 847620 h 906821"/>
              <a:gd name="connsiteX3" fmla="*/ 38098 w 701673"/>
              <a:gd name="connsiteY3" fmla="*/ 903646 h 906821"/>
              <a:gd name="connsiteX4" fmla="*/ 66673 w 701673"/>
              <a:gd name="connsiteY4" fmla="*/ 906821 h 906821"/>
              <a:gd name="connsiteX5" fmla="*/ 225423 w 701673"/>
              <a:gd name="connsiteY5" fmla="*/ 811571 h 906821"/>
              <a:gd name="connsiteX6" fmla="*/ 282573 w 701673"/>
              <a:gd name="connsiteY6" fmla="*/ 802046 h 906821"/>
              <a:gd name="connsiteX7" fmla="*/ 282573 w 701673"/>
              <a:gd name="connsiteY7" fmla="*/ 684571 h 906821"/>
              <a:gd name="connsiteX8" fmla="*/ 396873 w 701673"/>
              <a:gd name="connsiteY8" fmla="*/ 582971 h 906821"/>
              <a:gd name="connsiteX9" fmla="*/ 415923 w 701673"/>
              <a:gd name="connsiteY9" fmla="*/ 541696 h 906821"/>
              <a:gd name="connsiteX10" fmla="*/ 419098 w 701673"/>
              <a:gd name="connsiteY10" fmla="*/ 532171 h 906821"/>
              <a:gd name="connsiteX11" fmla="*/ 542923 w 701673"/>
              <a:gd name="connsiteY11" fmla="*/ 268646 h 906821"/>
              <a:gd name="connsiteX12" fmla="*/ 561973 w 701673"/>
              <a:gd name="connsiteY12" fmla="*/ 246421 h 906821"/>
              <a:gd name="connsiteX13" fmla="*/ 574673 w 701673"/>
              <a:gd name="connsiteY13" fmla="*/ 233721 h 906821"/>
              <a:gd name="connsiteX14" fmla="*/ 701673 w 701673"/>
              <a:gd name="connsiteY14" fmla="*/ 106721 h 906821"/>
              <a:gd name="connsiteX15" fmla="*/ 695323 w 701673"/>
              <a:gd name="connsiteY15" fmla="*/ 65446 h 906821"/>
              <a:gd name="connsiteX16" fmla="*/ 685798 w 701673"/>
              <a:gd name="connsiteY16" fmla="*/ 49571 h 90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1673" h="906821">
                <a:moveTo>
                  <a:pt x="644282" y="0"/>
                </a:moveTo>
                <a:lnTo>
                  <a:pt x="0" y="0"/>
                </a:lnTo>
                <a:lnTo>
                  <a:pt x="0" y="847620"/>
                </a:lnTo>
                <a:lnTo>
                  <a:pt x="38098" y="903646"/>
                </a:lnTo>
                <a:lnTo>
                  <a:pt x="66673" y="906821"/>
                </a:lnTo>
                <a:lnTo>
                  <a:pt x="225423" y="811571"/>
                </a:lnTo>
                <a:lnTo>
                  <a:pt x="282573" y="802046"/>
                </a:lnTo>
                <a:lnTo>
                  <a:pt x="282573" y="684571"/>
                </a:lnTo>
                <a:lnTo>
                  <a:pt x="396873" y="582971"/>
                </a:lnTo>
                <a:cubicBezTo>
                  <a:pt x="403223" y="569213"/>
                  <a:pt x="409849" y="555579"/>
                  <a:pt x="415923" y="541696"/>
                </a:cubicBezTo>
                <a:cubicBezTo>
                  <a:pt x="417264" y="538630"/>
                  <a:pt x="419098" y="532171"/>
                  <a:pt x="419098" y="532171"/>
                </a:cubicBezTo>
                <a:lnTo>
                  <a:pt x="542923" y="268646"/>
                </a:lnTo>
                <a:cubicBezTo>
                  <a:pt x="549273" y="261238"/>
                  <a:pt x="555409" y="253641"/>
                  <a:pt x="561973" y="246421"/>
                </a:cubicBezTo>
                <a:cubicBezTo>
                  <a:pt x="566000" y="241991"/>
                  <a:pt x="574673" y="233721"/>
                  <a:pt x="574673" y="233721"/>
                </a:cubicBezTo>
                <a:lnTo>
                  <a:pt x="701673" y="106721"/>
                </a:lnTo>
                <a:cubicBezTo>
                  <a:pt x="699556" y="92963"/>
                  <a:pt x="699049" y="78858"/>
                  <a:pt x="695323" y="65446"/>
                </a:cubicBezTo>
                <a:cubicBezTo>
                  <a:pt x="693671" y="59500"/>
                  <a:pt x="685798" y="49571"/>
                  <a:pt x="685798" y="49571"/>
                </a:cubicBez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4328160" y="614853"/>
            <a:ext cx="3535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>
                <a:solidFill>
                  <a:srgbClr val="BD7C7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7 situations</a:t>
            </a:r>
            <a:endParaRPr lang="en-US" altLang="zh-CN" sz="4400">
              <a:solidFill>
                <a:srgbClr val="BD7C7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grpSp>
        <p:nvGrpSpPr>
          <p:cNvPr id="123" name="组合 122" descr="7b0a202020202274657874626f78223a2022220a7d0a"/>
          <p:cNvGrpSpPr/>
          <p:nvPr/>
        </p:nvGrpSpPr>
        <p:grpSpPr>
          <a:xfrm>
            <a:off x="1767523" y="1954213"/>
            <a:ext cx="5208905" cy="2390775"/>
            <a:chOff x="5585" y="2217"/>
            <a:chExt cx="8203" cy="3765"/>
          </a:xfrm>
        </p:grpSpPr>
        <p:sp>
          <p:nvSpPr>
            <p:cNvPr id="71" name="文本框 7"/>
            <p:cNvSpPr txBox="1"/>
            <p:nvPr/>
          </p:nvSpPr>
          <p:spPr>
            <a:xfrm>
              <a:off x="5664" y="3482"/>
              <a:ext cx="7857" cy="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t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dirty="0">
                  <a:solidFill>
                    <a:srgbClr val="404040"/>
                  </a:solidFill>
                  <a:latin typeface="汉仪中黑简" panose="02010600000101010101" charset="-122"/>
                  <a:ea typeface="汉仪中黑简" panose="02010600000101010101" charset="-122"/>
                  <a:cs typeface="思源黑体 CN Normal" panose="020B0400000000000000" charset="-122"/>
                  <a:sym typeface="Times New Roman" panose="02020603050405020304"/>
                </a:rPr>
                <a:t>individual and group</a:t>
              </a:r>
              <a:endParaRPr lang="en-US" altLang="zh-CN" sz="3200" dirty="0">
                <a:solidFill>
                  <a:srgbClr val="404040"/>
                </a:solidFill>
                <a:latin typeface="汉仪中黑简" panose="02010600000101010101" charset="-122"/>
                <a:ea typeface="汉仪中黑简" panose="02010600000101010101" charset="-122"/>
                <a:cs typeface="思源黑体 CN Normal" panose="020B0400000000000000" charset="-122"/>
                <a:sym typeface="Times New Roman" panose="02020603050405020304"/>
              </a:endParaRPr>
            </a:p>
          </p:txBody>
        </p:sp>
        <p:grpSp>
          <p:nvGrpSpPr>
            <p:cNvPr id="122" name="组合 121"/>
            <p:cNvGrpSpPr/>
            <p:nvPr/>
          </p:nvGrpSpPr>
          <p:grpSpPr>
            <a:xfrm>
              <a:off x="5585" y="2217"/>
              <a:ext cx="8203" cy="3765"/>
              <a:chOff x="6112" y="2459"/>
              <a:chExt cx="6976" cy="3201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6635" y="2459"/>
                <a:ext cx="481" cy="555"/>
                <a:chOff x="6551" y="2272"/>
                <a:chExt cx="542" cy="625"/>
              </a:xfrm>
              <a:gradFill>
                <a:gsLst>
                  <a:gs pos="0">
                    <a:srgbClr val="E14993"/>
                  </a:gs>
                  <a:gs pos="100000">
                    <a:srgbClr val="FD842E"/>
                  </a:gs>
                </a:gsLst>
                <a:lin ang="2700000" scaled="0"/>
              </a:gradFill>
            </p:grpSpPr>
            <p:sp>
              <p:nvSpPr>
                <p:cNvPr id="65" name="Freeform 45"/>
                <p:cNvSpPr/>
                <p:nvPr/>
              </p:nvSpPr>
              <p:spPr bwMode="auto">
                <a:xfrm>
                  <a:off x="6881" y="2693"/>
                  <a:ext cx="213" cy="205"/>
                </a:xfrm>
                <a:custGeom>
                  <a:avLst/>
                  <a:gdLst>
                    <a:gd name="T0" fmla="*/ 29 w 39"/>
                    <a:gd name="T1" fmla="*/ 2 h 37"/>
                    <a:gd name="T2" fmla="*/ 27 w 39"/>
                    <a:gd name="T3" fmla="*/ 0 h 37"/>
                    <a:gd name="T4" fmla="*/ 22 w 39"/>
                    <a:gd name="T5" fmla="*/ 2 h 37"/>
                    <a:gd name="T6" fmla="*/ 15 w 39"/>
                    <a:gd name="T7" fmla="*/ 5 h 37"/>
                    <a:gd name="T8" fmla="*/ 6 w 39"/>
                    <a:gd name="T9" fmla="*/ 16 h 37"/>
                    <a:gd name="T10" fmla="*/ 4 w 39"/>
                    <a:gd name="T11" fmla="*/ 17 h 37"/>
                    <a:gd name="T12" fmla="*/ 0 w 39"/>
                    <a:gd name="T13" fmla="*/ 17 h 37"/>
                    <a:gd name="T14" fmla="*/ 1 w 39"/>
                    <a:gd name="T15" fmla="*/ 19 h 37"/>
                    <a:gd name="T16" fmla="*/ 11 w 39"/>
                    <a:gd name="T17" fmla="*/ 37 h 37"/>
                    <a:gd name="T18" fmla="*/ 14 w 39"/>
                    <a:gd name="T19" fmla="*/ 31 h 37"/>
                    <a:gd name="T20" fmla="*/ 20 w 39"/>
                    <a:gd name="T21" fmla="*/ 19 h 37"/>
                    <a:gd name="T22" fmla="*/ 33 w 39"/>
                    <a:gd name="T23" fmla="*/ 20 h 37"/>
                    <a:gd name="T24" fmla="*/ 39 w 39"/>
                    <a:gd name="T25" fmla="*/ 21 h 37"/>
                    <a:gd name="T26" fmla="*/ 29 w 39"/>
                    <a:gd name="T27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7">
                      <a:moveTo>
                        <a:pt x="29" y="2"/>
                      </a:move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1"/>
                        <a:pt x="24" y="2"/>
                        <a:pt x="22" y="2"/>
                      </a:cubicBezTo>
                      <a:cubicBezTo>
                        <a:pt x="20" y="3"/>
                        <a:pt x="17" y="4"/>
                        <a:pt x="15" y="5"/>
                      </a:cubicBezTo>
                      <a:cubicBezTo>
                        <a:pt x="11" y="8"/>
                        <a:pt x="9" y="14"/>
                        <a:pt x="6" y="16"/>
                      </a:cubicBezTo>
                      <a:cubicBezTo>
                        <a:pt x="5" y="16"/>
                        <a:pt x="5" y="16"/>
                        <a:pt x="4" y="17"/>
                      </a:cubicBezTo>
                      <a:cubicBezTo>
                        <a:pt x="3" y="17"/>
                        <a:pt x="1" y="17"/>
                        <a:pt x="0" y="17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rgbClr val="ED628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6" name="Freeform 46"/>
                <p:cNvSpPr/>
                <p:nvPr/>
              </p:nvSpPr>
              <p:spPr bwMode="auto">
                <a:xfrm>
                  <a:off x="6551" y="2693"/>
                  <a:ext cx="215" cy="205"/>
                </a:xfrm>
                <a:custGeom>
                  <a:avLst/>
                  <a:gdLst>
                    <a:gd name="T0" fmla="*/ 34 w 39"/>
                    <a:gd name="T1" fmla="*/ 17 h 37"/>
                    <a:gd name="T2" fmla="*/ 33 w 39"/>
                    <a:gd name="T3" fmla="*/ 16 h 37"/>
                    <a:gd name="T4" fmla="*/ 24 w 39"/>
                    <a:gd name="T5" fmla="*/ 5 h 37"/>
                    <a:gd name="T6" fmla="*/ 16 w 39"/>
                    <a:gd name="T7" fmla="*/ 2 h 37"/>
                    <a:gd name="T8" fmla="*/ 11 w 39"/>
                    <a:gd name="T9" fmla="*/ 0 h 37"/>
                    <a:gd name="T10" fmla="*/ 10 w 39"/>
                    <a:gd name="T11" fmla="*/ 2 h 37"/>
                    <a:gd name="T12" fmla="*/ 0 w 39"/>
                    <a:gd name="T13" fmla="*/ 21 h 37"/>
                    <a:gd name="T14" fmla="*/ 6 w 39"/>
                    <a:gd name="T15" fmla="*/ 20 h 37"/>
                    <a:gd name="T16" fmla="*/ 19 w 39"/>
                    <a:gd name="T17" fmla="*/ 19 h 37"/>
                    <a:gd name="T18" fmla="*/ 25 w 39"/>
                    <a:gd name="T19" fmla="*/ 31 h 37"/>
                    <a:gd name="T20" fmla="*/ 27 w 39"/>
                    <a:gd name="T21" fmla="*/ 37 h 37"/>
                    <a:gd name="T22" fmla="*/ 38 w 39"/>
                    <a:gd name="T23" fmla="*/ 19 h 37"/>
                    <a:gd name="T24" fmla="*/ 39 w 39"/>
                    <a:gd name="T25" fmla="*/ 17 h 37"/>
                    <a:gd name="T26" fmla="*/ 34 w 39"/>
                    <a:gd name="T27" fmla="*/ 1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7">
                      <a:moveTo>
                        <a:pt x="34" y="17"/>
                      </a:moveTo>
                      <a:cubicBezTo>
                        <a:pt x="34" y="16"/>
                        <a:pt x="34" y="16"/>
                        <a:pt x="33" y="16"/>
                      </a:cubicBezTo>
                      <a:cubicBezTo>
                        <a:pt x="29" y="14"/>
                        <a:pt x="28" y="8"/>
                        <a:pt x="24" y="5"/>
                      </a:cubicBezTo>
                      <a:cubicBezTo>
                        <a:pt x="22" y="4"/>
                        <a:pt x="19" y="3"/>
                        <a:pt x="16" y="2"/>
                      </a:cubicBezTo>
                      <a:cubicBezTo>
                        <a:pt x="15" y="2"/>
                        <a:pt x="13" y="1"/>
                        <a:pt x="11" y="0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37" y="17"/>
                        <a:pt x="36" y="17"/>
                        <a:pt x="34" y="17"/>
                      </a:cubicBezTo>
                      <a:close/>
                    </a:path>
                  </a:pathLst>
                </a:custGeom>
                <a:solidFill>
                  <a:srgbClr val="ED628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7" name="Freeform 47"/>
                <p:cNvSpPr>
                  <a:spLocks noEditPoints="1"/>
                </p:cNvSpPr>
                <p:nvPr/>
              </p:nvSpPr>
              <p:spPr bwMode="auto">
                <a:xfrm>
                  <a:off x="6558" y="2272"/>
                  <a:ext cx="530" cy="522"/>
                </a:xfrm>
                <a:custGeom>
                  <a:avLst/>
                  <a:gdLst>
                    <a:gd name="T0" fmla="*/ 97 w 97"/>
                    <a:gd name="T1" fmla="*/ 48 h 95"/>
                    <a:gd name="T2" fmla="*/ 89 w 97"/>
                    <a:gd name="T3" fmla="*/ 34 h 95"/>
                    <a:gd name="T4" fmla="*/ 88 w 97"/>
                    <a:gd name="T5" fmla="*/ 19 h 95"/>
                    <a:gd name="T6" fmla="*/ 74 w 97"/>
                    <a:gd name="T7" fmla="*/ 13 h 95"/>
                    <a:gd name="T8" fmla="*/ 63 w 97"/>
                    <a:gd name="T9" fmla="*/ 1 h 95"/>
                    <a:gd name="T10" fmla="*/ 48 w 97"/>
                    <a:gd name="T11" fmla="*/ 5 h 95"/>
                    <a:gd name="T12" fmla="*/ 33 w 97"/>
                    <a:gd name="T13" fmla="*/ 1 h 95"/>
                    <a:gd name="T14" fmla="*/ 23 w 97"/>
                    <a:gd name="T15" fmla="*/ 13 h 95"/>
                    <a:gd name="T16" fmla="*/ 9 w 97"/>
                    <a:gd name="T17" fmla="*/ 19 h 95"/>
                    <a:gd name="T18" fmla="*/ 8 w 97"/>
                    <a:gd name="T19" fmla="*/ 34 h 95"/>
                    <a:gd name="T20" fmla="*/ 0 w 97"/>
                    <a:gd name="T21" fmla="*/ 48 h 95"/>
                    <a:gd name="T22" fmla="*/ 8 w 97"/>
                    <a:gd name="T23" fmla="*/ 61 h 95"/>
                    <a:gd name="T24" fmla="*/ 9 w 97"/>
                    <a:gd name="T25" fmla="*/ 76 h 95"/>
                    <a:gd name="T26" fmla="*/ 23 w 97"/>
                    <a:gd name="T27" fmla="*/ 82 h 95"/>
                    <a:gd name="T28" fmla="*/ 33 w 97"/>
                    <a:gd name="T29" fmla="*/ 94 h 95"/>
                    <a:gd name="T30" fmla="*/ 48 w 97"/>
                    <a:gd name="T31" fmla="*/ 91 h 95"/>
                    <a:gd name="T32" fmla="*/ 63 w 97"/>
                    <a:gd name="T33" fmla="*/ 94 h 95"/>
                    <a:gd name="T34" fmla="*/ 74 w 97"/>
                    <a:gd name="T35" fmla="*/ 82 h 95"/>
                    <a:gd name="T36" fmla="*/ 88 w 97"/>
                    <a:gd name="T37" fmla="*/ 76 h 95"/>
                    <a:gd name="T38" fmla="*/ 89 w 97"/>
                    <a:gd name="T39" fmla="*/ 61 h 95"/>
                    <a:gd name="T40" fmla="*/ 97 w 97"/>
                    <a:gd name="T41" fmla="*/ 48 h 95"/>
                    <a:gd name="T42" fmla="*/ 48 w 97"/>
                    <a:gd name="T43" fmla="*/ 83 h 95"/>
                    <a:gd name="T44" fmla="*/ 13 w 97"/>
                    <a:gd name="T45" fmla="*/ 48 h 95"/>
                    <a:gd name="T46" fmla="*/ 48 w 97"/>
                    <a:gd name="T47" fmla="*/ 12 h 95"/>
                    <a:gd name="T48" fmla="*/ 84 w 97"/>
                    <a:gd name="T49" fmla="*/ 48 h 95"/>
                    <a:gd name="T50" fmla="*/ 48 w 97"/>
                    <a:gd name="T51" fmla="*/ 8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" h="95">
                      <a:moveTo>
                        <a:pt x="97" y="48"/>
                      </a:moveTo>
                      <a:cubicBezTo>
                        <a:pt x="97" y="43"/>
                        <a:pt x="91" y="39"/>
                        <a:pt x="89" y="34"/>
                      </a:cubicBezTo>
                      <a:cubicBezTo>
                        <a:pt x="88" y="30"/>
                        <a:pt x="90" y="23"/>
                        <a:pt x="88" y="19"/>
                      </a:cubicBezTo>
                      <a:cubicBezTo>
                        <a:pt x="85" y="15"/>
                        <a:pt x="78" y="16"/>
                        <a:pt x="74" y="13"/>
                      </a:cubicBezTo>
                      <a:cubicBezTo>
                        <a:pt x="70" y="10"/>
                        <a:pt x="68" y="3"/>
                        <a:pt x="63" y="1"/>
                      </a:cubicBezTo>
                      <a:cubicBezTo>
                        <a:pt x="59" y="0"/>
                        <a:pt x="53" y="5"/>
                        <a:pt x="48" y="5"/>
                      </a:cubicBezTo>
                      <a:cubicBezTo>
                        <a:pt x="44" y="5"/>
                        <a:pt x="38" y="0"/>
                        <a:pt x="33" y="1"/>
                      </a:cubicBezTo>
                      <a:cubicBezTo>
                        <a:pt x="29" y="3"/>
                        <a:pt x="27" y="10"/>
                        <a:pt x="23" y="13"/>
                      </a:cubicBezTo>
                      <a:cubicBezTo>
                        <a:pt x="19" y="16"/>
                        <a:pt x="12" y="15"/>
                        <a:pt x="9" y="19"/>
                      </a:cubicBezTo>
                      <a:cubicBezTo>
                        <a:pt x="6" y="23"/>
                        <a:pt x="9" y="30"/>
                        <a:pt x="8" y="34"/>
                      </a:cubicBezTo>
                      <a:cubicBezTo>
                        <a:pt x="6" y="39"/>
                        <a:pt x="0" y="43"/>
                        <a:pt x="0" y="48"/>
                      </a:cubicBezTo>
                      <a:cubicBezTo>
                        <a:pt x="0" y="52"/>
                        <a:pt x="6" y="56"/>
                        <a:pt x="8" y="61"/>
                      </a:cubicBezTo>
                      <a:cubicBezTo>
                        <a:pt x="9" y="65"/>
                        <a:pt x="6" y="72"/>
                        <a:pt x="9" y="76"/>
                      </a:cubicBezTo>
                      <a:cubicBezTo>
                        <a:pt x="12" y="80"/>
                        <a:pt x="19" y="79"/>
                        <a:pt x="23" y="82"/>
                      </a:cubicBezTo>
                      <a:cubicBezTo>
                        <a:pt x="27" y="85"/>
                        <a:pt x="29" y="92"/>
                        <a:pt x="33" y="94"/>
                      </a:cubicBezTo>
                      <a:cubicBezTo>
                        <a:pt x="38" y="95"/>
                        <a:pt x="44" y="91"/>
                        <a:pt x="48" y="91"/>
                      </a:cubicBezTo>
                      <a:cubicBezTo>
                        <a:pt x="53" y="91"/>
                        <a:pt x="59" y="95"/>
                        <a:pt x="63" y="94"/>
                      </a:cubicBezTo>
                      <a:cubicBezTo>
                        <a:pt x="68" y="92"/>
                        <a:pt x="70" y="85"/>
                        <a:pt x="74" y="82"/>
                      </a:cubicBezTo>
                      <a:cubicBezTo>
                        <a:pt x="78" y="79"/>
                        <a:pt x="85" y="80"/>
                        <a:pt x="88" y="76"/>
                      </a:cubicBezTo>
                      <a:cubicBezTo>
                        <a:pt x="90" y="72"/>
                        <a:pt x="88" y="65"/>
                        <a:pt x="89" y="61"/>
                      </a:cubicBezTo>
                      <a:cubicBezTo>
                        <a:pt x="91" y="56"/>
                        <a:pt x="97" y="52"/>
                        <a:pt x="97" y="48"/>
                      </a:cubicBezTo>
                      <a:close/>
                      <a:moveTo>
                        <a:pt x="48" y="83"/>
                      </a:moveTo>
                      <a:cubicBezTo>
                        <a:pt x="29" y="83"/>
                        <a:pt x="13" y="67"/>
                        <a:pt x="13" y="48"/>
                      </a:cubicBezTo>
                      <a:cubicBezTo>
                        <a:pt x="13" y="28"/>
                        <a:pt x="29" y="12"/>
                        <a:pt x="48" y="12"/>
                      </a:cubicBezTo>
                      <a:cubicBezTo>
                        <a:pt x="68" y="12"/>
                        <a:pt x="84" y="28"/>
                        <a:pt x="84" y="48"/>
                      </a:cubicBezTo>
                      <a:cubicBezTo>
                        <a:pt x="84" y="67"/>
                        <a:pt x="68" y="83"/>
                        <a:pt x="48" y="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81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8" name="Freeform 48"/>
                <p:cNvSpPr>
                  <a:spLocks noEditPoints="1"/>
                </p:cNvSpPr>
                <p:nvPr/>
              </p:nvSpPr>
              <p:spPr bwMode="auto">
                <a:xfrm>
                  <a:off x="6668" y="2376"/>
                  <a:ext cx="311" cy="313"/>
                </a:xfrm>
                <a:custGeom>
                  <a:avLst/>
                  <a:gdLst>
                    <a:gd name="T0" fmla="*/ 28 w 57"/>
                    <a:gd name="T1" fmla="*/ 0 h 57"/>
                    <a:gd name="T2" fmla="*/ 0 w 57"/>
                    <a:gd name="T3" fmla="*/ 29 h 57"/>
                    <a:gd name="T4" fmla="*/ 28 w 57"/>
                    <a:gd name="T5" fmla="*/ 57 h 57"/>
                    <a:gd name="T6" fmla="*/ 57 w 57"/>
                    <a:gd name="T7" fmla="*/ 29 h 57"/>
                    <a:gd name="T8" fmla="*/ 28 w 57"/>
                    <a:gd name="T9" fmla="*/ 0 h 57"/>
                    <a:gd name="T10" fmla="*/ 40 w 57"/>
                    <a:gd name="T11" fmla="*/ 32 h 57"/>
                    <a:gd name="T12" fmla="*/ 39 w 57"/>
                    <a:gd name="T13" fmla="*/ 34 h 57"/>
                    <a:gd name="T14" fmla="*/ 43 w 57"/>
                    <a:gd name="T15" fmla="*/ 45 h 57"/>
                    <a:gd name="T16" fmla="*/ 39 w 57"/>
                    <a:gd name="T17" fmla="*/ 48 h 57"/>
                    <a:gd name="T18" fmla="*/ 30 w 57"/>
                    <a:gd name="T19" fmla="*/ 41 h 57"/>
                    <a:gd name="T20" fmla="*/ 27 w 57"/>
                    <a:gd name="T21" fmla="*/ 41 h 57"/>
                    <a:gd name="T22" fmla="*/ 18 w 57"/>
                    <a:gd name="T23" fmla="*/ 48 h 57"/>
                    <a:gd name="T24" fmla="*/ 14 w 57"/>
                    <a:gd name="T25" fmla="*/ 45 h 57"/>
                    <a:gd name="T26" fmla="*/ 18 w 57"/>
                    <a:gd name="T27" fmla="*/ 34 h 57"/>
                    <a:gd name="T28" fmla="*/ 17 w 57"/>
                    <a:gd name="T29" fmla="*/ 32 h 57"/>
                    <a:gd name="T30" fmla="*/ 8 w 57"/>
                    <a:gd name="T31" fmla="*/ 25 h 57"/>
                    <a:gd name="T32" fmla="*/ 9 w 57"/>
                    <a:gd name="T33" fmla="*/ 21 h 57"/>
                    <a:gd name="T34" fmla="*/ 20 w 57"/>
                    <a:gd name="T35" fmla="*/ 21 h 57"/>
                    <a:gd name="T36" fmla="*/ 23 w 57"/>
                    <a:gd name="T37" fmla="*/ 19 h 57"/>
                    <a:gd name="T38" fmla="*/ 26 w 57"/>
                    <a:gd name="T39" fmla="*/ 9 h 57"/>
                    <a:gd name="T40" fmla="*/ 31 w 57"/>
                    <a:gd name="T41" fmla="*/ 9 h 57"/>
                    <a:gd name="T42" fmla="*/ 34 w 57"/>
                    <a:gd name="T43" fmla="*/ 19 h 57"/>
                    <a:gd name="T44" fmla="*/ 37 w 57"/>
                    <a:gd name="T45" fmla="*/ 21 h 57"/>
                    <a:gd name="T46" fmla="*/ 47 w 57"/>
                    <a:gd name="T47" fmla="*/ 21 h 57"/>
                    <a:gd name="T48" fmla="*/ 49 w 57"/>
                    <a:gd name="T49" fmla="*/ 25 h 57"/>
                    <a:gd name="T50" fmla="*/ 40 w 57"/>
                    <a:gd name="T51" fmla="*/ 3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57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4"/>
                        <a:pt x="13" y="57"/>
                        <a:pt x="28" y="57"/>
                      </a:cubicBezTo>
                      <a:cubicBezTo>
                        <a:pt x="44" y="57"/>
                        <a:pt x="57" y="44"/>
                        <a:pt x="57" y="29"/>
                      </a:cubicBezTo>
                      <a:cubicBezTo>
                        <a:pt x="57" y="13"/>
                        <a:pt x="44" y="0"/>
                        <a:pt x="28" y="0"/>
                      </a:cubicBezTo>
                      <a:close/>
                      <a:moveTo>
                        <a:pt x="40" y="32"/>
                      </a:moveTo>
                      <a:cubicBezTo>
                        <a:pt x="39" y="32"/>
                        <a:pt x="39" y="33"/>
                        <a:pt x="39" y="34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3" y="47"/>
                        <a:pt x="41" y="49"/>
                        <a:pt x="39" y="48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29" y="41"/>
                        <a:pt x="28" y="41"/>
                        <a:pt x="27" y="41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6" y="49"/>
                        <a:pt x="14" y="47"/>
                        <a:pt x="14" y="45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8" y="33"/>
                        <a:pt x="18" y="32"/>
                        <a:pt x="17" y="32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6" y="24"/>
                        <a:pt x="7" y="21"/>
                        <a:pt x="9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1" y="21"/>
                        <a:pt x="22" y="20"/>
                        <a:pt x="23" y="19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7" y="6"/>
                        <a:pt x="30" y="6"/>
                        <a:pt x="31" y="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5" y="20"/>
                        <a:pt x="35" y="21"/>
                        <a:pt x="37" y="21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50" y="21"/>
                        <a:pt x="51" y="24"/>
                        <a:pt x="49" y="25"/>
                      </a:cubicBezTo>
                      <a:lnTo>
                        <a:pt x="4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</p:grpSp>
          <p:grpSp>
            <p:nvGrpSpPr>
              <p:cNvPr id="121" name="组合 120"/>
              <p:cNvGrpSpPr/>
              <p:nvPr/>
            </p:nvGrpSpPr>
            <p:grpSpPr>
              <a:xfrm>
                <a:off x="6112" y="2552"/>
                <a:ext cx="6976" cy="3108"/>
                <a:chOff x="5651" y="6212"/>
                <a:chExt cx="6976" cy="3108"/>
              </a:xfrm>
              <a:gradFill>
                <a:gsLst>
                  <a:gs pos="0">
                    <a:srgbClr val="E14993"/>
                  </a:gs>
                  <a:gs pos="100000">
                    <a:srgbClr val="FD842E"/>
                  </a:gs>
                </a:gsLst>
                <a:lin ang="0" scaled="0"/>
              </a:gradFill>
            </p:grpSpPr>
            <p:sp>
              <p:nvSpPr>
                <p:cNvPr id="72" name="Freeform 52"/>
                <p:cNvSpPr/>
                <p:nvPr/>
              </p:nvSpPr>
              <p:spPr bwMode="auto">
                <a:xfrm>
                  <a:off x="5720" y="7423"/>
                  <a:ext cx="159" cy="1790"/>
                </a:xfrm>
                <a:custGeom>
                  <a:avLst/>
                  <a:gdLst>
                    <a:gd name="T0" fmla="*/ 5 w 30"/>
                    <a:gd name="T1" fmla="*/ 5 h 337"/>
                    <a:gd name="T2" fmla="*/ 4 w 30"/>
                    <a:gd name="T3" fmla="*/ 13 h 337"/>
                    <a:gd name="T4" fmla="*/ 17 w 30"/>
                    <a:gd name="T5" fmla="*/ 33 h 337"/>
                    <a:gd name="T6" fmla="*/ 30 w 30"/>
                    <a:gd name="T7" fmla="*/ 66 h 337"/>
                    <a:gd name="T8" fmla="*/ 13 w 30"/>
                    <a:gd name="T9" fmla="*/ 100 h 337"/>
                    <a:gd name="T10" fmla="*/ 5 w 30"/>
                    <a:gd name="T11" fmla="*/ 122 h 337"/>
                    <a:gd name="T12" fmla="*/ 23 w 30"/>
                    <a:gd name="T13" fmla="*/ 148 h 337"/>
                    <a:gd name="T14" fmla="*/ 30 w 30"/>
                    <a:gd name="T15" fmla="*/ 165 h 337"/>
                    <a:gd name="T16" fmla="*/ 30 w 30"/>
                    <a:gd name="T17" fmla="*/ 177 h 337"/>
                    <a:gd name="T18" fmla="*/ 23 w 30"/>
                    <a:gd name="T19" fmla="*/ 194 h 337"/>
                    <a:gd name="T20" fmla="*/ 5 w 30"/>
                    <a:gd name="T21" fmla="*/ 220 h 337"/>
                    <a:gd name="T22" fmla="*/ 13 w 30"/>
                    <a:gd name="T23" fmla="*/ 242 h 337"/>
                    <a:gd name="T24" fmla="*/ 30 w 30"/>
                    <a:gd name="T25" fmla="*/ 277 h 337"/>
                    <a:gd name="T26" fmla="*/ 13 w 30"/>
                    <a:gd name="T27" fmla="*/ 318 h 337"/>
                    <a:gd name="T28" fmla="*/ 5 w 30"/>
                    <a:gd name="T29" fmla="*/ 333 h 337"/>
                    <a:gd name="T30" fmla="*/ 5 w 30"/>
                    <a:gd name="T31" fmla="*/ 333 h 337"/>
                    <a:gd name="T32" fmla="*/ 4 w 30"/>
                    <a:gd name="T33" fmla="*/ 337 h 337"/>
                    <a:gd name="T34" fmla="*/ 3 w 30"/>
                    <a:gd name="T35" fmla="*/ 336 h 337"/>
                    <a:gd name="T36" fmla="*/ 1 w 30"/>
                    <a:gd name="T37" fmla="*/ 331 h 337"/>
                    <a:gd name="T38" fmla="*/ 23 w 30"/>
                    <a:gd name="T39" fmla="*/ 293 h 337"/>
                    <a:gd name="T40" fmla="*/ 21 w 30"/>
                    <a:gd name="T41" fmla="*/ 259 h 337"/>
                    <a:gd name="T42" fmla="*/ 2 w 30"/>
                    <a:gd name="T43" fmla="*/ 233 h 337"/>
                    <a:gd name="T44" fmla="*/ 8 w 30"/>
                    <a:gd name="T45" fmla="*/ 207 h 337"/>
                    <a:gd name="T46" fmla="*/ 26 w 30"/>
                    <a:gd name="T47" fmla="*/ 171 h 337"/>
                    <a:gd name="T48" fmla="*/ 25 w 30"/>
                    <a:gd name="T49" fmla="*/ 160 h 337"/>
                    <a:gd name="T50" fmla="*/ 8 w 30"/>
                    <a:gd name="T51" fmla="*/ 135 h 337"/>
                    <a:gd name="T52" fmla="*/ 2 w 30"/>
                    <a:gd name="T53" fmla="*/ 109 h 337"/>
                    <a:gd name="T54" fmla="*/ 21 w 30"/>
                    <a:gd name="T55" fmla="*/ 84 h 337"/>
                    <a:gd name="T56" fmla="*/ 23 w 30"/>
                    <a:gd name="T57" fmla="*/ 49 h 337"/>
                    <a:gd name="T58" fmla="*/ 7 w 30"/>
                    <a:gd name="T59" fmla="*/ 27 h 337"/>
                    <a:gd name="T60" fmla="*/ 2 w 30"/>
                    <a:gd name="T61" fmla="*/ 4 h 337"/>
                    <a:gd name="T62" fmla="*/ 3 w 30"/>
                    <a:gd name="T63" fmla="*/ 0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0" h="337">
                      <a:moveTo>
                        <a:pt x="6" y="2"/>
                      </a:moveTo>
                      <a:cubicBezTo>
                        <a:pt x="6" y="2"/>
                        <a:pt x="6" y="3"/>
                        <a:pt x="5" y="5"/>
                      </a:cubicBezTo>
                      <a:cubicBezTo>
                        <a:pt x="5" y="5"/>
                        <a:pt x="5" y="7"/>
                        <a:pt x="5" y="8"/>
                      </a:cubicBezTo>
                      <a:cubicBezTo>
                        <a:pt x="4" y="10"/>
                        <a:pt x="4" y="11"/>
                        <a:pt x="4" y="13"/>
                      </a:cubicBezTo>
                      <a:cubicBezTo>
                        <a:pt x="5" y="17"/>
                        <a:pt x="6" y="21"/>
                        <a:pt x="9" y="25"/>
                      </a:cubicBezTo>
                      <a:cubicBezTo>
                        <a:pt x="11" y="27"/>
                        <a:pt x="14" y="30"/>
                        <a:pt x="17" y="33"/>
                      </a:cubicBezTo>
                      <a:cubicBezTo>
                        <a:pt x="20" y="37"/>
                        <a:pt x="24" y="41"/>
                        <a:pt x="27" y="47"/>
                      </a:cubicBezTo>
                      <a:cubicBezTo>
                        <a:pt x="29" y="53"/>
                        <a:pt x="30" y="60"/>
                        <a:pt x="30" y="66"/>
                      </a:cubicBezTo>
                      <a:cubicBezTo>
                        <a:pt x="30" y="72"/>
                        <a:pt x="28" y="79"/>
                        <a:pt x="24" y="85"/>
                      </a:cubicBezTo>
                      <a:cubicBezTo>
                        <a:pt x="21" y="92"/>
                        <a:pt x="16" y="96"/>
                        <a:pt x="13" y="100"/>
                      </a:cubicBezTo>
                      <a:cubicBezTo>
                        <a:pt x="9" y="104"/>
                        <a:pt x="7" y="107"/>
                        <a:pt x="6" y="110"/>
                      </a:cubicBezTo>
                      <a:cubicBezTo>
                        <a:pt x="4" y="114"/>
                        <a:pt x="4" y="118"/>
                        <a:pt x="5" y="122"/>
                      </a:cubicBezTo>
                      <a:cubicBezTo>
                        <a:pt x="6" y="126"/>
                        <a:pt x="7" y="129"/>
                        <a:pt x="10" y="133"/>
                      </a:cubicBezTo>
                      <a:cubicBezTo>
                        <a:pt x="14" y="137"/>
                        <a:pt x="19" y="141"/>
                        <a:pt x="23" y="148"/>
                      </a:cubicBezTo>
                      <a:cubicBezTo>
                        <a:pt x="26" y="151"/>
                        <a:pt x="27" y="155"/>
                        <a:pt x="28" y="159"/>
                      </a:cubicBezTo>
                      <a:cubicBezTo>
                        <a:pt x="29" y="161"/>
                        <a:pt x="29" y="163"/>
                        <a:pt x="30" y="165"/>
                      </a:cubicBezTo>
                      <a:cubicBezTo>
                        <a:pt x="30" y="167"/>
                        <a:pt x="30" y="169"/>
                        <a:pt x="30" y="171"/>
                      </a:cubicBezTo>
                      <a:cubicBezTo>
                        <a:pt x="30" y="177"/>
                        <a:pt x="30" y="177"/>
                        <a:pt x="30" y="177"/>
                      </a:cubicBezTo>
                      <a:cubicBezTo>
                        <a:pt x="29" y="179"/>
                        <a:pt x="29" y="181"/>
                        <a:pt x="28" y="183"/>
                      </a:cubicBezTo>
                      <a:cubicBezTo>
                        <a:pt x="27" y="187"/>
                        <a:pt x="25" y="191"/>
                        <a:pt x="23" y="194"/>
                      </a:cubicBezTo>
                      <a:cubicBezTo>
                        <a:pt x="19" y="201"/>
                        <a:pt x="14" y="205"/>
                        <a:pt x="10" y="209"/>
                      </a:cubicBezTo>
                      <a:cubicBezTo>
                        <a:pt x="7" y="213"/>
                        <a:pt x="5" y="216"/>
                        <a:pt x="5" y="220"/>
                      </a:cubicBezTo>
                      <a:cubicBezTo>
                        <a:pt x="4" y="224"/>
                        <a:pt x="4" y="229"/>
                        <a:pt x="6" y="232"/>
                      </a:cubicBezTo>
                      <a:cubicBezTo>
                        <a:pt x="7" y="235"/>
                        <a:pt x="9" y="239"/>
                        <a:pt x="13" y="242"/>
                      </a:cubicBezTo>
                      <a:cubicBezTo>
                        <a:pt x="16" y="246"/>
                        <a:pt x="21" y="251"/>
                        <a:pt x="25" y="257"/>
                      </a:cubicBezTo>
                      <a:cubicBezTo>
                        <a:pt x="28" y="263"/>
                        <a:pt x="30" y="270"/>
                        <a:pt x="30" y="277"/>
                      </a:cubicBezTo>
                      <a:cubicBezTo>
                        <a:pt x="30" y="284"/>
                        <a:pt x="28" y="290"/>
                        <a:pt x="26" y="295"/>
                      </a:cubicBezTo>
                      <a:cubicBezTo>
                        <a:pt x="22" y="305"/>
                        <a:pt x="17" y="312"/>
                        <a:pt x="13" y="318"/>
                      </a:cubicBezTo>
                      <a:cubicBezTo>
                        <a:pt x="9" y="324"/>
                        <a:pt x="5" y="330"/>
                        <a:pt x="5" y="332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6" y="333"/>
                        <a:pt x="6" y="333"/>
                        <a:pt x="6" y="333"/>
                      </a:cubicBezTo>
                      <a:cubicBezTo>
                        <a:pt x="4" y="337"/>
                        <a:pt x="4" y="337"/>
                        <a:pt x="4" y="337"/>
                      </a:cubicBezTo>
                      <a:cubicBezTo>
                        <a:pt x="4" y="337"/>
                        <a:pt x="4" y="336"/>
                        <a:pt x="4" y="336"/>
                      </a:cubicBezTo>
                      <a:cubicBezTo>
                        <a:pt x="3" y="336"/>
                        <a:pt x="3" y="336"/>
                        <a:pt x="3" y="336"/>
                      </a:cubicBezTo>
                      <a:cubicBezTo>
                        <a:pt x="3" y="336"/>
                        <a:pt x="3" y="336"/>
                        <a:pt x="2" y="336"/>
                      </a:cubicBezTo>
                      <a:cubicBezTo>
                        <a:pt x="1" y="335"/>
                        <a:pt x="0" y="334"/>
                        <a:pt x="1" y="331"/>
                      </a:cubicBezTo>
                      <a:cubicBezTo>
                        <a:pt x="2" y="328"/>
                        <a:pt x="5" y="323"/>
                        <a:pt x="10" y="316"/>
                      </a:cubicBezTo>
                      <a:cubicBezTo>
                        <a:pt x="14" y="310"/>
                        <a:pt x="19" y="303"/>
                        <a:pt x="23" y="293"/>
                      </a:cubicBezTo>
                      <a:cubicBezTo>
                        <a:pt x="25" y="289"/>
                        <a:pt x="26" y="283"/>
                        <a:pt x="26" y="277"/>
                      </a:cubicBezTo>
                      <a:cubicBezTo>
                        <a:pt x="26" y="271"/>
                        <a:pt x="25" y="264"/>
                        <a:pt x="21" y="259"/>
                      </a:cubicBezTo>
                      <a:cubicBezTo>
                        <a:pt x="18" y="253"/>
                        <a:pt x="14" y="249"/>
                        <a:pt x="10" y="245"/>
                      </a:cubicBezTo>
                      <a:cubicBezTo>
                        <a:pt x="6" y="241"/>
                        <a:pt x="4" y="237"/>
                        <a:pt x="2" y="233"/>
                      </a:cubicBezTo>
                      <a:cubicBezTo>
                        <a:pt x="1" y="229"/>
                        <a:pt x="0" y="224"/>
                        <a:pt x="1" y="219"/>
                      </a:cubicBezTo>
                      <a:cubicBezTo>
                        <a:pt x="2" y="215"/>
                        <a:pt x="4" y="211"/>
                        <a:pt x="8" y="207"/>
                      </a:cubicBezTo>
                      <a:cubicBezTo>
                        <a:pt x="11" y="203"/>
                        <a:pt x="16" y="199"/>
                        <a:pt x="20" y="192"/>
                      </a:cubicBezTo>
                      <a:cubicBezTo>
                        <a:pt x="24" y="186"/>
                        <a:pt x="26" y="178"/>
                        <a:pt x="26" y="171"/>
                      </a:cubicBezTo>
                      <a:cubicBezTo>
                        <a:pt x="26" y="169"/>
                        <a:pt x="26" y="168"/>
                        <a:pt x="26" y="166"/>
                      </a:cubicBezTo>
                      <a:cubicBezTo>
                        <a:pt x="26" y="164"/>
                        <a:pt x="25" y="162"/>
                        <a:pt x="25" y="160"/>
                      </a:cubicBezTo>
                      <a:cubicBezTo>
                        <a:pt x="24" y="157"/>
                        <a:pt x="22" y="153"/>
                        <a:pt x="20" y="150"/>
                      </a:cubicBezTo>
                      <a:cubicBezTo>
                        <a:pt x="16" y="144"/>
                        <a:pt x="11" y="139"/>
                        <a:pt x="8" y="135"/>
                      </a:cubicBezTo>
                      <a:cubicBezTo>
                        <a:pt x="4" y="131"/>
                        <a:pt x="2" y="127"/>
                        <a:pt x="1" y="123"/>
                      </a:cubicBezTo>
                      <a:cubicBezTo>
                        <a:pt x="0" y="118"/>
                        <a:pt x="1" y="113"/>
                        <a:pt x="2" y="109"/>
                      </a:cubicBezTo>
                      <a:cubicBezTo>
                        <a:pt x="4" y="105"/>
                        <a:pt x="6" y="101"/>
                        <a:pt x="10" y="97"/>
                      </a:cubicBezTo>
                      <a:cubicBezTo>
                        <a:pt x="14" y="94"/>
                        <a:pt x="18" y="89"/>
                        <a:pt x="21" y="84"/>
                      </a:cubicBezTo>
                      <a:cubicBezTo>
                        <a:pt x="25" y="78"/>
                        <a:pt x="26" y="71"/>
                        <a:pt x="26" y="66"/>
                      </a:cubicBezTo>
                      <a:cubicBezTo>
                        <a:pt x="26" y="60"/>
                        <a:pt x="25" y="54"/>
                        <a:pt x="23" y="49"/>
                      </a:cubicBezTo>
                      <a:cubicBezTo>
                        <a:pt x="21" y="43"/>
                        <a:pt x="17" y="39"/>
                        <a:pt x="14" y="36"/>
                      </a:cubicBezTo>
                      <a:cubicBezTo>
                        <a:pt x="11" y="33"/>
                        <a:pt x="9" y="30"/>
                        <a:pt x="7" y="27"/>
                      </a:cubicBezTo>
                      <a:cubicBezTo>
                        <a:pt x="3" y="22"/>
                        <a:pt x="1" y="18"/>
                        <a:pt x="1" y="14"/>
                      </a:cubicBezTo>
                      <a:cubicBezTo>
                        <a:pt x="0" y="9"/>
                        <a:pt x="1" y="6"/>
                        <a:pt x="2" y="4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3" name="Freeform 53"/>
                <p:cNvSpPr/>
                <p:nvPr/>
              </p:nvSpPr>
              <p:spPr bwMode="auto">
                <a:xfrm>
                  <a:off x="5651" y="8385"/>
                  <a:ext cx="161" cy="892"/>
                </a:xfrm>
                <a:custGeom>
                  <a:avLst/>
                  <a:gdLst>
                    <a:gd name="T0" fmla="*/ 28 w 30"/>
                    <a:gd name="T1" fmla="*/ 1 h 168"/>
                    <a:gd name="T2" fmla="*/ 27 w 30"/>
                    <a:gd name="T3" fmla="*/ 3 h 168"/>
                    <a:gd name="T4" fmla="*/ 26 w 30"/>
                    <a:gd name="T5" fmla="*/ 5 h 168"/>
                    <a:gd name="T6" fmla="*/ 24 w 30"/>
                    <a:gd name="T7" fmla="*/ 7 h 168"/>
                    <a:gd name="T8" fmla="*/ 19 w 30"/>
                    <a:gd name="T9" fmla="*/ 14 h 168"/>
                    <a:gd name="T10" fmla="*/ 11 w 30"/>
                    <a:gd name="T11" fmla="*/ 23 h 168"/>
                    <a:gd name="T12" fmla="*/ 5 w 30"/>
                    <a:gd name="T13" fmla="*/ 37 h 168"/>
                    <a:gd name="T14" fmla="*/ 6 w 30"/>
                    <a:gd name="T15" fmla="*/ 54 h 168"/>
                    <a:gd name="T16" fmla="*/ 15 w 30"/>
                    <a:gd name="T17" fmla="*/ 69 h 168"/>
                    <a:gd name="T18" fmla="*/ 26 w 30"/>
                    <a:gd name="T19" fmla="*/ 81 h 168"/>
                    <a:gd name="T20" fmla="*/ 30 w 30"/>
                    <a:gd name="T21" fmla="*/ 97 h 168"/>
                    <a:gd name="T22" fmla="*/ 26 w 30"/>
                    <a:gd name="T23" fmla="*/ 111 h 168"/>
                    <a:gd name="T24" fmla="*/ 11 w 30"/>
                    <a:gd name="T25" fmla="*/ 136 h 168"/>
                    <a:gd name="T26" fmla="*/ 5 w 30"/>
                    <a:gd name="T27" fmla="*/ 148 h 168"/>
                    <a:gd name="T28" fmla="*/ 6 w 30"/>
                    <a:gd name="T29" fmla="*/ 159 h 168"/>
                    <a:gd name="T30" fmla="*/ 12 w 30"/>
                    <a:gd name="T31" fmla="*/ 163 h 168"/>
                    <a:gd name="T32" fmla="*/ 14 w 30"/>
                    <a:gd name="T33" fmla="*/ 164 h 168"/>
                    <a:gd name="T34" fmla="*/ 12 w 30"/>
                    <a:gd name="T35" fmla="*/ 168 h 168"/>
                    <a:gd name="T36" fmla="*/ 10 w 30"/>
                    <a:gd name="T37" fmla="*/ 167 h 168"/>
                    <a:gd name="T38" fmla="*/ 3 w 30"/>
                    <a:gd name="T39" fmla="*/ 161 h 168"/>
                    <a:gd name="T40" fmla="*/ 1 w 30"/>
                    <a:gd name="T41" fmla="*/ 154 h 168"/>
                    <a:gd name="T42" fmla="*/ 1 w 30"/>
                    <a:gd name="T43" fmla="*/ 151 h 168"/>
                    <a:gd name="T44" fmla="*/ 2 w 30"/>
                    <a:gd name="T45" fmla="*/ 147 h 168"/>
                    <a:gd name="T46" fmla="*/ 8 w 30"/>
                    <a:gd name="T47" fmla="*/ 135 h 168"/>
                    <a:gd name="T48" fmla="*/ 23 w 30"/>
                    <a:gd name="T49" fmla="*/ 110 h 168"/>
                    <a:gd name="T50" fmla="*/ 26 w 30"/>
                    <a:gd name="T51" fmla="*/ 97 h 168"/>
                    <a:gd name="T52" fmla="*/ 23 w 30"/>
                    <a:gd name="T53" fmla="*/ 83 h 168"/>
                    <a:gd name="T54" fmla="*/ 12 w 30"/>
                    <a:gd name="T55" fmla="*/ 71 h 168"/>
                    <a:gd name="T56" fmla="*/ 2 w 30"/>
                    <a:gd name="T57" fmla="*/ 55 h 168"/>
                    <a:gd name="T58" fmla="*/ 1 w 30"/>
                    <a:gd name="T59" fmla="*/ 36 h 168"/>
                    <a:gd name="T60" fmla="*/ 8 w 30"/>
                    <a:gd name="T61" fmla="*/ 21 h 168"/>
                    <a:gd name="T62" fmla="*/ 16 w 30"/>
                    <a:gd name="T63" fmla="*/ 11 h 168"/>
                    <a:gd name="T64" fmla="*/ 21 w 30"/>
                    <a:gd name="T65" fmla="*/ 5 h 168"/>
                    <a:gd name="T66" fmla="*/ 23 w 30"/>
                    <a:gd name="T67" fmla="*/ 3 h 168"/>
                    <a:gd name="T68" fmla="*/ 24 w 30"/>
                    <a:gd name="T69" fmla="*/ 1 h 168"/>
                    <a:gd name="T70" fmla="*/ 25 w 30"/>
                    <a:gd name="T71" fmla="*/ 0 h 168"/>
                    <a:gd name="T72" fmla="*/ 28 w 30"/>
                    <a:gd name="T73" fmla="*/ 1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" h="168">
                      <a:moveTo>
                        <a:pt x="28" y="1"/>
                      </a:moveTo>
                      <a:cubicBezTo>
                        <a:pt x="28" y="1"/>
                        <a:pt x="28" y="1"/>
                        <a:pt x="27" y="3"/>
                      </a:cubicBezTo>
                      <a:cubicBezTo>
                        <a:pt x="27" y="3"/>
                        <a:pt x="27" y="4"/>
                        <a:pt x="26" y="5"/>
                      </a:cubicBezTo>
                      <a:cubicBezTo>
                        <a:pt x="26" y="5"/>
                        <a:pt x="25" y="6"/>
                        <a:pt x="24" y="7"/>
                      </a:cubicBezTo>
                      <a:cubicBezTo>
                        <a:pt x="23" y="9"/>
                        <a:pt x="21" y="11"/>
                        <a:pt x="19" y="14"/>
                      </a:cubicBezTo>
                      <a:cubicBezTo>
                        <a:pt x="16" y="16"/>
                        <a:pt x="13" y="19"/>
                        <a:pt x="11" y="23"/>
                      </a:cubicBezTo>
                      <a:cubicBezTo>
                        <a:pt x="8" y="27"/>
                        <a:pt x="6" y="32"/>
                        <a:pt x="5" y="37"/>
                      </a:cubicBezTo>
                      <a:cubicBezTo>
                        <a:pt x="4" y="42"/>
                        <a:pt x="4" y="48"/>
                        <a:pt x="6" y="54"/>
                      </a:cubicBezTo>
                      <a:cubicBezTo>
                        <a:pt x="7" y="59"/>
                        <a:pt x="11" y="64"/>
                        <a:pt x="15" y="69"/>
                      </a:cubicBezTo>
                      <a:cubicBezTo>
                        <a:pt x="19" y="73"/>
                        <a:pt x="23" y="77"/>
                        <a:pt x="26" y="81"/>
                      </a:cubicBezTo>
                      <a:cubicBezTo>
                        <a:pt x="29" y="86"/>
                        <a:pt x="30" y="91"/>
                        <a:pt x="30" y="97"/>
                      </a:cubicBezTo>
                      <a:cubicBezTo>
                        <a:pt x="30" y="102"/>
                        <a:pt x="28" y="107"/>
                        <a:pt x="26" y="111"/>
                      </a:cubicBezTo>
                      <a:cubicBezTo>
                        <a:pt x="21" y="121"/>
                        <a:pt x="15" y="129"/>
                        <a:pt x="11" y="136"/>
                      </a:cubicBezTo>
                      <a:cubicBezTo>
                        <a:pt x="8" y="140"/>
                        <a:pt x="6" y="144"/>
                        <a:pt x="5" y="148"/>
                      </a:cubicBezTo>
                      <a:cubicBezTo>
                        <a:pt x="4" y="152"/>
                        <a:pt x="4" y="156"/>
                        <a:pt x="6" y="159"/>
                      </a:cubicBezTo>
                      <a:cubicBezTo>
                        <a:pt x="8" y="161"/>
                        <a:pt x="10" y="163"/>
                        <a:pt x="12" y="163"/>
                      </a:cubicBezTo>
                      <a:cubicBezTo>
                        <a:pt x="13" y="164"/>
                        <a:pt x="14" y="164"/>
                        <a:pt x="14" y="164"/>
                      </a:cubicBezTo>
                      <a:cubicBezTo>
                        <a:pt x="12" y="168"/>
                        <a:pt x="12" y="168"/>
                        <a:pt x="12" y="168"/>
                      </a:cubicBezTo>
                      <a:cubicBezTo>
                        <a:pt x="12" y="168"/>
                        <a:pt x="11" y="167"/>
                        <a:pt x="10" y="167"/>
                      </a:cubicBezTo>
                      <a:cubicBezTo>
                        <a:pt x="8" y="166"/>
                        <a:pt x="5" y="164"/>
                        <a:pt x="3" y="161"/>
                      </a:cubicBezTo>
                      <a:cubicBezTo>
                        <a:pt x="2" y="159"/>
                        <a:pt x="1" y="157"/>
                        <a:pt x="1" y="154"/>
                      </a:cubicBezTo>
                      <a:cubicBezTo>
                        <a:pt x="1" y="153"/>
                        <a:pt x="1" y="152"/>
                        <a:pt x="1" y="151"/>
                      </a:cubicBezTo>
                      <a:cubicBezTo>
                        <a:pt x="1" y="149"/>
                        <a:pt x="1" y="148"/>
                        <a:pt x="2" y="147"/>
                      </a:cubicBezTo>
                      <a:cubicBezTo>
                        <a:pt x="3" y="142"/>
                        <a:pt x="5" y="139"/>
                        <a:pt x="8" y="135"/>
                      </a:cubicBezTo>
                      <a:cubicBezTo>
                        <a:pt x="12" y="127"/>
                        <a:pt x="18" y="119"/>
                        <a:pt x="23" y="110"/>
                      </a:cubicBezTo>
                      <a:cubicBezTo>
                        <a:pt x="25" y="106"/>
                        <a:pt x="26" y="101"/>
                        <a:pt x="26" y="97"/>
                      </a:cubicBezTo>
                      <a:cubicBezTo>
                        <a:pt x="26" y="92"/>
                        <a:pt x="25" y="87"/>
                        <a:pt x="23" y="83"/>
                      </a:cubicBezTo>
                      <a:cubicBezTo>
                        <a:pt x="20" y="79"/>
                        <a:pt x="16" y="76"/>
                        <a:pt x="12" y="71"/>
                      </a:cubicBezTo>
                      <a:cubicBezTo>
                        <a:pt x="8" y="67"/>
                        <a:pt x="4" y="61"/>
                        <a:pt x="2" y="55"/>
                      </a:cubicBezTo>
                      <a:cubicBezTo>
                        <a:pt x="0" y="48"/>
                        <a:pt x="0" y="42"/>
                        <a:pt x="1" y="36"/>
                      </a:cubicBezTo>
                      <a:cubicBezTo>
                        <a:pt x="2" y="30"/>
                        <a:pt x="5" y="25"/>
                        <a:pt x="8" y="21"/>
                      </a:cubicBezTo>
                      <a:cubicBezTo>
                        <a:pt x="11" y="17"/>
                        <a:pt x="14" y="14"/>
                        <a:pt x="16" y="11"/>
                      </a:cubicBezTo>
                      <a:cubicBezTo>
                        <a:pt x="19" y="9"/>
                        <a:pt x="20" y="7"/>
                        <a:pt x="21" y="5"/>
                      </a:cubicBezTo>
                      <a:cubicBezTo>
                        <a:pt x="22" y="4"/>
                        <a:pt x="23" y="3"/>
                        <a:pt x="23" y="3"/>
                      </a:cubicBezTo>
                      <a:cubicBezTo>
                        <a:pt x="23" y="2"/>
                        <a:pt x="24" y="1"/>
                        <a:pt x="24" y="1"/>
                      </a:cubicBezTo>
                      <a:cubicBezTo>
                        <a:pt x="24" y="0"/>
                        <a:pt x="25" y="0"/>
                        <a:pt x="25" y="0"/>
                      </a:cubicBezTo>
                      <a:lnTo>
                        <a:pt x="2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4" name="Freeform 54"/>
                <p:cNvSpPr>
                  <a:spLocks noEditPoints="1"/>
                </p:cNvSpPr>
                <p:nvPr/>
              </p:nvSpPr>
              <p:spPr bwMode="auto">
                <a:xfrm>
                  <a:off x="5762" y="8337"/>
                  <a:ext cx="69" cy="63"/>
                </a:xfrm>
                <a:custGeom>
                  <a:avLst/>
                  <a:gdLst>
                    <a:gd name="T0" fmla="*/ 7 w 13"/>
                    <a:gd name="T1" fmla="*/ 0 h 12"/>
                    <a:gd name="T2" fmla="*/ 3 w 13"/>
                    <a:gd name="T3" fmla="*/ 1 h 12"/>
                    <a:gd name="T4" fmla="*/ 1 w 13"/>
                    <a:gd name="T5" fmla="*/ 3 h 12"/>
                    <a:gd name="T6" fmla="*/ 0 w 13"/>
                    <a:gd name="T7" fmla="*/ 4 h 12"/>
                    <a:gd name="T8" fmla="*/ 1 w 13"/>
                    <a:gd name="T9" fmla="*/ 8 h 12"/>
                    <a:gd name="T10" fmla="*/ 5 w 13"/>
                    <a:gd name="T11" fmla="*/ 11 h 12"/>
                    <a:gd name="T12" fmla="*/ 10 w 13"/>
                    <a:gd name="T13" fmla="*/ 11 h 12"/>
                    <a:gd name="T14" fmla="*/ 13 w 13"/>
                    <a:gd name="T15" fmla="*/ 7 h 12"/>
                    <a:gd name="T16" fmla="*/ 13 w 13"/>
                    <a:gd name="T17" fmla="*/ 4 h 12"/>
                    <a:gd name="T18" fmla="*/ 12 w 13"/>
                    <a:gd name="T19" fmla="*/ 2 h 12"/>
                    <a:gd name="T20" fmla="*/ 7 w 13"/>
                    <a:gd name="T21" fmla="*/ 0 h 12"/>
                    <a:gd name="T22" fmla="*/ 7 w 13"/>
                    <a:gd name="T23" fmla="*/ 3 h 12"/>
                    <a:gd name="T24" fmla="*/ 9 w 13"/>
                    <a:gd name="T25" fmla="*/ 6 h 12"/>
                    <a:gd name="T26" fmla="*/ 6 w 13"/>
                    <a:gd name="T27" fmla="*/ 8 h 12"/>
                    <a:gd name="T28" fmla="*/ 4 w 13"/>
                    <a:gd name="T29" fmla="*/ 5 h 12"/>
                    <a:gd name="T30" fmla="*/ 7 w 13"/>
                    <a:gd name="T31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" h="12">
                      <a:moveTo>
                        <a:pt x="7" y="0"/>
                      </a:moveTo>
                      <a:cubicBezTo>
                        <a:pt x="6" y="0"/>
                        <a:pt x="4" y="0"/>
                        <a:pt x="3" y="1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5"/>
                        <a:pt x="0" y="6"/>
                        <a:pt x="1" y="8"/>
                      </a:cubicBezTo>
                      <a:cubicBezTo>
                        <a:pt x="2" y="9"/>
                        <a:pt x="3" y="10"/>
                        <a:pt x="5" y="11"/>
                      </a:cubicBezTo>
                      <a:cubicBezTo>
                        <a:pt x="7" y="11"/>
                        <a:pt x="8" y="12"/>
                        <a:pt x="10" y="11"/>
                      </a:cubicBezTo>
                      <a:cubicBezTo>
                        <a:pt x="11" y="10"/>
                        <a:pt x="13" y="9"/>
                        <a:pt x="13" y="7"/>
                      </a:cubicBezTo>
                      <a:cubicBezTo>
                        <a:pt x="13" y="6"/>
                        <a:pt x="13" y="5"/>
                        <a:pt x="13" y="4"/>
                      </a:cubicBezTo>
                      <a:cubicBezTo>
                        <a:pt x="13" y="3"/>
                        <a:pt x="12" y="2"/>
                        <a:pt x="12" y="2"/>
                      </a:cubicBezTo>
                      <a:cubicBezTo>
                        <a:pt x="11" y="0"/>
                        <a:pt x="9" y="0"/>
                        <a:pt x="7" y="0"/>
                      </a:cubicBezTo>
                      <a:close/>
                      <a:moveTo>
                        <a:pt x="7" y="3"/>
                      </a:moveTo>
                      <a:cubicBezTo>
                        <a:pt x="9" y="3"/>
                        <a:pt x="10" y="5"/>
                        <a:pt x="9" y="6"/>
                      </a:cubicBezTo>
                      <a:cubicBezTo>
                        <a:pt x="9" y="8"/>
                        <a:pt x="8" y="8"/>
                        <a:pt x="6" y="8"/>
                      </a:cubicBezTo>
                      <a:cubicBezTo>
                        <a:pt x="5" y="7"/>
                        <a:pt x="4" y="6"/>
                        <a:pt x="4" y="5"/>
                      </a:cubicBezTo>
                      <a:cubicBezTo>
                        <a:pt x="4" y="4"/>
                        <a:pt x="6" y="3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5" name="Freeform 55"/>
                <p:cNvSpPr/>
                <p:nvPr/>
              </p:nvSpPr>
              <p:spPr bwMode="auto">
                <a:xfrm>
                  <a:off x="5651" y="7402"/>
                  <a:ext cx="161" cy="904"/>
                </a:xfrm>
                <a:custGeom>
                  <a:avLst/>
                  <a:gdLst>
                    <a:gd name="T0" fmla="*/ 7 w 30"/>
                    <a:gd name="T1" fmla="*/ 1 h 170"/>
                    <a:gd name="T2" fmla="*/ 6 w 30"/>
                    <a:gd name="T3" fmla="*/ 3 h 170"/>
                    <a:gd name="T4" fmla="*/ 5 w 30"/>
                    <a:gd name="T5" fmla="*/ 10 h 170"/>
                    <a:gd name="T6" fmla="*/ 4 w 30"/>
                    <a:gd name="T7" fmla="*/ 14 h 170"/>
                    <a:gd name="T8" fmla="*/ 5 w 30"/>
                    <a:gd name="T9" fmla="*/ 20 h 170"/>
                    <a:gd name="T10" fmla="*/ 9 w 30"/>
                    <a:gd name="T11" fmla="*/ 32 h 170"/>
                    <a:gd name="T12" fmla="*/ 27 w 30"/>
                    <a:gd name="T13" fmla="*/ 56 h 170"/>
                    <a:gd name="T14" fmla="*/ 30 w 30"/>
                    <a:gd name="T15" fmla="*/ 71 h 170"/>
                    <a:gd name="T16" fmla="*/ 24 w 30"/>
                    <a:gd name="T17" fmla="*/ 86 h 170"/>
                    <a:gd name="T18" fmla="*/ 12 w 30"/>
                    <a:gd name="T19" fmla="*/ 99 h 170"/>
                    <a:gd name="T20" fmla="*/ 5 w 30"/>
                    <a:gd name="T21" fmla="*/ 116 h 170"/>
                    <a:gd name="T22" fmla="*/ 6 w 30"/>
                    <a:gd name="T23" fmla="*/ 133 h 170"/>
                    <a:gd name="T24" fmla="*/ 14 w 30"/>
                    <a:gd name="T25" fmla="*/ 146 h 170"/>
                    <a:gd name="T26" fmla="*/ 22 w 30"/>
                    <a:gd name="T27" fmla="*/ 155 h 170"/>
                    <a:gd name="T28" fmla="*/ 27 w 30"/>
                    <a:gd name="T29" fmla="*/ 163 h 170"/>
                    <a:gd name="T30" fmla="*/ 28 w 30"/>
                    <a:gd name="T31" fmla="*/ 165 h 170"/>
                    <a:gd name="T32" fmla="*/ 29 w 30"/>
                    <a:gd name="T33" fmla="*/ 168 h 170"/>
                    <a:gd name="T34" fmla="*/ 29 w 30"/>
                    <a:gd name="T35" fmla="*/ 170 h 170"/>
                    <a:gd name="T36" fmla="*/ 26 w 30"/>
                    <a:gd name="T37" fmla="*/ 170 h 170"/>
                    <a:gd name="T38" fmla="*/ 25 w 30"/>
                    <a:gd name="T39" fmla="*/ 169 h 170"/>
                    <a:gd name="T40" fmla="*/ 25 w 30"/>
                    <a:gd name="T41" fmla="*/ 167 h 170"/>
                    <a:gd name="T42" fmla="*/ 24 w 30"/>
                    <a:gd name="T43" fmla="*/ 164 h 170"/>
                    <a:gd name="T44" fmla="*/ 20 w 30"/>
                    <a:gd name="T45" fmla="*/ 158 h 170"/>
                    <a:gd name="T46" fmla="*/ 12 w 30"/>
                    <a:gd name="T47" fmla="*/ 149 h 170"/>
                    <a:gd name="T48" fmla="*/ 3 w 30"/>
                    <a:gd name="T49" fmla="*/ 135 h 170"/>
                    <a:gd name="T50" fmla="*/ 1 w 30"/>
                    <a:gd name="T51" fmla="*/ 116 h 170"/>
                    <a:gd name="T52" fmla="*/ 9 w 30"/>
                    <a:gd name="T53" fmla="*/ 97 h 170"/>
                    <a:gd name="T54" fmla="*/ 21 w 30"/>
                    <a:gd name="T55" fmla="*/ 84 h 170"/>
                    <a:gd name="T56" fmla="*/ 26 w 30"/>
                    <a:gd name="T57" fmla="*/ 71 h 170"/>
                    <a:gd name="T58" fmla="*/ 24 w 30"/>
                    <a:gd name="T59" fmla="*/ 57 h 170"/>
                    <a:gd name="T60" fmla="*/ 6 w 30"/>
                    <a:gd name="T61" fmla="*/ 34 h 170"/>
                    <a:gd name="T62" fmla="*/ 1 w 30"/>
                    <a:gd name="T63" fmla="*/ 20 h 170"/>
                    <a:gd name="T64" fmla="*/ 1 w 30"/>
                    <a:gd name="T65" fmla="*/ 14 h 170"/>
                    <a:gd name="T66" fmla="*/ 1 w 30"/>
                    <a:gd name="T67" fmla="*/ 9 h 170"/>
                    <a:gd name="T68" fmla="*/ 3 w 30"/>
                    <a:gd name="T69" fmla="*/ 2 h 170"/>
                    <a:gd name="T70" fmla="*/ 4 w 30"/>
                    <a:gd name="T71" fmla="*/ 0 h 170"/>
                    <a:gd name="T72" fmla="*/ 7 w 30"/>
                    <a:gd name="T73" fmla="*/ 1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" h="170">
                      <a:moveTo>
                        <a:pt x="7" y="1"/>
                      </a:moveTo>
                      <a:cubicBezTo>
                        <a:pt x="7" y="1"/>
                        <a:pt x="7" y="2"/>
                        <a:pt x="6" y="3"/>
                      </a:cubicBezTo>
                      <a:cubicBezTo>
                        <a:pt x="6" y="5"/>
                        <a:pt x="5" y="7"/>
                        <a:pt x="5" y="10"/>
                      </a:cubicBezTo>
                      <a:cubicBezTo>
                        <a:pt x="4" y="11"/>
                        <a:pt x="4" y="13"/>
                        <a:pt x="4" y="14"/>
                      </a:cubicBezTo>
                      <a:cubicBezTo>
                        <a:pt x="4" y="16"/>
                        <a:pt x="4" y="18"/>
                        <a:pt x="5" y="20"/>
                      </a:cubicBezTo>
                      <a:cubicBezTo>
                        <a:pt x="5" y="24"/>
                        <a:pt x="6" y="28"/>
                        <a:pt x="9" y="32"/>
                      </a:cubicBezTo>
                      <a:cubicBezTo>
                        <a:pt x="13" y="41"/>
                        <a:pt x="23" y="47"/>
                        <a:pt x="27" y="56"/>
                      </a:cubicBezTo>
                      <a:cubicBezTo>
                        <a:pt x="29" y="60"/>
                        <a:pt x="30" y="66"/>
                        <a:pt x="30" y="71"/>
                      </a:cubicBezTo>
                      <a:cubicBezTo>
                        <a:pt x="29" y="77"/>
                        <a:pt x="27" y="82"/>
                        <a:pt x="24" y="86"/>
                      </a:cubicBezTo>
                      <a:cubicBezTo>
                        <a:pt x="20" y="91"/>
                        <a:pt x="16" y="95"/>
                        <a:pt x="12" y="99"/>
                      </a:cubicBezTo>
                      <a:cubicBezTo>
                        <a:pt x="8" y="104"/>
                        <a:pt x="5" y="110"/>
                        <a:pt x="5" y="116"/>
                      </a:cubicBezTo>
                      <a:cubicBezTo>
                        <a:pt x="4" y="122"/>
                        <a:pt x="4" y="128"/>
                        <a:pt x="6" y="133"/>
                      </a:cubicBezTo>
                      <a:cubicBezTo>
                        <a:pt x="8" y="139"/>
                        <a:pt x="11" y="143"/>
                        <a:pt x="14" y="146"/>
                      </a:cubicBezTo>
                      <a:cubicBezTo>
                        <a:pt x="17" y="150"/>
                        <a:pt x="20" y="153"/>
                        <a:pt x="22" y="155"/>
                      </a:cubicBezTo>
                      <a:cubicBezTo>
                        <a:pt x="25" y="158"/>
                        <a:pt x="26" y="160"/>
                        <a:pt x="27" y="163"/>
                      </a:cubicBezTo>
                      <a:cubicBezTo>
                        <a:pt x="28" y="164"/>
                        <a:pt x="28" y="165"/>
                        <a:pt x="28" y="165"/>
                      </a:cubicBezTo>
                      <a:cubicBezTo>
                        <a:pt x="29" y="166"/>
                        <a:pt x="29" y="167"/>
                        <a:pt x="29" y="168"/>
                      </a:cubicBezTo>
                      <a:cubicBezTo>
                        <a:pt x="29" y="169"/>
                        <a:pt x="29" y="170"/>
                        <a:pt x="29" y="170"/>
                      </a:cubicBezTo>
                      <a:cubicBezTo>
                        <a:pt x="26" y="170"/>
                        <a:pt x="26" y="170"/>
                        <a:pt x="26" y="170"/>
                      </a:cubicBezTo>
                      <a:cubicBezTo>
                        <a:pt x="26" y="170"/>
                        <a:pt x="26" y="170"/>
                        <a:pt x="25" y="169"/>
                      </a:cubicBezTo>
                      <a:cubicBezTo>
                        <a:pt x="25" y="168"/>
                        <a:pt x="25" y="167"/>
                        <a:pt x="25" y="167"/>
                      </a:cubicBezTo>
                      <a:cubicBezTo>
                        <a:pt x="25" y="166"/>
                        <a:pt x="24" y="165"/>
                        <a:pt x="24" y="164"/>
                      </a:cubicBezTo>
                      <a:cubicBezTo>
                        <a:pt x="23" y="162"/>
                        <a:pt x="22" y="160"/>
                        <a:pt x="20" y="158"/>
                      </a:cubicBezTo>
                      <a:cubicBezTo>
                        <a:pt x="18" y="155"/>
                        <a:pt x="15" y="152"/>
                        <a:pt x="12" y="149"/>
                      </a:cubicBezTo>
                      <a:cubicBezTo>
                        <a:pt x="8" y="145"/>
                        <a:pt x="5" y="140"/>
                        <a:pt x="3" y="135"/>
                      </a:cubicBezTo>
                      <a:cubicBezTo>
                        <a:pt x="1" y="129"/>
                        <a:pt x="0" y="122"/>
                        <a:pt x="1" y="116"/>
                      </a:cubicBezTo>
                      <a:cubicBezTo>
                        <a:pt x="2" y="109"/>
                        <a:pt x="5" y="102"/>
                        <a:pt x="9" y="97"/>
                      </a:cubicBezTo>
                      <a:cubicBezTo>
                        <a:pt x="13" y="92"/>
                        <a:pt x="18" y="88"/>
                        <a:pt x="21" y="84"/>
                      </a:cubicBezTo>
                      <a:cubicBezTo>
                        <a:pt x="24" y="80"/>
                        <a:pt x="26" y="76"/>
                        <a:pt x="26" y="71"/>
                      </a:cubicBezTo>
                      <a:cubicBezTo>
                        <a:pt x="26" y="66"/>
                        <a:pt x="26" y="61"/>
                        <a:pt x="24" y="57"/>
                      </a:cubicBezTo>
                      <a:cubicBezTo>
                        <a:pt x="20" y="49"/>
                        <a:pt x="11" y="44"/>
                        <a:pt x="6" y="34"/>
                      </a:cubicBezTo>
                      <a:cubicBezTo>
                        <a:pt x="3" y="29"/>
                        <a:pt x="2" y="24"/>
                        <a:pt x="1" y="20"/>
                      </a:cubicBezTo>
                      <a:cubicBezTo>
                        <a:pt x="1" y="18"/>
                        <a:pt x="1" y="16"/>
                        <a:pt x="1" y="14"/>
                      </a:cubicBezTo>
                      <a:cubicBezTo>
                        <a:pt x="1" y="12"/>
                        <a:pt x="1" y="11"/>
                        <a:pt x="1" y="9"/>
                      </a:cubicBezTo>
                      <a:cubicBezTo>
                        <a:pt x="2" y="6"/>
                        <a:pt x="2" y="4"/>
                        <a:pt x="3" y="2"/>
                      </a:cubicBezTo>
                      <a:cubicBezTo>
                        <a:pt x="3" y="1"/>
                        <a:pt x="4" y="0"/>
                        <a:pt x="4" y="0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" name="Freeform 56"/>
                <p:cNvSpPr/>
                <p:nvPr/>
              </p:nvSpPr>
              <p:spPr bwMode="auto">
                <a:xfrm>
                  <a:off x="5726" y="6282"/>
                  <a:ext cx="359" cy="1153"/>
                </a:xfrm>
                <a:custGeom>
                  <a:avLst/>
                  <a:gdLst>
                    <a:gd name="T0" fmla="*/ 68 w 68"/>
                    <a:gd name="T1" fmla="*/ 13 h 217"/>
                    <a:gd name="T2" fmla="*/ 54 w 68"/>
                    <a:gd name="T3" fmla="*/ 6 h 217"/>
                    <a:gd name="T4" fmla="*/ 25 w 68"/>
                    <a:gd name="T5" fmla="*/ 1 h 217"/>
                    <a:gd name="T6" fmla="*/ 21 w 68"/>
                    <a:gd name="T7" fmla="*/ 1 h 217"/>
                    <a:gd name="T8" fmla="*/ 18 w 68"/>
                    <a:gd name="T9" fmla="*/ 2 h 217"/>
                    <a:gd name="T10" fmla="*/ 14 w 68"/>
                    <a:gd name="T11" fmla="*/ 3 h 217"/>
                    <a:gd name="T12" fmla="*/ 10 w 68"/>
                    <a:gd name="T13" fmla="*/ 5 h 217"/>
                    <a:gd name="T14" fmla="*/ 6 w 68"/>
                    <a:gd name="T15" fmla="*/ 6 h 217"/>
                    <a:gd name="T16" fmla="*/ 2 w 68"/>
                    <a:gd name="T17" fmla="*/ 7 h 217"/>
                    <a:gd name="T18" fmla="*/ 0 w 68"/>
                    <a:gd name="T19" fmla="*/ 10 h 217"/>
                    <a:gd name="T20" fmla="*/ 0 w 68"/>
                    <a:gd name="T21" fmla="*/ 11 h 217"/>
                    <a:gd name="T22" fmla="*/ 1 w 68"/>
                    <a:gd name="T23" fmla="*/ 14 h 217"/>
                    <a:gd name="T24" fmla="*/ 5 w 68"/>
                    <a:gd name="T25" fmla="*/ 21 h 217"/>
                    <a:gd name="T26" fmla="*/ 15 w 68"/>
                    <a:gd name="T27" fmla="*/ 37 h 217"/>
                    <a:gd name="T28" fmla="*/ 24 w 68"/>
                    <a:gd name="T29" fmla="*/ 55 h 217"/>
                    <a:gd name="T30" fmla="*/ 25 w 68"/>
                    <a:gd name="T31" fmla="*/ 66 h 217"/>
                    <a:gd name="T32" fmla="*/ 25 w 68"/>
                    <a:gd name="T33" fmla="*/ 71 h 217"/>
                    <a:gd name="T34" fmla="*/ 24 w 68"/>
                    <a:gd name="T35" fmla="*/ 77 h 217"/>
                    <a:gd name="T36" fmla="*/ 13 w 68"/>
                    <a:gd name="T37" fmla="*/ 95 h 217"/>
                    <a:gd name="T38" fmla="*/ 3 w 68"/>
                    <a:gd name="T39" fmla="*/ 107 h 217"/>
                    <a:gd name="T40" fmla="*/ 0 w 68"/>
                    <a:gd name="T41" fmla="*/ 120 h 217"/>
                    <a:gd name="T42" fmla="*/ 3 w 68"/>
                    <a:gd name="T43" fmla="*/ 132 h 217"/>
                    <a:gd name="T44" fmla="*/ 12 w 68"/>
                    <a:gd name="T45" fmla="*/ 142 h 217"/>
                    <a:gd name="T46" fmla="*/ 22 w 68"/>
                    <a:gd name="T47" fmla="*/ 156 h 217"/>
                    <a:gd name="T48" fmla="*/ 25 w 68"/>
                    <a:gd name="T49" fmla="*/ 171 h 217"/>
                    <a:gd name="T50" fmla="*/ 25 w 68"/>
                    <a:gd name="T51" fmla="*/ 179 h 217"/>
                    <a:gd name="T52" fmla="*/ 23 w 68"/>
                    <a:gd name="T53" fmla="*/ 186 h 217"/>
                    <a:gd name="T54" fmla="*/ 17 w 68"/>
                    <a:gd name="T55" fmla="*/ 197 h 217"/>
                    <a:gd name="T56" fmla="*/ 11 w 68"/>
                    <a:gd name="T57" fmla="*/ 204 h 217"/>
                    <a:gd name="T58" fmla="*/ 4 w 68"/>
                    <a:gd name="T59" fmla="*/ 212 h 217"/>
                    <a:gd name="T60" fmla="*/ 2 w 68"/>
                    <a:gd name="T61" fmla="*/ 215 h 217"/>
                    <a:gd name="T62" fmla="*/ 5 w 68"/>
                    <a:gd name="T63" fmla="*/ 217 h 217"/>
                    <a:gd name="T64" fmla="*/ 7 w 68"/>
                    <a:gd name="T65" fmla="*/ 214 h 217"/>
                    <a:gd name="T66" fmla="*/ 13 w 68"/>
                    <a:gd name="T67" fmla="*/ 206 h 217"/>
                    <a:gd name="T68" fmla="*/ 20 w 68"/>
                    <a:gd name="T69" fmla="*/ 199 h 217"/>
                    <a:gd name="T70" fmla="*/ 27 w 68"/>
                    <a:gd name="T71" fmla="*/ 187 h 217"/>
                    <a:gd name="T72" fmla="*/ 28 w 68"/>
                    <a:gd name="T73" fmla="*/ 179 h 217"/>
                    <a:gd name="T74" fmla="*/ 29 w 68"/>
                    <a:gd name="T75" fmla="*/ 171 h 217"/>
                    <a:gd name="T76" fmla="*/ 25 w 68"/>
                    <a:gd name="T77" fmla="*/ 154 h 217"/>
                    <a:gd name="T78" fmla="*/ 15 w 68"/>
                    <a:gd name="T79" fmla="*/ 140 h 217"/>
                    <a:gd name="T80" fmla="*/ 6 w 68"/>
                    <a:gd name="T81" fmla="*/ 130 h 217"/>
                    <a:gd name="T82" fmla="*/ 3 w 68"/>
                    <a:gd name="T83" fmla="*/ 120 h 217"/>
                    <a:gd name="T84" fmla="*/ 6 w 68"/>
                    <a:gd name="T85" fmla="*/ 109 h 217"/>
                    <a:gd name="T86" fmla="*/ 16 w 68"/>
                    <a:gd name="T87" fmla="*/ 97 h 217"/>
                    <a:gd name="T88" fmla="*/ 27 w 68"/>
                    <a:gd name="T89" fmla="*/ 78 h 217"/>
                    <a:gd name="T90" fmla="*/ 29 w 68"/>
                    <a:gd name="T91" fmla="*/ 72 h 217"/>
                    <a:gd name="T92" fmla="*/ 29 w 68"/>
                    <a:gd name="T93" fmla="*/ 66 h 217"/>
                    <a:gd name="T94" fmla="*/ 27 w 68"/>
                    <a:gd name="T95" fmla="*/ 54 h 217"/>
                    <a:gd name="T96" fmla="*/ 18 w 68"/>
                    <a:gd name="T97" fmla="*/ 35 h 217"/>
                    <a:gd name="T98" fmla="*/ 8 w 68"/>
                    <a:gd name="T99" fmla="*/ 19 h 217"/>
                    <a:gd name="T100" fmla="*/ 4 w 68"/>
                    <a:gd name="T101" fmla="*/ 13 h 217"/>
                    <a:gd name="T102" fmla="*/ 4 w 68"/>
                    <a:gd name="T103" fmla="*/ 11 h 217"/>
                    <a:gd name="T104" fmla="*/ 4 w 68"/>
                    <a:gd name="T105" fmla="*/ 11 h 217"/>
                    <a:gd name="T106" fmla="*/ 5 w 68"/>
                    <a:gd name="T107" fmla="*/ 10 h 217"/>
                    <a:gd name="T108" fmla="*/ 7 w 68"/>
                    <a:gd name="T109" fmla="*/ 9 h 217"/>
                    <a:gd name="T110" fmla="*/ 11 w 68"/>
                    <a:gd name="T111" fmla="*/ 8 h 217"/>
                    <a:gd name="T112" fmla="*/ 15 w 68"/>
                    <a:gd name="T113" fmla="*/ 7 h 217"/>
                    <a:gd name="T114" fmla="*/ 18 w 68"/>
                    <a:gd name="T115" fmla="*/ 6 h 217"/>
                    <a:gd name="T116" fmla="*/ 22 w 68"/>
                    <a:gd name="T117" fmla="*/ 5 h 217"/>
                    <a:gd name="T118" fmla="*/ 26 w 68"/>
                    <a:gd name="T119" fmla="*/ 5 h 217"/>
                    <a:gd name="T120" fmla="*/ 53 w 68"/>
                    <a:gd name="T121" fmla="*/ 9 h 217"/>
                    <a:gd name="T122" fmla="*/ 66 w 68"/>
                    <a:gd name="T123" fmla="*/ 16 h 217"/>
                    <a:gd name="T124" fmla="*/ 68 w 68"/>
                    <a:gd name="T125" fmla="*/ 13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8" h="217">
                      <a:moveTo>
                        <a:pt x="68" y="13"/>
                      </a:moveTo>
                      <a:cubicBezTo>
                        <a:pt x="64" y="10"/>
                        <a:pt x="59" y="8"/>
                        <a:pt x="54" y="6"/>
                      </a:cubicBezTo>
                      <a:cubicBezTo>
                        <a:pt x="45" y="2"/>
                        <a:pt x="36" y="0"/>
                        <a:pt x="25" y="1"/>
                      </a:cubicBezTo>
                      <a:cubicBezTo>
                        <a:pt x="24" y="1"/>
                        <a:pt x="23" y="1"/>
                        <a:pt x="21" y="1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2" y="4"/>
                        <a:pt x="11" y="4"/>
                        <a:pt x="10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6"/>
                        <a:pt x="3" y="7"/>
                        <a:pt x="2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0" y="10"/>
                        <a:pt x="0" y="11"/>
                        <a:pt x="0" y="11"/>
                      </a:cubicBezTo>
                      <a:cubicBezTo>
                        <a:pt x="0" y="12"/>
                        <a:pt x="1" y="13"/>
                        <a:pt x="1" y="14"/>
                      </a:cubicBezTo>
                      <a:cubicBezTo>
                        <a:pt x="2" y="16"/>
                        <a:pt x="3" y="19"/>
                        <a:pt x="5" y="21"/>
                      </a:cubicBezTo>
                      <a:cubicBezTo>
                        <a:pt x="8" y="26"/>
                        <a:pt x="11" y="31"/>
                        <a:pt x="15" y="37"/>
                      </a:cubicBezTo>
                      <a:cubicBezTo>
                        <a:pt x="18" y="42"/>
                        <a:pt x="21" y="48"/>
                        <a:pt x="24" y="55"/>
                      </a:cubicBezTo>
                      <a:cubicBezTo>
                        <a:pt x="25" y="58"/>
                        <a:pt x="25" y="62"/>
                        <a:pt x="25" y="66"/>
                      </a:cubicBezTo>
                      <a:cubicBezTo>
                        <a:pt x="25" y="71"/>
                        <a:pt x="25" y="71"/>
                        <a:pt x="25" y="71"/>
                      </a:cubicBezTo>
                      <a:cubicBezTo>
                        <a:pt x="25" y="73"/>
                        <a:pt x="24" y="75"/>
                        <a:pt x="24" y="77"/>
                      </a:cubicBezTo>
                      <a:cubicBezTo>
                        <a:pt x="22" y="84"/>
                        <a:pt x="17" y="90"/>
                        <a:pt x="13" y="95"/>
                      </a:cubicBezTo>
                      <a:cubicBezTo>
                        <a:pt x="9" y="99"/>
                        <a:pt x="5" y="103"/>
                        <a:pt x="3" y="107"/>
                      </a:cubicBezTo>
                      <a:cubicBezTo>
                        <a:pt x="1" y="111"/>
                        <a:pt x="0" y="115"/>
                        <a:pt x="0" y="120"/>
                      </a:cubicBezTo>
                      <a:cubicBezTo>
                        <a:pt x="0" y="124"/>
                        <a:pt x="1" y="128"/>
                        <a:pt x="3" y="132"/>
                      </a:cubicBezTo>
                      <a:cubicBezTo>
                        <a:pt x="5" y="135"/>
                        <a:pt x="8" y="139"/>
                        <a:pt x="12" y="142"/>
                      </a:cubicBezTo>
                      <a:cubicBezTo>
                        <a:pt x="15" y="146"/>
                        <a:pt x="19" y="151"/>
                        <a:pt x="22" y="156"/>
                      </a:cubicBezTo>
                      <a:cubicBezTo>
                        <a:pt x="24" y="161"/>
                        <a:pt x="25" y="166"/>
                        <a:pt x="25" y="171"/>
                      </a:cubicBezTo>
                      <a:cubicBezTo>
                        <a:pt x="25" y="174"/>
                        <a:pt x="25" y="176"/>
                        <a:pt x="25" y="179"/>
                      </a:cubicBezTo>
                      <a:cubicBezTo>
                        <a:pt x="24" y="181"/>
                        <a:pt x="24" y="183"/>
                        <a:pt x="23" y="186"/>
                      </a:cubicBezTo>
                      <a:cubicBezTo>
                        <a:pt x="22" y="190"/>
                        <a:pt x="19" y="194"/>
                        <a:pt x="17" y="197"/>
                      </a:cubicBezTo>
                      <a:cubicBezTo>
                        <a:pt x="15" y="200"/>
                        <a:pt x="13" y="202"/>
                        <a:pt x="11" y="204"/>
                      </a:cubicBezTo>
                      <a:cubicBezTo>
                        <a:pt x="7" y="208"/>
                        <a:pt x="5" y="210"/>
                        <a:pt x="4" y="212"/>
                      </a:cubicBezTo>
                      <a:cubicBezTo>
                        <a:pt x="2" y="214"/>
                        <a:pt x="2" y="215"/>
                        <a:pt x="2" y="215"/>
                      </a:cubicBezTo>
                      <a:cubicBezTo>
                        <a:pt x="5" y="217"/>
                        <a:pt x="5" y="217"/>
                        <a:pt x="5" y="217"/>
                      </a:cubicBezTo>
                      <a:cubicBezTo>
                        <a:pt x="5" y="217"/>
                        <a:pt x="5" y="216"/>
                        <a:pt x="7" y="214"/>
                      </a:cubicBezTo>
                      <a:cubicBezTo>
                        <a:pt x="8" y="213"/>
                        <a:pt x="10" y="210"/>
                        <a:pt x="13" y="206"/>
                      </a:cubicBezTo>
                      <a:cubicBezTo>
                        <a:pt x="15" y="204"/>
                        <a:pt x="17" y="202"/>
                        <a:pt x="20" y="199"/>
                      </a:cubicBezTo>
                      <a:cubicBezTo>
                        <a:pt x="22" y="196"/>
                        <a:pt x="25" y="192"/>
                        <a:pt x="27" y="187"/>
                      </a:cubicBezTo>
                      <a:cubicBezTo>
                        <a:pt x="28" y="184"/>
                        <a:pt x="28" y="182"/>
                        <a:pt x="28" y="179"/>
                      </a:cubicBezTo>
                      <a:cubicBezTo>
                        <a:pt x="29" y="177"/>
                        <a:pt x="29" y="174"/>
                        <a:pt x="29" y="171"/>
                      </a:cubicBezTo>
                      <a:cubicBezTo>
                        <a:pt x="29" y="166"/>
                        <a:pt x="28" y="160"/>
                        <a:pt x="25" y="154"/>
                      </a:cubicBezTo>
                      <a:cubicBezTo>
                        <a:pt x="22" y="148"/>
                        <a:pt x="18" y="144"/>
                        <a:pt x="15" y="140"/>
                      </a:cubicBezTo>
                      <a:cubicBezTo>
                        <a:pt x="11" y="136"/>
                        <a:pt x="8" y="133"/>
                        <a:pt x="6" y="130"/>
                      </a:cubicBezTo>
                      <a:cubicBezTo>
                        <a:pt x="4" y="127"/>
                        <a:pt x="3" y="124"/>
                        <a:pt x="3" y="120"/>
                      </a:cubicBezTo>
                      <a:cubicBezTo>
                        <a:pt x="3" y="115"/>
                        <a:pt x="4" y="112"/>
                        <a:pt x="6" y="109"/>
                      </a:cubicBezTo>
                      <a:cubicBezTo>
                        <a:pt x="8" y="105"/>
                        <a:pt x="11" y="102"/>
                        <a:pt x="16" y="97"/>
                      </a:cubicBezTo>
                      <a:cubicBezTo>
                        <a:pt x="20" y="93"/>
                        <a:pt x="25" y="86"/>
                        <a:pt x="27" y="78"/>
                      </a:cubicBezTo>
                      <a:cubicBezTo>
                        <a:pt x="28" y="76"/>
                        <a:pt x="28" y="74"/>
                        <a:pt x="29" y="7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29" y="61"/>
                        <a:pt x="28" y="57"/>
                        <a:pt x="27" y="54"/>
                      </a:cubicBezTo>
                      <a:cubicBezTo>
                        <a:pt x="25" y="46"/>
                        <a:pt x="21" y="40"/>
                        <a:pt x="18" y="35"/>
                      </a:cubicBezTo>
                      <a:cubicBezTo>
                        <a:pt x="14" y="29"/>
                        <a:pt x="11" y="24"/>
                        <a:pt x="8" y="19"/>
                      </a:cubicBezTo>
                      <a:cubicBezTo>
                        <a:pt x="6" y="17"/>
                        <a:pt x="5" y="15"/>
                        <a:pt x="4" y="13"/>
                      </a:cubicBezTo>
                      <a:cubicBezTo>
                        <a:pt x="4" y="12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3" y="7"/>
                        <a:pt x="15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3" y="5"/>
                        <a:pt x="24" y="5"/>
                        <a:pt x="26" y="5"/>
                      </a:cubicBezTo>
                      <a:cubicBezTo>
                        <a:pt x="35" y="3"/>
                        <a:pt x="44" y="5"/>
                        <a:pt x="53" y="9"/>
                      </a:cubicBezTo>
                      <a:cubicBezTo>
                        <a:pt x="57" y="11"/>
                        <a:pt x="62" y="14"/>
                        <a:pt x="66" y="16"/>
                      </a:cubicBezTo>
                      <a:cubicBezTo>
                        <a:pt x="67" y="15"/>
                        <a:pt x="68" y="14"/>
                        <a:pt x="68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7" name="Freeform 57"/>
                <p:cNvSpPr/>
                <p:nvPr/>
              </p:nvSpPr>
              <p:spPr bwMode="auto">
                <a:xfrm>
                  <a:off x="5651" y="6557"/>
                  <a:ext cx="161" cy="844"/>
                </a:xfrm>
                <a:custGeom>
                  <a:avLst/>
                  <a:gdLst>
                    <a:gd name="T0" fmla="*/ 26 w 30"/>
                    <a:gd name="T1" fmla="*/ 0 h 159"/>
                    <a:gd name="T2" fmla="*/ 27 w 30"/>
                    <a:gd name="T3" fmla="*/ 2 h 159"/>
                    <a:gd name="T4" fmla="*/ 29 w 30"/>
                    <a:gd name="T5" fmla="*/ 7 h 159"/>
                    <a:gd name="T6" fmla="*/ 30 w 30"/>
                    <a:gd name="T7" fmla="*/ 15 h 159"/>
                    <a:gd name="T8" fmla="*/ 27 w 30"/>
                    <a:gd name="T9" fmla="*/ 26 h 159"/>
                    <a:gd name="T10" fmla="*/ 20 w 30"/>
                    <a:gd name="T11" fmla="*/ 36 h 159"/>
                    <a:gd name="T12" fmla="*/ 10 w 30"/>
                    <a:gd name="T13" fmla="*/ 48 h 159"/>
                    <a:gd name="T14" fmla="*/ 4 w 30"/>
                    <a:gd name="T15" fmla="*/ 66 h 159"/>
                    <a:gd name="T16" fmla="*/ 8 w 30"/>
                    <a:gd name="T17" fmla="*/ 84 h 159"/>
                    <a:gd name="T18" fmla="*/ 19 w 30"/>
                    <a:gd name="T19" fmla="*/ 97 h 159"/>
                    <a:gd name="T20" fmla="*/ 28 w 30"/>
                    <a:gd name="T21" fmla="*/ 110 h 159"/>
                    <a:gd name="T22" fmla="*/ 30 w 30"/>
                    <a:gd name="T23" fmla="*/ 125 h 159"/>
                    <a:gd name="T24" fmla="*/ 25 w 30"/>
                    <a:gd name="T25" fmla="*/ 137 h 159"/>
                    <a:gd name="T26" fmla="*/ 18 w 30"/>
                    <a:gd name="T27" fmla="*/ 145 h 159"/>
                    <a:gd name="T28" fmla="*/ 12 w 30"/>
                    <a:gd name="T29" fmla="*/ 152 h 159"/>
                    <a:gd name="T30" fmla="*/ 8 w 30"/>
                    <a:gd name="T31" fmla="*/ 157 h 159"/>
                    <a:gd name="T32" fmla="*/ 7 w 30"/>
                    <a:gd name="T33" fmla="*/ 159 h 159"/>
                    <a:gd name="T34" fmla="*/ 4 w 30"/>
                    <a:gd name="T35" fmla="*/ 158 h 159"/>
                    <a:gd name="T36" fmla="*/ 5 w 30"/>
                    <a:gd name="T37" fmla="*/ 156 h 159"/>
                    <a:gd name="T38" fmla="*/ 9 w 30"/>
                    <a:gd name="T39" fmla="*/ 150 h 159"/>
                    <a:gd name="T40" fmla="*/ 22 w 30"/>
                    <a:gd name="T41" fmla="*/ 135 h 159"/>
                    <a:gd name="T42" fmla="*/ 26 w 30"/>
                    <a:gd name="T43" fmla="*/ 124 h 159"/>
                    <a:gd name="T44" fmla="*/ 25 w 30"/>
                    <a:gd name="T45" fmla="*/ 112 h 159"/>
                    <a:gd name="T46" fmla="*/ 17 w 30"/>
                    <a:gd name="T47" fmla="*/ 100 h 159"/>
                    <a:gd name="T48" fmla="*/ 5 w 30"/>
                    <a:gd name="T49" fmla="*/ 85 h 159"/>
                    <a:gd name="T50" fmla="*/ 1 w 30"/>
                    <a:gd name="T51" fmla="*/ 65 h 159"/>
                    <a:gd name="T52" fmla="*/ 6 w 30"/>
                    <a:gd name="T53" fmla="*/ 47 h 159"/>
                    <a:gd name="T54" fmla="*/ 17 w 30"/>
                    <a:gd name="T55" fmla="*/ 34 h 159"/>
                    <a:gd name="T56" fmla="*/ 24 w 30"/>
                    <a:gd name="T57" fmla="*/ 24 h 159"/>
                    <a:gd name="T58" fmla="*/ 26 w 30"/>
                    <a:gd name="T59" fmla="*/ 15 h 159"/>
                    <a:gd name="T60" fmla="*/ 25 w 30"/>
                    <a:gd name="T61" fmla="*/ 8 h 159"/>
                    <a:gd name="T62" fmla="*/ 24 w 30"/>
                    <a:gd name="T63" fmla="*/ 3 h 159"/>
                    <a:gd name="T64" fmla="*/ 23 w 30"/>
                    <a:gd name="T65" fmla="*/ 1 h 159"/>
                    <a:gd name="T66" fmla="*/ 26 w 30"/>
                    <a:gd name="T67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159">
                      <a:moveTo>
                        <a:pt x="26" y="0"/>
                      </a:moveTo>
                      <a:cubicBezTo>
                        <a:pt x="26" y="0"/>
                        <a:pt x="27" y="0"/>
                        <a:pt x="27" y="2"/>
                      </a:cubicBezTo>
                      <a:cubicBezTo>
                        <a:pt x="28" y="3"/>
                        <a:pt x="28" y="4"/>
                        <a:pt x="29" y="7"/>
                      </a:cubicBezTo>
                      <a:cubicBezTo>
                        <a:pt x="29" y="9"/>
                        <a:pt x="30" y="12"/>
                        <a:pt x="30" y="15"/>
                      </a:cubicBezTo>
                      <a:cubicBezTo>
                        <a:pt x="30" y="18"/>
                        <a:pt x="29" y="22"/>
                        <a:pt x="27" y="26"/>
                      </a:cubicBezTo>
                      <a:cubicBezTo>
                        <a:pt x="26" y="29"/>
                        <a:pt x="23" y="33"/>
                        <a:pt x="20" y="36"/>
                      </a:cubicBezTo>
                      <a:cubicBezTo>
                        <a:pt x="17" y="40"/>
                        <a:pt x="13" y="44"/>
                        <a:pt x="10" y="48"/>
                      </a:cubicBezTo>
                      <a:cubicBezTo>
                        <a:pt x="6" y="53"/>
                        <a:pt x="4" y="59"/>
                        <a:pt x="4" y="66"/>
                      </a:cubicBezTo>
                      <a:cubicBezTo>
                        <a:pt x="4" y="72"/>
                        <a:pt x="5" y="78"/>
                        <a:pt x="8" y="84"/>
                      </a:cubicBezTo>
                      <a:cubicBezTo>
                        <a:pt x="11" y="89"/>
                        <a:pt x="16" y="93"/>
                        <a:pt x="19" y="97"/>
                      </a:cubicBezTo>
                      <a:cubicBezTo>
                        <a:pt x="23" y="102"/>
                        <a:pt x="26" y="106"/>
                        <a:pt x="28" y="110"/>
                      </a:cubicBezTo>
                      <a:cubicBezTo>
                        <a:pt x="30" y="115"/>
                        <a:pt x="30" y="120"/>
                        <a:pt x="30" y="125"/>
                      </a:cubicBezTo>
                      <a:cubicBezTo>
                        <a:pt x="29" y="129"/>
                        <a:pt x="27" y="133"/>
                        <a:pt x="25" y="137"/>
                      </a:cubicBezTo>
                      <a:cubicBezTo>
                        <a:pt x="23" y="140"/>
                        <a:pt x="20" y="143"/>
                        <a:pt x="18" y="145"/>
                      </a:cubicBezTo>
                      <a:cubicBezTo>
                        <a:pt x="16" y="148"/>
                        <a:pt x="13" y="150"/>
                        <a:pt x="12" y="152"/>
                      </a:cubicBezTo>
                      <a:cubicBezTo>
                        <a:pt x="10" y="154"/>
                        <a:pt x="9" y="156"/>
                        <a:pt x="8" y="157"/>
                      </a:cubicBezTo>
                      <a:cubicBezTo>
                        <a:pt x="8" y="159"/>
                        <a:pt x="7" y="159"/>
                        <a:pt x="7" y="159"/>
                      </a:cubicBezTo>
                      <a:cubicBezTo>
                        <a:pt x="4" y="158"/>
                        <a:pt x="4" y="158"/>
                        <a:pt x="4" y="158"/>
                      </a:cubicBezTo>
                      <a:cubicBezTo>
                        <a:pt x="4" y="158"/>
                        <a:pt x="4" y="157"/>
                        <a:pt x="5" y="156"/>
                      </a:cubicBezTo>
                      <a:cubicBezTo>
                        <a:pt x="6" y="154"/>
                        <a:pt x="7" y="152"/>
                        <a:pt x="9" y="150"/>
                      </a:cubicBezTo>
                      <a:cubicBezTo>
                        <a:pt x="12" y="145"/>
                        <a:pt x="18" y="140"/>
                        <a:pt x="22" y="135"/>
                      </a:cubicBezTo>
                      <a:cubicBezTo>
                        <a:pt x="24" y="132"/>
                        <a:pt x="25" y="128"/>
                        <a:pt x="26" y="124"/>
                      </a:cubicBezTo>
                      <a:cubicBezTo>
                        <a:pt x="26" y="120"/>
                        <a:pt x="26" y="116"/>
                        <a:pt x="25" y="112"/>
                      </a:cubicBezTo>
                      <a:cubicBezTo>
                        <a:pt x="23" y="108"/>
                        <a:pt x="21" y="104"/>
                        <a:pt x="17" y="100"/>
                      </a:cubicBezTo>
                      <a:cubicBezTo>
                        <a:pt x="13" y="96"/>
                        <a:pt x="8" y="92"/>
                        <a:pt x="5" y="85"/>
                      </a:cubicBezTo>
                      <a:cubicBezTo>
                        <a:pt x="2" y="79"/>
                        <a:pt x="0" y="72"/>
                        <a:pt x="1" y="65"/>
                      </a:cubicBezTo>
                      <a:cubicBezTo>
                        <a:pt x="1" y="59"/>
                        <a:pt x="3" y="52"/>
                        <a:pt x="6" y="47"/>
                      </a:cubicBezTo>
                      <a:cubicBezTo>
                        <a:pt x="10" y="41"/>
                        <a:pt x="14" y="37"/>
                        <a:pt x="17" y="34"/>
                      </a:cubicBezTo>
                      <a:cubicBezTo>
                        <a:pt x="21" y="30"/>
                        <a:pt x="23" y="27"/>
                        <a:pt x="24" y="24"/>
                      </a:cubicBezTo>
                      <a:cubicBezTo>
                        <a:pt x="25" y="21"/>
                        <a:pt x="26" y="18"/>
                        <a:pt x="26" y="15"/>
                      </a:cubicBezTo>
                      <a:cubicBezTo>
                        <a:pt x="26" y="12"/>
                        <a:pt x="26" y="10"/>
                        <a:pt x="25" y="8"/>
                      </a:cubicBezTo>
                      <a:cubicBezTo>
                        <a:pt x="25" y="6"/>
                        <a:pt x="24" y="4"/>
                        <a:pt x="24" y="3"/>
                      </a:cubicBezTo>
                      <a:cubicBezTo>
                        <a:pt x="23" y="2"/>
                        <a:pt x="23" y="1"/>
                        <a:pt x="23" y="1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8" name="Freeform 58"/>
                <p:cNvSpPr>
                  <a:spLocks noEditPoints="1"/>
                </p:cNvSpPr>
                <p:nvPr/>
              </p:nvSpPr>
              <p:spPr bwMode="auto">
                <a:xfrm>
                  <a:off x="5736" y="6500"/>
                  <a:ext cx="75" cy="73"/>
                </a:xfrm>
                <a:custGeom>
                  <a:avLst/>
                  <a:gdLst>
                    <a:gd name="T0" fmla="*/ 4 w 14"/>
                    <a:gd name="T1" fmla="*/ 2 h 14"/>
                    <a:gd name="T2" fmla="*/ 1 w 14"/>
                    <a:gd name="T3" fmla="*/ 10 h 14"/>
                    <a:gd name="T4" fmla="*/ 10 w 14"/>
                    <a:gd name="T5" fmla="*/ 13 h 14"/>
                    <a:gd name="T6" fmla="*/ 13 w 14"/>
                    <a:gd name="T7" fmla="*/ 4 h 14"/>
                    <a:gd name="T8" fmla="*/ 4 w 14"/>
                    <a:gd name="T9" fmla="*/ 2 h 14"/>
                    <a:gd name="T10" fmla="*/ 6 w 14"/>
                    <a:gd name="T11" fmla="*/ 5 h 14"/>
                    <a:gd name="T12" fmla="*/ 9 w 14"/>
                    <a:gd name="T13" fmla="*/ 6 h 14"/>
                    <a:gd name="T14" fmla="*/ 8 w 14"/>
                    <a:gd name="T15" fmla="*/ 10 h 14"/>
                    <a:gd name="T16" fmla="*/ 4 w 14"/>
                    <a:gd name="T17" fmla="*/ 9 h 14"/>
                    <a:gd name="T18" fmla="*/ 6 w 14"/>
                    <a:gd name="T19" fmla="*/ 5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4">
                      <a:moveTo>
                        <a:pt x="4" y="2"/>
                      </a:moveTo>
                      <a:cubicBezTo>
                        <a:pt x="1" y="4"/>
                        <a:pt x="0" y="8"/>
                        <a:pt x="1" y="10"/>
                      </a:cubicBezTo>
                      <a:cubicBezTo>
                        <a:pt x="3" y="13"/>
                        <a:pt x="6" y="14"/>
                        <a:pt x="10" y="13"/>
                      </a:cubicBezTo>
                      <a:cubicBezTo>
                        <a:pt x="13" y="12"/>
                        <a:pt x="14" y="8"/>
                        <a:pt x="13" y="4"/>
                      </a:cubicBezTo>
                      <a:cubicBezTo>
                        <a:pt x="11" y="1"/>
                        <a:pt x="7" y="0"/>
                        <a:pt x="4" y="2"/>
                      </a:cubicBezTo>
                      <a:close/>
                      <a:moveTo>
                        <a:pt x="6" y="5"/>
                      </a:moveTo>
                      <a:cubicBezTo>
                        <a:pt x="7" y="4"/>
                        <a:pt x="9" y="5"/>
                        <a:pt x="9" y="6"/>
                      </a:cubicBezTo>
                      <a:cubicBezTo>
                        <a:pt x="10" y="7"/>
                        <a:pt x="10" y="9"/>
                        <a:pt x="8" y="10"/>
                      </a:cubicBezTo>
                      <a:cubicBezTo>
                        <a:pt x="7" y="10"/>
                        <a:pt x="5" y="10"/>
                        <a:pt x="4" y="9"/>
                      </a:cubicBezTo>
                      <a:cubicBezTo>
                        <a:pt x="4" y="7"/>
                        <a:pt x="4" y="6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9" name="Freeform 59"/>
                <p:cNvSpPr/>
                <p:nvPr/>
              </p:nvSpPr>
              <p:spPr bwMode="auto">
                <a:xfrm>
                  <a:off x="5651" y="6212"/>
                  <a:ext cx="466" cy="277"/>
                </a:xfrm>
                <a:custGeom>
                  <a:avLst/>
                  <a:gdLst>
                    <a:gd name="T0" fmla="*/ 88 w 88"/>
                    <a:gd name="T1" fmla="*/ 14 h 52"/>
                    <a:gd name="T2" fmla="*/ 69 w 88"/>
                    <a:gd name="T3" fmla="*/ 5 h 52"/>
                    <a:gd name="T4" fmla="*/ 60 w 88"/>
                    <a:gd name="T5" fmla="*/ 2 h 52"/>
                    <a:gd name="T6" fmla="*/ 50 w 88"/>
                    <a:gd name="T7" fmla="*/ 1 h 52"/>
                    <a:gd name="T8" fmla="*/ 31 w 88"/>
                    <a:gd name="T9" fmla="*/ 2 h 52"/>
                    <a:gd name="T10" fmla="*/ 23 w 88"/>
                    <a:gd name="T11" fmla="*/ 4 h 52"/>
                    <a:gd name="T12" fmla="*/ 15 w 88"/>
                    <a:gd name="T13" fmla="*/ 7 h 52"/>
                    <a:gd name="T14" fmla="*/ 6 w 88"/>
                    <a:gd name="T15" fmla="*/ 11 h 52"/>
                    <a:gd name="T16" fmla="*/ 1 w 88"/>
                    <a:gd name="T17" fmla="*/ 21 h 52"/>
                    <a:gd name="T18" fmla="*/ 2 w 88"/>
                    <a:gd name="T19" fmla="*/ 30 h 52"/>
                    <a:gd name="T20" fmla="*/ 5 w 88"/>
                    <a:gd name="T21" fmla="*/ 36 h 52"/>
                    <a:gd name="T22" fmla="*/ 10 w 88"/>
                    <a:gd name="T23" fmla="*/ 45 h 52"/>
                    <a:gd name="T24" fmla="*/ 14 w 88"/>
                    <a:gd name="T25" fmla="*/ 52 h 52"/>
                    <a:gd name="T26" fmla="*/ 18 w 88"/>
                    <a:gd name="T27" fmla="*/ 50 h 52"/>
                    <a:gd name="T28" fmla="*/ 13 w 88"/>
                    <a:gd name="T29" fmla="*/ 43 h 52"/>
                    <a:gd name="T30" fmla="*/ 8 w 88"/>
                    <a:gd name="T31" fmla="*/ 35 h 52"/>
                    <a:gd name="T32" fmla="*/ 5 w 88"/>
                    <a:gd name="T33" fmla="*/ 29 h 52"/>
                    <a:gd name="T34" fmla="*/ 5 w 88"/>
                    <a:gd name="T35" fmla="*/ 21 h 52"/>
                    <a:gd name="T36" fmla="*/ 9 w 88"/>
                    <a:gd name="T37" fmla="*/ 14 h 52"/>
                    <a:gd name="T38" fmla="*/ 16 w 88"/>
                    <a:gd name="T39" fmla="*/ 10 h 52"/>
                    <a:gd name="T40" fmla="*/ 24 w 88"/>
                    <a:gd name="T41" fmla="*/ 7 h 52"/>
                    <a:gd name="T42" fmla="*/ 32 w 88"/>
                    <a:gd name="T43" fmla="*/ 5 h 52"/>
                    <a:gd name="T44" fmla="*/ 68 w 88"/>
                    <a:gd name="T45" fmla="*/ 8 h 52"/>
                    <a:gd name="T46" fmla="*/ 86 w 88"/>
                    <a:gd name="T47" fmla="*/ 17 h 52"/>
                    <a:gd name="T48" fmla="*/ 88 w 88"/>
                    <a:gd name="T49" fmla="*/ 1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8" h="52">
                      <a:moveTo>
                        <a:pt x="88" y="14"/>
                      </a:moveTo>
                      <a:cubicBezTo>
                        <a:pt x="82" y="11"/>
                        <a:pt x="76" y="8"/>
                        <a:pt x="69" y="5"/>
                      </a:cubicBezTo>
                      <a:cubicBezTo>
                        <a:pt x="66" y="4"/>
                        <a:pt x="63" y="3"/>
                        <a:pt x="60" y="2"/>
                      </a:cubicBezTo>
                      <a:cubicBezTo>
                        <a:pt x="57" y="2"/>
                        <a:pt x="53" y="1"/>
                        <a:pt x="50" y="1"/>
                      </a:cubicBezTo>
                      <a:cubicBezTo>
                        <a:pt x="44" y="0"/>
                        <a:pt x="37" y="1"/>
                        <a:pt x="31" y="2"/>
                      </a:cubicBezTo>
                      <a:cubicBezTo>
                        <a:pt x="28" y="3"/>
                        <a:pt x="25" y="3"/>
                        <a:pt x="23" y="4"/>
                      </a:cubicBezTo>
                      <a:cubicBezTo>
                        <a:pt x="20" y="5"/>
                        <a:pt x="17" y="6"/>
                        <a:pt x="15" y="7"/>
                      </a:cubicBezTo>
                      <a:cubicBezTo>
                        <a:pt x="13" y="8"/>
                        <a:pt x="10" y="9"/>
                        <a:pt x="6" y="11"/>
                      </a:cubicBezTo>
                      <a:cubicBezTo>
                        <a:pt x="3" y="14"/>
                        <a:pt x="1" y="17"/>
                        <a:pt x="1" y="21"/>
                      </a:cubicBezTo>
                      <a:cubicBezTo>
                        <a:pt x="0" y="24"/>
                        <a:pt x="1" y="28"/>
                        <a:pt x="2" y="30"/>
                      </a:cubicBezTo>
                      <a:cubicBezTo>
                        <a:pt x="3" y="32"/>
                        <a:pt x="4" y="34"/>
                        <a:pt x="5" y="36"/>
                      </a:cubicBezTo>
                      <a:cubicBezTo>
                        <a:pt x="7" y="40"/>
                        <a:pt x="9" y="43"/>
                        <a:pt x="10" y="45"/>
                      </a:cubicBezTo>
                      <a:cubicBezTo>
                        <a:pt x="13" y="49"/>
                        <a:pt x="14" y="52"/>
                        <a:pt x="14" y="52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8" y="50"/>
                        <a:pt x="16" y="47"/>
                        <a:pt x="13" y="43"/>
                      </a:cubicBezTo>
                      <a:cubicBezTo>
                        <a:pt x="12" y="41"/>
                        <a:pt x="10" y="38"/>
                        <a:pt x="8" y="35"/>
                      </a:cubicBezTo>
                      <a:cubicBezTo>
                        <a:pt x="7" y="33"/>
                        <a:pt x="6" y="31"/>
                        <a:pt x="5" y="29"/>
                      </a:cubicBezTo>
                      <a:cubicBezTo>
                        <a:pt x="5" y="27"/>
                        <a:pt x="4" y="24"/>
                        <a:pt x="5" y="21"/>
                      </a:cubicBezTo>
                      <a:cubicBezTo>
                        <a:pt x="5" y="19"/>
                        <a:pt x="6" y="16"/>
                        <a:pt x="9" y="14"/>
                      </a:cubicBezTo>
                      <a:cubicBezTo>
                        <a:pt x="11" y="12"/>
                        <a:pt x="14" y="11"/>
                        <a:pt x="16" y="10"/>
                      </a:cubicBezTo>
                      <a:cubicBezTo>
                        <a:pt x="19" y="9"/>
                        <a:pt x="21" y="8"/>
                        <a:pt x="24" y="7"/>
                      </a:cubicBezTo>
                      <a:cubicBezTo>
                        <a:pt x="26" y="7"/>
                        <a:pt x="29" y="6"/>
                        <a:pt x="32" y="5"/>
                      </a:cubicBezTo>
                      <a:cubicBezTo>
                        <a:pt x="43" y="3"/>
                        <a:pt x="56" y="4"/>
                        <a:pt x="68" y="8"/>
                      </a:cubicBezTo>
                      <a:cubicBezTo>
                        <a:pt x="74" y="11"/>
                        <a:pt x="80" y="14"/>
                        <a:pt x="86" y="17"/>
                      </a:cubicBezTo>
                      <a:cubicBezTo>
                        <a:pt x="87" y="16"/>
                        <a:pt x="87" y="15"/>
                        <a:pt x="8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0" name="Freeform 60"/>
                <p:cNvSpPr/>
                <p:nvPr/>
              </p:nvSpPr>
              <p:spPr bwMode="auto">
                <a:xfrm>
                  <a:off x="6731" y="6313"/>
                  <a:ext cx="1779" cy="159"/>
                </a:xfrm>
                <a:custGeom>
                  <a:avLst/>
                  <a:gdLst>
                    <a:gd name="T0" fmla="*/ 332 w 336"/>
                    <a:gd name="T1" fmla="*/ 1 h 30"/>
                    <a:gd name="T2" fmla="*/ 327 w 336"/>
                    <a:gd name="T3" fmla="*/ 0 h 30"/>
                    <a:gd name="T4" fmla="*/ 320 w 336"/>
                    <a:gd name="T5" fmla="*/ 1 h 30"/>
                    <a:gd name="T6" fmla="*/ 278 w 336"/>
                    <a:gd name="T7" fmla="*/ 8 h 30"/>
                    <a:gd name="T8" fmla="*/ 250 w 336"/>
                    <a:gd name="T9" fmla="*/ 18 h 30"/>
                    <a:gd name="T10" fmla="*/ 216 w 336"/>
                    <a:gd name="T11" fmla="*/ 25 h 30"/>
                    <a:gd name="T12" fmla="*/ 179 w 336"/>
                    <a:gd name="T13" fmla="*/ 25 h 30"/>
                    <a:gd name="T14" fmla="*/ 142 w 336"/>
                    <a:gd name="T15" fmla="*/ 16 h 30"/>
                    <a:gd name="T16" fmla="*/ 108 w 336"/>
                    <a:gd name="T17" fmla="*/ 4 h 30"/>
                    <a:gd name="T18" fmla="*/ 74 w 336"/>
                    <a:gd name="T19" fmla="*/ 0 h 30"/>
                    <a:gd name="T20" fmla="*/ 42 w 336"/>
                    <a:gd name="T21" fmla="*/ 3 h 30"/>
                    <a:gd name="T22" fmla="*/ 15 w 336"/>
                    <a:gd name="T23" fmla="*/ 11 h 30"/>
                    <a:gd name="T24" fmla="*/ 0 w 336"/>
                    <a:gd name="T25" fmla="*/ 16 h 30"/>
                    <a:gd name="T26" fmla="*/ 1 w 336"/>
                    <a:gd name="T27" fmla="*/ 20 h 30"/>
                    <a:gd name="T28" fmla="*/ 16 w 336"/>
                    <a:gd name="T29" fmla="*/ 14 h 30"/>
                    <a:gd name="T30" fmla="*/ 43 w 336"/>
                    <a:gd name="T31" fmla="*/ 6 h 30"/>
                    <a:gd name="T32" fmla="*/ 74 w 336"/>
                    <a:gd name="T33" fmla="*/ 4 h 30"/>
                    <a:gd name="T34" fmla="*/ 107 w 336"/>
                    <a:gd name="T35" fmla="*/ 8 h 30"/>
                    <a:gd name="T36" fmla="*/ 141 w 336"/>
                    <a:gd name="T37" fmla="*/ 20 h 30"/>
                    <a:gd name="T38" fmla="*/ 159 w 336"/>
                    <a:gd name="T39" fmla="*/ 25 h 30"/>
                    <a:gd name="T40" fmla="*/ 179 w 336"/>
                    <a:gd name="T41" fmla="*/ 29 h 30"/>
                    <a:gd name="T42" fmla="*/ 216 w 336"/>
                    <a:gd name="T43" fmla="*/ 29 h 30"/>
                    <a:gd name="T44" fmla="*/ 251 w 336"/>
                    <a:gd name="T45" fmla="*/ 22 h 30"/>
                    <a:gd name="T46" fmla="*/ 279 w 336"/>
                    <a:gd name="T47" fmla="*/ 11 h 30"/>
                    <a:gd name="T48" fmla="*/ 320 w 336"/>
                    <a:gd name="T49" fmla="*/ 4 h 30"/>
                    <a:gd name="T50" fmla="*/ 327 w 336"/>
                    <a:gd name="T51" fmla="*/ 4 h 30"/>
                    <a:gd name="T52" fmla="*/ 332 w 336"/>
                    <a:gd name="T53" fmla="*/ 4 h 30"/>
                    <a:gd name="T54" fmla="*/ 336 w 336"/>
                    <a:gd name="T55" fmla="*/ 4 h 30"/>
                    <a:gd name="T56" fmla="*/ 336 w 336"/>
                    <a:gd name="T57" fmla="*/ 1 h 30"/>
                    <a:gd name="T58" fmla="*/ 332 w 336"/>
                    <a:gd name="T59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6" h="30">
                      <a:moveTo>
                        <a:pt x="332" y="1"/>
                      </a:moveTo>
                      <a:cubicBezTo>
                        <a:pt x="331" y="0"/>
                        <a:pt x="329" y="0"/>
                        <a:pt x="327" y="0"/>
                      </a:cubicBezTo>
                      <a:cubicBezTo>
                        <a:pt x="325" y="0"/>
                        <a:pt x="322" y="1"/>
                        <a:pt x="320" y="1"/>
                      </a:cubicBezTo>
                      <a:cubicBezTo>
                        <a:pt x="309" y="1"/>
                        <a:pt x="295" y="2"/>
                        <a:pt x="278" y="8"/>
                      </a:cubicBezTo>
                      <a:cubicBezTo>
                        <a:pt x="270" y="11"/>
                        <a:pt x="261" y="15"/>
                        <a:pt x="250" y="18"/>
                      </a:cubicBezTo>
                      <a:cubicBezTo>
                        <a:pt x="240" y="22"/>
                        <a:pt x="228" y="24"/>
                        <a:pt x="216" y="25"/>
                      </a:cubicBezTo>
                      <a:cubicBezTo>
                        <a:pt x="204" y="26"/>
                        <a:pt x="192" y="26"/>
                        <a:pt x="179" y="25"/>
                      </a:cubicBezTo>
                      <a:cubicBezTo>
                        <a:pt x="167" y="24"/>
                        <a:pt x="154" y="21"/>
                        <a:pt x="142" y="16"/>
                      </a:cubicBezTo>
                      <a:cubicBezTo>
                        <a:pt x="130" y="12"/>
                        <a:pt x="119" y="7"/>
                        <a:pt x="108" y="4"/>
                      </a:cubicBezTo>
                      <a:cubicBezTo>
                        <a:pt x="97" y="2"/>
                        <a:pt x="85" y="1"/>
                        <a:pt x="74" y="0"/>
                      </a:cubicBezTo>
                      <a:cubicBezTo>
                        <a:pt x="63" y="0"/>
                        <a:pt x="52" y="1"/>
                        <a:pt x="42" y="3"/>
                      </a:cubicBezTo>
                      <a:cubicBezTo>
                        <a:pt x="32" y="4"/>
                        <a:pt x="23" y="7"/>
                        <a:pt x="15" y="11"/>
                      </a:cubicBezTo>
                      <a:cubicBezTo>
                        <a:pt x="10" y="13"/>
                        <a:pt x="5" y="15"/>
                        <a:pt x="0" y="16"/>
                      </a:cubicBezTo>
                      <a:cubicBezTo>
                        <a:pt x="1" y="18"/>
                        <a:pt x="1" y="19"/>
                        <a:pt x="1" y="20"/>
                      </a:cubicBezTo>
                      <a:cubicBezTo>
                        <a:pt x="6" y="18"/>
                        <a:pt x="11" y="16"/>
                        <a:pt x="16" y="14"/>
                      </a:cubicBezTo>
                      <a:cubicBezTo>
                        <a:pt x="25" y="11"/>
                        <a:pt x="33" y="8"/>
                        <a:pt x="43" y="6"/>
                      </a:cubicBezTo>
                      <a:cubicBezTo>
                        <a:pt x="53" y="5"/>
                        <a:pt x="63" y="4"/>
                        <a:pt x="74" y="4"/>
                      </a:cubicBezTo>
                      <a:cubicBezTo>
                        <a:pt x="85" y="4"/>
                        <a:pt x="96" y="5"/>
                        <a:pt x="107" y="8"/>
                      </a:cubicBezTo>
                      <a:cubicBezTo>
                        <a:pt x="118" y="10"/>
                        <a:pt x="128" y="15"/>
                        <a:pt x="141" y="20"/>
                      </a:cubicBezTo>
                      <a:cubicBezTo>
                        <a:pt x="147" y="22"/>
                        <a:pt x="153" y="24"/>
                        <a:pt x="159" y="25"/>
                      </a:cubicBezTo>
                      <a:cubicBezTo>
                        <a:pt x="166" y="27"/>
                        <a:pt x="172" y="28"/>
                        <a:pt x="179" y="29"/>
                      </a:cubicBezTo>
                      <a:cubicBezTo>
                        <a:pt x="192" y="30"/>
                        <a:pt x="204" y="30"/>
                        <a:pt x="216" y="29"/>
                      </a:cubicBezTo>
                      <a:cubicBezTo>
                        <a:pt x="228" y="28"/>
                        <a:pt x="240" y="26"/>
                        <a:pt x="251" y="22"/>
                      </a:cubicBezTo>
                      <a:cubicBezTo>
                        <a:pt x="262" y="18"/>
                        <a:pt x="271" y="14"/>
                        <a:pt x="279" y="11"/>
                      </a:cubicBezTo>
                      <a:cubicBezTo>
                        <a:pt x="295" y="6"/>
                        <a:pt x="310" y="5"/>
                        <a:pt x="320" y="4"/>
                      </a:cubicBezTo>
                      <a:cubicBezTo>
                        <a:pt x="323" y="4"/>
                        <a:pt x="325" y="4"/>
                        <a:pt x="327" y="4"/>
                      </a:cubicBezTo>
                      <a:cubicBezTo>
                        <a:pt x="329" y="4"/>
                        <a:pt x="330" y="4"/>
                        <a:pt x="332" y="4"/>
                      </a:cubicBezTo>
                      <a:cubicBezTo>
                        <a:pt x="335" y="4"/>
                        <a:pt x="336" y="4"/>
                        <a:pt x="336" y="4"/>
                      </a:cubicBezTo>
                      <a:cubicBezTo>
                        <a:pt x="336" y="1"/>
                        <a:pt x="336" y="1"/>
                        <a:pt x="336" y="1"/>
                      </a:cubicBezTo>
                      <a:cubicBezTo>
                        <a:pt x="336" y="1"/>
                        <a:pt x="335" y="1"/>
                        <a:pt x="3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1" name="Freeform 61"/>
                <p:cNvSpPr/>
                <p:nvPr/>
              </p:nvSpPr>
              <p:spPr bwMode="auto">
                <a:xfrm>
                  <a:off x="6695" y="6244"/>
                  <a:ext cx="751" cy="113"/>
                </a:xfrm>
                <a:custGeom>
                  <a:avLst/>
                  <a:gdLst>
                    <a:gd name="T0" fmla="*/ 135 w 142"/>
                    <a:gd name="T1" fmla="*/ 10 h 21"/>
                    <a:gd name="T2" fmla="*/ 114 w 142"/>
                    <a:gd name="T3" fmla="*/ 4 h 21"/>
                    <a:gd name="T4" fmla="*/ 83 w 142"/>
                    <a:gd name="T5" fmla="*/ 0 h 21"/>
                    <a:gd name="T6" fmla="*/ 48 w 142"/>
                    <a:gd name="T7" fmla="*/ 3 h 21"/>
                    <a:gd name="T8" fmla="*/ 15 w 142"/>
                    <a:gd name="T9" fmla="*/ 13 h 21"/>
                    <a:gd name="T10" fmla="*/ 0 w 142"/>
                    <a:gd name="T11" fmla="*/ 18 h 21"/>
                    <a:gd name="T12" fmla="*/ 3 w 142"/>
                    <a:gd name="T13" fmla="*/ 21 h 21"/>
                    <a:gd name="T14" fmla="*/ 16 w 142"/>
                    <a:gd name="T15" fmla="*/ 16 h 21"/>
                    <a:gd name="T16" fmla="*/ 49 w 142"/>
                    <a:gd name="T17" fmla="*/ 6 h 21"/>
                    <a:gd name="T18" fmla="*/ 83 w 142"/>
                    <a:gd name="T19" fmla="*/ 4 h 21"/>
                    <a:gd name="T20" fmla="*/ 113 w 142"/>
                    <a:gd name="T21" fmla="*/ 7 h 21"/>
                    <a:gd name="T22" fmla="*/ 134 w 142"/>
                    <a:gd name="T23" fmla="*/ 13 h 21"/>
                    <a:gd name="T24" fmla="*/ 141 w 142"/>
                    <a:gd name="T25" fmla="*/ 16 h 21"/>
                    <a:gd name="T26" fmla="*/ 142 w 142"/>
                    <a:gd name="T27" fmla="*/ 13 h 21"/>
                    <a:gd name="T28" fmla="*/ 135 w 142"/>
                    <a:gd name="T29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2" h="21">
                      <a:moveTo>
                        <a:pt x="135" y="10"/>
                      </a:moveTo>
                      <a:cubicBezTo>
                        <a:pt x="130" y="8"/>
                        <a:pt x="123" y="5"/>
                        <a:pt x="114" y="4"/>
                      </a:cubicBezTo>
                      <a:cubicBezTo>
                        <a:pt x="105" y="2"/>
                        <a:pt x="94" y="1"/>
                        <a:pt x="83" y="0"/>
                      </a:cubicBezTo>
                      <a:cubicBezTo>
                        <a:pt x="72" y="0"/>
                        <a:pt x="60" y="1"/>
                        <a:pt x="48" y="3"/>
                      </a:cubicBezTo>
                      <a:cubicBezTo>
                        <a:pt x="36" y="4"/>
                        <a:pt x="25" y="8"/>
                        <a:pt x="15" y="13"/>
                      </a:cubicBezTo>
                      <a:cubicBezTo>
                        <a:pt x="9" y="15"/>
                        <a:pt x="5" y="16"/>
                        <a:pt x="0" y="18"/>
                      </a:cubicBezTo>
                      <a:cubicBezTo>
                        <a:pt x="1" y="19"/>
                        <a:pt x="2" y="20"/>
                        <a:pt x="3" y="21"/>
                      </a:cubicBezTo>
                      <a:cubicBezTo>
                        <a:pt x="7" y="19"/>
                        <a:pt x="11" y="18"/>
                        <a:pt x="16" y="16"/>
                      </a:cubicBezTo>
                      <a:cubicBezTo>
                        <a:pt x="26" y="12"/>
                        <a:pt x="37" y="8"/>
                        <a:pt x="49" y="6"/>
                      </a:cubicBezTo>
                      <a:cubicBezTo>
                        <a:pt x="61" y="4"/>
                        <a:pt x="72" y="4"/>
                        <a:pt x="83" y="4"/>
                      </a:cubicBezTo>
                      <a:cubicBezTo>
                        <a:pt x="94" y="4"/>
                        <a:pt x="105" y="5"/>
                        <a:pt x="113" y="7"/>
                      </a:cubicBezTo>
                      <a:cubicBezTo>
                        <a:pt x="122" y="9"/>
                        <a:pt x="129" y="11"/>
                        <a:pt x="134" y="13"/>
                      </a:cubicBezTo>
                      <a:cubicBezTo>
                        <a:pt x="138" y="15"/>
                        <a:pt x="141" y="16"/>
                        <a:pt x="141" y="16"/>
                      </a:cubicBezTo>
                      <a:cubicBezTo>
                        <a:pt x="142" y="13"/>
                        <a:pt x="142" y="13"/>
                        <a:pt x="142" y="13"/>
                      </a:cubicBezTo>
                      <a:cubicBezTo>
                        <a:pt x="142" y="13"/>
                        <a:pt x="140" y="12"/>
                        <a:pt x="13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2" name="Freeform 62"/>
                <p:cNvSpPr>
                  <a:spLocks noEditPoints="1"/>
                </p:cNvSpPr>
                <p:nvPr/>
              </p:nvSpPr>
              <p:spPr bwMode="auto">
                <a:xfrm>
                  <a:off x="7430" y="6292"/>
                  <a:ext cx="73" cy="81"/>
                </a:xfrm>
                <a:custGeom>
                  <a:avLst/>
                  <a:gdLst>
                    <a:gd name="T0" fmla="*/ 13 w 14"/>
                    <a:gd name="T1" fmla="*/ 10 h 15"/>
                    <a:gd name="T2" fmla="*/ 9 w 14"/>
                    <a:gd name="T3" fmla="*/ 1 h 15"/>
                    <a:gd name="T4" fmla="*/ 1 w 14"/>
                    <a:gd name="T5" fmla="*/ 5 h 15"/>
                    <a:gd name="T6" fmla="*/ 5 w 14"/>
                    <a:gd name="T7" fmla="*/ 13 h 15"/>
                    <a:gd name="T8" fmla="*/ 13 w 14"/>
                    <a:gd name="T9" fmla="*/ 10 h 15"/>
                    <a:gd name="T10" fmla="*/ 10 w 14"/>
                    <a:gd name="T11" fmla="*/ 9 h 15"/>
                    <a:gd name="T12" fmla="*/ 6 w 14"/>
                    <a:gd name="T13" fmla="*/ 10 h 15"/>
                    <a:gd name="T14" fmla="*/ 4 w 14"/>
                    <a:gd name="T15" fmla="*/ 6 h 15"/>
                    <a:gd name="T16" fmla="*/ 8 w 14"/>
                    <a:gd name="T17" fmla="*/ 5 h 15"/>
                    <a:gd name="T18" fmla="*/ 10 w 14"/>
                    <a:gd name="T19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3" y="10"/>
                      </a:moveTo>
                      <a:cubicBezTo>
                        <a:pt x="14" y="6"/>
                        <a:pt x="13" y="3"/>
                        <a:pt x="9" y="1"/>
                      </a:cubicBezTo>
                      <a:cubicBezTo>
                        <a:pt x="6" y="0"/>
                        <a:pt x="2" y="2"/>
                        <a:pt x="1" y="5"/>
                      </a:cubicBezTo>
                      <a:cubicBezTo>
                        <a:pt x="0" y="8"/>
                        <a:pt x="1" y="12"/>
                        <a:pt x="5" y="13"/>
                      </a:cubicBezTo>
                      <a:cubicBezTo>
                        <a:pt x="8" y="15"/>
                        <a:pt x="12" y="13"/>
                        <a:pt x="13" y="10"/>
                      </a:cubicBezTo>
                      <a:close/>
                      <a:moveTo>
                        <a:pt x="10" y="9"/>
                      </a:move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4" y="10"/>
                        <a:pt x="4" y="8"/>
                        <a:pt x="4" y="6"/>
                      </a:cubicBezTo>
                      <a:cubicBezTo>
                        <a:pt x="5" y="5"/>
                        <a:pt x="7" y="4"/>
                        <a:pt x="8" y="5"/>
                      </a:cubicBezTo>
                      <a:cubicBezTo>
                        <a:pt x="9" y="5"/>
                        <a:pt x="10" y="7"/>
                        <a:pt x="1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3" name="Freeform 63"/>
                <p:cNvSpPr/>
                <p:nvPr/>
              </p:nvSpPr>
              <p:spPr bwMode="auto">
                <a:xfrm>
                  <a:off x="7531" y="6244"/>
                  <a:ext cx="979" cy="161"/>
                </a:xfrm>
                <a:custGeom>
                  <a:avLst/>
                  <a:gdLst>
                    <a:gd name="T0" fmla="*/ 185 w 185"/>
                    <a:gd name="T1" fmla="*/ 4 h 30"/>
                    <a:gd name="T2" fmla="*/ 177 w 185"/>
                    <a:gd name="T3" fmla="*/ 4 h 30"/>
                    <a:gd name="T4" fmla="*/ 155 w 185"/>
                    <a:gd name="T5" fmla="*/ 5 h 30"/>
                    <a:gd name="T6" fmla="*/ 125 w 185"/>
                    <a:gd name="T7" fmla="*/ 12 h 30"/>
                    <a:gd name="T8" fmla="*/ 92 w 185"/>
                    <a:gd name="T9" fmla="*/ 24 h 30"/>
                    <a:gd name="T10" fmla="*/ 28 w 185"/>
                    <a:gd name="T11" fmla="*/ 28 h 30"/>
                    <a:gd name="T12" fmla="*/ 7 w 185"/>
                    <a:gd name="T13" fmla="*/ 25 h 30"/>
                    <a:gd name="T14" fmla="*/ 2 w 185"/>
                    <a:gd name="T15" fmla="*/ 23 h 30"/>
                    <a:gd name="T16" fmla="*/ 0 w 185"/>
                    <a:gd name="T17" fmla="*/ 22 h 30"/>
                    <a:gd name="T18" fmla="*/ 1 w 185"/>
                    <a:gd name="T19" fmla="*/ 19 h 30"/>
                    <a:gd name="T20" fmla="*/ 3 w 185"/>
                    <a:gd name="T21" fmla="*/ 20 h 30"/>
                    <a:gd name="T22" fmla="*/ 8 w 185"/>
                    <a:gd name="T23" fmla="*/ 21 h 30"/>
                    <a:gd name="T24" fmla="*/ 29 w 185"/>
                    <a:gd name="T25" fmla="*/ 25 h 30"/>
                    <a:gd name="T26" fmla="*/ 91 w 185"/>
                    <a:gd name="T27" fmla="*/ 20 h 30"/>
                    <a:gd name="T28" fmla="*/ 123 w 185"/>
                    <a:gd name="T29" fmla="*/ 8 h 30"/>
                    <a:gd name="T30" fmla="*/ 154 w 185"/>
                    <a:gd name="T31" fmla="*/ 1 h 30"/>
                    <a:gd name="T32" fmla="*/ 177 w 185"/>
                    <a:gd name="T33" fmla="*/ 0 h 30"/>
                    <a:gd name="T34" fmla="*/ 185 w 185"/>
                    <a:gd name="T35" fmla="*/ 1 h 30"/>
                    <a:gd name="T36" fmla="*/ 185 w 185"/>
                    <a:gd name="T37" fmla="*/ 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5" h="30">
                      <a:moveTo>
                        <a:pt x="185" y="4"/>
                      </a:moveTo>
                      <a:cubicBezTo>
                        <a:pt x="185" y="4"/>
                        <a:pt x="182" y="4"/>
                        <a:pt x="177" y="4"/>
                      </a:cubicBezTo>
                      <a:cubicBezTo>
                        <a:pt x="171" y="4"/>
                        <a:pt x="164" y="4"/>
                        <a:pt x="155" y="5"/>
                      </a:cubicBezTo>
                      <a:cubicBezTo>
                        <a:pt x="146" y="6"/>
                        <a:pt x="135" y="8"/>
                        <a:pt x="125" y="12"/>
                      </a:cubicBezTo>
                      <a:cubicBezTo>
                        <a:pt x="114" y="15"/>
                        <a:pt x="103" y="21"/>
                        <a:pt x="92" y="24"/>
                      </a:cubicBezTo>
                      <a:cubicBezTo>
                        <a:pt x="70" y="30"/>
                        <a:pt x="46" y="30"/>
                        <a:pt x="28" y="28"/>
                      </a:cubicBezTo>
                      <a:cubicBezTo>
                        <a:pt x="19" y="27"/>
                        <a:pt x="12" y="26"/>
                        <a:pt x="7" y="25"/>
                      </a:cubicBezTo>
                      <a:cubicBezTo>
                        <a:pt x="5" y="24"/>
                        <a:pt x="3" y="23"/>
                        <a:pt x="2" y="23"/>
                      </a:cubicBezTo>
                      <a:cubicBezTo>
                        <a:pt x="0" y="23"/>
                        <a:pt x="0" y="22"/>
                        <a:pt x="0" y="22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2" y="19"/>
                        <a:pt x="3" y="20"/>
                      </a:cubicBezTo>
                      <a:cubicBezTo>
                        <a:pt x="4" y="20"/>
                        <a:pt x="6" y="21"/>
                        <a:pt x="8" y="21"/>
                      </a:cubicBezTo>
                      <a:cubicBezTo>
                        <a:pt x="13" y="23"/>
                        <a:pt x="20" y="24"/>
                        <a:pt x="29" y="25"/>
                      </a:cubicBezTo>
                      <a:cubicBezTo>
                        <a:pt x="46" y="26"/>
                        <a:pt x="69" y="27"/>
                        <a:pt x="91" y="20"/>
                      </a:cubicBezTo>
                      <a:cubicBezTo>
                        <a:pt x="102" y="17"/>
                        <a:pt x="112" y="12"/>
                        <a:pt x="123" y="8"/>
                      </a:cubicBezTo>
                      <a:cubicBezTo>
                        <a:pt x="134" y="5"/>
                        <a:pt x="145" y="2"/>
                        <a:pt x="154" y="1"/>
                      </a:cubicBezTo>
                      <a:cubicBezTo>
                        <a:pt x="164" y="0"/>
                        <a:pt x="171" y="0"/>
                        <a:pt x="177" y="0"/>
                      </a:cubicBezTo>
                      <a:cubicBezTo>
                        <a:pt x="182" y="0"/>
                        <a:pt x="185" y="1"/>
                        <a:pt x="185" y="1"/>
                      </a:cubicBezTo>
                      <a:lnTo>
                        <a:pt x="18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4" name="Freeform 64"/>
                <p:cNvSpPr/>
                <p:nvPr/>
              </p:nvSpPr>
              <p:spPr bwMode="auto">
                <a:xfrm>
                  <a:off x="8510" y="6313"/>
                  <a:ext cx="2033" cy="159"/>
                </a:xfrm>
                <a:custGeom>
                  <a:avLst/>
                  <a:gdLst>
                    <a:gd name="T0" fmla="*/ 384 w 384"/>
                    <a:gd name="T1" fmla="*/ 29 h 30"/>
                    <a:gd name="T2" fmla="*/ 380 w 384"/>
                    <a:gd name="T3" fmla="*/ 29 h 30"/>
                    <a:gd name="T4" fmla="*/ 374 w 384"/>
                    <a:gd name="T5" fmla="*/ 30 h 30"/>
                    <a:gd name="T6" fmla="*/ 367 w 384"/>
                    <a:gd name="T7" fmla="*/ 29 h 30"/>
                    <a:gd name="T8" fmla="*/ 357 w 384"/>
                    <a:gd name="T9" fmla="*/ 29 h 30"/>
                    <a:gd name="T10" fmla="*/ 352 w 384"/>
                    <a:gd name="T11" fmla="*/ 28 h 30"/>
                    <a:gd name="T12" fmla="*/ 346 w 384"/>
                    <a:gd name="T13" fmla="*/ 28 h 30"/>
                    <a:gd name="T14" fmla="*/ 320 w 384"/>
                    <a:gd name="T15" fmla="*/ 21 h 30"/>
                    <a:gd name="T16" fmla="*/ 292 w 384"/>
                    <a:gd name="T17" fmla="*/ 11 h 30"/>
                    <a:gd name="T18" fmla="*/ 262 w 384"/>
                    <a:gd name="T19" fmla="*/ 5 h 30"/>
                    <a:gd name="T20" fmla="*/ 228 w 384"/>
                    <a:gd name="T21" fmla="*/ 5 h 30"/>
                    <a:gd name="T22" fmla="*/ 195 w 384"/>
                    <a:gd name="T23" fmla="*/ 13 h 30"/>
                    <a:gd name="T24" fmla="*/ 159 w 384"/>
                    <a:gd name="T25" fmla="*/ 25 h 30"/>
                    <a:gd name="T26" fmla="*/ 122 w 384"/>
                    <a:gd name="T27" fmla="*/ 30 h 30"/>
                    <a:gd name="T28" fmla="*/ 87 w 384"/>
                    <a:gd name="T29" fmla="*/ 27 h 30"/>
                    <a:gd name="T30" fmla="*/ 56 w 384"/>
                    <a:gd name="T31" fmla="*/ 18 h 30"/>
                    <a:gd name="T32" fmla="*/ 33 w 384"/>
                    <a:gd name="T33" fmla="*/ 10 h 30"/>
                    <a:gd name="T34" fmla="*/ 16 w 384"/>
                    <a:gd name="T35" fmla="*/ 6 h 30"/>
                    <a:gd name="T36" fmla="*/ 4 w 384"/>
                    <a:gd name="T37" fmla="*/ 5 h 30"/>
                    <a:gd name="T38" fmla="*/ 0 w 384"/>
                    <a:gd name="T39" fmla="*/ 4 h 30"/>
                    <a:gd name="T40" fmla="*/ 0 w 384"/>
                    <a:gd name="T41" fmla="*/ 1 h 30"/>
                    <a:gd name="T42" fmla="*/ 4 w 384"/>
                    <a:gd name="T43" fmla="*/ 1 h 30"/>
                    <a:gd name="T44" fmla="*/ 16 w 384"/>
                    <a:gd name="T45" fmla="*/ 2 h 30"/>
                    <a:gd name="T46" fmla="*/ 34 w 384"/>
                    <a:gd name="T47" fmla="*/ 6 h 30"/>
                    <a:gd name="T48" fmla="*/ 57 w 384"/>
                    <a:gd name="T49" fmla="*/ 15 h 30"/>
                    <a:gd name="T50" fmla="*/ 87 w 384"/>
                    <a:gd name="T51" fmla="*/ 23 h 30"/>
                    <a:gd name="T52" fmla="*/ 122 w 384"/>
                    <a:gd name="T53" fmla="*/ 26 h 30"/>
                    <a:gd name="T54" fmla="*/ 159 w 384"/>
                    <a:gd name="T55" fmla="*/ 22 h 30"/>
                    <a:gd name="T56" fmla="*/ 194 w 384"/>
                    <a:gd name="T57" fmla="*/ 9 h 30"/>
                    <a:gd name="T58" fmla="*/ 228 w 384"/>
                    <a:gd name="T59" fmla="*/ 1 h 30"/>
                    <a:gd name="T60" fmla="*/ 262 w 384"/>
                    <a:gd name="T61" fmla="*/ 1 h 30"/>
                    <a:gd name="T62" fmla="*/ 293 w 384"/>
                    <a:gd name="T63" fmla="*/ 7 h 30"/>
                    <a:gd name="T64" fmla="*/ 321 w 384"/>
                    <a:gd name="T65" fmla="*/ 18 h 30"/>
                    <a:gd name="T66" fmla="*/ 367 w 384"/>
                    <a:gd name="T67" fmla="*/ 26 h 30"/>
                    <a:gd name="T68" fmla="*/ 374 w 384"/>
                    <a:gd name="T69" fmla="*/ 26 h 30"/>
                    <a:gd name="T70" fmla="*/ 380 w 384"/>
                    <a:gd name="T71" fmla="*/ 26 h 30"/>
                    <a:gd name="T72" fmla="*/ 384 w 384"/>
                    <a:gd name="T73" fmla="*/ 26 h 30"/>
                    <a:gd name="T74" fmla="*/ 384 w 384"/>
                    <a:gd name="T7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" h="30">
                      <a:moveTo>
                        <a:pt x="384" y="29"/>
                      </a:moveTo>
                      <a:cubicBezTo>
                        <a:pt x="384" y="29"/>
                        <a:pt x="383" y="29"/>
                        <a:pt x="380" y="29"/>
                      </a:cubicBezTo>
                      <a:cubicBezTo>
                        <a:pt x="378" y="30"/>
                        <a:pt x="376" y="30"/>
                        <a:pt x="374" y="30"/>
                      </a:cubicBezTo>
                      <a:cubicBezTo>
                        <a:pt x="372" y="30"/>
                        <a:pt x="369" y="29"/>
                        <a:pt x="367" y="29"/>
                      </a:cubicBezTo>
                      <a:cubicBezTo>
                        <a:pt x="364" y="29"/>
                        <a:pt x="361" y="29"/>
                        <a:pt x="357" y="29"/>
                      </a:cubicBezTo>
                      <a:cubicBezTo>
                        <a:pt x="355" y="29"/>
                        <a:pt x="354" y="29"/>
                        <a:pt x="352" y="28"/>
                      </a:cubicBezTo>
                      <a:cubicBezTo>
                        <a:pt x="350" y="28"/>
                        <a:pt x="348" y="28"/>
                        <a:pt x="346" y="28"/>
                      </a:cubicBezTo>
                      <a:cubicBezTo>
                        <a:pt x="338" y="26"/>
                        <a:pt x="329" y="24"/>
                        <a:pt x="320" y="21"/>
                      </a:cubicBezTo>
                      <a:cubicBezTo>
                        <a:pt x="310" y="18"/>
                        <a:pt x="301" y="14"/>
                        <a:pt x="292" y="11"/>
                      </a:cubicBezTo>
                      <a:cubicBezTo>
                        <a:pt x="283" y="7"/>
                        <a:pt x="273" y="6"/>
                        <a:pt x="262" y="5"/>
                      </a:cubicBezTo>
                      <a:cubicBezTo>
                        <a:pt x="251" y="4"/>
                        <a:pt x="240" y="4"/>
                        <a:pt x="228" y="5"/>
                      </a:cubicBezTo>
                      <a:cubicBezTo>
                        <a:pt x="217" y="6"/>
                        <a:pt x="206" y="9"/>
                        <a:pt x="195" y="13"/>
                      </a:cubicBezTo>
                      <a:cubicBezTo>
                        <a:pt x="184" y="17"/>
                        <a:pt x="172" y="22"/>
                        <a:pt x="159" y="25"/>
                      </a:cubicBezTo>
                      <a:cubicBezTo>
                        <a:pt x="147" y="28"/>
                        <a:pt x="134" y="29"/>
                        <a:pt x="122" y="30"/>
                      </a:cubicBezTo>
                      <a:cubicBezTo>
                        <a:pt x="110" y="30"/>
                        <a:pt x="98" y="29"/>
                        <a:pt x="87" y="27"/>
                      </a:cubicBezTo>
                      <a:cubicBezTo>
                        <a:pt x="75" y="25"/>
                        <a:pt x="65" y="22"/>
                        <a:pt x="56" y="18"/>
                      </a:cubicBezTo>
                      <a:cubicBezTo>
                        <a:pt x="47" y="15"/>
                        <a:pt x="40" y="12"/>
                        <a:pt x="33" y="10"/>
                      </a:cubicBezTo>
                      <a:cubicBezTo>
                        <a:pt x="27" y="8"/>
                        <a:pt x="21" y="6"/>
                        <a:pt x="16" y="6"/>
                      </a:cubicBezTo>
                      <a:cubicBezTo>
                        <a:pt x="11" y="5"/>
                        <a:pt x="7" y="5"/>
                        <a:pt x="4" y="5"/>
                      </a:cubicBezTo>
                      <a:cubicBezTo>
                        <a:pt x="2" y="4"/>
                        <a:pt x="0" y="4"/>
                        <a:pt x="0" y="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2" y="1"/>
                        <a:pt x="4" y="1"/>
                      </a:cubicBezTo>
                      <a:cubicBezTo>
                        <a:pt x="7" y="1"/>
                        <a:pt x="11" y="1"/>
                        <a:pt x="16" y="2"/>
                      </a:cubicBezTo>
                      <a:cubicBezTo>
                        <a:pt x="21" y="3"/>
                        <a:pt x="27" y="4"/>
                        <a:pt x="34" y="6"/>
                      </a:cubicBezTo>
                      <a:cubicBezTo>
                        <a:pt x="41" y="8"/>
                        <a:pt x="49" y="11"/>
                        <a:pt x="57" y="15"/>
                      </a:cubicBezTo>
                      <a:cubicBezTo>
                        <a:pt x="66" y="18"/>
                        <a:pt x="76" y="22"/>
                        <a:pt x="87" y="23"/>
                      </a:cubicBezTo>
                      <a:cubicBezTo>
                        <a:pt x="98" y="25"/>
                        <a:pt x="110" y="26"/>
                        <a:pt x="122" y="26"/>
                      </a:cubicBezTo>
                      <a:cubicBezTo>
                        <a:pt x="134" y="26"/>
                        <a:pt x="146" y="25"/>
                        <a:pt x="159" y="22"/>
                      </a:cubicBezTo>
                      <a:cubicBezTo>
                        <a:pt x="171" y="19"/>
                        <a:pt x="183" y="14"/>
                        <a:pt x="194" y="9"/>
                      </a:cubicBezTo>
                      <a:cubicBezTo>
                        <a:pt x="205" y="5"/>
                        <a:pt x="216" y="2"/>
                        <a:pt x="228" y="1"/>
                      </a:cubicBezTo>
                      <a:cubicBezTo>
                        <a:pt x="239" y="0"/>
                        <a:pt x="251" y="0"/>
                        <a:pt x="262" y="1"/>
                      </a:cubicBezTo>
                      <a:cubicBezTo>
                        <a:pt x="273" y="2"/>
                        <a:pt x="284" y="4"/>
                        <a:pt x="293" y="7"/>
                      </a:cubicBezTo>
                      <a:cubicBezTo>
                        <a:pt x="303" y="10"/>
                        <a:pt x="312" y="14"/>
                        <a:pt x="321" y="18"/>
                      </a:cubicBezTo>
                      <a:cubicBezTo>
                        <a:pt x="339" y="24"/>
                        <a:pt x="356" y="25"/>
                        <a:pt x="367" y="26"/>
                      </a:cubicBezTo>
                      <a:cubicBezTo>
                        <a:pt x="369" y="26"/>
                        <a:pt x="372" y="26"/>
                        <a:pt x="374" y="26"/>
                      </a:cubicBezTo>
                      <a:cubicBezTo>
                        <a:pt x="376" y="26"/>
                        <a:pt x="378" y="26"/>
                        <a:pt x="380" y="26"/>
                      </a:cubicBezTo>
                      <a:cubicBezTo>
                        <a:pt x="383" y="26"/>
                        <a:pt x="384" y="26"/>
                        <a:pt x="384" y="26"/>
                      </a:cubicBezTo>
                      <a:lnTo>
                        <a:pt x="384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5" name="Freeform 65"/>
                <p:cNvSpPr/>
                <p:nvPr/>
              </p:nvSpPr>
              <p:spPr bwMode="auto">
                <a:xfrm>
                  <a:off x="8516" y="6250"/>
                  <a:ext cx="947" cy="155"/>
                </a:xfrm>
                <a:custGeom>
                  <a:avLst/>
                  <a:gdLst>
                    <a:gd name="T0" fmla="*/ 179 w 179"/>
                    <a:gd name="T1" fmla="*/ 17 h 29"/>
                    <a:gd name="T2" fmla="*/ 171 w 179"/>
                    <a:gd name="T3" fmla="*/ 20 h 29"/>
                    <a:gd name="T4" fmla="*/ 151 w 179"/>
                    <a:gd name="T5" fmla="*/ 25 h 29"/>
                    <a:gd name="T6" fmla="*/ 122 w 179"/>
                    <a:gd name="T7" fmla="*/ 28 h 29"/>
                    <a:gd name="T8" fmla="*/ 89 w 179"/>
                    <a:gd name="T9" fmla="*/ 26 h 29"/>
                    <a:gd name="T10" fmla="*/ 57 w 179"/>
                    <a:gd name="T11" fmla="*/ 17 h 29"/>
                    <a:gd name="T12" fmla="*/ 29 w 179"/>
                    <a:gd name="T13" fmla="*/ 7 h 29"/>
                    <a:gd name="T14" fmla="*/ 17 w 179"/>
                    <a:gd name="T15" fmla="*/ 5 h 29"/>
                    <a:gd name="T16" fmla="*/ 8 w 179"/>
                    <a:gd name="T17" fmla="*/ 4 h 29"/>
                    <a:gd name="T18" fmla="*/ 2 w 179"/>
                    <a:gd name="T19" fmla="*/ 3 h 29"/>
                    <a:gd name="T20" fmla="*/ 0 w 179"/>
                    <a:gd name="T21" fmla="*/ 3 h 29"/>
                    <a:gd name="T22" fmla="*/ 0 w 179"/>
                    <a:gd name="T23" fmla="*/ 0 h 29"/>
                    <a:gd name="T24" fmla="*/ 2 w 179"/>
                    <a:gd name="T25" fmla="*/ 0 h 29"/>
                    <a:gd name="T26" fmla="*/ 8 w 179"/>
                    <a:gd name="T27" fmla="*/ 0 h 29"/>
                    <a:gd name="T28" fmla="*/ 17 w 179"/>
                    <a:gd name="T29" fmla="*/ 1 h 29"/>
                    <a:gd name="T30" fmla="*/ 30 w 179"/>
                    <a:gd name="T31" fmla="*/ 4 h 29"/>
                    <a:gd name="T32" fmla="*/ 58 w 179"/>
                    <a:gd name="T33" fmla="*/ 13 h 29"/>
                    <a:gd name="T34" fmla="*/ 90 w 179"/>
                    <a:gd name="T35" fmla="*/ 23 h 29"/>
                    <a:gd name="T36" fmla="*/ 122 w 179"/>
                    <a:gd name="T37" fmla="*/ 25 h 29"/>
                    <a:gd name="T38" fmla="*/ 151 w 179"/>
                    <a:gd name="T39" fmla="*/ 22 h 29"/>
                    <a:gd name="T40" fmla="*/ 170 w 179"/>
                    <a:gd name="T41" fmla="*/ 16 h 29"/>
                    <a:gd name="T42" fmla="*/ 177 w 179"/>
                    <a:gd name="T43" fmla="*/ 13 h 29"/>
                    <a:gd name="T44" fmla="*/ 179 w 179"/>
                    <a:gd name="T45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9" h="29">
                      <a:moveTo>
                        <a:pt x="179" y="17"/>
                      </a:moveTo>
                      <a:cubicBezTo>
                        <a:pt x="179" y="17"/>
                        <a:pt x="176" y="18"/>
                        <a:pt x="171" y="20"/>
                      </a:cubicBezTo>
                      <a:cubicBezTo>
                        <a:pt x="167" y="21"/>
                        <a:pt x="160" y="24"/>
                        <a:pt x="151" y="25"/>
                      </a:cubicBezTo>
                      <a:cubicBezTo>
                        <a:pt x="143" y="27"/>
                        <a:pt x="133" y="28"/>
                        <a:pt x="122" y="28"/>
                      </a:cubicBezTo>
                      <a:cubicBezTo>
                        <a:pt x="112" y="29"/>
                        <a:pt x="100" y="28"/>
                        <a:pt x="89" y="26"/>
                      </a:cubicBezTo>
                      <a:cubicBezTo>
                        <a:pt x="78" y="25"/>
                        <a:pt x="67" y="21"/>
                        <a:pt x="57" y="17"/>
                      </a:cubicBezTo>
                      <a:cubicBezTo>
                        <a:pt x="47" y="13"/>
                        <a:pt x="37" y="9"/>
                        <a:pt x="29" y="7"/>
                      </a:cubicBezTo>
                      <a:cubicBezTo>
                        <a:pt x="24" y="6"/>
                        <a:pt x="20" y="5"/>
                        <a:pt x="17" y="5"/>
                      </a:cubicBezTo>
                      <a:cubicBezTo>
                        <a:pt x="13" y="4"/>
                        <a:pt x="10" y="4"/>
                        <a:pt x="8" y="4"/>
                      </a:cubicBezTo>
                      <a:cubicBezTo>
                        <a:pt x="5" y="4"/>
                        <a:pt x="3" y="3"/>
                        <a:pt x="2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" y="0"/>
                        <a:pt x="5" y="0"/>
                        <a:pt x="8" y="0"/>
                      </a:cubicBezTo>
                      <a:cubicBezTo>
                        <a:pt x="11" y="0"/>
                        <a:pt x="14" y="1"/>
                        <a:pt x="17" y="1"/>
                      </a:cubicBezTo>
                      <a:cubicBezTo>
                        <a:pt x="21" y="2"/>
                        <a:pt x="25" y="3"/>
                        <a:pt x="30" y="4"/>
                      </a:cubicBezTo>
                      <a:cubicBezTo>
                        <a:pt x="39" y="6"/>
                        <a:pt x="49" y="9"/>
                        <a:pt x="58" y="13"/>
                      </a:cubicBezTo>
                      <a:cubicBezTo>
                        <a:pt x="68" y="17"/>
                        <a:pt x="79" y="21"/>
                        <a:pt x="90" y="23"/>
                      </a:cubicBezTo>
                      <a:cubicBezTo>
                        <a:pt x="101" y="25"/>
                        <a:pt x="112" y="25"/>
                        <a:pt x="122" y="25"/>
                      </a:cubicBezTo>
                      <a:cubicBezTo>
                        <a:pt x="133" y="25"/>
                        <a:pt x="143" y="23"/>
                        <a:pt x="151" y="22"/>
                      </a:cubicBezTo>
                      <a:cubicBezTo>
                        <a:pt x="159" y="20"/>
                        <a:pt x="165" y="18"/>
                        <a:pt x="170" y="16"/>
                      </a:cubicBezTo>
                      <a:cubicBezTo>
                        <a:pt x="175" y="15"/>
                        <a:pt x="177" y="13"/>
                        <a:pt x="177" y="13"/>
                      </a:cubicBezTo>
                      <a:lnTo>
                        <a:pt x="179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6" name="Freeform 66"/>
                <p:cNvSpPr>
                  <a:spLocks noEditPoints="1"/>
                </p:cNvSpPr>
                <p:nvPr/>
              </p:nvSpPr>
              <p:spPr bwMode="auto">
                <a:xfrm>
                  <a:off x="9442" y="6282"/>
                  <a:ext cx="79" cy="79"/>
                </a:xfrm>
                <a:custGeom>
                  <a:avLst/>
                  <a:gdLst>
                    <a:gd name="T0" fmla="*/ 14 w 15"/>
                    <a:gd name="T1" fmla="*/ 5 h 15"/>
                    <a:gd name="T2" fmla="*/ 5 w 15"/>
                    <a:gd name="T3" fmla="*/ 2 h 15"/>
                    <a:gd name="T4" fmla="*/ 1 w 15"/>
                    <a:gd name="T5" fmla="*/ 10 h 15"/>
                    <a:gd name="T6" fmla="*/ 10 w 15"/>
                    <a:gd name="T7" fmla="*/ 14 h 15"/>
                    <a:gd name="T8" fmla="*/ 14 w 15"/>
                    <a:gd name="T9" fmla="*/ 5 h 15"/>
                    <a:gd name="T10" fmla="*/ 10 w 15"/>
                    <a:gd name="T11" fmla="*/ 7 h 15"/>
                    <a:gd name="T12" fmla="*/ 8 w 15"/>
                    <a:gd name="T13" fmla="*/ 10 h 15"/>
                    <a:gd name="T14" fmla="*/ 5 w 15"/>
                    <a:gd name="T15" fmla="*/ 9 h 15"/>
                    <a:gd name="T16" fmla="*/ 6 w 15"/>
                    <a:gd name="T17" fmla="*/ 5 h 15"/>
                    <a:gd name="T18" fmla="*/ 10 w 15"/>
                    <a:gd name="T1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4" y="5"/>
                      </a:moveTo>
                      <a:cubicBezTo>
                        <a:pt x="12" y="2"/>
                        <a:pt x="8" y="0"/>
                        <a:pt x="5" y="2"/>
                      </a:cubicBezTo>
                      <a:cubicBezTo>
                        <a:pt x="2" y="3"/>
                        <a:pt x="0" y="7"/>
                        <a:pt x="1" y="10"/>
                      </a:cubicBezTo>
                      <a:cubicBezTo>
                        <a:pt x="3" y="13"/>
                        <a:pt x="6" y="15"/>
                        <a:pt x="10" y="14"/>
                      </a:cubicBezTo>
                      <a:cubicBezTo>
                        <a:pt x="13" y="12"/>
                        <a:pt x="15" y="9"/>
                        <a:pt x="14" y="5"/>
                      </a:cubicBezTo>
                      <a:close/>
                      <a:moveTo>
                        <a:pt x="10" y="7"/>
                      </a:moveTo>
                      <a:cubicBezTo>
                        <a:pt x="11" y="8"/>
                        <a:pt x="10" y="10"/>
                        <a:pt x="8" y="10"/>
                      </a:cubicBezTo>
                      <a:cubicBezTo>
                        <a:pt x="7" y="11"/>
                        <a:pt x="5" y="10"/>
                        <a:pt x="5" y="9"/>
                      </a:cubicBezTo>
                      <a:cubicBezTo>
                        <a:pt x="4" y="7"/>
                        <a:pt x="5" y="6"/>
                        <a:pt x="6" y="5"/>
                      </a:cubicBezTo>
                      <a:cubicBezTo>
                        <a:pt x="8" y="5"/>
                        <a:pt x="9" y="5"/>
                        <a:pt x="1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7" name="Freeform 67"/>
                <p:cNvSpPr/>
                <p:nvPr/>
              </p:nvSpPr>
              <p:spPr bwMode="auto">
                <a:xfrm>
                  <a:off x="9543" y="6244"/>
                  <a:ext cx="995" cy="155"/>
                </a:xfrm>
                <a:custGeom>
                  <a:avLst/>
                  <a:gdLst>
                    <a:gd name="T0" fmla="*/ 188 w 188"/>
                    <a:gd name="T1" fmla="*/ 29 h 29"/>
                    <a:gd name="T2" fmla="*/ 180 w 188"/>
                    <a:gd name="T3" fmla="*/ 29 h 29"/>
                    <a:gd name="T4" fmla="*/ 159 w 188"/>
                    <a:gd name="T5" fmla="*/ 28 h 29"/>
                    <a:gd name="T6" fmla="*/ 130 w 188"/>
                    <a:gd name="T7" fmla="*/ 22 h 29"/>
                    <a:gd name="T8" fmla="*/ 97 w 188"/>
                    <a:gd name="T9" fmla="*/ 10 h 29"/>
                    <a:gd name="T10" fmla="*/ 31 w 188"/>
                    <a:gd name="T11" fmla="*/ 5 h 29"/>
                    <a:gd name="T12" fmla="*/ 9 w 188"/>
                    <a:gd name="T13" fmla="*/ 9 h 29"/>
                    <a:gd name="T14" fmla="*/ 3 w 188"/>
                    <a:gd name="T15" fmla="*/ 11 h 29"/>
                    <a:gd name="T16" fmla="*/ 1 w 188"/>
                    <a:gd name="T17" fmla="*/ 11 h 29"/>
                    <a:gd name="T18" fmla="*/ 0 w 188"/>
                    <a:gd name="T19" fmla="*/ 8 h 29"/>
                    <a:gd name="T20" fmla="*/ 2 w 188"/>
                    <a:gd name="T21" fmla="*/ 7 h 29"/>
                    <a:gd name="T22" fmla="*/ 8 w 188"/>
                    <a:gd name="T23" fmla="*/ 5 h 29"/>
                    <a:gd name="T24" fmla="*/ 31 w 188"/>
                    <a:gd name="T25" fmla="*/ 1 h 29"/>
                    <a:gd name="T26" fmla="*/ 62 w 188"/>
                    <a:gd name="T27" fmla="*/ 1 h 29"/>
                    <a:gd name="T28" fmla="*/ 98 w 188"/>
                    <a:gd name="T29" fmla="*/ 6 h 29"/>
                    <a:gd name="T30" fmla="*/ 131 w 188"/>
                    <a:gd name="T31" fmla="*/ 18 h 29"/>
                    <a:gd name="T32" fmla="*/ 159 w 188"/>
                    <a:gd name="T33" fmla="*/ 25 h 29"/>
                    <a:gd name="T34" fmla="*/ 180 w 188"/>
                    <a:gd name="T35" fmla="*/ 26 h 29"/>
                    <a:gd name="T36" fmla="*/ 188 w 188"/>
                    <a:gd name="T37" fmla="*/ 26 h 29"/>
                    <a:gd name="T38" fmla="*/ 188 w 188"/>
                    <a:gd name="T3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8" h="29">
                      <a:moveTo>
                        <a:pt x="188" y="29"/>
                      </a:moveTo>
                      <a:cubicBezTo>
                        <a:pt x="188" y="29"/>
                        <a:pt x="185" y="29"/>
                        <a:pt x="180" y="29"/>
                      </a:cubicBezTo>
                      <a:cubicBezTo>
                        <a:pt x="175" y="29"/>
                        <a:pt x="168" y="29"/>
                        <a:pt x="159" y="28"/>
                      </a:cubicBezTo>
                      <a:cubicBezTo>
                        <a:pt x="150" y="27"/>
                        <a:pt x="140" y="25"/>
                        <a:pt x="130" y="22"/>
                      </a:cubicBezTo>
                      <a:cubicBezTo>
                        <a:pt x="119" y="18"/>
                        <a:pt x="108" y="13"/>
                        <a:pt x="97" y="10"/>
                      </a:cubicBezTo>
                      <a:cubicBezTo>
                        <a:pt x="73" y="3"/>
                        <a:pt x="49" y="3"/>
                        <a:pt x="31" y="5"/>
                      </a:cubicBezTo>
                      <a:cubicBezTo>
                        <a:pt x="22" y="6"/>
                        <a:pt x="14" y="7"/>
                        <a:pt x="9" y="9"/>
                      </a:cubicBezTo>
                      <a:cubicBezTo>
                        <a:pt x="7" y="10"/>
                        <a:pt x="5" y="10"/>
                        <a:pt x="3" y="11"/>
                      </a:cubicBezTo>
                      <a:cubicBezTo>
                        <a:pt x="2" y="11"/>
                        <a:pt x="1" y="11"/>
                        <a:pt x="1" y="1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2" y="7"/>
                      </a:cubicBezTo>
                      <a:cubicBezTo>
                        <a:pt x="4" y="7"/>
                        <a:pt x="6" y="6"/>
                        <a:pt x="8" y="5"/>
                      </a:cubicBezTo>
                      <a:cubicBezTo>
                        <a:pt x="14" y="4"/>
                        <a:pt x="21" y="2"/>
                        <a:pt x="31" y="1"/>
                      </a:cubicBezTo>
                      <a:cubicBezTo>
                        <a:pt x="40" y="0"/>
                        <a:pt x="50" y="0"/>
                        <a:pt x="62" y="1"/>
                      </a:cubicBezTo>
                      <a:cubicBezTo>
                        <a:pt x="73" y="1"/>
                        <a:pt x="86" y="3"/>
                        <a:pt x="98" y="6"/>
                      </a:cubicBezTo>
                      <a:cubicBezTo>
                        <a:pt x="110" y="10"/>
                        <a:pt x="121" y="15"/>
                        <a:pt x="131" y="18"/>
                      </a:cubicBezTo>
                      <a:cubicBezTo>
                        <a:pt x="141" y="22"/>
                        <a:pt x="151" y="24"/>
                        <a:pt x="159" y="25"/>
                      </a:cubicBezTo>
                      <a:cubicBezTo>
                        <a:pt x="168" y="26"/>
                        <a:pt x="175" y="26"/>
                        <a:pt x="180" y="26"/>
                      </a:cubicBezTo>
                      <a:cubicBezTo>
                        <a:pt x="185" y="26"/>
                        <a:pt x="188" y="26"/>
                        <a:pt x="188" y="26"/>
                      </a:cubicBezTo>
                      <a:lnTo>
                        <a:pt x="188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8" name="Freeform 68"/>
                <p:cNvSpPr/>
                <p:nvPr/>
              </p:nvSpPr>
              <p:spPr bwMode="auto">
                <a:xfrm>
                  <a:off x="10543" y="6288"/>
                  <a:ext cx="1995" cy="184"/>
                </a:xfrm>
                <a:custGeom>
                  <a:avLst/>
                  <a:gdLst>
                    <a:gd name="T0" fmla="*/ 375 w 377"/>
                    <a:gd name="T1" fmla="*/ 9 h 35"/>
                    <a:gd name="T2" fmla="*/ 375 w 377"/>
                    <a:gd name="T3" fmla="*/ 9 h 35"/>
                    <a:gd name="T4" fmla="*/ 372 w 377"/>
                    <a:gd name="T5" fmla="*/ 8 h 35"/>
                    <a:gd name="T6" fmla="*/ 361 w 377"/>
                    <a:gd name="T7" fmla="*/ 5 h 35"/>
                    <a:gd name="T8" fmla="*/ 358 w 377"/>
                    <a:gd name="T9" fmla="*/ 4 h 35"/>
                    <a:gd name="T10" fmla="*/ 354 w 377"/>
                    <a:gd name="T11" fmla="*/ 4 h 35"/>
                    <a:gd name="T12" fmla="*/ 350 w 377"/>
                    <a:gd name="T13" fmla="*/ 3 h 35"/>
                    <a:gd name="T14" fmla="*/ 345 w 377"/>
                    <a:gd name="T15" fmla="*/ 3 h 35"/>
                    <a:gd name="T16" fmla="*/ 325 w 377"/>
                    <a:gd name="T17" fmla="*/ 9 h 35"/>
                    <a:gd name="T18" fmla="*/ 298 w 377"/>
                    <a:gd name="T19" fmla="*/ 23 h 35"/>
                    <a:gd name="T20" fmla="*/ 264 w 377"/>
                    <a:gd name="T21" fmla="*/ 33 h 35"/>
                    <a:gd name="T22" fmla="*/ 259 w 377"/>
                    <a:gd name="T23" fmla="*/ 34 h 35"/>
                    <a:gd name="T24" fmla="*/ 254 w 377"/>
                    <a:gd name="T25" fmla="*/ 34 h 35"/>
                    <a:gd name="T26" fmla="*/ 244 w 377"/>
                    <a:gd name="T27" fmla="*/ 35 h 35"/>
                    <a:gd name="T28" fmla="*/ 235 w 377"/>
                    <a:gd name="T29" fmla="*/ 34 h 35"/>
                    <a:gd name="T30" fmla="*/ 226 w 377"/>
                    <a:gd name="T31" fmla="*/ 34 h 35"/>
                    <a:gd name="T32" fmla="*/ 206 w 377"/>
                    <a:gd name="T33" fmla="*/ 30 h 35"/>
                    <a:gd name="T34" fmla="*/ 187 w 377"/>
                    <a:gd name="T35" fmla="*/ 25 h 35"/>
                    <a:gd name="T36" fmla="*/ 154 w 377"/>
                    <a:gd name="T37" fmla="*/ 13 h 35"/>
                    <a:gd name="T38" fmla="*/ 121 w 377"/>
                    <a:gd name="T39" fmla="*/ 9 h 35"/>
                    <a:gd name="T40" fmla="*/ 90 w 377"/>
                    <a:gd name="T41" fmla="*/ 11 h 35"/>
                    <a:gd name="T42" fmla="*/ 63 w 377"/>
                    <a:gd name="T43" fmla="*/ 19 h 35"/>
                    <a:gd name="T44" fmla="*/ 39 w 377"/>
                    <a:gd name="T45" fmla="*/ 28 h 35"/>
                    <a:gd name="T46" fmla="*/ 18 w 377"/>
                    <a:gd name="T47" fmla="*/ 33 h 35"/>
                    <a:gd name="T48" fmla="*/ 5 w 377"/>
                    <a:gd name="T49" fmla="*/ 34 h 35"/>
                    <a:gd name="T50" fmla="*/ 0 w 377"/>
                    <a:gd name="T51" fmla="*/ 34 h 35"/>
                    <a:gd name="T52" fmla="*/ 0 w 377"/>
                    <a:gd name="T53" fmla="*/ 31 h 35"/>
                    <a:gd name="T54" fmla="*/ 5 w 377"/>
                    <a:gd name="T55" fmla="*/ 30 h 35"/>
                    <a:gd name="T56" fmla="*/ 18 w 377"/>
                    <a:gd name="T57" fmla="*/ 29 h 35"/>
                    <a:gd name="T58" fmla="*/ 38 w 377"/>
                    <a:gd name="T59" fmla="*/ 25 h 35"/>
                    <a:gd name="T60" fmla="*/ 62 w 377"/>
                    <a:gd name="T61" fmla="*/ 16 h 35"/>
                    <a:gd name="T62" fmla="*/ 89 w 377"/>
                    <a:gd name="T63" fmla="*/ 8 h 35"/>
                    <a:gd name="T64" fmla="*/ 121 w 377"/>
                    <a:gd name="T65" fmla="*/ 5 h 35"/>
                    <a:gd name="T66" fmla="*/ 155 w 377"/>
                    <a:gd name="T67" fmla="*/ 9 h 35"/>
                    <a:gd name="T68" fmla="*/ 189 w 377"/>
                    <a:gd name="T69" fmla="*/ 21 h 35"/>
                    <a:gd name="T70" fmla="*/ 207 w 377"/>
                    <a:gd name="T71" fmla="*/ 27 h 35"/>
                    <a:gd name="T72" fmla="*/ 226 w 377"/>
                    <a:gd name="T73" fmla="*/ 30 h 35"/>
                    <a:gd name="T74" fmla="*/ 235 w 377"/>
                    <a:gd name="T75" fmla="*/ 31 h 35"/>
                    <a:gd name="T76" fmla="*/ 244 w 377"/>
                    <a:gd name="T77" fmla="*/ 31 h 35"/>
                    <a:gd name="T78" fmla="*/ 254 w 377"/>
                    <a:gd name="T79" fmla="*/ 31 h 35"/>
                    <a:gd name="T80" fmla="*/ 258 w 377"/>
                    <a:gd name="T81" fmla="*/ 30 h 35"/>
                    <a:gd name="T82" fmla="*/ 263 w 377"/>
                    <a:gd name="T83" fmla="*/ 30 h 35"/>
                    <a:gd name="T84" fmla="*/ 297 w 377"/>
                    <a:gd name="T85" fmla="*/ 20 h 35"/>
                    <a:gd name="T86" fmla="*/ 323 w 377"/>
                    <a:gd name="T87" fmla="*/ 6 h 35"/>
                    <a:gd name="T88" fmla="*/ 345 w 377"/>
                    <a:gd name="T89" fmla="*/ 0 h 35"/>
                    <a:gd name="T90" fmla="*/ 350 w 377"/>
                    <a:gd name="T91" fmla="*/ 0 h 35"/>
                    <a:gd name="T92" fmla="*/ 354 w 377"/>
                    <a:gd name="T93" fmla="*/ 0 h 35"/>
                    <a:gd name="T94" fmla="*/ 358 w 377"/>
                    <a:gd name="T95" fmla="*/ 0 h 35"/>
                    <a:gd name="T96" fmla="*/ 362 w 377"/>
                    <a:gd name="T97" fmla="*/ 1 h 35"/>
                    <a:gd name="T98" fmla="*/ 373 w 377"/>
                    <a:gd name="T99" fmla="*/ 5 h 35"/>
                    <a:gd name="T100" fmla="*/ 376 w 377"/>
                    <a:gd name="T101" fmla="*/ 6 h 35"/>
                    <a:gd name="T102" fmla="*/ 377 w 377"/>
                    <a:gd name="T103" fmla="*/ 6 h 35"/>
                    <a:gd name="T104" fmla="*/ 375 w 377"/>
                    <a:gd name="T105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77" h="35">
                      <a:moveTo>
                        <a:pt x="375" y="9"/>
                      </a:moveTo>
                      <a:cubicBezTo>
                        <a:pt x="375" y="9"/>
                        <a:pt x="375" y="9"/>
                        <a:pt x="375" y="9"/>
                      </a:cubicBezTo>
                      <a:cubicBezTo>
                        <a:pt x="374" y="9"/>
                        <a:pt x="373" y="9"/>
                        <a:pt x="372" y="8"/>
                      </a:cubicBezTo>
                      <a:cubicBezTo>
                        <a:pt x="369" y="7"/>
                        <a:pt x="366" y="6"/>
                        <a:pt x="361" y="5"/>
                      </a:cubicBezTo>
                      <a:cubicBezTo>
                        <a:pt x="360" y="5"/>
                        <a:pt x="359" y="4"/>
                        <a:pt x="358" y="4"/>
                      </a:cubicBezTo>
                      <a:cubicBezTo>
                        <a:pt x="356" y="4"/>
                        <a:pt x="355" y="4"/>
                        <a:pt x="354" y="4"/>
                      </a:cubicBezTo>
                      <a:cubicBezTo>
                        <a:pt x="353" y="3"/>
                        <a:pt x="351" y="3"/>
                        <a:pt x="350" y="3"/>
                      </a:cubicBezTo>
                      <a:cubicBezTo>
                        <a:pt x="348" y="3"/>
                        <a:pt x="347" y="3"/>
                        <a:pt x="345" y="3"/>
                      </a:cubicBezTo>
                      <a:cubicBezTo>
                        <a:pt x="339" y="4"/>
                        <a:pt x="332" y="6"/>
                        <a:pt x="325" y="9"/>
                      </a:cubicBezTo>
                      <a:cubicBezTo>
                        <a:pt x="317" y="13"/>
                        <a:pt x="308" y="18"/>
                        <a:pt x="298" y="23"/>
                      </a:cubicBezTo>
                      <a:cubicBezTo>
                        <a:pt x="288" y="28"/>
                        <a:pt x="276" y="32"/>
                        <a:pt x="264" y="33"/>
                      </a:cubicBezTo>
                      <a:cubicBezTo>
                        <a:pt x="259" y="34"/>
                        <a:pt x="259" y="34"/>
                        <a:pt x="259" y="34"/>
                      </a:cubicBezTo>
                      <a:cubicBezTo>
                        <a:pt x="254" y="34"/>
                        <a:pt x="254" y="34"/>
                        <a:pt x="254" y="34"/>
                      </a:cubicBezTo>
                      <a:cubicBezTo>
                        <a:pt x="251" y="34"/>
                        <a:pt x="248" y="35"/>
                        <a:pt x="244" y="35"/>
                      </a:cubicBezTo>
                      <a:cubicBezTo>
                        <a:pt x="241" y="34"/>
                        <a:pt x="238" y="34"/>
                        <a:pt x="235" y="34"/>
                      </a:cubicBezTo>
                      <a:cubicBezTo>
                        <a:pt x="232" y="34"/>
                        <a:pt x="229" y="34"/>
                        <a:pt x="226" y="34"/>
                      </a:cubicBezTo>
                      <a:cubicBezTo>
                        <a:pt x="219" y="33"/>
                        <a:pt x="213" y="32"/>
                        <a:pt x="206" y="30"/>
                      </a:cubicBezTo>
                      <a:cubicBezTo>
                        <a:pt x="200" y="29"/>
                        <a:pt x="193" y="27"/>
                        <a:pt x="187" y="25"/>
                      </a:cubicBezTo>
                      <a:cubicBezTo>
                        <a:pt x="175" y="20"/>
                        <a:pt x="165" y="15"/>
                        <a:pt x="154" y="13"/>
                      </a:cubicBezTo>
                      <a:cubicBezTo>
                        <a:pt x="143" y="10"/>
                        <a:pt x="132" y="9"/>
                        <a:pt x="121" y="9"/>
                      </a:cubicBezTo>
                      <a:cubicBezTo>
                        <a:pt x="110" y="9"/>
                        <a:pt x="99" y="10"/>
                        <a:pt x="90" y="11"/>
                      </a:cubicBezTo>
                      <a:cubicBezTo>
                        <a:pt x="80" y="13"/>
                        <a:pt x="71" y="16"/>
                        <a:pt x="63" y="19"/>
                      </a:cubicBezTo>
                      <a:cubicBezTo>
                        <a:pt x="55" y="22"/>
                        <a:pt x="46" y="26"/>
                        <a:pt x="39" y="28"/>
                      </a:cubicBezTo>
                      <a:cubicBezTo>
                        <a:pt x="31" y="30"/>
                        <a:pt x="24" y="32"/>
                        <a:pt x="18" y="33"/>
                      </a:cubicBezTo>
                      <a:cubicBezTo>
                        <a:pt x="13" y="34"/>
                        <a:pt x="8" y="34"/>
                        <a:pt x="5" y="34"/>
                      </a:cubicBezTo>
                      <a:cubicBezTo>
                        <a:pt x="2" y="34"/>
                        <a:pt x="0" y="34"/>
                        <a:pt x="0" y="34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1"/>
                        <a:pt x="2" y="31"/>
                        <a:pt x="5" y="30"/>
                      </a:cubicBezTo>
                      <a:cubicBezTo>
                        <a:pt x="8" y="30"/>
                        <a:pt x="12" y="30"/>
                        <a:pt x="18" y="29"/>
                      </a:cubicBezTo>
                      <a:cubicBezTo>
                        <a:pt x="23" y="28"/>
                        <a:pt x="30" y="27"/>
                        <a:pt x="38" y="25"/>
                      </a:cubicBezTo>
                      <a:cubicBezTo>
                        <a:pt x="45" y="22"/>
                        <a:pt x="53" y="19"/>
                        <a:pt x="62" y="16"/>
                      </a:cubicBezTo>
                      <a:cubicBezTo>
                        <a:pt x="70" y="12"/>
                        <a:pt x="79" y="9"/>
                        <a:pt x="89" y="8"/>
                      </a:cubicBezTo>
                      <a:cubicBezTo>
                        <a:pt x="99" y="6"/>
                        <a:pt x="110" y="5"/>
                        <a:pt x="121" y="5"/>
                      </a:cubicBezTo>
                      <a:cubicBezTo>
                        <a:pt x="132" y="5"/>
                        <a:pt x="144" y="7"/>
                        <a:pt x="155" y="9"/>
                      </a:cubicBezTo>
                      <a:cubicBezTo>
                        <a:pt x="166" y="12"/>
                        <a:pt x="177" y="17"/>
                        <a:pt x="189" y="21"/>
                      </a:cubicBezTo>
                      <a:cubicBezTo>
                        <a:pt x="194" y="23"/>
                        <a:pt x="201" y="25"/>
                        <a:pt x="207" y="27"/>
                      </a:cubicBezTo>
                      <a:cubicBezTo>
                        <a:pt x="213" y="28"/>
                        <a:pt x="220" y="29"/>
                        <a:pt x="226" y="30"/>
                      </a:cubicBezTo>
                      <a:cubicBezTo>
                        <a:pt x="229" y="30"/>
                        <a:pt x="232" y="31"/>
                        <a:pt x="235" y="31"/>
                      </a:cubicBezTo>
                      <a:cubicBezTo>
                        <a:pt x="238" y="31"/>
                        <a:pt x="241" y="31"/>
                        <a:pt x="244" y="31"/>
                      </a:cubicBezTo>
                      <a:cubicBezTo>
                        <a:pt x="248" y="31"/>
                        <a:pt x="251" y="31"/>
                        <a:pt x="254" y="31"/>
                      </a:cubicBezTo>
                      <a:cubicBezTo>
                        <a:pt x="258" y="30"/>
                        <a:pt x="258" y="30"/>
                        <a:pt x="258" y="30"/>
                      </a:cubicBezTo>
                      <a:cubicBezTo>
                        <a:pt x="263" y="30"/>
                        <a:pt x="263" y="30"/>
                        <a:pt x="263" y="30"/>
                      </a:cubicBezTo>
                      <a:cubicBezTo>
                        <a:pt x="275" y="28"/>
                        <a:pt x="287" y="24"/>
                        <a:pt x="297" y="20"/>
                      </a:cubicBezTo>
                      <a:cubicBezTo>
                        <a:pt x="307" y="15"/>
                        <a:pt x="315" y="10"/>
                        <a:pt x="323" y="6"/>
                      </a:cubicBezTo>
                      <a:cubicBezTo>
                        <a:pt x="331" y="2"/>
                        <a:pt x="338" y="0"/>
                        <a:pt x="345" y="0"/>
                      </a:cubicBezTo>
                      <a:cubicBezTo>
                        <a:pt x="347" y="0"/>
                        <a:pt x="348" y="0"/>
                        <a:pt x="350" y="0"/>
                      </a:cubicBezTo>
                      <a:cubicBezTo>
                        <a:pt x="351" y="0"/>
                        <a:pt x="353" y="0"/>
                        <a:pt x="354" y="0"/>
                      </a:cubicBezTo>
                      <a:cubicBezTo>
                        <a:pt x="356" y="0"/>
                        <a:pt x="357" y="0"/>
                        <a:pt x="358" y="0"/>
                      </a:cubicBezTo>
                      <a:cubicBezTo>
                        <a:pt x="360" y="1"/>
                        <a:pt x="361" y="1"/>
                        <a:pt x="362" y="1"/>
                      </a:cubicBezTo>
                      <a:cubicBezTo>
                        <a:pt x="367" y="2"/>
                        <a:pt x="371" y="4"/>
                        <a:pt x="373" y="5"/>
                      </a:cubicBezTo>
                      <a:cubicBezTo>
                        <a:pt x="374" y="5"/>
                        <a:pt x="375" y="6"/>
                        <a:pt x="376" y="6"/>
                      </a:cubicBezTo>
                      <a:cubicBezTo>
                        <a:pt x="377" y="6"/>
                        <a:pt x="377" y="6"/>
                        <a:pt x="377" y="6"/>
                      </a:cubicBezTo>
                      <a:lnTo>
                        <a:pt x="375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9" name="Freeform 69"/>
                <p:cNvSpPr/>
                <p:nvPr/>
              </p:nvSpPr>
              <p:spPr bwMode="auto">
                <a:xfrm>
                  <a:off x="10543" y="6244"/>
                  <a:ext cx="963" cy="155"/>
                </a:xfrm>
                <a:custGeom>
                  <a:avLst/>
                  <a:gdLst>
                    <a:gd name="T0" fmla="*/ 181 w 182"/>
                    <a:gd name="T1" fmla="*/ 16 h 29"/>
                    <a:gd name="T2" fmla="*/ 173 w 182"/>
                    <a:gd name="T3" fmla="*/ 13 h 29"/>
                    <a:gd name="T4" fmla="*/ 153 w 182"/>
                    <a:gd name="T5" fmla="*/ 7 h 29"/>
                    <a:gd name="T6" fmla="*/ 123 w 182"/>
                    <a:gd name="T7" fmla="*/ 4 h 29"/>
                    <a:gd name="T8" fmla="*/ 89 w 182"/>
                    <a:gd name="T9" fmla="*/ 6 h 29"/>
                    <a:gd name="T10" fmla="*/ 56 w 182"/>
                    <a:gd name="T11" fmla="*/ 16 h 29"/>
                    <a:gd name="T12" fmla="*/ 28 w 182"/>
                    <a:gd name="T13" fmla="*/ 26 h 29"/>
                    <a:gd name="T14" fmla="*/ 17 w 182"/>
                    <a:gd name="T15" fmla="*/ 28 h 29"/>
                    <a:gd name="T16" fmla="*/ 8 w 182"/>
                    <a:gd name="T17" fmla="*/ 29 h 29"/>
                    <a:gd name="T18" fmla="*/ 2 w 182"/>
                    <a:gd name="T19" fmla="*/ 29 h 29"/>
                    <a:gd name="T20" fmla="*/ 0 w 182"/>
                    <a:gd name="T21" fmla="*/ 29 h 29"/>
                    <a:gd name="T22" fmla="*/ 0 w 182"/>
                    <a:gd name="T23" fmla="*/ 26 h 29"/>
                    <a:gd name="T24" fmla="*/ 2 w 182"/>
                    <a:gd name="T25" fmla="*/ 26 h 29"/>
                    <a:gd name="T26" fmla="*/ 7 w 182"/>
                    <a:gd name="T27" fmla="*/ 25 h 29"/>
                    <a:gd name="T28" fmla="*/ 16 w 182"/>
                    <a:gd name="T29" fmla="*/ 24 h 29"/>
                    <a:gd name="T30" fmla="*/ 27 w 182"/>
                    <a:gd name="T31" fmla="*/ 22 h 29"/>
                    <a:gd name="T32" fmla="*/ 54 w 182"/>
                    <a:gd name="T33" fmla="*/ 13 h 29"/>
                    <a:gd name="T34" fmla="*/ 88 w 182"/>
                    <a:gd name="T35" fmla="*/ 3 h 29"/>
                    <a:gd name="T36" fmla="*/ 123 w 182"/>
                    <a:gd name="T37" fmla="*/ 0 h 29"/>
                    <a:gd name="T38" fmla="*/ 154 w 182"/>
                    <a:gd name="T39" fmla="*/ 4 h 29"/>
                    <a:gd name="T40" fmla="*/ 175 w 182"/>
                    <a:gd name="T41" fmla="*/ 10 h 29"/>
                    <a:gd name="T42" fmla="*/ 182 w 182"/>
                    <a:gd name="T43" fmla="*/ 13 h 29"/>
                    <a:gd name="T44" fmla="*/ 181 w 182"/>
                    <a:gd name="T45" fmla="*/ 1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2" h="29">
                      <a:moveTo>
                        <a:pt x="181" y="16"/>
                      </a:moveTo>
                      <a:cubicBezTo>
                        <a:pt x="181" y="16"/>
                        <a:pt x="178" y="15"/>
                        <a:pt x="173" y="13"/>
                      </a:cubicBezTo>
                      <a:cubicBezTo>
                        <a:pt x="169" y="11"/>
                        <a:pt x="162" y="9"/>
                        <a:pt x="153" y="7"/>
                      </a:cubicBezTo>
                      <a:cubicBezTo>
                        <a:pt x="144" y="5"/>
                        <a:pt x="134" y="4"/>
                        <a:pt x="123" y="4"/>
                      </a:cubicBezTo>
                      <a:cubicBezTo>
                        <a:pt x="112" y="4"/>
                        <a:pt x="100" y="4"/>
                        <a:pt x="89" y="6"/>
                      </a:cubicBezTo>
                      <a:cubicBezTo>
                        <a:pt x="77" y="8"/>
                        <a:pt x="66" y="12"/>
                        <a:pt x="56" y="16"/>
                      </a:cubicBezTo>
                      <a:cubicBezTo>
                        <a:pt x="45" y="20"/>
                        <a:pt x="36" y="24"/>
                        <a:pt x="28" y="26"/>
                      </a:cubicBezTo>
                      <a:cubicBezTo>
                        <a:pt x="24" y="26"/>
                        <a:pt x="20" y="27"/>
                        <a:pt x="17" y="28"/>
                      </a:cubicBezTo>
                      <a:cubicBezTo>
                        <a:pt x="13" y="28"/>
                        <a:pt x="10" y="29"/>
                        <a:pt x="8" y="29"/>
                      </a:cubicBezTo>
                      <a:cubicBezTo>
                        <a:pt x="5" y="29"/>
                        <a:pt x="3" y="29"/>
                        <a:pt x="2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6"/>
                        <a:pt x="2" y="26"/>
                      </a:cubicBezTo>
                      <a:cubicBezTo>
                        <a:pt x="3" y="25"/>
                        <a:pt x="5" y="25"/>
                        <a:pt x="7" y="25"/>
                      </a:cubicBezTo>
                      <a:cubicBezTo>
                        <a:pt x="10" y="25"/>
                        <a:pt x="13" y="25"/>
                        <a:pt x="16" y="24"/>
                      </a:cubicBezTo>
                      <a:cubicBezTo>
                        <a:pt x="19" y="24"/>
                        <a:pt x="23" y="23"/>
                        <a:pt x="27" y="22"/>
                      </a:cubicBezTo>
                      <a:cubicBezTo>
                        <a:pt x="35" y="20"/>
                        <a:pt x="44" y="17"/>
                        <a:pt x="54" y="13"/>
                      </a:cubicBezTo>
                      <a:cubicBezTo>
                        <a:pt x="64" y="9"/>
                        <a:pt x="76" y="5"/>
                        <a:pt x="88" y="3"/>
                      </a:cubicBezTo>
                      <a:cubicBezTo>
                        <a:pt x="100" y="1"/>
                        <a:pt x="112" y="0"/>
                        <a:pt x="123" y="0"/>
                      </a:cubicBezTo>
                      <a:cubicBezTo>
                        <a:pt x="134" y="1"/>
                        <a:pt x="145" y="2"/>
                        <a:pt x="154" y="4"/>
                      </a:cubicBezTo>
                      <a:cubicBezTo>
                        <a:pt x="163" y="5"/>
                        <a:pt x="170" y="8"/>
                        <a:pt x="175" y="10"/>
                      </a:cubicBezTo>
                      <a:cubicBezTo>
                        <a:pt x="180" y="11"/>
                        <a:pt x="182" y="13"/>
                        <a:pt x="182" y="13"/>
                      </a:cubicBezTo>
                      <a:lnTo>
                        <a:pt x="181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0" name="Freeform 70"/>
                <p:cNvSpPr>
                  <a:spLocks noEditPoints="1"/>
                </p:cNvSpPr>
                <p:nvPr/>
              </p:nvSpPr>
              <p:spPr bwMode="auto">
                <a:xfrm>
                  <a:off x="11485" y="6292"/>
                  <a:ext cx="79" cy="81"/>
                </a:xfrm>
                <a:custGeom>
                  <a:avLst/>
                  <a:gdLst>
                    <a:gd name="T0" fmla="*/ 14 w 15"/>
                    <a:gd name="T1" fmla="*/ 10 h 15"/>
                    <a:gd name="T2" fmla="*/ 10 w 15"/>
                    <a:gd name="T3" fmla="*/ 1 h 15"/>
                    <a:gd name="T4" fmla="*/ 2 w 15"/>
                    <a:gd name="T5" fmla="*/ 5 h 15"/>
                    <a:gd name="T6" fmla="*/ 5 w 15"/>
                    <a:gd name="T7" fmla="*/ 13 h 15"/>
                    <a:gd name="T8" fmla="*/ 14 w 15"/>
                    <a:gd name="T9" fmla="*/ 10 h 15"/>
                    <a:gd name="T10" fmla="*/ 10 w 15"/>
                    <a:gd name="T11" fmla="*/ 8 h 15"/>
                    <a:gd name="T12" fmla="*/ 7 w 15"/>
                    <a:gd name="T13" fmla="*/ 10 h 15"/>
                    <a:gd name="T14" fmla="*/ 5 w 15"/>
                    <a:gd name="T15" fmla="*/ 6 h 15"/>
                    <a:gd name="T16" fmla="*/ 9 w 15"/>
                    <a:gd name="T17" fmla="*/ 5 h 15"/>
                    <a:gd name="T18" fmla="*/ 10 w 15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4" y="10"/>
                      </a:moveTo>
                      <a:cubicBezTo>
                        <a:pt x="15" y="6"/>
                        <a:pt x="13" y="3"/>
                        <a:pt x="10" y="1"/>
                      </a:cubicBezTo>
                      <a:cubicBezTo>
                        <a:pt x="7" y="0"/>
                        <a:pt x="3" y="2"/>
                        <a:pt x="2" y="5"/>
                      </a:cubicBezTo>
                      <a:cubicBezTo>
                        <a:pt x="0" y="8"/>
                        <a:pt x="2" y="12"/>
                        <a:pt x="5" y="13"/>
                      </a:cubicBezTo>
                      <a:cubicBezTo>
                        <a:pt x="9" y="15"/>
                        <a:pt x="12" y="13"/>
                        <a:pt x="14" y="10"/>
                      </a:cubicBezTo>
                      <a:close/>
                      <a:moveTo>
                        <a:pt x="10" y="8"/>
                      </a:moveTo>
                      <a:cubicBezTo>
                        <a:pt x="10" y="10"/>
                        <a:pt x="8" y="11"/>
                        <a:pt x="7" y="10"/>
                      </a:cubicBezTo>
                      <a:cubicBezTo>
                        <a:pt x="5" y="9"/>
                        <a:pt x="5" y="8"/>
                        <a:pt x="5" y="6"/>
                      </a:cubicBezTo>
                      <a:cubicBezTo>
                        <a:pt x="6" y="5"/>
                        <a:pt x="7" y="4"/>
                        <a:pt x="9" y="5"/>
                      </a:cubicBezTo>
                      <a:cubicBezTo>
                        <a:pt x="10" y="5"/>
                        <a:pt x="11" y="7"/>
                        <a:pt x="1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1" name="Freeform 71"/>
                <p:cNvSpPr/>
                <p:nvPr/>
              </p:nvSpPr>
              <p:spPr bwMode="auto">
                <a:xfrm>
                  <a:off x="11586" y="6212"/>
                  <a:ext cx="979" cy="192"/>
                </a:xfrm>
                <a:custGeom>
                  <a:avLst/>
                  <a:gdLst>
                    <a:gd name="T0" fmla="*/ 183 w 185"/>
                    <a:gd name="T1" fmla="*/ 11 h 36"/>
                    <a:gd name="T2" fmla="*/ 175 w 185"/>
                    <a:gd name="T3" fmla="*/ 8 h 36"/>
                    <a:gd name="T4" fmla="*/ 166 w 185"/>
                    <a:gd name="T5" fmla="*/ 6 h 36"/>
                    <a:gd name="T6" fmla="*/ 153 w 185"/>
                    <a:gd name="T7" fmla="*/ 4 h 36"/>
                    <a:gd name="T8" fmla="*/ 123 w 185"/>
                    <a:gd name="T9" fmla="*/ 11 h 36"/>
                    <a:gd name="T10" fmla="*/ 92 w 185"/>
                    <a:gd name="T11" fmla="*/ 27 h 36"/>
                    <a:gd name="T12" fmla="*/ 59 w 185"/>
                    <a:gd name="T13" fmla="*/ 35 h 36"/>
                    <a:gd name="T14" fmla="*/ 29 w 185"/>
                    <a:gd name="T15" fmla="*/ 34 h 36"/>
                    <a:gd name="T16" fmla="*/ 8 w 185"/>
                    <a:gd name="T17" fmla="*/ 31 h 36"/>
                    <a:gd name="T18" fmla="*/ 2 w 185"/>
                    <a:gd name="T19" fmla="*/ 29 h 36"/>
                    <a:gd name="T20" fmla="*/ 0 w 185"/>
                    <a:gd name="T21" fmla="*/ 28 h 36"/>
                    <a:gd name="T22" fmla="*/ 2 w 185"/>
                    <a:gd name="T23" fmla="*/ 25 h 36"/>
                    <a:gd name="T24" fmla="*/ 4 w 185"/>
                    <a:gd name="T25" fmla="*/ 25 h 36"/>
                    <a:gd name="T26" fmla="*/ 9 w 185"/>
                    <a:gd name="T27" fmla="*/ 27 h 36"/>
                    <a:gd name="T28" fmla="*/ 29 w 185"/>
                    <a:gd name="T29" fmla="*/ 31 h 36"/>
                    <a:gd name="T30" fmla="*/ 58 w 185"/>
                    <a:gd name="T31" fmla="*/ 31 h 36"/>
                    <a:gd name="T32" fmla="*/ 90 w 185"/>
                    <a:gd name="T33" fmla="*/ 23 h 36"/>
                    <a:gd name="T34" fmla="*/ 121 w 185"/>
                    <a:gd name="T35" fmla="*/ 8 h 36"/>
                    <a:gd name="T36" fmla="*/ 129 w 185"/>
                    <a:gd name="T37" fmla="*/ 4 h 36"/>
                    <a:gd name="T38" fmla="*/ 138 w 185"/>
                    <a:gd name="T39" fmla="*/ 2 h 36"/>
                    <a:gd name="T40" fmla="*/ 146 w 185"/>
                    <a:gd name="T41" fmla="*/ 1 h 36"/>
                    <a:gd name="T42" fmla="*/ 154 w 185"/>
                    <a:gd name="T43" fmla="*/ 0 h 36"/>
                    <a:gd name="T44" fmla="*/ 167 w 185"/>
                    <a:gd name="T45" fmla="*/ 2 h 36"/>
                    <a:gd name="T46" fmla="*/ 176 w 185"/>
                    <a:gd name="T47" fmla="*/ 5 h 36"/>
                    <a:gd name="T48" fmla="*/ 185 w 185"/>
                    <a:gd name="T49" fmla="*/ 8 h 36"/>
                    <a:gd name="T50" fmla="*/ 183 w 185"/>
                    <a:gd name="T51" fmla="*/ 1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5" h="36">
                      <a:moveTo>
                        <a:pt x="183" y="11"/>
                      </a:moveTo>
                      <a:cubicBezTo>
                        <a:pt x="183" y="11"/>
                        <a:pt x="180" y="10"/>
                        <a:pt x="175" y="8"/>
                      </a:cubicBezTo>
                      <a:cubicBezTo>
                        <a:pt x="173" y="7"/>
                        <a:pt x="170" y="7"/>
                        <a:pt x="166" y="6"/>
                      </a:cubicBezTo>
                      <a:cubicBezTo>
                        <a:pt x="162" y="5"/>
                        <a:pt x="158" y="5"/>
                        <a:pt x="153" y="4"/>
                      </a:cubicBezTo>
                      <a:cubicBezTo>
                        <a:pt x="144" y="4"/>
                        <a:pt x="133" y="6"/>
                        <a:pt x="123" y="11"/>
                      </a:cubicBezTo>
                      <a:cubicBezTo>
                        <a:pt x="113" y="16"/>
                        <a:pt x="102" y="22"/>
                        <a:pt x="92" y="27"/>
                      </a:cubicBezTo>
                      <a:cubicBezTo>
                        <a:pt x="81" y="31"/>
                        <a:pt x="70" y="34"/>
                        <a:pt x="59" y="35"/>
                      </a:cubicBezTo>
                      <a:cubicBezTo>
                        <a:pt x="48" y="36"/>
                        <a:pt x="38" y="35"/>
                        <a:pt x="29" y="34"/>
                      </a:cubicBezTo>
                      <a:cubicBezTo>
                        <a:pt x="20" y="33"/>
                        <a:pt x="13" y="32"/>
                        <a:pt x="8" y="31"/>
                      </a:cubicBezTo>
                      <a:cubicBezTo>
                        <a:pt x="6" y="30"/>
                        <a:pt x="4" y="29"/>
                        <a:pt x="2" y="29"/>
                      </a:cubicBezTo>
                      <a:cubicBezTo>
                        <a:pt x="1" y="28"/>
                        <a:pt x="0" y="28"/>
                        <a:pt x="0" y="28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4" y="25"/>
                      </a:cubicBezTo>
                      <a:cubicBezTo>
                        <a:pt x="5" y="26"/>
                        <a:pt x="7" y="26"/>
                        <a:pt x="9" y="27"/>
                      </a:cubicBezTo>
                      <a:cubicBezTo>
                        <a:pt x="14" y="28"/>
                        <a:pt x="21" y="30"/>
                        <a:pt x="29" y="31"/>
                      </a:cubicBezTo>
                      <a:cubicBezTo>
                        <a:pt x="38" y="32"/>
                        <a:pt x="48" y="32"/>
                        <a:pt x="58" y="31"/>
                      </a:cubicBezTo>
                      <a:cubicBezTo>
                        <a:pt x="69" y="30"/>
                        <a:pt x="80" y="28"/>
                        <a:pt x="90" y="23"/>
                      </a:cubicBezTo>
                      <a:cubicBezTo>
                        <a:pt x="101" y="19"/>
                        <a:pt x="111" y="13"/>
                        <a:pt x="121" y="8"/>
                      </a:cubicBezTo>
                      <a:cubicBezTo>
                        <a:pt x="124" y="7"/>
                        <a:pt x="127" y="5"/>
                        <a:pt x="129" y="4"/>
                      </a:cubicBezTo>
                      <a:cubicBezTo>
                        <a:pt x="132" y="4"/>
                        <a:pt x="135" y="3"/>
                        <a:pt x="138" y="2"/>
                      </a:cubicBezTo>
                      <a:cubicBezTo>
                        <a:pt x="140" y="2"/>
                        <a:pt x="143" y="1"/>
                        <a:pt x="146" y="1"/>
                      </a:cubicBezTo>
                      <a:cubicBezTo>
                        <a:pt x="148" y="1"/>
                        <a:pt x="151" y="1"/>
                        <a:pt x="154" y="0"/>
                      </a:cubicBezTo>
                      <a:cubicBezTo>
                        <a:pt x="158" y="1"/>
                        <a:pt x="163" y="1"/>
                        <a:pt x="167" y="2"/>
                      </a:cubicBezTo>
                      <a:cubicBezTo>
                        <a:pt x="171" y="3"/>
                        <a:pt x="174" y="4"/>
                        <a:pt x="176" y="5"/>
                      </a:cubicBezTo>
                      <a:cubicBezTo>
                        <a:pt x="182" y="7"/>
                        <a:pt x="185" y="8"/>
                        <a:pt x="185" y="8"/>
                      </a:cubicBezTo>
                      <a:lnTo>
                        <a:pt x="183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2" name="Freeform 72"/>
                <p:cNvSpPr/>
                <p:nvPr/>
              </p:nvSpPr>
              <p:spPr bwMode="auto">
                <a:xfrm>
                  <a:off x="12400" y="6319"/>
                  <a:ext cx="155" cy="1790"/>
                </a:xfrm>
                <a:custGeom>
                  <a:avLst/>
                  <a:gdLst>
                    <a:gd name="T0" fmla="*/ 24 w 29"/>
                    <a:gd name="T1" fmla="*/ 332 h 337"/>
                    <a:gd name="T2" fmla="*/ 25 w 29"/>
                    <a:gd name="T3" fmla="*/ 324 h 337"/>
                    <a:gd name="T4" fmla="*/ 25 w 29"/>
                    <a:gd name="T5" fmla="*/ 319 h 337"/>
                    <a:gd name="T6" fmla="*/ 21 w 29"/>
                    <a:gd name="T7" fmla="*/ 312 h 337"/>
                    <a:gd name="T8" fmla="*/ 4 w 29"/>
                    <a:gd name="T9" fmla="*/ 290 h 337"/>
                    <a:gd name="T10" fmla="*/ 5 w 29"/>
                    <a:gd name="T11" fmla="*/ 252 h 337"/>
                    <a:gd name="T12" fmla="*/ 24 w 29"/>
                    <a:gd name="T13" fmla="*/ 227 h 337"/>
                    <a:gd name="T14" fmla="*/ 20 w 29"/>
                    <a:gd name="T15" fmla="*/ 204 h 337"/>
                    <a:gd name="T16" fmla="*/ 2 w 29"/>
                    <a:gd name="T17" fmla="*/ 178 h 337"/>
                    <a:gd name="T18" fmla="*/ 0 w 29"/>
                    <a:gd name="T19" fmla="*/ 166 h 337"/>
                    <a:gd name="T20" fmla="*/ 1 w 29"/>
                    <a:gd name="T21" fmla="*/ 154 h 337"/>
                    <a:gd name="T22" fmla="*/ 6 w 29"/>
                    <a:gd name="T23" fmla="*/ 143 h 337"/>
                    <a:gd name="T24" fmla="*/ 19 w 29"/>
                    <a:gd name="T25" fmla="*/ 128 h 337"/>
                    <a:gd name="T26" fmla="*/ 24 w 29"/>
                    <a:gd name="T27" fmla="*/ 105 h 337"/>
                    <a:gd name="T28" fmla="*/ 6 w 29"/>
                    <a:gd name="T29" fmla="*/ 80 h 337"/>
                    <a:gd name="T30" fmla="*/ 0 w 29"/>
                    <a:gd name="T31" fmla="*/ 56 h 337"/>
                    <a:gd name="T32" fmla="*/ 3 w 29"/>
                    <a:gd name="T33" fmla="*/ 42 h 337"/>
                    <a:gd name="T34" fmla="*/ 25 w 29"/>
                    <a:gd name="T35" fmla="*/ 4 h 337"/>
                    <a:gd name="T36" fmla="*/ 25 w 29"/>
                    <a:gd name="T37" fmla="*/ 4 h 337"/>
                    <a:gd name="T38" fmla="*/ 26 w 29"/>
                    <a:gd name="T39" fmla="*/ 0 h 337"/>
                    <a:gd name="T40" fmla="*/ 28 w 29"/>
                    <a:gd name="T41" fmla="*/ 1 h 337"/>
                    <a:gd name="T42" fmla="*/ 29 w 29"/>
                    <a:gd name="T43" fmla="*/ 4 h 337"/>
                    <a:gd name="T44" fmla="*/ 20 w 29"/>
                    <a:gd name="T45" fmla="*/ 21 h 337"/>
                    <a:gd name="T46" fmla="*/ 4 w 29"/>
                    <a:gd name="T47" fmla="*/ 61 h 337"/>
                    <a:gd name="T48" fmla="*/ 20 w 29"/>
                    <a:gd name="T49" fmla="*/ 92 h 337"/>
                    <a:gd name="T50" fmla="*/ 28 w 29"/>
                    <a:gd name="T51" fmla="*/ 118 h 337"/>
                    <a:gd name="T52" fmla="*/ 9 w 29"/>
                    <a:gd name="T53" fmla="*/ 145 h 337"/>
                    <a:gd name="T54" fmla="*/ 5 w 29"/>
                    <a:gd name="T55" fmla="*/ 155 h 337"/>
                    <a:gd name="T56" fmla="*/ 4 w 29"/>
                    <a:gd name="T57" fmla="*/ 166 h 337"/>
                    <a:gd name="T58" fmla="*/ 23 w 29"/>
                    <a:gd name="T59" fmla="*/ 202 h 337"/>
                    <a:gd name="T60" fmla="*/ 27 w 29"/>
                    <a:gd name="T61" fmla="*/ 228 h 337"/>
                    <a:gd name="T62" fmla="*/ 8 w 29"/>
                    <a:gd name="T63" fmla="*/ 254 h 337"/>
                    <a:gd name="T64" fmla="*/ 7 w 29"/>
                    <a:gd name="T65" fmla="*/ 289 h 337"/>
                    <a:gd name="T66" fmla="*/ 23 w 29"/>
                    <a:gd name="T67" fmla="*/ 310 h 337"/>
                    <a:gd name="T68" fmla="*/ 29 w 29"/>
                    <a:gd name="T69" fmla="*/ 329 h 337"/>
                    <a:gd name="T70" fmla="*/ 27 w 29"/>
                    <a:gd name="T71" fmla="*/ 337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9" h="337">
                      <a:moveTo>
                        <a:pt x="23" y="335"/>
                      </a:moveTo>
                      <a:cubicBezTo>
                        <a:pt x="23" y="335"/>
                        <a:pt x="24" y="334"/>
                        <a:pt x="24" y="332"/>
                      </a:cubicBezTo>
                      <a:cubicBezTo>
                        <a:pt x="25" y="332"/>
                        <a:pt x="25" y="330"/>
                        <a:pt x="25" y="329"/>
                      </a:cubicBezTo>
                      <a:cubicBezTo>
                        <a:pt x="25" y="327"/>
                        <a:pt x="26" y="326"/>
                        <a:pt x="25" y="324"/>
                      </a:cubicBezTo>
                      <a:cubicBezTo>
                        <a:pt x="25" y="323"/>
                        <a:pt x="25" y="322"/>
                        <a:pt x="25" y="321"/>
                      </a:cubicBezTo>
                      <a:cubicBezTo>
                        <a:pt x="25" y="320"/>
                        <a:pt x="25" y="320"/>
                        <a:pt x="25" y="319"/>
                      </a:cubicBezTo>
                      <a:cubicBezTo>
                        <a:pt x="25" y="319"/>
                        <a:pt x="24" y="318"/>
                        <a:pt x="24" y="318"/>
                      </a:cubicBezTo>
                      <a:cubicBezTo>
                        <a:pt x="24" y="316"/>
                        <a:pt x="22" y="314"/>
                        <a:pt x="21" y="312"/>
                      </a:cubicBezTo>
                      <a:cubicBezTo>
                        <a:pt x="19" y="309"/>
                        <a:pt x="16" y="307"/>
                        <a:pt x="13" y="304"/>
                      </a:cubicBezTo>
                      <a:cubicBezTo>
                        <a:pt x="10" y="300"/>
                        <a:pt x="6" y="296"/>
                        <a:pt x="4" y="290"/>
                      </a:cubicBezTo>
                      <a:cubicBezTo>
                        <a:pt x="1" y="284"/>
                        <a:pt x="0" y="278"/>
                        <a:pt x="0" y="272"/>
                      </a:cubicBezTo>
                      <a:cubicBezTo>
                        <a:pt x="0" y="265"/>
                        <a:pt x="1" y="258"/>
                        <a:pt x="5" y="252"/>
                      </a:cubicBezTo>
                      <a:cubicBezTo>
                        <a:pt x="8" y="246"/>
                        <a:pt x="13" y="241"/>
                        <a:pt x="17" y="237"/>
                      </a:cubicBezTo>
                      <a:cubicBezTo>
                        <a:pt x="20" y="233"/>
                        <a:pt x="23" y="230"/>
                        <a:pt x="24" y="227"/>
                      </a:cubicBezTo>
                      <a:cubicBezTo>
                        <a:pt x="25" y="223"/>
                        <a:pt x="26" y="219"/>
                        <a:pt x="25" y="215"/>
                      </a:cubicBezTo>
                      <a:cubicBezTo>
                        <a:pt x="24" y="211"/>
                        <a:pt x="23" y="208"/>
                        <a:pt x="20" y="204"/>
                      </a:cubicBezTo>
                      <a:cubicBezTo>
                        <a:pt x="17" y="200"/>
                        <a:pt x="12" y="196"/>
                        <a:pt x="7" y="189"/>
                      </a:cubicBezTo>
                      <a:cubicBezTo>
                        <a:pt x="5" y="186"/>
                        <a:pt x="3" y="182"/>
                        <a:pt x="2" y="178"/>
                      </a:cubicBezTo>
                      <a:cubicBezTo>
                        <a:pt x="1" y="176"/>
                        <a:pt x="1" y="174"/>
                        <a:pt x="0" y="172"/>
                      </a:cubicBezTo>
                      <a:cubicBezTo>
                        <a:pt x="0" y="170"/>
                        <a:pt x="0" y="168"/>
                        <a:pt x="0" y="166"/>
                      </a:cubicBezTo>
                      <a:cubicBezTo>
                        <a:pt x="0" y="164"/>
                        <a:pt x="0" y="162"/>
                        <a:pt x="0" y="160"/>
                      </a:cubicBezTo>
                      <a:cubicBezTo>
                        <a:pt x="0" y="158"/>
                        <a:pt x="1" y="156"/>
                        <a:pt x="1" y="154"/>
                      </a:cubicBezTo>
                      <a:cubicBezTo>
                        <a:pt x="2" y="152"/>
                        <a:pt x="2" y="150"/>
                        <a:pt x="3" y="148"/>
                      </a:cubicBezTo>
                      <a:cubicBezTo>
                        <a:pt x="4" y="147"/>
                        <a:pt x="5" y="145"/>
                        <a:pt x="6" y="143"/>
                      </a:cubicBezTo>
                      <a:cubicBezTo>
                        <a:pt x="8" y="139"/>
                        <a:pt x="11" y="137"/>
                        <a:pt x="13" y="134"/>
                      </a:cubicBezTo>
                      <a:cubicBezTo>
                        <a:pt x="15" y="132"/>
                        <a:pt x="17" y="130"/>
                        <a:pt x="19" y="128"/>
                      </a:cubicBezTo>
                      <a:cubicBezTo>
                        <a:pt x="23" y="124"/>
                        <a:pt x="24" y="121"/>
                        <a:pt x="25" y="117"/>
                      </a:cubicBezTo>
                      <a:cubicBezTo>
                        <a:pt x="26" y="113"/>
                        <a:pt x="25" y="108"/>
                        <a:pt x="24" y="105"/>
                      </a:cubicBezTo>
                      <a:cubicBezTo>
                        <a:pt x="23" y="101"/>
                        <a:pt x="21" y="98"/>
                        <a:pt x="17" y="95"/>
                      </a:cubicBezTo>
                      <a:cubicBezTo>
                        <a:pt x="14" y="91"/>
                        <a:pt x="9" y="86"/>
                        <a:pt x="6" y="80"/>
                      </a:cubicBezTo>
                      <a:cubicBezTo>
                        <a:pt x="2" y="74"/>
                        <a:pt x="0" y="67"/>
                        <a:pt x="0" y="61"/>
                      </a:cubicBezTo>
                      <a:cubicBezTo>
                        <a:pt x="0" y="59"/>
                        <a:pt x="0" y="58"/>
                        <a:pt x="0" y="56"/>
                      </a:cubicBezTo>
                      <a:cubicBezTo>
                        <a:pt x="0" y="54"/>
                        <a:pt x="0" y="53"/>
                        <a:pt x="1" y="51"/>
                      </a:cubicBezTo>
                      <a:cubicBezTo>
                        <a:pt x="1" y="48"/>
                        <a:pt x="2" y="45"/>
                        <a:pt x="3" y="42"/>
                      </a:cubicBezTo>
                      <a:cubicBezTo>
                        <a:pt x="7" y="32"/>
                        <a:pt x="13" y="25"/>
                        <a:pt x="17" y="19"/>
                      </a:cubicBezTo>
                      <a:cubicBezTo>
                        <a:pt x="21" y="13"/>
                        <a:pt x="24" y="7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3"/>
                        <a:pt x="24" y="3"/>
                        <a:pt x="24" y="3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7" y="0"/>
                      </a:cubicBezTo>
                      <a:cubicBezTo>
                        <a:pt x="27" y="1"/>
                        <a:pt x="27" y="1"/>
                        <a:pt x="28" y="1"/>
                      </a:cubicBezTo>
                      <a:cubicBezTo>
                        <a:pt x="28" y="1"/>
                        <a:pt x="28" y="2"/>
                        <a:pt x="29" y="3"/>
                      </a:cubicBezTo>
                      <a:cubicBezTo>
                        <a:pt x="29" y="3"/>
                        <a:pt x="29" y="3"/>
                        <a:pt x="29" y="4"/>
                      </a:cubicBezTo>
                      <a:cubicBezTo>
                        <a:pt x="29" y="4"/>
                        <a:pt x="29" y="5"/>
                        <a:pt x="28" y="5"/>
                      </a:cubicBezTo>
                      <a:cubicBezTo>
                        <a:pt x="27" y="9"/>
                        <a:pt x="24" y="15"/>
                        <a:pt x="20" y="21"/>
                      </a:cubicBezTo>
                      <a:cubicBezTo>
                        <a:pt x="16" y="27"/>
                        <a:pt x="11" y="34"/>
                        <a:pt x="7" y="44"/>
                      </a:cubicBezTo>
                      <a:cubicBezTo>
                        <a:pt x="5" y="49"/>
                        <a:pt x="3" y="55"/>
                        <a:pt x="4" y="61"/>
                      </a:cubicBezTo>
                      <a:cubicBezTo>
                        <a:pt x="4" y="66"/>
                        <a:pt x="5" y="73"/>
                        <a:pt x="9" y="79"/>
                      </a:cubicBezTo>
                      <a:cubicBezTo>
                        <a:pt x="12" y="84"/>
                        <a:pt x="16" y="88"/>
                        <a:pt x="20" y="92"/>
                      </a:cubicBezTo>
                      <a:cubicBezTo>
                        <a:pt x="24" y="96"/>
                        <a:pt x="26" y="100"/>
                        <a:pt x="28" y="104"/>
                      </a:cubicBezTo>
                      <a:cubicBezTo>
                        <a:pt x="29" y="108"/>
                        <a:pt x="29" y="113"/>
                        <a:pt x="28" y="118"/>
                      </a:cubicBezTo>
                      <a:cubicBezTo>
                        <a:pt x="28" y="122"/>
                        <a:pt x="25" y="126"/>
                        <a:pt x="22" y="130"/>
                      </a:cubicBezTo>
                      <a:cubicBezTo>
                        <a:pt x="18" y="134"/>
                        <a:pt x="13" y="139"/>
                        <a:pt x="9" y="145"/>
                      </a:cubicBezTo>
                      <a:cubicBezTo>
                        <a:pt x="8" y="146"/>
                        <a:pt x="7" y="148"/>
                        <a:pt x="7" y="150"/>
                      </a:cubicBezTo>
                      <a:cubicBezTo>
                        <a:pt x="6" y="152"/>
                        <a:pt x="5" y="153"/>
                        <a:pt x="5" y="155"/>
                      </a:cubicBezTo>
                      <a:cubicBezTo>
                        <a:pt x="4" y="157"/>
                        <a:pt x="4" y="159"/>
                        <a:pt x="4" y="161"/>
                      </a:cubicBezTo>
                      <a:cubicBezTo>
                        <a:pt x="4" y="163"/>
                        <a:pt x="3" y="164"/>
                        <a:pt x="4" y="166"/>
                      </a:cubicBezTo>
                      <a:cubicBezTo>
                        <a:pt x="3" y="173"/>
                        <a:pt x="6" y="181"/>
                        <a:pt x="10" y="187"/>
                      </a:cubicBezTo>
                      <a:cubicBezTo>
                        <a:pt x="14" y="193"/>
                        <a:pt x="19" y="197"/>
                        <a:pt x="23" y="202"/>
                      </a:cubicBezTo>
                      <a:cubicBezTo>
                        <a:pt x="26" y="206"/>
                        <a:pt x="28" y="210"/>
                        <a:pt x="29" y="214"/>
                      </a:cubicBezTo>
                      <a:cubicBezTo>
                        <a:pt x="29" y="219"/>
                        <a:pt x="29" y="224"/>
                        <a:pt x="27" y="228"/>
                      </a:cubicBezTo>
                      <a:cubicBezTo>
                        <a:pt x="26" y="232"/>
                        <a:pt x="23" y="236"/>
                        <a:pt x="19" y="240"/>
                      </a:cubicBezTo>
                      <a:cubicBezTo>
                        <a:pt x="16" y="244"/>
                        <a:pt x="11" y="248"/>
                        <a:pt x="8" y="254"/>
                      </a:cubicBezTo>
                      <a:cubicBezTo>
                        <a:pt x="5" y="259"/>
                        <a:pt x="4" y="266"/>
                        <a:pt x="4" y="272"/>
                      </a:cubicBezTo>
                      <a:cubicBezTo>
                        <a:pt x="3" y="277"/>
                        <a:pt x="5" y="283"/>
                        <a:pt x="7" y="289"/>
                      </a:cubicBezTo>
                      <a:cubicBezTo>
                        <a:pt x="9" y="294"/>
                        <a:pt x="13" y="298"/>
                        <a:pt x="16" y="301"/>
                      </a:cubicBezTo>
                      <a:cubicBezTo>
                        <a:pt x="19" y="304"/>
                        <a:pt x="22" y="307"/>
                        <a:pt x="23" y="310"/>
                      </a:cubicBezTo>
                      <a:cubicBezTo>
                        <a:pt x="28" y="314"/>
                        <a:pt x="29" y="319"/>
                        <a:pt x="29" y="324"/>
                      </a:cubicBezTo>
                      <a:cubicBezTo>
                        <a:pt x="29" y="326"/>
                        <a:pt x="29" y="328"/>
                        <a:pt x="29" y="329"/>
                      </a:cubicBezTo>
                      <a:cubicBezTo>
                        <a:pt x="28" y="331"/>
                        <a:pt x="28" y="332"/>
                        <a:pt x="28" y="333"/>
                      </a:cubicBezTo>
                      <a:cubicBezTo>
                        <a:pt x="27" y="336"/>
                        <a:pt x="27" y="337"/>
                        <a:pt x="27" y="337"/>
                      </a:cubicBezTo>
                      <a:lnTo>
                        <a:pt x="23" y="3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3" name="Freeform 73"/>
                <p:cNvSpPr/>
                <p:nvPr/>
              </p:nvSpPr>
              <p:spPr bwMode="auto">
                <a:xfrm>
                  <a:off x="12469" y="6256"/>
                  <a:ext cx="159" cy="896"/>
                </a:xfrm>
                <a:custGeom>
                  <a:avLst/>
                  <a:gdLst>
                    <a:gd name="T0" fmla="*/ 2 w 30"/>
                    <a:gd name="T1" fmla="*/ 167 h 169"/>
                    <a:gd name="T2" fmla="*/ 5 w 30"/>
                    <a:gd name="T3" fmla="*/ 161 h 169"/>
                    <a:gd name="T4" fmla="*/ 11 w 30"/>
                    <a:gd name="T5" fmla="*/ 154 h 169"/>
                    <a:gd name="T6" fmla="*/ 19 w 30"/>
                    <a:gd name="T7" fmla="*/ 145 h 169"/>
                    <a:gd name="T8" fmla="*/ 25 w 30"/>
                    <a:gd name="T9" fmla="*/ 131 h 169"/>
                    <a:gd name="T10" fmla="*/ 24 w 30"/>
                    <a:gd name="T11" fmla="*/ 115 h 169"/>
                    <a:gd name="T12" fmla="*/ 15 w 30"/>
                    <a:gd name="T13" fmla="*/ 99 h 169"/>
                    <a:gd name="T14" fmla="*/ 4 w 30"/>
                    <a:gd name="T15" fmla="*/ 87 h 169"/>
                    <a:gd name="T16" fmla="*/ 0 w 30"/>
                    <a:gd name="T17" fmla="*/ 72 h 169"/>
                    <a:gd name="T18" fmla="*/ 4 w 30"/>
                    <a:gd name="T19" fmla="*/ 57 h 169"/>
                    <a:gd name="T20" fmla="*/ 19 w 30"/>
                    <a:gd name="T21" fmla="*/ 32 h 169"/>
                    <a:gd name="T22" fmla="*/ 24 w 30"/>
                    <a:gd name="T23" fmla="*/ 21 h 169"/>
                    <a:gd name="T24" fmla="*/ 25 w 30"/>
                    <a:gd name="T25" fmla="*/ 15 h 169"/>
                    <a:gd name="T26" fmla="*/ 24 w 30"/>
                    <a:gd name="T27" fmla="*/ 10 h 169"/>
                    <a:gd name="T28" fmla="*/ 19 w 30"/>
                    <a:gd name="T29" fmla="*/ 5 h 169"/>
                    <a:gd name="T30" fmla="*/ 17 w 30"/>
                    <a:gd name="T31" fmla="*/ 4 h 169"/>
                    <a:gd name="T32" fmla="*/ 17 w 30"/>
                    <a:gd name="T33" fmla="*/ 3 h 169"/>
                    <a:gd name="T34" fmla="*/ 18 w 30"/>
                    <a:gd name="T35" fmla="*/ 0 h 169"/>
                    <a:gd name="T36" fmla="*/ 21 w 30"/>
                    <a:gd name="T37" fmla="*/ 1 h 169"/>
                    <a:gd name="T38" fmla="*/ 27 w 30"/>
                    <a:gd name="T39" fmla="*/ 8 h 169"/>
                    <a:gd name="T40" fmla="*/ 29 w 30"/>
                    <a:gd name="T41" fmla="*/ 14 h 169"/>
                    <a:gd name="T42" fmla="*/ 28 w 30"/>
                    <a:gd name="T43" fmla="*/ 22 h 169"/>
                    <a:gd name="T44" fmla="*/ 22 w 30"/>
                    <a:gd name="T45" fmla="*/ 34 h 169"/>
                    <a:gd name="T46" fmla="*/ 7 w 30"/>
                    <a:gd name="T47" fmla="*/ 58 h 169"/>
                    <a:gd name="T48" fmla="*/ 4 w 30"/>
                    <a:gd name="T49" fmla="*/ 72 h 169"/>
                    <a:gd name="T50" fmla="*/ 8 w 30"/>
                    <a:gd name="T51" fmla="*/ 85 h 169"/>
                    <a:gd name="T52" fmla="*/ 18 w 30"/>
                    <a:gd name="T53" fmla="*/ 97 h 169"/>
                    <a:gd name="T54" fmla="*/ 28 w 30"/>
                    <a:gd name="T55" fmla="*/ 114 h 169"/>
                    <a:gd name="T56" fmla="*/ 28 w 30"/>
                    <a:gd name="T57" fmla="*/ 132 h 169"/>
                    <a:gd name="T58" fmla="*/ 22 w 30"/>
                    <a:gd name="T59" fmla="*/ 147 h 169"/>
                    <a:gd name="T60" fmla="*/ 13 w 30"/>
                    <a:gd name="T61" fmla="*/ 157 h 169"/>
                    <a:gd name="T62" fmla="*/ 8 w 30"/>
                    <a:gd name="T63" fmla="*/ 163 h 169"/>
                    <a:gd name="T64" fmla="*/ 5 w 30"/>
                    <a:gd name="T65" fmla="*/ 169 h 169"/>
                    <a:gd name="T66" fmla="*/ 2 w 30"/>
                    <a:gd name="T67" fmla="*/ 16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169">
                      <a:moveTo>
                        <a:pt x="2" y="167"/>
                      </a:moveTo>
                      <a:cubicBezTo>
                        <a:pt x="2" y="167"/>
                        <a:pt x="2" y="165"/>
                        <a:pt x="5" y="161"/>
                      </a:cubicBezTo>
                      <a:cubicBezTo>
                        <a:pt x="6" y="159"/>
                        <a:pt x="8" y="157"/>
                        <a:pt x="11" y="154"/>
                      </a:cubicBezTo>
                      <a:cubicBezTo>
                        <a:pt x="13" y="152"/>
                        <a:pt x="16" y="149"/>
                        <a:pt x="19" y="145"/>
                      </a:cubicBezTo>
                      <a:cubicBezTo>
                        <a:pt x="21" y="141"/>
                        <a:pt x="24" y="137"/>
                        <a:pt x="25" y="131"/>
                      </a:cubicBezTo>
                      <a:cubicBezTo>
                        <a:pt x="26" y="126"/>
                        <a:pt x="26" y="120"/>
                        <a:pt x="24" y="115"/>
                      </a:cubicBezTo>
                      <a:cubicBezTo>
                        <a:pt x="23" y="109"/>
                        <a:pt x="19" y="104"/>
                        <a:pt x="15" y="99"/>
                      </a:cubicBezTo>
                      <a:cubicBezTo>
                        <a:pt x="12" y="95"/>
                        <a:pt x="7" y="91"/>
                        <a:pt x="4" y="87"/>
                      </a:cubicBezTo>
                      <a:cubicBezTo>
                        <a:pt x="2" y="82"/>
                        <a:pt x="0" y="77"/>
                        <a:pt x="0" y="72"/>
                      </a:cubicBezTo>
                      <a:cubicBezTo>
                        <a:pt x="0" y="66"/>
                        <a:pt x="1" y="61"/>
                        <a:pt x="4" y="57"/>
                      </a:cubicBezTo>
                      <a:cubicBezTo>
                        <a:pt x="8" y="47"/>
                        <a:pt x="14" y="39"/>
                        <a:pt x="19" y="32"/>
                      </a:cubicBezTo>
                      <a:cubicBezTo>
                        <a:pt x="21" y="28"/>
                        <a:pt x="23" y="24"/>
                        <a:pt x="24" y="21"/>
                      </a:cubicBezTo>
                      <a:cubicBezTo>
                        <a:pt x="25" y="19"/>
                        <a:pt x="25" y="17"/>
                        <a:pt x="25" y="15"/>
                      </a:cubicBezTo>
                      <a:cubicBezTo>
                        <a:pt x="25" y="13"/>
                        <a:pt x="25" y="11"/>
                        <a:pt x="24" y="10"/>
                      </a:cubicBezTo>
                      <a:cubicBezTo>
                        <a:pt x="23" y="7"/>
                        <a:pt x="20" y="5"/>
                        <a:pt x="19" y="5"/>
                      </a:cubicBezTo>
                      <a:cubicBezTo>
                        <a:pt x="18" y="4"/>
                        <a:pt x="18" y="4"/>
                        <a:pt x="17" y="4"/>
                      </a:cubicBezTo>
                      <a:cubicBezTo>
                        <a:pt x="17" y="4"/>
                        <a:pt x="17" y="3"/>
                        <a:pt x="17" y="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9" y="0"/>
                        <a:pt x="21" y="1"/>
                      </a:cubicBezTo>
                      <a:cubicBezTo>
                        <a:pt x="23" y="3"/>
                        <a:pt x="25" y="4"/>
                        <a:pt x="27" y="8"/>
                      </a:cubicBezTo>
                      <a:cubicBezTo>
                        <a:pt x="28" y="10"/>
                        <a:pt x="29" y="12"/>
                        <a:pt x="29" y="14"/>
                      </a:cubicBezTo>
                      <a:cubicBezTo>
                        <a:pt x="29" y="17"/>
                        <a:pt x="29" y="20"/>
                        <a:pt x="28" y="22"/>
                      </a:cubicBezTo>
                      <a:cubicBezTo>
                        <a:pt x="26" y="26"/>
                        <a:pt x="24" y="30"/>
                        <a:pt x="22" y="34"/>
                      </a:cubicBezTo>
                      <a:cubicBezTo>
                        <a:pt x="17" y="41"/>
                        <a:pt x="11" y="49"/>
                        <a:pt x="7" y="58"/>
                      </a:cubicBezTo>
                      <a:cubicBezTo>
                        <a:pt x="5" y="63"/>
                        <a:pt x="3" y="67"/>
                        <a:pt x="4" y="72"/>
                      </a:cubicBezTo>
                      <a:cubicBezTo>
                        <a:pt x="4" y="76"/>
                        <a:pt x="5" y="81"/>
                        <a:pt x="8" y="85"/>
                      </a:cubicBezTo>
                      <a:cubicBezTo>
                        <a:pt x="10" y="89"/>
                        <a:pt x="14" y="92"/>
                        <a:pt x="18" y="97"/>
                      </a:cubicBezTo>
                      <a:cubicBezTo>
                        <a:pt x="22" y="101"/>
                        <a:pt x="26" y="107"/>
                        <a:pt x="28" y="114"/>
                      </a:cubicBezTo>
                      <a:cubicBezTo>
                        <a:pt x="30" y="120"/>
                        <a:pt x="29" y="126"/>
                        <a:pt x="28" y="132"/>
                      </a:cubicBezTo>
                      <a:cubicBezTo>
                        <a:pt x="27" y="138"/>
                        <a:pt x="25" y="143"/>
                        <a:pt x="22" y="147"/>
                      </a:cubicBezTo>
                      <a:cubicBezTo>
                        <a:pt x="18" y="151"/>
                        <a:pt x="15" y="154"/>
                        <a:pt x="13" y="157"/>
                      </a:cubicBezTo>
                      <a:cubicBezTo>
                        <a:pt x="11" y="159"/>
                        <a:pt x="9" y="161"/>
                        <a:pt x="8" y="163"/>
                      </a:cubicBezTo>
                      <a:cubicBezTo>
                        <a:pt x="6" y="166"/>
                        <a:pt x="5" y="169"/>
                        <a:pt x="5" y="169"/>
                      </a:cubicBezTo>
                      <a:lnTo>
                        <a:pt x="2" y="1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4" name="Freeform 74"/>
                <p:cNvSpPr>
                  <a:spLocks noEditPoints="1"/>
                </p:cNvSpPr>
                <p:nvPr/>
              </p:nvSpPr>
              <p:spPr bwMode="auto">
                <a:xfrm>
                  <a:off x="12444" y="7136"/>
                  <a:ext cx="67" cy="59"/>
                </a:xfrm>
                <a:custGeom>
                  <a:avLst/>
                  <a:gdLst>
                    <a:gd name="T0" fmla="*/ 6 w 13"/>
                    <a:gd name="T1" fmla="*/ 11 h 11"/>
                    <a:gd name="T2" fmla="*/ 13 w 13"/>
                    <a:gd name="T3" fmla="*/ 7 h 11"/>
                    <a:gd name="T4" fmla="*/ 13 w 13"/>
                    <a:gd name="T5" fmla="*/ 5 h 11"/>
                    <a:gd name="T6" fmla="*/ 12 w 13"/>
                    <a:gd name="T7" fmla="*/ 3 h 11"/>
                    <a:gd name="T8" fmla="*/ 9 w 13"/>
                    <a:gd name="T9" fmla="*/ 0 h 11"/>
                    <a:gd name="T10" fmla="*/ 4 w 13"/>
                    <a:gd name="T11" fmla="*/ 0 h 11"/>
                    <a:gd name="T12" fmla="*/ 2 w 13"/>
                    <a:gd name="T13" fmla="*/ 2 h 11"/>
                    <a:gd name="T14" fmla="*/ 1 w 13"/>
                    <a:gd name="T15" fmla="*/ 4 h 11"/>
                    <a:gd name="T16" fmla="*/ 2 w 13"/>
                    <a:gd name="T17" fmla="*/ 9 h 11"/>
                    <a:gd name="T18" fmla="*/ 6 w 13"/>
                    <a:gd name="T19" fmla="*/ 11 h 11"/>
                    <a:gd name="T20" fmla="*/ 7 w 13"/>
                    <a:gd name="T21" fmla="*/ 8 h 11"/>
                    <a:gd name="T22" fmla="*/ 4 w 13"/>
                    <a:gd name="T23" fmla="*/ 5 h 11"/>
                    <a:gd name="T24" fmla="*/ 7 w 13"/>
                    <a:gd name="T25" fmla="*/ 3 h 11"/>
                    <a:gd name="T26" fmla="*/ 10 w 13"/>
                    <a:gd name="T27" fmla="*/ 6 h 11"/>
                    <a:gd name="T28" fmla="*/ 7 w 13"/>
                    <a:gd name="T29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11">
                      <a:moveTo>
                        <a:pt x="6" y="11"/>
                      </a:moveTo>
                      <a:cubicBezTo>
                        <a:pt x="10" y="11"/>
                        <a:pt x="13" y="9"/>
                        <a:pt x="13" y="7"/>
                      </a:cubicBezTo>
                      <a:cubicBezTo>
                        <a:pt x="13" y="6"/>
                        <a:pt x="13" y="6"/>
                        <a:pt x="13" y="5"/>
                      </a:cubicBezTo>
                      <a:cubicBezTo>
                        <a:pt x="13" y="5"/>
                        <a:pt x="13" y="4"/>
                        <a:pt x="12" y="3"/>
                      </a:cubicBezTo>
                      <a:cubicBezTo>
                        <a:pt x="11" y="2"/>
                        <a:pt x="10" y="1"/>
                        <a:pt x="9" y="0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0" y="6"/>
                        <a:pt x="1" y="8"/>
                        <a:pt x="2" y="9"/>
                      </a:cubicBezTo>
                      <a:cubicBezTo>
                        <a:pt x="3" y="11"/>
                        <a:pt x="5" y="11"/>
                        <a:pt x="6" y="11"/>
                      </a:cubicBezTo>
                      <a:close/>
                      <a:moveTo>
                        <a:pt x="7" y="8"/>
                      </a:moveTo>
                      <a:cubicBezTo>
                        <a:pt x="5" y="8"/>
                        <a:pt x="4" y="7"/>
                        <a:pt x="4" y="5"/>
                      </a:cubicBezTo>
                      <a:cubicBezTo>
                        <a:pt x="4" y="4"/>
                        <a:pt x="6" y="3"/>
                        <a:pt x="7" y="3"/>
                      </a:cubicBezTo>
                      <a:cubicBezTo>
                        <a:pt x="9" y="4"/>
                        <a:pt x="10" y="5"/>
                        <a:pt x="10" y="6"/>
                      </a:cubicBezTo>
                      <a:cubicBezTo>
                        <a:pt x="9" y="7"/>
                        <a:pt x="8" y="8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5" name="Freeform 75"/>
                <p:cNvSpPr/>
                <p:nvPr/>
              </p:nvSpPr>
              <p:spPr bwMode="auto">
                <a:xfrm>
                  <a:off x="12469" y="7227"/>
                  <a:ext cx="159" cy="908"/>
                </a:xfrm>
                <a:custGeom>
                  <a:avLst/>
                  <a:gdLst>
                    <a:gd name="T0" fmla="*/ 23 w 30"/>
                    <a:gd name="T1" fmla="*/ 169 h 171"/>
                    <a:gd name="T2" fmla="*/ 23 w 30"/>
                    <a:gd name="T3" fmla="*/ 167 h 171"/>
                    <a:gd name="T4" fmla="*/ 24 w 30"/>
                    <a:gd name="T5" fmla="*/ 164 h 171"/>
                    <a:gd name="T6" fmla="*/ 25 w 30"/>
                    <a:gd name="T7" fmla="*/ 161 h 171"/>
                    <a:gd name="T8" fmla="*/ 25 w 30"/>
                    <a:gd name="T9" fmla="*/ 151 h 171"/>
                    <a:gd name="T10" fmla="*/ 21 w 30"/>
                    <a:gd name="T11" fmla="*/ 138 h 171"/>
                    <a:gd name="T12" fmla="*/ 3 w 30"/>
                    <a:gd name="T13" fmla="*/ 114 h 171"/>
                    <a:gd name="T14" fmla="*/ 0 w 30"/>
                    <a:gd name="T15" fmla="*/ 99 h 171"/>
                    <a:gd name="T16" fmla="*/ 6 w 30"/>
                    <a:gd name="T17" fmla="*/ 84 h 171"/>
                    <a:gd name="T18" fmla="*/ 17 w 30"/>
                    <a:gd name="T19" fmla="*/ 71 h 171"/>
                    <a:gd name="T20" fmla="*/ 25 w 30"/>
                    <a:gd name="T21" fmla="*/ 54 h 171"/>
                    <a:gd name="T22" fmla="*/ 24 w 30"/>
                    <a:gd name="T23" fmla="*/ 37 h 171"/>
                    <a:gd name="T24" fmla="*/ 16 w 30"/>
                    <a:gd name="T25" fmla="*/ 24 h 171"/>
                    <a:gd name="T26" fmla="*/ 8 w 30"/>
                    <a:gd name="T27" fmla="*/ 15 h 171"/>
                    <a:gd name="T28" fmla="*/ 3 w 30"/>
                    <a:gd name="T29" fmla="*/ 8 h 171"/>
                    <a:gd name="T30" fmla="*/ 1 w 30"/>
                    <a:gd name="T31" fmla="*/ 2 h 171"/>
                    <a:gd name="T32" fmla="*/ 1 w 30"/>
                    <a:gd name="T33" fmla="*/ 1 h 171"/>
                    <a:gd name="T34" fmla="*/ 4 w 30"/>
                    <a:gd name="T35" fmla="*/ 0 h 171"/>
                    <a:gd name="T36" fmla="*/ 4 w 30"/>
                    <a:gd name="T37" fmla="*/ 2 h 171"/>
                    <a:gd name="T38" fmla="*/ 6 w 30"/>
                    <a:gd name="T39" fmla="*/ 6 h 171"/>
                    <a:gd name="T40" fmla="*/ 11 w 30"/>
                    <a:gd name="T41" fmla="*/ 12 h 171"/>
                    <a:gd name="T42" fmla="*/ 19 w 30"/>
                    <a:gd name="T43" fmla="*/ 21 h 171"/>
                    <a:gd name="T44" fmla="*/ 27 w 30"/>
                    <a:gd name="T45" fmla="*/ 36 h 171"/>
                    <a:gd name="T46" fmla="*/ 29 w 30"/>
                    <a:gd name="T47" fmla="*/ 55 h 171"/>
                    <a:gd name="T48" fmla="*/ 20 w 30"/>
                    <a:gd name="T49" fmla="*/ 73 h 171"/>
                    <a:gd name="T50" fmla="*/ 8 w 30"/>
                    <a:gd name="T51" fmla="*/ 86 h 171"/>
                    <a:gd name="T52" fmla="*/ 4 w 30"/>
                    <a:gd name="T53" fmla="*/ 99 h 171"/>
                    <a:gd name="T54" fmla="*/ 6 w 30"/>
                    <a:gd name="T55" fmla="*/ 113 h 171"/>
                    <a:gd name="T56" fmla="*/ 15 w 30"/>
                    <a:gd name="T57" fmla="*/ 124 h 171"/>
                    <a:gd name="T58" fmla="*/ 25 w 30"/>
                    <a:gd name="T59" fmla="*/ 136 h 171"/>
                    <a:gd name="T60" fmla="*/ 29 w 30"/>
                    <a:gd name="T61" fmla="*/ 150 h 171"/>
                    <a:gd name="T62" fmla="*/ 29 w 30"/>
                    <a:gd name="T63" fmla="*/ 161 h 171"/>
                    <a:gd name="T64" fmla="*/ 28 w 30"/>
                    <a:gd name="T65" fmla="*/ 165 h 171"/>
                    <a:gd name="T66" fmla="*/ 27 w 30"/>
                    <a:gd name="T67" fmla="*/ 168 h 171"/>
                    <a:gd name="T68" fmla="*/ 26 w 30"/>
                    <a:gd name="T69" fmla="*/ 171 h 171"/>
                    <a:gd name="T70" fmla="*/ 23 w 30"/>
                    <a:gd name="T71" fmla="*/ 169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" h="171">
                      <a:moveTo>
                        <a:pt x="23" y="169"/>
                      </a:moveTo>
                      <a:cubicBezTo>
                        <a:pt x="23" y="169"/>
                        <a:pt x="23" y="168"/>
                        <a:pt x="23" y="167"/>
                      </a:cubicBezTo>
                      <a:cubicBezTo>
                        <a:pt x="24" y="166"/>
                        <a:pt x="24" y="165"/>
                        <a:pt x="24" y="164"/>
                      </a:cubicBezTo>
                      <a:cubicBezTo>
                        <a:pt x="25" y="163"/>
                        <a:pt x="25" y="162"/>
                        <a:pt x="25" y="161"/>
                      </a:cubicBezTo>
                      <a:cubicBezTo>
                        <a:pt x="25" y="158"/>
                        <a:pt x="26" y="154"/>
                        <a:pt x="25" y="151"/>
                      </a:cubicBezTo>
                      <a:cubicBezTo>
                        <a:pt x="25" y="147"/>
                        <a:pt x="24" y="142"/>
                        <a:pt x="21" y="138"/>
                      </a:cubicBezTo>
                      <a:cubicBezTo>
                        <a:pt x="17" y="129"/>
                        <a:pt x="7" y="123"/>
                        <a:pt x="3" y="114"/>
                      </a:cubicBezTo>
                      <a:cubicBezTo>
                        <a:pt x="1" y="110"/>
                        <a:pt x="0" y="104"/>
                        <a:pt x="0" y="99"/>
                      </a:cubicBezTo>
                      <a:cubicBezTo>
                        <a:pt x="0" y="93"/>
                        <a:pt x="2" y="88"/>
                        <a:pt x="6" y="84"/>
                      </a:cubicBezTo>
                      <a:cubicBezTo>
                        <a:pt x="9" y="79"/>
                        <a:pt x="13" y="75"/>
                        <a:pt x="17" y="71"/>
                      </a:cubicBezTo>
                      <a:cubicBezTo>
                        <a:pt x="21" y="66"/>
                        <a:pt x="24" y="60"/>
                        <a:pt x="25" y="54"/>
                      </a:cubicBezTo>
                      <a:cubicBezTo>
                        <a:pt x="26" y="48"/>
                        <a:pt x="26" y="42"/>
                        <a:pt x="24" y="37"/>
                      </a:cubicBezTo>
                      <a:cubicBezTo>
                        <a:pt x="22" y="32"/>
                        <a:pt x="19" y="27"/>
                        <a:pt x="16" y="24"/>
                      </a:cubicBezTo>
                      <a:cubicBezTo>
                        <a:pt x="13" y="20"/>
                        <a:pt x="10" y="17"/>
                        <a:pt x="8" y="15"/>
                      </a:cubicBezTo>
                      <a:cubicBezTo>
                        <a:pt x="6" y="12"/>
                        <a:pt x="4" y="10"/>
                        <a:pt x="3" y="8"/>
                      </a:cubicBezTo>
                      <a:cubicBezTo>
                        <a:pt x="2" y="5"/>
                        <a:pt x="1" y="4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2"/>
                      </a:cubicBezTo>
                      <a:cubicBezTo>
                        <a:pt x="5" y="3"/>
                        <a:pt x="5" y="4"/>
                        <a:pt x="6" y="6"/>
                      </a:cubicBezTo>
                      <a:cubicBezTo>
                        <a:pt x="7" y="8"/>
                        <a:pt x="9" y="10"/>
                        <a:pt x="11" y="12"/>
                      </a:cubicBezTo>
                      <a:cubicBezTo>
                        <a:pt x="13" y="15"/>
                        <a:pt x="16" y="18"/>
                        <a:pt x="19" y="21"/>
                      </a:cubicBezTo>
                      <a:cubicBezTo>
                        <a:pt x="22" y="25"/>
                        <a:pt x="25" y="30"/>
                        <a:pt x="27" y="36"/>
                      </a:cubicBezTo>
                      <a:cubicBezTo>
                        <a:pt x="29" y="42"/>
                        <a:pt x="30" y="48"/>
                        <a:pt x="29" y="55"/>
                      </a:cubicBezTo>
                      <a:cubicBezTo>
                        <a:pt x="28" y="61"/>
                        <a:pt x="24" y="68"/>
                        <a:pt x="20" y="73"/>
                      </a:cubicBezTo>
                      <a:cubicBezTo>
                        <a:pt x="16" y="78"/>
                        <a:pt x="11" y="82"/>
                        <a:pt x="8" y="86"/>
                      </a:cubicBezTo>
                      <a:cubicBezTo>
                        <a:pt x="6" y="90"/>
                        <a:pt x="4" y="94"/>
                        <a:pt x="4" y="99"/>
                      </a:cubicBezTo>
                      <a:cubicBezTo>
                        <a:pt x="3" y="104"/>
                        <a:pt x="4" y="109"/>
                        <a:pt x="6" y="113"/>
                      </a:cubicBezTo>
                      <a:cubicBezTo>
                        <a:pt x="8" y="117"/>
                        <a:pt x="11" y="120"/>
                        <a:pt x="15" y="124"/>
                      </a:cubicBezTo>
                      <a:cubicBezTo>
                        <a:pt x="18" y="127"/>
                        <a:pt x="22" y="132"/>
                        <a:pt x="25" y="136"/>
                      </a:cubicBezTo>
                      <a:cubicBezTo>
                        <a:pt x="27" y="141"/>
                        <a:pt x="28" y="146"/>
                        <a:pt x="29" y="150"/>
                      </a:cubicBezTo>
                      <a:cubicBezTo>
                        <a:pt x="29" y="154"/>
                        <a:pt x="29" y="158"/>
                        <a:pt x="29" y="161"/>
                      </a:cubicBezTo>
                      <a:cubicBezTo>
                        <a:pt x="28" y="163"/>
                        <a:pt x="28" y="164"/>
                        <a:pt x="28" y="165"/>
                      </a:cubicBezTo>
                      <a:cubicBezTo>
                        <a:pt x="27" y="166"/>
                        <a:pt x="27" y="167"/>
                        <a:pt x="27" y="168"/>
                      </a:cubicBezTo>
                      <a:cubicBezTo>
                        <a:pt x="26" y="170"/>
                        <a:pt x="26" y="171"/>
                        <a:pt x="26" y="171"/>
                      </a:cubicBezTo>
                      <a:lnTo>
                        <a:pt x="23" y="1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6" name="Freeform 76"/>
                <p:cNvSpPr/>
                <p:nvPr/>
              </p:nvSpPr>
              <p:spPr bwMode="auto">
                <a:xfrm>
                  <a:off x="12210" y="8099"/>
                  <a:ext cx="349" cy="1151"/>
                </a:xfrm>
                <a:custGeom>
                  <a:avLst/>
                  <a:gdLst>
                    <a:gd name="T0" fmla="*/ 60 w 66"/>
                    <a:gd name="T1" fmla="*/ 196 h 217"/>
                    <a:gd name="T2" fmla="*/ 50 w 66"/>
                    <a:gd name="T3" fmla="*/ 181 h 217"/>
                    <a:gd name="T4" fmla="*/ 41 w 66"/>
                    <a:gd name="T5" fmla="*/ 163 h 217"/>
                    <a:gd name="T6" fmla="*/ 40 w 66"/>
                    <a:gd name="T7" fmla="*/ 152 h 217"/>
                    <a:gd name="T8" fmla="*/ 41 w 66"/>
                    <a:gd name="T9" fmla="*/ 141 h 217"/>
                    <a:gd name="T10" fmla="*/ 51 w 66"/>
                    <a:gd name="T11" fmla="*/ 122 h 217"/>
                    <a:gd name="T12" fmla="*/ 62 w 66"/>
                    <a:gd name="T13" fmla="*/ 110 h 217"/>
                    <a:gd name="T14" fmla="*/ 62 w 66"/>
                    <a:gd name="T15" fmla="*/ 85 h 217"/>
                    <a:gd name="T16" fmla="*/ 53 w 66"/>
                    <a:gd name="T17" fmla="*/ 75 h 217"/>
                    <a:gd name="T18" fmla="*/ 44 w 66"/>
                    <a:gd name="T19" fmla="*/ 62 h 217"/>
                    <a:gd name="T20" fmla="*/ 40 w 66"/>
                    <a:gd name="T21" fmla="*/ 46 h 217"/>
                    <a:gd name="T22" fmla="*/ 40 w 66"/>
                    <a:gd name="T23" fmla="*/ 39 h 217"/>
                    <a:gd name="T24" fmla="*/ 41 w 66"/>
                    <a:gd name="T25" fmla="*/ 32 h 217"/>
                    <a:gd name="T26" fmla="*/ 47 w 66"/>
                    <a:gd name="T27" fmla="*/ 21 h 217"/>
                    <a:gd name="T28" fmla="*/ 54 w 66"/>
                    <a:gd name="T29" fmla="*/ 13 h 217"/>
                    <a:gd name="T30" fmla="*/ 61 w 66"/>
                    <a:gd name="T31" fmla="*/ 5 h 217"/>
                    <a:gd name="T32" fmla="*/ 62 w 66"/>
                    <a:gd name="T33" fmla="*/ 2 h 217"/>
                    <a:gd name="T34" fmla="*/ 63 w 66"/>
                    <a:gd name="T35" fmla="*/ 2 h 217"/>
                    <a:gd name="T36" fmla="*/ 59 w 66"/>
                    <a:gd name="T37" fmla="*/ 0 h 217"/>
                    <a:gd name="T38" fmla="*/ 59 w 66"/>
                    <a:gd name="T39" fmla="*/ 1 h 217"/>
                    <a:gd name="T40" fmla="*/ 58 w 66"/>
                    <a:gd name="T41" fmla="*/ 3 h 217"/>
                    <a:gd name="T42" fmla="*/ 51 w 66"/>
                    <a:gd name="T43" fmla="*/ 11 h 217"/>
                    <a:gd name="T44" fmla="*/ 44 w 66"/>
                    <a:gd name="T45" fmla="*/ 18 h 217"/>
                    <a:gd name="T46" fmla="*/ 38 w 66"/>
                    <a:gd name="T47" fmla="*/ 31 h 217"/>
                    <a:gd name="T48" fmla="*/ 36 w 66"/>
                    <a:gd name="T49" fmla="*/ 38 h 217"/>
                    <a:gd name="T50" fmla="*/ 36 w 66"/>
                    <a:gd name="T51" fmla="*/ 46 h 217"/>
                    <a:gd name="T52" fmla="*/ 40 w 66"/>
                    <a:gd name="T53" fmla="*/ 63 h 217"/>
                    <a:gd name="T54" fmla="*/ 51 w 66"/>
                    <a:gd name="T55" fmla="*/ 77 h 217"/>
                    <a:gd name="T56" fmla="*/ 59 w 66"/>
                    <a:gd name="T57" fmla="*/ 87 h 217"/>
                    <a:gd name="T58" fmla="*/ 59 w 66"/>
                    <a:gd name="T59" fmla="*/ 108 h 217"/>
                    <a:gd name="T60" fmla="*/ 49 w 66"/>
                    <a:gd name="T61" fmla="*/ 120 h 217"/>
                    <a:gd name="T62" fmla="*/ 37 w 66"/>
                    <a:gd name="T63" fmla="*/ 140 h 217"/>
                    <a:gd name="T64" fmla="*/ 36 w 66"/>
                    <a:gd name="T65" fmla="*/ 152 h 217"/>
                    <a:gd name="T66" fmla="*/ 38 w 66"/>
                    <a:gd name="T67" fmla="*/ 164 h 217"/>
                    <a:gd name="T68" fmla="*/ 47 w 66"/>
                    <a:gd name="T69" fmla="*/ 182 h 217"/>
                    <a:gd name="T70" fmla="*/ 57 w 66"/>
                    <a:gd name="T71" fmla="*/ 198 h 217"/>
                    <a:gd name="T72" fmla="*/ 61 w 66"/>
                    <a:gd name="T73" fmla="*/ 204 h 217"/>
                    <a:gd name="T74" fmla="*/ 61 w 66"/>
                    <a:gd name="T75" fmla="*/ 206 h 217"/>
                    <a:gd name="T76" fmla="*/ 60 w 66"/>
                    <a:gd name="T77" fmla="*/ 206 h 217"/>
                    <a:gd name="T78" fmla="*/ 60 w 66"/>
                    <a:gd name="T79" fmla="*/ 206 h 217"/>
                    <a:gd name="T80" fmla="*/ 59 w 66"/>
                    <a:gd name="T81" fmla="*/ 207 h 217"/>
                    <a:gd name="T82" fmla="*/ 57 w 66"/>
                    <a:gd name="T83" fmla="*/ 207 h 217"/>
                    <a:gd name="T84" fmla="*/ 53 w 66"/>
                    <a:gd name="T85" fmla="*/ 209 h 217"/>
                    <a:gd name="T86" fmla="*/ 46 w 66"/>
                    <a:gd name="T87" fmla="*/ 211 h 217"/>
                    <a:gd name="T88" fmla="*/ 42 w 66"/>
                    <a:gd name="T89" fmla="*/ 212 h 217"/>
                    <a:gd name="T90" fmla="*/ 38 w 66"/>
                    <a:gd name="T91" fmla="*/ 212 h 217"/>
                    <a:gd name="T92" fmla="*/ 11 w 66"/>
                    <a:gd name="T93" fmla="*/ 207 h 217"/>
                    <a:gd name="T94" fmla="*/ 1 w 66"/>
                    <a:gd name="T95" fmla="*/ 202 h 217"/>
                    <a:gd name="T96" fmla="*/ 0 w 66"/>
                    <a:gd name="T97" fmla="*/ 205 h 217"/>
                    <a:gd name="T98" fmla="*/ 10 w 66"/>
                    <a:gd name="T99" fmla="*/ 210 h 217"/>
                    <a:gd name="T100" fmla="*/ 39 w 66"/>
                    <a:gd name="T101" fmla="*/ 216 h 217"/>
                    <a:gd name="T102" fmla="*/ 43 w 66"/>
                    <a:gd name="T103" fmla="*/ 215 h 217"/>
                    <a:gd name="T104" fmla="*/ 47 w 66"/>
                    <a:gd name="T105" fmla="*/ 214 h 217"/>
                    <a:gd name="T106" fmla="*/ 54 w 66"/>
                    <a:gd name="T107" fmla="*/ 212 h 217"/>
                    <a:gd name="T108" fmla="*/ 58 w 66"/>
                    <a:gd name="T109" fmla="*/ 211 h 217"/>
                    <a:gd name="T110" fmla="*/ 60 w 66"/>
                    <a:gd name="T111" fmla="*/ 210 h 217"/>
                    <a:gd name="T112" fmla="*/ 62 w 66"/>
                    <a:gd name="T113" fmla="*/ 209 h 217"/>
                    <a:gd name="T114" fmla="*/ 64 w 66"/>
                    <a:gd name="T115" fmla="*/ 208 h 217"/>
                    <a:gd name="T116" fmla="*/ 65 w 66"/>
                    <a:gd name="T117" fmla="*/ 207 h 217"/>
                    <a:gd name="T118" fmla="*/ 64 w 66"/>
                    <a:gd name="T119" fmla="*/ 203 h 217"/>
                    <a:gd name="T120" fmla="*/ 60 w 66"/>
                    <a:gd name="T121" fmla="*/ 196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6" h="217">
                      <a:moveTo>
                        <a:pt x="60" y="196"/>
                      </a:moveTo>
                      <a:cubicBezTo>
                        <a:pt x="57" y="191"/>
                        <a:pt x="54" y="186"/>
                        <a:pt x="50" y="181"/>
                      </a:cubicBezTo>
                      <a:cubicBezTo>
                        <a:pt x="47" y="175"/>
                        <a:pt x="44" y="169"/>
                        <a:pt x="41" y="163"/>
                      </a:cubicBezTo>
                      <a:cubicBezTo>
                        <a:pt x="40" y="159"/>
                        <a:pt x="40" y="155"/>
                        <a:pt x="40" y="152"/>
                      </a:cubicBezTo>
                      <a:cubicBezTo>
                        <a:pt x="40" y="148"/>
                        <a:pt x="40" y="144"/>
                        <a:pt x="41" y="141"/>
                      </a:cubicBezTo>
                      <a:cubicBezTo>
                        <a:pt x="42" y="133"/>
                        <a:pt x="47" y="127"/>
                        <a:pt x="51" y="122"/>
                      </a:cubicBezTo>
                      <a:cubicBezTo>
                        <a:pt x="56" y="118"/>
                        <a:pt x="59" y="114"/>
                        <a:pt x="62" y="110"/>
                      </a:cubicBezTo>
                      <a:cubicBezTo>
                        <a:pt x="66" y="103"/>
                        <a:pt x="66" y="92"/>
                        <a:pt x="62" y="85"/>
                      </a:cubicBezTo>
                      <a:cubicBezTo>
                        <a:pt x="60" y="82"/>
                        <a:pt x="57" y="78"/>
                        <a:pt x="53" y="75"/>
                      </a:cubicBezTo>
                      <a:cubicBezTo>
                        <a:pt x="50" y="71"/>
                        <a:pt x="46" y="67"/>
                        <a:pt x="44" y="62"/>
                      </a:cubicBezTo>
                      <a:cubicBezTo>
                        <a:pt x="41" y="56"/>
                        <a:pt x="40" y="51"/>
                        <a:pt x="40" y="46"/>
                      </a:cubicBezTo>
                      <a:cubicBezTo>
                        <a:pt x="39" y="44"/>
                        <a:pt x="40" y="41"/>
                        <a:pt x="40" y="39"/>
                      </a:cubicBezTo>
                      <a:cubicBezTo>
                        <a:pt x="40" y="36"/>
                        <a:pt x="40" y="34"/>
                        <a:pt x="41" y="32"/>
                      </a:cubicBezTo>
                      <a:cubicBezTo>
                        <a:pt x="43" y="27"/>
                        <a:pt x="45" y="24"/>
                        <a:pt x="47" y="21"/>
                      </a:cubicBezTo>
                      <a:cubicBezTo>
                        <a:pt x="49" y="18"/>
                        <a:pt x="52" y="15"/>
                        <a:pt x="54" y="13"/>
                      </a:cubicBezTo>
                      <a:cubicBezTo>
                        <a:pt x="57" y="9"/>
                        <a:pt x="60" y="7"/>
                        <a:pt x="61" y="5"/>
                      </a:cubicBezTo>
                      <a:cubicBezTo>
                        <a:pt x="62" y="4"/>
                        <a:pt x="62" y="3"/>
                        <a:pt x="62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59" y="0"/>
                        <a:pt x="59" y="1"/>
                      </a:cubicBezTo>
                      <a:cubicBezTo>
                        <a:pt x="59" y="1"/>
                        <a:pt x="58" y="2"/>
                        <a:pt x="58" y="3"/>
                      </a:cubicBezTo>
                      <a:cubicBezTo>
                        <a:pt x="57" y="4"/>
                        <a:pt x="55" y="7"/>
                        <a:pt x="51" y="11"/>
                      </a:cubicBezTo>
                      <a:cubicBezTo>
                        <a:pt x="49" y="13"/>
                        <a:pt x="47" y="15"/>
                        <a:pt x="44" y="18"/>
                      </a:cubicBezTo>
                      <a:cubicBezTo>
                        <a:pt x="42" y="22"/>
                        <a:pt x="39" y="26"/>
                        <a:pt x="38" y="31"/>
                      </a:cubicBezTo>
                      <a:cubicBezTo>
                        <a:pt x="37" y="33"/>
                        <a:pt x="37" y="36"/>
                        <a:pt x="36" y="38"/>
                      </a:cubicBezTo>
                      <a:cubicBezTo>
                        <a:pt x="36" y="41"/>
                        <a:pt x="36" y="43"/>
                        <a:pt x="36" y="46"/>
                      </a:cubicBezTo>
                      <a:cubicBezTo>
                        <a:pt x="36" y="51"/>
                        <a:pt x="37" y="58"/>
                        <a:pt x="40" y="63"/>
                      </a:cubicBezTo>
                      <a:cubicBezTo>
                        <a:pt x="43" y="69"/>
                        <a:pt x="47" y="73"/>
                        <a:pt x="51" y="77"/>
                      </a:cubicBezTo>
                      <a:cubicBezTo>
                        <a:pt x="54" y="81"/>
                        <a:pt x="57" y="84"/>
                        <a:pt x="59" y="87"/>
                      </a:cubicBezTo>
                      <a:cubicBezTo>
                        <a:pt x="62" y="92"/>
                        <a:pt x="62" y="102"/>
                        <a:pt x="59" y="108"/>
                      </a:cubicBezTo>
                      <a:cubicBezTo>
                        <a:pt x="57" y="112"/>
                        <a:pt x="53" y="115"/>
                        <a:pt x="49" y="120"/>
                      </a:cubicBezTo>
                      <a:cubicBezTo>
                        <a:pt x="44" y="125"/>
                        <a:pt x="39" y="132"/>
                        <a:pt x="37" y="140"/>
                      </a:cubicBezTo>
                      <a:cubicBezTo>
                        <a:pt x="36" y="144"/>
                        <a:pt x="36" y="148"/>
                        <a:pt x="36" y="152"/>
                      </a:cubicBezTo>
                      <a:cubicBezTo>
                        <a:pt x="36" y="156"/>
                        <a:pt x="37" y="160"/>
                        <a:pt x="38" y="164"/>
                      </a:cubicBezTo>
                      <a:cubicBezTo>
                        <a:pt x="40" y="171"/>
                        <a:pt x="44" y="177"/>
                        <a:pt x="47" y="182"/>
                      </a:cubicBezTo>
                      <a:cubicBezTo>
                        <a:pt x="51" y="188"/>
                        <a:pt x="54" y="193"/>
                        <a:pt x="57" y="198"/>
                      </a:cubicBezTo>
                      <a:cubicBezTo>
                        <a:pt x="59" y="200"/>
                        <a:pt x="60" y="202"/>
                        <a:pt x="61" y="204"/>
                      </a:cubicBezTo>
                      <a:cubicBezTo>
                        <a:pt x="61" y="206"/>
                        <a:pt x="61" y="206"/>
                        <a:pt x="61" y="206"/>
                      </a:cubicBezTo>
                      <a:cubicBezTo>
                        <a:pt x="61" y="206"/>
                        <a:pt x="61" y="206"/>
                        <a:pt x="60" y="206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59" y="207"/>
                        <a:pt x="59" y="207"/>
                        <a:pt x="59" y="207"/>
                      </a:cubicBezTo>
                      <a:cubicBezTo>
                        <a:pt x="57" y="207"/>
                        <a:pt x="57" y="207"/>
                        <a:pt x="57" y="207"/>
                      </a:cubicBezTo>
                      <a:cubicBezTo>
                        <a:pt x="53" y="209"/>
                        <a:pt x="53" y="209"/>
                        <a:pt x="53" y="209"/>
                      </a:cubicBezTo>
                      <a:cubicBezTo>
                        <a:pt x="51" y="210"/>
                        <a:pt x="48" y="210"/>
                        <a:pt x="46" y="211"/>
                      </a:cubicBezTo>
                      <a:cubicBezTo>
                        <a:pt x="45" y="211"/>
                        <a:pt x="43" y="211"/>
                        <a:pt x="42" y="212"/>
                      </a:cubicBezTo>
                      <a:cubicBezTo>
                        <a:pt x="38" y="212"/>
                        <a:pt x="38" y="212"/>
                        <a:pt x="38" y="212"/>
                      </a:cubicBezTo>
                      <a:cubicBezTo>
                        <a:pt x="29" y="213"/>
                        <a:pt x="20" y="211"/>
                        <a:pt x="11" y="207"/>
                      </a:cubicBezTo>
                      <a:cubicBezTo>
                        <a:pt x="8" y="205"/>
                        <a:pt x="5" y="204"/>
                        <a:pt x="1" y="202"/>
                      </a:cubicBezTo>
                      <a:cubicBezTo>
                        <a:pt x="1" y="203"/>
                        <a:pt x="0" y="204"/>
                        <a:pt x="0" y="205"/>
                      </a:cubicBezTo>
                      <a:cubicBezTo>
                        <a:pt x="3" y="207"/>
                        <a:pt x="7" y="209"/>
                        <a:pt x="10" y="210"/>
                      </a:cubicBezTo>
                      <a:cubicBezTo>
                        <a:pt x="19" y="214"/>
                        <a:pt x="29" y="217"/>
                        <a:pt x="39" y="216"/>
                      </a:cubicBezTo>
                      <a:cubicBezTo>
                        <a:pt x="43" y="215"/>
                        <a:pt x="43" y="215"/>
                        <a:pt x="43" y="215"/>
                      </a:cubicBezTo>
                      <a:cubicBezTo>
                        <a:pt x="44" y="215"/>
                        <a:pt x="45" y="215"/>
                        <a:pt x="47" y="214"/>
                      </a:cubicBezTo>
                      <a:cubicBezTo>
                        <a:pt x="49" y="214"/>
                        <a:pt x="52" y="213"/>
                        <a:pt x="54" y="212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60" y="210"/>
                        <a:pt x="60" y="210"/>
                        <a:pt x="60" y="210"/>
                      </a:cubicBezTo>
                      <a:cubicBezTo>
                        <a:pt x="61" y="210"/>
                        <a:pt x="62" y="210"/>
                        <a:pt x="62" y="209"/>
                      </a:cubicBezTo>
                      <a:cubicBezTo>
                        <a:pt x="63" y="209"/>
                        <a:pt x="63" y="209"/>
                        <a:pt x="64" y="208"/>
                      </a:cubicBezTo>
                      <a:cubicBezTo>
                        <a:pt x="64" y="208"/>
                        <a:pt x="64" y="207"/>
                        <a:pt x="65" y="207"/>
                      </a:cubicBezTo>
                      <a:cubicBezTo>
                        <a:pt x="65" y="206"/>
                        <a:pt x="65" y="205"/>
                        <a:pt x="64" y="203"/>
                      </a:cubicBezTo>
                      <a:cubicBezTo>
                        <a:pt x="63" y="201"/>
                        <a:pt x="62" y="198"/>
                        <a:pt x="60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7" name="Freeform 77"/>
                <p:cNvSpPr/>
                <p:nvPr/>
              </p:nvSpPr>
              <p:spPr bwMode="auto">
                <a:xfrm>
                  <a:off x="12469" y="8131"/>
                  <a:ext cx="153" cy="844"/>
                </a:xfrm>
                <a:custGeom>
                  <a:avLst/>
                  <a:gdLst>
                    <a:gd name="T0" fmla="*/ 4 w 29"/>
                    <a:gd name="T1" fmla="*/ 159 h 159"/>
                    <a:gd name="T2" fmla="*/ 3 w 29"/>
                    <a:gd name="T3" fmla="*/ 158 h 159"/>
                    <a:gd name="T4" fmla="*/ 1 w 29"/>
                    <a:gd name="T5" fmla="*/ 152 h 159"/>
                    <a:gd name="T6" fmla="*/ 0 w 29"/>
                    <a:gd name="T7" fmla="*/ 144 h 159"/>
                    <a:gd name="T8" fmla="*/ 2 w 29"/>
                    <a:gd name="T9" fmla="*/ 134 h 159"/>
                    <a:gd name="T10" fmla="*/ 9 w 29"/>
                    <a:gd name="T11" fmla="*/ 123 h 159"/>
                    <a:gd name="T12" fmla="*/ 20 w 29"/>
                    <a:gd name="T13" fmla="*/ 111 h 159"/>
                    <a:gd name="T14" fmla="*/ 25 w 29"/>
                    <a:gd name="T15" fmla="*/ 94 h 159"/>
                    <a:gd name="T16" fmla="*/ 22 w 29"/>
                    <a:gd name="T17" fmla="*/ 76 h 159"/>
                    <a:gd name="T18" fmla="*/ 11 w 29"/>
                    <a:gd name="T19" fmla="*/ 62 h 159"/>
                    <a:gd name="T20" fmla="*/ 2 w 29"/>
                    <a:gd name="T21" fmla="*/ 49 h 159"/>
                    <a:gd name="T22" fmla="*/ 0 w 29"/>
                    <a:gd name="T23" fmla="*/ 35 h 159"/>
                    <a:gd name="T24" fmla="*/ 4 w 29"/>
                    <a:gd name="T25" fmla="*/ 23 h 159"/>
                    <a:gd name="T26" fmla="*/ 11 w 29"/>
                    <a:gd name="T27" fmla="*/ 14 h 159"/>
                    <a:gd name="T28" fmla="*/ 18 w 29"/>
                    <a:gd name="T29" fmla="*/ 7 h 159"/>
                    <a:gd name="T30" fmla="*/ 21 w 29"/>
                    <a:gd name="T31" fmla="*/ 2 h 159"/>
                    <a:gd name="T32" fmla="*/ 22 w 29"/>
                    <a:gd name="T33" fmla="*/ 0 h 159"/>
                    <a:gd name="T34" fmla="*/ 25 w 29"/>
                    <a:gd name="T35" fmla="*/ 1 h 159"/>
                    <a:gd name="T36" fmla="*/ 24 w 29"/>
                    <a:gd name="T37" fmla="*/ 4 h 159"/>
                    <a:gd name="T38" fmla="*/ 20 w 29"/>
                    <a:gd name="T39" fmla="*/ 9 h 159"/>
                    <a:gd name="T40" fmla="*/ 7 w 29"/>
                    <a:gd name="T41" fmla="*/ 24 h 159"/>
                    <a:gd name="T42" fmla="*/ 4 w 29"/>
                    <a:gd name="T43" fmla="*/ 35 h 159"/>
                    <a:gd name="T44" fmla="*/ 5 w 29"/>
                    <a:gd name="T45" fmla="*/ 47 h 159"/>
                    <a:gd name="T46" fmla="*/ 13 w 29"/>
                    <a:gd name="T47" fmla="*/ 59 h 159"/>
                    <a:gd name="T48" fmla="*/ 25 w 29"/>
                    <a:gd name="T49" fmla="*/ 74 h 159"/>
                    <a:gd name="T50" fmla="*/ 29 w 29"/>
                    <a:gd name="T51" fmla="*/ 94 h 159"/>
                    <a:gd name="T52" fmla="*/ 23 w 29"/>
                    <a:gd name="T53" fmla="*/ 113 h 159"/>
                    <a:gd name="T54" fmla="*/ 12 w 29"/>
                    <a:gd name="T55" fmla="*/ 125 h 159"/>
                    <a:gd name="T56" fmla="*/ 5 w 29"/>
                    <a:gd name="T57" fmla="*/ 135 h 159"/>
                    <a:gd name="T58" fmla="*/ 4 w 29"/>
                    <a:gd name="T59" fmla="*/ 144 h 159"/>
                    <a:gd name="T60" fmla="*/ 5 w 29"/>
                    <a:gd name="T61" fmla="*/ 151 h 159"/>
                    <a:gd name="T62" fmla="*/ 7 w 29"/>
                    <a:gd name="T63" fmla="*/ 158 h 159"/>
                    <a:gd name="T64" fmla="*/ 4 w 29"/>
                    <a:gd name="T65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159">
                      <a:moveTo>
                        <a:pt x="4" y="159"/>
                      </a:moveTo>
                      <a:cubicBezTo>
                        <a:pt x="4" y="159"/>
                        <a:pt x="4" y="159"/>
                        <a:pt x="3" y="158"/>
                      </a:cubicBezTo>
                      <a:cubicBezTo>
                        <a:pt x="3" y="156"/>
                        <a:pt x="2" y="155"/>
                        <a:pt x="1" y="152"/>
                      </a:cubicBezTo>
                      <a:cubicBezTo>
                        <a:pt x="1" y="150"/>
                        <a:pt x="0" y="147"/>
                        <a:pt x="0" y="144"/>
                      </a:cubicBezTo>
                      <a:cubicBezTo>
                        <a:pt x="0" y="141"/>
                        <a:pt x="0" y="137"/>
                        <a:pt x="2" y="134"/>
                      </a:cubicBezTo>
                      <a:cubicBezTo>
                        <a:pt x="3" y="130"/>
                        <a:pt x="6" y="126"/>
                        <a:pt x="9" y="123"/>
                      </a:cubicBezTo>
                      <a:cubicBezTo>
                        <a:pt x="13" y="119"/>
                        <a:pt x="17" y="116"/>
                        <a:pt x="20" y="111"/>
                      </a:cubicBezTo>
                      <a:cubicBezTo>
                        <a:pt x="23" y="106"/>
                        <a:pt x="25" y="100"/>
                        <a:pt x="25" y="94"/>
                      </a:cubicBezTo>
                      <a:cubicBezTo>
                        <a:pt x="26" y="88"/>
                        <a:pt x="25" y="81"/>
                        <a:pt x="22" y="76"/>
                      </a:cubicBezTo>
                      <a:cubicBezTo>
                        <a:pt x="19" y="70"/>
                        <a:pt x="15" y="66"/>
                        <a:pt x="11" y="62"/>
                      </a:cubicBezTo>
                      <a:cubicBezTo>
                        <a:pt x="7" y="57"/>
                        <a:pt x="4" y="53"/>
                        <a:pt x="2" y="49"/>
                      </a:cubicBezTo>
                      <a:cubicBezTo>
                        <a:pt x="0" y="44"/>
                        <a:pt x="0" y="39"/>
                        <a:pt x="0" y="35"/>
                      </a:cubicBezTo>
                      <a:cubicBezTo>
                        <a:pt x="1" y="30"/>
                        <a:pt x="2" y="26"/>
                        <a:pt x="4" y="23"/>
                      </a:cubicBezTo>
                      <a:cubicBezTo>
                        <a:pt x="6" y="19"/>
                        <a:pt x="9" y="16"/>
                        <a:pt x="11" y="14"/>
                      </a:cubicBezTo>
                      <a:cubicBezTo>
                        <a:pt x="14" y="11"/>
                        <a:pt x="16" y="9"/>
                        <a:pt x="18" y="7"/>
                      </a:cubicBezTo>
                      <a:cubicBezTo>
                        <a:pt x="19" y="5"/>
                        <a:pt x="20" y="3"/>
                        <a:pt x="21" y="2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2"/>
                        <a:pt x="24" y="4"/>
                      </a:cubicBezTo>
                      <a:cubicBezTo>
                        <a:pt x="23" y="5"/>
                        <a:pt x="22" y="7"/>
                        <a:pt x="20" y="9"/>
                      </a:cubicBezTo>
                      <a:cubicBezTo>
                        <a:pt x="17" y="14"/>
                        <a:pt x="11" y="19"/>
                        <a:pt x="7" y="24"/>
                      </a:cubicBezTo>
                      <a:cubicBezTo>
                        <a:pt x="5" y="27"/>
                        <a:pt x="4" y="31"/>
                        <a:pt x="4" y="35"/>
                      </a:cubicBezTo>
                      <a:cubicBezTo>
                        <a:pt x="3" y="39"/>
                        <a:pt x="4" y="44"/>
                        <a:pt x="5" y="47"/>
                      </a:cubicBezTo>
                      <a:cubicBezTo>
                        <a:pt x="7" y="51"/>
                        <a:pt x="10" y="55"/>
                        <a:pt x="13" y="59"/>
                      </a:cubicBezTo>
                      <a:cubicBezTo>
                        <a:pt x="17" y="63"/>
                        <a:pt x="22" y="68"/>
                        <a:pt x="25" y="74"/>
                      </a:cubicBezTo>
                      <a:cubicBezTo>
                        <a:pt x="28" y="80"/>
                        <a:pt x="29" y="87"/>
                        <a:pt x="29" y="94"/>
                      </a:cubicBezTo>
                      <a:cubicBezTo>
                        <a:pt x="29" y="101"/>
                        <a:pt x="26" y="107"/>
                        <a:pt x="23" y="113"/>
                      </a:cubicBezTo>
                      <a:cubicBezTo>
                        <a:pt x="19" y="118"/>
                        <a:pt x="15" y="122"/>
                        <a:pt x="12" y="125"/>
                      </a:cubicBezTo>
                      <a:cubicBezTo>
                        <a:pt x="9" y="129"/>
                        <a:pt x="7" y="132"/>
                        <a:pt x="5" y="135"/>
                      </a:cubicBezTo>
                      <a:cubicBezTo>
                        <a:pt x="4" y="138"/>
                        <a:pt x="4" y="141"/>
                        <a:pt x="4" y="144"/>
                      </a:cubicBezTo>
                      <a:cubicBezTo>
                        <a:pt x="4" y="147"/>
                        <a:pt x="4" y="149"/>
                        <a:pt x="5" y="151"/>
                      </a:cubicBezTo>
                      <a:cubicBezTo>
                        <a:pt x="6" y="156"/>
                        <a:pt x="7" y="158"/>
                        <a:pt x="7" y="158"/>
                      </a:cubicBezTo>
                      <a:lnTo>
                        <a:pt x="4" y="1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8" name="Freeform 78"/>
                <p:cNvSpPr>
                  <a:spLocks noEditPoints="1"/>
                </p:cNvSpPr>
                <p:nvPr/>
              </p:nvSpPr>
              <p:spPr bwMode="auto">
                <a:xfrm>
                  <a:off x="12469" y="8959"/>
                  <a:ext cx="73" cy="73"/>
                </a:xfrm>
                <a:custGeom>
                  <a:avLst/>
                  <a:gdLst>
                    <a:gd name="T0" fmla="*/ 10 w 14"/>
                    <a:gd name="T1" fmla="*/ 12 h 14"/>
                    <a:gd name="T2" fmla="*/ 13 w 14"/>
                    <a:gd name="T3" fmla="*/ 4 h 14"/>
                    <a:gd name="T4" fmla="*/ 4 w 14"/>
                    <a:gd name="T5" fmla="*/ 1 h 14"/>
                    <a:gd name="T6" fmla="*/ 1 w 14"/>
                    <a:gd name="T7" fmla="*/ 10 h 14"/>
                    <a:gd name="T8" fmla="*/ 10 w 14"/>
                    <a:gd name="T9" fmla="*/ 12 h 14"/>
                    <a:gd name="T10" fmla="*/ 8 w 14"/>
                    <a:gd name="T11" fmla="*/ 9 h 14"/>
                    <a:gd name="T12" fmla="*/ 5 w 14"/>
                    <a:gd name="T13" fmla="*/ 8 h 14"/>
                    <a:gd name="T14" fmla="*/ 6 w 14"/>
                    <a:gd name="T15" fmla="*/ 4 h 14"/>
                    <a:gd name="T16" fmla="*/ 10 w 14"/>
                    <a:gd name="T17" fmla="*/ 5 h 14"/>
                    <a:gd name="T18" fmla="*/ 8 w 14"/>
                    <a:gd name="T19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4">
                      <a:moveTo>
                        <a:pt x="10" y="12"/>
                      </a:moveTo>
                      <a:cubicBezTo>
                        <a:pt x="13" y="10"/>
                        <a:pt x="14" y="6"/>
                        <a:pt x="13" y="4"/>
                      </a:cubicBezTo>
                      <a:cubicBezTo>
                        <a:pt x="11" y="1"/>
                        <a:pt x="8" y="0"/>
                        <a:pt x="4" y="1"/>
                      </a:cubicBezTo>
                      <a:cubicBezTo>
                        <a:pt x="1" y="3"/>
                        <a:pt x="0" y="7"/>
                        <a:pt x="1" y="10"/>
                      </a:cubicBezTo>
                      <a:cubicBezTo>
                        <a:pt x="3" y="13"/>
                        <a:pt x="7" y="14"/>
                        <a:pt x="10" y="12"/>
                      </a:cubicBezTo>
                      <a:close/>
                      <a:moveTo>
                        <a:pt x="8" y="9"/>
                      </a:moveTo>
                      <a:cubicBezTo>
                        <a:pt x="7" y="10"/>
                        <a:pt x="5" y="10"/>
                        <a:pt x="5" y="8"/>
                      </a:cubicBezTo>
                      <a:cubicBezTo>
                        <a:pt x="4" y="7"/>
                        <a:pt x="4" y="5"/>
                        <a:pt x="6" y="4"/>
                      </a:cubicBezTo>
                      <a:cubicBezTo>
                        <a:pt x="7" y="4"/>
                        <a:pt x="9" y="4"/>
                        <a:pt x="10" y="5"/>
                      </a:cubicBezTo>
                      <a:cubicBezTo>
                        <a:pt x="10" y="7"/>
                        <a:pt x="10" y="8"/>
                        <a:pt x="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9" name="Freeform 79"/>
                <p:cNvSpPr/>
                <p:nvPr/>
              </p:nvSpPr>
              <p:spPr bwMode="auto">
                <a:xfrm>
                  <a:off x="12200" y="9048"/>
                  <a:ext cx="422" cy="266"/>
                </a:xfrm>
                <a:custGeom>
                  <a:avLst/>
                  <a:gdLst>
                    <a:gd name="T0" fmla="*/ 80 w 80"/>
                    <a:gd name="T1" fmla="*/ 26 h 50"/>
                    <a:gd name="T2" fmla="*/ 80 w 80"/>
                    <a:gd name="T3" fmla="*/ 23 h 50"/>
                    <a:gd name="T4" fmla="*/ 79 w 80"/>
                    <a:gd name="T5" fmla="*/ 21 h 50"/>
                    <a:gd name="T6" fmla="*/ 76 w 80"/>
                    <a:gd name="T7" fmla="*/ 15 h 50"/>
                    <a:gd name="T8" fmla="*/ 71 w 80"/>
                    <a:gd name="T9" fmla="*/ 6 h 50"/>
                    <a:gd name="T10" fmla="*/ 67 w 80"/>
                    <a:gd name="T11" fmla="*/ 0 h 50"/>
                    <a:gd name="T12" fmla="*/ 64 w 80"/>
                    <a:gd name="T13" fmla="*/ 2 h 50"/>
                    <a:gd name="T14" fmla="*/ 68 w 80"/>
                    <a:gd name="T15" fmla="*/ 8 h 50"/>
                    <a:gd name="T16" fmla="*/ 73 w 80"/>
                    <a:gd name="T17" fmla="*/ 17 h 50"/>
                    <a:gd name="T18" fmla="*/ 76 w 80"/>
                    <a:gd name="T19" fmla="*/ 22 h 50"/>
                    <a:gd name="T20" fmla="*/ 76 w 80"/>
                    <a:gd name="T21" fmla="*/ 30 h 50"/>
                    <a:gd name="T22" fmla="*/ 71 w 80"/>
                    <a:gd name="T23" fmla="*/ 37 h 50"/>
                    <a:gd name="T24" fmla="*/ 64 w 80"/>
                    <a:gd name="T25" fmla="*/ 41 h 50"/>
                    <a:gd name="T26" fmla="*/ 56 w 80"/>
                    <a:gd name="T27" fmla="*/ 43 h 50"/>
                    <a:gd name="T28" fmla="*/ 48 w 80"/>
                    <a:gd name="T29" fmla="*/ 45 h 50"/>
                    <a:gd name="T30" fmla="*/ 39 w 80"/>
                    <a:gd name="T31" fmla="*/ 46 h 50"/>
                    <a:gd name="T32" fmla="*/ 30 w 80"/>
                    <a:gd name="T33" fmla="*/ 46 h 50"/>
                    <a:gd name="T34" fmla="*/ 21 w 80"/>
                    <a:gd name="T35" fmla="*/ 45 h 50"/>
                    <a:gd name="T36" fmla="*/ 12 w 80"/>
                    <a:gd name="T37" fmla="*/ 42 h 50"/>
                    <a:gd name="T38" fmla="*/ 1 w 80"/>
                    <a:gd name="T39" fmla="*/ 36 h 50"/>
                    <a:gd name="T40" fmla="*/ 0 w 80"/>
                    <a:gd name="T41" fmla="*/ 40 h 50"/>
                    <a:gd name="T42" fmla="*/ 11 w 80"/>
                    <a:gd name="T43" fmla="*/ 45 h 50"/>
                    <a:gd name="T44" fmla="*/ 20 w 80"/>
                    <a:gd name="T45" fmla="*/ 48 h 50"/>
                    <a:gd name="T46" fmla="*/ 30 w 80"/>
                    <a:gd name="T47" fmla="*/ 50 h 50"/>
                    <a:gd name="T48" fmla="*/ 39 w 80"/>
                    <a:gd name="T49" fmla="*/ 50 h 50"/>
                    <a:gd name="T50" fmla="*/ 49 w 80"/>
                    <a:gd name="T51" fmla="*/ 49 h 50"/>
                    <a:gd name="T52" fmla="*/ 57 w 80"/>
                    <a:gd name="T53" fmla="*/ 47 h 50"/>
                    <a:gd name="T54" fmla="*/ 65 w 80"/>
                    <a:gd name="T55" fmla="*/ 44 h 50"/>
                    <a:gd name="T56" fmla="*/ 73 w 80"/>
                    <a:gd name="T57" fmla="*/ 40 h 50"/>
                    <a:gd name="T58" fmla="*/ 80 w 80"/>
                    <a:gd name="T59" fmla="*/ 31 h 50"/>
                    <a:gd name="T60" fmla="*/ 80 w 80"/>
                    <a:gd name="T61" fmla="*/ 28 h 50"/>
                    <a:gd name="T62" fmla="*/ 80 w 80"/>
                    <a:gd name="T63" fmla="*/ 2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50">
                      <a:moveTo>
                        <a:pt x="80" y="26"/>
                      </a:moveTo>
                      <a:cubicBezTo>
                        <a:pt x="80" y="25"/>
                        <a:pt x="80" y="24"/>
                        <a:pt x="80" y="23"/>
                      </a:cubicBezTo>
                      <a:cubicBezTo>
                        <a:pt x="79" y="23"/>
                        <a:pt x="79" y="22"/>
                        <a:pt x="79" y="21"/>
                      </a:cubicBezTo>
                      <a:cubicBezTo>
                        <a:pt x="78" y="19"/>
                        <a:pt x="77" y="17"/>
                        <a:pt x="76" y="15"/>
                      </a:cubicBezTo>
                      <a:cubicBezTo>
                        <a:pt x="74" y="11"/>
                        <a:pt x="73" y="9"/>
                        <a:pt x="71" y="6"/>
                      </a:cubicBezTo>
                      <a:cubicBezTo>
                        <a:pt x="68" y="2"/>
                        <a:pt x="67" y="0"/>
                        <a:pt x="67" y="0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2"/>
                        <a:pt x="65" y="4"/>
                        <a:pt x="68" y="8"/>
                      </a:cubicBezTo>
                      <a:cubicBezTo>
                        <a:pt x="70" y="11"/>
                        <a:pt x="71" y="13"/>
                        <a:pt x="73" y="17"/>
                      </a:cubicBezTo>
                      <a:cubicBezTo>
                        <a:pt x="74" y="18"/>
                        <a:pt x="75" y="20"/>
                        <a:pt x="76" y="22"/>
                      </a:cubicBezTo>
                      <a:cubicBezTo>
                        <a:pt x="76" y="25"/>
                        <a:pt x="77" y="27"/>
                        <a:pt x="76" y="30"/>
                      </a:cubicBezTo>
                      <a:cubicBezTo>
                        <a:pt x="76" y="33"/>
                        <a:pt x="74" y="35"/>
                        <a:pt x="71" y="37"/>
                      </a:cubicBezTo>
                      <a:cubicBezTo>
                        <a:pt x="69" y="39"/>
                        <a:pt x="66" y="40"/>
                        <a:pt x="64" y="41"/>
                      </a:cubicBezTo>
                      <a:cubicBezTo>
                        <a:pt x="61" y="41"/>
                        <a:pt x="59" y="42"/>
                        <a:pt x="56" y="43"/>
                      </a:cubicBezTo>
                      <a:cubicBezTo>
                        <a:pt x="54" y="44"/>
                        <a:pt x="51" y="45"/>
                        <a:pt x="48" y="45"/>
                      </a:cubicBezTo>
                      <a:cubicBezTo>
                        <a:pt x="45" y="46"/>
                        <a:pt x="42" y="46"/>
                        <a:pt x="39" y="46"/>
                      </a:cubicBezTo>
                      <a:cubicBezTo>
                        <a:pt x="36" y="47"/>
                        <a:pt x="33" y="46"/>
                        <a:pt x="30" y="46"/>
                      </a:cubicBezTo>
                      <a:cubicBezTo>
                        <a:pt x="27" y="46"/>
                        <a:pt x="24" y="45"/>
                        <a:pt x="21" y="45"/>
                      </a:cubicBezTo>
                      <a:cubicBezTo>
                        <a:pt x="18" y="44"/>
                        <a:pt x="15" y="43"/>
                        <a:pt x="12" y="42"/>
                      </a:cubicBezTo>
                      <a:cubicBezTo>
                        <a:pt x="8" y="40"/>
                        <a:pt x="4" y="38"/>
                        <a:pt x="1" y="36"/>
                      </a:cubicBezTo>
                      <a:cubicBezTo>
                        <a:pt x="0" y="38"/>
                        <a:pt x="0" y="39"/>
                        <a:pt x="0" y="40"/>
                      </a:cubicBezTo>
                      <a:cubicBezTo>
                        <a:pt x="3" y="42"/>
                        <a:pt x="7" y="44"/>
                        <a:pt x="11" y="45"/>
                      </a:cubicBezTo>
                      <a:cubicBezTo>
                        <a:pt x="14" y="46"/>
                        <a:pt x="17" y="47"/>
                        <a:pt x="20" y="48"/>
                      </a:cubicBezTo>
                      <a:cubicBezTo>
                        <a:pt x="23" y="49"/>
                        <a:pt x="27" y="49"/>
                        <a:pt x="30" y="50"/>
                      </a:cubicBezTo>
                      <a:cubicBezTo>
                        <a:pt x="33" y="50"/>
                        <a:pt x="36" y="50"/>
                        <a:pt x="39" y="50"/>
                      </a:cubicBezTo>
                      <a:cubicBezTo>
                        <a:pt x="43" y="50"/>
                        <a:pt x="46" y="49"/>
                        <a:pt x="49" y="49"/>
                      </a:cubicBezTo>
                      <a:cubicBezTo>
                        <a:pt x="52" y="48"/>
                        <a:pt x="54" y="47"/>
                        <a:pt x="57" y="47"/>
                      </a:cubicBezTo>
                      <a:cubicBezTo>
                        <a:pt x="60" y="46"/>
                        <a:pt x="63" y="45"/>
                        <a:pt x="65" y="44"/>
                      </a:cubicBezTo>
                      <a:cubicBezTo>
                        <a:pt x="68" y="43"/>
                        <a:pt x="70" y="42"/>
                        <a:pt x="73" y="40"/>
                      </a:cubicBezTo>
                      <a:cubicBezTo>
                        <a:pt x="77" y="38"/>
                        <a:pt x="79" y="35"/>
                        <a:pt x="80" y="31"/>
                      </a:cubicBezTo>
                      <a:cubicBezTo>
                        <a:pt x="80" y="30"/>
                        <a:pt x="80" y="29"/>
                        <a:pt x="80" y="28"/>
                      </a:cubicBezTo>
                      <a:cubicBezTo>
                        <a:pt x="80" y="28"/>
                        <a:pt x="80" y="27"/>
                        <a:pt x="8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0" name="Freeform 80"/>
                <p:cNvSpPr/>
                <p:nvPr/>
              </p:nvSpPr>
              <p:spPr bwMode="auto">
                <a:xfrm>
                  <a:off x="9765" y="9060"/>
                  <a:ext cx="1536" cy="153"/>
                </a:xfrm>
                <a:custGeom>
                  <a:avLst/>
                  <a:gdLst>
                    <a:gd name="T0" fmla="*/ 290 w 290"/>
                    <a:gd name="T1" fmla="*/ 24 h 29"/>
                    <a:gd name="T2" fmla="*/ 262 w 290"/>
                    <a:gd name="T3" fmla="*/ 25 h 29"/>
                    <a:gd name="T4" fmla="*/ 229 w 290"/>
                    <a:gd name="T5" fmla="*/ 21 h 29"/>
                    <a:gd name="T6" fmla="*/ 195 w 290"/>
                    <a:gd name="T7" fmla="*/ 10 h 29"/>
                    <a:gd name="T8" fmla="*/ 157 w 290"/>
                    <a:gd name="T9" fmla="*/ 1 h 29"/>
                    <a:gd name="T10" fmla="*/ 120 w 290"/>
                    <a:gd name="T11" fmla="*/ 1 h 29"/>
                    <a:gd name="T12" fmla="*/ 85 w 290"/>
                    <a:gd name="T13" fmla="*/ 8 h 29"/>
                    <a:gd name="T14" fmla="*/ 57 w 290"/>
                    <a:gd name="T15" fmla="*/ 18 h 29"/>
                    <a:gd name="T16" fmla="*/ 16 w 290"/>
                    <a:gd name="T17" fmla="*/ 25 h 29"/>
                    <a:gd name="T18" fmla="*/ 4 w 290"/>
                    <a:gd name="T19" fmla="*/ 25 h 29"/>
                    <a:gd name="T20" fmla="*/ 0 w 290"/>
                    <a:gd name="T21" fmla="*/ 25 h 29"/>
                    <a:gd name="T22" fmla="*/ 0 w 290"/>
                    <a:gd name="T23" fmla="*/ 29 h 29"/>
                    <a:gd name="T24" fmla="*/ 4 w 290"/>
                    <a:gd name="T25" fmla="*/ 29 h 29"/>
                    <a:gd name="T26" fmla="*/ 16 w 290"/>
                    <a:gd name="T27" fmla="*/ 29 h 29"/>
                    <a:gd name="T28" fmla="*/ 58 w 290"/>
                    <a:gd name="T29" fmla="*/ 22 h 29"/>
                    <a:gd name="T30" fmla="*/ 86 w 290"/>
                    <a:gd name="T31" fmla="*/ 11 h 29"/>
                    <a:gd name="T32" fmla="*/ 120 w 290"/>
                    <a:gd name="T33" fmla="*/ 4 h 29"/>
                    <a:gd name="T34" fmla="*/ 157 w 290"/>
                    <a:gd name="T35" fmla="*/ 4 h 29"/>
                    <a:gd name="T36" fmla="*/ 194 w 290"/>
                    <a:gd name="T37" fmla="*/ 13 h 29"/>
                    <a:gd name="T38" fmla="*/ 228 w 290"/>
                    <a:gd name="T39" fmla="*/ 25 h 29"/>
                    <a:gd name="T40" fmla="*/ 262 w 290"/>
                    <a:gd name="T41" fmla="*/ 29 h 29"/>
                    <a:gd name="T42" fmla="*/ 290 w 290"/>
                    <a:gd name="T43" fmla="*/ 27 h 29"/>
                    <a:gd name="T44" fmla="*/ 290 w 290"/>
                    <a:gd name="T45" fmla="*/ 2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0" h="29">
                      <a:moveTo>
                        <a:pt x="290" y="24"/>
                      </a:moveTo>
                      <a:cubicBezTo>
                        <a:pt x="281" y="25"/>
                        <a:pt x="272" y="25"/>
                        <a:pt x="262" y="25"/>
                      </a:cubicBezTo>
                      <a:cubicBezTo>
                        <a:pt x="251" y="25"/>
                        <a:pt x="240" y="24"/>
                        <a:pt x="229" y="21"/>
                      </a:cubicBezTo>
                      <a:cubicBezTo>
                        <a:pt x="218" y="19"/>
                        <a:pt x="208" y="14"/>
                        <a:pt x="195" y="10"/>
                      </a:cubicBezTo>
                      <a:cubicBezTo>
                        <a:pt x="183" y="5"/>
                        <a:pt x="170" y="2"/>
                        <a:pt x="157" y="1"/>
                      </a:cubicBezTo>
                      <a:cubicBezTo>
                        <a:pt x="144" y="0"/>
                        <a:pt x="132" y="0"/>
                        <a:pt x="120" y="1"/>
                      </a:cubicBezTo>
                      <a:cubicBezTo>
                        <a:pt x="108" y="2"/>
                        <a:pt x="95" y="4"/>
                        <a:pt x="85" y="8"/>
                      </a:cubicBezTo>
                      <a:cubicBezTo>
                        <a:pt x="74" y="11"/>
                        <a:pt x="65" y="16"/>
                        <a:pt x="57" y="18"/>
                      </a:cubicBezTo>
                      <a:cubicBezTo>
                        <a:pt x="41" y="24"/>
                        <a:pt x="26" y="25"/>
                        <a:pt x="16" y="25"/>
                      </a:cubicBezTo>
                      <a:cubicBezTo>
                        <a:pt x="11" y="25"/>
                        <a:pt x="7" y="25"/>
                        <a:pt x="4" y="25"/>
                      </a:cubicBezTo>
                      <a:cubicBezTo>
                        <a:pt x="1" y="25"/>
                        <a:pt x="0" y="25"/>
                        <a:pt x="0" y="25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1" y="29"/>
                        <a:pt x="4" y="29"/>
                      </a:cubicBezTo>
                      <a:cubicBezTo>
                        <a:pt x="7" y="29"/>
                        <a:pt x="11" y="29"/>
                        <a:pt x="16" y="29"/>
                      </a:cubicBezTo>
                      <a:cubicBezTo>
                        <a:pt x="27" y="29"/>
                        <a:pt x="41" y="28"/>
                        <a:pt x="58" y="22"/>
                      </a:cubicBezTo>
                      <a:cubicBezTo>
                        <a:pt x="66" y="19"/>
                        <a:pt x="75" y="15"/>
                        <a:pt x="86" y="11"/>
                      </a:cubicBezTo>
                      <a:cubicBezTo>
                        <a:pt x="96" y="8"/>
                        <a:pt x="108" y="5"/>
                        <a:pt x="120" y="4"/>
                      </a:cubicBezTo>
                      <a:cubicBezTo>
                        <a:pt x="132" y="3"/>
                        <a:pt x="144" y="3"/>
                        <a:pt x="157" y="4"/>
                      </a:cubicBezTo>
                      <a:cubicBezTo>
                        <a:pt x="169" y="6"/>
                        <a:pt x="182" y="8"/>
                        <a:pt x="194" y="13"/>
                      </a:cubicBezTo>
                      <a:cubicBezTo>
                        <a:pt x="206" y="17"/>
                        <a:pt x="217" y="22"/>
                        <a:pt x="228" y="25"/>
                      </a:cubicBezTo>
                      <a:cubicBezTo>
                        <a:pt x="239" y="28"/>
                        <a:pt x="251" y="29"/>
                        <a:pt x="262" y="29"/>
                      </a:cubicBezTo>
                      <a:cubicBezTo>
                        <a:pt x="272" y="29"/>
                        <a:pt x="281" y="29"/>
                        <a:pt x="290" y="27"/>
                      </a:cubicBezTo>
                      <a:cubicBezTo>
                        <a:pt x="290" y="26"/>
                        <a:pt x="290" y="25"/>
                        <a:pt x="29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1" name="Freeform 81"/>
                <p:cNvSpPr/>
                <p:nvPr/>
              </p:nvSpPr>
              <p:spPr bwMode="auto">
                <a:xfrm>
                  <a:off x="10829" y="9197"/>
                  <a:ext cx="487" cy="85"/>
                </a:xfrm>
                <a:custGeom>
                  <a:avLst/>
                  <a:gdLst>
                    <a:gd name="T0" fmla="*/ 91 w 92"/>
                    <a:gd name="T1" fmla="*/ 11 h 16"/>
                    <a:gd name="T2" fmla="*/ 59 w 92"/>
                    <a:gd name="T3" fmla="*/ 12 h 16"/>
                    <a:gd name="T4" fmla="*/ 43 w 92"/>
                    <a:gd name="T5" fmla="*/ 11 h 16"/>
                    <a:gd name="T6" fmla="*/ 29 w 92"/>
                    <a:gd name="T7" fmla="*/ 9 h 16"/>
                    <a:gd name="T8" fmla="*/ 8 w 92"/>
                    <a:gd name="T9" fmla="*/ 3 h 16"/>
                    <a:gd name="T10" fmla="*/ 1 w 92"/>
                    <a:gd name="T11" fmla="*/ 0 h 16"/>
                    <a:gd name="T12" fmla="*/ 0 w 92"/>
                    <a:gd name="T13" fmla="*/ 4 h 16"/>
                    <a:gd name="T14" fmla="*/ 2 w 92"/>
                    <a:gd name="T15" fmla="*/ 4 h 16"/>
                    <a:gd name="T16" fmla="*/ 7 w 92"/>
                    <a:gd name="T17" fmla="*/ 6 h 16"/>
                    <a:gd name="T18" fmla="*/ 28 w 92"/>
                    <a:gd name="T19" fmla="*/ 13 h 16"/>
                    <a:gd name="T20" fmla="*/ 43 w 92"/>
                    <a:gd name="T21" fmla="*/ 15 h 16"/>
                    <a:gd name="T22" fmla="*/ 59 w 92"/>
                    <a:gd name="T23" fmla="*/ 16 h 16"/>
                    <a:gd name="T24" fmla="*/ 92 w 92"/>
                    <a:gd name="T25" fmla="*/ 14 h 16"/>
                    <a:gd name="T26" fmla="*/ 91 w 92"/>
                    <a:gd name="T27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2" h="16">
                      <a:moveTo>
                        <a:pt x="91" y="11"/>
                      </a:moveTo>
                      <a:cubicBezTo>
                        <a:pt x="80" y="12"/>
                        <a:pt x="69" y="13"/>
                        <a:pt x="59" y="12"/>
                      </a:cubicBezTo>
                      <a:cubicBezTo>
                        <a:pt x="53" y="12"/>
                        <a:pt x="48" y="12"/>
                        <a:pt x="43" y="11"/>
                      </a:cubicBezTo>
                      <a:cubicBezTo>
                        <a:pt x="38" y="11"/>
                        <a:pt x="33" y="10"/>
                        <a:pt x="29" y="9"/>
                      </a:cubicBezTo>
                      <a:cubicBezTo>
                        <a:pt x="20" y="7"/>
                        <a:pt x="13" y="5"/>
                        <a:pt x="8" y="3"/>
                      </a:cubicBezTo>
                      <a:cubicBezTo>
                        <a:pt x="4" y="1"/>
                        <a:pt x="1" y="0"/>
                        <a:pt x="1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2" y="4"/>
                      </a:cubicBezTo>
                      <a:cubicBezTo>
                        <a:pt x="3" y="5"/>
                        <a:pt x="5" y="6"/>
                        <a:pt x="7" y="6"/>
                      </a:cubicBezTo>
                      <a:cubicBezTo>
                        <a:pt x="12" y="8"/>
                        <a:pt x="19" y="11"/>
                        <a:pt x="28" y="13"/>
                      </a:cubicBezTo>
                      <a:cubicBezTo>
                        <a:pt x="33" y="14"/>
                        <a:pt x="37" y="14"/>
                        <a:pt x="43" y="15"/>
                      </a:cubicBezTo>
                      <a:cubicBezTo>
                        <a:pt x="48" y="15"/>
                        <a:pt x="53" y="16"/>
                        <a:pt x="59" y="16"/>
                      </a:cubicBezTo>
                      <a:cubicBezTo>
                        <a:pt x="69" y="16"/>
                        <a:pt x="81" y="16"/>
                        <a:pt x="92" y="14"/>
                      </a:cubicBezTo>
                      <a:cubicBezTo>
                        <a:pt x="92" y="13"/>
                        <a:pt x="91" y="12"/>
                        <a:pt x="9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3" name="Freeform 82"/>
                <p:cNvSpPr>
                  <a:spLocks noEditPoints="1"/>
                </p:cNvSpPr>
                <p:nvPr/>
              </p:nvSpPr>
              <p:spPr bwMode="auto">
                <a:xfrm>
                  <a:off x="10769" y="9156"/>
                  <a:ext cx="75" cy="79"/>
                </a:xfrm>
                <a:custGeom>
                  <a:avLst/>
                  <a:gdLst>
                    <a:gd name="T0" fmla="*/ 1 w 14"/>
                    <a:gd name="T1" fmla="*/ 5 h 15"/>
                    <a:gd name="T2" fmla="*/ 5 w 14"/>
                    <a:gd name="T3" fmla="*/ 14 h 15"/>
                    <a:gd name="T4" fmla="*/ 13 w 14"/>
                    <a:gd name="T5" fmla="*/ 10 h 15"/>
                    <a:gd name="T6" fmla="*/ 9 w 14"/>
                    <a:gd name="T7" fmla="*/ 2 h 15"/>
                    <a:gd name="T8" fmla="*/ 1 w 14"/>
                    <a:gd name="T9" fmla="*/ 5 h 15"/>
                    <a:gd name="T10" fmla="*/ 4 w 14"/>
                    <a:gd name="T11" fmla="*/ 7 h 15"/>
                    <a:gd name="T12" fmla="*/ 8 w 14"/>
                    <a:gd name="T13" fmla="*/ 5 h 15"/>
                    <a:gd name="T14" fmla="*/ 10 w 14"/>
                    <a:gd name="T15" fmla="*/ 9 h 15"/>
                    <a:gd name="T16" fmla="*/ 6 w 14"/>
                    <a:gd name="T17" fmla="*/ 10 h 15"/>
                    <a:gd name="T18" fmla="*/ 4 w 14"/>
                    <a:gd name="T1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" y="5"/>
                      </a:moveTo>
                      <a:cubicBezTo>
                        <a:pt x="0" y="9"/>
                        <a:pt x="1" y="12"/>
                        <a:pt x="5" y="14"/>
                      </a:cubicBezTo>
                      <a:cubicBezTo>
                        <a:pt x="8" y="15"/>
                        <a:pt x="12" y="13"/>
                        <a:pt x="13" y="10"/>
                      </a:cubicBezTo>
                      <a:cubicBezTo>
                        <a:pt x="14" y="7"/>
                        <a:pt x="13" y="3"/>
                        <a:pt x="9" y="2"/>
                      </a:cubicBezTo>
                      <a:cubicBezTo>
                        <a:pt x="6" y="0"/>
                        <a:pt x="2" y="2"/>
                        <a:pt x="1" y="5"/>
                      </a:cubicBezTo>
                      <a:close/>
                      <a:moveTo>
                        <a:pt x="4" y="7"/>
                      </a:moveTo>
                      <a:cubicBezTo>
                        <a:pt x="5" y="5"/>
                        <a:pt x="7" y="5"/>
                        <a:pt x="8" y="5"/>
                      </a:cubicBezTo>
                      <a:cubicBezTo>
                        <a:pt x="10" y="6"/>
                        <a:pt x="10" y="7"/>
                        <a:pt x="10" y="9"/>
                      </a:cubicBez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5" y="10"/>
                        <a:pt x="4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4" name="Freeform 83"/>
                <p:cNvSpPr/>
                <p:nvPr/>
              </p:nvSpPr>
              <p:spPr bwMode="auto">
                <a:xfrm>
                  <a:off x="9765" y="9124"/>
                  <a:ext cx="979" cy="159"/>
                </a:xfrm>
                <a:custGeom>
                  <a:avLst/>
                  <a:gdLst>
                    <a:gd name="T0" fmla="*/ 0 w 185"/>
                    <a:gd name="T1" fmla="*/ 26 h 30"/>
                    <a:gd name="T2" fmla="*/ 8 w 185"/>
                    <a:gd name="T3" fmla="*/ 27 h 30"/>
                    <a:gd name="T4" fmla="*/ 30 w 185"/>
                    <a:gd name="T5" fmla="*/ 26 h 30"/>
                    <a:gd name="T6" fmla="*/ 60 w 185"/>
                    <a:gd name="T7" fmla="*/ 19 h 30"/>
                    <a:gd name="T8" fmla="*/ 93 w 185"/>
                    <a:gd name="T9" fmla="*/ 7 h 30"/>
                    <a:gd name="T10" fmla="*/ 157 w 185"/>
                    <a:gd name="T11" fmla="*/ 2 h 30"/>
                    <a:gd name="T12" fmla="*/ 178 w 185"/>
                    <a:gd name="T13" fmla="*/ 6 h 30"/>
                    <a:gd name="T14" fmla="*/ 185 w 185"/>
                    <a:gd name="T15" fmla="*/ 8 h 30"/>
                    <a:gd name="T16" fmla="*/ 184 w 185"/>
                    <a:gd name="T17" fmla="*/ 11 h 30"/>
                    <a:gd name="T18" fmla="*/ 177 w 185"/>
                    <a:gd name="T19" fmla="*/ 9 h 30"/>
                    <a:gd name="T20" fmla="*/ 157 w 185"/>
                    <a:gd name="T21" fmla="*/ 6 h 30"/>
                    <a:gd name="T22" fmla="*/ 94 w 185"/>
                    <a:gd name="T23" fmla="*/ 10 h 30"/>
                    <a:gd name="T24" fmla="*/ 62 w 185"/>
                    <a:gd name="T25" fmla="*/ 22 h 30"/>
                    <a:gd name="T26" fmla="*/ 31 w 185"/>
                    <a:gd name="T27" fmla="*/ 29 h 30"/>
                    <a:gd name="T28" fmla="*/ 8 w 185"/>
                    <a:gd name="T29" fmla="*/ 30 h 30"/>
                    <a:gd name="T30" fmla="*/ 0 w 185"/>
                    <a:gd name="T31" fmla="*/ 30 h 30"/>
                    <a:gd name="T32" fmla="*/ 0 w 185"/>
                    <a:gd name="T33" fmla="*/ 2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5" h="30">
                      <a:moveTo>
                        <a:pt x="0" y="26"/>
                      </a:moveTo>
                      <a:cubicBezTo>
                        <a:pt x="0" y="26"/>
                        <a:pt x="3" y="26"/>
                        <a:pt x="8" y="27"/>
                      </a:cubicBezTo>
                      <a:cubicBezTo>
                        <a:pt x="14" y="26"/>
                        <a:pt x="21" y="26"/>
                        <a:pt x="30" y="26"/>
                      </a:cubicBezTo>
                      <a:cubicBezTo>
                        <a:pt x="39" y="25"/>
                        <a:pt x="50" y="23"/>
                        <a:pt x="60" y="19"/>
                      </a:cubicBezTo>
                      <a:cubicBezTo>
                        <a:pt x="71" y="15"/>
                        <a:pt x="82" y="10"/>
                        <a:pt x="93" y="7"/>
                      </a:cubicBezTo>
                      <a:cubicBezTo>
                        <a:pt x="115" y="0"/>
                        <a:pt x="139" y="0"/>
                        <a:pt x="157" y="2"/>
                      </a:cubicBezTo>
                      <a:cubicBezTo>
                        <a:pt x="166" y="3"/>
                        <a:pt x="173" y="4"/>
                        <a:pt x="178" y="6"/>
                      </a:cubicBezTo>
                      <a:cubicBezTo>
                        <a:pt x="183" y="7"/>
                        <a:pt x="185" y="8"/>
                        <a:pt x="185" y="8"/>
                      </a:cubicBezTo>
                      <a:cubicBezTo>
                        <a:pt x="184" y="11"/>
                        <a:pt x="184" y="11"/>
                        <a:pt x="184" y="11"/>
                      </a:cubicBezTo>
                      <a:cubicBezTo>
                        <a:pt x="184" y="11"/>
                        <a:pt x="182" y="10"/>
                        <a:pt x="177" y="9"/>
                      </a:cubicBezTo>
                      <a:cubicBezTo>
                        <a:pt x="172" y="8"/>
                        <a:pt x="165" y="6"/>
                        <a:pt x="157" y="6"/>
                      </a:cubicBezTo>
                      <a:cubicBezTo>
                        <a:pt x="139" y="4"/>
                        <a:pt x="116" y="4"/>
                        <a:pt x="94" y="10"/>
                      </a:cubicBezTo>
                      <a:cubicBezTo>
                        <a:pt x="83" y="14"/>
                        <a:pt x="73" y="19"/>
                        <a:pt x="62" y="22"/>
                      </a:cubicBezTo>
                      <a:cubicBezTo>
                        <a:pt x="51" y="26"/>
                        <a:pt x="40" y="28"/>
                        <a:pt x="31" y="29"/>
                      </a:cubicBezTo>
                      <a:cubicBezTo>
                        <a:pt x="21" y="30"/>
                        <a:pt x="14" y="30"/>
                        <a:pt x="8" y="30"/>
                      </a:cubicBezTo>
                      <a:cubicBezTo>
                        <a:pt x="3" y="30"/>
                        <a:pt x="0" y="30"/>
                        <a:pt x="0" y="3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5" name="Freeform 84"/>
                <p:cNvSpPr/>
                <p:nvPr/>
              </p:nvSpPr>
              <p:spPr bwMode="auto">
                <a:xfrm>
                  <a:off x="7732" y="9060"/>
                  <a:ext cx="2033" cy="153"/>
                </a:xfrm>
                <a:custGeom>
                  <a:avLst/>
                  <a:gdLst>
                    <a:gd name="T0" fmla="*/ 0 w 384"/>
                    <a:gd name="T1" fmla="*/ 0 h 29"/>
                    <a:gd name="T2" fmla="*/ 4 w 384"/>
                    <a:gd name="T3" fmla="*/ 0 h 29"/>
                    <a:gd name="T4" fmla="*/ 10 w 384"/>
                    <a:gd name="T5" fmla="*/ 0 h 29"/>
                    <a:gd name="T6" fmla="*/ 17 w 384"/>
                    <a:gd name="T7" fmla="*/ 0 h 29"/>
                    <a:gd name="T8" fmla="*/ 27 w 384"/>
                    <a:gd name="T9" fmla="*/ 1 h 29"/>
                    <a:gd name="T10" fmla="*/ 38 w 384"/>
                    <a:gd name="T11" fmla="*/ 2 h 29"/>
                    <a:gd name="T12" fmla="*/ 64 w 384"/>
                    <a:gd name="T13" fmla="*/ 8 h 29"/>
                    <a:gd name="T14" fmla="*/ 92 w 384"/>
                    <a:gd name="T15" fmla="*/ 19 h 29"/>
                    <a:gd name="T16" fmla="*/ 122 w 384"/>
                    <a:gd name="T17" fmla="*/ 25 h 29"/>
                    <a:gd name="T18" fmla="*/ 156 w 384"/>
                    <a:gd name="T19" fmla="*/ 25 h 29"/>
                    <a:gd name="T20" fmla="*/ 189 w 384"/>
                    <a:gd name="T21" fmla="*/ 17 h 29"/>
                    <a:gd name="T22" fmla="*/ 225 w 384"/>
                    <a:gd name="T23" fmla="*/ 4 h 29"/>
                    <a:gd name="T24" fmla="*/ 262 w 384"/>
                    <a:gd name="T25" fmla="*/ 0 h 29"/>
                    <a:gd name="T26" fmla="*/ 297 w 384"/>
                    <a:gd name="T27" fmla="*/ 2 h 29"/>
                    <a:gd name="T28" fmla="*/ 328 w 384"/>
                    <a:gd name="T29" fmla="*/ 11 h 29"/>
                    <a:gd name="T30" fmla="*/ 351 w 384"/>
                    <a:gd name="T31" fmla="*/ 20 h 29"/>
                    <a:gd name="T32" fmla="*/ 368 w 384"/>
                    <a:gd name="T33" fmla="*/ 24 h 29"/>
                    <a:gd name="T34" fmla="*/ 380 w 384"/>
                    <a:gd name="T35" fmla="*/ 25 h 29"/>
                    <a:gd name="T36" fmla="*/ 384 w 384"/>
                    <a:gd name="T37" fmla="*/ 25 h 29"/>
                    <a:gd name="T38" fmla="*/ 384 w 384"/>
                    <a:gd name="T39" fmla="*/ 29 h 29"/>
                    <a:gd name="T40" fmla="*/ 380 w 384"/>
                    <a:gd name="T41" fmla="*/ 29 h 29"/>
                    <a:gd name="T42" fmla="*/ 368 w 384"/>
                    <a:gd name="T43" fmla="*/ 27 h 29"/>
                    <a:gd name="T44" fmla="*/ 350 w 384"/>
                    <a:gd name="T45" fmla="*/ 23 h 29"/>
                    <a:gd name="T46" fmla="*/ 327 w 384"/>
                    <a:gd name="T47" fmla="*/ 14 h 29"/>
                    <a:gd name="T48" fmla="*/ 297 w 384"/>
                    <a:gd name="T49" fmla="*/ 6 h 29"/>
                    <a:gd name="T50" fmla="*/ 262 w 384"/>
                    <a:gd name="T51" fmla="*/ 4 h 29"/>
                    <a:gd name="T52" fmla="*/ 225 w 384"/>
                    <a:gd name="T53" fmla="*/ 8 h 29"/>
                    <a:gd name="T54" fmla="*/ 190 w 384"/>
                    <a:gd name="T55" fmla="*/ 20 h 29"/>
                    <a:gd name="T56" fmla="*/ 156 w 384"/>
                    <a:gd name="T57" fmla="*/ 28 h 29"/>
                    <a:gd name="T58" fmla="*/ 122 w 384"/>
                    <a:gd name="T59" fmla="*/ 28 h 29"/>
                    <a:gd name="T60" fmla="*/ 91 w 384"/>
                    <a:gd name="T61" fmla="*/ 22 h 29"/>
                    <a:gd name="T62" fmla="*/ 63 w 384"/>
                    <a:gd name="T63" fmla="*/ 12 h 29"/>
                    <a:gd name="T64" fmla="*/ 37 w 384"/>
                    <a:gd name="T65" fmla="*/ 5 h 29"/>
                    <a:gd name="T66" fmla="*/ 26 w 384"/>
                    <a:gd name="T67" fmla="*/ 4 h 29"/>
                    <a:gd name="T68" fmla="*/ 17 w 384"/>
                    <a:gd name="T69" fmla="*/ 4 h 29"/>
                    <a:gd name="T70" fmla="*/ 10 w 384"/>
                    <a:gd name="T71" fmla="*/ 4 h 29"/>
                    <a:gd name="T72" fmla="*/ 4 w 384"/>
                    <a:gd name="T73" fmla="*/ 4 h 29"/>
                    <a:gd name="T74" fmla="*/ 0 w 384"/>
                    <a:gd name="T75" fmla="*/ 4 h 29"/>
                    <a:gd name="T76" fmla="*/ 0 w 384"/>
                    <a:gd name="T7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84" h="29">
                      <a:moveTo>
                        <a:pt x="0" y="0"/>
                      </a:moveTo>
                      <a:cubicBezTo>
                        <a:pt x="0" y="0"/>
                        <a:pt x="1" y="0"/>
                        <a:pt x="4" y="0"/>
                      </a:cubicBezTo>
                      <a:cubicBezTo>
                        <a:pt x="6" y="0"/>
                        <a:pt x="8" y="0"/>
                        <a:pt x="10" y="0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20" y="0"/>
                        <a:pt x="23" y="0"/>
                        <a:pt x="27" y="1"/>
                      </a:cubicBezTo>
                      <a:cubicBezTo>
                        <a:pt x="30" y="1"/>
                        <a:pt x="34" y="1"/>
                        <a:pt x="38" y="2"/>
                      </a:cubicBezTo>
                      <a:cubicBezTo>
                        <a:pt x="46" y="3"/>
                        <a:pt x="55" y="5"/>
                        <a:pt x="64" y="8"/>
                      </a:cubicBezTo>
                      <a:cubicBezTo>
                        <a:pt x="74" y="11"/>
                        <a:pt x="83" y="16"/>
                        <a:pt x="92" y="19"/>
                      </a:cubicBezTo>
                      <a:cubicBezTo>
                        <a:pt x="101" y="22"/>
                        <a:pt x="111" y="24"/>
                        <a:pt x="122" y="25"/>
                      </a:cubicBezTo>
                      <a:cubicBezTo>
                        <a:pt x="133" y="26"/>
                        <a:pt x="145" y="26"/>
                        <a:pt x="156" y="25"/>
                      </a:cubicBezTo>
                      <a:cubicBezTo>
                        <a:pt x="167" y="24"/>
                        <a:pt x="178" y="21"/>
                        <a:pt x="189" y="17"/>
                      </a:cubicBezTo>
                      <a:cubicBezTo>
                        <a:pt x="200" y="13"/>
                        <a:pt x="212" y="8"/>
                        <a:pt x="225" y="4"/>
                      </a:cubicBezTo>
                      <a:cubicBezTo>
                        <a:pt x="237" y="1"/>
                        <a:pt x="250" y="0"/>
                        <a:pt x="262" y="0"/>
                      </a:cubicBezTo>
                      <a:cubicBezTo>
                        <a:pt x="274" y="0"/>
                        <a:pt x="286" y="0"/>
                        <a:pt x="297" y="2"/>
                      </a:cubicBezTo>
                      <a:cubicBezTo>
                        <a:pt x="309" y="4"/>
                        <a:pt x="319" y="8"/>
                        <a:pt x="328" y="11"/>
                      </a:cubicBezTo>
                      <a:cubicBezTo>
                        <a:pt x="337" y="15"/>
                        <a:pt x="344" y="18"/>
                        <a:pt x="351" y="20"/>
                      </a:cubicBezTo>
                      <a:cubicBezTo>
                        <a:pt x="357" y="22"/>
                        <a:pt x="363" y="23"/>
                        <a:pt x="368" y="24"/>
                      </a:cubicBezTo>
                      <a:cubicBezTo>
                        <a:pt x="373" y="24"/>
                        <a:pt x="377" y="25"/>
                        <a:pt x="380" y="25"/>
                      </a:cubicBezTo>
                      <a:cubicBezTo>
                        <a:pt x="383" y="25"/>
                        <a:pt x="384" y="25"/>
                        <a:pt x="384" y="25"/>
                      </a:cubicBezTo>
                      <a:cubicBezTo>
                        <a:pt x="384" y="29"/>
                        <a:pt x="384" y="29"/>
                        <a:pt x="384" y="29"/>
                      </a:cubicBezTo>
                      <a:cubicBezTo>
                        <a:pt x="384" y="29"/>
                        <a:pt x="382" y="29"/>
                        <a:pt x="380" y="29"/>
                      </a:cubicBezTo>
                      <a:cubicBezTo>
                        <a:pt x="377" y="28"/>
                        <a:pt x="373" y="28"/>
                        <a:pt x="368" y="27"/>
                      </a:cubicBezTo>
                      <a:cubicBezTo>
                        <a:pt x="363" y="27"/>
                        <a:pt x="357" y="25"/>
                        <a:pt x="350" y="23"/>
                      </a:cubicBezTo>
                      <a:cubicBezTo>
                        <a:pt x="343" y="21"/>
                        <a:pt x="335" y="18"/>
                        <a:pt x="327" y="14"/>
                      </a:cubicBezTo>
                      <a:cubicBezTo>
                        <a:pt x="318" y="11"/>
                        <a:pt x="308" y="8"/>
                        <a:pt x="297" y="6"/>
                      </a:cubicBezTo>
                      <a:cubicBezTo>
                        <a:pt x="286" y="4"/>
                        <a:pt x="274" y="3"/>
                        <a:pt x="262" y="4"/>
                      </a:cubicBezTo>
                      <a:cubicBezTo>
                        <a:pt x="250" y="4"/>
                        <a:pt x="238" y="5"/>
                        <a:pt x="225" y="8"/>
                      </a:cubicBezTo>
                      <a:cubicBezTo>
                        <a:pt x="213" y="11"/>
                        <a:pt x="201" y="16"/>
                        <a:pt x="190" y="20"/>
                      </a:cubicBezTo>
                      <a:cubicBezTo>
                        <a:pt x="179" y="25"/>
                        <a:pt x="168" y="27"/>
                        <a:pt x="156" y="28"/>
                      </a:cubicBezTo>
                      <a:cubicBezTo>
                        <a:pt x="145" y="29"/>
                        <a:pt x="133" y="29"/>
                        <a:pt x="122" y="28"/>
                      </a:cubicBezTo>
                      <a:cubicBezTo>
                        <a:pt x="111" y="27"/>
                        <a:pt x="100" y="25"/>
                        <a:pt x="91" y="22"/>
                      </a:cubicBezTo>
                      <a:cubicBezTo>
                        <a:pt x="81" y="19"/>
                        <a:pt x="72" y="15"/>
                        <a:pt x="63" y="12"/>
                      </a:cubicBezTo>
                      <a:cubicBezTo>
                        <a:pt x="54" y="8"/>
                        <a:pt x="45" y="6"/>
                        <a:pt x="37" y="5"/>
                      </a:cubicBezTo>
                      <a:cubicBezTo>
                        <a:pt x="33" y="5"/>
                        <a:pt x="30" y="4"/>
                        <a:pt x="26" y="4"/>
                      </a:cubicBezTo>
                      <a:cubicBezTo>
                        <a:pt x="23" y="4"/>
                        <a:pt x="20" y="4"/>
                        <a:pt x="17" y="4"/>
                      </a:cubicBezTo>
                      <a:cubicBezTo>
                        <a:pt x="14" y="4"/>
                        <a:pt x="12" y="4"/>
                        <a:pt x="10" y="4"/>
                      </a:cubicBezTo>
                      <a:cubicBezTo>
                        <a:pt x="8" y="4"/>
                        <a:pt x="6" y="4"/>
                        <a:pt x="4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6" name="Freeform 85"/>
                <p:cNvSpPr/>
                <p:nvPr/>
              </p:nvSpPr>
              <p:spPr bwMode="auto">
                <a:xfrm>
                  <a:off x="8812" y="9128"/>
                  <a:ext cx="947" cy="155"/>
                </a:xfrm>
                <a:custGeom>
                  <a:avLst/>
                  <a:gdLst>
                    <a:gd name="T0" fmla="*/ 0 w 179"/>
                    <a:gd name="T1" fmla="*/ 12 h 29"/>
                    <a:gd name="T2" fmla="*/ 8 w 179"/>
                    <a:gd name="T3" fmla="*/ 9 h 29"/>
                    <a:gd name="T4" fmla="*/ 28 w 179"/>
                    <a:gd name="T5" fmla="*/ 3 h 29"/>
                    <a:gd name="T6" fmla="*/ 41 w 179"/>
                    <a:gd name="T7" fmla="*/ 1 h 29"/>
                    <a:gd name="T8" fmla="*/ 57 w 179"/>
                    <a:gd name="T9" fmla="*/ 0 h 29"/>
                    <a:gd name="T10" fmla="*/ 90 w 179"/>
                    <a:gd name="T11" fmla="*/ 2 h 29"/>
                    <a:gd name="T12" fmla="*/ 150 w 179"/>
                    <a:gd name="T13" fmla="*/ 21 h 29"/>
                    <a:gd name="T14" fmla="*/ 171 w 179"/>
                    <a:gd name="T15" fmla="*/ 25 h 29"/>
                    <a:gd name="T16" fmla="*/ 177 w 179"/>
                    <a:gd name="T17" fmla="*/ 25 h 29"/>
                    <a:gd name="T18" fmla="*/ 179 w 179"/>
                    <a:gd name="T19" fmla="*/ 25 h 29"/>
                    <a:gd name="T20" fmla="*/ 179 w 179"/>
                    <a:gd name="T21" fmla="*/ 29 h 29"/>
                    <a:gd name="T22" fmla="*/ 177 w 179"/>
                    <a:gd name="T23" fmla="*/ 29 h 29"/>
                    <a:gd name="T24" fmla="*/ 171 w 179"/>
                    <a:gd name="T25" fmla="*/ 28 h 29"/>
                    <a:gd name="T26" fmla="*/ 149 w 179"/>
                    <a:gd name="T27" fmla="*/ 25 h 29"/>
                    <a:gd name="T28" fmla="*/ 121 w 179"/>
                    <a:gd name="T29" fmla="*/ 15 h 29"/>
                    <a:gd name="T30" fmla="*/ 89 w 179"/>
                    <a:gd name="T31" fmla="*/ 6 h 29"/>
                    <a:gd name="T32" fmla="*/ 81 w 179"/>
                    <a:gd name="T33" fmla="*/ 5 h 29"/>
                    <a:gd name="T34" fmla="*/ 73 w 179"/>
                    <a:gd name="T35" fmla="*/ 4 h 29"/>
                    <a:gd name="T36" fmla="*/ 57 w 179"/>
                    <a:gd name="T37" fmla="*/ 4 h 29"/>
                    <a:gd name="T38" fmla="*/ 42 w 179"/>
                    <a:gd name="T39" fmla="*/ 5 h 29"/>
                    <a:gd name="T40" fmla="*/ 28 w 179"/>
                    <a:gd name="T41" fmla="*/ 7 h 29"/>
                    <a:gd name="T42" fmla="*/ 9 w 179"/>
                    <a:gd name="T43" fmla="*/ 13 h 29"/>
                    <a:gd name="T44" fmla="*/ 4 w 179"/>
                    <a:gd name="T45" fmla="*/ 15 h 29"/>
                    <a:gd name="T46" fmla="*/ 2 w 179"/>
                    <a:gd name="T47" fmla="*/ 15 h 29"/>
                    <a:gd name="T48" fmla="*/ 0 w 179"/>
                    <a:gd name="T49" fmla="*/ 1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79" h="29">
                      <a:moveTo>
                        <a:pt x="0" y="12"/>
                      </a:moveTo>
                      <a:cubicBezTo>
                        <a:pt x="0" y="12"/>
                        <a:pt x="3" y="11"/>
                        <a:pt x="8" y="9"/>
                      </a:cubicBezTo>
                      <a:cubicBezTo>
                        <a:pt x="13" y="7"/>
                        <a:pt x="19" y="5"/>
                        <a:pt x="28" y="3"/>
                      </a:cubicBezTo>
                      <a:cubicBezTo>
                        <a:pt x="32" y="2"/>
                        <a:pt x="36" y="2"/>
                        <a:pt x="41" y="1"/>
                      </a:cubicBezTo>
                      <a:cubicBezTo>
                        <a:pt x="46" y="1"/>
                        <a:pt x="51" y="0"/>
                        <a:pt x="57" y="0"/>
                      </a:cubicBezTo>
                      <a:cubicBezTo>
                        <a:pt x="67" y="0"/>
                        <a:pt x="79" y="0"/>
                        <a:pt x="90" y="2"/>
                      </a:cubicBezTo>
                      <a:cubicBezTo>
                        <a:pt x="112" y="5"/>
                        <a:pt x="133" y="17"/>
                        <a:pt x="150" y="21"/>
                      </a:cubicBezTo>
                      <a:cubicBezTo>
                        <a:pt x="159" y="23"/>
                        <a:pt x="166" y="24"/>
                        <a:pt x="171" y="25"/>
                      </a:cubicBezTo>
                      <a:cubicBezTo>
                        <a:pt x="174" y="25"/>
                        <a:pt x="176" y="25"/>
                        <a:pt x="177" y="25"/>
                      </a:cubicBezTo>
                      <a:cubicBezTo>
                        <a:pt x="179" y="25"/>
                        <a:pt x="179" y="25"/>
                        <a:pt x="179" y="25"/>
                      </a:cubicBezTo>
                      <a:cubicBezTo>
                        <a:pt x="179" y="29"/>
                        <a:pt x="179" y="29"/>
                        <a:pt x="179" y="29"/>
                      </a:cubicBezTo>
                      <a:cubicBezTo>
                        <a:pt x="179" y="29"/>
                        <a:pt x="178" y="29"/>
                        <a:pt x="177" y="29"/>
                      </a:cubicBezTo>
                      <a:cubicBezTo>
                        <a:pt x="176" y="29"/>
                        <a:pt x="174" y="29"/>
                        <a:pt x="171" y="28"/>
                      </a:cubicBezTo>
                      <a:cubicBezTo>
                        <a:pt x="166" y="28"/>
                        <a:pt x="158" y="27"/>
                        <a:pt x="149" y="25"/>
                      </a:cubicBezTo>
                      <a:cubicBezTo>
                        <a:pt x="140" y="23"/>
                        <a:pt x="131" y="19"/>
                        <a:pt x="121" y="15"/>
                      </a:cubicBezTo>
                      <a:cubicBezTo>
                        <a:pt x="111" y="11"/>
                        <a:pt x="100" y="7"/>
                        <a:pt x="89" y="6"/>
                      </a:cubicBezTo>
                      <a:cubicBezTo>
                        <a:pt x="87" y="5"/>
                        <a:pt x="84" y="5"/>
                        <a:pt x="81" y="5"/>
                      </a:cubicBezTo>
                      <a:cubicBezTo>
                        <a:pt x="78" y="4"/>
                        <a:pt x="76" y="4"/>
                        <a:pt x="73" y="4"/>
                      </a:cubicBezTo>
                      <a:cubicBezTo>
                        <a:pt x="67" y="4"/>
                        <a:pt x="62" y="3"/>
                        <a:pt x="57" y="4"/>
                      </a:cubicBezTo>
                      <a:cubicBezTo>
                        <a:pt x="51" y="4"/>
                        <a:pt x="46" y="4"/>
                        <a:pt x="42" y="5"/>
                      </a:cubicBezTo>
                      <a:cubicBezTo>
                        <a:pt x="37" y="5"/>
                        <a:pt x="32" y="6"/>
                        <a:pt x="28" y="7"/>
                      </a:cubicBezTo>
                      <a:cubicBezTo>
                        <a:pt x="20" y="9"/>
                        <a:pt x="14" y="11"/>
                        <a:pt x="9" y="13"/>
                      </a:cubicBezTo>
                      <a:cubicBezTo>
                        <a:pt x="7" y="13"/>
                        <a:pt x="5" y="14"/>
                        <a:pt x="4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7" name="Freeform 86"/>
                <p:cNvSpPr>
                  <a:spLocks noEditPoints="1"/>
                </p:cNvSpPr>
                <p:nvPr/>
              </p:nvSpPr>
              <p:spPr bwMode="auto">
                <a:xfrm>
                  <a:off x="8754" y="9171"/>
                  <a:ext cx="79" cy="73"/>
                </a:xfrm>
                <a:custGeom>
                  <a:avLst/>
                  <a:gdLst>
                    <a:gd name="T0" fmla="*/ 2 w 15"/>
                    <a:gd name="T1" fmla="*/ 9 h 14"/>
                    <a:gd name="T2" fmla="*/ 10 w 15"/>
                    <a:gd name="T3" fmla="*/ 13 h 14"/>
                    <a:gd name="T4" fmla="*/ 14 w 15"/>
                    <a:gd name="T5" fmla="*/ 5 h 14"/>
                    <a:gd name="T6" fmla="*/ 5 w 15"/>
                    <a:gd name="T7" fmla="*/ 1 h 14"/>
                    <a:gd name="T8" fmla="*/ 2 w 15"/>
                    <a:gd name="T9" fmla="*/ 9 h 14"/>
                    <a:gd name="T10" fmla="*/ 5 w 15"/>
                    <a:gd name="T11" fmla="*/ 8 h 14"/>
                    <a:gd name="T12" fmla="*/ 7 w 15"/>
                    <a:gd name="T13" fmla="*/ 4 h 14"/>
                    <a:gd name="T14" fmla="*/ 10 w 15"/>
                    <a:gd name="T15" fmla="*/ 6 h 14"/>
                    <a:gd name="T16" fmla="*/ 9 w 15"/>
                    <a:gd name="T17" fmla="*/ 10 h 14"/>
                    <a:gd name="T18" fmla="*/ 5 w 15"/>
                    <a:gd name="T19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4">
                      <a:moveTo>
                        <a:pt x="2" y="9"/>
                      </a:moveTo>
                      <a:cubicBezTo>
                        <a:pt x="3" y="13"/>
                        <a:pt x="7" y="14"/>
                        <a:pt x="10" y="13"/>
                      </a:cubicBezTo>
                      <a:cubicBezTo>
                        <a:pt x="13" y="12"/>
                        <a:pt x="15" y="8"/>
                        <a:pt x="14" y="5"/>
                      </a:cubicBezTo>
                      <a:cubicBezTo>
                        <a:pt x="12" y="1"/>
                        <a:pt x="9" y="0"/>
                        <a:pt x="5" y="1"/>
                      </a:cubicBezTo>
                      <a:cubicBezTo>
                        <a:pt x="2" y="2"/>
                        <a:pt x="0" y="6"/>
                        <a:pt x="2" y="9"/>
                      </a:cubicBezTo>
                      <a:close/>
                      <a:moveTo>
                        <a:pt x="5" y="8"/>
                      </a:moveTo>
                      <a:cubicBezTo>
                        <a:pt x="4" y="7"/>
                        <a:pt x="5" y="5"/>
                        <a:pt x="7" y="4"/>
                      </a:cubicBezTo>
                      <a:cubicBezTo>
                        <a:pt x="8" y="4"/>
                        <a:pt x="10" y="5"/>
                        <a:pt x="10" y="6"/>
                      </a:cubicBezTo>
                      <a:cubicBezTo>
                        <a:pt x="11" y="7"/>
                        <a:pt x="10" y="9"/>
                        <a:pt x="9" y="10"/>
                      </a:cubicBezTo>
                      <a:cubicBezTo>
                        <a:pt x="7" y="10"/>
                        <a:pt x="6" y="10"/>
                        <a:pt x="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8" name="Freeform 87"/>
                <p:cNvSpPr/>
                <p:nvPr/>
              </p:nvSpPr>
              <p:spPr bwMode="auto">
                <a:xfrm>
                  <a:off x="7738" y="9128"/>
                  <a:ext cx="995" cy="155"/>
                </a:xfrm>
                <a:custGeom>
                  <a:avLst/>
                  <a:gdLst>
                    <a:gd name="T0" fmla="*/ 0 w 188"/>
                    <a:gd name="T1" fmla="*/ 0 h 29"/>
                    <a:gd name="T2" fmla="*/ 8 w 188"/>
                    <a:gd name="T3" fmla="*/ 0 h 29"/>
                    <a:gd name="T4" fmla="*/ 29 w 188"/>
                    <a:gd name="T5" fmla="*/ 1 h 29"/>
                    <a:gd name="T6" fmla="*/ 58 w 188"/>
                    <a:gd name="T7" fmla="*/ 7 h 29"/>
                    <a:gd name="T8" fmla="*/ 91 w 188"/>
                    <a:gd name="T9" fmla="*/ 20 h 29"/>
                    <a:gd name="T10" fmla="*/ 126 w 188"/>
                    <a:gd name="T11" fmla="*/ 25 h 29"/>
                    <a:gd name="T12" fmla="*/ 157 w 188"/>
                    <a:gd name="T13" fmla="*/ 25 h 29"/>
                    <a:gd name="T14" fmla="*/ 179 w 188"/>
                    <a:gd name="T15" fmla="*/ 21 h 29"/>
                    <a:gd name="T16" fmla="*/ 187 w 188"/>
                    <a:gd name="T17" fmla="*/ 18 h 29"/>
                    <a:gd name="T18" fmla="*/ 188 w 188"/>
                    <a:gd name="T19" fmla="*/ 22 h 29"/>
                    <a:gd name="T20" fmla="*/ 180 w 188"/>
                    <a:gd name="T21" fmla="*/ 24 h 29"/>
                    <a:gd name="T22" fmla="*/ 157 w 188"/>
                    <a:gd name="T23" fmla="*/ 28 h 29"/>
                    <a:gd name="T24" fmla="*/ 126 w 188"/>
                    <a:gd name="T25" fmla="*/ 29 h 29"/>
                    <a:gd name="T26" fmla="*/ 90 w 188"/>
                    <a:gd name="T27" fmla="*/ 23 h 29"/>
                    <a:gd name="T28" fmla="*/ 57 w 188"/>
                    <a:gd name="T29" fmla="*/ 11 h 29"/>
                    <a:gd name="T30" fmla="*/ 29 w 188"/>
                    <a:gd name="T31" fmla="*/ 5 h 29"/>
                    <a:gd name="T32" fmla="*/ 8 w 188"/>
                    <a:gd name="T33" fmla="*/ 4 h 29"/>
                    <a:gd name="T34" fmla="*/ 0 w 188"/>
                    <a:gd name="T35" fmla="*/ 4 h 29"/>
                    <a:gd name="T36" fmla="*/ 0 w 188"/>
                    <a:gd name="T3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8" h="29">
                      <a:moveTo>
                        <a:pt x="0" y="0"/>
                      </a:moveTo>
                      <a:cubicBezTo>
                        <a:pt x="0" y="0"/>
                        <a:pt x="3" y="0"/>
                        <a:pt x="8" y="0"/>
                      </a:cubicBezTo>
                      <a:cubicBezTo>
                        <a:pt x="13" y="0"/>
                        <a:pt x="20" y="0"/>
                        <a:pt x="29" y="1"/>
                      </a:cubicBezTo>
                      <a:cubicBezTo>
                        <a:pt x="38" y="2"/>
                        <a:pt x="48" y="4"/>
                        <a:pt x="58" y="7"/>
                      </a:cubicBezTo>
                      <a:cubicBezTo>
                        <a:pt x="69" y="11"/>
                        <a:pt x="80" y="16"/>
                        <a:pt x="91" y="20"/>
                      </a:cubicBezTo>
                      <a:cubicBezTo>
                        <a:pt x="103" y="23"/>
                        <a:pt x="115" y="25"/>
                        <a:pt x="126" y="25"/>
                      </a:cubicBezTo>
                      <a:cubicBezTo>
                        <a:pt x="137" y="26"/>
                        <a:pt x="148" y="25"/>
                        <a:pt x="157" y="25"/>
                      </a:cubicBezTo>
                      <a:cubicBezTo>
                        <a:pt x="166" y="24"/>
                        <a:pt x="174" y="22"/>
                        <a:pt x="179" y="21"/>
                      </a:cubicBezTo>
                      <a:cubicBezTo>
                        <a:pt x="184" y="19"/>
                        <a:pt x="187" y="18"/>
                        <a:pt x="187" y="18"/>
                      </a:cubicBezTo>
                      <a:cubicBezTo>
                        <a:pt x="188" y="22"/>
                        <a:pt x="188" y="22"/>
                        <a:pt x="188" y="22"/>
                      </a:cubicBezTo>
                      <a:cubicBezTo>
                        <a:pt x="188" y="22"/>
                        <a:pt x="185" y="23"/>
                        <a:pt x="180" y="24"/>
                      </a:cubicBezTo>
                      <a:cubicBezTo>
                        <a:pt x="174" y="26"/>
                        <a:pt x="167" y="27"/>
                        <a:pt x="157" y="28"/>
                      </a:cubicBezTo>
                      <a:cubicBezTo>
                        <a:pt x="148" y="29"/>
                        <a:pt x="138" y="29"/>
                        <a:pt x="126" y="29"/>
                      </a:cubicBezTo>
                      <a:cubicBezTo>
                        <a:pt x="115" y="28"/>
                        <a:pt x="102" y="27"/>
                        <a:pt x="90" y="23"/>
                      </a:cubicBezTo>
                      <a:cubicBezTo>
                        <a:pt x="78" y="19"/>
                        <a:pt x="67" y="14"/>
                        <a:pt x="57" y="11"/>
                      </a:cubicBezTo>
                      <a:cubicBezTo>
                        <a:pt x="47" y="7"/>
                        <a:pt x="37" y="6"/>
                        <a:pt x="29" y="5"/>
                      </a:cubicBezTo>
                      <a:cubicBezTo>
                        <a:pt x="20" y="4"/>
                        <a:pt x="13" y="4"/>
                        <a:pt x="8" y="4"/>
                      </a:cubicBezTo>
                      <a:cubicBezTo>
                        <a:pt x="3" y="4"/>
                        <a:pt x="0" y="4"/>
                        <a:pt x="0" y="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9" name="Freeform 88"/>
                <p:cNvSpPr/>
                <p:nvPr/>
              </p:nvSpPr>
              <p:spPr bwMode="auto">
                <a:xfrm>
                  <a:off x="5742" y="9048"/>
                  <a:ext cx="1989" cy="202"/>
                </a:xfrm>
                <a:custGeom>
                  <a:avLst/>
                  <a:gdLst>
                    <a:gd name="T0" fmla="*/ 2 w 376"/>
                    <a:gd name="T1" fmla="*/ 27 h 38"/>
                    <a:gd name="T2" fmla="*/ 6 w 376"/>
                    <a:gd name="T3" fmla="*/ 29 h 38"/>
                    <a:gd name="T4" fmla="*/ 16 w 376"/>
                    <a:gd name="T5" fmla="*/ 32 h 38"/>
                    <a:gd name="T6" fmla="*/ 20 w 376"/>
                    <a:gd name="T7" fmla="*/ 33 h 38"/>
                    <a:gd name="T8" fmla="*/ 24 w 376"/>
                    <a:gd name="T9" fmla="*/ 34 h 38"/>
                    <a:gd name="T10" fmla="*/ 33 w 376"/>
                    <a:gd name="T11" fmla="*/ 35 h 38"/>
                    <a:gd name="T12" fmla="*/ 53 w 376"/>
                    <a:gd name="T13" fmla="*/ 30 h 38"/>
                    <a:gd name="T14" fmla="*/ 80 w 376"/>
                    <a:gd name="T15" fmla="*/ 17 h 38"/>
                    <a:gd name="T16" fmla="*/ 113 w 376"/>
                    <a:gd name="T17" fmla="*/ 5 h 38"/>
                    <a:gd name="T18" fmla="*/ 151 w 376"/>
                    <a:gd name="T19" fmla="*/ 0 h 38"/>
                    <a:gd name="T20" fmla="*/ 171 w 376"/>
                    <a:gd name="T21" fmla="*/ 2 h 38"/>
                    <a:gd name="T22" fmla="*/ 176 w 376"/>
                    <a:gd name="T23" fmla="*/ 3 h 38"/>
                    <a:gd name="T24" fmla="*/ 181 w 376"/>
                    <a:gd name="T25" fmla="*/ 5 h 38"/>
                    <a:gd name="T26" fmla="*/ 190 w 376"/>
                    <a:gd name="T27" fmla="*/ 8 h 38"/>
                    <a:gd name="T28" fmla="*/ 223 w 376"/>
                    <a:gd name="T29" fmla="*/ 22 h 38"/>
                    <a:gd name="T30" fmla="*/ 255 w 376"/>
                    <a:gd name="T31" fmla="*/ 27 h 38"/>
                    <a:gd name="T32" fmla="*/ 286 w 376"/>
                    <a:gd name="T33" fmla="*/ 25 h 38"/>
                    <a:gd name="T34" fmla="*/ 313 w 376"/>
                    <a:gd name="T35" fmla="*/ 18 h 38"/>
                    <a:gd name="T36" fmla="*/ 337 w 376"/>
                    <a:gd name="T37" fmla="*/ 9 h 38"/>
                    <a:gd name="T38" fmla="*/ 358 w 376"/>
                    <a:gd name="T39" fmla="*/ 4 h 38"/>
                    <a:gd name="T40" fmla="*/ 371 w 376"/>
                    <a:gd name="T41" fmla="*/ 2 h 38"/>
                    <a:gd name="T42" fmla="*/ 376 w 376"/>
                    <a:gd name="T43" fmla="*/ 2 h 38"/>
                    <a:gd name="T44" fmla="*/ 376 w 376"/>
                    <a:gd name="T45" fmla="*/ 6 h 38"/>
                    <a:gd name="T46" fmla="*/ 371 w 376"/>
                    <a:gd name="T47" fmla="*/ 6 h 38"/>
                    <a:gd name="T48" fmla="*/ 358 w 376"/>
                    <a:gd name="T49" fmla="*/ 7 h 38"/>
                    <a:gd name="T50" fmla="*/ 338 w 376"/>
                    <a:gd name="T51" fmla="*/ 12 h 38"/>
                    <a:gd name="T52" fmla="*/ 314 w 376"/>
                    <a:gd name="T53" fmla="*/ 21 h 38"/>
                    <a:gd name="T54" fmla="*/ 287 w 376"/>
                    <a:gd name="T55" fmla="*/ 29 h 38"/>
                    <a:gd name="T56" fmla="*/ 255 w 376"/>
                    <a:gd name="T57" fmla="*/ 31 h 38"/>
                    <a:gd name="T58" fmla="*/ 222 w 376"/>
                    <a:gd name="T59" fmla="*/ 26 h 38"/>
                    <a:gd name="T60" fmla="*/ 189 w 376"/>
                    <a:gd name="T61" fmla="*/ 12 h 38"/>
                    <a:gd name="T62" fmla="*/ 151 w 376"/>
                    <a:gd name="T63" fmla="*/ 4 h 38"/>
                    <a:gd name="T64" fmla="*/ 114 w 376"/>
                    <a:gd name="T65" fmla="*/ 9 h 38"/>
                    <a:gd name="T66" fmla="*/ 81 w 376"/>
                    <a:gd name="T67" fmla="*/ 20 h 38"/>
                    <a:gd name="T68" fmla="*/ 55 w 376"/>
                    <a:gd name="T69" fmla="*/ 33 h 38"/>
                    <a:gd name="T70" fmla="*/ 33 w 376"/>
                    <a:gd name="T71" fmla="*/ 38 h 38"/>
                    <a:gd name="T72" fmla="*/ 23 w 376"/>
                    <a:gd name="T73" fmla="*/ 38 h 38"/>
                    <a:gd name="T74" fmla="*/ 19 w 376"/>
                    <a:gd name="T75" fmla="*/ 37 h 38"/>
                    <a:gd name="T76" fmla="*/ 15 w 376"/>
                    <a:gd name="T77" fmla="*/ 36 h 38"/>
                    <a:gd name="T78" fmla="*/ 4 w 376"/>
                    <a:gd name="T79" fmla="*/ 32 h 38"/>
                    <a:gd name="T80" fmla="*/ 0 w 376"/>
                    <a:gd name="T81" fmla="*/ 31 h 38"/>
                    <a:gd name="T82" fmla="*/ 2 w 376"/>
                    <a:gd name="T83" fmla="*/ 2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76" h="38">
                      <a:moveTo>
                        <a:pt x="2" y="27"/>
                      </a:moveTo>
                      <a:cubicBezTo>
                        <a:pt x="2" y="27"/>
                        <a:pt x="3" y="28"/>
                        <a:pt x="6" y="29"/>
                      </a:cubicBezTo>
                      <a:cubicBezTo>
                        <a:pt x="8" y="30"/>
                        <a:pt x="12" y="31"/>
                        <a:pt x="16" y="32"/>
                      </a:cubicBezTo>
                      <a:cubicBezTo>
                        <a:pt x="18" y="33"/>
                        <a:pt x="19" y="33"/>
                        <a:pt x="20" y="33"/>
                      </a:cubicBezTo>
                      <a:cubicBezTo>
                        <a:pt x="21" y="33"/>
                        <a:pt x="23" y="34"/>
                        <a:pt x="24" y="34"/>
                      </a:cubicBezTo>
                      <a:cubicBezTo>
                        <a:pt x="27" y="35"/>
                        <a:pt x="30" y="35"/>
                        <a:pt x="33" y="35"/>
                      </a:cubicBezTo>
                      <a:cubicBezTo>
                        <a:pt x="39" y="35"/>
                        <a:pt x="46" y="33"/>
                        <a:pt x="53" y="30"/>
                      </a:cubicBezTo>
                      <a:cubicBezTo>
                        <a:pt x="61" y="27"/>
                        <a:pt x="70" y="22"/>
                        <a:pt x="80" y="17"/>
                      </a:cubicBezTo>
                      <a:cubicBezTo>
                        <a:pt x="90" y="12"/>
                        <a:pt x="101" y="8"/>
                        <a:pt x="113" y="5"/>
                      </a:cubicBezTo>
                      <a:cubicBezTo>
                        <a:pt x="125" y="2"/>
                        <a:pt x="137" y="0"/>
                        <a:pt x="151" y="0"/>
                      </a:cubicBezTo>
                      <a:cubicBezTo>
                        <a:pt x="157" y="0"/>
                        <a:pt x="164" y="1"/>
                        <a:pt x="171" y="2"/>
                      </a:cubicBezTo>
                      <a:cubicBezTo>
                        <a:pt x="176" y="3"/>
                        <a:pt x="176" y="3"/>
                        <a:pt x="176" y="3"/>
                      </a:cubicBezTo>
                      <a:cubicBezTo>
                        <a:pt x="178" y="4"/>
                        <a:pt x="179" y="4"/>
                        <a:pt x="181" y="5"/>
                      </a:cubicBezTo>
                      <a:cubicBezTo>
                        <a:pt x="184" y="6"/>
                        <a:pt x="187" y="7"/>
                        <a:pt x="190" y="8"/>
                      </a:cubicBezTo>
                      <a:cubicBezTo>
                        <a:pt x="202" y="14"/>
                        <a:pt x="213" y="19"/>
                        <a:pt x="223" y="22"/>
                      </a:cubicBezTo>
                      <a:cubicBezTo>
                        <a:pt x="234" y="26"/>
                        <a:pt x="244" y="27"/>
                        <a:pt x="255" y="27"/>
                      </a:cubicBezTo>
                      <a:cubicBezTo>
                        <a:pt x="266" y="27"/>
                        <a:pt x="277" y="27"/>
                        <a:pt x="286" y="25"/>
                      </a:cubicBezTo>
                      <a:cubicBezTo>
                        <a:pt x="296" y="24"/>
                        <a:pt x="305" y="21"/>
                        <a:pt x="313" y="18"/>
                      </a:cubicBezTo>
                      <a:cubicBezTo>
                        <a:pt x="321" y="14"/>
                        <a:pt x="330" y="11"/>
                        <a:pt x="337" y="9"/>
                      </a:cubicBezTo>
                      <a:cubicBezTo>
                        <a:pt x="345" y="6"/>
                        <a:pt x="352" y="5"/>
                        <a:pt x="358" y="4"/>
                      </a:cubicBezTo>
                      <a:cubicBezTo>
                        <a:pt x="363" y="3"/>
                        <a:pt x="368" y="3"/>
                        <a:pt x="371" y="2"/>
                      </a:cubicBezTo>
                      <a:cubicBezTo>
                        <a:pt x="374" y="2"/>
                        <a:pt x="376" y="2"/>
                        <a:pt x="376" y="2"/>
                      </a:cubicBezTo>
                      <a:cubicBezTo>
                        <a:pt x="376" y="6"/>
                        <a:pt x="376" y="6"/>
                        <a:pt x="376" y="6"/>
                      </a:cubicBezTo>
                      <a:cubicBezTo>
                        <a:pt x="376" y="6"/>
                        <a:pt x="374" y="6"/>
                        <a:pt x="371" y="6"/>
                      </a:cubicBezTo>
                      <a:cubicBezTo>
                        <a:pt x="368" y="6"/>
                        <a:pt x="364" y="7"/>
                        <a:pt x="358" y="7"/>
                      </a:cubicBezTo>
                      <a:cubicBezTo>
                        <a:pt x="353" y="8"/>
                        <a:pt x="346" y="10"/>
                        <a:pt x="338" y="12"/>
                      </a:cubicBezTo>
                      <a:cubicBezTo>
                        <a:pt x="331" y="14"/>
                        <a:pt x="323" y="18"/>
                        <a:pt x="314" y="21"/>
                      </a:cubicBezTo>
                      <a:cubicBezTo>
                        <a:pt x="306" y="24"/>
                        <a:pt x="297" y="27"/>
                        <a:pt x="287" y="29"/>
                      </a:cubicBezTo>
                      <a:cubicBezTo>
                        <a:pt x="277" y="31"/>
                        <a:pt x="266" y="31"/>
                        <a:pt x="255" y="31"/>
                      </a:cubicBezTo>
                      <a:cubicBezTo>
                        <a:pt x="244" y="31"/>
                        <a:pt x="233" y="29"/>
                        <a:pt x="222" y="26"/>
                      </a:cubicBezTo>
                      <a:cubicBezTo>
                        <a:pt x="211" y="22"/>
                        <a:pt x="201" y="17"/>
                        <a:pt x="189" y="12"/>
                      </a:cubicBezTo>
                      <a:cubicBezTo>
                        <a:pt x="177" y="7"/>
                        <a:pt x="163" y="3"/>
                        <a:pt x="151" y="4"/>
                      </a:cubicBezTo>
                      <a:cubicBezTo>
                        <a:pt x="138" y="4"/>
                        <a:pt x="125" y="6"/>
                        <a:pt x="114" y="9"/>
                      </a:cubicBezTo>
                      <a:cubicBezTo>
                        <a:pt x="102" y="12"/>
                        <a:pt x="91" y="16"/>
                        <a:pt x="81" y="20"/>
                      </a:cubicBezTo>
                      <a:cubicBezTo>
                        <a:pt x="71" y="25"/>
                        <a:pt x="63" y="30"/>
                        <a:pt x="55" y="33"/>
                      </a:cubicBezTo>
                      <a:cubicBezTo>
                        <a:pt x="47" y="37"/>
                        <a:pt x="39" y="38"/>
                        <a:pt x="33" y="38"/>
                      </a:cubicBezTo>
                      <a:cubicBezTo>
                        <a:pt x="29" y="38"/>
                        <a:pt x="26" y="38"/>
                        <a:pt x="23" y="38"/>
                      </a:cubicBezTo>
                      <a:cubicBezTo>
                        <a:pt x="22" y="37"/>
                        <a:pt x="21" y="37"/>
                        <a:pt x="19" y="37"/>
                      </a:cubicBezTo>
                      <a:cubicBezTo>
                        <a:pt x="18" y="37"/>
                        <a:pt x="17" y="36"/>
                        <a:pt x="15" y="36"/>
                      </a:cubicBezTo>
                      <a:cubicBezTo>
                        <a:pt x="11" y="35"/>
                        <a:pt x="7" y="33"/>
                        <a:pt x="4" y="32"/>
                      </a:cubicBezTo>
                      <a:cubicBezTo>
                        <a:pt x="2" y="31"/>
                        <a:pt x="0" y="31"/>
                        <a:pt x="0" y="31"/>
                      </a:cubicBezTo>
                      <a:lnTo>
                        <a:pt x="2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0" name="Freeform 89"/>
                <p:cNvSpPr/>
                <p:nvPr/>
              </p:nvSpPr>
              <p:spPr bwMode="auto">
                <a:xfrm>
                  <a:off x="6769" y="9128"/>
                  <a:ext cx="963" cy="155"/>
                </a:xfrm>
                <a:custGeom>
                  <a:avLst/>
                  <a:gdLst>
                    <a:gd name="T0" fmla="*/ 2 w 182"/>
                    <a:gd name="T1" fmla="*/ 10 h 29"/>
                    <a:gd name="T2" fmla="*/ 9 w 182"/>
                    <a:gd name="T3" fmla="*/ 14 h 29"/>
                    <a:gd name="T4" fmla="*/ 29 w 182"/>
                    <a:gd name="T5" fmla="*/ 21 h 29"/>
                    <a:gd name="T6" fmla="*/ 43 w 182"/>
                    <a:gd name="T7" fmla="*/ 24 h 29"/>
                    <a:gd name="T8" fmla="*/ 59 w 182"/>
                    <a:gd name="T9" fmla="*/ 25 h 29"/>
                    <a:gd name="T10" fmla="*/ 93 w 182"/>
                    <a:gd name="T11" fmla="*/ 23 h 29"/>
                    <a:gd name="T12" fmla="*/ 126 w 182"/>
                    <a:gd name="T13" fmla="*/ 14 h 29"/>
                    <a:gd name="T14" fmla="*/ 154 w 182"/>
                    <a:gd name="T15" fmla="*/ 4 h 29"/>
                    <a:gd name="T16" fmla="*/ 174 w 182"/>
                    <a:gd name="T17" fmla="*/ 1 h 29"/>
                    <a:gd name="T18" fmla="*/ 180 w 182"/>
                    <a:gd name="T19" fmla="*/ 0 h 29"/>
                    <a:gd name="T20" fmla="*/ 182 w 182"/>
                    <a:gd name="T21" fmla="*/ 0 h 29"/>
                    <a:gd name="T22" fmla="*/ 182 w 182"/>
                    <a:gd name="T23" fmla="*/ 4 h 29"/>
                    <a:gd name="T24" fmla="*/ 180 w 182"/>
                    <a:gd name="T25" fmla="*/ 4 h 29"/>
                    <a:gd name="T26" fmla="*/ 175 w 182"/>
                    <a:gd name="T27" fmla="*/ 4 h 29"/>
                    <a:gd name="T28" fmla="*/ 155 w 182"/>
                    <a:gd name="T29" fmla="*/ 8 h 29"/>
                    <a:gd name="T30" fmla="*/ 128 w 182"/>
                    <a:gd name="T31" fmla="*/ 17 h 29"/>
                    <a:gd name="T32" fmla="*/ 94 w 182"/>
                    <a:gd name="T33" fmla="*/ 27 h 29"/>
                    <a:gd name="T34" fmla="*/ 59 w 182"/>
                    <a:gd name="T35" fmla="*/ 29 h 29"/>
                    <a:gd name="T36" fmla="*/ 43 w 182"/>
                    <a:gd name="T37" fmla="*/ 28 h 29"/>
                    <a:gd name="T38" fmla="*/ 28 w 182"/>
                    <a:gd name="T39" fmla="*/ 24 h 29"/>
                    <a:gd name="T40" fmla="*/ 16 w 182"/>
                    <a:gd name="T41" fmla="*/ 21 h 29"/>
                    <a:gd name="T42" fmla="*/ 8 w 182"/>
                    <a:gd name="T43" fmla="*/ 17 h 29"/>
                    <a:gd name="T44" fmla="*/ 0 w 182"/>
                    <a:gd name="T45" fmla="*/ 14 h 29"/>
                    <a:gd name="T46" fmla="*/ 2 w 182"/>
                    <a:gd name="T47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2" h="29">
                      <a:moveTo>
                        <a:pt x="2" y="10"/>
                      </a:moveTo>
                      <a:cubicBezTo>
                        <a:pt x="2" y="10"/>
                        <a:pt x="4" y="11"/>
                        <a:pt x="9" y="14"/>
                      </a:cubicBezTo>
                      <a:cubicBezTo>
                        <a:pt x="14" y="16"/>
                        <a:pt x="21" y="19"/>
                        <a:pt x="29" y="21"/>
                      </a:cubicBezTo>
                      <a:cubicBezTo>
                        <a:pt x="33" y="22"/>
                        <a:pt x="38" y="23"/>
                        <a:pt x="43" y="24"/>
                      </a:cubicBezTo>
                      <a:cubicBezTo>
                        <a:pt x="48" y="25"/>
                        <a:pt x="53" y="25"/>
                        <a:pt x="59" y="25"/>
                      </a:cubicBezTo>
                      <a:cubicBezTo>
                        <a:pt x="70" y="26"/>
                        <a:pt x="82" y="25"/>
                        <a:pt x="93" y="23"/>
                      </a:cubicBezTo>
                      <a:cubicBezTo>
                        <a:pt x="105" y="22"/>
                        <a:pt x="116" y="18"/>
                        <a:pt x="126" y="14"/>
                      </a:cubicBezTo>
                      <a:cubicBezTo>
                        <a:pt x="137" y="10"/>
                        <a:pt x="146" y="6"/>
                        <a:pt x="154" y="4"/>
                      </a:cubicBezTo>
                      <a:cubicBezTo>
                        <a:pt x="162" y="2"/>
                        <a:pt x="169" y="1"/>
                        <a:pt x="174" y="1"/>
                      </a:cubicBezTo>
                      <a:cubicBezTo>
                        <a:pt x="177" y="1"/>
                        <a:pt x="179" y="0"/>
                        <a:pt x="180" y="0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82" y="4"/>
                        <a:pt x="182" y="4"/>
                        <a:pt x="182" y="4"/>
                      </a:cubicBezTo>
                      <a:cubicBezTo>
                        <a:pt x="182" y="4"/>
                        <a:pt x="182" y="4"/>
                        <a:pt x="180" y="4"/>
                      </a:cubicBezTo>
                      <a:cubicBezTo>
                        <a:pt x="179" y="4"/>
                        <a:pt x="177" y="4"/>
                        <a:pt x="175" y="4"/>
                      </a:cubicBezTo>
                      <a:cubicBezTo>
                        <a:pt x="170" y="5"/>
                        <a:pt x="163" y="6"/>
                        <a:pt x="155" y="8"/>
                      </a:cubicBezTo>
                      <a:cubicBezTo>
                        <a:pt x="147" y="9"/>
                        <a:pt x="138" y="13"/>
                        <a:pt x="128" y="17"/>
                      </a:cubicBezTo>
                      <a:cubicBezTo>
                        <a:pt x="118" y="21"/>
                        <a:pt x="106" y="25"/>
                        <a:pt x="94" y="27"/>
                      </a:cubicBezTo>
                      <a:cubicBezTo>
                        <a:pt x="82" y="29"/>
                        <a:pt x="70" y="29"/>
                        <a:pt x="59" y="29"/>
                      </a:cubicBezTo>
                      <a:cubicBezTo>
                        <a:pt x="53" y="29"/>
                        <a:pt x="48" y="28"/>
                        <a:pt x="43" y="28"/>
                      </a:cubicBezTo>
                      <a:cubicBezTo>
                        <a:pt x="37" y="27"/>
                        <a:pt x="33" y="26"/>
                        <a:pt x="28" y="24"/>
                      </a:cubicBezTo>
                      <a:cubicBezTo>
                        <a:pt x="24" y="23"/>
                        <a:pt x="20" y="22"/>
                        <a:pt x="16" y="21"/>
                      </a:cubicBezTo>
                      <a:cubicBezTo>
                        <a:pt x="13" y="19"/>
                        <a:pt x="10" y="18"/>
                        <a:pt x="8" y="17"/>
                      </a:cubicBezTo>
                      <a:cubicBezTo>
                        <a:pt x="3" y="15"/>
                        <a:pt x="0" y="14"/>
                        <a:pt x="0" y="14"/>
                      </a:cubicBezTo>
                      <a:lnTo>
                        <a:pt x="2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1" name="Freeform 90"/>
                <p:cNvSpPr>
                  <a:spLocks noEditPoints="1"/>
                </p:cNvSpPr>
                <p:nvPr/>
              </p:nvSpPr>
              <p:spPr bwMode="auto">
                <a:xfrm>
                  <a:off x="6715" y="9140"/>
                  <a:ext cx="75" cy="79"/>
                </a:xfrm>
                <a:custGeom>
                  <a:avLst/>
                  <a:gdLst>
                    <a:gd name="T0" fmla="*/ 1 w 14"/>
                    <a:gd name="T1" fmla="*/ 5 h 15"/>
                    <a:gd name="T2" fmla="*/ 4 w 14"/>
                    <a:gd name="T3" fmla="*/ 13 h 15"/>
                    <a:gd name="T4" fmla="*/ 13 w 14"/>
                    <a:gd name="T5" fmla="*/ 10 h 15"/>
                    <a:gd name="T6" fmla="*/ 10 w 14"/>
                    <a:gd name="T7" fmla="*/ 2 h 15"/>
                    <a:gd name="T8" fmla="*/ 1 w 14"/>
                    <a:gd name="T9" fmla="*/ 5 h 15"/>
                    <a:gd name="T10" fmla="*/ 4 w 14"/>
                    <a:gd name="T11" fmla="*/ 6 h 15"/>
                    <a:gd name="T12" fmla="*/ 8 w 14"/>
                    <a:gd name="T13" fmla="*/ 5 h 15"/>
                    <a:gd name="T14" fmla="*/ 10 w 14"/>
                    <a:gd name="T15" fmla="*/ 9 h 15"/>
                    <a:gd name="T16" fmla="*/ 6 w 14"/>
                    <a:gd name="T17" fmla="*/ 10 h 15"/>
                    <a:gd name="T18" fmla="*/ 4 w 14"/>
                    <a:gd name="T19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" y="5"/>
                      </a:moveTo>
                      <a:cubicBezTo>
                        <a:pt x="0" y="8"/>
                        <a:pt x="1" y="12"/>
                        <a:pt x="4" y="13"/>
                      </a:cubicBezTo>
                      <a:cubicBezTo>
                        <a:pt x="8" y="15"/>
                        <a:pt x="11" y="14"/>
                        <a:pt x="13" y="10"/>
                      </a:cubicBezTo>
                      <a:cubicBezTo>
                        <a:pt x="14" y="7"/>
                        <a:pt x="13" y="3"/>
                        <a:pt x="10" y="2"/>
                      </a:cubicBezTo>
                      <a:cubicBezTo>
                        <a:pt x="6" y="0"/>
                        <a:pt x="3" y="2"/>
                        <a:pt x="1" y="5"/>
                      </a:cubicBezTo>
                      <a:close/>
                      <a:moveTo>
                        <a:pt x="4" y="6"/>
                      </a:moveTo>
                      <a:cubicBezTo>
                        <a:pt x="5" y="5"/>
                        <a:pt x="7" y="4"/>
                        <a:pt x="8" y="5"/>
                      </a:cubicBezTo>
                      <a:cubicBezTo>
                        <a:pt x="10" y="6"/>
                        <a:pt x="10" y="7"/>
                        <a:pt x="10" y="9"/>
                      </a:cubicBez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4" y="9"/>
                        <a:pt x="4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2" name="Freeform 91"/>
                <p:cNvSpPr/>
                <p:nvPr/>
              </p:nvSpPr>
              <p:spPr bwMode="auto">
                <a:xfrm>
                  <a:off x="5720" y="9118"/>
                  <a:ext cx="975" cy="202"/>
                </a:xfrm>
                <a:custGeom>
                  <a:avLst/>
                  <a:gdLst>
                    <a:gd name="T0" fmla="*/ 1 w 184"/>
                    <a:gd name="T1" fmla="*/ 27 h 38"/>
                    <a:gd name="T2" fmla="*/ 9 w 184"/>
                    <a:gd name="T3" fmla="*/ 30 h 38"/>
                    <a:gd name="T4" fmla="*/ 31 w 184"/>
                    <a:gd name="T5" fmla="*/ 35 h 38"/>
                    <a:gd name="T6" fmla="*/ 38 w 184"/>
                    <a:gd name="T7" fmla="*/ 35 h 38"/>
                    <a:gd name="T8" fmla="*/ 46 w 184"/>
                    <a:gd name="T9" fmla="*/ 34 h 38"/>
                    <a:gd name="T10" fmla="*/ 62 w 184"/>
                    <a:gd name="T11" fmla="*/ 29 h 38"/>
                    <a:gd name="T12" fmla="*/ 93 w 184"/>
                    <a:gd name="T13" fmla="*/ 14 h 38"/>
                    <a:gd name="T14" fmla="*/ 126 w 184"/>
                    <a:gd name="T15" fmla="*/ 4 h 38"/>
                    <a:gd name="T16" fmla="*/ 155 w 184"/>
                    <a:gd name="T17" fmla="*/ 0 h 38"/>
                    <a:gd name="T18" fmla="*/ 176 w 184"/>
                    <a:gd name="T19" fmla="*/ 3 h 38"/>
                    <a:gd name="T20" fmla="*/ 184 w 184"/>
                    <a:gd name="T21" fmla="*/ 5 h 38"/>
                    <a:gd name="T22" fmla="*/ 182 w 184"/>
                    <a:gd name="T23" fmla="*/ 9 h 38"/>
                    <a:gd name="T24" fmla="*/ 181 w 184"/>
                    <a:gd name="T25" fmla="*/ 8 h 38"/>
                    <a:gd name="T26" fmla="*/ 175 w 184"/>
                    <a:gd name="T27" fmla="*/ 6 h 38"/>
                    <a:gd name="T28" fmla="*/ 155 w 184"/>
                    <a:gd name="T29" fmla="*/ 4 h 38"/>
                    <a:gd name="T30" fmla="*/ 127 w 184"/>
                    <a:gd name="T31" fmla="*/ 7 h 38"/>
                    <a:gd name="T32" fmla="*/ 95 w 184"/>
                    <a:gd name="T33" fmla="*/ 18 h 38"/>
                    <a:gd name="T34" fmla="*/ 63 w 184"/>
                    <a:gd name="T35" fmla="*/ 33 h 38"/>
                    <a:gd name="T36" fmla="*/ 46 w 184"/>
                    <a:gd name="T37" fmla="*/ 38 h 38"/>
                    <a:gd name="T38" fmla="*/ 38 w 184"/>
                    <a:gd name="T39" fmla="*/ 38 h 38"/>
                    <a:gd name="T40" fmla="*/ 30 w 184"/>
                    <a:gd name="T41" fmla="*/ 38 h 38"/>
                    <a:gd name="T42" fmla="*/ 8 w 184"/>
                    <a:gd name="T43" fmla="*/ 33 h 38"/>
                    <a:gd name="T44" fmla="*/ 0 w 184"/>
                    <a:gd name="T45" fmla="*/ 30 h 38"/>
                    <a:gd name="T46" fmla="*/ 1 w 184"/>
                    <a:gd name="T47" fmla="*/ 2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38">
                      <a:moveTo>
                        <a:pt x="1" y="27"/>
                      </a:moveTo>
                      <a:cubicBezTo>
                        <a:pt x="1" y="27"/>
                        <a:pt x="4" y="28"/>
                        <a:pt x="9" y="30"/>
                      </a:cubicBezTo>
                      <a:cubicBezTo>
                        <a:pt x="14" y="31"/>
                        <a:pt x="21" y="34"/>
                        <a:pt x="31" y="35"/>
                      </a:cubicBezTo>
                      <a:cubicBezTo>
                        <a:pt x="33" y="35"/>
                        <a:pt x="35" y="35"/>
                        <a:pt x="38" y="35"/>
                      </a:cubicBezTo>
                      <a:cubicBezTo>
                        <a:pt x="40" y="35"/>
                        <a:pt x="43" y="35"/>
                        <a:pt x="46" y="34"/>
                      </a:cubicBezTo>
                      <a:cubicBezTo>
                        <a:pt x="51" y="33"/>
                        <a:pt x="56" y="32"/>
                        <a:pt x="62" y="29"/>
                      </a:cubicBezTo>
                      <a:cubicBezTo>
                        <a:pt x="72" y="25"/>
                        <a:pt x="82" y="19"/>
                        <a:pt x="93" y="14"/>
                      </a:cubicBezTo>
                      <a:cubicBezTo>
                        <a:pt x="104" y="9"/>
                        <a:pt x="115" y="6"/>
                        <a:pt x="126" y="4"/>
                      </a:cubicBezTo>
                      <a:cubicBezTo>
                        <a:pt x="137" y="1"/>
                        <a:pt x="147" y="0"/>
                        <a:pt x="155" y="0"/>
                      </a:cubicBezTo>
                      <a:cubicBezTo>
                        <a:pt x="164" y="0"/>
                        <a:pt x="171" y="2"/>
                        <a:pt x="176" y="3"/>
                      </a:cubicBezTo>
                      <a:cubicBezTo>
                        <a:pt x="181" y="4"/>
                        <a:pt x="184" y="5"/>
                        <a:pt x="184" y="5"/>
                      </a:cubicBezTo>
                      <a:cubicBezTo>
                        <a:pt x="182" y="9"/>
                        <a:pt x="182" y="9"/>
                        <a:pt x="182" y="9"/>
                      </a:cubicBezTo>
                      <a:cubicBezTo>
                        <a:pt x="182" y="9"/>
                        <a:pt x="182" y="8"/>
                        <a:pt x="181" y="8"/>
                      </a:cubicBezTo>
                      <a:cubicBezTo>
                        <a:pt x="179" y="8"/>
                        <a:pt x="177" y="7"/>
                        <a:pt x="175" y="6"/>
                      </a:cubicBezTo>
                      <a:cubicBezTo>
                        <a:pt x="170" y="5"/>
                        <a:pt x="164" y="4"/>
                        <a:pt x="155" y="4"/>
                      </a:cubicBezTo>
                      <a:cubicBezTo>
                        <a:pt x="147" y="4"/>
                        <a:pt x="137" y="5"/>
                        <a:pt x="127" y="7"/>
                      </a:cubicBezTo>
                      <a:cubicBezTo>
                        <a:pt x="116" y="9"/>
                        <a:pt x="105" y="13"/>
                        <a:pt x="95" y="18"/>
                      </a:cubicBezTo>
                      <a:cubicBezTo>
                        <a:pt x="84" y="22"/>
                        <a:pt x="74" y="28"/>
                        <a:pt x="63" y="33"/>
                      </a:cubicBezTo>
                      <a:cubicBezTo>
                        <a:pt x="58" y="35"/>
                        <a:pt x="52" y="37"/>
                        <a:pt x="46" y="38"/>
                      </a:cubicBezTo>
                      <a:cubicBezTo>
                        <a:pt x="43" y="38"/>
                        <a:pt x="41" y="38"/>
                        <a:pt x="38" y="38"/>
                      </a:cubicBezTo>
                      <a:cubicBezTo>
                        <a:pt x="35" y="38"/>
                        <a:pt x="33" y="38"/>
                        <a:pt x="30" y="38"/>
                      </a:cubicBezTo>
                      <a:cubicBezTo>
                        <a:pt x="21" y="37"/>
                        <a:pt x="13" y="35"/>
                        <a:pt x="8" y="33"/>
                      </a:cubicBezTo>
                      <a:cubicBezTo>
                        <a:pt x="3" y="31"/>
                        <a:pt x="0" y="30"/>
                        <a:pt x="0" y="30"/>
                      </a:cubicBezTo>
                      <a:lnTo>
                        <a:pt x="1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>
                <a:off x="11845" y="5294"/>
                <a:ext cx="756" cy="350"/>
                <a:chOff x="11384" y="8954"/>
                <a:chExt cx="756" cy="350"/>
              </a:xfrm>
            </p:grpSpPr>
            <p:sp>
              <p:nvSpPr>
                <p:cNvPr id="117" name="Freeform 96"/>
                <p:cNvSpPr/>
                <p:nvPr/>
              </p:nvSpPr>
              <p:spPr bwMode="auto">
                <a:xfrm>
                  <a:off x="11384" y="9134"/>
                  <a:ext cx="757" cy="170"/>
                </a:xfrm>
                <a:custGeom>
                  <a:avLst/>
                  <a:gdLst>
                    <a:gd name="T0" fmla="*/ 138 w 143"/>
                    <a:gd name="T1" fmla="*/ 0 h 32"/>
                    <a:gd name="T2" fmla="*/ 3 w 143"/>
                    <a:gd name="T3" fmla="*/ 0 h 32"/>
                    <a:gd name="T4" fmla="*/ 0 w 143"/>
                    <a:gd name="T5" fmla="*/ 3 h 32"/>
                    <a:gd name="T6" fmla="*/ 3 w 143"/>
                    <a:gd name="T7" fmla="*/ 6 h 32"/>
                    <a:gd name="T8" fmla="*/ 4 w 143"/>
                    <a:gd name="T9" fmla="*/ 6 h 32"/>
                    <a:gd name="T10" fmla="*/ 128 w 143"/>
                    <a:gd name="T11" fmla="*/ 6 h 32"/>
                    <a:gd name="T12" fmla="*/ 135 w 143"/>
                    <a:gd name="T13" fmla="*/ 6 h 32"/>
                    <a:gd name="T14" fmla="*/ 138 w 143"/>
                    <a:gd name="T15" fmla="*/ 9 h 32"/>
                    <a:gd name="T16" fmla="*/ 138 w 143"/>
                    <a:gd name="T17" fmla="*/ 23 h 32"/>
                    <a:gd name="T18" fmla="*/ 135 w 143"/>
                    <a:gd name="T19" fmla="*/ 26 h 32"/>
                    <a:gd name="T20" fmla="*/ 128 w 143"/>
                    <a:gd name="T21" fmla="*/ 26 h 32"/>
                    <a:gd name="T22" fmla="*/ 4 w 143"/>
                    <a:gd name="T23" fmla="*/ 26 h 32"/>
                    <a:gd name="T24" fmla="*/ 3 w 143"/>
                    <a:gd name="T25" fmla="*/ 26 h 32"/>
                    <a:gd name="T26" fmla="*/ 0 w 143"/>
                    <a:gd name="T27" fmla="*/ 29 h 32"/>
                    <a:gd name="T28" fmla="*/ 3 w 143"/>
                    <a:gd name="T29" fmla="*/ 32 h 32"/>
                    <a:gd name="T30" fmla="*/ 138 w 143"/>
                    <a:gd name="T31" fmla="*/ 32 h 32"/>
                    <a:gd name="T32" fmla="*/ 143 w 143"/>
                    <a:gd name="T33" fmla="*/ 26 h 32"/>
                    <a:gd name="T34" fmla="*/ 143 w 143"/>
                    <a:gd name="T35" fmla="*/ 6 h 32"/>
                    <a:gd name="T36" fmla="*/ 138 w 143"/>
                    <a:gd name="T3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3" h="32">
                      <a:moveTo>
                        <a:pt x="138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2"/>
                        <a:pt x="0" y="3"/>
                      </a:cubicBezTo>
                      <a:cubicBezTo>
                        <a:pt x="0" y="5"/>
                        <a:pt x="2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128" y="6"/>
                        <a:pt x="128" y="6"/>
                        <a:pt x="128" y="6"/>
                      </a:cubicBezTo>
                      <a:cubicBezTo>
                        <a:pt x="135" y="6"/>
                        <a:pt x="135" y="6"/>
                        <a:pt x="135" y="6"/>
                      </a:cubicBezTo>
                      <a:cubicBezTo>
                        <a:pt x="136" y="6"/>
                        <a:pt x="138" y="8"/>
                        <a:pt x="138" y="9"/>
                      </a:cubicBezTo>
                      <a:cubicBezTo>
                        <a:pt x="138" y="23"/>
                        <a:pt x="138" y="23"/>
                        <a:pt x="138" y="23"/>
                      </a:cubicBezTo>
                      <a:cubicBezTo>
                        <a:pt x="138" y="25"/>
                        <a:pt x="136" y="26"/>
                        <a:pt x="135" y="26"/>
                      </a:cubicBezTo>
                      <a:cubicBezTo>
                        <a:pt x="128" y="26"/>
                        <a:pt x="128" y="26"/>
                        <a:pt x="128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" y="26"/>
                        <a:pt x="0" y="28"/>
                        <a:pt x="0" y="29"/>
                      </a:cubicBezTo>
                      <a:cubicBezTo>
                        <a:pt x="0" y="31"/>
                        <a:pt x="2" y="32"/>
                        <a:pt x="3" y="32"/>
                      </a:cubicBezTo>
                      <a:cubicBezTo>
                        <a:pt x="138" y="32"/>
                        <a:pt x="138" y="32"/>
                        <a:pt x="138" y="32"/>
                      </a:cubicBezTo>
                      <a:cubicBezTo>
                        <a:pt x="141" y="32"/>
                        <a:pt x="143" y="30"/>
                        <a:pt x="143" y="26"/>
                      </a:cubicBezTo>
                      <a:cubicBezTo>
                        <a:pt x="143" y="6"/>
                        <a:pt x="143" y="6"/>
                        <a:pt x="143" y="6"/>
                      </a:cubicBezTo>
                      <a:cubicBezTo>
                        <a:pt x="143" y="3"/>
                        <a:pt x="141" y="0"/>
                        <a:pt x="13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108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8" name="Freeform 97"/>
                <p:cNvSpPr/>
                <p:nvPr/>
              </p:nvSpPr>
              <p:spPr bwMode="auto">
                <a:xfrm>
                  <a:off x="11427" y="8954"/>
                  <a:ext cx="678" cy="164"/>
                </a:xfrm>
                <a:custGeom>
                  <a:avLst/>
                  <a:gdLst>
                    <a:gd name="T0" fmla="*/ 125 w 128"/>
                    <a:gd name="T1" fmla="*/ 25 h 31"/>
                    <a:gd name="T2" fmla="*/ 124 w 128"/>
                    <a:gd name="T3" fmla="*/ 25 h 31"/>
                    <a:gd name="T4" fmla="*/ 16 w 128"/>
                    <a:gd name="T5" fmla="*/ 25 h 31"/>
                    <a:gd name="T6" fmla="*/ 9 w 128"/>
                    <a:gd name="T7" fmla="*/ 25 h 31"/>
                    <a:gd name="T8" fmla="*/ 6 w 128"/>
                    <a:gd name="T9" fmla="*/ 23 h 31"/>
                    <a:gd name="T10" fmla="*/ 6 w 128"/>
                    <a:gd name="T11" fmla="*/ 9 h 31"/>
                    <a:gd name="T12" fmla="*/ 9 w 128"/>
                    <a:gd name="T13" fmla="*/ 6 h 31"/>
                    <a:gd name="T14" fmla="*/ 16 w 128"/>
                    <a:gd name="T15" fmla="*/ 6 h 31"/>
                    <a:gd name="T16" fmla="*/ 124 w 128"/>
                    <a:gd name="T17" fmla="*/ 6 h 31"/>
                    <a:gd name="T18" fmla="*/ 125 w 128"/>
                    <a:gd name="T19" fmla="*/ 6 h 31"/>
                    <a:gd name="T20" fmla="*/ 128 w 128"/>
                    <a:gd name="T21" fmla="*/ 3 h 31"/>
                    <a:gd name="T22" fmla="*/ 125 w 128"/>
                    <a:gd name="T23" fmla="*/ 0 h 31"/>
                    <a:gd name="T24" fmla="*/ 6 w 128"/>
                    <a:gd name="T25" fmla="*/ 0 h 31"/>
                    <a:gd name="T26" fmla="*/ 0 w 128"/>
                    <a:gd name="T27" fmla="*/ 6 h 31"/>
                    <a:gd name="T28" fmla="*/ 0 w 128"/>
                    <a:gd name="T29" fmla="*/ 25 h 31"/>
                    <a:gd name="T30" fmla="*/ 6 w 128"/>
                    <a:gd name="T31" fmla="*/ 31 h 31"/>
                    <a:gd name="T32" fmla="*/ 125 w 128"/>
                    <a:gd name="T33" fmla="*/ 31 h 31"/>
                    <a:gd name="T34" fmla="*/ 128 w 128"/>
                    <a:gd name="T35" fmla="*/ 28 h 31"/>
                    <a:gd name="T36" fmla="*/ 125 w 128"/>
                    <a:gd name="T37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8" h="31">
                      <a:moveTo>
                        <a:pt x="125" y="25"/>
                      </a:moveTo>
                      <a:cubicBezTo>
                        <a:pt x="124" y="25"/>
                        <a:pt x="124" y="25"/>
                        <a:pt x="124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7" y="25"/>
                        <a:pt x="6" y="24"/>
                        <a:pt x="6" y="23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7"/>
                        <a:pt x="7" y="6"/>
                        <a:pt x="9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24" y="6"/>
                        <a:pt x="124" y="6"/>
                        <a:pt x="124" y="6"/>
                      </a:cubicBezTo>
                      <a:cubicBezTo>
                        <a:pt x="125" y="6"/>
                        <a:pt x="125" y="6"/>
                        <a:pt x="125" y="6"/>
                      </a:cubicBezTo>
                      <a:cubicBezTo>
                        <a:pt x="127" y="6"/>
                        <a:pt x="128" y="4"/>
                        <a:pt x="128" y="3"/>
                      </a:cubicBezTo>
                      <a:cubicBezTo>
                        <a:pt x="128" y="1"/>
                        <a:pt x="127" y="0"/>
                        <a:pt x="125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9"/>
                        <a:pt x="2" y="31"/>
                        <a:pt x="6" y="31"/>
                      </a:cubicBezTo>
                      <a:cubicBezTo>
                        <a:pt x="125" y="31"/>
                        <a:pt x="125" y="31"/>
                        <a:pt x="125" y="31"/>
                      </a:cubicBezTo>
                      <a:cubicBezTo>
                        <a:pt x="127" y="31"/>
                        <a:pt x="128" y="30"/>
                        <a:pt x="128" y="28"/>
                      </a:cubicBezTo>
                      <a:cubicBezTo>
                        <a:pt x="128" y="27"/>
                        <a:pt x="127" y="25"/>
                        <a:pt x="12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9" name="Freeform 98"/>
                <p:cNvSpPr/>
                <p:nvPr/>
              </p:nvSpPr>
              <p:spPr bwMode="auto">
                <a:xfrm>
                  <a:off x="11538" y="9030"/>
                  <a:ext cx="89" cy="143"/>
                </a:xfrm>
                <a:custGeom>
                  <a:avLst/>
                  <a:gdLst>
                    <a:gd name="T0" fmla="*/ 45 w 45"/>
                    <a:gd name="T1" fmla="*/ 72 h 72"/>
                    <a:gd name="T2" fmla="*/ 24 w 45"/>
                    <a:gd name="T3" fmla="*/ 59 h 72"/>
                    <a:gd name="T4" fmla="*/ 0 w 45"/>
                    <a:gd name="T5" fmla="*/ 72 h 72"/>
                    <a:gd name="T6" fmla="*/ 0 w 45"/>
                    <a:gd name="T7" fmla="*/ 0 h 72"/>
                    <a:gd name="T8" fmla="*/ 45 w 45"/>
                    <a:gd name="T9" fmla="*/ 0 h 72"/>
                    <a:gd name="T10" fmla="*/ 45 w 45"/>
                    <a:gd name="T11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72">
                      <a:moveTo>
                        <a:pt x="45" y="72"/>
                      </a:moveTo>
                      <a:lnTo>
                        <a:pt x="24" y="59"/>
                      </a:lnTo>
                      <a:lnTo>
                        <a:pt x="0" y="72"/>
                      </a:ln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72"/>
                      </a:lnTo>
                      <a:close/>
                    </a:path>
                  </a:pathLst>
                </a:custGeom>
                <a:solidFill>
                  <a:srgbClr val="F26D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</p:grpSp>
      <p:sp>
        <p:nvSpPr>
          <p:cNvPr id="2" name="右箭头 1"/>
          <p:cNvSpPr/>
          <p:nvPr/>
        </p:nvSpPr>
        <p:spPr>
          <a:xfrm>
            <a:off x="6981825" y="3159125"/>
            <a:ext cx="2299335" cy="55435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6E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302854" y="0"/>
            <a:ext cx="12787421" cy="6858001"/>
            <a:chOff x="-302854" y="0"/>
            <a:chExt cx="12787421" cy="6858001"/>
          </a:xfrm>
        </p:grpSpPr>
        <p:grpSp>
          <p:nvGrpSpPr>
            <p:cNvPr id="7" name="组合 6"/>
            <p:cNvGrpSpPr/>
            <p:nvPr/>
          </p:nvGrpSpPr>
          <p:grpSpPr>
            <a:xfrm>
              <a:off x="431506" y="344180"/>
              <a:ext cx="11328989" cy="6169640"/>
              <a:chOff x="290871" y="290871"/>
              <a:chExt cx="11464208" cy="624327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90871" y="290871"/>
                <a:ext cx="11356258" cy="6135329"/>
              </a:xfrm>
              <a:prstGeom prst="rect">
                <a:avLst/>
              </a:prstGeom>
              <a:noFill/>
              <a:ln w="15875">
                <a:solidFill>
                  <a:srgbClr val="BD7C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98821" y="398821"/>
                <a:ext cx="11356258" cy="6135329"/>
              </a:xfrm>
              <a:prstGeom prst="rect">
                <a:avLst/>
              </a:prstGeom>
              <a:noFill/>
              <a:ln w="15875">
                <a:solidFill>
                  <a:srgbClr val="BD7C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555"/>
            <a:stretch>
              <a:fillRect/>
            </a:stretch>
          </p:blipFill>
          <p:spPr>
            <a:xfrm rot="5400000">
              <a:off x="2247900" y="-2247900"/>
              <a:ext cx="2362200" cy="6858000"/>
            </a:xfrm>
            <a:custGeom>
              <a:avLst/>
              <a:gdLst>
                <a:gd name="connsiteX0" fmla="*/ 0 w 2362200"/>
                <a:gd name="connsiteY0" fmla="*/ 6858000 h 6858000"/>
                <a:gd name="connsiteX1" fmla="*/ 0 w 2362200"/>
                <a:gd name="connsiteY1" fmla="*/ 0 h 6858000"/>
                <a:gd name="connsiteX2" fmla="*/ 762000 w 2362200"/>
                <a:gd name="connsiteY2" fmla="*/ 0 h 6858000"/>
                <a:gd name="connsiteX3" fmla="*/ 762000 w 2362200"/>
                <a:gd name="connsiteY3" fmla="*/ 1333500 h 6858000"/>
                <a:gd name="connsiteX4" fmla="*/ 827424 w 2362200"/>
                <a:gd name="connsiteY4" fmla="*/ 1333500 h 6858000"/>
                <a:gd name="connsiteX5" fmla="*/ 685800 w 2362200"/>
                <a:gd name="connsiteY5" fmla="*/ 2501900 h 6858000"/>
                <a:gd name="connsiteX6" fmla="*/ 787400 w 2362200"/>
                <a:gd name="connsiteY6" fmla="*/ 3098800 h 6858000"/>
                <a:gd name="connsiteX7" fmla="*/ 635000 w 2362200"/>
                <a:gd name="connsiteY7" fmla="*/ 3581400 h 6858000"/>
                <a:gd name="connsiteX8" fmla="*/ 812800 w 2362200"/>
                <a:gd name="connsiteY8" fmla="*/ 4368800 h 6858000"/>
                <a:gd name="connsiteX9" fmla="*/ 1866900 w 2362200"/>
                <a:gd name="connsiteY9" fmla="*/ 5905500 h 6858000"/>
                <a:gd name="connsiteX10" fmla="*/ 2070100 w 2362200"/>
                <a:gd name="connsiteY10" fmla="*/ 6070600 h 6858000"/>
                <a:gd name="connsiteX11" fmla="*/ 2362200 w 2362200"/>
                <a:gd name="connsiteY11" fmla="*/ 6680200 h 6858000"/>
                <a:gd name="connsiteX12" fmla="*/ 2362200 w 2362200"/>
                <a:gd name="connsiteY12" fmla="*/ 6819900 h 6858000"/>
                <a:gd name="connsiteX13" fmla="*/ 2344738 w 2362200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62200" h="6858000">
                  <a:moveTo>
                    <a:pt x="0" y="6858000"/>
                  </a:moveTo>
                  <a:lnTo>
                    <a:pt x="0" y="0"/>
                  </a:lnTo>
                  <a:lnTo>
                    <a:pt x="762000" y="0"/>
                  </a:lnTo>
                  <a:lnTo>
                    <a:pt x="762000" y="1333500"/>
                  </a:lnTo>
                  <a:lnTo>
                    <a:pt x="827424" y="1333500"/>
                  </a:lnTo>
                  <a:lnTo>
                    <a:pt x="685800" y="2501900"/>
                  </a:lnTo>
                  <a:lnTo>
                    <a:pt x="787400" y="3098800"/>
                  </a:lnTo>
                  <a:lnTo>
                    <a:pt x="635000" y="3581400"/>
                  </a:lnTo>
                  <a:lnTo>
                    <a:pt x="812800" y="4368800"/>
                  </a:lnTo>
                  <a:lnTo>
                    <a:pt x="1866900" y="5905500"/>
                  </a:lnTo>
                  <a:lnTo>
                    <a:pt x="2070100" y="6070600"/>
                  </a:lnTo>
                  <a:lnTo>
                    <a:pt x="2362200" y="6680200"/>
                  </a:lnTo>
                  <a:lnTo>
                    <a:pt x="2362200" y="6819900"/>
                  </a:lnTo>
                  <a:lnTo>
                    <a:pt x="2344738" y="6858000"/>
                  </a:lnTo>
                  <a:close/>
                </a:path>
              </a:pathLst>
            </a:cu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38" t="20361" r="44491" b="37937"/>
            <a:stretch>
              <a:fillRect/>
            </a:stretch>
          </p:blipFill>
          <p:spPr>
            <a:xfrm flipH="1">
              <a:off x="8686800" y="0"/>
              <a:ext cx="3505200" cy="3638730"/>
            </a:xfrm>
            <a:custGeom>
              <a:avLst/>
              <a:gdLst>
                <a:gd name="connsiteX0" fmla="*/ 3048000 w 3048000"/>
                <a:gd name="connsiteY0" fmla="*/ 0 h 3164113"/>
                <a:gd name="connsiteX1" fmla="*/ 0 w 3048000"/>
                <a:gd name="connsiteY1" fmla="*/ 0 h 3164113"/>
                <a:gd name="connsiteX2" fmla="*/ 0 w 3048000"/>
                <a:gd name="connsiteY2" fmla="*/ 3164113 h 3164113"/>
                <a:gd name="connsiteX3" fmla="*/ 51149 w 3048000"/>
                <a:gd name="connsiteY3" fmla="*/ 3164113 h 3164113"/>
                <a:gd name="connsiteX4" fmla="*/ 44450 w 3048000"/>
                <a:gd name="connsiteY4" fmla="*/ 3098800 h 3164113"/>
                <a:gd name="connsiteX5" fmla="*/ 76200 w 3048000"/>
                <a:gd name="connsiteY5" fmla="*/ 3048000 h 3164113"/>
                <a:gd name="connsiteX6" fmla="*/ 127000 w 3048000"/>
                <a:gd name="connsiteY6" fmla="*/ 3086100 h 3164113"/>
                <a:gd name="connsiteX7" fmla="*/ 215900 w 3048000"/>
                <a:gd name="connsiteY7" fmla="*/ 3098800 h 3164113"/>
                <a:gd name="connsiteX8" fmla="*/ 234950 w 3048000"/>
                <a:gd name="connsiteY8" fmla="*/ 3048000 h 3164113"/>
                <a:gd name="connsiteX9" fmla="*/ 431800 w 3048000"/>
                <a:gd name="connsiteY9" fmla="*/ 2927350 h 3164113"/>
                <a:gd name="connsiteX10" fmla="*/ 724935 w 3048000"/>
                <a:gd name="connsiteY10" fmla="*/ 3164113 h 3164113"/>
                <a:gd name="connsiteX11" fmla="*/ 755527 w 3048000"/>
                <a:gd name="connsiteY11" fmla="*/ 3164113 h 3164113"/>
                <a:gd name="connsiteX12" fmla="*/ 711200 w 3048000"/>
                <a:gd name="connsiteY12" fmla="*/ 2959100 h 3164113"/>
                <a:gd name="connsiteX13" fmla="*/ 755882 w 3048000"/>
                <a:gd name="connsiteY13" fmla="*/ 3164113 h 3164113"/>
                <a:gd name="connsiteX14" fmla="*/ 3048000 w 3048000"/>
                <a:gd name="connsiteY14" fmla="*/ 3164113 h 316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48000" h="3164113">
                  <a:moveTo>
                    <a:pt x="3048000" y="0"/>
                  </a:moveTo>
                  <a:lnTo>
                    <a:pt x="0" y="0"/>
                  </a:lnTo>
                  <a:lnTo>
                    <a:pt x="0" y="3164113"/>
                  </a:lnTo>
                  <a:lnTo>
                    <a:pt x="51149" y="3164113"/>
                  </a:lnTo>
                  <a:lnTo>
                    <a:pt x="44450" y="3098800"/>
                  </a:lnTo>
                  <a:lnTo>
                    <a:pt x="76200" y="3048000"/>
                  </a:lnTo>
                  <a:lnTo>
                    <a:pt x="127000" y="3086100"/>
                  </a:lnTo>
                  <a:lnTo>
                    <a:pt x="215900" y="3098800"/>
                  </a:lnTo>
                  <a:lnTo>
                    <a:pt x="234950" y="3048000"/>
                  </a:lnTo>
                  <a:lnTo>
                    <a:pt x="431800" y="2927350"/>
                  </a:lnTo>
                  <a:lnTo>
                    <a:pt x="724935" y="3164113"/>
                  </a:lnTo>
                  <a:lnTo>
                    <a:pt x="755527" y="3164113"/>
                  </a:lnTo>
                  <a:lnTo>
                    <a:pt x="711200" y="2959100"/>
                  </a:lnTo>
                  <a:lnTo>
                    <a:pt x="755882" y="3164113"/>
                  </a:lnTo>
                  <a:lnTo>
                    <a:pt x="3048000" y="3164113"/>
                  </a:lnTo>
                  <a:close/>
                </a:path>
              </a:pathLst>
            </a:cu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50" t="34695" r="16204" b="16141"/>
            <a:stretch>
              <a:fillRect/>
            </a:stretch>
          </p:blipFill>
          <p:spPr>
            <a:xfrm flipH="1">
              <a:off x="-2" y="3246471"/>
              <a:ext cx="3257551" cy="3611530"/>
            </a:xfrm>
            <a:custGeom>
              <a:avLst/>
              <a:gdLst>
                <a:gd name="connsiteX0" fmla="*/ 2873830 w 2873830"/>
                <a:gd name="connsiteY0" fmla="*/ 0 h 3186112"/>
                <a:gd name="connsiteX1" fmla="*/ 2837460 w 2873830"/>
                <a:gd name="connsiteY1" fmla="*/ 0 h 3186112"/>
                <a:gd name="connsiteX2" fmla="*/ 2816679 w 2873830"/>
                <a:gd name="connsiteY2" fmla="*/ 38099 h 3186112"/>
                <a:gd name="connsiteX3" fmla="*/ 2759529 w 2873830"/>
                <a:gd name="connsiteY3" fmla="*/ 38099 h 3186112"/>
                <a:gd name="connsiteX4" fmla="*/ 2735716 w 2873830"/>
                <a:gd name="connsiteY4" fmla="*/ 66674 h 3186112"/>
                <a:gd name="connsiteX5" fmla="*/ 2730954 w 2873830"/>
                <a:gd name="connsiteY5" fmla="*/ 71436 h 3186112"/>
                <a:gd name="connsiteX6" fmla="*/ 2673804 w 2873830"/>
                <a:gd name="connsiteY6" fmla="*/ 9524 h 3186112"/>
                <a:gd name="connsiteX7" fmla="*/ 2667681 w 2873830"/>
                <a:gd name="connsiteY7" fmla="*/ 0 h 3186112"/>
                <a:gd name="connsiteX8" fmla="*/ 0 w 2873830"/>
                <a:gd name="connsiteY8" fmla="*/ 0 h 3186112"/>
                <a:gd name="connsiteX9" fmla="*/ 0 w 2873830"/>
                <a:gd name="connsiteY9" fmla="*/ 3078162 h 3186112"/>
                <a:gd name="connsiteX10" fmla="*/ 26913 w 2873830"/>
                <a:gd name="connsiteY10" fmla="*/ 3078162 h 3186112"/>
                <a:gd name="connsiteX11" fmla="*/ 44905 w 2873830"/>
                <a:gd name="connsiteY11" fmla="*/ 3096154 h 3186112"/>
                <a:gd name="connsiteX12" fmla="*/ 44905 w 2873830"/>
                <a:gd name="connsiteY12" fmla="*/ 3168119 h 3186112"/>
                <a:gd name="connsiteX13" fmla="*/ 26913 w 2873830"/>
                <a:gd name="connsiteY13" fmla="*/ 3186111 h 3186112"/>
                <a:gd name="connsiteX14" fmla="*/ 0 w 2873830"/>
                <a:gd name="connsiteY14" fmla="*/ 3186111 h 3186112"/>
                <a:gd name="connsiteX15" fmla="*/ 0 w 2873830"/>
                <a:gd name="connsiteY15" fmla="*/ 3186112 h 3186112"/>
                <a:gd name="connsiteX16" fmla="*/ 2873830 w 2873830"/>
                <a:gd name="connsiteY16" fmla="*/ 3186112 h 318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73830" h="3186112">
                  <a:moveTo>
                    <a:pt x="2873830" y="0"/>
                  </a:moveTo>
                  <a:lnTo>
                    <a:pt x="2837460" y="0"/>
                  </a:lnTo>
                  <a:lnTo>
                    <a:pt x="2816679" y="38099"/>
                  </a:lnTo>
                  <a:lnTo>
                    <a:pt x="2759529" y="38099"/>
                  </a:lnTo>
                  <a:lnTo>
                    <a:pt x="2735716" y="66674"/>
                  </a:lnTo>
                  <a:lnTo>
                    <a:pt x="2730954" y="71436"/>
                  </a:lnTo>
                  <a:lnTo>
                    <a:pt x="2673804" y="9524"/>
                  </a:lnTo>
                  <a:lnTo>
                    <a:pt x="2667681" y="0"/>
                  </a:lnTo>
                  <a:lnTo>
                    <a:pt x="0" y="0"/>
                  </a:lnTo>
                  <a:lnTo>
                    <a:pt x="0" y="3078162"/>
                  </a:lnTo>
                  <a:lnTo>
                    <a:pt x="26913" y="3078162"/>
                  </a:lnTo>
                  <a:cubicBezTo>
                    <a:pt x="36850" y="3078162"/>
                    <a:pt x="44905" y="3086217"/>
                    <a:pt x="44905" y="3096154"/>
                  </a:cubicBezTo>
                  <a:lnTo>
                    <a:pt x="44905" y="3168119"/>
                  </a:lnTo>
                  <a:cubicBezTo>
                    <a:pt x="44905" y="3178056"/>
                    <a:pt x="36850" y="3186111"/>
                    <a:pt x="26913" y="3186111"/>
                  </a:cubicBezTo>
                  <a:lnTo>
                    <a:pt x="0" y="3186111"/>
                  </a:lnTo>
                  <a:lnTo>
                    <a:pt x="0" y="3186112"/>
                  </a:lnTo>
                  <a:lnTo>
                    <a:pt x="2873830" y="3186112"/>
                  </a:lnTo>
                  <a:close/>
                </a:path>
              </a:pathLst>
            </a:cu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r="61296" b="80556"/>
            <a:stretch>
              <a:fillRect/>
            </a:stretch>
          </p:blipFill>
          <p:spPr>
            <a:xfrm rot="5400000">
              <a:off x="-582254" y="2497363"/>
              <a:ext cx="1892300" cy="1333500"/>
            </a:xfrm>
            <a:custGeom>
              <a:avLst/>
              <a:gdLst>
                <a:gd name="connsiteX0" fmla="*/ 0 w 1892300"/>
                <a:gd name="connsiteY0" fmla="*/ 1333500 h 1333500"/>
                <a:gd name="connsiteX1" fmla="*/ 0 w 1892300"/>
                <a:gd name="connsiteY1" fmla="*/ 0 h 1333500"/>
                <a:gd name="connsiteX2" fmla="*/ 1622647 w 1892300"/>
                <a:gd name="connsiteY2" fmla="*/ 0 h 1333500"/>
                <a:gd name="connsiteX3" fmla="*/ 1892300 w 1892300"/>
                <a:gd name="connsiteY3" fmla="*/ 139700 h 1333500"/>
                <a:gd name="connsiteX4" fmla="*/ 1574800 w 1892300"/>
                <a:gd name="connsiteY4" fmla="*/ 673100 h 1333500"/>
                <a:gd name="connsiteX5" fmla="*/ 939800 w 1892300"/>
                <a:gd name="connsiteY5" fmla="*/ 952500 h 1333500"/>
                <a:gd name="connsiteX6" fmla="*/ 838200 w 1892300"/>
                <a:gd name="connsiteY6" fmla="*/ 1016000 h 1333500"/>
                <a:gd name="connsiteX7" fmla="*/ 127000 w 1892300"/>
                <a:gd name="connsiteY7" fmla="*/ 1244600 h 1333500"/>
                <a:gd name="connsiteX8" fmla="*/ 76200 w 1892300"/>
                <a:gd name="connsiteY8" fmla="*/ 1244600 h 1333500"/>
                <a:gd name="connsiteX9" fmla="*/ 65424 w 1892300"/>
                <a:gd name="connsiteY9" fmla="*/ 13335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2300" h="1333500">
                  <a:moveTo>
                    <a:pt x="0" y="1333500"/>
                  </a:moveTo>
                  <a:lnTo>
                    <a:pt x="0" y="0"/>
                  </a:lnTo>
                  <a:lnTo>
                    <a:pt x="1622647" y="0"/>
                  </a:lnTo>
                  <a:lnTo>
                    <a:pt x="1892300" y="139700"/>
                  </a:lnTo>
                  <a:lnTo>
                    <a:pt x="1574800" y="673100"/>
                  </a:lnTo>
                  <a:lnTo>
                    <a:pt x="939800" y="952500"/>
                  </a:lnTo>
                  <a:lnTo>
                    <a:pt x="838200" y="1016000"/>
                  </a:lnTo>
                  <a:lnTo>
                    <a:pt x="127000" y="1244600"/>
                  </a:lnTo>
                  <a:lnTo>
                    <a:pt x="76200" y="1244600"/>
                  </a:lnTo>
                  <a:lnTo>
                    <a:pt x="65424" y="1333500"/>
                  </a:lnTo>
                  <a:close/>
                </a:path>
              </a:pathLst>
            </a:cu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2" b="2719"/>
            <a:stretch>
              <a:fillRect/>
            </a:stretch>
          </p:blipFill>
          <p:spPr>
            <a:xfrm rot="5400000">
              <a:off x="8010728" y="2676728"/>
              <a:ext cx="1691046" cy="6671498"/>
            </a:xfrm>
            <a:custGeom>
              <a:avLst/>
              <a:gdLst>
                <a:gd name="connsiteX0" fmla="*/ 198668 w 1691046"/>
                <a:gd name="connsiteY0" fmla="*/ 0 h 6671498"/>
                <a:gd name="connsiteX1" fmla="*/ 1691046 w 1691046"/>
                <a:gd name="connsiteY1" fmla="*/ 0 h 6671498"/>
                <a:gd name="connsiteX2" fmla="*/ 1691046 w 1691046"/>
                <a:gd name="connsiteY2" fmla="*/ 6600054 h 6671498"/>
                <a:gd name="connsiteX3" fmla="*/ 1291771 w 1691046"/>
                <a:gd name="connsiteY3" fmla="*/ 6622870 h 6671498"/>
                <a:gd name="connsiteX4" fmla="*/ 856343 w 1691046"/>
                <a:gd name="connsiteY4" fmla="*/ 6651899 h 6671498"/>
                <a:gd name="connsiteX5" fmla="*/ 711200 w 1691046"/>
                <a:gd name="connsiteY5" fmla="*/ 6637384 h 6671498"/>
                <a:gd name="connsiteX6" fmla="*/ 449943 w 1691046"/>
                <a:gd name="connsiteY6" fmla="*/ 6434184 h 6671498"/>
                <a:gd name="connsiteX7" fmla="*/ 624114 w 1691046"/>
                <a:gd name="connsiteY7" fmla="*/ 6216470 h 6671498"/>
                <a:gd name="connsiteX8" fmla="*/ 740229 w 1691046"/>
                <a:gd name="connsiteY8" fmla="*/ 6100356 h 6671498"/>
                <a:gd name="connsiteX9" fmla="*/ 754743 w 1691046"/>
                <a:gd name="connsiteY9" fmla="*/ 6056813 h 6671498"/>
                <a:gd name="connsiteX10" fmla="*/ 1074057 w 1691046"/>
                <a:gd name="connsiteY10" fmla="*/ 4779556 h 6671498"/>
                <a:gd name="connsiteX11" fmla="*/ 1074057 w 1691046"/>
                <a:gd name="connsiteY11" fmla="*/ 4619899 h 6671498"/>
                <a:gd name="connsiteX12" fmla="*/ 986971 w 1691046"/>
                <a:gd name="connsiteY12" fmla="*/ 3720013 h 6671498"/>
                <a:gd name="connsiteX13" fmla="*/ 885371 w 1691046"/>
                <a:gd name="connsiteY13" fmla="*/ 2616927 h 6671498"/>
                <a:gd name="connsiteX14" fmla="*/ 798286 w 1691046"/>
                <a:gd name="connsiteY14" fmla="*/ 2486299 h 6671498"/>
                <a:gd name="connsiteX15" fmla="*/ 246743 w 1691046"/>
                <a:gd name="connsiteY15" fmla="*/ 1383213 h 6671498"/>
                <a:gd name="connsiteX16" fmla="*/ 319314 w 1691046"/>
                <a:gd name="connsiteY16" fmla="*/ 1020356 h 6671498"/>
                <a:gd name="connsiteX17" fmla="*/ 319314 w 1691046"/>
                <a:gd name="connsiteY17" fmla="*/ 904241 h 6671498"/>
                <a:gd name="connsiteX18" fmla="*/ 304800 w 1691046"/>
                <a:gd name="connsiteY18" fmla="*/ 962299 h 6671498"/>
                <a:gd name="connsiteX19" fmla="*/ 304800 w 1691046"/>
                <a:gd name="connsiteY19" fmla="*/ 875213 h 6671498"/>
                <a:gd name="connsiteX20" fmla="*/ 0 w 1691046"/>
                <a:gd name="connsiteY20" fmla="*/ 105956 h 667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91046" h="6671498">
                  <a:moveTo>
                    <a:pt x="198668" y="0"/>
                  </a:moveTo>
                  <a:lnTo>
                    <a:pt x="1691046" y="0"/>
                  </a:lnTo>
                  <a:lnTo>
                    <a:pt x="1691046" y="6600054"/>
                  </a:lnTo>
                  <a:lnTo>
                    <a:pt x="1291771" y="6622870"/>
                  </a:lnTo>
                  <a:cubicBezTo>
                    <a:pt x="1061908" y="6691830"/>
                    <a:pt x="1181587" y="6673582"/>
                    <a:pt x="856343" y="6651899"/>
                  </a:cubicBezTo>
                  <a:cubicBezTo>
                    <a:pt x="807828" y="6648665"/>
                    <a:pt x="711200" y="6637384"/>
                    <a:pt x="711200" y="6637384"/>
                  </a:cubicBezTo>
                  <a:lnTo>
                    <a:pt x="449943" y="6434184"/>
                  </a:lnTo>
                  <a:cubicBezTo>
                    <a:pt x="508000" y="6361613"/>
                    <a:pt x="558398" y="6282186"/>
                    <a:pt x="624114" y="6216470"/>
                  </a:cubicBezTo>
                  <a:lnTo>
                    <a:pt x="740229" y="6100356"/>
                  </a:lnTo>
                  <a:lnTo>
                    <a:pt x="754743" y="6056813"/>
                  </a:lnTo>
                  <a:lnTo>
                    <a:pt x="1074057" y="4779556"/>
                  </a:lnTo>
                  <a:lnTo>
                    <a:pt x="1074057" y="4619899"/>
                  </a:lnTo>
                  <a:lnTo>
                    <a:pt x="986971" y="3720013"/>
                  </a:lnTo>
                  <a:lnTo>
                    <a:pt x="885371" y="2616927"/>
                  </a:lnTo>
                  <a:lnTo>
                    <a:pt x="798286" y="2486299"/>
                  </a:lnTo>
                  <a:lnTo>
                    <a:pt x="246743" y="1383213"/>
                  </a:lnTo>
                  <a:lnTo>
                    <a:pt x="319314" y="1020356"/>
                  </a:lnTo>
                  <a:lnTo>
                    <a:pt x="319314" y="904241"/>
                  </a:lnTo>
                  <a:lnTo>
                    <a:pt x="304800" y="962299"/>
                  </a:lnTo>
                  <a:lnTo>
                    <a:pt x="304800" y="875213"/>
                  </a:lnTo>
                  <a:lnTo>
                    <a:pt x="0" y="105956"/>
                  </a:lnTo>
                  <a:close/>
                </a:path>
              </a:pathLst>
            </a:custGeom>
          </p:spPr>
        </p:pic>
        <p:grpSp>
          <p:nvGrpSpPr>
            <p:cNvPr id="2" name="组合 1"/>
            <p:cNvGrpSpPr/>
            <p:nvPr/>
          </p:nvGrpSpPr>
          <p:grpSpPr>
            <a:xfrm>
              <a:off x="9709767" y="3554721"/>
              <a:ext cx="2774800" cy="3303279"/>
              <a:chOff x="10731351" y="4994864"/>
              <a:chExt cx="1625599" cy="1935205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28" t="45203" r="54585" b="21002"/>
              <a:stretch>
                <a:fillRect/>
              </a:stretch>
            </p:blipFill>
            <p:spPr>
              <a:xfrm flipH="1">
                <a:off x="10731351" y="4994864"/>
                <a:ext cx="1625599" cy="1691046"/>
              </a:xfrm>
              <a:custGeom>
                <a:avLst/>
                <a:gdLst>
                  <a:gd name="connsiteX0" fmla="*/ 1625599 w 1625599"/>
                  <a:gd name="connsiteY0" fmla="*/ 0 h 1691046"/>
                  <a:gd name="connsiteX1" fmla="*/ 644282 w 1625599"/>
                  <a:gd name="connsiteY1" fmla="*/ 0 h 1691046"/>
                  <a:gd name="connsiteX2" fmla="*/ 685798 w 1625599"/>
                  <a:gd name="connsiteY2" fmla="*/ 49571 h 1691046"/>
                  <a:gd name="connsiteX3" fmla="*/ 695323 w 1625599"/>
                  <a:gd name="connsiteY3" fmla="*/ 65446 h 1691046"/>
                  <a:gd name="connsiteX4" fmla="*/ 701673 w 1625599"/>
                  <a:gd name="connsiteY4" fmla="*/ 106721 h 1691046"/>
                  <a:gd name="connsiteX5" fmla="*/ 574673 w 1625599"/>
                  <a:gd name="connsiteY5" fmla="*/ 233721 h 1691046"/>
                  <a:gd name="connsiteX6" fmla="*/ 561973 w 1625599"/>
                  <a:gd name="connsiteY6" fmla="*/ 246421 h 1691046"/>
                  <a:gd name="connsiteX7" fmla="*/ 542923 w 1625599"/>
                  <a:gd name="connsiteY7" fmla="*/ 268646 h 1691046"/>
                  <a:gd name="connsiteX8" fmla="*/ 419098 w 1625599"/>
                  <a:gd name="connsiteY8" fmla="*/ 532171 h 1691046"/>
                  <a:gd name="connsiteX9" fmla="*/ 415923 w 1625599"/>
                  <a:gd name="connsiteY9" fmla="*/ 541696 h 1691046"/>
                  <a:gd name="connsiteX10" fmla="*/ 396873 w 1625599"/>
                  <a:gd name="connsiteY10" fmla="*/ 582971 h 1691046"/>
                  <a:gd name="connsiteX11" fmla="*/ 282573 w 1625599"/>
                  <a:gd name="connsiteY11" fmla="*/ 684571 h 1691046"/>
                  <a:gd name="connsiteX12" fmla="*/ 282573 w 1625599"/>
                  <a:gd name="connsiteY12" fmla="*/ 802046 h 1691046"/>
                  <a:gd name="connsiteX13" fmla="*/ 225423 w 1625599"/>
                  <a:gd name="connsiteY13" fmla="*/ 811571 h 1691046"/>
                  <a:gd name="connsiteX14" fmla="*/ 66673 w 1625599"/>
                  <a:gd name="connsiteY14" fmla="*/ 906821 h 1691046"/>
                  <a:gd name="connsiteX15" fmla="*/ 38098 w 1625599"/>
                  <a:gd name="connsiteY15" fmla="*/ 903646 h 1691046"/>
                  <a:gd name="connsiteX16" fmla="*/ 0 w 1625599"/>
                  <a:gd name="connsiteY16" fmla="*/ 847620 h 1691046"/>
                  <a:gd name="connsiteX17" fmla="*/ 0 w 1625599"/>
                  <a:gd name="connsiteY17" fmla="*/ 1691046 h 1691046"/>
                  <a:gd name="connsiteX18" fmla="*/ 1625599 w 1625599"/>
                  <a:gd name="connsiteY18" fmla="*/ 1691046 h 169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25599" h="1691046">
                    <a:moveTo>
                      <a:pt x="1625599" y="0"/>
                    </a:moveTo>
                    <a:lnTo>
                      <a:pt x="644282" y="0"/>
                    </a:lnTo>
                    <a:lnTo>
                      <a:pt x="685798" y="49571"/>
                    </a:lnTo>
                    <a:cubicBezTo>
                      <a:pt x="685798" y="49571"/>
                      <a:pt x="693671" y="59500"/>
                      <a:pt x="695323" y="65446"/>
                    </a:cubicBezTo>
                    <a:cubicBezTo>
                      <a:pt x="699049" y="78858"/>
                      <a:pt x="699556" y="92963"/>
                      <a:pt x="701673" y="106721"/>
                    </a:cubicBezTo>
                    <a:lnTo>
                      <a:pt x="574673" y="233721"/>
                    </a:lnTo>
                    <a:cubicBezTo>
                      <a:pt x="574673" y="233721"/>
                      <a:pt x="566000" y="241991"/>
                      <a:pt x="561973" y="246421"/>
                    </a:cubicBezTo>
                    <a:cubicBezTo>
                      <a:pt x="555409" y="253641"/>
                      <a:pt x="549273" y="261238"/>
                      <a:pt x="542923" y="268646"/>
                    </a:cubicBezTo>
                    <a:lnTo>
                      <a:pt x="419098" y="532171"/>
                    </a:lnTo>
                    <a:cubicBezTo>
                      <a:pt x="419098" y="532171"/>
                      <a:pt x="417264" y="538630"/>
                      <a:pt x="415923" y="541696"/>
                    </a:cubicBezTo>
                    <a:cubicBezTo>
                      <a:pt x="409849" y="555579"/>
                      <a:pt x="403223" y="569213"/>
                      <a:pt x="396873" y="582971"/>
                    </a:cubicBezTo>
                    <a:lnTo>
                      <a:pt x="282573" y="684571"/>
                    </a:lnTo>
                    <a:lnTo>
                      <a:pt x="282573" y="802046"/>
                    </a:lnTo>
                    <a:lnTo>
                      <a:pt x="225423" y="811571"/>
                    </a:lnTo>
                    <a:lnTo>
                      <a:pt x="66673" y="906821"/>
                    </a:lnTo>
                    <a:lnTo>
                      <a:pt x="38098" y="903646"/>
                    </a:lnTo>
                    <a:lnTo>
                      <a:pt x="0" y="847620"/>
                    </a:lnTo>
                    <a:lnTo>
                      <a:pt x="0" y="1691046"/>
                    </a:lnTo>
                    <a:lnTo>
                      <a:pt x="1625599" y="1691046"/>
                    </a:lnTo>
                    <a:close/>
                  </a:path>
                </a:pathLst>
              </a:cu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28" t="45203" r="73049" b="36674"/>
              <a:stretch>
                <a:fillRect/>
              </a:stretch>
            </p:blipFill>
            <p:spPr>
              <a:xfrm rot="5400000" flipH="1">
                <a:off x="11385457" y="6125822"/>
                <a:ext cx="701673" cy="906821"/>
              </a:xfrm>
              <a:custGeom>
                <a:avLst/>
                <a:gdLst>
                  <a:gd name="connsiteX0" fmla="*/ 644282 w 701673"/>
                  <a:gd name="connsiteY0" fmla="*/ 0 h 906821"/>
                  <a:gd name="connsiteX1" fmla="*/ 0 w 701673"/>
                  <a:gd name="connsiteY1" fmla="*/ 0 h 906821"/>
                  <a:gd name="connsiteX2" fmla="*/ 0 w 701673"/>
                  <a:gd name="connsiteY2" fmla="*/ 847620 h 906821"/>
                  <a:gd name="connsiteX3" fmla="*/ 38098 w 701673"/>
                  <a:gd name="connsiteY3" fmla="*/ 903646 h 906821"/>
                  <a:gd name="connsiteX4" fmla="*/ 66673 w 701673"/>
                  <a:gd name="connsiteY4" fmla="*/ 906821 h 906821"/>
                  <a:gd name="connsiteX5" fmla="*/ 225423 w 701673"/>
                  <a:gd name="connsiteY5" fmla="*/ 811571 h 906821"/>
                  <a:gd name="connsiteX6" fmla="*/ 282573 w 701673"/>
                  <a:gd name="connsiteY6" fmla="*/ 802046 h 906821"/>
                  <a:gd name="connsiteX7" fmla="*/ 282573 w 701673"/>
                  <a:gd name="connsiteY7" fmla="*/ 684571 h 906821"/>
                  <a:gd name="connsiteX8" fmla="*/ 396873 w 701673"/>
                  <a:gd name="connsiteY8" fmla="*/ 582971 h 906821"/>
                  <a:gd name="connsiteX9" fmla="*/ 415923 w 701673"/>
                  <a:gd name="connsiteY9" fmla="*/ 541696 h 906821"/>
                  <a:gd name="connsiteX10" fmla="*/ 419098 w 701673"/>
                  <a:gd name="connsiteY10" fmla="*/ 532171 h 906821"/>
                  <a:gd name="connsiteX11" fmla="*/ 542923 w 701673"/>
                  <a:gd name="connsiteY11" fmla="*/ 268646 h 906821"/>
                  <a:gd name="connsiteX12" fmla="*/ 561973 w 701673"/>
                  <a:gd name="connsiteY12" fmla="*/ 246421 h 906821"/>
                  <a:gd name="connsiteX13" fmla="*/ 574673 w 701673"/>
                  <a:gd name="connsiteY13" fmla="*/ 233721 h 906821"/>
                  <a:gd name="connsiteX14" fmla="*/ 701673 w 701673"/>
                  <a:gd name="connsiteY14" fmla="*/ 106721 h 906821"/>
                  <a:gd name="connsiteX15" fmla="*/ 695323 w 701673"/>
                  <a:gd name="connsiteY15" fmla="*/ 65446 h 906821"/>
                  <a:gd name="connsiteX16" fmla="*/ 685798 w 701673"/>
                  <a:gd name="connsiteY16" fmla="*/ 49571 h 9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1673" h="906821">
                    <a:moveTo>
                      <a:pt x="644282" y="0"/>
                    </a:moveTo>
                    <a:lnTo>
                      <a:pt x="0" y="0"/>
                    </a:lnTo>
                    <a:lnTo>
                      <a:pt x="0" y="847620"/>
                    </a:lnTo>
                    <a:lnTo>
                      <a:pt x="38098" y="903646"/>
                    </a:lnTo>
                    <a:lnTo>
                      <a:pt x="66673" y="906821"/>
                    </a:lnTo>
                    <a:lnTo>
                      <a:pt x="225423" y="811571"/>
                    </a:lnTo>
                    <a:lnTo>
                      <a:pt x="282573" y="802046"/>
                    </a:lnTo>
                    <a:lnTo>
                      <a:pt x="282573" y="684571"/>
                    </a:lnTo>
                    <a:lnTo>
                      <a:pt x="396873" y="582971"/>
                    </a:lnTo>
                    <a:cubicBezTo>
                      <a:pt x="403223" y="569213"/>
                      <a:pt x="409849" y="555579"/>
                      <a:pt x="415923" y="541696"/>
                    </a:cubicBezTo>
                    <a:cubicBezTo>
                      <a:pt x="417264" y="538630"/>
                      <a:pt x="419098" y="532171"/>
                      <a:pt x="419098" y="532171"/>
                    </a:cubicBezTo>
                    <a:lnTo>
                      <a:pt x="542923" y="268646"/>
                    </a:lnTo>
                    <a:cubicBezTo>
                      <a:pt x="549273" y="261238"/>
                      <a:pt x="555409" y="253641"/>
                      <a:pt x="561973" y="246421"/>
                    </a:cubicBezTo>
                    <a:cubicBezTo>
                      <a:pt x="566000" y="241991"/>
                      <a:pt x="574673" y="233721"/>
                      <a:pt x="574673" y="233721"/>
                    </a:cubicBezTo>
                    <a:lnTo>
                      <a:pt x="701673" y="106721"/>
                    </a:lnTo>
                    <a:cubicBezTo>
                      <a:pt x="699556" y="92963"/>
                      <a:pt x="699049" y="78858"/>
                      <a:pt x="695323" y="65446"/>
                    </a:cubicBezTo>
                    <a:cubicBezTo>
                      <a:pt x="693671" y="59500"/>
                      <a:pt x="685798" y="49571"/>
                      <a:pt x="685798" y="49571"/>
                    </a:cubicBezTo>
                    <a:close/>
                  </a:path>
                </a:pathLst>
              </a:custGeom>
            </p:spPr>
          </p:pic>
        </p:grp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4" t="1202" r="8333" b="76946"/>
          <a:stretch>
            <a:fillRect/>
          </a:stretch>
        </p:blipFill>
        <p:spPr>
          <a:xfrm>
            <a:off x="6972300" y="76200"/>
            <a:ext cx="2895600" cy="1498600"/>
          </a:xfrm>
          <a:custGeom>
            <a:avLst/>
            <a:gdLst>
              <a:gd name="connsiteX0" fmla="*/ 1790700 w 2895600"/>
              <a:gd name="connsiteY0" fmla="*/ 0 h 1498600"/>
              <a:gd name="connsiteX1" fmla="*/ 1930400 w 2895600"/>
              <a:gd name="connsiteY1" fmla="*/ 0 h 1498600"/>
              <a:gd name="connsiteX2" fmla="*/ 2260600 w 2895600"/>
              <a:gd name="connsiteY2" fmla="*/ 88900 h 1498600"/>
              <a:gd name="connsiteX3" fmla="*/ 2349500 w 2895600"/>
              <a:gd name="connsiteY3" fmla="*/ 152400 h 1498600"/>
              <a:gd name="connsiteX4" fmla="*/ 2540000 w 2895600"/>
              <a:gd name="connsiteY4" fmla="*/ 368300 h 1498600"/>
              <a:gd name="connsiteX5" fmla="*/ 2603500 w 2895600"/>
              <a:gd name="connsiteY5" fmla="*/ 469900 h 1498600"/>
              <a:gd name="connsiteX6" fmla="*/ 2679700 w 2895600"/>
              <a:gd name="connsiteY6" fmla="*/ 850900 h 1498600"/>
              <a:gd name="connsiteX7" fmla="*/ 2755900 w 2895600"/>
              <a:gd name="connsiteY7" fmla="*/ 965200 h 1498600"/>
              <a:gd name="connsiteX8" fmla="*/ 2895600 w 2895600"/>
              <a:gd name="connsiteY8" fmla="*/ 1130300 h 1498600"/>
              <a:gd name="connsiteX9" fmla="*/ 2895600 w 2895600"/>
              <a:gd name="connsiteY9" fmla="*/ 1244600 h 1498600"/>
              <a:gd name="connsiteX10" fmla="*/ 2501900 w 2895600"/>
              <a:gd name="connsiteY10" fmla="*/ 1460500 h 1498600"/>
              <a:gd name="connsiteX11" fmla="*/ 2133600 w 2895600"/>
              <a:gd name="connsiteY11" fmla="*/ 1498600 h 1498600"/>
              <a:gd name="connsiteX12" fmla="*/ 1993900 w 2895600"/>
              <a:gd name="connsiteY12" fmla="*/ 1371600 h 1498600"/>
              <a:gd name="connsiteX13" fmla="*/ 698500 w 2895600"/>
              <a:gd name="connsiteY13" fmla="*/ 520700 h 1498600"/>
              <a:gd name="connsiteX14" fmla="*/ 0 w 2895600"/>
              <a:gd name="connsiteY14" fmla="*/ 88900 h 1498600"/>
              <a:gd name="connsiteX15" fmla="*/ 342900 w 2895600"/>
              <a:gd name="connsiteY15" fmla="*/ 25400 h 1498600"/>
              <a:gd name="connsiteX16" fmla="*/ 457200 w 2895600"/>
              <a:gd name="connsiteY16" fmla="*/ 254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5600" h="1498600">
                <a:moveTo>
                  <a:pt x="1790700" y="0"/>
                </a:moveTo>
                <a:lnTo>
                  <a:pt x="1930400" y="0"/>
                </a:lnTo>
                <a:lnTo>
                  <a:pt x="2260600" y="88900"/>
                </a:lnTo>
                <a:lnTo>
                  <a:pt x="2349500" y="152400"/>
                </a:lnTo>
                <a:lnTo>
                  <a:pt x="2540000" y="368300"/>
                </a:lnTo>
                <a:lnTo>
                  <a:pt x="2603500" y="469900"/>
                </a:lnTo>
                <a:lnTo>
                  <a:pt x="2679700" y="850900"/>
                </a:lnTo>
                <a:cubicBezTo>
                  <a:pt x="2748702" y="947503"/>
                  <a:pt x="2726914" y="907228"/>
                  <a:pt x="2755900" y="965200"/>
                </a:cubicBezTo>
                <a:lnTo>
                  <a:pt x="2895600" y="1130300"/>
                </a:lnTo>
                <a:lnTo>
                  <a:pt x="2895600" y="1244600"/>
                </a:lnTo>
                <a:lnTo>
                  <a:pt x="2501900" y="1460500"/>
                </a:lnTo>
                <a:lnTo>
                  <a:pt x="2133600" y="1498600"/>
                </a:lnTo>
                <a:cubicBezTo>
                  <a:pt x="2010351" y="1389045"/>
                  <a:pt x="2055346" y="1433046"/>
                  <a:pt x="1993900" y="1371600"/>
                </a:cubicBezTo>
                <a:lnTo>
                  <a:pt x="698500" y="520700"/>
                </a:lnTo>
                <a:lnTo>
                  <a:pt x="0" y="88900"/>
                </a:lnTo>
                <a:lnTo>
                  <a:pt x="342900" y="25400"/>
                </a:lnTo>
                <a:lnTo>
                  <a:pt x="457200" y="2540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16" r="67178"/>
          <a:stretch>
            <a:fillRect/>
          </a:stretch>
        </p:blipFill>
        <p:spPr>
          <a:xfrm rot="4427714" flipH="1">
            <a:off x="2950206" y="4628034"/>
            <a:ext cx="2173514" cy="2223985"/>
          </a:xfrm>
          <a:custGeom>
            <a:avLst/>
            <a:gdLst>
              <a:gd name="connsiteX0" fmla="*/ 2173514 w 2173514"/>
              <a:gd name="connsiteY0" fmla="*/ 2000420 h 2223985"/>
              <a:gd name="connsiteX1" fmla="*/ 1897743 w 2173514"/>
              <a:gd name="connsiteY1" fmla="*/ 1579506 h 2223985"/>
              <a:gd name="connsiteX2" fmla="*/ 1825171 w 2173514"/>
              <a:gd name="connsiteY2" fmla="*/ 1434363 h 2223985"/>
              <a:gd name="connsiteX3" fmla="*/ 1810657 w 2173514"/>
              <a:gd name="connsiteY3" fmla="*/ 1376306 h 2223985"/>
              <a:gd name="connsiteX4" fmla="*/ 1767114 w 2173514"/>
              <a:gd name="connsiteY4" fmla="*/ 1318249 h 2223985"/>
              <a:gd name="connsiteX5" fmla="*/ 1680029 w 2173514"/>
              <a:gd name="connsiteY5" fmla="*/ 1187620 h 2223985"/>
              <a:gd name="connsiteX6" fmla="*/ 1302657 w 2173514"/>
              <a:gd name="connsiteY6" fmla="*/ 607049 h 2223985"/>
              <a:gd name="connsiteX7" fmla="*/ 1172029 w 2173514"/>
              <a:gd name="connsiteY7" fmla="*/ 447392 h 2223985"/>
              <a:gd name="connsiteX8" fmla="*/ 1128486 w 2173514"/>
              <a:gd name="connsiteY8" fmla="*/ 374820 h 2223985"/>
              <a:gd name="connsiteX9" fmla="*/ 649514 w 2173514"/>
              <a:gd name="connsiteY9" fmla="*/ 70020 h 2223985"/>
              <a:gd name="connsiteX10" fmla="*/ 533400 w 2173514"/>
              <a:gd name="connsiteY10" fmla="*/ 26477 h 2223985"/>
              <a:gd name="connsiteX11" fmla="*/ 23285 w 2173514"/>
              <a:gd name="connsiteY11" fmla="*/ 2477 h 2223985"/>
              <a:gd name="connsiteX12" fmla="*/ 0 w 2173514"/>
              <a:gd name="connsiteY12" fmla="*/ 7799 h 2223985"/>
              <a:gd name="connsiteX13" fmla="*/ 0 w 2173514"/>
              <a:gd name="connsiteY13" fmla="*/ 734463 h 2223985"/>
              <a:gd name="connsiteX14" fmla="*/ 8869 w 2173514"/>
              <a:gd name="connsiteY14" fmla="*/ 762081 h 2223985"/>
              <a:gd name="connsiteX15" fmla="*/ 39914 w 2173514"/>
              <a:gd name="connsiteY15" fmla="*/ 853792 h 2223985"/>
              <a:gd name="connsiteX16" fmla="*/ 112486 w 2173514"/>
              <a:gd name="connsiteY16" fmla="*/ 1071506 h 2223985"/>
              <a:gd name="connsiteX17" fmla="*/ 141514 w 2173514"/>
              <a:gd name="connsiteY17" fmla="*/ 1231163 h 2223985"/>
              <a:gd name="connsiteX18" fmla="*/ 156029 w 2173514"/>
              <a:gd name="connsiteY18" fmla="*/ 1303735 h 2223985"/>
              <a:gd name="connsiteX19" fmla="*/ 170543 w 2173514"/>
              <a:gd name="connsiteY19" fmla="*/ 1448877 h 2223985"/>
              <a:gd name="connsiteX20" fmla="*/ 199571 w 2173514"/>
              <a:gd name="connsiteY20" fmla="*/ 1594020 h 2223985"/>
              <a:gd name="connsiteX21" fmla="*/ 214086 w 2173514"/>
              <a:gd name="connsiteY21" fmla="*/ 1652077 h 2223985"/>
              <a:gd name="connsiteX22" fmla="*/ 214086 w 2173514"/>
              <a:gd name="connsiteY22" fmla="*/ 2014935 h 2223985"/>
              <a:gd name="connsiteX23" fmla="*/ 409200 w 2173514"/>
              <a:gd name="connsiteY23" fmla="*/ 2223985 h 2223985"/>
              <a:gd name="connsiteX24" fmla="*/ 803054 w 2173514"/>
              <a:gd name="connsiteY24" fmla="*/ 2223985 h 2223985"/>
              <a:gd name="connsiteX25" fmla="*/ 1462314 w 2173514"/>
              <a:gd name="connsiteY25" fmla="*/ 2029449 h 222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73514" h="2223985">
                <a:moveTo>
                  <a:pt x="2173514" y="2000420"/>
                </a:moveTo>
                <a:lnTo>
                  <a:pt x="1897743" y="1579506"/>
                </a:lnTo>
                <a:cubicBezTo>
                  <a:pt x="1873552" y="1531125"/>
                  <a:pt x="1846479" y="1484081"/>
                  <a:pt x="1825171" y="1434363"/>
                </a:cubicBezTo>
                <a:cubicBezTo>
                  <a:pt x="1817313" y="1416028"/>
                  <a:pt x="1819578" y="1394148"/>
                  <a:pt x="1810657" y="1376306"/>
                </a:cubicBezTo>
                <a:cubicBezTo>
                  <a:pt x="1799839" y="1354669"/>
                  <a:pt x="1780883" y="1338138"/>
                  <a:pt x="1767114" y="1318249"/>
                </a:cubicBezTo>
                <a:cubicBezTo>
                  <a:pt x="1737326" y="1275222"/>
                  <a:pt x="1680029" y="1187620"/>
                  <a:pt x="1680029" y="1187620"/>
                </a:cubicBezTo>
                <a:lnTo>
                  <a:pt x="1302657" y="607049"/>
                </a:lnTo>
                <a:cubicBezTo>
                  <a:pt x="1157838" y="462230"/>
                  <a:pt x="1235088" y="560900"/>
                  <a:pt x="1172029" y="447392"/>
                </a:cubicBezTo>
                <a:cubicBezTo>
                  <a:pt x="1158329" y="422731"/>
                  <a:pt x="1128486" y="374820"/>
                  <a:pt x="1128486" y="374820"/>
                </a:cubicBezTo>
                <a:lnTo>
                  <a:pt x="649514" y="70020"/>
                </a:lnTo>
                <a:cubicBezTo>
                  <a:pt x="610809" y="55506"/>
                  <a:pt x="574701" y="28198"/>
                  <a:pt x="533400" y="26477"/>
                </a:cubicBezTo>
                <a:cubicBezTo>
                  <a:pt x="255244" y="14887"/>
                  <a:pt x="103412" y="-7446"/>
                  <a:pt x="23285" y="2477"/>
                </a:cubicBezTo>
                <a:lnTo>
                  <a:pt x="0" y="7799"/>
                </a:lnTo>
                <a:lnTo>
                  <a:pt x="0" y="734463"/>
                </a:lnTo>
                <a:lnTo>
                  <a:pt x="8869" y="762081"/>
                </a:lnTo>
                <a:cubicBezTo>
                  <a:pt x="23014" y="804990"/>
                  <a:pt x="39914" y="853792"/>
                  <a:pt x="39914" y="853792"/>
                </a:cubicBezTo>
                <a:cubicBezTo>
                  <a:pt x="111421" y="961051"/>
                  <a:pt x="32868" y="832646"/>
                  <a:pt x="112486" y="1071506"/>
                </a:cubicBezTo>
                <a:cubicBezTo>
                  <a:pt x="142094" y="1160331"/>
                  <a:pt x="118067" y="1078762"/>
                  <a:pt x="141514" y="1231163"/>
                </a:cubicBezTo>
                <a:cubicBezTo>
                  <a:pt x="145265" y="1255546"/>
                  <a:pt x="152768" y="1279282"/>
                  <a:pt x="156029" y="1303735"/>
                </a:cubicBezTo>
                <a:cubicBezTo>
                  <a:pt x="162455" y="1351930"/>
                  <a:pt x="165705" y="1400496"/>
                  <a:pt x="170543" y="1448877"/>
                </a:cubicBezTo>
                <a:cubicBezTo>
                  <a:pt x="204261" y="1583752"/>
                  <a:pt x="163977" y="1416053"/>
                  <a:pt x="199571" y="1594020"/>
                </a:cubicBezTo>
                <a:cubicBezTo>
                  <a:pt x="203483" y="1613581"/>
                  <a:pt x="213399" y="1632141"/>
                  <a:pt x="214086" y="1652077"/>
                </a:cubicBezTo>
                <a:cubicBezTo>
                  <a:pt x="218255" y="1772958"/>
                  <a:pt x="214086" y="1893982"/>
                  <a:pt x="214086" y="2014935"/>
                </a:cubicBezTo>
                <a:lnTo>
                  <a:pt x="409200" y="2223985"/>
                </a:lnTo>
                <a:lnTo>
                  <a:pt x="803054" y="2223985"/>
                </a:lnTo>
                <a:lnTo>
                  <a:pt x="1462314" y="2029449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5973" r="79949" b="86447"/>
          <a:stretch>
            <a:fillRect/>
          </a:stretch>
        </p:blipFill>
        <p:spPr>
          <a:xfrm>
            <a:off x="2228964" y="1657893"/>
            <a:ext cx="619824" cy="619824"/>
          </a:xfrm>
          <a:custGeom>
            <a:avLst/>
            <a:gdLst>
              <a:gd name="connsiteX0" fmla="*/ 433192 w 866384"/>
              <a:gd name="connsiteY0" fmla="*/ 0 h 866384"/>
              <a:gd name="connsiteX1" fmla="*/ 866384 w 866384"/>
              <a:gd name="connsiteY1" fmla="*/ 433192 h 866384"/>
              <a:gd name="connsiteX2" fmla="*/ 433192 w 866384"/>
              <a:gd name="connsiteY2" fmla="*/ 866384 h 866384"/>
              <a:gd name="connsiteX3" fmla="*/ 0 w 866384"/>
              <a:gd name="connsiteY3" fmla="*/ 433192 h 866384"/>
              <a:gd name="connsiteX4" fmla="*/ 433192 w 866384"/>
              <a:gd name="connsiteY4" fmla="*/ 0 h 86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384" h="866384">
                <a:moveTo>
                  <a:pt x="433192" y="0"/>
                </a:moveTo>
                <a:cubicBezTo>
                  <a:pt x="672437" y="0"/>
                  <a:pt x="866384" y="193947"/>
                  <a:pt x="866384" y="433192"/>
                </a:cubicBezTo>
                <a:cubicBezTo>
                  <a:pt x="866384" y="672437"/>
                  <a:pt x="672437" y="866384"/>
                  <a:pt x="433192" y="866384"/>
                </a:cubicBezTo>
                <a:cubicBezTo>
                  <a:pt x="193947" y="866384"/>
                  <a:pt x="0" y="672437"/>
                  <a:pt x="0" y="433192"/>
                </a:cubicBezTo>
                <a:cubicBezTo>
                  <a:pt x="0" y="193947"/>
                  <a:pt x="193947" y="0"/>
                  <a:pt x="433192" y="0"/>
                </a:cubicBezTo>
                <a:close/>
              </a:path>
            </a:pathLst>
          </a:custGeom>
        </p:spPr>
      </p:pic>
      <p:sp>
        <p:nvSpPr>
          <p:cNvPr id="10" name="文本框 9"/>
          <p:cNvSpPr txBox="1"/>
          <p:nvPr/>
        </p:nvSpPr>
        <p:spPr>
          <a:xfrm>
            <a:off x="1478915" y="1087120"/>
            <a:ext cx="42532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conclusion</a:t>
            </a:r>
            <a:endParaRPr lang="en-US" altLang="zh-CN" sz="4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请您编辑题干</a:t>
            </a:r>
            <a:endParaRPr lang="zh-CN" altLang="en-US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 hidden="1"/>
          <p:cNvSpPr/>
          <p:nvPr>
            <p:custDataLst>
              <p:tags r:id="rId2"/>
            </p:custDataLst>
          </p:nvPr>
        </p:nvSpPr>
        <p:spPr>
          <a:xfrm>
            <a:off x="8915400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C9F754DE-2CAD-44b6-B708-469DEB6407EB-2" descr="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96355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9200" cy="1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92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主观题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10分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4" name="图片 3" descr="tmp9A0" hidden="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9F754DE-2CAD-44b6-B708-469DEB6407EB-1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1506" y="344180"/>
            <a:ext cx="11328989" cy="6169640"/>
            <a:chOff x="290871" y="290871"/>
            <a:chExt cx="11464208" cy="6243279"/>
          </a:xfrm>
        </p:grpSpPr>
        <p:sp>
          <p:nvSpPr>
            <p:cNvPr id="5" name="矩形 4"/>
            <p:cNvSpPr/>
            <p:nvPr/>
          </p:nvSpPr>
          <p:spPr>
            <a:xfrm>
              <a:off x="290871" y="290871"/>
              <a:ext cx="11356258" cy="6135329"/>
            </a:xfrm>
            <a:prstGeom prst="rect">
              <a:avLst/>
            </a:prstGeom>
            <a:noFill/>
            <a:ln w="15875">
              <a:solidFill>
                <a:srgbClr val="BD7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98821" y="398821"/>
              <a:ext cx="11356258" cy="6135329"/>
            </a:xfrm>
            <a:prstGeom prst="rect">
              <a:avLst/>
            </a:prstGeom>
            <a:noFill/>
            <a:ln w="15875">
              <a:solidFill>
                <a:srgbClr val="BD7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55"/>
          <a:stretch>
            <a:fillRect/>
          </a:stretch>
        </p:blipFill>
        <p:spPr>
          <a:xfrm rot="5400000">
            <a:off x="2247900" y="-2247900"/>
            <a:ext cx="2362200" cy="6858000"/>
          </a:xfrm>
          <a:custGeom>
            <a:avLst/>
            <a:gdLst>
              <a:gd name="connsiteX0" fmla="*/ 0 w 2362200"/>
              <a:gd name="connsiteY0" fmla="*/ 6858000 h 6858000"/>
              <a:gd name="connsiteX1" fmla="*/ 0 w 2362200"/>
              <a:gd name="connsiteY1" fmla="*/ 0 h 6858000"/>
              <a:gd name="connsiteX2" fmla="*/ 762000 w 2362200"/>
              <a:gd name="connsiteY2" fmla="*/ 0 h 6858000"/>
              <a:gd name="connsiteX3" fmla="*/ 762000 w 2362200"/>
              <a:gd name="connsiteY3" fmla="*/ 1333500 h 6858000"/>
              <a:gd name="connsiteX4" fmla="*/ 827424 w 2362200"/>
              <a:gd name="connsiteY4" fmla="*/ 1333500 h 6858000"/>
              <a:gd name="connsiteX5" fmla="*/ 685800 w 2362200"/>
              <a:gd name="connsiteY5" fmla="*/ 2501900 h 6858000"/>
              <a:gd name="connsiteX6" fmla="*/ 787400 w 2362200"/>
              <a:gd name="connsiteY6" fmla="*/ 3098800 h 6858000"/>
              <a:gd name="connsiteX7" fmla="*/ 635000 w 2362200"/>
              <a:gd name="connsiteY7" fmla="*/ 3581400 h 6858000"/>
              <a:gd name="connsiteX8" fmla="*/ 812800 w 2362200"/>
              <a:gd name="connsiteY8" fmla="*/ 4368800 h 6858000"/>
              <a:gd name="connsiteX9" fmla="*/ 1866900 w 2362200"/>
              <a:gd name="connsiteY9" fmla="*/ 5905500 h 6858000"/>
              <a:gd name="connsiteX10" fmla="*/ 2070100 w 2362200"/>
              <a:gd name="connsiteY10" fmla="*/ 6070600 h 6858000"/>
              <a:gd name="connsiteX11" fmla="*/ 2362200 w 2362200"/>
              <a:gd name="connsiteY11" fmla="*/ 6680200 h 6858000"/>
              <a:gd name="connsiteX12" fmla="*/ 2362200 w 2362200"/>
              <a:gd name="connsiteY12" fmla="*/ 6819900 h 6858000"/>
              <a:gd name="connsiteX13" fmla="*/ 2344738 w 23622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2200" h="6858000">
                <a:moveTo>
                  <a:pt x="0" y="6858000"/>
                </a:moveTo>
                <a:lnTo>
                  <a:pt x="0" y="0"/>
                </a:lnTo>
                <a:lnTo>
                  <a:pt x="762000" y="0"/>
                </a:lnTo>
                <a:lnTo>
                  <a:pt x="762000" y="1333500"/>
                </a:lnTo>
                <a:lnTo>
                  <a:pt x="827424" y="1333500"/>
                </a:lnTo>
                <a:lnTo>
                  <a:pt x="685800" y="2501900"/>
                </a:lnTo>
                <a:lnTo>
                  <a:pt x="787400" y="3098800"/>
                </a:lnTo>
                <a:lnTo>
                  <a:pt x="635000" y="3581400"/>
                </a:lnTo>
                <a:lnTo>
                  <a:pt x="812800" y="4368800"/>
                </a:lnTo>
                <a:lnTo>
                  <a:pt x="1866900" y="5905500"/>
                </a:lnTo>
                <a:lnTo>
                  <a:pt x="2070100" y="6070600"/>
                </a:lnTo>
                <a:lnTo>
                  <a:pt x="2362200" y="6680200"/>
                </a:lnTo>
                <a:lnTo>
                  <a:pt x="2362200" y="6819900"/>
                </a:lnTo>
                <a:lnTo>
                  <a:pt x="2344738" y="685800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8" t="20361" r="44491" b="37937"/>
          <a:stretch>
            <a:fillRect/>
          </a:stretch>
        </p:blipFill>
        <p:spPr>
          <a:xfrm flipH="1">
            <a:off x="8877299" y="-1"/>
            <a:ext cx="3314700" cy="3440973"/>
          </a:xfrm>
          <a:custGeom>
            <a:avLst/>
            <a:gdLst>
              <a:gd name="connsiteX0" fmla="*/ 3048000 w 3048000"/>
              <a:gd name="connsiteY0" fmla="*/ 0 h 3164113"/>
              <a:gd name="connsiteX1" fmla="*/ 0 w 3048000"/>
              <a:gd name="connsiteY1" fmla="*/ 0 h 3164113"/>
              <a:gd name="connsiteX2" fmla="*/ 0 w 3048000"/>
              <a:gd name="connsiteY2" fmla="*/ 3164113 h 3164113"/>
              <a:gd name="connsiteX3" fmla="*/ 51149 w 3048000"/>
              <a:gd name="connsiteY3" fmla="*/ 3164113 h 3164113"/>
              <a:gd name="connsiteX4" fmla="*/ 44450 w 3048000"/>
              <a:gd name="connsiteY4" fmla="*/ 3098800 h 3164113"/>
              <a:gd name="connsiteX5" fmla="*/ 76200 w 3048000"/>
              <a:gd name="connsiteY5" fmla="*/ 3048000 h 3164113"/>
              <a:gd name="connsiteX6" fmla="*/ 127000 w 3048000"/>
              <a:gd name="connsiteY6" fmla="*/ 3086100 h 3164113"/>
              <a:gd name="connsiteX7" fmla="*/ 215900 w 3048000"/>
              <a:gd name="connsiteY7" fmla="*/ 3098800 h 3164113"/>
              <a:gd name="connsiteX8" fmla="*/ 234950 w 3048000"/>
              <a:gd name="connsiteY8" fmla="*/ 3048000 h 3164113"/>
              <a:gd name="connsiteX9" fmla="*/ 431800 w 3048000"/>
              <a:gd name="connsiteY9" fmla="*/ 2927350 h 3164113"/>
              <a:gd name="connsiteX10" fmla="*/ 724935 w 3048000"/>
              <a:gd name="connsiteY10" fmla="*/ 3164113 h 3164113"/>
              <a:gd name="connsiteX11" fmla="*/ 755527 w 3048000"/>
              <a:gd name="connsiteY11" fmla="*/ 3164113 h 3164113"/>
              <a:gd name="connsiteX12" fmla="*/ 711200 w 3048000"/>
              <a:gd name="connsiteY12" fmla="*/ 2959100 h 3164113"/>
              <a:gd name="connsiteX13" fmla="*/ 755882 w 3048000"/>
              <a:gd name="connsiteY13" fmla="*/ 3164113 h 3164113"/>
              <a:gd name="connsiteX14" fmla="*/ 3048000 w 3048000"/>
              <a:gd name="connsiteY14" fmla="*/ 3164113 h 316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8000" h="3164113">
                <a:moveTo>
                  <a:pt x="3048000" y="0"/>
                </a:moveTo>
                <a:lnTo>
                  <a:pt x="0" y="0"/>
                </a:lnTo>
                <a:lnTo>
                  <a:pt x="0" y="3164113"/>
                </a:lnTo>
                <a:lnTo>
                  <a:pt x="51149" y="3164113"/>
                </a:lnTo>
                <a:lnTo>
                  <a:pt x="44450" y="3098800"/>
                </a:lnTo>
                <a:lnTo>
                  <a:pt x="76200" y="3048000"/>
                </a:lnTo>
                <a:lnTo>
                  <a:pt x="127000" y="3086100"/>
                </a:lnTo>
                <a:lnTo>
                  <a:pt x="215900" y="3098800"/>
                </a:lnTo>
                <a:lnTo>
                  <a:pt x="234950" y="3048000"/>
                </a:lnTo>
                <a:lnTo>
                  <a:pt x="431800" y="2927350"/>
                </a:lnTo>
                <a:lnTo>
                  <a:pt x="724935" y="3164113"/>
                </a:lnTo>
                <a:lnTo>
                  <a:pt x="755527" y="3164113"/>
                </a:lnTo>
                <a:lnTo>
                  <a:pt x="711200" y="2959100"/>
                </a:lnTo>
                <a:lnTo>
                  <a:pt x="755882" y="3164113"/>
                </a:lnTo>
                <a:lnTo>
                  <a:pt x="3048000" y="3164113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34695" r="16204" b="16141"/>
          <a:stretch>
            <a:fillRect/>
          </a:stretch>
        </p:blipFill>
        <p:spPr>
          <a:xfrm flipH="1">
            <a:off x="-4" y="2528385"/>
            <a:ext cx="3905254" cy="4329615"/>
          </a:xfrm>
          <a:custGeom>
            <a:avLst/>
            <a:gdLst>
              <a:gd name="connsiteX0" fmla="*/ 2873830 w 2873830"/>
              <a:gd name="connsiteY0" fmla="*/ 0 h 3186112"/>
              <a:gd name="connsiteX1" fmla="*/ 2837460 w 2873830"/>
              <a:gd name="connsiteY1" fmla="*/ 0 h 3186112"/>
              <a:gd name="connsiteX2" fmla="*/ 2816679 w 2873830"/>
              <a:gd name="connsiteY2" fmla="*/ 38099 h 3186112"/>
              <a:gd name="connsiteX3" fmla="*/ 2759529 w 2873830"/>
              <a:gd name="connsiteY3" fmla="*/ 38099 h 3186112"/>
              <a:gd name="connsiteX4" fmla="*/ 2735716 w 2873830"/>
              <a:gd name="connsiteY4" fmla="*/ 66674 h 3186112"/>
              <a:gd name="connsiteX5" fmla="*/ 2730954 w 2873830"/>
              <a:gd name="connsiteY5" fmla="*/ 71436 h 3186112"/>
              <a:gd name="connsiteX6" fmla="*/ 2673804 w 2873830"/>
              <a:gd name="connsiteY6" fmla="*/ 9524 h 3186112"/>
              <a:gd name="connsiteX7" fmla="*/ 2667681 w 2873830"/>
              <a:gd name="connsiteY7" fmla="*/ 0 h 3186112"/>
              <a:gd name="connsiteX8" fmla="*/ 0 w 2873830"/>
              <a:gd name="connsiteY8" fmla="*/ 0 h 3186112"/>
              <a:gd name="connsiteX9" fmla="*/ 0 w 2873830"/>
              <a:gd name="connsiteY9" fmla="*/ 3078162 h 3186112"/>
              <a:gd name="connsiteX10" fmla="*/ 26913 w 2873830"/>
              <a:gd name="connsiteY10" fmla="*/ 3078162 h 3186112"/>
              <a:gd name="connsiteX11" fmla="*/ 44905 w 2873830"/>
              <a:gd name="connsiteY11" fmla="*/ 3096154 h 3186112"/>
              <a:gd name="connsiteX12" fmla="*/ 44905 w 2873830"/>
              <a:gd name="connsiteY12" fmla="*/ 3168119 h 3186112"/>
              <a:gd name="connsiteX13" fmla="*/ 26913 w 2873830"/>
              <a:gd name="connsiteY13" fmla="*/ 3186111 h 3186112"/>
              <a:gd name="connsiteX14" fmla="*/ 0 w 2873830"/>
              <a:gd name="connsiteY14" fmla="*/ 3186111 h 3186112"/>
              <a:gd name="connsiteX15" fmla="*/ 0 w 2873830"/>
              <a:gd name="connsiteY15" fmla="*/ 3186112 h 3186112"/>
              <a:gd name="connsiteX16" fmla="*/ 2873830 w 2873830"/>
              <a:gd name="connsiteY16" fmla="*/ 3186112 h 318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3830" h="3186112">
                <a:moveTo>
                  <a:pt x="2873830" y="0"/>
                </a:moveTo>
                <a:lnTo>
                  <a:pt x="2837460" y="0"/>
                </a:lnTo>
                <a:lnTo>
                  <a:pt x="2816679" y="38099"/>
                </a:lnTo>
                <a:lnTo>
                  <a:pt x="2759529" y="38099"/>
                </a:lnTo>
                <a:lnTo>
                  <a:pt x="2735716" y="66674"/>
                </a:lnTo>
                <a:lnTo>
                  <a:pt x="2730954" y="71436"/>
                </a:lnTo>
                <a:lnTo>
                  <a:pt x="2673804" y="9524"/>
                </a:lnTo>
                <a:lnTo>
                  <a:pt x="2667681" y="0"/>
                </a:lnTo>
                <a:lnTo>
                  <a:pt x="0" y="0"/>
                </a:lnTo>
                <a:lnTo>
                  <a:pt x="0" y="3078162"/>
                </a:lnTo>
                <a:lnTo>
                  <a:pt x="26913" y="3078162"/>
                </a:lnTo>
                <a:cubicBezTo>
                  <a:pt x="36850" y="3078162"/>
                  <a:pt x="44905" y="3086217"/>
                  <a:pt x="44905" y="3096154"/>
                </a:cubicBezTo>
                <a:lnTo>
                  <a:pt x="44905" y="3168119"/>
                </a:lnTo>
                <a:cubicBezTo>
                  <a:pt x="44905" y="3178056"/>
                  <a:pt x="36850" y="3186111"/>
                  <a:pt x="26913" y="3186111"/>
                </a:cubicBezTo>
                <a:lnTo>
                  <a:pt x="0" y="3186111"/>
                </a:lnTo>
                <a:lnTo>
                  <a:pt x="0" y="3186112"/>
                </a:lnTo>
                <a:lnTo>
                  <a:pt x="2873830" y="3186112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61296" b="80556"/>
          <a:stretch>
            <a:fillRect/>
          </a:stretch>
        </p:blipFill>
        <p:spPr>
          <a:xfrm rot="5400000">
            <a:off x="515892" y="2893484"/>
            <a:ext cx="2472716" cy="1742518"/>
          </a:xfrm>
          <a:custGeom>
            <a:avLst/>
            <a:gdLst>
              <a:gd name="connsiteX0" fmla="*/ 0 w 1892300"/>
              <a:gd name="connsiteY0" fmla="*/ 1333500 h 1333500"/>
              <a:gd name="connsiteX1" fmla="*/ 0 w 1892300"/>
              <a:gd name="connsiteY1" fmla="*/ 0 h 1333500"/>
              <a:gd name="connsiteX2" fmla="*/ 1622647 w 1892300"/>
              <a:gd name="connsiteY2" fmla="*/ 0 h 1333500"/>
              <a:gd name="connsiteX3" fmla="*/ 1892300 w 1892300"/>
              <a:gd name="connsiteY3" fmla="*/ 139700 h 1333500"/>
              <a:gd name="connsiteX4" fmla="*/ 1574800 w 1892300"/>
              <a:gd name="connsiteY4" fmla="*/ 673100 h 1333500"/>
              <a:gd name="connsiteX5" fmla="*/ 939800 w 1892300"/>
              <a:gd name="connsiteY5" fmla="*/ 952500 h 1333500"/>
              <a:gd name="connsiteX6" fmla="*/ 838200 w 1892300"/>
              <a:gd name="connsiteY6" fmla="*/ 1016000 h 1333500"/>
              <a:gd name="connsiteX7" fmla="*/ 127000 w 1892300"/>
              <a:gd name="connsiteY7" fmla="*/ 1244600 h 1333500"/>
              <a:gd name="connsiteX8" fmla="*/ 76200 w 1892300"/>
              <a:gd name="connsiteY8" fmla="*/ 1244600 h 1333500"/>
              <a:gd name="connsiteX9" fmla="*/ 65424 w 1892300"/>
              <a:gd name="connsiteY9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2300" h="1333500">
                <a:moveTo>
                  <a:pt x="0" y="1333500"/>
                </a:moveTo>
                <a:lnTo>
                  <a:pt x="0" y="0"/>
                </a:lnTo>
                <a:lnTo>
                  <a:pt x="1622647" y="0"/>
                </a:lnTo>
                <a:lnTo>
                  <a:pt x="1892300" y="139700"/>
                </a:lnTo>
                <a:lnTo>
                  <a:pt x="1574800" y="673100"/>
                </a:lnTo>
                <a:lnTo>
                  <a:pt x="939800" y="952500"/>
                </a:lnTo>
                <a:lnTo>
                  <a:pt x="838200" y="1016000"/>
                </a:lnTo>
                <a:lnTo>
                  <a:pt x="127000" y="1244600"/>
                </a:lnTo>
                <a:lnTo>
                  <a:pt x="76200" y="1244600"/>
                </a:lnTo>
                <a:lnTo>
                  <a:pt x="65424" y="133350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2" b="2719"/>
          <a:stretch>
            <a:fillRect/>
          </a:stretch>
        </p:blipFill>
        <p:spPr>
          <a:xfrm rot="5400000">
            <a:off x="8010728" y="2676728"/>
            <a:ext cx="1691046" cy="6671498"/>
          </a:xfrm>
          <a:custGeom>
            <a:avLst/>
            <a:gdLst>
              <a:gd name="connsiteX0" fmla="*/ 198668 w 1691046"/>
              <a:gd name="connsiteY0" fmla="*/ 0 h 6671498"/>
              <a:gd name="connsiteX1" fmla="*/ 1691046 w 1691046"/>
              <a:gd name="connsiteY1" fmla="*/ 0 h 6671498"/>
              <a:gd name="connsiteX2" fmla="*/ 1691046 w 1691046"/>
              <a:gd name="connsiteY2" fmla="*/ 6600054 h 6671498"/>
              <a:gd name="connsiteX3" fmla="*/ 1291771 w 1691046"/>
              <a:gd name="connsiteY3" fmla="*/ 6622870 h 6671498"/>
              <a:gd name="connsiteX4" fmla="*/ 856343 w 1691046"/>
              <a:gd name="connsiteY4" fmla="*/ 6651899 h 6671498"/>
              <a:gd name="connsiteX5" fmla="*/ 711200 w 1691046"/>
              <a:gd name="connsiteY5" fmla="*/ 6637384 h 6671498"/>
              <a:gd name="connsiteX6" fmla="*/ 449943 w 1691046"/>
              <a:gd name="connsiteY6" fmla="*/ 6434184 h 6671498"/>
              <a:gd name="connsiteX7" fmla="*/ 624114 w 1691046"/>
              <a:gd name="connsiteY7" fmla="*/ 6216470 h 6671498"/>
              <a:gd name="connsiteX8" fmla="*/ 740229 w 1691046"/>
              <a:gd name="connsiteY8" fmla="*/ 6100356 h 6671498"/>
              <a:gd name="connsiteX9" fmla="*/ 754743 w 1691046"/>
              <a:gd name="connsiteY9" fmla="*/ 6056813 h 6671498"/>
              <a:gd name="connsiteX10" fmla="*/ 1074057 w 1691046"/>
              <a:gd name="connsiteY10" fmla="*/ 4779556 h 6671498"/>
              <a:gd name="connsiteX11" fmla="*/ 1074057 w 1691046"/>
              <a:gd name="connsiteY11" fmla="*/ 4619899 h 6671498"/>
              <a:gd name="connsiteX12" fmla="*/ 986971 w 1691046"/>
              <a:gd name="connsiteY12" fmla="*/ 3720013 h 6671498"/>
              <a:gd name="connsiteX13" fmla="*/ 885371 w 1691046"/>
              <a:gd name="connsiteY13" fmla="*/ 2616927 h 6671498"/>
              <a:gd name="connsiteX14" fmla="*/ 798286 w 1691046"/>
              <a:gd name="connsiteY14" fmla="*/ 2486299 h 6671498"/>
              <a:gd name="connsiteX15" fmla="*/ 246743 w 1691046"/>
              <a:gd name="connsiteY15" fmla="*/ 1383213 h 6671498"/>
              <a:gd name="connsiteX16" fmla="*/ 319314 w 1691046"/>
              <a:gd name="connsiteY16" fmla="*/ 1020356 h 6671498"/>
              <a:gd name="connsiteX17" fmla="*/ 319314 w 1691046"/>
              <a:gd name="connsiteY17" fmla="*/ 904241 h 6671498"/>
              <a:gd name="connsiteX18" fmla="*/ 304800 w 1691046"/>
              <a:gd name="connsiteY18" fmla="*/ 962299 h 6671498"/>
              <a:gd name="connsiteX19" fmla="*/ 304800 w 1691046"/>
              <a:gd name="connsiteY19" fmla="*/ 875213 h 6671498"/>
              <a:gd name="connsiteX20" fmla="*/ 0 w 1691046"/>
              <a:gd name="connsiteY20" fmla="*/ 105956 h 667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91046" h="6671498">
                <a:moveTo>
                  <a:pt x="198668" y="0"/>
                </a:moveTo>
                <a:lnTo>
                  <a:pt x="1691046" y="0"/>
                </a:lnTo>
                <a:lnTo>
                  <a:pt x="1691046" y="6600054"/>
                </a:lnTo>
                <a:lnTo>
                  <a:pt x="1291771" y="6622870"/>
                </a:lnTo>
                <a:cubicBezTo>
                  <a:pt x="1061908" y="6691830"/>
                  <a:pt x="1181587" y="6673582"/>
                  <a:pt x="856343" y="6651899"/>
                </a:cubicBezTo>
                <a:cubicBezTo>
                  <a:pt x="807828" y="6648665"/>
                  <a:pt x="711200" y="6637384"/>
                  <a:pt x="711200" y="6637384"/>
                </a:cubicBezTo>
                <a:lnTo>
                  <a:pt x="449943" y="6434184"/>
                </a:lnTo>
                <a:cubicBezTo>
                  <a:pt x="508000" y="6361613"/>
                  <a:pt x="558398" y="6282186"/>
                  <a:pt x="624114" y="6216470"/>
                </a:cubicBezTo>
                <a:lnTo>
                  <a:pt x="740229" y="6100356"/>
                </a:lnTo>
                <a:lnTo>
                  <a:pt x="754743" y="6056813"/>
                </a:lnTo>
                <a:lnTo>
                  <a:pt x="1074057" y="4779556"/>
                </a:lnTo>
                <a:lnTo>
                  <a:pt x="1074057" y="4619899"/>
                </a:lnTo>
                <a:lnTo>
                  <a:pt x="986971" y="3720013"/>
                </a:lnTo>
                <a:lnTo>
                  <a:pt x="885371" y="2616927"/>
                </a:lnTo>
                <a:lnTo>
                  <a:pt x="798286" y="2486299"/>
                </a:lnTo>
                <a:lnTo>
                  <a:pt x="246743" y="1383213"/>
                </a:lnTo>
                <a:lnTo>
                  <a:pt x="319314" y="1020356"/>
                </a:lnTo>
                <a:lnTo>
                  <a:pt x="319314" y="904241"/>
                </a:lnTo>
                <a:lnTo>
                  <a:pt x="304800" y="962299"/>
                </a:lnTo>
                <a:lnTo>
                  <a:pt x="304800" y="875213"/>
                </a:lnTo>
                <a:lnTo>
                  <a:pt x="0" y="105956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45203" r="54585" b="21002"/>
          <a:stretch>
            <a:fillRect/>
          </a:stretch>
        </p:blipFill>
        <p:spPr>
          <a:xfrm flipH="1">
            <a:off x="10731351" y="4994864"/>
            <a:ext cx="1625599" cy="1691046"/>
          </a:xfrm>
          <a:custGeom>
            <a:avLst/>
            <a:gdLst>
              <a:gd name="connsiteX0" fmla="*/ 1625599 w 1625599"/>
              <a:gd name="connsiteY0" fmla="*/ 0 h 1691046"/>
              <a:gd name="connsiteX1" fmla="*/ 644282 w 1625599"/>
              <a:gd name="connsiteY1" fmla="*/ 0 h 1691046"/>
              <a:gd name="connsiteX2" fmla="*/ 685798 w 1625599"/>
              <a:gd name="connsiteY2" fmla="*/ 49571 h 1691046"/>
              <a:gd name="connsiteX3" fmla="*/ 695323 w 1625599"/>
              <a:gd name="connsiteY3" fmla="*/ 65446 h 1691046"/>
              <a:gd name="connsiteX4" fmla="*/ 701673 w 1625599"/>
              <a:gd name="connsiteY4" fmla="*/ 106721 h 1691046"/>
              <a:gd name="connsiteX5" fmla="*/ 574673 w 1625599"/>
              <a:gd name="connsiteY5" fmla="*/ 233721 h 1691046"/>
              <a:gd name="connsiteX6" fmla="*/ 561973 w 1625599"/>
              <a:gd name="connsiteY6" fmla="*/ 246421 h 1691046"/>
              <a:gd name="connsiteX7" fmla="*/ 542923 w 1625599"/>
              <a:gd name="connsiteY7" fmla="*/ 268646 h 1691046"/>
              <a:gd name="connsiteX8" fmla="*/ 419098 w 1625599"/>
              <a:gd name="connsiteY8" fmla="*/ 532171 h 1691046"/>
              <a:gd name="connsiteX9" fmla="*/ 415923 w 1625599"/>
              <a:gd name="connsiteY9" fmla="*/ 541696 h 1691046"/>
              <a:gd name="connsiteX10" fmla="*/ 396873 w 1625599"/>
              <a:gd name="connsiteY10" fmla="*/ 582971 h 1691046"/>
              <a:gd name="connsiteX11" fmla="*/ 282573 w 1625599"/>
              <a:gd name="connsiteY11" fmla="*/ 684571 h 1691046"/>
              <a:gd name="connsiteX12" fmla="*/ 282573 w 1625599"/>
              <a:gd name="connsiteY12" fmla="*/ 802046 h 1691046"/>
              <a:gd name="connsiteX13" fmla="*/ 225423 w 1625599"/>
              <a:gd name="connsiteY13" fmla="*/ 811571 h 1691046"/>
              <a:gd name="connsiteX14" fmla="*/ 66673 w 1625599"/>
              <a:gd name="connsiteY14" fmla="*/ 906821 h 1691046"/>
              <a:gd name="connsiteX15" fmla="*/ 38098 w 1625599"/>
              <a:gd name="connsiteY15" fmla="*/ 903646 h 1691046"/>
              <a:gd name="connsiteX16" fmla="*/ 0 w 1625599"/>
              <a:gd name="connsiteY16" fmla="*/ 847620 h 1691046"/>
              <a:gd name="connsiteX17" fmla="*/ 0 w 1625599"/>
              <a:gd name="connsiteY17" fmla="*/ 1691046 h 1691046"/>
              <a:gd name="connsiteX18" fmla="*/ 1625599 w 1625599"/>
              <a:gd name="connsiteY18" fmla="*/ 1691046 h 169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25599" h="1691046">
                <a:moveTo>
                  <a:pt x="1625599" y="0"/>
                </a:moveTo>
                <a:lnTo>
                  <a:pt x="644282" y="0"/>
                </a:lnTo>
                <a:lnTo>
                  <a:pt x="685798" y="49571"/>
                </a:lnTo>
                <a:cubicBezTo>
                  <a:pt x="685798" y="49571"/>
                  <a:pt x="693671" y="59500"/>
                  <a:pt x="695323" y="65446"/>
                </a:cubicBezTo>
                <a:cubicBezTo>
                  <a:pt x="699049" y="78858"/>
                  <a:pt x="699556" y="92963"/>
                  <a:pt x="701673" y="106721"/>
                </a:cubicBezTo>
                <a:lnTo>
                  <a:pt x="574673" y="233721"/>
                </a:lnTo>
                <a:cubicBezTo>
                  <a:pt x="574673" y="233721"/>
                  <a:pt x="566000" y="241991"/>
                  <a:pt x="561973" y="246421"/>
                </a:cubicBezTo>
                <a:cubicBezTo>
                  <a:pt x="555409" y="253641"/>
                  <a:pt x="549273" y="261238"/>
                  <a:pt x="542923" y="268646"/>
                </a:cubicBezTo>
                <a:lnTo>
                  <a:pt x="419098" y="532171"/>
                </a:lnTo>
                <a:cubicBezTo>
                  <a:pt x="419098" y="532171"/>
                  <a:pt x="417264" y="538630"/>
                  <a:pt x="415923" y="541696"/>
                </a:cubicBezTo>
                <a:cubicBezTo>
                  <a:pt x="409849" y="555579"/>
                  <a:pt x="403223" y="569213"/>
                  <a:pt x="396873" y="582971"/>
                </a:cubicBezTo>
                <a:lnTo>
                  <a:pt x="282573" y="684571"/>
                </a:lnTo>
                <a:lnTo>
                  <a:pt x="282573" y="802046"/>
                </a:lnTo>
                <a:lnTo>
                  <a:pt x="225423" y="811571"/>
                </a:lnTo>
                <a:lnTo>
                  <a:pt x="66673" y="906821"/>
                </a:lnTo>
                <a:lnTo>
                  <a:pt x="38098" y="903646"/>
                </a:lnTo>
                <a:lnTo>
                  <a:pt x="0" y="847620"/>
                </a:lnTo>
                <a:lnTo>
                  <a:pt x="0" y="1691046"/>
                </a:lnTo>
                <a:lnTo>
                  <a:pt x="1625599" y="1691046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45203" r="73049" b="36674"/>
          <a:stretch>
            <a:fillRect/>
          </a:stretch>
        </p:blipFill>
        <p:spPr>
          <a:xfrm rot="5400000" flipH="1">
            <a:off x="11385457" y="6125822"/>
            <a:ext cx="701673" cy="906821"/>
          </a:xfrm>
          <a:custGeom>
            <a:avLst/>
            <a:gdLst>
              <a:gd name="connsiteX0" fmla="*/ 644282 w 701673"/>
              <a:gd name="connsiteY0" fmla="*/ 0 h 906821"/>
              <a:gd name="connsiteX1" fmla="*/ 0 w 701673"/>
              <a:gd name="connsiteY1" fmla="*/ 0 h 906821"/>
              <a:gd name="connsiteX2" fmla="*/ 0 w 701673"/>
              <a:gd name="connsiteY2" fmla="*/ 847620 h 906821"/>
              <a:gd name="connsiteX3" fmla="*/ 38098 w 701673"/>
              <a:gd name="connsiteY3" fmla="*/ 903646 h 906821"/>
              <a:gd name="connsiteX4" fmla="*/ 66673 w 701673"/>
              <a:gd name="connsiteY4" fmla="*/ 906821 h 906821"/>
              <a:gd name="connsiteX5" fmla="*/ 225423 w 701673"/>
              <a:gd name="connsiteY5" fmla="*/ 811571 h 906821"/>
              <a:gd name="connsiteX6" fmla="*/ 282573 w 701673"/>
              <a:gd name="connsiteY6" fmla="*/ 802046 h 906821"/>
              <a:gd name="connsiteX7" fmla="*/ 282573 w 701673"/>
              <a:gd name="connsiteY7" fmla="*/ 684571 h 906821"/>
              <a:gd name="connsiteX8" fmla="*/ 396873 w 701673"/>
              <a:gd name="connsiteY8" fmla="*/ 582971 h 906821"/>
              <a:gd name="connsiteX9" fmla="*/ 415923 w 701673"/>
              <a:gd name="connsiteY9" fmla="*/ 541696 h 906821"/>
              <a:gd name="connsiteX10" fmla="*/ 419098 w 701673"/>
              <a:gd name="connsiteY10" fmla="*/ 532171 h 906821"/>
              <a:gd name="connsiteX11" fmla="*/ 542923 w 701673"/>
              <a:gd name="connsiteY11" fmla="*/ 268646 h 906821"/>
              <a:gd name="connsiteX12" fmla="*/ 561973 w 701673"/>
              <a:gd name="connsiteY12" fmla="*/ 246421 h 906821"/>
              <a:gd name="connsiteX13" fmla="*/ 574673 w 701673"/>
              <a:gd name="connsiteY13" fmla="*/ 233721 h 906821"/>
              <a:gd name="connsiteX14" fmla="*/ 701673 w 701673"/>
              <a:gd name="connsiteY14" fmla="*/ 106721 h 906821"/>
              <a:gd name="connsiteX15" fmla="*/ 695323 w 701673"/>
              <a:gd name="connsiteY15" fmla="*/ 65446 h 906821"/>
              <a:gd name="connsiteX16" fmla="*/ 685798 w 701673"/>
              <a:gd name="connsiteY16" fmla="*/ 49571 h 90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1673" h="906821">
                <a:moveTo>
                  <a:pt x="644282" y="0"/>
                </a:moveTo>
                <a:lnTo>
                  <a:pt x="0" y="0"/>
                </a:lnTo>
                <a:lnTo>
                  <a:pt x="0" y="847620"/>
                </a:lnTo>
                <a:lnTo>
                  <a:pt x="38098" y="903646"/>
                </a:lnTo>
                <a:lnTo>
                  <a:pt x="66673" y="906821"/>
                </a:lnTo>
                <a:lnTo>
                  <a:pt x="225423" y="811571"/>
                </a:lnTo>
                <a:lnTo>
                  <a:pt x="282573" y="802046"/>
                </a:lnTo>
                <a:lnTo>
                  <a:pt x="282573" y="684571"/>
                </a:lnTo>
                <a:lnTo>
                  <a:pt x="396873" y="582971"/>
                </a:lnTo>
                <a:cubicBezTo>
                  <a:pt x="403223" y="569213"/>
                  <a:pt x="409849" y="555579"/>
                  <a:pt x="415923" y="541696"/>
                </a:cubicBezTo>
                <a:cubicBezTo>
                  <a:pt x="417264" y="538630"/>
                  <a:pt x="419098" y="532171"/>
                  <a:pt x="419098" y="532171"/>
                </a:cubicBezTo>
                <a:lnTo>
                  <a:pt x="542923" y="268646"/>
                </a:lnTo>
                <a:cubicBezTo>
                  <a:pt x="549273" y="261238"/>
                  <a:pt x="555409" y="253641"/>
                  <a:pt x="561973" y="246421"/>
                </a:cubicBezTo>
                <a:cubicBezTo>
                  <a:pt x="566000" y="241991"/>
                  <a:pt x="574673" y="233721"/>
                  <a:pt x="574673" y="233721"/>
                </a:cubicBezTo>
                <a:lnTo>
                  <a:pt x="701673" y="106721"/>
                </a:lnTo>
                <a:cubicBezTo>
                  <a:pt x="699556" y="92963"/>
                  <a:pt x="699049" y="78858"/>
                  <a:pt x="695323" y="65446"/>
                </a:cubicBezTo>
                <a:cubicBezTo>
                  <a:pt x="693671" y="59500"/>
                  <a:pt x="685798" y="49571"/>
                  <a:pt x="685798" y="49571"/>
                </a:cubicBez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8896195" y="2103290"/>
            <a:ext cx="2142054" cy="2651421"/>
            <a:chOff x="9128424" y="2124807"/>
            <a:chExt cx="2142054" cy="2651421"/>
          </a:xfrm>
        </p:grpSpPr>
        <p:grpSp>
          <p:nvGrpSpPr>
            <p:cNvPr id="9" name="组合 8"/>
            <p:cNvGrpSpPr/>
            <p:nvPr/>
          </p:nvGrpSpPr>
          <p:grpSpPr>
            <a:xfrm>
              <a:off x="9128424" y="2124807"/>
              <a:ext cx="2142054" cy="2651421"/>
              <a:chOff x="4043059" y="1785257"/>
              <a:chExt cx="1812628" cy="14269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4043059" y="2528385"/>
                <a:ext cx="1812628" cy="0"/>
              </a:xfrm>
              <a:prstGeom prst="line">
                <a:avLst/>
              </a:prstGeom>
              <a:ln>
                <a:solidFill>
                  <a:srgbClr val="BD7C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5196114" y="1785257"/>
                <a:ext cx="0" cy="1426976"/>
              </a:xfrm>
              <a:prstGeom prst="line">
                <a:avLst/>
              </a:prstGeom>
              <a:ln>
                <a:solidFill>
                  <a:srgbClr val="BD7C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本框 9"/>
            <p:cNvSpPr txBox="1"/>
            <p:nvPr/>
          </p:nvSpPr>
          <p:spPr>
            <a:xfrm>
              <a:off x="9167596" y="2253134"/>
              <a:ext cx="1415772" cy="169104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000">
                  <a:solidFill>
                    <a:srgbClr val="BD7C7F"/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目</a:t>
              </a:r>
              <a:endParaRPr lang="zh-CN" altLang="en-US" sz="8000">
                <a:solidFill>
                  <a:srgbClr val="BD7C7F"/>
                </a:solidFill>
                <a:latin typeface="新宋体" panose="02010609030101010101" pitchFamily="49" charset="-122"/>
                <a:ea typeface="新宋体" panose="02010609030101010101" pitchFamily="49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290706" y="3707088"/>
              <a:ext cx="1200329" cy="9507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600">
                  <a:solidFill>
                    <a:srgbClr val="BD7C7F"/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录</a:t>
              </a:r>
              <a:endParaRPr lang="zh-CN" altLang="en-US" sz="6600">
                <a:solidFill>
                  <a:srgbClr val="BD7C7F"/>
                </a:solidFill>
                <a:latin typeface="新宋体" panose="02010609030101010101" pitchFamily="49" charset="-122"/>
                <a:ea typeface="新宋体" panose="02010609030101010101" pitchFamily="49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2"/>
            </p:custDataLst>
          </p:nvPr>
        </p:nvGrpSpPr>
        <p:grpSpPr>
          <a:xfrm>
            <a:off x="1680522" y="1682651"/>
            <a:ext cx="3139336" cy="2543909"/>
            <a:chOff x="1436915" y="1700386"/>
            <a:chExt cx="3139336" cy="2543909"/>
          </a:xfrm>
        </p:grpSpPr>
        <p:grpSp>
          <p:nvGrpSpPr>
            <p:cNvPr id="17" name="组合 16"/>
            <p:cNvGrpSpPr/>
            <p:nvPr/>
          </p:nvGrpSpPr>
          <p:grpSpPr>
            <a:xfrm>
              <a:off x="1436915" y="1700386"/>
              <a:ext cx="2459267" cy="646331"/>
              <a:chOff x="1436915" y="1700386"/>
              <a:chExt cx="2459267" cy="646331"/>
            </a:xfrm>
          </p:grpSpPr>
          <p:sp>
            <p:nvSpPr>
              <p:cNvPr id="16" name="文本框 1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436915" y="1700386"/>
                <a:ext cx="8771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>
                    <a:solidFill>
                      <a:srgbClr val="BD7C7F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01.</a:t>
                </a:r>
                <a:endParaRPr lang="zh-CN" altLang="en-US" sz="3600">
                  <a:solidFill>
                    <a:srgbClr val="BD7C7F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113102" y="1761941"/>
                <a:ext cx="178308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>
                    <a:solidFill>
                      <a:srgbClr val="BD7C7F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Dicussion</a:t>
                </a:r>
                <a:endParaRPr lang="en-US" altLang="zh-CN" sz="2800">
                  <a:solidFill>
                    <a:srgbClr val="BD7C7F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259379" y="2649175"/>
              <a:ext cx="1316872" cy="646331"/>
              <a:chOff x="1436915" y="1700386"/>
              <a:chExt cx="1316872" cy="646331"/>
            </a:xfrm>
          </p:grpSpPr>
          <p:sp>
            <p:nvSpPr>
              <p:cNvPr id="29" name="文本框 2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436915" y="1700386"/>
                <a:ext cx="8771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>
                    <a:solidFill>
                      <a:srgbClr val="BD7C7F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02.</a:t>
                </a:r>
                <a:endParaRPr lang="zh-CN" altLang="en-US" sz="3600">
                  <a:solidFill>
                    <a:srgbClr val="BD7C7F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30" name="文本框 2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113102" y="1761941"/>
                <a:ext cx="640685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>
                    <a:solidFill>
                      <a:srgbClr val="BD7C7F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7 situations</a:t>
                </a:r>
                <a:endParaRPr lang="en-US" altLang="zh-CN" sz="2800">
                  <a:solidFill>
                    <a:srgbClr val="BD7C7F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436915" y="3597964"/>
              <a:ext cx="2281467" cy="646331"/>
              <a:chOff x="1436915" y="1700386"/>
              <a:chExt cx="2281467" cy="646331"/>
            </a:xfrm>
          </p:grpSpPr>
          <p:sp>
            <p:nvSpPr>
              <p:cNvPr id="33" name="文本框 3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436915" y="1700386"/>
                <a:ext cx="8771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>
                    <a:solidFill>
                      <a:srgbClr val="BD7C7F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03.</a:t>
                </a:r>
                <a:endParaRPr lang="zh-CN" altLang="en-US" sz="3600">
                  <a:solidFill>
                    <a:srgbClr val="BD7C7F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35" name="文本框 34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113102" y="1761941"/>
                <a:ext cx="160528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>
                    <a:solidFill>
                      <a:srgbClr val="BD7C7F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exercise</a:t>
                </a:r>
                <a:endParaRPr lang="en-US" altLang="zh-CN" sz="2800">
                  <a:solidFill>
                    <a:srgbClr val="BD7C7F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19200" y="635000"/>
            <a:ext cx="10584815" cy="2143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  <a:sym typeface="+mn-ea"/>
              </a:rPr>
              <a:t>Why does Janet introduce Mr. liu first, and herself last?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  <a:sym typeface="+mn-ea"/>
            </a:endParaRPr>
          </a:p>
          <a:p>
            <a:pPr lvl="0" algn="l">
              <a:buNone/>
            </a:pPr>
            <a:endParaRPr lang="zh-CN" altLang="en-US" sz="3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 hidden="1"/>
          <p:cNvSpPr/>
          <p:nvPr>
            <p:custDataLst>
              <p:tags r:id="rId2"/>
            </p:custDataLst>
          </p:nvPr>
        </p:nvSpPr>
        <p:spPr>
          <a:xfrm>
            <a:off x="8915400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635000"/>
            <a:chOff x="0" y="0"/>
            <a:chExt cx="19200" cy="1000"/>
          </a:xfrm>
        </p:grpSpPr>
        <p:sp>
          <p:nvSpPr>
            <p:cNvPr id="7" name="TitleBackground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92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ColorBlock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TypeText"/>
            <p:cNvSpPr txBox="1"/>
            <p:nvPr>
              <p:custDataLst>
                <p:tags r:id="rId6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主观题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7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10分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4" name="图片 3" descr="tmp9A0" hidden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1506" y="344180"/>
            <a:ext cx="11328989" cy="6169640"/>
            <a:chOff x="290871" y="290871"/>
            <a:chExt cx="11464208" cy="6243279"/>
          </a:xfrm>
        </p:grpSpPr>
        <p:sp>
          <p:nvSpPr>
            <p:cNvPr id="5" name="矩形 4"/>
            <p:cNvSpPr/>
            <p:nvPr/>
          </p:nvSpPr>
          <p:spPr>
            <a:xfrm>
              <a:off x="290871" y="290871"/>
              <a:ext cx="11356258" cy="6135329"/>
            </a:xfrm>
            <a:prstGeom prst="rect">
              <a:avLst/>
            </a:prstGeom>
            <a:noFill/>
            <a:ln w="15875">
              <a:solidFill>
                <a:srgbClr val="BD7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98821" y="398821"/>
              <a:ext cx="11356258" cy="6135329"/>
            </a:xfrm>
            <a:prstGeom prst="rect">
              <a:avLst/>
            </a:prstGeom>
            <a:noFill/>
            <a:ln w="15875">
              <a:solidFill>
                <a:srgbClr val="BD7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55"/>
          <a:stretch>
            <a:fillRect/>
          </a:stretch>
        </p:blipFill>
        <p:spPr>
          <a:xfrm rot="5400000">
            <a:off x="2247900" y="-2247900"/>
            <a:ext cx="2362200" cy="6858000"/>
          </a:xfrm>
          <a:custGeom>
            <a:avLst/>
            <a:gdLst>
              <a:gd name="connsiteX0" fmla="*/ 0 w 2362200"/>
              <a:gd name="connsiteY0" fmla="*/ 6858000 h 6858000"/>
              <a:gd name="connsiteX1" fmla="*/ 0 w 2362200"/>
              <a:gd name="connsiteY1" fmla="*/ 0 h 6858000"/>
              <a:gd name="connsiteX2" fmla="*/ 762000 w 2362200"/>
              <a:gd name="connsiteY2" fmla="*/ 0 h 6858000"/>
              <a:gd name="connsiteX3" fmla="*/ 762000 w 2362200"/>
              <a:gd name="connsiteY3" fmla="*/ 1333500 h 6858000"/>
              <a:gd name="connsiteX4" fmla="*/ 827424 w 2362200"/>
              <a:gd name="connsiteY4" fmla="*/ 1333500 h 6858000"/>
              <a:gd name="connsiteX5" fmla="*/ 685800 w 2362200"/>
              <a:gd name="connsiteY5" fmla="*/ 2501900 h 6858000"/>
              <a:gd name="connsiteX6" fmla="*/ 787400 w 2362200"/>
              <a:gd name="connsiteY6" fmla="*/ 3098800 h 6858000"/>
              <a:gd name="connsiteX7" fmla="*/ 635000 w 2362200"/>
              <a:gd name="connsiteY7" fmla="*/ 3581400 h 6858000"/>
              <a:gd name="connsiteX8" fmla="*/ 812800 w 2362200"/>
              <a:gd name="connsiteY8" fmla="*/ 4368800 h 6858000"/>
              <a:gd name="connsiteX9" fmla="*/ 1866900 w 2362200"/>
              <a:gd name="connsiteY9" fmla="*/ 5905500 h 6858000"/>
              <a:gd name="connsiteX10" fmla="*/ 2070100 w 2362200"/>
              <a:gd name="connsiteY10" fmla="*/ 6070600 h 6858000"/>
              <a:gd name="connsiteX11" fmla="*/ 2362200 w 2362200"/>
              <a:gd name="connsiteY11" fmla="*/ 6680200 h 6858000"/>
              <a:gd name="connsiteX12" fmla="*/ 2362200 w 2362200"/>
              <a:gd name="connsiteY12" fmla="*/ 6819900 h 6858000"/>
              <a:gd name="connsiteX13" fmla="*/ 2344738 w 23622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2200" h="6858000">
                <a:moveTo>
                  <a:pt x="0" y="6858000"/>
                </a:moveTo>
                <a:lnTo>
                  <a:pt x="0" y="0"/>
                </a:lnTo>
                <a:lnTo>
                  <a:pt x="762000" y="0"/>
                </a:lnTo>
                <a:lnTo>
                  <a:pt x="762000" y="1333500"/>
                </a:lnTo>
                <a:lnTo>
                  <a:pt x="827424" y="1333500"/>
                </a:lnTo>
                <a:lnTo>
                  <a:pt x="685800" y="2501900"/>
                </a:lnTo>
                <a:lnTo>
                  <a:pt x="787400" y="3098800"/>
                </a:lnTo>
                <a:lnTo>
                  <a:pt x="635000" y="3581400"/>
                </a:lnTo>
                <a:lnTo>
                  <a:pt x="812800" y="4368800"/>
                </a:lnTo>
                <a:lnTo>
                  <a:pt x="1866900" y="5905500"/>
                </a:lnTo>
                <a:lnTo>
                  <a:pt x="2070100" y="6070600"/>
                </a:lnTo>
                <a:lnTo>
                  <a:pt x="2362200" y="6680200"/>
                </a:lnTo>
                <a:lnTo>
                  <a:pt x="2362200" y="6819900"/>
                </a:lnTo>
                <a:lnTo>
                  <a:pt x="2344738" y="685800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8" t="20361" r="44491" b="37937"/>
          <a:stretch>
            <a:fillRect/>
          </a:stretch>
        </p:blipFill>
        <p:spPr>
          <a:xfrm flipH="1">
            <a:off x="8877299" y="-1"/>
            <a:ext cx="3314700" cy="3440973"/>
          </a:xfrm>
          <a:custGeom>
            <a:avLst/>
            <a:gdLst>
              <a:gd name="connsiteX0" fmla="*/ 3048000 w 3048000"/>
              <a:gd name="connsiteY0" fmla="*/ 0 h 3164113"/>
              <a:gd name="connsiteX1" fmla="*/ 0 w 3048000"/>
              <a:gd name="connsiteY1" fmla="*/ 0 h 3164113"/>
              <a:gd name="connsiteX2" fmla="*/ 0 w 3048000"/>
              <a:gd name="connsiteY2" fmla="*/ 3164113 h 3164113"/>
              <a:gd name="connsiteX3" fmla="*/ 51149 w 3048000"/>
              <a:gd name="connsiteY3" fmla="*/ 3164113 h 3164113"/>
              <a:gd name="connsiteX4" fmla="*/ 44450 w 3048000"/>
              <a:gd name="connsiteY4" fmla="*/ 3098800 h 3164113"/>
              <a:gd name="connsiteX5" fmla="*/ 76200 w 3048000"/>
              <a:gd name="connsiteY5" fmla="*/ 3048000 h 3164113"/>
              <a:gd name="connsiteX6" fmla="*/ 127000 w 3048000"/>
              <a:gd name="connsiteY6" fmla="*/ 3086100 h 3164113"/>
              <a:gd name="connsiteX7" fmla="*/ 215900 w 3048000"/>
              <a:gd name="connsiteY7" fmla="*/ 3098800 h 3164113"/>
              <a:gd name="connsiteX8" fmla="*/ 234950 w 3048000"/>
              <a:gd name="connsiteY8" fmla="*/ 3048000 h 3164113"/>
              <a:gd name="connsiteX9" fmla="*/ 431800 w 3048000"/>
              <a:gd name="connsiteY9" fmla="*/ 2927350 h 3164113"/>
              <a:gd name="connsiteX10" fmla="*/ 724935 w 3048000"/>
              <a:gd name="connsiteY10" fmla="*/ 3164113 h 3164113"/>
              <a:gd name="connsiteX11" fmla="*/ 755527 w 3048000"/>
              <a:gd name="connsiteY11" fmla="*/ 3164113 h 3164113"/>
              <a:gd name="connsiteX12" fmla="*/ 711200 w 3048000"/>
              <a:gd name="connsiteY12" fmla="*/ 2959100 h 3164113"/>
              <a:gd name="connsiteX13" fmla="*/ 755882 w 3048000"/>
              <a:gd name="connsiteY13" fmla="*/ 3164113 h 3164113"/>
              <a:gd name="connsiteX14" fmla="*/ 3048000 w 3048000"/>
              <a:gd name="connsiteY14" fmla="*/ 3164113 h 316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8000" h="3164113">
                <a:moveTo>
                  <a:pt x="3048000" y="0"/>
                </a:moveTo>
                <a:lnTo>
                  <a:pt x="0" y="0"/>
                </a:lnTo>
                <a:lnTo>
                  <a:pt x="0" y="3164113"/>
                </a:lnTo>
                <a:lnTo>
                  <a:pt x="51149" y="3164113"/>
                </a:lnTo>
                <a:lnTo>
                  <a:pt x="44450" y="3098800"/>
                </a:lnTo>
                <a:lnTo>
                  <a:pt x="76200" y="3048000"/>
                </a:lnTo>
                <a:lnTo>
                  <a:pt x="127000" y="3086100"/>
                </a:lnTo>
                <a:lnTo>
                  <a:pt x="215900" y="3098800"/>
                </a:lnTo>
                <a:lnTo>
                  <a:pt x="234950" y="3048000"/>
                </a:lnTo>
                <a:lnTo>
                  <a:pt x="431800" y="2927350"/>
                </a:lnTo>
                <a:lnTo>
                  <a:pt x="724935" y="3164113"/>
                </a:lnTo>
                <a:lnTo>
                  <a:pt x="755527" y="3164113"/>
                </a:lnTo>
                <a:lnTo>
                  <a:pt x="711200" y="2959100"/>
                </a:lnTo>
                <a:lnTo>
                  <a:pt x="755882" y="3164113"/>
                </a:lnTo>
                <a:lnTo>
                  <a:pt x="3048000" y="3164113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34695" r="16204" b="16141"/>
          <a:stretch>
            <a:fillRect/>
          </a:stretch>
        </p:blipFill>
        <p:spPr>
          <a:xfrm flipH="1">
            <a:off x="-4" y="2528385"/>
            <a:ext cx="3905254" cy="4329615"/>
          </a:xfrm>
          <a:custGeom>
            <a:avLst/>
            <a:gdLst>
              <a:gd name="connsiteX0" fmla="*/ 2873830 w 2873830"/>
              <a:gd name="connsiteY0" fmla="*/ 0 h 3186112"/>
              <a:gd name="connsiteX1" fmla="*/ 2837460 w 2873830"/>
              <a:gd name="connsiteY1" fmla="*/ 0 h 3186112"/>
              <a:gd name="connsiteX2" fmla="*/ 2816679 w 2873830"/>
              <a:gd name="connsiteY2" fmla="*/ 38099 h 3186112"/>
              <a:gd name="connsiteX3" fmla="*/ 2759529 w 2873830"/>
              <a:gd name="connsiteY3" fmla="*/ 38099 h 3186112"/>
              <a:gd name="connsiteX4" fmla="*/ 2735716 w 2873830"/>
              <a:gd name="connsiteY4" fmla="*/ 66674 h 3186112"/>
              <a:gd name="connsiteX5" fmla="*/ 2730954 w 2873830"/>
              <a:gd name="connsiteY5" fmla="*/ 71436 h 3186112"/>
              <a:gd name="connsiteX6" fmla="*/ 2673804 w 2873830"/>
              <a:gd name="connsiteY6" fmla="*/ 9524 h 3186112"/>
              <a:gd name="connsiteX7" fmla="*/ 2667681 w 2873830"/>
              <a:gd name="connsiteY7" fmla="*/ 0 h 3186112"/>
              <a:gd name="connsiteX8" fmla="*/ 0 w 2873830"/>
              <a:gd name="connsiteY8" fmla="*/ 0 h 3186112"/>
              <a:gd name="connsiteX9" fmla="*/ 0 w 2873830"/>
              <a:gd name="connsiteY9" fmla="*/ 3078162 h 3186112"/>
              <a:gd name="connsiteX10" fmla="*/ 26913 w 2873830"/>
              <a:gd name="connsiteY10" fmla="*/ 3078162 h 3186112"/>
              <a:gd name="connsiteX11" fmla="*/ 44905 w 2873830"/>
              <a:gd name="connsiteY11" fmla="*/ 3096154 h 3186112"/>
              <a:gd name="connsiteX12" fmla="*/ 44905 w 2873830"/>
              <a:gd name="connsiteY12" fmla="*/ 3168119 h 3186112"/>
              <a:gd name="connsiteX13" fmla="*/ 26913 w 2873830"/>
              <a:gd name="connsiteY13" fmla="*/ 3186111 h 3186112"/>
              <a:gd name="connsiteX14" fmla="*/ 0 w 2873830"/>
              <a:gd name="connsiteY14" fmla="*/ 3186111 h 3186112"/>
              <a:gd name="connsiteX15" fmla="*/ 0 w 2873830"/>
              <a:gd name="connsiteY15" fmla="*/ 3186112 h 3186112"/>
              <a:gd name="connsiteX16" fmla="*/ 2873830 w 2873830"/>
              <a:gd name="connsiteY16" fmla="*/ 3186112 h 318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3830" h="3186112">
                <a:moveTo>
                  <a:pt x="2873830" y="0"/>
                </a:moveTo>
                <a:lnTo>
                  <a:pt x="2837460" y="0"/>
                </a:lnTo>
                <a:lnTo>
                  <a:pt x="2816679" y="38099"/>
                </a:lnTo>
                <a:lnTo>
                  <a:pt x="2759529" y="38099"/>
                </a:lnTo>
                <a:lnTo>
                  <a:pt x="2735716" y="66674"/>
                </a:lnTo>
                <a:lnTo>
                  <a:pt x="2730954" y="71436"/>
                </a:lnTo>
                <a:lnTo>
                  <a:pt x="2673804" y="9524"/>
                </a:lnTo>
                <a:lnTo>
                  <a:pt x="2667681" y="0"/>
                </a:lnTo>
                <a:lnTo>
                  <a:pt x="0" y="0"/>
                </a:lnTo>
                <a:lnTo>
                  <a:pt x="0" y="3078162"/>
                </a:lnTo>
                <a:lnTo>
                  <a:pt x="26913" y="3078162"/>
                </a:lnTo>
                <a:cubicBezTo>
                  <a:pt x="36850" y="3078162"/>
                  <a:pt x="44905" y="3086217"/>
                  <a:pt x="44905" y="3096154"/>
                </a:cubicBezTo>
                <a:lnTo>
                  <a:pt x="44905" y="3168119"/>
                </a:lnTo>
                <a:cubicBezTo>
                  <a:pt x="44905" y="3178056"/>
                  <a:pt x="36850" y="3186111"/>
                  <a:pt x="26913" y="3186111"/>
                </a:cubicBezTo>
                <a:lnTo>
                  <a:pt x="0" y="3186111"/>
                </a:lnTo>
                <a:lnTo>
                  <a:pt x="0" y="3186112"/>
                </a:lnTo>
                <a:lnTo>
                  <a:pt x="2873830" y="3186112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61296" b="80556"/>
          <a:stretch>
            <a:fillRect/>
          </a:stretch>
        </p:blipFill>
        <p:spPr>
          <a:xfrm rot="5400000">
            <a:off x="-582254" y="2497363"/>
            <a:ext cx="1892300" cy="1333500"/>
          </a:xfrm>
          <a:custGeom>
            <a:avLst/>
            <a:gdLst>
              <a:gd name="connsiteX0" fmla="*/ 0 w 1892300"/>
              <a:gd name="connsiteY0" fmla="*/ 1333500 h 1333500"/>
              <a:gd name="connsiteX1" fmla="*/ 0 w 1892300"/>
              <a:gd name="connsiteY1" fmla="*/ 0 h 1333500"/>
              <a:gd name="connsiteX2" fmla="*/ 1622647 w 1892300"/>
              <a:gd name="connsiteY2" fmla="*/ 0 h 1333500"/>
              <a:gd name="connsiteX3" fmla="*/ 1892300 w 1892300"/>
              <a:gd name="connsiteY3" fmla="*/ 139700 h 1333500"/>
              <a:gd name="connsiteX4" fmla="*/ 1574800 w 1892300"/>
              <a:gd name="connsiteY4" fmla="*/ 673100 h 1333500"/>
              <a:gd name="connsiteX5" fmla="*/ 939800 w 1892300"/>
              <a:gd name="connsiteY5" fmla="*/ 952500 h 1333500"/>
              <a:gd name="connsiteX6" fmla="*/ 838200 w 1892300"/>
              <a:gd name="connsiteY6" fmla="*/ 1016000 h 1333500"/>
              <a:gd name="connsiteX7" fmla="*/ 127000 w 1892300"/>
              <a:gd name="connsiteY7" fmla="*/ 1244600 h 1333500"/>
              <a:gd name="connsiteX8" fmla="*/ 76200 w 1892300"/>
              <a:gd name="connsiteY8" fmla="*/ 1244600 h 1333500"/>
              <a:gd name="connsiteX9" fmla="*/ 65424 w 1892300"/>
              <a:gd name="connsiteY9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2300" h="1333500">
                <a:moveTo>
                  <a:pt x="0" y="1333500"/>
                </a:moveTo>
                <a:lnTo>
                  <a:pt x="0" y="0"/>
                </a:lnTo>
                <a:lnTo>
                  <a:pt x="1622647" y="0"/>
                </a:lnTo>
                <a:lnTo>
                  <a:pt x="1892300" y="139700"/>
                </a:lnTo>
                <a:lnTo>
                  <a:pt x="1574800" y="673100"/>
                </a:lnTo>
                <a:lnTo>
                  <a:pt x="939800" y="952500"/>
                </a:lnTo>
                <a:lnTo>
                  <a:pt x="838200" y="1016000"/>
                </a:lnTo>
                <a:lnTo>
                  <a:pt x="127000" y="1244600"/>
                </a:lnTo>
                <a:lnTo>
                  <a:pt x="76200" y="1244600"/>
                </a:lnTo>
                <a:lnTo>
                  <a:pt x="65424" y="133350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2" b="2719"/>
          <a:stretch>
            <a:fillRect/>
          </a:stretch>
        </p:blipFill>
        <p:spPr>
          <a:xfrm rot="5400000">
            <a:off x="8010728" y="2676728"/>
            <a:ext cx="1691046" cy="6671498"/>
          </a:xfrm>
          <a:custGeom>
            <a:avLst/>
            <a:gdLst>
              <a:gd name="connsiteX0" fmla="*/ 198668 w 1691046"/>
              <a:gd name="connsiteY0" fmla="*/ 0 h 6671498"/>
              <a:gd name="connsiteX1" fmla="*/ 1691046 w 1691046"/>
              <a:gd name="connsiteY1" fmla="*/ 0 h 6671498"/>
              <a:gd name="connsiteX2" fmla="*/ 1691046 w 1691046"/>
              <a:gd name="connsiteY2" fmla="*/ 6600054 h 6671498"/>
              <a:gd name="connsiteX3" fmla="*/ 1291771 w 1691046"/>
              <a:gd name="connsiteY3" fmla="*/ 6622870 h 6671498"/>
              <a:gd name="connsiteX4" fmla="*/ 856343 w 1691046"/>
              <a:gd name="connsiteY4" fmla="*/ 6651899 h 6671498"/>
              <a:gd name="connsiteX5" fmla="*/ 711200 w 1691046"/>
              <a:gd name="connsiteY5" fmla="*/ 6637384 h 6671498"/>
              <a:gd name="connsiteX6" fmla="*/ 449943 w 1691046"/>
              <a:gd name="connsiteY6" fmla="*/ 6434184 h 6671498"/>
              <a:gd name="connsiteX7" fmla="*/ 624114 w 1691046"/>
              <a:gd name="connsiteY7" fmla="*/ 6216470 h 6671498"/>
              <a:gd name="connsiteX8" fmla="*/ 740229 w 1691046"/>
              <a:gd name="connsiteY8" fmla="*/ 6100356 h 6671498"/>
              <a:gd name="connsiteX9" fmla="*/ 754743 w 1691046"/>
              <a:gd name="connsiteY9" fmla="*/ 6056813 h 6671498"/>
              <a:gd name="connsiteX10" fmla="*/ 1074057 w 1691046"/>
              <a:gd name="connsiteY10" fmla="*/ 4779556 h 6671498"/>
              <a:gd name="connsiteX11" fmla="*/ 1074057 w 1691046"/>
              <a:gd name="connsiteY11" fmla="*/ 4619899 h 6671498"/>
              <a:gd name="connsiteX12" fmla="*/ 986971 w 1691046"/>
              <a:gd name="connsiteY12" fmla="*/ 3720013 h 6671498"/>
              <a:gd name="connsiteX13" fmla="*/ 885371 w 1691046"/>
              <a:gd name="connsiteY13" fmla="*/ 2616927 h 6671498"/>
              <a:gd name="connsiteX14" fmla="*/ 798286 w 1691046"/>
              <a:gd name="connsiteY14" fmla="*/ 2486299 h 6671498"/>
              <a:gd name="connsiteX15" fmla="*/ 246743 w 1691046"/>
              <a:gd name="connsiteY15" fmla="*/ 1383213 h 6671498"/>
              <a:gd name="connsiteX16" fmla="*/ 319314 w 1691046"/>
              <a:gd name="connsiteY16" fmla="*/ 1020356 h 6671498"/>
              <a:gd name="connsiteX17" fmla="*/ 319314 w 1691046"/>
              <a:gd name="connsiteY17" fmla="*/ 904241 h 6671498"/>
              <a:gd name="connsiteX18" fmla="*/ 304800 w 1691046"/>
              <a:gd name="connsiteY18" fmla="*/ 962299 h 6671498"/>
              <a:gd name="connsiteX19" fmla="*/ 304800 w 1691046"/>
              <a:gd name="connsiteY19" fmla="*/ 875213 h 6671498"/>
              <a:gd name="connsiteX20" fmla="*/ 0 w 1691046"/>
              <a:gd name="connsiteY20" fmla="*/ 105956 h 667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91046" h="6671498">
                <a:moveTo>
                  <a:pt x="198668" y="0"/>
                </a:moveTo>
                <a:lnTo>
                  <a:pt x="1691046" y="0"/>
                </a:lnTo>
                <a:lnTo>
                  <a:pt x="1691046" y="6600054"/>
                </a:lnTo>
                <a:lnTo>
                  <a:pt x="1291771" y="6622870"/>
                </a:lnTo>
                <a:cubicBezTo>
                  <a:pt x="1061908" y="6691830"/>
                  <a:pt x="1181587" y="6673582"/>
                  <a:pt x="856343" y="6651899"/>
                </a:cubicBezTo>
                <a:cubicBezTo>
                  <a:pt x="807828" y="6648665"/>
                  <a:pt x="711200" y="6637384"/>
                  <a:pt x="711200" y="6637384"/>
                </a:cubicBezTo>
                <a:lnTo>
                  <a:pt x="449943" y="6434184"/>
                </a:lnTo>
                <a:cubicBezTo>
                  <a:pt x="508000" y="6361613"/>
                  <a:pt x="558398" y="6282186"/>
                  <a:pt x="624114" y="6216470"/>
                </a:cubicBezTo>
                <a:lnTo>
                  <a:pt x="740229" y="6100356"/>
                </a:lnTo>
                <a:lnTo>
                  <a:pt x="754743" y="6056813"/>
                </a:lnTo>
                <a:lnTo>
                  <a:pt x="1074057" y="4779556"/>
                </a:lnTo>
                <a:lnTo>
                  <a:pt x="1074057" y="4619899"/>
                </a:lnTo>
                <a:lnTo>
                  <a:pt x="986971" y="3720013"/>
                </a:lnTo>
                <a:lnTo>
                  <a:pt x="885371" y="2616927"/>
                </a:lnTo>
                <a:lnTo>
                  <a:pt x="798286" y="2486299"/>
                </a:lnTo>
                <a:lnTo>
                  <a:pt x="246743" y="1383213"/>
                </a:lnTo>
                <a:lnTo>
                  <a:pt x="319314" y="1020356"/>
                </a:lnTo>
                <a:lnTo>
                  <a:pt x="319314" y="904241"/>
                </a:lnTo>
                <a:lnTo>
                  <a:pt x="304800" y="962299"/>
                </a:lnTo>
                <a:lnTo>
                  <a:pt x="304800" y="875213"/>
                </a:lnTo>
                <a:lnTo>
                  <a:pt x="0" y="105956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45203" r="54585" b="21002"/>
          <a:stretch>
            <a:fillRect/>
          </a:stretch>
        </p:blipFill>
        <p:spPr>
          <a:xfrm flipH="1">
            <a:off x="10731351" y="4994864"/>
            <a:ext cx="1625599" cy="1691046"/>
          </a:xfrm>
          <a:custGeom>
            <a:avLst/>
            <a:gdLst>
              <a:gd name="connsiteX0" fmla="*/ 1625599 w 1625599"/>
              <a:gd name="connsiteY0" fmla="*/ 0 h 1691046"/>
              <a:gd name="connsiteX1" fmla="*/ 644282 w 1625599"/>
              <a:gd name="connsiteY1" fmla="*/ 0 h 1691046"/>
              <a:gd name="connsiteX2" fmla="*/ 685798 w 1625599"/>
              <a:gd name="connsiteY2" fmla="*/ 49571 h 1691046"/>
              <a:gd name="connsiteX3" fmla="*/ 695323 w 1625599"/>
              <a:gd name="connsiteY3" fmla="*/ 65446 h 1691046"/>
              <a:gd name="connsiteX4" fmla="*/ 701673 w 1625599"/>
              <a:gd name="connsiteY4" fmla="*/ 106721 h 1691046"/>
              <a:gd name="connsiteX5" fmla="*/ 574673 w 1625599"/>
              <a:gd name="connsiteY5" fmla="*/ 233721 h 1691046"/>
              <a:gd name="connsiteX6" fmla="*/ 561973 w 1625599"/>
              <a:gd name="connsiteY6" fmla="*/ 246421 h 1691046"/>
              <a:gd name="connsiteX7" fmla="*/ 542923 w 1625599"/>
              <a:gd name="connsiteY7" fmla="*/ 268646 h 1691046"/>
              <a:gd name="connsiteX8" fmla="*/ 419098 w 1625599"/>
              <a:gd name="connsiteY8" fmla="*/ 532171 h 1691046"/>
              <a:gd name="connsiteX9" fmla="*/ 415923 w 1625599"/>
              <a:gd name="connsiteY9" fmla="*/ 541696 h 1691046"/>
              <a:gd name="connsiteX10" fmla="*/ 396873 w 1625599"/>
              <a:gd name="connsiteY10" fmla="*/ 582971 h 1691046"/>
              <a:gd name="connsiteX11" fmla="*/ 282573 w 1625599"/>
              <a:gd name="connsiteY11" fmla="*/ 684571 h 1691046"/>
              <a:gd name="connsiteX12" fmla="*/ 282573 w 1625599"/>
              <a:gd name="connsiteY12" fmla="*/ 802046 h 1691046"/>
              <a:gd name="connsiteX13" fmla="*/ 225423 w 1625599"/>
              <a:gd name="connsiteY13" fmla="*/ 811571 h 1691046"/>
              <a:gd name="connsiteX14" fmla="*/ 66673 w 1625599"/>
              <a:gd name="connsiteY14" fmla="*/ 906821 h 1691046"/>
              <a:gd name="connsiteX15" fmla="*/ 38098 w 1625599"/>
              <a:gd name="connsiteY15" fmla="*/ 903646 h 1691046"/>
              <a:gd name="connsiteX16" fmla="*/ 0 w 1625599"/>
              <a:gd name="connsiteY16" fmla="*/ 847620 h 1691046"/>
              <a:gd name="connsiteX17" fmla="*/ 0 w 1625599"/>
              <a:gd name="connsiteY17" fmla="*/ 1691046 h 1691046"/>
              <a:gd name="connsiteX18" fmla="*/ 1625599 w 1625599"/>
              <a:gd name="connsiteY18" fmla="*/ 1691046 h 169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25599" h="1691046">
                <a:moveTo>
                  <a:pt x="1625599" y="0"/>
                </a:moveTo>
                <a:lnTo>
                  <a:pt x="644282" y="0"/>
                </a:lnTo>
                <a:lnTo>
                  <a:pt x="685798" y="49571"/>
                </a:lnTo>
                <a:cubicBezTo>
                  <a:pt x="685798" y="49571"/>
                  <a:pt x="693671" y="59500"/>
                  <a:pt x="695323" y="65446"/>
                </a:cubicBezTo>
                <a:cubicBezTo>
                  <a:pt x="699049" y="78858"/>
                  <a:pt x="699556" y="92963"/>
                  <a:pt x="701673" y="106721"/>
                </a:cubicBezTo>
                <a:lnTo>
                  <a:pt x="574673" y="233721"/>
                </a:lnTo>
                <a:cubicBezTo>
                  <a:pt x="574673" y="233721"/>
                  <a:pt x="566000" y="241991"/>
                  <a:pt x="561973" y="246421"/>
                </a:cubicBezTo>
                <a:cubicBezTo>
                  <a:pt x="555409" y="253641"/>
                  <a:pt x="549273" y="261238"/>
                  <a:pt x="542923" y="268646"/>
                </a:cubicBezTo>
                <a:lnTo>
                  <a:pt x="419098" y="532171"/>
                </a:lnTo>
                <a:cubicBezTo>
                  <a:pt x="419098" y="532171"/>
                  <a:pt x="417264" y="538630"/>
                  <a:pt x="415923" y="541696"/>
                </a:cubicBezTo>
                <a:cubicBezTo>
                  <a:pt x="409849" y="555579"/>
                  <a:pt x="403223" y="569213"/>
                  <a:pt x="396873" y="582971"/>
                </a:cubicBezTo>
                <a:lnTo>
                  <a:pt x="282573" y="684571"/>
                </a:lnTo>
                <a:lnTo>
                  <a:pt x="282573" y="802046"/>
                </a:lnTo>
                <a:lnTo>
                  <a:pt x="225423" y="811571"/>
                </a:lnTo>
                <a:lnTo>
                  <a:pt x="66673" y="906821"/>
                </a:lnTo>
                <a:lnTo>
                  <a:pt x="38098" y="903646"/>
                </a:lnTo>
                <a:lnTo>
                  <a:pt x="0" y="847620"/>
                </a:lnTo>
                <a:lnTo>
                  <a:pt x="0" y="1691046"/>
                </a:lnTo>
                <a:lnTo>
                  <a:pt x="1625599" y="1691046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45203" r="73049" b="36674"/>
          <a:stretch>
            <a:fillRect/>
          </a:stretch>
        </p:blipFill>
        <p:spPr>
          <a:xfrm rot="5400000" flipH="1">
            <a:off x="11385457" y="6125822"/>
            <a:ext cx="701673" cy="906821"/>
          </a:xfrm>
          <a:custGeom>
            <a:avLst/>
            <a:gdLst>
              <a:gd name="connsiteX0" fmla="*/ 644282 w 701673"/>
              <a:gd name="connsiteY0" fmla="*/ 0 h 906821"/>
              <a:gd name="connsiteX1" fmla="*/ 0 w 701673"/>
              <a:gd name="connsiteY1" fmla="*/ 0 h 906821"/>
              <a:gd name="connsiteX2" fmla="*/ 0 w 701673"/>
              <a:gd name="connsiteY2" fmla="*/ 847620 h 906821"/>
              <a:gd name="connsiteX3" fmla="*/ 38098 w 701673"/>
              <a:gd name="connsiteY3" fmla="*/ 903646 h 906821"/>
              <a:gd name="connsiteX4" fmla="*/ 66673 w 701673"/>
              <a:gd name="connsiteY4" fmla="*/ 906821 h 906821"/>
              <a:gd name="connsiteX5" fmla="*/ 225423 w 701673"/>
              <a:gd name="connsiteY5" fmla="*/ 811571 h 906821"/>
              <a:gd name="connsiteX6" fmla="*/ 282573 w 701673"/>
              <a:gd name="connsiteY6" fmla="*/ 802046 h 906821"/>
              <a:gd name="connsiteX7" fmla="*/ 282573 w 701673"/>
              <a:gd name="connsiteY7" fmla="*/ 684571 h 906821"/>
              <a:gd name="connsiteX8" fmla="*/ 396873 w 701673"/>
              <a:gd name="connsiteY8" fmla="*/ 582971 h 906821"/>
              <a:gd name="connsiteX9" fmla="*/ 415923 w 701673"/>
              <a:gd name="connsiteY9" fmla="*/ 541696 h 906821"/>
              <a:gd name="connsiteX10" fmla="*/ 419098 w 701673"/>
              <a:gd name="connsiteY10" fmla="*/ 532171 h 906821"/>
              <a:gd name="connsiteX11" fmla="*/ 542923 w 701673"/>
              <a:gd name="connsiteY11" fmla="*/ 268646 h 906821"/>
              <a:gd name="connsiteX12" fmla="*/ 561973 w 701673"/>
              <a:gd name="connsiteY12" fmla="*/ 246421 h 906821"/>
              <a:gd name="connsiteX13" fmla="*/ 574673 w 701673"/>
              <a:gd name="connsiteY13" fmla="*/ 233721 h 906821"/>
              <a:gd name="connsiteX14" fmla="*/ 701673 w 701673"/>
              <a:gd name="connsiteY14" fmla="*/ 106721 h 906821"/>
              <a:gd name="connsiteX15" fmla="*/ 695323 w 701673"/>
              <a:gd name="connsiteY15" fmla="*/ 65446 h 906821"/>
              <a:gd name="connsiteX16" fmla="*/ 685798 w 701673"/>
              <a:gd name="connsiteY16" fmla="*/ 49571 h 90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1673" h="906821">
                <a:moveTo>
                  <a:pt x="644282" y="0"/>
                </a:moveTo>
                <a:lnTo>
                  <a:pt x="0" y="0"/>
                </a:lnTo>
                <a:lnTo>
                  <a:pt x="0" y="847620"/>
                </a:lnTo>
                <a:lnTo>
                  <a:pt x="38098" y="903646"/>
                </a:lnTo>
                <a:lnTo>
                  <a:pt x="66673" y="906821"/>
                </a:lnTo>
                <a:lnTo>
                  <a:pt x="225423" y="811571"/>
                </a:lnTo>
                <a:lnTo>
                  <a:pt x="282573" y="802046"/>
                </a:lnTo>
                <a:lnTo>
                  <a:pt x="282573" y="684571"/>
                </a:lnTo>
                <a:lnTo>
                  <a:pt x="396873" y="582971"/>
                </a:lnTo>
                <a:cubicBezTo>
                  <a:pt x="403223" y="569213"/>
                  <a:pt x="409849" y="555579"/>
                  <a:pt x="415923" y="541696"/>
                </a:cubicBezTo>
                <a:cubicBezTo>
                  <a:pt x="417264" y="538630"/>
                  <a:pt x="419098" y="532171"/>
                  <a:pt x="419098" y="532171"/>
                </a:cubicBezTo>
                <a:lnTo>
                  <a:pt x="542923" y="268646"/>
                </a:lnTo>
                <a:cubicBezTo>
                  <a:pt x="549273" y="261238"/>
                  <a:pt x="555409" y="253641"/>
                  <a:pt x="561973" y="246421"/>
                </a:cubicBezTo>
                <a:cubicBezTo>
                  <a:pt x="566000" y="241991"/>
                  <a:pt x="574673" y="233721"/>
                  <a:pt x="574673" y="233721"/>
                </a:cubicBezTo>
                <a:lnTo>
                  <a:pt x="701673" y="106721"/>
                </a:lnTo>
                <a:cubicBezTo>
                  <a:pt x="699556" y="92963"/>
                  <a:pt x="699049" y="78858"/>
                  <a:pt x="695323" y="65446"/>
                </a:cubicBezTo>
                <a:cubicBezTo>
                  <a:pt x="693671" y="59500"/>
                  <a:pt x="685798" y="49571"/>
                  <a:pt x="685798" y="49571"/>
                </a:cubicBez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1030605" y="626745"/>
            <a:ext cx="2468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>
                <a:solidFill>
                  <a:srgbClr val="BD7C7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Discussion</a:t>
            </a:r>
            <a:endParaRPr lang="en-US" altLang="zh-CN" sz="3600">
              <a:solidFill>
                <a:srgbClr val="BD7C7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grpSp>
        <p:nvGrpSpPr>
          <p:cNvPr id="4" name="组合 3" descr="7b0a202020202274657874626f78223a2022220a7d0a"/>
          <p:cNvGrpSpPr/>
          <p:nvPr/>
        </p:nvGrpSpPr>
        <p:grpSpPr>
          <a:xfrm>
            <a:off x="2845567" y="1943097"/>
            <a:ext cx="6580347" cy="2339978"/>
            <a:chOff x="5150" y="3397"/>
            <a:chExt cx="10363" cy="3685"/>
          </a:xfrm>
        </p:grpSpPr>
        <p:grpSp>
          <p:nvGrpSpPr>
            <p:cNvPr id="152" name="组合 151"/>
            <p:cNvGrpSpPr/>
            <p:nvPr/>
          </p:nvGrpSpPr>
          <p:grpSpPr>
            <a:xfrm>
              <a:off x="5150" y="3397"/>
              <a:ext cx="9960" cy="3685"/>
              <a:chOff x="3288191" y="2262347"/>
              <a:chExt cx="6033387" cy="2231867"/>
            </a:xfrm>
          </p:grpSpPr>
          <p:sp>
            <p:nvSpPr>
              <p:cNvPr id="143" name="Freeform 125"/>
              <p:cNvSpPr/>
              <p:nvPr/>
            </p:nvSpPr>
            <p:spPr bwMode="auto">
              <a:xfrm>
                <a:off x="3706813" y="2914651"/>
                <a:ext cx="4352925" cy="1503363"/>
              </a:xfrm>
              <a:custGeom>
                <a:avLst/>
                <a:gdLst>
                  <a:gd name="T0" fmla="*/ 0 w 1158"/>
                  <a:gd name="T1" fmla="*/ 399 h 399"/>
                  <a:gd name="T2" fmla="*/ 0 w 1158"/>
                  <a:gd name="T3" fmla="*/ 0 h 399"/>
                  <a:gd name="T4" fmla="*/ 3 w 1158"/>
                  <a:gd name="T5" fmla="*/ 0 h 399"/>
                  <a:gd name="T6" fmla="*/ 3 w 1158"/>
                  <a:gd name="T7" fmla="*/ 395 h 399"/>
                  <a:gd name="T8" fmla="*/ 1158 w 1158"/>
                  <a:gd name="T9" fmla="*/ 395 h 399"/>
                  <a:gd name="T10" fmla="*/ 1158 w 1158"/>
                  <a:gd name="T11" fmla="*/ 399 h 399"/>
                  <a:gd name="T12" fmla="*/ 0 w 1158"/>
                  <a:gd name="T13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8" h="399">
                    <a:moveTo>
                      <a:pt x="0" y="39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395"/>
                      <a:pt x="3" y="395"/>
                      <a:pt x="3" y="395"/>
                    </a:cubicBezTo>
                    <a:cubicBezTo>
                      <a:pt x="1158" y="395"/>
                      <a:pt x="1158" y="395"/>
                      <a:pt x="1158" y="395"/>
                    </a:cubicBezTo>
                    <a:cubicBezTo>
                      <a:pt x="1158" y="396"/>
                      <a:pt x="1158" y="399"/>
                      <a:pt x="1158" y="399"/>
                    </a:cubicBezTo>
                    <a:lnTo>
                      <a:pt x="0" y="399"/>
                    </a:lnTo>
                    <a:close/>
                  </a:path>
                </a:pathLst>
              </a:custGeom>
              <a:solidFill>
                <a:srgbClr val="F8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4" name="Freeform 126"/>
              <p:cNvSpPr/>
              <p:nvPr/>
            </p:nvSpPr>
            <p:spPr bwMode="auto">
              <a:xfrm>
                <a:off x="4313238" y="2447926"/>
                <a:ext cx="4189413" cy="1970088"/>
              </a:xfrm>
              <a:custGeom>
                <a:avLst/>
                <a:gdLst>
                  <a:gd name="T0" fmla="*/ 1071 w 1115"/>
                  <a:gd name="T1" fmla="*/ 523 h 523"/>
                  <a:gd name="T2" fmla="*/ 1071 w 1115"/>
                  <a:gd name="T3" fmla="*/ 519 h 523"/>
                  <a:gd name="T4" fmla="*/ 1112 w 1115"/>
                  <a:gd name="T5" fmla="*/ 519 h 523"/>
                  <a:gd name="T6" fmla="*/ 1112 w 1115"/>
                  <a:gd name="T7" fmla="*/ 3 h 523"/>
                  <a:gd name="T8" fmla="*/ 0 w 1115"/>
                  <a:gd name="T9" fmla="*/ 3 h 523"/>
                  <a:gd name="T10" fmla="*/ 0 w 1115"/>
                  <a:gd name="T11" fmla="*/ 0 h 523"/>
                  <a:gd name="T12" fmla="*/ 1115 w 1115"/>
                  <a:gd name="T13" fmla="*/ 0 h 523"/>
                  <a:gd name="T14" fmla="*/ 1115 w 1115"/>
                  <a:gd name="T15" fmla="*/ 523 h 523"/>
                  <a:gd name="T16" fmla="*/ 1071 w 1115"/>
                  <a:gd name="T17" fmla="*/ 523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5" h="523">
                    <a:moveTo>
                      <a:pt x="1071" y="523"/>
                    </a:moveTo>
                    <a:cubicBezTo>
                      <a:pt x="1071" y="521"/>
                      <a:pt x="1071" y="520"/>
                      <a:pt x="1071" y="519"/>
                    </a:cubicBezTo>
                    <a:cubicBezTo>
                      <a:pt x="1112" y="519"/>
                      <a:pt x="1112" y="519"/>
                      <a:pt x="1112" y="519"/>
                    </a:cubicBezTo>
                    <a:cubicBezTo>
                      <a:pt x="1112" y="3"/>
                      <a:pt x="1112" y="3"/>
                      <a:pt x="111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15" y="0"/>
                      <a:pt x="1115" y="0"/>
                      <a:pt x="1115" y="0"/>
                    </a:cubicBezTo>
                    <a:cubicBezTo>
                      <a:pt x="1115" y="523"/>
                      <a:pt x="1115" y="523"/>
                      <a:pt x="1115" y="523"/>
                    </a:cubicBezTo>
                    <a:lnTo>
                      <a:pt x="1071" y="523"/>
                    </a:lnTo>
                    <a:close/>
                  </a:path>
                </a:pathLst>
              </a:custGeom>
              <a:solidFill>
                <a:srgbClr val="F8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5" name="Freeform 127"/>
              <p:cNvSpPr/>
              <p:nvPr/>
            </p:nvSpPr>
            <p:spPr bwMode="auto">
              <a:xfrm>
                <a:off x="3640138" y="2903538"/>
                <a:ext cx="4430713" cy="1582738"/>
              </a:xfrm>
              <a:custGeom>
                <a:avLst/>
                <a:gdLst>
                  <a:gd name="T0" fmla="*/ 1179 w 1179"/>
                  <a:gd name="T1" fmla="*/ 412 h 420"/>
                  <a:gd name="T2" fmla="*/ 8 w 1179"/>
                  <a:gd name="T3" fmla="*/ 412 h 420"/>
                  <a:gd name="T4" fmla="*/ 8 w 1179"/>
                  <a:gd name="T5" fmla="*/ 0 h 420"/>
                  <a:gd name="T6" fmla="*/ 0 w 1179"/>
                  <a:gd name="T7" fmla="*/ 0 h 420"/>
                  <a:gd name="T8" fmla="*/ 0 w 1179"/>
                  <a:gd name="T9" fmla="*/ 420 h 420"/>
                  <a:gd name="T10" fmla="*/ 1179 w 1179"/>
                  <a:gd name="T11" fmla="*/ 420 h 420"/>
                  <a:gd name="T12" fmla="*/ 1179 w 1179"/>
                  <a:gd name="T13" fmla="*/ 412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9" h="420">
                    <a:moveTo>
                      <a:pt x="1179" y="412"/>
                    </a:moveTo>
                    <a:cubicBezTo>
                      <a:pt x="8" y="412"/>
                      <a:pt x="8" y="412"/>
                      <a:pt x="8" y="41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179" y="420"/>
                      <a:pt x="1179" y="420"/>
                      <a:pt x="1179" y="420"/>
                    </a:cubicBezTo>
                    <a:cubicBezTo>
                      <a:pt x="1179" y="417"/>
                      <a:pt x="1179" y="414"/>
                      <a:pt x="1179" y="412"/>
                    </a:cubicBezTo>
                    <a:close/>
                  </a:path>
                </a:pathLst>
              </a:custGeom>
              <a:solidFill>
                <a:srgbClr val="F8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6" name="Freeform 128"/>
              <p:cNvSpPr/>
              <p:nvPr/>
            </p:nvSpPr>
            <p:spPr bwMode="auto">
              <a:xfrm>
                <a:off x="3288191" y="2262347"/>
                <a:ext cx="6033387" cy="2106493"/>
              </a:xfrm>
              <a:custGeom>
                <a:avLst/>
                <a:gdLst>
                  <a:gd name="T0" fmla="*/ 0 w 1135"/>
                  <a:gd name="T1" fmla="*/ 0 h 559"/>
                  <a:gd name="T2" fmla="*/ 0 w 1135"/>
                  <a:gd name="T3" fmla="*/ 8 h 559"/>
                  <a:gd name="T4" fmla="*/ 1127 w 1135"/>
                  <a:gd name="T5" fmla="*/ 8 h 559"/>
                  <a:gd name="T6" fmla="*/ 1127 w 1135"/>
                  <a:gd name="T7" fmla="*/ 551 h 559"/>
                  <a:gd name="T8" fmla="*/ 1071 w 1135"/>
                  <a:gd name="T9" fmla="*/ 551 h 559"/>
                  <a:gd name="T10" fmla="*/ 1071 w 1135"/>
                  <a:gd name="T11" fmla="*/ 559 h 559"/>
                  <a:gd name="T12" fmla="*/ 1135 w 1135"/>
                  <a:gd name="T13" fmla="*/ 559 h 559"/>
                  <a:gd name="T14" fmla="*/ 1135 w 1135"/>
                  <a:gd name="T15" fmla="*/ 0 h 559"/>
                  <a:gd name="T16" fmla="*/ 0 w 1135"/>
                  <a:gd name="T17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5" h="559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127" y="8"/>
                      <a:pt x="1127" y="8"/>
                      <a:pt x="1127" y="8"/>
                    </a:cubicBezTo>
                    <a:cubicBezTo>
                      <a:pt x="1127" y="551"/>
                      <a:pt x="1127" y="551"/>
                      <a:pt x="1127" y="551"/>
                    </a:cubicBezTo>
                    <a:cubicBezTo>
                      <a:pt x="1071" y="551"/>
                      <a:pt x="1071" y="551"/>
                      <a:pt x="1071" y="551"/>
                    </a:cubicBezTo>
                    <a:cubicBezTo>
                      <a:pt x="1071" y="553"/>
                      <a:pt x="1071" y="556"/>
                      <a:pt x="1071" y="559"/>
                    </a:cubicBezTo>
                    <a:cubicBezTo>
                      <a:pt x="1135" y="559"/>
                      <a:pt x="1135" y="559"/>
                      <a:pt x="1135" y="559"/>
                    </a:cubicBezTo>
                    <a:cubicBezTo>
                      <a:pt x="1135" y="0"/>
                      <a:pt x="1135" y="0"/>
                      <a:pt x="11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7" name="Freeform 129"/>
              <p:cNvSpPr/>
              <p:nvPr/>
            </p:nvSpPr>
            <p:spPr bwMode="auto">
              <a:xfrm>
                <a:off x="3702762" y="2347498"/>
                <a:ext cx="285750" cy="290513"/>
              </a:xfrm>
              <a:custGeom>
                <a:avLst/>
                <a:gdLst>
                  <a:gd name="T0" fmla="*/ 74 w 180"/>
                  <a:gd name="T1" fmla="*/ 0 h 183"/>
                  <a:gd name="T2" fmla="*/ 116 w 180"/>
                  <a:gd name="T3" fmla="*/ 48 h 183"/>
                  <a:gd name="T4" fmla="*/ 180 w 180"/>
                  <a:gd name="T5" fmla="*/ 43 h 183"/>
                  <a:gd name="T6" fmla="*/ 145 w 180"/>
                  <a:gd name="T7" fmla="*/ 98 h 183"/>
                  <a:gd name="T8" fmla="*/ 171 w 180"/>
                  <a:gd name="T9" fmla="*/ 157 h 183"/>
                  <a:gd name="T10" fmla="*/ 109 w 180"/>
                  <a:gd name="T11" fmla="*/ 140 h 183"/>
                  <a:gd name="T12" fmla="*/ 59 w 180"/>
                  <a:gd name="T13" fmla="*/ 183 h 183"/>
                  <a:gd name="T14" fmla="*/ 55 w 180"/>
                  <a:gd name="T15" fmla="*/ 119 h 183"/>
                  <a:gd name="T16" fmla="*/ 0 w 180"/>
                  <a:gd name="T17" fmla="*/ 86 h 183"/>
                  <a:gd name="T18" fmla="*/ 59 w 180"/>
                  <a:gd name="T19" fmla="*/ 62 h 183"/>
                  <a:gd name="T20" fmla="*/ 74 w 180"/>
                  <a:gd name="T2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83">
                    <a:moveTo>
                      <a:pt x="74" y="0"/>
                    </a:moveTo>
                    <a:lnTo>
                      <a:pt x="116" y="48"/>
                    </a:lnTo>
                    <a:lnTo>
                      <a:pt x="180" y="43"/>
                    </a:lnTo>
                    <a:lnTo>
                      <a:pt x="145" y="98"/>
                    </a:lnTo>
                    <a:lnTo>
                      <a:pt x="171" y="157"/>
                    </a:lnTo>
                    <a:lnTo>
                      <a:pt x="109" y="140"/>
                    </a:lnTo>
                    <a:lnTo>
                      <a:pt x="59" y="183"/>
                    </a:lnTo>
                    <a:lnTo>
                      <a:pt x="55" y="119"/>
                    </a:lnTo>
                    <a:lnTo>
                      <a:pt x="0" y="86"/>
                    </a:lnTo>
                    <a:lnTo>
                      <a:pt x="59" y="6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8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8" name="Freeform 130"/>
              <p:cNvSpPr/>
              <p:nvPr/>
            </p:nvSpPr>
            <p:spPr bwMode="auto">
              <a:xfrm>
                <a:off x="4021850" y="2333210"/>
                <a:ext cx="153988" cy="157163"/>
              </a:xfrm>
              <a:custGeom>
                <a:avLst/>
                <a:gdLst>
                  <a:gd name="T0" fmla="*/ 41 w 97"/>
                  <a:gd name="T1" fmla="*/ 0 h 99"/>
                  <a:gd name="T2" fmla="*/ 64 w 97"/>
                  <a:gd name="T3" fmla="*/ 28 h 99"/>
                  <a:gd name="T4" fmla="*/ 97 w 97"/>
                  <a:gd name="T5" fmla="*/ 23 h 99"/>
                  <a:gd name="T6" fmla="*/ 79 w 97"/>
                  <a:gd name="T7" fmla="*/ 54 h 99"/>
                  <a:gd name="T8" fmla="*/ 93 w 97"/>
                  <a:gd name="T9" fmla="*/ 85 h 99"/>
                  <a:gd name="T10" fmla="*/ 60 w 97"/>
                  <a:gd name="T11" fmla="*/ 78 h 99"/>
                  <a:gd name="T12" fmla="*/ 34 w 97"/>
                  <a:gd name="T13" fmla="*/ 99 h 99"/>
                  <a:gd name="T14" fmla="*/ 31 w 97"/>
                  <a:gd name="T15" fmla="*/ 66 h 99"/>
                  <a:gd name="T16" fmla="*/ 0 w 97"/>
                  <a:gd name="T17" fmla="*/ 47 h 99"/>
                  <a:gd name="T18" fmla="*/ 34 w 97"/>
                  <a:gd name="T19" fmla="*/ 35 h 99"/>
                  <a:gd name="T20" fmla="*/ 41 w 97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99">
                    <a:moveTo>
                      <a:pt x="41" y="0"/>
                    </a:moveTo>
                    <a:lnTo>
                      <a:pt x="64" y="28"/>
                    </a:lnTo>
                    <a:lnTo>
                      <a:pt x="97" y="23"/>
                    </a:lnTo>
                    <a:lnTo>
                      <a:pt x="79" y="54"/>
                    </a:lnTo>
                    <a:lnTo>
                      <a:pt x="93" y="85"/>
                    </a:lnTo>
                    <a:lnTo>
                      <a:pt x="60" y="78"/>
                    </a:lnTo>
                    <a:lnTo>
                      <a:pt x="34" y="99"/>
                    </a:lnTo>
                    <a:lnTo>
                      <a:pt x="31" y="66"/>
                    </a:lnTo>
                    <a:lnTo>
                      <a:pt x="0" y="47"/>
                    </a:lnTo>
                    <a:lnTo>
                      <a:pt x="34" y="35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9" name="Freeform 131"/>
              <p:cNvSpPr/>
              <p:nvPr/>
            </p:nvSpPr>
            <p:spPr bwMode="auto">
              <a:xfrm>
                <a:off x="3642437" y="2629194"/>
                <a:ext cx="153988" cy="158750"/>
              </a:xfrm>
              <a:custGeom>
                <a:avLst/>
                <a:gdLst>
                  <a:gd name="T0" fmla="*/ 41 w 97"/>
                  <a:gd name="T1" fmla="*/ 0 h 100"/>
                  <a:gd name="T2" fmla="*/ 62 w 97"/>
                  <a:gd name="T3" fmla="*/ 26 h 100"/>
                  <a:gd name="T4" fmla="*/ 97 w 97"/>
                  <a:gd name="T5" fmla="*/ 24 h 100"/>
                  <a:gd name="T6" fmla="*/ 78 w 97"/>
                  <a:gd name="T7" fmla="*/ 53 h 100"/>
                  <a:gd name="T8" fmla="*/ 93 w 97"/>
                  <a:gd name="T9" fmla="*/ 86 h 100"/>
                  <a:gd name="T10" fmla="*/ 59 w 97"/>
                  <a:gd name="T11" fmla="*/ 76 h 100"/>
                  <a:gd name="T12" fmla="*/ 33 w 97"/>
                  <a:gd name="T13" fmla="*/ 100 h 100"/>
                  <a:gd name="T14" fmla="*/ 31 w 97"/>
                  <a:gd name="T15" fmla="*/ 64 h 100"/>
                  <a:gd name="T16" fmla="*/ 0 w 97"/>
                  <a:gd name="T17" fmla="*/ 48 h 100"/>
                  <a:gd name="T18" fmla="*/ 33 w 97"/>
                  <a:gd name="T19" fmla="*/ 34 h 100"/>
                  <a:gd name="T20" fmla="*/ 41 w 97"/>
                  <a:gd name="T2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00">
                    <a:moveTo>
                      <a:pt x="41" y="0"/>
                    </a:moveTo>
                    <a:lnTo>
                      <a:pt x="62" y="26"/>
                    </a:lnTo>
                    <a:lnTo>
                      <a:pt x="97" y="24"/>
                    </a:lnTo>
                    <a:lnTo>
                      <a:pt x="78" y="53"/>
                    </a:lnTo>
                    <a:lnTo>
                      <a:pt x="93" y="86"/>
                    </a:lnTo>
                    <a:lnTo>
                      <a:pt x="59" y="76"/>
                    </a:lnTo>
                    <a:lnTo>
                      <a:pt x="33" y="100"/>
                    </a:lnTo>
                    <a:lnTo>
                      <a:pt x="31" y="64"/>
                    </a:lnTo>
                    <a:lnTo>
                      <a:pt x="0" y="48"/>
                    </a:lnTo>
                    <a:lnTo>
                      <a:pt x="33" y="3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0" name="Freeform 132"/>
              <p:cNvSpPr/>
              <p:nvPr/>
            </p:nvSpPr>
            <p:spPr bwMode="auto">
              <a:xfrm>
                <a:off x="8078788" y="3946526"/>
                <a:ext cx="266700" cy="547688"/>
              </a:xfrm>
              <a:custGeom>
                <a:avLst/>
                <a:gdLst>
                  <a:gd name="T0" fmla="*/ 69 w 71"/>
                  <a:gd name="T1" fmla="*/ 20 h 145"/>
                  <a:gd name="T2" fmla="*/ 68 w 71"/>
                  <a:gd name="T3" fmla="*/ 14 h 145"/>
                  <a:gd name="T4" fmla="*/ 57 w 71"/>
                  <a:gd name="T5" fmla="*/ 14 h 145"/>
                  <a:gd name="T6" fmla="*/ 53 w 71"/>
                  <a:gd name="T7" fmla="*/ 21 h 145"/>
                  <a:gd name="T8" fmla="*/ 45 w 71"/>
                  <a:gd name="T9" fmla="*/ 26 h 145"/>
                  <a:gd name="T10" fmla="*/ 44 w 71"/>
                  <a:gd name="T11" fmla="*/ 19 h 145"/>
                  <a:gd name="T12" fmla="*/ 34 w 71"/>
                  <a:gd name="T13" fmla="*/ 8 h 145"/>
                  <a:gd name="T14" fmla="*/ 32 w 71"/>
                  <a:gd name="T15" fmla="*/ 4 h 145"/>
                  <a:gd name="T16" fmla="*/ 27 w 71"/>
                  <a:gd name="T17" fmla="*/ 1 h 145"/>
                  <a:gd name="T18" fmla="*/ 24 w 71"/>
                  <a:gd name="T19" fmla="*/ 3 h 145"/>
                  <a:gd name="T20" fmla="*/ 26 w 71"/>
                  <a:gd name="T21" fmla="*/ 6 h 145"/>
                  <a:gd name="T22" fmla="*/ 25 w 71"/>
                  <a:gd name="T23" fmla="*/ 10 h 145"/>
                  <a:gd name="T24" fmla="*/ 25 w 71"/>
                  <a:gd name="T25" fmla="*/ 13 h 145"/>
                  <a:gd name="T26" fmla="*/ 19 w 71"/>
                  <a:gd name="T27" fmla="*/ 21 h 145"/>
                  <a:gd name="T28" fmla="*/ 19 w 71"/>
                  <a:gd name="T29" fmla="*/ 30 h 145"/>
                  <a:gd name="T30" fmla="*/ 21 w 71"/>
                  <a:gd name="T31" fmla="*/ 36 h 145"/>
                  <a:gd name="T32" fmla="*/ 21 w 71"/>
                  <a:gd name="T33" fmla="*/ 41 h 145"/>
                  <a:gd name="T34" fmla="*/ 20 w 71"/>
                  <a:gd name="T35" fmla="*/ 42 h 145"/>
                  <a:gd name="T36" fmla="*/ 12 w 71"/>
                  <a:gd name="T37" fmla="*/ 44 h 145"/>
                  <a:gd name="T38" fmla="*/ 6 w 71"/>
                  <a:gd name="T39" fmla="*/ 44 h 145"/>
                  <a:gd name="T40" fmla="*/ 4 w 71"/>
                  <a:gd name="T41" fmla="*/ 44 h 145"/>
                  <a:gd name="T42" fmla="*/ 0 w 71"/>
                  <a:gd name="T43" fmla="*/ 43 h 145"/>
                  <a:gd name="T44" fmla="*/ 0 w 71"/>
                  <a:gd name="T45" fmla="*/ 47 h 145"/>
                  <a:gd name="T46" fmla="*/ 4 w 71"/>
                  <a:gd name="T47" fmla="*/ 50 h 145"/>
                  <a:gd name="T48" fmla="*/ 6 w 71"/>
                  <a:gd name="T49" fmla="*/ 52 h 145"/>
                  <a:gd name="T50" fmla="*/ 21 w 71"/>
                  <a:gd name="T51" fmla="*/ 57 h 145"/>
                  <a:gd name="T52" fmla="*/ 43 w 71"/>
                  <a:gd name="T53" fmla="*/ 145 h 145"/>
                  <a:gd name="T54" fmla="*/ 42 w 71"/>
                  <a:gd name="T55" fmla="*/ 49 h 145"/>
                  <a:gd name="T56" fmla="*/ 46 w 71"/>
                  <a:gd name="T57" fmla="*/ 47 h 145"/>
                  <a:gd name="T58" fmla="*/ 50 w 71"/>
                  <a:gd name="T59" fmla="*/ 44 h 145"/>
                  <a:gd name="T60" fmla="*/ 54 w 71"/>
                  <a:gd name="T61" fmla="*/ 41 h 145"/>
                  <a:gd name="T62" fmla="*/ 58 w 71"/>
                  <a:gd name="T63" fmla="*/ 38 h 145"/>
                  <a:gd name="T64" fmla="*/ 63 w 71"/>
                  <a:gd name="T65" fmla="*/ 35 h 145"/>
                  <a:gd name="T66" fmla="*/ 70 w 71"/>
                  <a:gd name="T67" fmla="*/ 2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1" h="145">
                    <a:moveTo>
                      <a:pt x="68" y="22"/>
                    </a:moveTo>
                    <a:cubicBezTo>
                      <a:pt x="68" y="21"/>
                      <a:pt x="69" y="21"/>
                      <a:pt x="69" y="20"/>
                    </a:cubicBezTo>
                    <a:cubicBezTo>
                      <a:pt x="69" y="19"/>
                      <a:pt x="68" y="19"/>
                      <a:pt x="68" y="18"/>
                    </a:cubicBezTo>
                    <a:cubicBezTo>
                      <a:pt x="67" y="17"/>
                      <a:pt x="69" y="16"/>
                      <a:pt x="68" y="14"/>
                    </a:cubicBezTo>
                    <a:cubicBezTo>
                      <a:pt x="68" y="13"/>
                      <a:pt x="67" y="13"/>
                      <a:pt x="66" y="12"/>
                    </a:cubicBezTo>
                    <a:cubicBezTo>
                      <a:pt x="63" y="11"/>
                      <a:pt x="60" y="12"/>
                      <a:pt x="57" y="14"/>
                    </a:cubicBezTo>
                    <a:cubicBezTo>
                      <a:pt x="56" y="15"/>
                      <a:pt x="55" y="17"/>
                      <a:pt x="54" y="19"/>
                    </a:cubicBezTo>
                    <a:cubicBezTo>
                      <a:pt x="54" y="19"/>
                      <a:pt x="54" y="20"/>
                      <a:pt x="53" y="21"/>
                    </a:cubicBezTo>
                    <a:cubicBezTo>
                      <a:pt x="53" y="21"/>
                      <a:pt x="51" y="21"/>
                      <a:pt x="51" y="21"/>
                    </a:cubicBezTo>
                    <a:cubicBezTo>
                      <a:pt x="49" y="22"/>
                      <a:pt x="46" y="25"/>
                      <a:pt x="45" y="26"/>
                    </a:cubicBezTo>
                    <a:cubicBezTo>
                      <a:pt x="45" y="26"/>
                      <a:pt x="45" y="27"/>
                      <a:pt x="45" y="27"/>
                    </a:cubicBezTo>
                    <a:cubicBezTo>
                      <a:pt x="44" y="25"/>
                      <a:pt x="45" y="22"/>
                      <a:pt x="44" y="19"/>
                    </a:cubicBezTo>
                    <a:cubicBezTo>
                      <a:pt x="43" y="15"/>
                      <a:pt x="39" y="12"/>
                      <a:pt x="35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3" y="6"/>
                      <a:pt x="33" y="6"/>
                    </a:cubicBezTo>
                    <a:cubicBezTo>
                      <a:pt x="33" y="5"/>
                      <a:pt x="33" y="4"/>
                      <a:pt x="32" y="4"/>
                    </a:cubicBezTo>
                    <a:cubicBezTo>
                      <a:pt x="32" y="3"/>
                      <a:pt x="31" y="3"/>
                      <a:pt x="31" y="3"/>
                    </a:cubicBezTo>
                    <a:cubicBezTo>
                      <a:pt x="29" y="2"/>
                      <a:pt x="30" y="1"/>
                      <a:pt x="27" y="1"/>
                    </a:cubicBezTo>
                    <a:cubicBezTo>
                      <a:pt x="27" y="1"/>
                      <a:pt x="26" y="0"/>
                      <a:pt x="25" y="0"/>
                    </a:cubicBezTo>
                    <a:cubicBezTo>
                      <a:pt x="25" y="1"/>
                      <a:pt x="24" y="2"/>
                      <a:pt x="24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6" y="5"/>
                      <a:pt x="26" y="6"/>
                    </a:cubicBezTo>
                    <a:cubicBezTo>
                      <a:pt x="26" y="6"/>
                      <a:pt x="26" y="7"/>
                      <a:pt x="26" y="7"/>
                    </a:cubicBezTo>
                    <a:cubicBezTo>
                      <a:pt x="27" y="8"/>
                      <a:pt x="25" y="8"/>
                      <a:pt x="25" y="10"/>
                    </a:cubicBezTo>
                    <a:cubicBezTo>
                      <a:pt x="26" y="10"/>
                      <a:pt x="27" y="11"/>
                      <a:pt x="26" y="12"/>
                    </a:cubicBezTo>
                    <a:cubicBezTo>
                      <a:pt x="26" y="12"/>
                      <a:pt x="25" y="13"/>
                      <a:pt x="25" y="13"/>
                    </a:cubicBezTo>
                    <a:cubicBezTo>
                      <a:pt x="24" y="13"/>
                      <a:pt x="22" y="14"/>
                      <a:pt x="22" y="15"/>
                    </a:cubicBezTo>
                    <a:cubicBezTo>
                      <a:pt x="20" y="16"/>
                      <a:pt x="20" y="18"/>
                      <a:pt x="19" y="21"/>
                    </a:cubicBezTo>
                    <a:cubicBezTo>
                      <a:pt x="19" y="23"/>
                      <a:pt x="20" y="24"/>
                      <a:pt x="19" y="25"/>
                    </a:cubicBezTo>
                    <a:cubicBezTo>
                      <a:pt x="19" y="27"/>
                      <a:pt x="18" y="28"/>
                      <a:pt x="19" y="30"/>
                    </a:cubicBezTo>
                    <a:cubicBezTo>
                      <a:pt x="19" y="32"/>
                      <a:pt x="20" y="33"/>
                      <a:pt x="20" y="35"/>
                    </a:cubicBezTo>
                    <a:cubicBezTo>
                      <a:pt x="21" y="35"/>
                      <a:pt x="21" y="35"/>
                      <a:pt x="21" y="36"/>
                    </a:cubicBezTo>
                    <a:cubicBezTo>
                      <a:pt x="21" y="37"/>
                      <a:pt x="21" y="38"/>
                      <a:pt x="21" y="39"/>
                    </a:cubicBezTo>
                    <a:cubicBezTo>
                      <a:pt x="21" y="40"/>
                      <a:pt x="22" y="40"/>
                      <a:pt x="21" y="41"/>
                    </a:cubicBezTo>
                    <a:cubicBezTo>
                      <a:pt x="21" y="41"/>
                      <a:pt x="21" y="41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19" y="43"/>
                      <a:pt x="17" y="42"/>
                      <a:pt x="16" y="42"/>
                    </a:cubicBezTo>
                    <a:cubicBezTo>
                      <a:pt x="14" y="43"/>
                      <a:pt x="16" y="45"/>
                      <a:pt x="12" y="44"/>
                    </a:cubicBezTo>
                    <a:cubicBezTo>
                      <a:pt x="11" y="44"/>
                      <a:pt x="11" y="44"/>
                      <a:pt x="11" y="45"/>
                    </a:cubicBezTo>
                    <a:cubicBezTo>
                      <a:pt x="10" y="44"/>
                      <a:pt x="8" y="43"/>
                      <a:pt x="6" y="44"/>
                    </a:cubicBezTo>
                    <a:cubicBezTo>
                      <a:pt x="5" y="44"/>
                      <a:pt x="5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3" y="42"/>
                      <a:pt x="1" y="42"/>
                      <a:pt x="0" y="43"/>
                    </a:cubicBezTo>
                    <a:cubicBezTo>
                      <a:pt x="0" y="44"/>
                      <a:pt x="0" y="45"/>
                      <a:pt x="0" y="45"/>
                    </a:cubicBezTo>
                    <a:cubicBezTo>
                      <a:pt x="0" y="46"/>
                      <a:pt x="0" y="46"/>
                      <a:pt x="0" y="47"/>
                    </a:cubicBezTo>
                    <a:cubicBezTo>
                      <a:pt x="0" y="48"/>
                      <a:pt x="2" y="49"/>
                      <a:pt x="3" y="50"/>
                    </a:cubicBezTo>
                    <a:cubicBezTo>
                      <a:pt x="3" y="50"/>
                      <a:pt x="3" y="50"/>
                      <a:pt x="4" y="50"/>
                    </a:cubicBezTo>
                    <a:cubicBezTo>
                      <a:pt x="4" y="50"/>
                      <a:pt x="4" y="51"/>
                      <a:pt x="4" y="52"/>
                    </a:cubicBezTo>
                    <a:cubicBezTo>
                      <a:pt x="4" y="52"/>
                      <a:pt x="5" y="52"/>
                      <a:pt x="6" y="52"/>
                    </a:cubicBezTo>
                    <a:cubicBezTo>
                      <a:pt x="7" y="56"/>
                      <a:pt x="11" y="59"/>
                      <a:pt x="16" y="58"/>
                    </a:cubicBezTo>
                    <a:cubicBezTo>
                      <a:pt x="18" y="58"/>
                      <a:pt x="19" y="57"/>
                      <a:pt x="21" y="57"/>
                    </a:cubicBezTo>
                    <a:cubicBezTo>
                      <a:pt x="21" y="61"/>
                      <a:pt x="21" y="122"/>
                      <a:pt x="21" y="145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2" y="104"/>
                      <a:pt x="42" y="63"/>
                      <a:pt x="42" y="56"/>
                    </a:cubicBezTo>
                    <a:cubicBezTo>
                      <a:pt x="42" y="55"/>
                      <a:pt x="42" y="49"/>
                      <a:pt x="42" y="49"/>
                    </a:cubicBezTo>
                    <a:cubicBezTo>
                      <a:pt x="43" y="48"/>
                      <a:pt x="44" y="48"/>
                      <a:pt x="44" y="48"/>
                    </a:cubicBezTo>
                    <a:cubicBezTo>
                      <a:pt x="45" y="48"/>
                      <a:pt x="45" y="47"/>
                      <a:pt x="46" y="47"/>
                    </a:cubicBezTo>
                    <a:cubicBezTo>
                      <a:pt x="47" y="46"/>
                      <a:pt x="48" y="46"/>
                      <a:pt x="49" y="46"/>
                    </a:cubicBezTo>
                    <a:cubicBezTo>
                      <a:pt x="49" y="45"/>
                      <a:pt x="50" y="45"/>
                      <a:pt x="50" y="44"/>
                    </a:cubicBezTo>
                    <a:cubicBezTo>
                      <a:pt x="51" y="44"/>
                      <a:pt x="52" y="44"/>
                      <a:pt x="52" y="43"/>
                    </a:cubicBezTo>
                    <a:cubicBezTo>
                      <a:pt x="53" y="43"/>
                      <a:pt x="53" y="42"/>
                      <a:pt x="54" y="41"/>
                    </a:cubicBezTo>
                    <a:cubicBezTo>
                      <a:pt x="54" y="41"/>
                      <a:pt x="55" y="40"/>
                      <a:pt x="56" y="40"/>
                    </a:cubicBezTo>
                    <a:cubicBezTo>
                      <a:pt x="57" y="39"/>
                      <a:pt x="57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1" y="37"/>
                      <a:pt x="62" y="36"/>
                      <a:pt x="63" y="35"/>
                    </a:cubicBezTo>
                    <a:cubicBezTo>
                      <a:pt x="64" y="34"/>
                      <a:pt x="64" y="32"/>
                      <a:pt x="65" y="31"/>
                    </a:cubicBezTo>
                    <a:cubicBezTo>
                      <a:pt x="67" y="29"/>
                      <a:pt x="70" y="29"/>
                      <a:pt x="70" y="26"/>
                    </a:cubicBezTo>
                    <a:cubicBezTo>
                      <a:pt x="71" y="24"/>
                      <a:pt x="69" y="24"/>
                      <a:pt x="68" y="22"/>
                    </a:cubicBezTo>
                    <a:close/>
                  </a:path>
                </a:pathLst>
              </a:custGeom>
              <a:solidFill>
                <a:srgbClr val="F85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1" name="Freeform 133"/>
              <p:cNvSpPr>
                <a:spLocks noEditPoints="1"/>
              </p:cNvSpPr>
              <p:nvPr/>
            </p:nvSpPr>
            <p:spPr bwMode="auto">
              <a:xfrm>
                <a:off x="7958138" y="4154488"/>
                <a:ext cx="481013" cy="214313"/>
              </a:xfrm>
              <a:custGeom>
                <a:avLst/>
                <a:gdLst>
                  <a:gd name="T0" fmla="*/ 81 w 128"/>
                  <a:gd name="T1" fmla="*/ 15 h 57"/>
                  <a:gd name="T2" fmla="*/ 83 w 128"/>
                  <a:gd name="T3" fmla="*/ 16 h 57"/>
                  <a:gd name="T4" fmla="*/ 85 w 128"/>
                  <a:gd name="T5" fmla="*/ 15 h 57"/>
                  <a:gd name="T6" fmla="*/ 87 w 128"/>
                  <a:gd name="T7" fmla="*/ 15 h 57"/>
                  <a:gd name="T8" fmla="*/ 72 w 128"/>
                  <a:gd name="T9" fmla="*/ 15 h 57"/>
                  <a:gd name="T10" fmla="*/ 49 w 128"/>
                  <a:gd name="T11" fmla="*/ 0 h 57"/>
                  <a:gd name="T12" fmla="*/ 54 w 128"/>
                  <a:gd name="T13" fmla="*/ 6 h 57"/>
                  <a:gd name="T14" fmla="*/ 58 w 128"/>
                  <a:gd name="T15" fmla="*/ 8 h 57"/>
                  <a:gd name="T16" fmla="*/ 66 w 128"/>
                  <a:gd name="T17" fmla="*/ 17 h 57"/>
                  <a:gd name="T18" fmla="*/ 61 w 128"/>
                  <a:gd name="T19" fmla="*/ 20 h 57"/>
                  <a:gd name="T20" fmla="*/ 68 w 128"/>
                  <a:gd name="T21" fmla="*/ 23 h 57"/>
                  <a:gd name="T22" fmla="*/ 69 w 128"/>
                  <a:gd name="T23" fmla="*/ 23 h 57"/>
                  <a:gd name="T24" fmla="*/ 70 w 128"/>
                  <a:gd name="T25" fmla="*/ 20 h 57"/>
                  <a:gd name="T26" fmla="*/ 121 w 128"/>
                  <a:gd name="T27" fmla="*/ 8 h 57"/>
                  <a:gd name="T28" fmla="*/ 118 w 128"/>
                  <a:gd name="T29" fmla="*/ 11 h 57"/>
                  <a:gd name="T30" fmla="*/ 109 w 128"/>
                  <a:gd name="T31" fmla="*/ 6 h 57"/>
                  <a:gd name="T32" fmla="*/ 103 w 128"/>
                  <a:gd name="T33" fmla="*/ 7 h 57"/>
                  <a:gd name="T34" fmla="*/ 112 w 128"/>
                  <a:gd name="T35" fmla="*/ 14 h 57"/>
                  <a:gd name="T36" fmla="*/ 109 w 128"/>
                  <a:gd name="T37" fmla="*/ 15 h 57"/>
                  <a:gd name="T38" fmla="*/ 115 w 128"/>
                  <a:gd name="T39" fmla="*/ 16 h 57"/>
                  <a:gd name="T40" fmla="*/ 123 w 128"/>
                  <a:gd name="T41" fmla="*/ 10 h 57"/>
                  <a:gd name="T42" fmla="*/ 128 w 128"/>
                  <a:gd name="T43" fmla="*/ 7 h 57"/>
                  <a:gd name="T44" fmla="*/ 31 w 128"/>
                  <a:gd name="T45" fmla="*/ 44 h 57"/>
                  <a:gd name="T46" fmla="*/ 21 w 128"/>
                  <a:gd name="T47" fmla="*/ 36 h 57"/>
                  <a:gd name="T48" fmla="*/ 19 w 128"/>
                  <a:gd name="T49" fmla="*/ 35 h 57"/>
                  <a:gd name="T50" fmla="*/ 18 w 128"/>
                  <a:gd name="T51" fmla="*/ 35 h 57"/>
                  <a:gd name="T52" fmla="*/ 16 w 128"/>
                  <a:gd name="T53" fmla="*/ 35 h 57"/>
                  <a:gd name="T54" fmla="*/ 0 w 128"/>
                  <a:gd name="T55" fmla="*/ 40 h 57"/>
                  <a:gd name="T56" fmla="*/ 6 w 128"/>
                  <a:gd name="T57" fmla="*/ 40 h 57"/>
                  <a:gd name="T58" fmla="*/ 7 w 128"/>
                  <a:gd name="T59" fmla="*/ 39 h 57"/>
                  <a:gd name="T60" fmla="*/ 15 w 128"/>
                  <a:gd name="T61" fmla="*/ 40 h 57"/>
                  <a:gd name="T62" fmla="*/ 18 w 128"/>
                  <a:gd name="T63" fmla="*/ 42 h 57"/>
                  <a:gd name="T64" fmla="*/ 19 w 128"/>
                  <a:gd name="T65" fmla="*/ 42 h 57"/>
                  <a:gd name="T66" fmla="*/ 19 w 128"/>
                  <a:gd name="T67" fmla="*/ 42 h 57"/>
                  <a:gd name="T68" fmla="*/ 22 w 128"/>
                  <a:gd name="T69" fmla="*/ 40 h 57"/>
                  <a:gd name="T70" fmla="*/ 20 w 128"/>
                  <a:gd name="T71" fmla="*/ 39 h 57"/>
                  <a:gd name="T72" fmla="*/ 20 w 128"/>
                  <a:gd name="T73" fmla="*/ 38 h 57"/>
                  <a:gd name="T74" fmla="*/ 25 w 128"/>
                  <a:gd name="T75" fmla="*/ 40 h 57"/>
                  <a:gd name="T76" fmla="*/ 34 w 128"/>
                  <a:gd name="T77" fmla="*/ 47 h 57"/>
                  <a:gd name="T78" fmla="*/ 31 w 128"/>
                  <a:gd name="T79" fmla="*/ 44 h 57"/>
                  <a:gd name="T80" fmla="*/ 15 w 128"/>
                  <a:gd name="T81" fmla="*/ 38 h 57"/>
                  <a:gd name="T82" fmla="*/ 15 w 128"/>
                  <a:gd name="T83" fmla="*/ 38 h 57"/>
                  <a:gd name="T84" fmla="*/ 17 w 128"/>
                  <a:gd name="T85" fmla="*/ 38 h 57"/>
                  <a:gd name="T86" fmla="*/ 75 w 128"/>
                  <a:gd name="T87" fmla="*/ 55 h 57"/>
                  <a:gd name="T88" fmla="*/ 75 w 128"/>
                  <a:gd name="T89" fmla="*/ 55 h 57"/>
                  <a:gd name="T90" fmla="*/ 83 w 128"/>
                  <a:gd name="T91" fmla="*/ 57 h 57"/>
                  <a:gd name="T92" fmla="*/ 85 w 128"/>
                  <a:gd name="T93" fmla="*/ 57 h 57"/>
                  <a:gd name="T94" fmla="*/ 94 w 128"/>
                  <a:gd name="T95" fmla="*/ 56 h 57"/>
                  <a:gd name="T96" fmla="*/ 85 w 128"/>
                  <a:gd name="T97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8" h="57">
                    <a:moveTo>
                      <a:pt x="71" y="17"/>
                    </a:moveTo>
                    <a:cubicBezTo>
                      <a:pt x="74" y="16"/>
                      <a:pt x="79" y="16"/>
                      <a:pt x="81" y="15"/>
                    </a:cubicBezTo>
                    <a:cubicBezTo>
                      <a:pt x="82" y="15"/>
                      <a:pt x="82" y="16"/>
                      <a:pt x="83" y="16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3" y="16"/>
                      <a:pt x="84" y="16"/>
                      <a:pt x="84" y="16"/>
                    </a:cubicBezTo>
                    <a:cubicBezTo>
                      <a:pt x="84" y="16"/>
                      <a:pt x="85" y="15"/>
                      <a:pt x="85" y="15"/>
                    </a:cubicBezTo>
                    <a:cubicBezTo>
                      <a:pt x="85" y="16"/>
                      <a:pt x="86" y="16"/>
                      <a:pt x="87" y="16"/>
                    </a:cubicBezTo>
                    <a:cubicBezTo>
                      <a:pt x="87" y="16"/>
                      <a:pt x="87" y="15"/>
                      <a:pt x="87" y="15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88" y="11"/>
                      <a:pt x="74" y="11"/>
                      <a:pt x="72" y="15"/>
                    </a:cubicBezTo>
                    <a:cubicBezTo>
                      <a:pt x="70" y="15"/>
                      <a:pt x="69" y="14"/>
                      <a:pt x="68" y="14"/>
                    </a:cubicBezTo>
                    <a:cubicBezTo>
                      <a:pt x="62" y="6"/>
                      <a:pt x="61" y="2"/>
                      <a:pt x="49" y="0"/>
                    </a:cubicBezTo>
                    <a:cubicBezTo>
                      <a:pt x="49" y="0"/>
                      <a:pt x="49" y="0"/>
                      <a:pt x="48" y="1"/>
                    </a:cubicBezTo>
                    <a:cubicBezTo>
                      <a:pt x="49" y="3"/>
                      <a:pt x="52" y="4"/>
                      <a:pt x="54" y="6"/>
                    </a:cubicBezTo>
                    <a:cubicBezTo>
                      <a:pt x="53" y="7"/>
                      <a:pt x="55" y="7"/>
                      <a:pt x="57" y="7"/>
                    </a:cubicBezTo>
                    <a:cubicBezTo>
                      <a:pt x="57" y="7"/>
                      <a:pt x="58" y="8"/>
                      <a:pt x="58" y="8"/>
                    </a:cubicBezTo>
                    <a:cubicBezTo>
                      <a:pt x="60" y="10"/>
                      <a:pt x="62" y="13"/>
                      <a:pt x="63" y="15"/>
                    </a:cubicBezTo>
                    <a:cubicBezTo>
                      <a:pt x="64" y="16"/>
                      <a:pt x="64" y="17"/>
                      <a:pt x="66" y="17"/>
                    </a:cubicBezTo>
                    <a:cubicBezTo>
                      <a:pt x="65" y="20"/>
                      <a:pt x="64" y="20"/>
                      <a:pt x="61" y="20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21"/>
                      <a:pt x="61" y="21"/>
                      <a:pt x="61" y="22"/>
                    </a:cubicBezTo>
                    <a:cubicBezTo>
                      <a:pt x="62" y="23"/>
                      <a:pt x="66" y="24"/>
                      <a:pt x="68" y="23"/>
                    </a:cubicBezTo>
                    <a:cubicBezTo>
                      <a:pt x="68" y="23"/>
                      <a:pt x="68" y="22"/>
                      <a:pt x="69" y="22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0" y="22"/>
                      <a:pt x="71" y="21"/>
                      <a:pt x="72" y="20"/>
                    </a:cubicBezTo>
                    <a:cubicBezTo>
                      <a:pt x="71" y="20"/>
                      <a:pt x="71" y="20"/>
                      <a:pt x="70" y="20"/>
                    </a:cubicBezTo>
                    <a:lnTo>
                      <a:pt x="71" y="17"/>
                    </a:lnTo>
                    <a:close/>
                    <a:moveTo>
                      <a:pt x="121" y="8"/>
                    </a:moveTo>
                    <a:cubicBezTo>
                      <a:pt x="120" y="9"/>
                      <a:pt x="119" y="9"/>
                      <a:pt x="118" y="10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7" y="11"/>
                      <a:pt x="116" y="11"/>
                      <a:pt x="115" y="12"/>
                    </a:cubicBezTo>
                    <a:cubicBezTo>
                      <a:pt x="113" y="10"/>
                      <a:pt x="111" y="8"/>
                      <a:pt x="109" y="6"/>
                    </a:cubicBezTo>
                    <a:cubicBezTo>
                      <a:pt x="107" y="5"/>
                      <a:pt x="100" y="3"/>
                      <a:pt x="97" y="3"/>
                    </a:cubicBezTo>
                    <a:cubicBezTo>
                      <a:pt x="99" y="4"/>
                      <a:pt x="101" y="6"/>
                      <a:pt x="103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6" y="8"/>
                      <a:pt x="112" y="13"/>
                      <a:pt x="112" y="14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112" y="15"/>
                      <a:pt x="110" y="15"/>
                      <a:pt x="109" y="15"/>
                    </a:cubicBezTo>
                    <a:cubicBezTo>
                      <a:pt x="109" y="17"/>
                      <a:pt x="112" y="19"/>
                      <a:pt x="115" y="18"/>
                    </a:cubicBezTo>
                    <a:cubicBezTo>
                      <a:pt x="115" y="17"/>
                      <a:pt x="115" y="17"/>
                      <a:pt x="115" y="16"/>
                    </a:cubicBezTo>
                    <a:cubicBezTo>
                      <a:pt x="116" y="15"/>
                      <a:pt x="118" y="11"/>
                      <a:pt x="118" y="11"/>
                    </a:cubicBezTo>
                    <a:cubicBezTo>
                      <a:pt x="120" y="10"/>
                      <a:pt x="122" y="10"/>
                      <a:pt x="123" y="10"/>
                    </a:cubicBezTo>
                    <a:cubicBezTo>
                      <a:pt x="124" y="10"/>
                      <a:pt x="126" y="8"/>
                      <a:pt x="128" y="7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6" y="7"/>
                      <a:pt x="124" y="8"/>
                      <a:pt x="121" y="8"/>
                    </a:cubicBezTo>
                    <a:close/>
                    <a:moveTo>
                      <a:pt x="31" y="44"/>
                    </a:moveTo>
                    <a:cubicBezTo>
                      <a:pt x="30" y="42"/>
                      <a:pt x="29" y="39"/>
                      <a:pt x="27" y="38"/>
                    </a:cubicBezTo>
                    <a:cubicBezTo>
                      <a:pt x="25" y="37"/>
                      <a:pt x="23" y="37"/>
                      <a:pt x="21" y="36"/>
                    </a:cubicBezTo>
                    <a:cubicBezTo>
                      <a:pt x="20" y="35"/>
                      <a:pt x="20" y="35"/>
                      <a:pt x="18" y="3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4"/>
                      <a:pt x="18" y="34"/>
                    </a:cubicBezTo>
                    <a:cubicBezTo>
                      <a:pt x="18" y="34"/>
                      <a:pt x="17" y="35"/>
                      <a:pt x="16" y="35"/>
                    </a:cubicBezTo>
                    <a:cubicBezTo>
                      <a:pt x="14" y="35"/>
                      <a:pt x="12" y="35"/>
                      <a:pt x="10" y="35"/>
                    </a:cubicBezTo>
                    <a:cubicBezTo>
                      <a:pt x="7" y="36"/>
                      <a:pt x="5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41"/>
                      <a:pt x="4" y="41"/>
                      <a:pt x="6" y="40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9" y="39"/>
                      <a:pt x="12" y="38"/>
                      <a:pt x="14" y="38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6" y="41"/>
                      <a:pt x="17" y="41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2"/>
                      <a:pt x="18" y="42"/>
                      <a:pt x="19" y="41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2"/>
                      <a:pt x="19" y="42"/>
                      <a:pt x="19" y="43"/>
                    </a:cubicBezTo>
                    <a:cubicBezTo>
                      <a:pt x="19" y="43"/>
                      <a:pt x="19" y="42"/>
                      <a:pt x="19" y="42"/>
                    </a:cubicBezTo>
                    <a:cubicBezTo>
                      <a:pt x="19" y="42"/>
                      <a:pt x="19" y="42"/>
                      <a:pt x="19" y="41"/>
                    </a:cubicBezTo>
                    <a:cubicBezTo>
                      <a:pt x="21" y="41"/>
                      <a:pt x="21" y="41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0" y="38"/>
                    </a:cubicBezTo>
                    <a:cubicBezTo>
                      <a:pt x="21" y="38"/>
                      <a:pt x="21" y="39"/>
                      <a:pt x="22" y="39"/>
                    </a:cubicBezTo>
                    <a:cubicBezTo>
                      <a:pt x="23" y="40"/>
                      <a:pt x="24" y="40"/>
                      <a:pt x="25" y="40"/>
                    </a:cubicBezTo>
                    <a:cubicBezTo>
                      <a:pt x="27" y="41"/>
                      <a:pt x="31" y="45"/>
                      <a:pt x="31" y="46"/>
                    </a:cubicBezTo>
                    <a:cubicBezTo>
                      <a:pt x="32" y="46"/>
                      <a:pt x="33" y="47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3" y="46"/>
                      <a:pt x="32" y="45"/>
                      <a:pt x="31" y="44"/>
                    </a:cubicBezTo>
                    <a:close/>
                    <a:moveTo>
                      <a:pt x="15" y="38"/>
                    </a:move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6" y="38"/>
                      <a:pt x="15" y="38"/>
                    </a:cubicBezTo>
                    <a:close/>
                    <a:moveTo>
                      <a:pt x="75" y="55"/>
                    </a:move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8" y="56"/>
                      <a:pt x="81" y="55"/>
                      <a:pt x="83" y="56"/>
                    </a:cubicBezTo>
                    <a:cubicBezTo>
                      <a:pt x="84" y="56"/>
                      <a:pt x="84" y="56"/>
                      <a:pt x="83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4" y="57"/>
                      <a:pt x="85" y="57"/>
                      <a:pt x="85" y="57"/>
                    </a:cubicBezTo>
                    <a:cubicBezTo>
                      <a:pt x="85" y="57"/>
                      <a:pt x="85" y="56"/>
                      <a:pt x="85" y="56"/>
                    </a:cubicBezTo>
                    <a:cubicBezTo>
                      <a:pt x="88" y="56"/>
                      <a:pt x="92" y="57"/>
                      <a:pt x="94" y="56"/>
                    </a:cubicBezTo>
                    <a:cubicBezTo>
                      <a:pt x="94" y="56"/>
                      <a:pt x="94" y="56"/>
                      <a:pt x="94" y="55"/>
                    </a:cubicBezTo>
                    <a:cubicBezTo>
                      <a:pt x="92" y="55"/>
                      <a:pt x="87" y="55"/>
                      <a:pt x="85" y="54"/>
                    </a:cubicBezTo>
                    <a:cubicBezTo>
                      <a:pt x="81" y="54"/>
                      <a:pt x="78" y="55"/>
                      <a:pt x="75" y="55"/>
                    </a:cubicBezTo>
                    <a:close/>
                  </a:path>
                </a:pathLst>
              </a:custGeom>
              <a:solidFill>
                <a:srgbClr val="CE20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5" name="文本框 74"/>
            <p:cNvSpPr txBox="1"/>
            <p:nvPr/>
          </p:nvSpPr>
          <p:spPr>
            <a:xfrm>
              <a:off x="6327" y="4100"/>
              <a:ext cx="9186" cy="24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  <a:sym typeface="+mn-ea"/>
                </a:rPr>
                <a:t>Why does Janet introduce Mr. liu first, and herself last?</a:t>
              </a:r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1506" y="344180"/>
            <a:ext cx="11328989" cy="6169640"/>
            <a:chOff x="290871" y="290871"/>
            <a:chExt cx="11464208" cy="6243279"/>
          </a:xfrm>
        </p:grpSpPr>
        <p:sp>
          <p:nvSpPr>
            <p:cNvPr id="5" name="矩形 4"/>
            <p:cNvSpPr/>
            <p:nvPr/>
          </p:nvSpPr>
          <p:spPr>
            <a:xfrm>
              <a:off x="290871" y="290871"/>
              <a:ext cx="11356258" cy="6135329"/>
            </a:xfrm>
            <a:prstGeom prst="rect">
              <a:avLst/>
            </a:prstGeom>
            <a:noFill/>
            <a:ln w="15875">
              <a:solidFill>
                <a:srgbClr val="BD7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98821" y="398821"/>
              <a:ext cx="11356258" cy="6135329"/>
            </a:xfrm>
            <a:prstGeom prst="rect">
              <a:avLst/>
            </a:prstGeom>
            <a:noFill/>
            <a:ln w="15875">
              <a:solidFill>
                <a:srgbClr val="BD7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55"/>
          <a:stretch>
            <a:fillRect/>
          </a:stretch>
        </p:blipFill>
        <p:spPr>
          <a:xfrm rot="5400000">
            <a:off x="2247900" y="-2247900"/>
            <a:ext cx="2362200" cy="6858000"/>
          </a:xfrm>
          <a:custGeom>
            <a:avLst/>
            <a:gdLst>
              <a:gd name="connsiteX0" fmla="*/ 0 w 2362200"/>
              <a:gd name="connsiteY0" fmla="*/ 6858000 h 6858000"/>
              <a:gd name="connsiteX1" fmla="*/ 0 w 2362200"/>
              <a:gd name="connsiteY1" fmla="*/ 0 h 6858000"/>
              <a:gd name="connsiteX2" fmla="*/ 762000 w 2362200"/>
              <a:gd name="connsiteY2" fmla="*/ 0 h 6858000"/>
              <a:gd name="connsiteX3" fmla="*/ 762000 w 2362200"/>
              <a:gd name="connsiteY3" fmla="*/ 1333500 h 6858000"/>
              <a:gd name="connsiteX4" fmla="*/ 827424 w 2362200"/>
              <a:gd name="connsiteY4" fmla="*/ 1333500 h 6858000"/>
              <a:gd name="connsiteX5" fmla="*/ 685800 w 2362200"/>
              <a:gd name="connsiteY5" fmla="*/ 2501900 h 6858000"/>
              <a:gd name="connsiteX6" fmla="*/ 787400 w 2362200"/>
              <a:gd name="connsiteY6" fmla="*/ 3098800 h 6858000"/>
              <a:gd name="connsiteX7" fmla="*/ 635000 w 2362200"/>
              <a:gd name="connsiteY7" fmla="*/ 3581400 h 6858000"/>
              <a:gd name="connsiteX8" fmla="*/ 812800 w 2362200"/>
              <a:gd name="connsiteY8" fmla="*/ 4368800 h 6858000"/>
              <a:gd name="connsiteX9" fmla="*/ 1866900 w 2362200"/>
              <a:gd name="connsiteY9" fmla="*/ 5905500 h 6858000"/>
              <a:gd name="connsiteX10" fmla="*/ 2070100 w 2362200"/>
              <a:gd name="connsiteY10" fmla="*/ 6070600 h 6858000"/>
              <a:gd name="connsiteX11" fmla="*/ 2362200 w 2362200"/>
              <a:gd name="connsiteY11" fmla="*/ 6680200 h 6858000"/>
              <a:gd name="connsiteX12" fmla="*/ 2362200 w 2362200"/>
              <a:gd name="connsiteY12" fmla="*/ 6819900 h 6858000"/>
              <a:gd name="connsiteX13" fmla="*/ 2344738 w 23622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2200" h="6858000">
                <a:moveTo>
                  <a:pt x="0" y="6858000"/>
                </a:moveTo>
                <a:lnTo>
                  <a:pt x="0" y="0"/>
                </a:lnTo>
                <a:lnTo>
                  <a:pt x="762000" y="0"/>
                </a:lnTo>
                <a:lnTo>
                  <a:pt x="762000" y="1333500"/>
                </a:lnTo>
                <a:lnTo>
                  <a:pt x="827424" y="1333500"/>
                </a:lnTo>
                <a:lnTo>
                  <a:pt x="685800" y="2501900"/>
                </a:lnTo>
                <a:lnTo>
                  <a:pt x="787400" y="3098800"/>
                </a:lnTo>
                <a:lnTo>
                  <a:pt x="635000" y="3581400"/>
                </a:lnTo>
                <a:lnTo>
                  <a:pt x="812800" y="4368800"/>
                </a:lnTo>
                <a:lnTo>
                  <a:pt x="1866900" y="5905500"/>
                </a:lnTo>
                <a:lnTo>
                  <a:pt x="2070100" y="6070600"/>
                </a:lnTo>
                <a:lnTo>
                  <a:pt x="2362200" y="6680200"/>
                </a:lnTo>
                <a:lnTo>
                  <a:pt x="2362200" y="6819900"/>
                </a:lnTo>
                <a:lnTo>
                  <a:pt x="2344738" y="685800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8" t="20361" r="44491" b="37937"/>
          <a:stretch>
            <a:fillRect/>
          </a:stretch>
        </p:blipFill>
        <p:spPr>
          <a:xfrm flipH="1">
            <a:off x="8877299" y="-1"/>
            <a:ext cx="3314700" cy="3440973"/>
          </a:xfrm>
          <a:custGeom>
            <a:avLst/>
            <a:gdLst>
              <a:gd name="connsiteX0" fmla="*/ 3048000 w 3048000"/>
              <a:gd name="connsiteY0" fmla="*/ 0 h 3164113"/>
              <a:gd name="connsiteX1" fmla="*/ 0 w 3048000"/>
              <a:gd name="connsiteY1" fmla="*/ 0 h 3164113"/>
              <a:gd name="connsiteX2" fmla="*/ 0 w 3048000"/>
              <a:gd name="connsiteY2" fmla="*/ 3164113 h 3164113"/>
              <a:gd name="connsiteX3" fmla="*/ 51149 w 3048000"/>
              <a:gd name="connsiteY3" fmla="*/ 3164113 h 3164113"/>
              <a:gd name="connsiteX4" fmla="*/ 44450 w 3048000"/>
              <a:gd name="connsiteY4" fmla="*/ 3098800 h 3164113"/>
              <a:gd name="connsiteX5" fmla="*/ 76200 w 3048000"/>
              <a:gd name="connsiteY5" fmla="*/ 3048000 h 3164113"/>
              <a:gd name="connsiteX6" fmla="*/ 127000 w 3048000"/>
              <a:gd name="connsiteY6" fmla="*/ 3086100 h 3164113"/>
              <a:gd name="connsiteX7" fmla="*/ 215900 w 3048000"/>
              <a:gd name="connsiteY7" fmla="*/ 3098800 h 3164113"/>
              <a:gd name="connsiteX8" fmla="*/ 234950 w 3048000"/>
              <a:gd name="connsiteY8" fmla="*/ 3048000 h 3164113"/>
              <a:gd name="connsiteX9" fmla="*/ 431800 w 3048000"/>
              <a:gd name="connsiteY9" fmla="*/ 2927350 h 3164113"/>
              <a:gd name="connsiteX10" fmla="*/ 724935 w 3048000"/>
              <a:gd name="connsiteY10" fmla="*/ 3164113 h 3164113"/>
              <a:gd name="connsiteX11" fmla="*/ 755527 w 3048000"/>
              <a:gd name="connsiteY11" fmla="*/ 3164113 h 3164113"/>
              <a:gd name="connsiteX12" fmla="*/ 711200 w 3048000"/>
              <a:gd name="connsiteY12" fmla="*/ 2959100 h 3164113"/>
              <a:gd name="connsiteX13" fmla="*/ 755882 w 3048000"/>
              <a:gd name="connsiteY13" fmla="*/ 3164113 h 3164113"/>
              <a:gd name="connsiteX14" fmla="*/ 3048000 w 3048000"/>
              <a:gd name="connsiteY14" fmla="*/ 3164113 h 316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8000" h="3164113">
                <a:moveTo>
                  <a:pt x="3048000" y="0"/>
                </a:moveTo>
                <a:lnTo>
                  <a:pt x="0" y="0"/>
                </a:lnTo>
                <a:lnTo>
                  <a:pt x="0" y="3164113"/>
                </a:lnTo>
                <a:lnTo>
                  <a:pt x="51149" y="3164113"/>
                </a:lnTo>
                <a:lnTo>
                  <a:pt x="44450" y="3098800"/>
                </a:lnTo>
                <a:lnTo>
                  <a:pt x="76200" y="3048000"/>
                </a:lnTo>
                <a:lnTo>
                  <a:pt x="127000" y="3086100"/>
                </a:lnTo>
                <a:lnTo>
                  <a:pt x="215900" y="3098800"/>
                </a:lnTo>
                <a:lnTo>
                  <a:pt x="234950" y="3048000"/>
                </a:lnTo>
                <a:lnTo>
                  <a:pt x="431800" y="2927350"/>
                </a:lnTo>
                <a:lnTo>
                  <a:pt x="724935" y="3164113"/>
                </a:lnTo>
                <a:lnTo>
                  <a:pt x="755527" y="3164113"/>
                </a:lnTo>
                <a:lnTo>
                  <a:pt x="711200" y="2959100"/>
                </a:lnTo>
                <a:lnTo>
                  <a:pt x="755882" y="3164113"/>
                </a:lnTo>
                <a:lnTo>
                  <a:pt x="3048000" y="3164113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34695" r="16204" b="16141"/>
          <a:stretch>
            <a:fillRect/>
          </a:stretch>
        </p:blipFill>
        <p:spPr>
          <a:xfrm flipH="1">
            <a:off x="-4" y="3772002"/>
            <a:ext cx="2783528" cy="3085998"/>
          </a:xfrm>
          <a:custGeom>
            <a:avLst/>
            <a:gdLst>
              <a:gd name="connsiteX0" fmla="*/ 2873830 w 2873830"/>
              <a:gd name="connsiteY0" fmla="*/ 0 h 3186112"/>
              <a:gd name="connsiteX1" fmla="*/ 2837460 w 2873830"/>
              <a:gd name="connsiteY1" fmla="*/ 0 h 3186112"/>
              <a:gd name="connsiteX2" fmla="*/ 2816679 w 2873830"/>
              <a:gd name="connsiteY2" fmla="*/ 38099 h 3186112"/>
              <a:gd name="connsiteX3" fmla="*/ 2759529 w 2873830"/>
              <a:gd name="connsiteY3" fmla="*/ 38099 h 3186112"/>
              <a:gd name="connsiteX4" fmla="*/ 2735716 w 2873830"/>
              <a:gd name="connsiteY4" fmla="*/ 66674 h 3186112"/>
              <a:gd name="connsiteX5" fmla="*/ 2730954 w 2873830"/>
              <a:gd name="connsiteY5" fmla="*/ 71436 h 3186112"/>
              <a:gd name="connsiteX6" fmla="*/ 2673804 w 2873830"/>
              <a:gd name="connsiteY6" fmla="*/ 9524 h 3186112"/>
              <a:gd name="connsiteX7" fmla="*/ 2667681 w 2873830"/>
              <a:gd name="connsiteY7" fmla="*/ 0 h 3186112"/>
              <a:gd name="connsiteX8" fmla="*/ 0 w 2873830"/>
              <a:gd name="connsiteY8" fmla="*/ 0 h 3186112"/>
              <a:gd name="connsiteX9" fmla="*/ 0 w 2873830"/>
              <a:gd name="connsiteY9" fmla="*/ 3078162 h 3186112"/>
              <a:gd name="connsiteX10" fmla="*/ 26913 w 2873830"/>
              <a:gd name="connsiteY10" fmla="*/ 3078162 h 3186112"/>
              <a:gd name="connsiteX11" fmla="*/ 44905 w 2873830"/>
              <a:gd name="connsiteY11" fmla="*/ 3096154 h 3186112"/>
              <a:gd name="connsiteX12" fmla="*/ 44905 w 2873830"/>
              <a:gd name="connsiteY12" fmla="*/ 3168119 h 3186112"/>
              <a:gd name="connsiteX13" fmla="*/ 26913 w 2873830"/>
              <a:gd name="connsiteY13" fmla="*/ 3186111 h 3186112"/>
              <a:gd name="connsiteX14" fmla="*/ 0 w 2873830"/>
              <a:gd name="connsiteY14" fmla="*/ 3186111 h 3186112"/>
              <a:gd name="connsiteX15" fmla="*/ 0 w 2873830"/>
              <a:gd name="connsiteY15" fmla="*/ 3186112 h 3186112"/>
              <a:gd name="connsiteX16" fmla="*/ 2873830 w 2873830"/>
              <a:gd name="connsiteY16" fmla="*/ 3186112 h 318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3830" h="3186112">
                <a:moveTo>
                  <a:pt x="2873830" y="0"/>
                </a:moveTo>
                <a:lnTo>
                  <a:pt x="2837460" y="0"/>
                </a:lnTo>
                <a:lnTo>
                  <a:pt x="2816679" y="38099"/>
                </a:lnTo>
                <a:lnTo>
                  <a:pt x="2759529" y="38099"/>
                </a:lnTo>
                <a:lnTo>
                  <a:pt x="2735716" y="66674"/>
                </a:lnTo>
                <a:lnTo>
                  <a:pt x="2730954" y="71436"/>
                </a:lnTo>
                <a:lnTo>
                  <a:pt x="2673804" y="9524"/>
                </a:lnTo>
                <a:lnTo>
                  <a:pt x="2667681" y="0"/>
                </a:lnTo>
                <a:lnTo>
                  <a:pt x="0" y="0"/>
                </a:lnTo>
                <a:lnTo>
                  <a:pt x="0" y="3078162"/>
                </a:lnTo>
                <a:lnTo>
                  <a:pt x="26913" y="3078162"/>
                </a:lnTo>
                <a:cubicBezTo>
                  <a:pt x="36850" y="3078162"/>
                  <a:pt x="44905" y="3086217"/>
                  <a:pt x="44905" y="3096154"/>
                </a:cubicBezTo>
                <a:lnTo>
                  <a:pt x="44905" y="3168119"/>
                </a:lnTo>
                <a:cubicBezTo>
                  <a:pt x="44905" y="3178056"/>
                  <a:pt x="36850" y="3186111"/>
                  <a:pt x="26913" y="3186111"/>
                </a:cubicBezTo>
                <a:lnTo>
                  <a:pt x="0" y="3186111"/>
                </a:lnTo>
                <a:lnTo>
                  <a:pt x="0" y="3186112"/>
                </a:lnTo>
                <a:lnTo>
                  <a:pt x="2873830" y="3186112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61296" b="80556"/>
          <a:stretch>
            <a:fillRect/>
          </a:stretch>
        </p:blipFill>
        <p:spPr>
          <a:xfrm rot="5400000">
            <a:off x="-582254" y="2497363"/>
            <a:ext cx="1892300" cy="1333500"/>
          </a:xfrm>
          <a:custGeom>
            <a:avLst/>
            <a:gdLst>
              <a:gd name="connsiteX0" fmla="*/ 0 w 1892300"/>
              <a:gd name="connsiteY0" fmla="*/ 1333500 h 1333500"/>
              <a:gd name="connsiteX1" fmla="*/ 0 w 1892300"/>
              <a:gd name="connsiteY1" fmla="*/ 0 h 1333500"/>
              <a:gd name="connsiteX2" fmla="*/ 1622647 w 1892300"/>
              <a:gd name="connsiteY2" fmla="*/ 0 h 1333500"/>
              <a:gd name="connsiteX3" fmla="*/ 1892300 w 1892300"/>
              <a:gd name="connsiteY3" fmla="*/ 139700 h 1333500"/>
              <a:gd name="connsiteX4" fmla="*/ 1574800 w 1892300"/>
              <a:gd name="connsiteY4" fmla="*/ 673100 h 1333500"/>
              <a:gd name="connsiteX5" fmla="*/ 939800 w 1892300"/>
              <a:gd name="connsiteY5" fmla="*/ 952500 h 1333500"/>
              <a:gd name="connsiteX6" fmla="*/ 838200 w 1892300"/>
              <a:gd name="connsiteY6" fmla="*/ 1016000 h 1333500"/>
              <a:gd name="connsiteX7" fmla="*/ 127000 w 1892300"/>
              <a:gd name="connsiteY7" fmla="*/ 1244600 h 1333500"/>
              <a:gd name="connsiteX8" fmla="*/ 76200 w 1892300"/>
              <a:gd name="connsiteY8" fmla="*/ 1244600 h 1333500"/>
              <a:gd name="connsiteX9" fmla="*/ 65424 w 1892300"/>
              <a:gd name="connsiteY9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2300" h="1333500">
                <a:moveTo>
                  <a:pt x="0" y="1333500"/>
                </a:moveTo>
                <a:lnTo>
                  <a:pt x="0" y="0"/>
                </a:lnTo>
                <a:lnTo>
                  <a:pt x="1622647" y="0"/>
                </a:lnTo>
                <a:lnTo>
                  <a:pt x="1892300" y="139700"/>
                </a:lnTo>
                <a:lnTo>
                  <a:pt x="1574800" y="673100"/>
                </a:lnTo>
                <a:lnTo>
                  <a:pt x="939800" y="952500"/>
                </a:lnTo>
                <a:lnTo>
                  <a:pt x="838200" y="1016000"/>
                </a:lnTo>
                <a:lnTo>
                  <a:pt x="127000" y="1244600"/>
                </a:lnTo>
                <a:lnTo>
                  <a:pt x="76200" y="1244600"/>
                </a:lnTo>
                <a:lnTo>
                  <a:pt x="65424" y="133350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2" b="2719"/>
          <a:stretch>
            <a:fillRect/>
          </a:stretch>
        </p:blipFill>
        <p:spPr>
          <a:xfrm rot="5400000">
            <a:off x="8010728" y="2676728"/>
            <a:ext cx="1691046" cy="6671498"/>
          </a:xfrm>
          <a:custGeom>
            <a:avLst/>
            <a:gdLst>
              <a:gd name="connsiteX0" fmla="*/ 198668 w 1691046"/>
              <a:gd name="connsiteY0" fmla="*/ 0 h 6671498"/>
              <a:gd name="connsiteX1" fmla="*/ 1691046 w 1691046"/>
              <a:gd name="connsiteY1" fmla="*/ 0 h 6671498"/>
              <a:gd name="connsiteX2" fmla="*/ 1691046 w 1691046"/>
              <a:gd name="connsiteY2" fmla="*/ 6600054 h 6671498"/>
              <a:gd name="connsiteX3" fmla="*/ 1291771 w 1691046"/>
              <a:gd name="connsiteY3" fmla="*/ 6622870 h 6671498"/>
              <a:gd name="connsiteX4" fmla="*/ 856343 w 1691046"/>
              <a:gd name="connsiteY4" fmla="*/ 6651899 h 6671498"/>
              <a:gd name="connsiteX5" fmla="*/ 711200 w 1691046"/>
              <a:gd name="connsiteY5" fmla="*/ 6637384 h 6671498"/>
              <a:gd name="connsiteX6" fmla="*/ 449943 w 1691046"/>
              <a:gd name="connsiteY6" fmla="*/ 6434184 h 6671498"/>
              <a:gd name="connsiteX7" fmla="*/ 624114 w 1691046"/>
              <a:gd name="connsiteY7" fmla="*/ 6216470 h 6671498"/>
              <a:gd name="connsiteX8" fmla="*/ 740229 w 1691046"/>
              <a:gd name="connsiteY8" fmla="*/ 6100356 h 6671498"/>
              <a:gd name="connsiteX9" fmla="*/ 754743 w 1691046"/>
              <a:gd name="connsiteY9" fmla="*/ 6056813 h 6671498"/>
              <a:gd name="connsiteX10" fmla="*/ 1074057 w 1691046"/>
              <a:gd name="connsiteY10" fmla="*/ 4779556 h 6671498"/>
              <a:gd name="connsiteX11" fmla="*/ 1074057 w 1691046"/>
              <a:gd name="connsiteY11" fmla="*/ 4619899 h 6671498"/>
              <a:gd name="connsiteX12" fmla="*/ 986971 w 1691046"/>
              <a:gd name="connsiteY12" fmla="*/ 3720013 h 6671498"/>
              <a:gd name="connsiteX13" fmla="*/ 885371 w 1691046"/>
              <a:gd name="connsiteY13" fmla="*/ 2616927 h 6671498"/>
              <a:gd name="connsiteX14" fmla="*/ 798286 w 1691046"/>
              <a:gd name="connsiteY14" fmla="*/ 2486299 h 6671498"/>
              <a:gd name="connsiteX15" fmla="*/ 246743 w 1691046"/>
              <a:gd name="connsiteY15" fmla="*/ 1383213 h 6671498"/>
              <a:gd name="connsiteX16" fmla="*/ 319314 w 1691046"/>
              <a:gd name="connsiteY16" fmla="*/ 1020356 h 6671498"/>
              <a:gd name="connsiteX17" fmla="*/ 319314 w 1691046"/>
              <a:gd name="connsiteY17" fmla="*/ 904241 h 6671498"/>
              <a:gd name="connsiteX18" fmla="*/ 304800 w 1691046"/>
              <a:gd name="connsiteY18" fmla="*/ 962299 h 6671498"/>
              <a:gd name="connsiteX19" fmla="*/ 304800 w 1691046"/>
              <a:gd name="connsiteY19" fmla="*/ 875213 h 6671498"/>
              <a:gd name="connsiteX20" fmla="*/ 0 w 1691046"/>
              <a:gd name="connsiteY20" fmla="*/ 105956 h 667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91046" h="6671498">
                <a:moveTo>
                  <a:pt x="198668" y="0"/>
                </a:moveTo>
                <a:lnTo>
                  <a:pt x="1691046" y="0"/>
                </a:lnTo>
                <a:lnTo>
                  <a:pt x="1691046" y="6600054"/>
                </a:lnTo>
                <a:lnTo>
                  <a:pt x="1291771" y="6622870"/>
                </a:lnTo>
                <a:cubicBezTo>
                  <a:pt x="1061908" y="6691830"/>
                  <a:pt x="1181587" y="6673582"/>
                  <a:pt x="856343" y="6651899"/>
                </a:cubicBezTo>
                <a:cubicBezTo>
                  <a:pt x="807828" y="6648665"/>
                  <a:pt x="711200" y="6637384"/>
                  <a:pt x="711200" y="6637384"/>
                </a:cubicBezTo>
                <a:lnTo>
                  <a:pt x="449943" y="6434184"/>
                </a:lnTo>
                <a:cubicBezTo>
                  <a:pt x="508000" y="6361613"/>
                  <a:pt x="558398" y="6282186"/>
                  <a:pt x="624114" y="6216470"/>
                </a:cubicBezTo>
                <a:lnTo>
                  <a:pt x="740229" y="6100356"/>
                </a:lnTo>
                <a:lnTo>
                  <a:pt x="754743" y="6056813"/>
                </a:lnTo>
                <a:lnTo>
                  <a:pt x="1074057" y="4779556"/>
                </a:lnTo>
                <a:lnTo>
                  <a:pt x="1074057" y="4619899"/>
                </a:lnTo>
                <a:lnTo>
                  <a:pt x="986971" y="3720013"/>
                </a:lnTo>
                <a:lnTo>
                  <a:pt x="885371" y="2616927"/>
                </a:lnTo>
                <a:lnTo>
                  <a:pt x="798286" y="2486299"/>
                </a:lnTo>
                <a:lnTo>
                  <a:pt x="246743" y="1383213"/>
                </a:lnTo>
                <a:lnTo>
                  <a:pt x="319314" y="1020356"/>
                </a:lnTo>
                <a:lnTo>
                  <a:pt x="319314" y="904241"/>
                </a:lnTo>
                <a:lnTo>
                  <a:pt x="304800" y="962299"/>
                </a:lnTo>
                <a:lnTo>
                  <a:pt x="304800" y="875213"/>
                </a:lnTo>
                <a:lnTo>
                  <a:pt x="0" y="105956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45203" r="54585" b="21002"/>
          <a:stretch>
            <a:fillRect/>
          </a:stretch>
        </p:blipFill>
        <p:spPr>
          <a:xfrm flipH="1">
            <a:off x="10731351" y="4994864"/>
            <a:ext cx="1625599" cy="1691046"/>
          </a:xfrm>
          <a:custGeom>
            <a:avLst/>
            <a:gdLst>
              <a:gd name="connsiteX0" fmla="*/ 1625599 w 1625599"/>
              <a:gd name="connsiteY0" fmla="*/ 0 h 1691046"/>
              <a:gd name="connsiteX1" fmla="*/ 644282 w 1625599"/>
              <a:gd name="connsiteY1" fmla="*/ 0 h 1691046"/>
              <a:gd name="connsiteX2" fmla="*/ 685798 w 1625599"/>
              <a:gd name="connsiteY2" fmla="*/ 49571 h 1691046"/>
              <a:gd name="connsiteX3" fmla="*/ 695323 w 1625599"/>
              <a:gd name="connsiteY3" fmla="*/ 65446 h 1691046"/>
              <a:gd name="connsiteX4" fmla="*/ 701673 w 1625599"/>
              <a:gd name="connsiteY4" fmla="*/ 106721 h 1691046"/>
              <a:gd name="connsiteX5" fmla="*/ 574673 w 1625599"/>
              <a:gd name="connsiteY5" fmla="*/ 233721 h 1691046"/>
              <a:gd name="connsiteX6" fmla="*/ 561973 w 1625599"/>
              <a:gd name="connsiteY6" fmla="*/ 246421 h 1691046"/>
              <a:gd name="connsiteX7" fmla="*/ 542923 w 1625599"/>
              <a:gd name="connsiteY7" fmla="*/ 268646 h 1691046"/>
              <a:gd name="connsiteX8" fmla="*/ 419098 w 1625599"/>
              <a:gd name="connsiteY8" fmla="*/ 532171 h 1691046"/>
              <a:gd name="connsiteX9" fmla="*/ 415923 w 1625599"/>
              <a:gd name="connsiteY9" fmla="*/ 541696 h 1691046"/>
              <a:gd name="connsiteX10" fmla="*/ 396873 w 1625599"/>
              <a:gd name="connsiteY10" fmla="*/ 582971 h 1691046"/>
              <a:gd name="connsiteX11" fmla="*/ 282573 w 1625599"/>
              <a:gd name="connsiteY11" fmla="*/ 684571 h 1691046"/>
              <a:gd name="connsiteX12" fmla="*/ 282573 w 1625599"/>
              <a:gd name="connsiteY12" fmla="*/ 802046 h 1691046"/>
              <a:gd name="connsiteX13" fmla="*/ 225423 w 1625599"/>
              <a:gd name="connsiteY13" fmla="*/ 811571 h 1691046"/>
              <a:gd name="connsiteX14" fmla="*/ 66673 w 1625599"/>
              <a:gd name="connsiteY14" fmla="*/ 906821 h 1691046"/>
              <a:gd name="connsiteX15" fmla="*/ 38098 w 1625599"/>
              <a:gd name="connsiteY15" fmla="*/ 903646 h 1691046"/>
              <a:gd name="connsiteX16" fmla="*/ 0 w 1625599"/>
              <a:gd name="connsiteY16" fmla="*/ 847620 h 1691046"/>
              <a:gd name="connsiteX17" fmla="*/ 0 w 1625599"/>
              <a:gd name="connsiteY17" fmla="*/ 1691046 h 1691046"/>
              <a:gd name="connsiteX18" fmla="*/ 1625599 w 1625599"/>
              <a:gd name="connsiteY18" fmla="*/ 1691046 h 169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25599" h="1691046">
                <a:moveTo>
                  <a:pt x="1625599" y="0"/>
                </a:moveTo>
                <a:lnTo>
                  <a:pt x="644282" y="0"/>
                </a:lnTo>
                <a:lnTo>
                  <a:pt x="685798" y="49571"/>
                </a:lnTo>
                <a:cubicBezTo>
                  <a:pt x="685798" y="49571"/>
                  <a:pt x="693671" y="59500"/>
                  <a:pt x="695323" y="65446"/>
                </a:cubicBezTo>
                <a:cubicBezTo>
                  <a:pt x="699049" y="78858"/>
                  <a:pt x="699556" y="92963"/>
                  <a:pt x="701673" y="106721"/>
                </a:cubicBezTo>
                <a:lnTo>
                  <a:pt x="574673" y="233721"/>
                </a:lnTo>
                <a:cubicBezTo>
                  <a:pt x="574673" y="233721"/>
                  <a:pt x="566000" y="241991"/>
                  <a:pt x="561973" y="246421"/>
                </a:cubicBezTo>
                <a:cubicBezTo>
                  <a:pt x="555409" y="253641"/>
                  <a:pt x="549273" y="261238"/>
                  <a:pt x="542923" y="268646"/>
                </a:cubicBezTo>
                <a:lnTo>
                  <a:pt x="419098" y="532171"/>
                </a:lnTo>
                <a:cubicBezTo>
                  <a:pt x="419098" y="532171"/>
                  <a:pt x="417264" y="538630"/>
                  <a:pt x="415923" y="541696"/>
                </a:cubicBezTo>
                <a:cubicBezTo>
                  <a:pt x="409849" y="555579"/>
                  <a:pt x="403223" y="569213"/>
                  <a:pt x="396873" y="582971"/>
                </a:cubicBezTo>
                <a:lnTo>
                  <a:pt x="282573" y="684571"/>
                </a:lnTo>
                <a:lnTo>
                  <a:pt x="282573" y="802046"/>
                </a:lnTo>
                <a:lnTo>
                  <a:pt x="225423" y="811571"/>
                </a:lnTo>
                <a:lnTo>
                  <a:pt x="66673" y="906821"/>
                </a:lnTo>
                <a:lnTo>
                  <a:pt x="38098" y="903646"/>
                </a:lnTo>
                <a:lnTo>
                  <a:pt x="0" y="847620"/>
                </a:lnTo>
                <a:lnTo>
                  <a:pt x="0" y="1691046"/>
                </a:lnTo>
                <a:lnTo>
                  <a:pt x="1625599" y="1691046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45203" r="73049" b="36674"/>
          <a:stretch>
            <a:fillRect/>
          </a:stretch>
        </p:blipFill>
        <p:spPr>
          <a:xfrm rot="5400000" flipH="1">
            <a:off x="11385457" y="6125822"/>
            <a:ext cx="701673" cy="906821"/>
          </a:xfrm>
          <a:custGeom>
            <a:avLst/>
            <a:gdLst>
              <a:gd name="connsiteX0" fmla="*/ 644282 w 701673"/>
              <a:gd name="connsiteY0" fmla="*/ 0 h 906821"/>
              <a:gd name="connsiteX1" fmla="*/ 0 w 701673"/>
              <a:gd name="connsiteY1" fmla="*/ 0 h 906821"/>
              <a:gd name="connsiteX2" fmla="*/ 0 w 701673"/>
              <a:gd name="connsiteY2" fmla="*/ 847620 h 906821"/>
              <a:gd name="connsiteX3" fmla="*/ 38098 w 701673"/>
              <a:gd name="connsiteY3" fmla="*/ 903646 h 906821"/>
              <a:gd name="connsiteX4" fmla="*/ 66673 w 701673"/>
              <a:gd name="connsiteY4" fmla="*/ 906821 h 906821"/>
              <a:gd name="connsiteX5" fmla="*/ 225423 w 701673"/>
              <a:gd name="connsiteY5" fmla="*/ 811571 h 906821"/>
              <a:gd name="connsiteX6" fmla="*/ 282573 w 701673"/>
              <a:gd name="connsiteY6" fmla="*/ 802046 h 906821"/>
              <a:gd name="connsiteX7" fmla="*/ 282573 w 701673"/>
              <a:gd name="connsiteY7" fmla="*/ 684571 h 906821"/>
              <a:gd name="connsiteX8" fmla="*/ 396873 w 701673"/>
              <a:gd name="connsiteY8" fmla="*/ 582971 h 906821"/>
              <a:gd name="connsiteX9" fmla="*/ 415923 w 701673"/>
              <a:gd name="connsiteY9" fmla="*/ 541696 h 906821"/>
              <a:gd name="connsiteX10" fmla="*/ 419098 w 701673"/>
              <a:gd name="connsiteY10" fmla="*/ 532171 h 906821"/>
              <a:gd name="connsiteX11" fmla="*/ 542923 w 701673"/>
              <a:gd name="connsiteY11" fmla="*/ 268646 h 906821"/>
              <a:gd name="connsiteX12" fmla="*/ 561973 w 701673"/>
              <a:gd name="connsiteY12" fmla="*/ 246421 h 906821"/>
              <a:gd name="connsiteX13" fmla="*/ 574673 w 701673"/>
              <a:gd name="connsiteY13" fmla="*/ 233721 h 906821"/>
              <a:gd name="connsiteX14" fmla="*/ 701673 w 701673"/>
              <a:gd name="connsiteY14" fmla="*/ 106721 h 906821"/>
              <a:gd name="connsiteX15" fmla="*/ 695323 w 701673"/>
              <a:gd name="connsiteY15" fmla="*/ 65446 h 906821"/>
              <a:gd name="connsiteX16" fmla="*/ 685798 w 701673"/>
              <a:gd name="connsiteY16" fmla="*/ 49571 h 90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1673" h="906821">
                <a:moveTo>
                  <a:pt x="644282" y="0"/>
                </a:moveTo>
                <a:lnTo>
                  <a:pt x="0" y="0"/>
                </a:lnTo>
                <a:lnTo>
                  <a:pt x="0" y="847620"/>
                </a:lnTo>
                <a:lnTo>
                  <a:pt x="38098" y="903646"/>
                </a:lnTo>
                <a:lnTo>
                  <a:pt x="66673" y="906821"/>
                </a:lnTo>
                <a:lnTo>
                  <a:pt x="225423" y="811571"/>
                </a:lnTo>
                <a:lnTo>
                  <a:pt x="282573" y="802046"/>
                </a:lnTo>
                <a:lnTo>
                  <a:pt x="282573" y="684571"/>
                </a:lnTo>
                <a:lnTo>
                  <a:pt x="396873" y="582971"/>
                </a:lnTo>
                <a:cubicBezTo>
                  <a:pt x="403223" y="569213"/>
                  <a:pt x="409849" y="555579"/>
                  <a:pt x="415923" y="541696"/>
                </a:cubicBezTo>
                <a:cubicBezTo>
                  <a:pt x="417264" y="538630"/>
                  <a:pt x="419098" y="532171"/>
                  <a:pt x="419098" y="532171"/>
                </a:cubicBezTo>
                <a:lnTo>
                  <a:pt x="542923" y="268646"/>
                </a:lnTo>
                <a:cubicBezTo>
                  <a:pt x="549273" y="261238"/>
                  <a:pt x="555409" y="253641"/>
                  <a:pt x="561973" y="246421"/>
                </a:cubicBezTo>
                <a:cubicBezTo>
                  <a:pt x="566000" y="241991"/>
                  <a:pt x="574673" y="233721"/>
                  <a:pt x="574673" y="233721"/>
                </a:cubicBezTo>
                <a:lnTo>
                  <a:pt x="701673" y="106721"/>
                </a:lnTo>
                <a:cubicBezTo>
                  <a:pt x="699556" y="92963"/>
                  <a:pt x="699049" y="78858"/>
                  <a:pt x="695323" y="65446"/>
                </a:cubicBezTo>
                <a:cubicBezTo>
                  <a:pt x="693671" y="59500"/>
                  <a:pt x="685798" y="49571"/>
                  <a:pt x="685798" y="49571"/>
                </a:cubicBez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4328160" y="614853"/>
            <a:ext cx="3535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>
                <a:solidFill>
                  <a:srgbClr val="BD7C7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7 situations</a:t>
            </a:r>
            <a:endParaRPr lang="en-US" altLang="zh-CN" sz="4400">
              <a:solidFill>
                <a:srgbClr val="BD7C7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grpSp>
        <p:nvGrpSpPr>
          <p:cNvPr id="123" name="组合 122" descr="7b0a202020202274657874626f78223a2022220a7d0a"/>
          <p:cNvGrpSpPr/>
          <p:nvPr/>
        </p:nvGrpSpPr>
        <p:grpSpPr>
          <a:xfrm>
            <a:off x="-376552" y="1797368"/>
            <a:ext cx="6761272" cy="2390775"/>
            <a:chOff x="3142" y="2217"/>
            <a:chExt cx="10648" cy="3765"/>
          </a:xfrm>
        </p:grpSpPr>
        <p:sp>
          <p:nvSpPr>
            <p:cNvPr id="71" name="文本框 7"/>
            <p:cNvSpPr txBox="1"/>
            <p:nvPr/>
          </p:nvSpPr>
          <p:spPr>
            <a:xfrm>
              <a:off x="6562" y="3520"/>
              <a:ext cx="7010" cy="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t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dirty="0">
                  <a:solidFill>
                    <a:srgbClr val="404040"/>
                  </a:solidFill>
                  <a:latin typeface="汉仪中黑简" panose="02010600000101010101" charset="-122"/>
                  <a:ea typeface="汉仪中黑简" panose="02010600000101010101" charset="-122"/>
                  <a:cs typeface="思源黑体 CN Normal" panose="020B0400000000000000" charset="-122"/>
                  <a:sym typeface="Times New Roman" panose="02020603050405020304"/>
                </a:rPr>
                <a:t>Individuals to each other</a:t>
              </a:r>
              <a:endParaRPr lang="en-US" altLang="zh-CN" sz="3200" dirty="0">
                <a:solidFill>
                  <a:srgbClr val="404040"/>
                </a:solidFill>
                <a:latin typeface="汉仪中黑简" panose="02010600000101010101" charset="-122"/>
                <a:ea typeface="汉仪中黑简" panose="02010600000101010101" charset="-122"/>
                <a:cs typeface="思源黑体 CN Normal" panose="020B0400000000000000" charset="-122"/>
                <a:sym typeface="Times New Roman" panose="02020603050405020304"/>
              </a:endParaRPr>
            </a:p>
          </p:txBody>
        </p:sp>
        <p:grpSp>
          <p:nvGrpSpPr>
            <p:cNvPr id="122" name="组合 121"/>
            <p:cNvGrpSpPr/>
            <p:nvPr/>
          </p:nvGrpSpPr>
          <p:grpSpPr>
            <a:xfrm>
              <a:off x="3142" y="2217"/>
              <a:ext cx="10648" cy="3765"/>
              <a:chOff x="4034" y="2459"/>
              <a:chExt cx="9055" cy="3201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6635" y="2459"/>
                <a:ext cx="481" cy="555"/>
                <a:chOff x="6551" y="2272"/>
                <a:chExt cx="542" cy="625"/>
              </a:xfrm>
              <a:gradFill>
                <a:gsLst>
                  <a:gs pos="0">
                    <a:srgbClr val="E14993"/>
                  </a:gs>
                  <a:gs pos="100000">
                    <a:srgbClr val="FD842E"/>
                  </a:gs>
                </a:gsLst>
                <a:lin ang="2700000" scaled="0"/>
              </a:gradFill>
            </p:grpSpPr>
            <p:sp>
              <p:nvSpPr>
                <p:cNvPr id="65" name="Freeform 45"/>
                <p:cNvSpPr/>
                <p:nvPr/>
              </p:nvSpPr>
              <p:spPr bwMode="auto">
                <a:xfrm>
                  <a:off x="6881" y="2693"/>
                  <a:ext cx="213" cy="205"/>
                </a:xfrm>
                <a:custGeom>
                  <a:avLst/>
                  <a:gdLst>
                    <a:gd name="T0" fmla="*/ 29 w 39"/>
                    <a:gd name="T1" fmla="*/ 2 h 37"/>
                    <a:gd name="T2" fmla="*/ 27 w 39"/>
                    <a:gd name="T3" fmla="*/ 0 h 37"/>
                    <a:gd name="T4" fmla="*/ 22 w 39"/>
                    <a:gd name="T5" fmla="*/ 2 h 37"/>
                    <a:gd name="T6" fmla="*/ 15 w 39"/>
                    <a:gd name="T7" fmla="*/ 5 h 37"/>
                    <a:gd name="T8" fmla="*/ 6 w 39"/>
                    <a:gd name="T9" fmla="*/ 16 h 37"/>
                    <a:gd name="T10" fmla="*/ 4 w 39"/>
                    <a:gd name="T11" fmla="*/ 17 h 37"/>
                    <a:gd name="T12" fmla="*/ 0 w 39"/>
                    <a:gd name="T13" fmla="*/ 17 h 37"/>
                    <a:gd name="T14" fmla="*/ 1 w 39"/>
                    <a:gd name="T15" fmla="*/ 19 h 37"/>
                    <a:gd name="T16" fmla="*/ 11 w 39"/>
                    <a:gd name="T17" fmla="*/ 37 h 37"/>
                    <a:gd name="T18" fmla="*/ 14 w 39"/>
                    <a:gd name="T19" fmla="*/ 31 h 37"/>
                    <a:gd name="T20" fmla="*/ 20 w 39"/>
                    <a:gd name="T21" fmla="*/ 19 h 37"/>
                    <a:gd name="T22" fmla="*/ 33 w 39"/>
                    <a:gd name="T23" fmla="*/ 20 h 37"/>
                    <a:gd name="T24" fmla="*/ 39 w 39"/>
                    <a:gd name="T25" fmla="*/ 21 h 37"/>
                    <a:gd name="T26" fmla="*/ 29 w 39"/>
                    <a:gd name="T27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7">
                      <a:moveTo>
                        <a:pt x="29" y="2"/>
                      </a:move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1"/>
                        <a:pt x="24" y="2"/>
                        <a:pt x="22" y="2"/>
                      </a:cubicBezTo>
                      <a:cubicBezTo>
                        <a:pt x="20" y="3"/>
                        <a:pt x="17" y="4"/>
                        <a:pt x="15" y="5"/>
                      </a:cubicBezTo>
                      <a:cubicBezTo>
                        <a:pt x="11" y="8"/>
                        <a:pt x="9" y="14"/>
                        <a:pt x="6" y="16"/>
                      </a:cubicBezTo>
                      <a:cubicBezTo>
                        <a:pt x="5" y="16"/>
                        <a:pt x="5" y="16"/>
                        <a:pt x="4" y="17"/>
                      </a:cubicBezTo>
                      <a:cubicBezTo>
                        <a:pt x="3" y="17"/>
                        <a:pt x="1" y="17"/>
                        <a:pt x="0" y="17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rgbClr val="ED628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6" name="Freeform 46"/>
                <p:cNvSpPr/>
                <p:nvPr/>
              </p:nvSpPr>
              <p:spPr bwMode="auto">
                <a:xfrm>
                  <a:off x="6551" y="2693"/>
                  <a:ext cx="215" cy="205"/>
                </a:xfrm>
                <a:custGeom>
                  <a:avLst/>
                  <a:gdLst>
                    <a:gd name="T0" fmla="*/ 34 w 39"/>
                    <a:gd name="T1" fmla="*/ 17 h 37"/>
                    <a:gd name="T2" fmla="*/ 33 w 39"/>
                    <a:gd name="T3" fmla="*/ 16 h 37"/>
                    <a:gd name="T4" fmla="*/ 24 w 39"/>
                    <a:gd name="T5" fmla="*/ 5 h 37"/>
                    <a:gd name="T6" fmla="*/ 16 w 39"/>
                    <a:gd name="T7" fmla="*/ 2 h 37"/>
                    <a:gd name="T8" fmla="*/ 11 w 39"/>
                    <a:gd name="T9" fmla="*/ 0 h 37"/>
                    <a:gd name="T10" fmla="*/ 10 w 39"/>
                    <a:gd name="T11" fmla="*/ 2 h 37"/>
                    <a:gd name="T12" fmla="*/ 0 w 39"/>
                    <a:gd name="T13" fmla="*/ 21 h 37"/>
                    <a:gd name="T14" fmla="*/ 6 w 39"/>
                    <a:gd name="T15" fmla="*/ 20 h 37"/>
                    <a:gd name="T16" fmla="*/ 19 w 39"/>
                    <a:gd name="T17" fmla="*/ 19 h 37"/>
                    <a:gd name="T18" fmla="*/ 25 w 39"/>
                    <a:gd name="T19" fmla="*/ 31 h 37"/>
                    <a:gd name="T20" fmla="*/ 27 w 39"/>
                    <a:gd name="T21" fmla="*/ 37 h 37"/>
                    <a:gd name="T22" fmla="*/ 38 w 39"/>
                    <a:gd name="T23" fmla="*/ 19 h 37"/>
                    <a:gd name="T24" fmla="*/ 39 w 39"/>
                    <a:gd name="T25" fmla="*/ 17 h 37"/>
                    <a:gd name="T26" fmla="*/ 34 w 39"/>
                    <a:gd name="T27" fmla="*/ 1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7">
                      <a:moveTo>
                        <a:pt x="34" y="17"/>
                      </a:moveTo>
                      <a:cubicBezTo>
                        <a:pt x="34" y="16"/>
                        <a:pt x="34" y="16"/>
                        <a:pt x="33" y="16"/>
                      </a:cubicBezTo>
                      <a:cubicBezTo>
                        <a:pt x="29" y="14"/>
                        <a:pt x="28" y="8"/>
                        <a:pt x="24" y="5"/>
                      </a:cubicBezTo>
                      <a:cubicBezTo>
                        <a:pt x="22" y="4"/>
                        <a:pt x="19" y="3"/>
                        <a:pt x="16" y="2"/>
                      </a:cubicBezTo>
                      <a:cubicBezTo>
                        <a:pt x="15" y="2"/>
                        <a:pt x="13" y="1"/>
                        <a:pt x="11" y="0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37" y="17"/>
                        <a:pt x="36" y="17"/>
                        <a:pt x="34" y="17"/>
                      </a:cubicBezTo>
                      <a:close/>
                    </a:path>
                  </a:pathLst>
                </a:custGeom>
                <a:solidFill>
                  <a:srgbClr val="ED628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7" name="Freeform 47"/>
                <p:cNvSpPr>
                  <a:spLocks noEditPoints="1"/>
                </p:cNvSpPr>
                <p:nvPr/>
              </p:nvSpPr>
              <p:spPr bwMode="auto">
                <a:xfrm>
                  <a:off x="6558" y="2272"/>
                  <a:ext cx="530" cy="522"/>
                </a:xfrm>
                <a:custGeom>
                  <a:avLst/>
                  <a:gdLst>
                    <a:gd name="T0" fmla="*/ 97 w 97"/>
                    <a:gd name="T1" fmla="*/ 48 h 95"/>
                    <a:gd name="T2" fmla="*/ 89 w 97"/>
                    <a:gd name="T3" fmla="*/ 34 h 95"/>
                    <a:gd name="T4" fmla="*/ 88 w 97"/>
                    <a:gd name="T5" fmla="*/ 19 h 95"/>
                    <a:gd name="T6" fmla="*/ 74 w 97"/>
                    <a:gd name="T7" fmla="*/ 13 h 95"/>
                    <a:gd name="T8" fmla="*/ 63 w 97"/>
                    <a:gd name="T9" fmla="*/ 1 h 95"/>
                    <a:gd name="T10" fmla="*/ 48 w 97"/>
                    <a:gd name="T11" fmla="*/ 5 h 95"/>
                    <a:gd name="T12" fmla="*/ 33 w 97"/>
                    <a:gd name="T13" fmla="*/ 1 h 95"/>
                    <a:gd name="T14" fmla="*/ 23 w 97"/>
                    <a:gd name="T15" fmla="*/ 13 h 95"/>
                    <a:gd name="T16" fmla="*/ 9 w 97"/>
                    <a:gd name="T17" fmla="*/ 19 h 95"/>
                    <a:gd name="T18" fmla="*/ 8 w 97"/>
                    <a:gd name="T19" fmla="*/ 34 h 95"/>
                    <a:gd name="T20" fmla="*/ 0 w 97"/>
                    <a:gd name="T21" fmla="*/ 48 h 95"/>
                    <a:gd name="T22" fmla="*/ 8 w 97"/>
                    <a:gd name="T23" fmla="*/ 61 h 95"/>
                    <a:gd name="T24" fmla="*/ 9 w 97"/>
                    <a:gd name="T25" fmla="*/ 76 h 95"/>
                    <a:gd name="T26" fmla="*/ 23 w 97"/>
                    <a:gd name="T27" fmla="*/ 82 h 95"/>
                    <a:gd name="T28" fmla="*/ 33 w 97"/>
                    <a:gd name="T29" fmla="*/ 94 h 95"/>
                    <a:gd name="T30" fmla="*/ 48 w 97"/>
                    <a:gd name="T31" fmla="*/ 91 h 95"/>
                    <a:gd name="T32" fmla="*/ 63 w 97"/>
                    <a:gd name="T33" fmla="*/ 94 h 95"/>
                    <a:gd name="T34" fmla="*/ 74 w 97"/>
                    <a:gd name="T35" fmla="*/ 82 h 95"/>
                    <a:gd name="T36" fmla="*/ 88 w 97"/>
                    <a:gd name="T37" fmla="*/ 76 h 95"/>
                    <a:gd name="T38" fmla="*/ 89 w 97"/>
                    <a:gd name="T39" fmla="*/ 61 h 95"/>
                    <a:gd name="T40" fmla="*/ 97 w 97"/>
                    <a:gd name="T41" fmla="*/ 48 h 95"/>
                    <a:gd name="T42" fmla="*/ 48 w 97"/>
                    <a:gd name="T43" fmla="*/ 83 h 95"/>
                    <a:gd name="T44" fmla="*/ 13 w 97"/>
                    <a:gd name="T45" fmla="*/ 48 h 95"/>
                    <a:gd name="T46" fmla="*/ 48 w 97"/>
                    <a:gd name="T47" fmla="*/ 12 h 95"/>
                    <a:gd name="T48" fmla="*/ 84 w 97"/>
                    <a:gd name="T49" fmla="*/ 48 h 95"/>
                    <a:gd name="T50" fmla="*/ 48 w 97"/>
                    <a:gd name="T51" fmla="*/ 8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" h="95">
                      <a:moveTo>
                        <a:pt x="97" y="48"/>
                      </a:moveTo>
                      <a:cubicBezTo>
                        <a:pt x="97" y="43"/>
                        <a:pt x="91" y="39"/>
                        <a:pt x="89" y="34"/>
                      </a:cubicBezTo>
                      <a:cubicBezTo>
                        <a:pt x="88" y="30"/>
                        <a:pt x="90" y="23"/>
                        <a:pt x="88" y="19"/>
                      </a:cubicBezTo>
                      <a:cubicBezTo>
                        <a:pt x="85" y="15"/>
                        <a:pt x="78" y="16"/>
                        <a:pt x="74" y="13"/>
                      </a:cubicBezTo>
                      <a:cubicBezTo>
                        <a:pt x="70" y="10"/>
                        <a:pt x="68" y="3"/>
                        <a:pt x="63" y="1"/>
                      </a:cubicBezTo>
                      <a:cubicBezTo>
                        <a:pt x="59" y="0"/>
                        <a:pt x="53" y="5"/>
                        <a:pt x="48" y="5"/>
                      </a:cubicBezTo>
                      <a:cubicBezTo>
                        <a:pt x="44" y="5"/>
                        <a:pt x="38" y="0"/>
                        <a:pt x="33" y="1"/>
                      </a:cubicBezTo>
                      <a:cubicBezTo>
                        <a:pt x="29" y="3"/>
                        <a:pt x="27" y="10"/>
                        <a:pt x="23" y="13"/>
                      </a:cubicBezTo>
                      <a:cubicBezTo>
                        <a:pt x="19" y="16"/>
                        <a:pt x="12" y="15"/>
                        <a:pt x="9" y="19"/>
                      </a:cubicBezTo>
                      <a:cubicBezTo>
                        <a:pt x="6" y="23"/>
                        <a:pt x="9" y="30"/>
                        <a:pt x="8" y="34"/>
                      </a:cubicBezTo>
                      <a:cubicBezTo>
                        <a:pt x="6" y="39"/>
                        <a:pt x="0" y="43"/>
                        <a:pt x="0" y="48"/>
                      </a:cubicBezTo>
                      <a:cubicBezTo>
                        <a:pt x="0" y="52"/>
                        <a:pt x="6" y="56"/>
                        <a:pt x="8" y="61"/>
                      </a:cubicBezTo>
                      <a:cubicBezTo>
                        <a:pt x="9" y="65"/>
                        <a:pt x="6" y="72"/>
                        <a:pt x="9" y="76"/>
                      </a:cubicBezTo>
                      <a:cubicBezTo>
                        <a:pt x="12" y="80"/>
                        <a:pt x="19" y="79"/>
                        <a:pt x="23" y="82"/>
                      </a:cubicBezTo>
                      <a:cubicBezTo>
                        <a:pt x="27" y="85"/>
                        <a:pt x="29" y="92"/>
                        <a:pt x="33" y="94"/>
                      </a:cubicBezTo>
                      <a:cubicBezTo>
                        <a:pt x="38" y="95"/>
                        <a:pt x="44" y="91"/>
                        <a:pt x="48" y="91"/>
                      </a:cubicBezTo>
                      <a:cubicBezTo>
                        <a:pt x="53" y="91"/>
                        <a:pt x="59" y="95"/>
                        <a:pt x="63" y="94"/>
                      </a:cubicBezTo>
                      <a:cubicBezTo>
                        <a:pt x="68" y="92"/>
                        <a:pt x="70" y="85"/>
                        <a:pt x="74" y="82"/>
                      </a:cubicBezTo>
                      <a:cubicBezTo>
                        <a:pt x="78" y="79"/>
                        <a:pt x="85" y="80"/>
                        <a:pt x="88" y="76"/>
                      </a:cubicBezTo>
                      <a:cubicBezTo>
                        <a:pt x="90" y="72"/>
                        <a:pt x="88" y="65"/>
                        <a:pt x="89" y="61"/>
                      </a:cubicBezTo>
                      <a:cubicBezTo>
                        <a:pt x="91" y="56"/>
                        <a:pt x="97" y="52"/>
                        <a:pt x="97" y="48"/>
                      </a:cubicBezTo>
                      <a:close/>
                      <a:moveTo>
                        <a:pt x="48" y="83"/>
                      </a:moveTo>
                      <a:cubicBezTo>
                        <a:pt x="29" y="83"/>
                        <a:pt x="13" y="67"/>
                        <a:pt x="13" y="48"/>
                      </a:cubicBezTo>
                      <a:cubicBezTo>
                        <a:pt x="13" y="28"/>
                        <a:pt x="29" y="12"/>
                        <a:pt x="48" y="12"/>
                      </a:cubicBezTo>
                      <a:cubicBezTo>
                        <a:pt x="68" y="12"/>
                        <a:pt x="84" y="28"/>
                        <a:pt x="84" y="48"/>
                      </a:cubicBezTo>
                      <a:cubicBezTo>
                        <a:pt x="84" y="67"/>
                        <a:pt x="68" y="83"/>
                        <a:pt x="48" y="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81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8" name="Freeform 48"/>
                <p:cNvSpPr>
                  <a:spLocks noEditPoints="1"/>
                </p:cNvSpPr>
                <p:nvPr/>
              </p:nvSpPr>
              <p:spPr bwMode="auto">
                <a:xfrm>
                  <a:off x="6668" y="2376"/>
                  <a:ext cx="311" cy="313"/>
                </a:xfrm>
                <a:custGeom>
                  <a:avLst/>
                  <a:gdLst>
                    <a:gd name="T0" fmla="*/ 28 w 57"/>
                    <a:gd name="T1" fmla="*/ 0 h 57"/>
                    <a:gd name="T2" fmla="*/ 0 w 57"/>
                    <a:gd name="T3" fmla="*/ 29 h 57"/>
                    <a:gd name="T4" fmla="*/ 28 w 57"/>
                    <a:gd name="T5" fmla="*/ 57 h 57"/>
                    <a:gd name="T6" fmla="*/ 57 w 57"/>
                    <a:gd name="T7" fmla="*/ 29 h 57"/>
                    <a:gd name="T8" fmla="*/ 28 w 57"/>
                    <a:gd name="T9" fmla="*/ 0 h 57"/>
                    <a:gd name="T10" fmla="*/ 40 w 57"/>
                    <a:gd name="T11" fmla="*/ 32 h 57"/>
                    <a:gd name="T12" fmla="*/ 39 w 57"/>
                    <a:gd name="T13" fmla="*/ 34 h 57"/>
                    <a:gd name="T14" fmla="*/ 43 w 57"/>
                    <a:gd name="T15" fmla="*/ 45 h 57"/>
                    <a:gd name="T16" fmla="*/ 39 w 57"/>
                    <a:gd name="T17" fmla="*/ 48 h 57"/>
                    <a:gd name="T18" fmla="*/ 30 w 57"/>
                    <a:gd name="T19" fmla="*/ 41 h 57"/>
                    <a:gd name="T20" fmla="*/ 27 w 57"/>
                    <a:gd name="T21" fmla="*/ 41 h 57"/>
                    <a:gd name="T22" fmla="*/ 18 w 57"/>
                    <a:gd name="T23" fmla="*/ 48 h 57"/>
                    <a:gd name="T24" fmla="*/ 14 w 57"/>
                    <a:gd name="T25" fmla="*/ 45 h 57"/>
                    <a:gd name="T26" fmla="*/ 18 w 57"/>
                    <a:gd name="T27" fmla="*/ 34 h 57"/>
                    <a:gd name="T28" fmla="*/ 17 w 57"/>
                    <a:gd name="T29" fmla="*/ 32 h 57"/>
                    <a:gd name="T30" fmla="*/ 8 w 57"/>
                    <a:gd name="T31" fmla="*/ 25 h 57"/>
                    <a:gd name="T32" fmla="*/ 9 w 57"/>
                    <a:gd name="T33" fmla="*/ 21 h 57"/>
                    <a:gd name="T34" fmla="*/ 20 w 57"/>
                    <a:gd name="T35" fmla="*/ 21 h 57"/>
                    <a:gd name="T36" fmla="*/ 23 w 57"/>
                    <a:gd name="T37" fmla="*/ 19 h 57"/>
                    <a:gd name="T38" fmla="*/ 26 w 57"/>
                    <a:gd name="T39" fmla="*/ 9 h 57"/>
                    <a:gd name="T40" fmla="*/ 31 w 57"/>
                    <a:gd name="T41" fmla="*/ 9 h 57"/>
                    <a:gd name="T42" fmla="*/ 34 w 57"/>
                    <a:gd name="T43" fmla="*/ 19 h 57"/>
                    <a:gd name="T44" fmla="*/ 37 w 57"/>
                    <a:gd name="T45" fmla="*/ 21 h 57"/>
                    <a:gd name="T46" fmla="*/ 47 w 57"/>
                    <a:gd name="T47" fmla="*/ 21 h 57"/>
                    <a:gd name="T48" fmla="*/ 49 w 57"/>
                    <a:gd name="T49" fmla="*/ 25 h 57"/>
                    <a:gd name="T50" fmla="*/ 40 w 57"/>
                    <a:gd name="T51" fmla="*/ 3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57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4"/>
                        <a:pt x="13" y="57"/>
                        <a:pt x="28" y="57"/>
                      </a:cubicBezTo>
                      <a:cubicBezTo>
                        <a:pt x="44" y="57"/>
                        <a:pt x="57" y="44"/>
                        <a:pt x="57" y="29"/>
                      </a:cubicBezTo>
                      <a:cubicBezTo>
                        <a:pt x="57" y="13"/>
                        <a:pt x="44" y="0"/>
                        <a:pt x="28" y="0"/>
                      </a:cubicBezTo>
                      <a:close/>
                      <a:moveTo>
                        <a:pt x="40" y="32"/>
                      </a:moveTo>
                      <a:cubicBezTo>
                        <a:pt x="39" y="32"/>
                        <a:pt x="39" y="33"/>
                        <a:pt x="39" y="34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3" y="47"/>
                        <a:pt x="41" y="49"/>
                        <a:pt x="39" y="48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29" y="41"/>
                        <a:pt x="28" y="41"/>
                        <a:pt x="27" y="41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6" y="49"/>
                        <a:pt x="14" y="47"/>
                        <a:pt x="14" y="45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8" y="33"/>
                        <a:pt x="18" y="32"/>
                        <a:pt x="17" y="32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6" y="24"/>
                        <a:pt x="7" y="21"/>
                        <a:pt x="9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1" y="21"/>
                        <a:pt x="22" y="20"/>
                        <a:pt x="23" y="19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7" y="6"/>
                        <a:pt x="30" y="6"/>
                        <a:pt x="31" y="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5" y="20"/>
                        <a:pt x="35" y="21"/>
                        <a:pt x="37" y="21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50" y="21"/>
                        <a:pt x="51" y="24"/>
                        <a:pt x="49" y="25"/>
                      </a:cubicBezTo>
                      <a:lnTo>
                        <a:pt x="4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</p:grpSp>
          <p:grpSp>
            <p:nvGrpSpPr>
              <p:cNvPr id="121" name="组合 120"/>
              <p:cNvGrpSpPr/>
              <p:nvPr/>
            </p:nvGrpSpPr>
            <p:grpSpPr>
              <a:xfrm>
                <a:off x="4034" y="2552"/>
                <a:ext cx="9055" cy="3108"/>
                <a:chOff x="3573" y="6212"/>
                <a:chExt cx="9055" cy="3108"/>
              </a:xfrm>
              <a:gradFill>
                <a:gsLst>
                  <a:gs pos="0">
                    <a:srgbClr val="E14993"/>
                  </a:gs>
                  <a:gs pos="100000">
                    <a:srgbClr val="FD842E"/>
                  </a:gs>
                </a:gsLst>
                <a:lin ang="0" scaled="0"/>
              </a:gradFill>
            </p:grpSpPr>
            <p:sp>
              <p:nvSpPr>
                <p:cNvPr id="72" name="Freeform 52"/>
                <p:cNvSpPr/>
                <p:nvPr/>
              </p:nvSpPr>
              <p:spPr bwMode="auto">
                <a:xfrm>
                  <a:off x="5720" y="7423"/>
                  <a:ext cx="159" cy="1790"/>
                </a:xfrm>
                <a:custGeom>
                  <a:avLst/>
                  <a:gdLst>
                    <a:gd name="T0" fmla="*/ 5 w 30"/>
                    <a:gd name="T1" fmla="*/ 5 h 337"/>
                    <a:gd name="T2" fmla="*/ 4 w 30"/>
                    <a:gd name="T3" fmla="*/ 13 h 337"/>
                    <a:gd name="T4" fmla="*/ 17 w 30"/>
                    <a:gd name="T5" fmla="*/ 33 h 337"/>
                    <a:gd name="T6" fmla="*/ 30 w 30"/>
                    <a:gd name="T7" fmla="*/ 66 h 337"/>
                    <a:gd name="T8" fmla="*/ 13 w 30"/>
                    <a:gd name="T9" fmla="*/ 100 h 337"/>
                    <a:gd name="T10" fmla="*/ 5 w 30"/>
                    <a:gd name="T11" fmla="*/ 122 h 337"/>
                    <a:gd name="T12" fmla="*/ 23 w 30"/>
                    <a:gd name="T13" fmla="*/ 148 h 337"/>
                    <a:gd name="T14" fmla="*/ 30 w 30"/>
                    <a:gd name="T15" fmla="*/ 165 h 337"/>
                    <a:gd name="T16" fmla="*/ 30 w 30"/>
                    <a:gd name="T17" fmla="*/ 177 h 337"/>
                    <a:gd name="T18" fmla="*/ 23 w 30"/>
                    <a:gd name="T19" fmla="*/ 194 h 337"/>
                    <a:gd name="T20" fmla="*/ 5 w 30"/>
                    <a:gd name="T21" fmla="*/ 220 h 337"/>
                    <a:gd name="T22" fmla="*/ 13 w 30"/>
                    <a:gd name="T23" fmla="*/ 242 h 337"/>
                    <a:gd name="T24" fmla="*/ 30 w 30"/>
                    <a:gd name="T25" fmla="*/ 277 h 337"/>
                    <a:gd name="T26" fmla="*/ 13 w 30"/>
                    <a:gd name="T27" fmla="*/ 318 h 337"/>
                    <a:gd name="T28" fmla="*/ 5 w 30"/>
                    <a:gd name="T29" fmla="*/ 333 h 337"/>
                    <a:gd name="T30" fmla="*/ 5 w 30"/>
                    <a:gd name="T31" fmla="*/ 333 h 337"/>
                    <a:gd name="T32" fmla="*/ 4 w 30"/>
                    <a:gd name="T33" fmla="*/ 337 h 337"/>
                    <a:gd name="T34" fmla="*/ 3 w 30"/>
                    <a:gd name="T35" fmla="*/ 336 h 337"/>
                    <a:gd name="T36" fmla="*/ 1 w 30"/>
                    <a:gd name="T37" fmla="*/ 331 h 337"/>
                    <a:gd name="T38" fmla="*/ 23 w 30"/>
                    <a:gd name="T39" fmla="*/ 293 h 337"/>
                    <a:gd name="T40" fmla="*/ 21 w 30"/>
                    <a:gd name="T41" fmla="*/ 259 h 337"/>
                    <a:gd name="T42" fmla="*/ 2 w 30"/>
                    <a:gd name="T43" fmla="*/ 233 h 337"/>
                    <a:gd name="T44" fmla="*/ 8 w 30"/>
                    <a:gd name="T45" fmla="*/ 207 h 337"/>
                    <a:gd name="T46" fmla="*/ 26 w 30"/>
                    <a:gd name="T47" fmla="*/ 171 h 337"/>
                    <a:gd name="T48" fmla="*/ 25 w 30"/>
                    <a:gd name="T49" fmla="*/ 160 h 337"/>
                    <a:gd name="T50" fmla="*/ 8 w 30"/>
                    <a:gd name="T51" fmla="*/ 135 h 337"/>
                    <a:gd name="T52" fmla="*/ 2 w 30"/>
                    <a:gd name="T53" fmla="*/ 109 h 337"/>
                    <a:gd name="T54" fmla="*/ 21 w 30"/>
                    <a:gd name="T55" fmla="*/ 84 h 337"/>
                    <a:gd name="T56" fmla="*/ 23 w 30"/>
                    <a:gd name="T57" fmla="*/ 49 h 337"/>
                    <a:gd name="T58" fmla="*/ 7 w 30"/>
                    <a:gd name="T59" fmla="*/ 27 h 337"/>
                    <a:gd name="T60" fmla="*/ 2 w 30"/>
                    <a:gd name="T61" fmla="*/ 4 h 337"/>
                    <a:gd name="T62" fmla="*/ 3 w 30"/>
                    <a:gd name="T63" fmla="*/ 0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0" h="337">
                      <a:moveTo>
                        <a:pt x="6" y="2"/>
                      </a:moveTo>
                      <a:cubicBezTo>
                        <a:pt x="6" y="2"/>
                        <a:pt x="6" y="3"/>
                        <a:pt x="5" y="5"/>
                      </a:cubicBezTo>
                      <a:cubicBezTo>
                        <a:pt x="5" y="5"/>
                        <a:pt x="5" y="7"/>
                        <a:pt x="5" y="8"/>
                      </a:cubicBezTo>
                      <a:cubicBezTo>
                        <a:pt x="4" y="10"/>
                        <a:pt x="4" y="11"/>
                        <a:pt x="4" y="13"/>
                      </a:cubicBezTo>
                      <a:cubicBezTo>
                        <a:pt x="5" y="17"/>
                        <a:pt x="6" y="21"/>
                        <a:pt x="9" y="25"/>
                      </a:cubicBezTo>
                      <a:cubicBezTo>
                        <a:pt x="11" y="27"/>
                        <a:pt x="14" y="30"/>
                        <a:pt x="17" y="33"/>
                      </a:cubicBezTo>
                      <a:cubicBezTo>
                        <a:pt x="20" y="37"/>
                        <a:pt x="24" y="41"/>
                        <a:pt x="27" y="47"/>
                      </a:cubicBezTo>
                      <a:cubicBezTo>
                        <a:pt x="29" y="53"/>
                        <a:pt x="30" y="60"/>
                        <a:pt x="30" y="66"/>
                      </a:cubicBezTo>
                      <a:cubicBezTo>
                        <a:pt x="30" y="72"/>
                        <a:pt x="28" y="79"/>
                        <a:pt x="24" y="85"/>
                      </a:cubicBezTo>
                      <a:cubicBezTo>
                        <a:pt x="21" y="92"/>
                        <a:pt x="16" y="96"/>
                        <a:pt x="13" y="100"/>
                      </a:cubicBezTo>
                      <a:cubicBezTo>
                        <a:pt x="9" y="104"/>
                        <a:pt x="7" y="107"/>
                        <a:pt x="6" y="110"/>
                      </a:cubicBezTo>
                      <a:cubicBezTo>
                        <a:pt x="4" y="114"/>
                        <a:pt x="4" y="118"/>
                        <a:pt x="5" y="122"/>
                      </a:cubicBezTo>
                      <a:cubicBezTo>
                        <a:pt x="6" y="126"/>
                        <a:pt x="7" y="129"/>
                        <a:pt x="10" y="133"/>
                      </a:cubicBezTo>
                      <a:cubicBezTo>
                        <a:pt x="14" y="137"/>
                        <a:pt x="19" y="141"/>
                        <a:pt x="23" y="148"/>
                      </a:cubicBezTo>
                      <a:cubicBezTo>
                        <a:pt x="26" y="151"/>
                        <a:pt x="27" y="155"/>
                        <a:pt x="28" y="159"/>
                      </a:cubicBezTo>
                      <a:cubicBezTo>
                        <a:pt x="29" y="161"/>
                        <a:pt x="29" y="163"/>
                        <a:pt x="30" y="165"/>
                      </a:cubicBezTo>
                      <a:cubicBezTo>
                        <a:pt x="30" y="167"/>
                        <a:pt x="30" y="169"/>
                        <a:pt x="30" y="171"/>
                      </a:cubicBezTo>
                      <a:cubicBezTo>
                        <a:pt x="30" y="177"/>
                        <a:pt x="30" y="177"/>
                        <a:pt x="30" y="177"/>
                      </a:cubicBezTo>
                      <a:cubicBezTo>
                        <a:pt x="29" y="179"/>
                        <a:pt x="29" y="181"/>
                        <a:pt x="28" y="183"/>
                      </a:cubicBezTo>
                      <a:cubicBezTo>
                        <a:pt x="27" y="187"/>
                        <a:pt x="25" y="191"/>
                        <a:pt x="23" y="194"/>
                      </a:cubicBezTo>
                      <a:cubicBezTo>
                        <a:pt x="19" y="201"/>
                        <a:pt x="14" y="205"/>
                        <a:pt x="10" y="209"/>
                      </a:cubicBezTo>
                      <a:cubicBezTo>
                        <a:pt x="7" y="213"/>
                        <a:pt x="5" y="216"/>
                        <a:pt x="5" y="220"/>
                      </a:cubicBezTo>
                      <a:cubicBezTo>
                        <a:pt x="4" y="224"/>
                        <a:pt x="4" y="229"/>
                        <a:pt x="6" y="232"/>
                      </a:cubicBezTo>
                      <a:cubicBezTo>
                        <a:pt x="7" y="235"/>
                        <a:pt x="9" y="239"/>
                        <a:pt x="13" y="242"/>
                      </a:cubicBezTo>
                      <a:cubicBezTo>
                        <a:pt x="16" y="246"/>
                        <a:pt x="21" y="251"/>
                        <a:pt x="25" y="257"/>
                      </a:cubicBezTo>
                      <a:cubicBezTo>
                        <a:pt x="28" y="263"/>
                        <a:pt x="30" y="270"/>
                        <a:pt x="30" y="277"/>
                      </a:cubicBezTo>
                      <a:cubicBezTo>
                        <a:pt x="30" y="284"/>
                        <a:pt x="28" y="290"/>
                        <a:pt x="26" y="295"/>
                      </a:cubicBezTo>
                      <a:cubicBezTo>
                        <a:pt x="22" y="305"/>
                        <a:pt x="17" y="312"/>
                        <a:pt x="13" y="318"/>
                      </a:cubicBezTo>
                      <a:cubicBezTo>
                        <a:pt x="9" y="324"/>
                        <a:pt x="5" y="330"/>
                        <a:pt x="5" y="332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6" y="333"/>
                        <a:pt x="6" y="333"/>
                        <a:pt x="6" y="333"/>
                      </a:cubicBezTo>
                      <a:cubicBezTo>
                        <a:pt x="4" y="337"/>
                        <a:pt x="4" y="337"/>
                        <a:pt x="4" y="337"/>
                      </a:cubicBezTo>
                      <a:cubicBezTo>
                        <a:pt x="4" y="337"/>
                        <a:pt x="4" y="336"/>
                        <a:pt x="4" y="336"/>
                      </a:cubicBezTo>
                      <a:cubicBezTo>
                        <a:pt x="3" y="336"/>
                        <a:pt x="3" y="336"/>
                        <a:pt x="3" y="336"/>
                      </a:cubicBezTo>
                      <a:cubicBezTo>
                        <a:pt x="3" y="336"/>
                        <a:pt x="3" y="336"/>
                        <a:pt x="2" y="336"/>
                      </a:cubicBezTo>
                      <a:cubicBezTo>
                        <a:pt x="1" y="335"/>
                        <a:pt x="0" y="334"/>
                        <a:pt x="1" y="331"/>
                      </a:cubicBezTo>
                      <a:cubicBezTo>
                        <a:pt x="2" y="328"/>
                        <a:pt x="5" y="323"/>
                        <a:pt x="10" y="316"/>
                      </a:cubicBezTo>
                      <a:cubicBezTo>
                        <a:pt x="14" y="310"/>
                        <a:pt x="19" y="303"/>
                        <a:pt x="23" y="293"/>
                      </a:cubicBezTo>
                      <a:cubicBezTo>
                        <a:pt x="25" y="289"/>
                        <a:pt x="26" y="283"/>
                        <a:pt x="26" y="277"/>
                      </a:cubicBezTo>
                      <a:cubicBezTo>
                        <a:pt x="26" y="271"/>
                        <a:pt x="25" y="264"/>
                        <a:pt x="21" y="259"/>
                      </a:cubicBezTo>
                      <a:cubicBezTo>
                        <a:pt x="18" y="253"/>
                        <a:pt x="14" y="249"/>
                        <a:pt x="10" y="245"/>
                      </a:cubicBezTo>
                      <a:cubicBezTo>
                        <a:pt x="6" y="241"/>
                        <a:pt x="4" y="237"/>
                        <a:pt x="2" y="233"/>
                      </a:cubicBezTo>
                      <a:cubicBezTo>
                        <a:pt x="1" y="229"/>
                        <a:pt x="0" y="224"/>
                        <a:pt x="1" y="219"/>
                      </a:cubicBezTo>
                      <a:cubicBezTo>
                        <a:pt x="2" y="215"/>
                        <a:pt x="4" y="211"/>
                        <a:pt x="8" y="207"/>
                      </a:cubicBezTo>
                      <a:cubicBezTo>
                        <a:pt x="11" y="203"/>
                        <a:pt x="16" y="199"/>
                        <a:pt x="20" y="192"/>
                      </a:cubicBezTo>
                      <a:cubicBezTo>
                        <a:pt x="24" y="186"/>
                        <a:pt x="26" y="178"/>
                        <a:pt x="26" y="171"/>
                      </a:cubicBezTo>
                      <a:cubicBezTo>
                        <a:pt x="26" y="169"/>
                        <a:pt x="26" y="168"/>
                        <a:pt x="26" y="166"/>
                      </a:cubicBezTo>
                      <a:cubicBezTo>
                        <a:pt x="26" y="164"/>
                        <a:pt x="25" y="162"/>
                        <a:pt x="25" y="160"/>
                      </a:cubicBezTo>
                      <a:cubicBezTo>
                        <a:pt x="24" y="157"/>
                        <a:pt x="22" y="153"/>
                        <a:pt x="20" y="150"/>
                      </a:cubicBezTo>
                      <a:cubicBezTo>
                        <a:pt x="16" y="144"/>
                        <a:pt x="11" y="139"/>
                        <a:pt x="8" y="135"/>
                      </a:cubicBezTo>
                      <a:cubicBezTo>
                        <a:pt x="4" y="131"/>
                        <a:pt x="2" y="127"/>
                        <a:pt x="1" y="123"/>
                      </a:cubicBezTo>
                      <a:cubicBezTo>
                        <a:pt x="0" y="118"/>
                        <a:pt x="1" y="113"/>
                        <a:pt x="2" y="109"/>
                      </a:cubicBezTo>
                      <a:cubicBezTo>
                        <a:pt x="4" y="105"/>
                        <a:pt x="6" y="101"/>
                        <a:pt x="10" y="97"/>
                      </a:cubicBezTo>
                      <a:cubicBezTo>
                        <a:pt x="14" y="94"/>
                        <a:pt x="18" y="89"/>
                        <a:pt x="21" y="84"/>
                      </a:cubicBezTo>
                      <a:cubicBezTo>
                        <a:pt x="25" y="78"/>
                        <a:pt x="26" y="71"/>
                        <a:pt x="26" y="66"/>
                      </a:cubicBezTo>
                      <a:cubicBezTo>
                        <a:pt x="26" y="60"/>
                        <a:pt x="25" y="54"/>
                        <a:pt x="23" y="49"/>
                      </a:cubicBezTo>
                      <a:cubicBezTo>
                        <a:pt x="21" y="43"/>
                        <a:pt x="17" y="39"/>
                        <a:pt x="14" y="36"/>
                      </a:cubicBezTo>
                      <a:cubicBezTo>
                        <a:pt x="11" y="33"/>
                        <a:pt x="9" y="30"/>
                        <a:pt x="7" y="27"/>
                      </a:cubicBezTo>
                      <a:cubicBezTo>
                        <a:pt x="3" y="22"/>
                        <a:pt x="1" y="18"/>
                        <a:pt x="1" y="14"/>
                      </a:cubicBezTo>
                      <a:cubicBezTo>
                        <a:pt x="0" y="9"/>
                        <a:pt x="1" y="6"/>
                        <a:pt x="2" y="4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3" name="Freeform 53"/>
                <p:cNvSpPr/>
                <p:nvPr/>
              </p:nvSpPr>
              <p:spPr bwMode="auto">
                <a:xfrm>
                  <a:off x="5651" y="8385"/>
                  <a:ext cx="161" cy="892"/>
                </a:xfrm>
                <a:custGeom>
                  <a:avLst/>
                  <a:gdLst>
                    <a:gd name="T0" fmla="*/ 28 w 30"/>
                    <a:gd name="T1" fmla="*/ 1 h 168"/>
                    <a:gd name="T2" fmla="*/ 27 w 30"/>
                    <a:gd name="T3" fmla="*/ 3 h 168"/>
                    <a:gd name="T4" fmla="*/ 26 w 30"/>
                    <a:gd name="T5" fmla="*/ 5 h 168"/>
                    <a:gd name="T6" fmla="*/ 24 w 30"/>
                    <a:gd name="T7" fmla="*/ 7 h 168"/>
                    <a:gd name="T8" fmla="*/ 19 w 30"/>
                    <a:gd name="T9" fmla="*/ 14 h 168"/>
                    <a:gd name="T10" fmla="*/ 11 w 30"/>
                    <a:gd name="T11" fmla="*/ 23 h 168"/>
                    <a:gd name="T12" fmla="*/ 5 w 30"/>
                    <a:gd name="T13" fmla="*/ 37 h 168"/>
                    <a:gd name="T14" fmla="*/ 6 w 30"/>
                    <a:gd name="T15" fmla="*/ 54 h 168"/>
                    <a:gd name="T16" fmla="*/ 15 w 30"/>
                    <a:gd name="T17" fmla="*/ 69 h 168"/>
                    <a:gd name="T18" fmla="*/ 26 w 30"/>
                    <a:gd name="T19" fmla="*/ 81 h 168"/>
                    <a:gd name="T20" fmla="*/ 30 w 30"/>
                    <a:gd name="T21" fmla="*/ 97 h 168"/>
                    <a:gd name="T22" fmla="*/ 26 w 30"/>
                    <a:gd name="T23" fmla="*/ 111 h 168"/>
                    <a:gd name="T24" fmla="*/ 11 w 30"/>
                    <a:gd name="T25" fmla="*/ 136 h 168"/>
                    <a:gd name="T26" fmla="*/ 5 w 30"/>
                    <a:gd name="T27" fmla="*/ 148 h 168"/>
                    <a:gd name="T28" fmla="*/ 6 w 30"/>
                    <a:gd name="T29" fmla="*/ 159 h 168"/>
                    <a:gd name="T30" fmla="*/ 12 w 30"/>
                    <a:gd name="T31" fmla="*/ 163 h 168"/>
                    <a:gd name="T32" fmla="*/ 14 w 30"/>
                    <a:gd name="T33" fmla="*/ 164 h 168"/>
                    <a:gd name="T34" fmla="*/ 12 w 30"/>
                    <a:gd name="T35" fmla="*/ 168 h 168"/>
                    <a:gd name="T36" fmla="*/ 10 w 30"/>
                    <a:gd name="T37" fmla="*/ 167 h 168"/>
                    <a:gd name="T38" fmla="*/ 3 w 30"/>
                    <a:gd name="T39" fmla="*/ 161 h 168"/>
                    <a:gd name="T40" fmla="*/ 1 w 30"/>
                    <a:gd name="T41" fmla="*/ 154 h 168"/>
                    <a:gd name="T42" fmla="*/ 1 w 30"/>
                    <a:gd name="T43" fmla="*/ 151 h 168"/>
                    <a:gd name="T44" fmla="*/ 2 w 30"/>
                    <a:gd name="T45" fmla="*/ 147 h 168"/>
                    <a:gd name="T46" fmla="*/ 8 w 30"/>
                    <a:gd name="T47" fmla="*/ 135 h 168"/>
                    <a:gd name="T48" fmla="*/ 23 w 30"/>
                    <a:gd name="T49" fmla="*/ 110 h 168"/>
                    <a:gd name="T50" fmla="*/ 26 w 30"/>
                    <a:gd name="T51" fmla="*/ 97 h 168"/>
                    <a:gd name="T52" fmla="*/ 23 w 30"/>
                    <a:gd name="T53" fmla="*/ 83 h 168"/>
                    <a:gd name="T54" fmla="*/ 12 w 30"/>
                    <a:gd name="T55" fmla="*/ 71 h 168"/>
                    <a:gd name="T56" fmla="*/ 2 w 30"/>
                    <a:gd name="T57" fmla="*/ 55 h 168"/>
                    <a:gd name="T58" fmla="*/ 1 w 30"/>
                    <a:gd name="T59" fmla="*/ 36 h 168"/>
                    <a:gd name="T60" fmla="*/ 8 w 30"/>
                    <a:gd name="T61" fmla="*/ 21 h 168"/>
                    <a:gd name="T62" fmla="*/ 16 w 30"/>
                    <a:gd name="T63" fmla="*/ 11 h 168"/>
                    <a:gd name="T64" fmla="*/ 21 w 30"/>
                    <a:gd name="T65" fmla="*/ 5 h 168"/>
                    <a:gd name="T66" fmla="*/ 23 w 30"/>
                    <a:gd name="T67" fmla="*/ 3 h 168"/>
                    <a:gd name="T68" fmla="*/ 24 w 30"/>
                    <a:gd name="T69" fmla="*/ 1 h 168"/>
                    <a:gd name="T70" fmla="*/ 25 w 30"/>
                    <a:gd name="T71" fmla="*/ 0 h 168"/>
                    <a:gd name="T72" fmla="*/ 28 w 30"/>
                    <a:gd name="T73" fmla="*/ 1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" h="168">
                      <a:moveTo>
                        <a:pt x="28" y="1"/>
                      </a:moveTo>
                      <a:cubicBezTo>
                        <a:pt x="28" y="1"/>
                        <a:pt x="28" y="1"/>
                        <a:pt x="27" y="3"/>
                      </a:cubicBezTo>
                      <a:cubicBezTo>
                        <a:pt x="27" y="3"/>
                        <a:pt x="27" y="4"/>
                        <a:pt x="26" y="5"/>
                      </a:cubicBezTo>
                      <a:cubicBezTo>
                        <a:pt x="26" y="5"/>
                        <a:pt x="25" y="6"/>
                        <a:pt x="24" y="7"/>
                      </a:cubicBezTo>
                      <a:cubicBezTo>
                        <a:pt x="23" y="9"/>
                        <a:pt x="21" y="11"/>
                        <a:pt x="19" y="14"/>
                      </a:cubicBezTo>
                      <a:cubicBezTo>
                        <a:pt x="16" y="16"/>
                        <a:pt x="13" y="19"/>
                        <a:pt x="11" y="23"/>
                      </a:cubicBezTo>
                      <a:cubicBezTo>
                        <a:pt x="8" y="27"/>
                        <a:pt x="6" y="32"/>
                        <a:pt x="5" y="37"/>
                      </a:cubicBezTo>
                      <a:cubicBezTo>
                        <a:pt x="4" y="42"/>
                        <a:pt x="4" y="48"/>
                        <a:pt x="6" y="54"/>
                      </a:cubicBezTo>
                      <a:cubicBezTo>
                        <a:pt x="7" y="59"/>
                        <a:pt x="11" y="64"/>
                        <a:pt x="15" y="69"/>
                      </a:cubicBezTo>
                      <a:cubicBezTo>
                        <a:pt x="19" y="73"/>
                        <a:pt x="23" y="77"/>
                        <a:pt x="26" y="81"/>
                      </a:cubicBezTo>
                      <a:cubicBezTo>
                        <a:pt x="29" y="86"/>
                        <a:pt x="30" y="91"/>
                        <a:pt x="30" y="97"/>
                      </a:cubicBezTo>
                      <a:cubicBezTo>
                        <a:pt x="30" y="102"/>
                        <a:pt x="28" y="107"/>
                        <a:pt x="26" y="111"/>
                      </a:cubicBezTo>
                      <a:cubicBezTo>
                        <a:pt x="21" y="121"/>
                        <a:pt x="15" y="129"/>
                        <a:pt x="11" y="136"/>
                      </a:cubicBezTo>
                      <a:cubicBezTo>
                        <a:pt x="8" y="140"/>
                        <a:pt x="6" y="144"/>
                        <a:pt x="5" y="148"/>
                      </a:cubicBezTo>
                      <a:cubicBezTo>
                        <a:pt x="4" y="152"/>
                        <a:pt x="4" y="156"/>
                        <a:pt x="6" y="159"/>
                      </a:cubicBezTo>
                      <a:cubicBezTo>
                        <a:pt x="8" y="161"/>
                        <a:pt x="10" y="163"/>
                        <a:pt x="12" y="163"/>
                      </a:cubicBezTo>
                      <a:cubicBezTo>
                        <a:pt x="13" y="164"/>
                        <a:pt x="14" y="164"/>
                        <a:pt x="14" y="164"/>
                      </a:cubicBezTo>
                      <a:cubicBezTo>
                        <a:pt x="12" y="168"/>
                        <a:pt x="12" y="168"/>
                        <a:pt x="12" y="168"/>
                      </a:cubicBezTo>
                      <a:cubicBezTo>
                        <a:pt x="12" y="168"/>
                        <a:pt x="11" y="167"/>
                        <a:pt x="10" y="167"/>
                      </a:cubicBezTo>
                      <a:cubicBezTo>
                        <a:pt x="8" y="166"/>
                        <a:pt x="5" y="164"/>
                        <a:pt x="3" y="161"/>
                      </a:cubicBezTo>
                      <a:cubicBezTo>
                        <a:pt x="2" y="159"/>
                        <a:pt x="1" y="157"/>
                        <a:pt x="1" y="154"/>
                      </a:cubicBezTo>
                      <a:cubicBezTo>
                        <a:pt x="1" y="153"/>
                        <a:pt x="1" y="152"/>
                        <a:pt x="1" y="151"/>
                      </a:cubicBezTo>
                      <a:cubicBezTo>
                        <a:pt x="1" y="149"/>
                        <a:pt x="1" y="148"/>
                        <a:pt x="2" y="147"/>
                      </a:cubicBezTo>
                      <a:cubicBezTo>
                        <a:pt x="3" y="142"/>
                        <a:pt x="5" y="139"/>
                        <a:pt x="8" y="135"/>
                      </a:cubicBezTo>
                      <a:cubicBezTo>
                        <a:pt x="12" y="127"/>
                        <a:pt x="18" y="119"/>
                        <a:pt x="23" y="110"/>
                      </a:cubicBezTo>
                      <a:cubicBezTo>
                        <a:pt x="25" y="106"/>
                        <a:pt x="26" y="101"/>
                        <a:pt x="26" y="97"/>
                      </a:cubicBezTo>
                      <a:cubicBezTo>
                        <a:pt x="26" y="92"/>
                        <a:pt x="25" y="87"/>
                        <a:pt x="23" y="83"/>
                      </a:cubicBezTo>
                      <a:cubicBezTo>
                        <a:pt x="20" y="79"/>
                        <a:pt x="16" y="76"/>
                        <a:pt x="12" y="71"/>
                      </a:cubicBezTo>
                      <a:cubicBezTo>
                        <a:pt x="8" y="67"/>
                        <a:pt x="4" y="61"/>
                        <a:pt x="2" y="55"/>
                      </a:cubicBezTo>
                      <a:cubicBezTo>
                        <a:pt x="0" y="48"/>
                        <a:pt x="0" y="42"/>
                        <a:pt x="1" y="36"/>
                      </a:cubicBezTo>
                      <a:cubicBezTo>
                        <a:pt x="2" y="30"/>
                        <a:pt x="5" y="25"/>
                        <a:pt x="8" y="21"/>
                      </a:cubicBezTo>
                      <a:cubicBezTo>
                        <a:pt x="11" y="17"/>
                        <a:pt x="14" y="14"/>
                        <a:pt x="16" y="11"/>
                      </a:cubicBezTo>
                      <a:cubicBezTo>
                        <a:pt x="19" y="9"/>
                        <a:pt x="20" y="7"/>
                        <a:pt x="21" y="5"/>
                      </a:cubicBezTo>
                      <a:cubicBezTo>
                        <a:pt x="22" y="4"/>
                        <a:pt x="23" y="3"/>
                        <a:pt x="23" y="3"/>
                      </a:cubicBezTo>
                      <a:cubicBezTo>
                        <a:pt x="23" y="2"/>
                        <a:pt x="24" y="1"/>
                        <a:pt x="24" y="1"/>
                      </a:cubicBezTo>
                      <a:cubicBezTo>
                        <a:pt x="24" y="0"/>
                        <a:pt x="25" y="0"/>
                        <a:pt x="25" y="0"/>
                      </a:cubicBezTo>
                      <a:lnTo>
                        <a:pt x="2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4" name="Freeform 54"/>
                <p:cNvSpPr>
                  <a:spLocks noEditPoints="1"/>
                </p:cNvSpPr>
                <p:nvPr/>
              </p:nvSpPr>
              <p:spPr bwMode="auto">
                <a:xfrm>
                  <a:off x="5762" y="8337"/>
                  <a:ext cx="69" cy="63"/>
                </a:xfrm>
                <a:custGeom>
                  <a:avLst/>
                  <a:gdLst>
                    <a:gd name="T0" fmla="*/ 7 w 13"/>
                    <a:gd name="T1" fmla="*/ 0 h 12"/>
                    <a:gd name="T2" fmla="*/ 3 w 13"/>
                    <a:gd name="T3" fmla="*/ 1 h 12"/>
                    <a:gd name="T4" fmla="*/ 1 w 13"/>
                    <a:gd name="T5" fmla="*/ 3 h 12"/>
                    <a:gd name="T6" fmla="*/ 0 w 13"/>
                    <a:gd name="T7" fmla="*/ 4 h 12"/>
                    <a:gd name="T8" fmla="*/ 1 w 13"/>
                    <a:gd name="T9" fmla="*/ 8 h 12"/>
                    <a:gd name="T10" fmla="*/ 5 w 13"/>
                    <a:gd name="T11" fmla="*/ 11 h 12"/>
                    <a:gd name="T12" fmla="*/ 10 w 13"/>
                    <a:gd name="T13" fmla="*/ 11 h 12"/>
                    <a:gd name="T14" fmla="*/ 13 w 13"/>
                    <a:gd name="T15" fmla="*/ 7 h 12"/>
                    <a:gd name="T16" fmla="*/ 13 w 13"/>
                    <a:gd name="T17" fmla="*/ 4 h 12"/>
                    <a:gd name="T18" fmla="*/ 12 w 13"/>
                    <a:gd name="T19" fmla="*/ 2 h 12"/>
                    <a:gd name="T20" fmla="*/ 7 w 13"/>
                    <a:gd name="T21" fmla="*/ 0 h 12"/>
                    <a:gd name="T22" fmla="*/ 7 w 13"/>
                    <a:gd name="T23" fmla="*/ 3 h 12"/>
                    <a:gd name="T24" fmla="*/ 9 w 13"/>
                    <a:gd name="T25" fmla="*/ 6 h 12"/>
                    <a:gd name="T26" fmla="*/ 6 w 13"/>
                    <a:gd name="T27" fmla="*/ 8 h 12"/>
                    <a:gd name="T28" fmla="*/ 4 w 13"/>
                    <a:gd name="T29" fmla="*/ 5 h 12"/>
                    <a:gd name="T30" fmla="*/ 7 w 13"/>
                    <a:gd name="T31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" h="12">
                      <a:moveTo>
                        <a:pt x="7" y="0"/>
                      </a:moveTo>
                      <a:cubicBezTo>
                        <a:pt x="6" y="0"/>
                        <a:pt x="4" y="0"/>
                        <a:pt x="3" y="1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5"/>
                        <a:pt x="0" y="6"/>
                        <a:pt x="1" y="8"/>
                      </a:cubicBezTo>
                      <a:cubicBezTo>
                        <a:pt x="2" y="9"/>
                        <a:pt x="3" y="10"/>
                        <a:pt x="5" y="11"/>
                      </a:cubicBezTo>
                      <a:cubicBezTo>
                        <a:pt x="7" y="11"/>
                        <a:pt x="8" y="12"/>
                        <a:pt x="10" y="11"/>
                      </a:cubicBezTo>
                      <a:cubicBezTo>
                        <a:pt x="11" y="10"/>
                        <a:pt x="13" y="9"/>
                        <a:pt x="13" y="7"/>
                      </a:cubicBezTo>
                      <a:cubicBezTo>
                        <a:pt x="13" y="6"/>
                        <a:pt x="13" y="5"/>
                        <a:pt x="13" y="4"/>
                      </a:cubicBezTo>
                      <a:cubicBezTo>
                        <a:pt x="13" y="3"/>
                        <a:pt x="12" y="2"/>
                        <a:pt x="12" y="2"/>
                      </a:cubicBezTo>
                      <a:cubicBezTo>
                        <a:pt x="11" y="0"/>
                        <a:pt x="9" y="0"/>
                        <a:pt x="7" y="0"/>
                      </a:cubicBezTo>
                      <a:close/>
                      <a:moveTo>
                        <a:pt x="7" y="3"/>
                      </a:moveTo>
                      <a:cubicBezTo>
                        <a:pt x="9" y="3"/>
                        <a:pt x="10" y="5"/>
                        <a:pt x="9" y="6"/>
                      </a:cubicBezTo>
                      <a:cubicBezTo>
                        <a:pt x="9" y="8"/>
                        <a:pt x="8" y="8"/>
                        <a:pt x="6" y="8"/>
                      </a:cubicBezTo>
                      <a:cubicBezTo>
                        <a:pt x="5" y="7"/>
                        <a:pt x="4" y="6"/>
                        <a:pt x="4" y="5"/>
                      </a:cubicBezTo>
                      <a:cubicBezTo>
                        <a:pt x="4" y="4"/>
                        <a:pt x="6" y="3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5" name="Freeform 55"/>
                <p:cNvSpPr/>
                <p:nvPr/>
              </p:nvSpPr>
              <p:spPr bwMode="auto">
                <a:xfrm>
                  <a:off x="5651" y="7402"/>
                  <a:ext cx="161" cy="904"/>
                </a:xfrm>
                <a:custGeom>
                  <a:avLst/>
                  <a:gdLst>
                    <a:gd name="T0" fmla="*/ 7 w 30"/>
                    <a:gd name="T1" fmla="*/ 1 h 170"/>
                    <a:gd name="T2" fmla="*/ 6 w 30"/>
                    <a:gd name="T3" fmla="*/ 3 h 170"/>
                    <a:gd name="T4" fmla="*/ 5 w 30"/>
                    <a:gd name="T5" fmla="*/ 10 h 170"/>
                    <a:gd name="T6" fmla="*/ 4 w 30"/>
                    <a:gd name="T7" fmla="*/ 14 h 170"/>
                    <a:gd name="T8" fmla="*/ 5 w 30"/>
                    <a:gd name="T9" fmla="*/ 20 h 170"/>
                    <a:gd name="T10" fmla="*/ 9 w 30"/>
                    <a:gd name="T11" fmla="*/ 32 h 170"/>
                    <a:gd name="T12" fmla="*/ 27 w 30"/>
                    <a:gd name="T13" fmla="*/ 56 h 170"/>
                    <a:gd name="T14" fmla="*/ 30 w 30"/>
                    <a:gd name="T15" fmla="*/ 71 h 170"/>
                    <a:gd name="T16" fmla="*/ 24 w 30"/>
                    <a:gd name="T17" fmla="*/ 86 h 170"/>
                    <a:gd name="T18" fmla="*/ 12 w 30"/>
                    <a:gd name="T19" fmla="*/ 99 h 170"/>
                    <a:gd name="T20" fmla="*/ 5 w 30"/>
                    <a:gd name="T21" fmla="*/ 116 h 170"/>
                    <a:gd name="T22" fmla="*/ 6 w 30"/>
                    <a:gd name="T23" fmla="*/ 133 h 170"/>
                    <a:gd name="T24" fmla="*/ 14 w 30"/>
                    <a:gd name="T25" fmla="*/ 146 h 170"/>
                    <a:gd name="T26" fmla="*/ 22 w 30"/>
                    <a:gd name="T27" fmla="*/ 155 h 170"/>
                    <a:gd name="T28" fmla="*/ 27 w 30"/>
                    <a:gd name="T29" fmla="*/ 163 h 170"/>
                    <a:gd name="T30" fmla="*/ 28 w 30"/>
                    <a:gd name="T31" fmla="*/ 165 h 170"/>
                    <a:gd name="T32" fmla="*/ 29 w 30"/>
                    <a:gd name="T33" fmla="*/ 168 h 170"/>
                    <a:gd name="T34" fmla="*/ 29 w 30"/>
                    <a:gd name="T35" fmla="*/ 170 h 170"/>
                    <a:gd name="T36" fmla="*/ 26 w 30"/>
                    <a:gd name="T37" fmla="*/ 170 h 170"/>
                    <a:gd name="T38" fmla="*/ 25 w 30"/>
                    <a:gd name="T39" fmla="*/ 169 h 170"/>
                    <a:gd name="T40" fmla="*/ 25 w 30"/>
                    <a:gd name="T41" fmla="*/ 167 h 170"/>
                    <a:gd name="T42" fmla="*/ 24 w 30"/>
                    <a:gd name="T43" fmla="*/ 164 h 170"/>
                    <a:gd name="T44" fmla="*/ 20 w 30"/>
                    <a:gd name="T45" fmla="*/ 158 h 170"/>
                    <a:gd name="T46" fmla="*/ 12 w 30"/>
                    <a:gd name="T47" fmla="*/ 149 h 170"/>
                    <a:gd name="T48" fmla="*/ 3 w 30"/>
                    <a:gd name="T49" fmla="*/ 135 h 170"/>
                    <a:gd name="T50" fmla="*/ 1 w 30"/>
                    <a:gd name="T51" fmla="*/ 116 h 170"/>
                    <a:gd name="T52" fmla="*/ 9 w 30"/>
                    <a:gd name="T53" fmla="*/ 97 h 170"/>
                    <a:gd name="T54" fmla="*/ 21 w 30"/>
                    <a:gd name="T55" fmla="*/ 84 h 170"/>
                    <a:gd name="T56" fmla="*/ 26 w 30"/>
                    <a:gd name="T57" fmla="*/ 71 h 170"/>
                    <a:gd name="T58" fmla="*/ 24 w 30"/>
                    <a:gd name="T59" fmla="*/ 57 h 170"/>
                    <a:gd name="T60" fmla="*/ 6 w 30"/>
                    <a:gd name="T61" fmla="*/ 34 h 170"/>
                    <a:gd name="T62" fmla="*/ 1 w 30"/>
                    <a:gd name="T63" fmla="*/ 20 h 170"/>
                    <a:gd name="T64" fmla="*/ 1 w 30"/>
                    <a:gd name="T65" fmla="*/ 14 h 170"/>
                    <a:gd name="T66" fmla="*/ 1 w 30"/>
                    <a:gd name="T67" fmla="*/ 9 h 170"/>
                    <a:gd name="T68" fmla="*/ 3 w 30"/>
                    <a:gd name="T69" fmla="*/ 2 h 170"/>
                    <a:gd name="T70" fmla="*/ 4 w 30"/>
                    <a:gd name="T71" fmla="*/ 0 h 170"/>
                    <a:gd name="T72" fmla="*/ 7 w 30"/>
                    <a:gd name="T73" fmla="*/ 1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" h="170">
                      <a:moveTo>
                        <a:pt x="7" y="1"/>
                      </a:moveTo>
                      <a:cubicBezTo>
                        <a:pt x="7" y="1"/>
                        <a:pt x="7" y="2"/>
                        <a:pt x="6" y="3"/>
                      </a:cubicBezTo>
                      <a:cubicBezTo>
                        <a:pt x="6" y="5"/>
                        <a:pt x="5" y="7"/>
                        <a:pt x="5" y="10"/>
                      </a:cubicBezTo>
                      <a:cubicBezTo>
                        <a:pt x="4" y="11"/>
                        <a:pt x="4" y="13"/>
                        <a:pt x="4" y="14"/>
                      </a:cubicBezTo>
                      <a:cubicBezTo>
                        <a:pt x="4" y="16"/>
                        <a:pt x="4" y="18"/>
                        <a:pt x="5" y="20"/>
                      </a:cubicBezTo>
                      <a:cubicBezTo>
                        <a:pt x="5" y="24"/>
                        <a:pt x="6" y="28"/>
                        <a:pt x="9" y="32"/>
                      </a:cubicBezTo>
                      <a:cubicBezTo>
                        <a:pt x="13" y="41"/>
                        <a:pt x="23" y="47"/>
                        <a:pt x="27" y="56"/>
                      </a:cubicBezTo>
                      <a:cubicBezTo>
                        <a:pt x="29" y="60"/>
                        <a:pt x="30" y="66"/>
                        <a:pt x="30" y="71"/>
                      </a:cubicBezTo>
                      <a:cubicBezTo>
                        <a:pt x="29" y="77"/>
                        <a:pt x="27" y="82"/>
                        <a:pt x="24" y="86"/>
                      </a:cubicBezTo>
                      <a:cubicBezTo>
                        <a:pt x="20" y="91"/>
                        <a:pt x="16" y="95"/>
                        <a:pt x="12" y="99"/>
                      </a:cubicBezTo>
                      <a:cubicBezTo>
                        <a:pt x="8" y="104"/>
                        <a:pt x="5" y="110"/>
                        <a:pt x="5" y="116"/>
                      </a:cubicBezTo>
                      <a:cubicBezTo>
                        <a:pt x="4" y="122"/>
                        <a:pt x="4" y="128"/>
                        <a:pt x="6" y="133"/>
                      </a:cubicBezTo>
                      <a:cubicBezTo>
                        <a:pt x="8" y="139"/>
                        <a:pt x="11" y="143"/>
                        <a:pt x="14" y="146"/>
                      </a:cubicBezTo>
                      <a:cubicBezTo>
                        <a:pt x="17" y="150"/>
                        <a:pt x="20" y="153"/>
                        <a:pt x="22" y="155"/>
                      </a:cubicBezTo>
                      <a:cubicBezTo>
                        <a:pt x="25" y="158"/>
                        <a:pt x="26" y="160"/>
                        <a:pt x="27" y="163"/>
                      </a:cubicBezTo>
                      <a:cubicBezTo>
                        <a:pt x="28" y="164"/>
                        <a:pt x="28" y="165"/>
                        <a:pt x="28" y="165"/>
                      </a:cubicBezTo>
                      <a:cubicBezTo>
                        <a:pt x="29" y="166"/>
                        <a:pt x="29" y="167"/>
                        <a:pt x="29" y="168"/>
                      </a:cubicBezTo>
                      <a:cubicBezTo>
                        <a:pt x="29" y="169"/>
                        <a:pt x="29" y="170"/>
                        <a:pt x="29" y="170"/>
                      </a:cubicBezTo>
                      <a:cubicBezTo>
                        <a:pt x="26" y="170"/>
                        <a:pt x="26" y="170"/>
                        <a:pt x="26" y="170"/>
                      </a:cubicBezTo>
                      <a:cubicBezTo>
                        <a:pt x="26" y="170"/>
                        <a:pt x="26" y="170"/>
                        <a:pt x="25" y="169"/>
                      </a:cubicBezTo>
                      <a:cubicBezTo>
                        <a:pt x="25" y="168"/>
                        <a:pt x="25" y="167"/>
                        <a:pt x="25" y="167"/>
                      </a:cubicBezTo>
                      <a:cubicBezTo>
                        <a:pt x="25" y="166"/>
                        <a:pt x="24" y="165"/>
                        <a:pt x="24" y="164"/>
                      </a:cubicBezTo>
                      <a:cubicBezTo>
                        <a:pt x="23" y="162"/>
                        <a:pt x="22" y="160"/>
                        <a:pt x="20" y="158"/>
                      </a:cubicBezTo>
                      <a:cubicBezTo>
                        <a:pt x="18" y="155"/>
                        <a:pt x="15" y="152"/>
                        <a:pt x="12" y="149"/>
                      </a:cubicBezTo>
                      <a:cubicBezTo>
                        <a:pt x="8" y="145"/>
                        <a:pt x="5" y="140"/>
                        <a:pt x="3" y="135"/>
                      </a:cubicBezTo>
                      <a:cubicBezTo>
                        <a:pt x="1" y="129"/>
                        <a:pt x="0" y="122"/>
                        <a:pt x="1" y="116"/>
                      </a:cubicBezTo>
                      <a:cubicBezTo>
                        <a:pt x="2" y="109"/>
                        <a:pt x="5" y="102"/>
                        <a:pt x="9" y="97"/>
                      </a:cubicBezTo>
                      <a:cubicBezTo>
                        <a:pt x="13" y="92"/>
                        <a:pt x="18" y="88"/>
                        <a:pt x="21" y="84"/>
                      </a:cubicBezTo>
                      <a:cubicBezTo>
                        <a:pt x="24" y="80"/>
                        <a:pt x="26" y="76"/>
                        <a:pt x="26" y="71"/>
                      </a:cubicBezTo>
                      <a:cubicBezTo>
                        <a:pt x="26" y="66"/>
                        <a:pt x="26" y="61"/>
                        <a:pt x="24" y="57"/>
                      </a:cubicBezTo>
                      <a:cubicBezTo>
                        <a:pt x="20" y="49"/>
                        <a:pt x="11" y="44"/>
                        <a:pt x="6" y="34"/>
                      </a:cubicBezTo>
                      <a:cubicBezTo>
                        <a:pt x="3" y="29"/>
                        <a:pt x="2" y="24"/>
                        <a:pt x="1" y="20"/>
                      </a:cubicBezTo>
                      <a:cubicBezTo>
                        <a:pt x="1" y="18"/>
                        <a:pt x="1" y="16"/>
                        <a:pt x="1" y="14"/>
                      </a:cubicBezTo>
                      <a:cubicBezTo>
                        <a:pt x="1" y="12"/>
                        <a:pt x="1" y="11"/>
                        <a:pt x="1" y="9"/>
                      </a:cubicBezTo>
                      <a:cubicBezTo>
                        <a:pt x="2" y="6"/>
                        <a:pt x="2" y="4"/>
                        <a:pt x="3" y="2"/>
                      </a:cubicBezTo>
                      <a:cubicBezTo>
                        <a:pt x="3" y="1"/>
                        <a:pt x="4" y="0"/>
                        <a:pt x="4" y="0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" name="Freeform 56"/>
                <p:cNvSpPr/>
                <p:nvPr/>
              </p:nvSpPr>
              <p:spPr bwMode="auto">
                <a:xfrm>
                  <a:off x="5726" y="6282"/>
                  <a:ext cx="359" cy="1153"/>
                </a:xfrm>
                <a:custGeom>
                  <a:avLst/>
                  <a:gdLst>
                    <a:gd name="T0" fmla="*/ 68 w 68"/>
                    <a:gd name="T1" fmla="*/ 13 h 217"/>
                    <a:gd name="T2" fmla="*/ 54 w 68"/>
                    <a:gd name="T3" fmla="*/ 6 h 217"/>
                    <a:gd name="T4" fmla="*/ 25 w 68"/>
                    <a:gd name="T5" fmla="*/ 1 h 217"/>
                    <a:gd name="T6" fmla="*/ 21 w 68"/>
                    <a:gd name="T7" fmla="*/ 1 h 217"/>
                    <a:gd name="T8" fmla="*/ 18 w 68"/>
                    <a:gd name="T9" fmla="*/ 2 h 217"/>
                    <a:gd name="T10" fmla="*/ 14 w 68"/>
                    <a:gd name="T11" fmla="*/ 3 h 217"/>
                    <a:gd name="T12" fmla="*/ 10 w 68"/>
                    <a:gd name="T13" fmla="*/ 5 h 217"/>
                    <a:gd name="T14" fmla="*/ 6 w 68"/>
                    <a:gd name="T15" fmla="*/ 6 h 217"/>
                    <a:gd name="T16" fmla="*/ 2 w 68"/>
                    <a:gd name="T17" fmla="*/ 7 h 217"/>
                    <a:gd name="T18" fmla="*/ 0 w 68"/>
                    <a:gd name="T19" fmla="*/ 10 h 217"/>
                    <a:gd name="T20" fmla="*/ 0 w 68"/>
                    <a:gd name="T21" fmla="*/ 11 h 217"/>
                    <a:gd name="T22" fmla="*/ 1 w 68"/>
                    <a:gd name="T23" fmla="*/ 14 h 217"/>
                    <a:gd name="T24" fmla="*/ 5 w 68"/>
                    <a:gd name="T25" fmla="*/ 21 h 217"/>
                    <a:gd name="T26" fmla="*/ 15 w 68"/>
                    <a:gd name="T27" fmla="*/ 37 h 217"/>
                    <a:gd name="T28" fmla="*/ 24 w 68"/>
                    <a:gd name="T29" fmla="*/ 55 h 217"/>
                    <a:gd name="T30" fmla="*/ 25 w 68"/>
                    <a:gd name="T31" fmla="*/ 66 h 217"/>
                    <a:gd name="T32" fmla="*/ 25 w 68"/>
                    <a:gd name="T33" fmla="*/ 71 h 217"/>
                    <a:gd name="T34" fmla="*/ 24 w 68"/>
                    <a:gd name="T35" fmla="*/ 77 h 217"/>
                    <a:gd name="T36" fmla="*/ 13 w 68"/>
                    <a:gd name="T37" fmla="*/ 95 h 217"/>
                    <a:gd name="T38" fmla="*/ 3 w 68"/>
                    <a:gd name="T39" fmla="*/ 107 h 217"/>
                    <a:gd name="T40" fmla="*/ 0 w 68"/>
                    <a:gd name="T41" fmla="*/ 120 h 217"/>
                    <a:gd name="T42" fmla="*/ 3 w 68"/>
                    <a:gd name="T43" fmla="*/ 132 h 217"/>
                    <a:gd name="T44" fmla="*/ 12 w 68"/>
                    <a:gd name="T45" fmla="*/ 142 h 217"/>
                    <a:gd name="T46" fmla="*/ 22 w 68"/>
                    <a:gd name="T47" fmla="*/ 156 h 217"/>
                    <a:gd name="T48" fmla="*/ 25 w 68"/>
                    <a:gd name="T49" fmla="*/ 171 h 217"/>
                    <a:gd name="T50" fmla="*/ 25 w 68"/>
                    <a:gd name="T51" fmla="*/ 179 h 217"/>
                    <a:gd name="T52" fmla="*/ 23 w 68"/>
                    <a:gd name="T53" fmla="*/ 186 h 217"/>
                    <a:gd name="T54" fmla="*/ 17 w 68"/>
                    <a:gd name="T55" fmla="*/ 197 h 217"/>
                    <a:gd name="T56" fmla="*/ 11 w 68"/>
                    <a:gd name="T57" fmla="*/ 204 h 217"/>
                    <a:gd name="T58" fmla="*/ 4 w 68"/>
                    <a:gd name="T59" fmla="*/ 212 h 217"/>
                    <a:gd name="T60" fmla="*/ 2 w 68"/>
                    <a:gd name="T61" fmla="*/ 215 h 217"/>
                    <a:gd name="T62" fmla="*/ 5 w 68"/>
                    <a:gd name="T63" fmla="*/ 217 h 217"/>
                    <a:gd name="T64" fmla="*/ 7 w 68"/>
                    <a:gd name="T65" fmla="*/ 214 h 217"/>
                    <a:gd name="T66" fmla="*/ 13 w 68"/>
                    <a:gd name="T67" fmla="*/ 206 h 217"/>
                    <a:gd name="T68" fmla="*/ 20 w 68"/>
                    <a:gd name="T69" fmla="*/ 199 h 217"/>
                    <a:gd name="T70" fmla="*/ 27 w 68"/>
                    <a:gd name="T71" fmla="*/ 187 h 217"/>
                    <a:gd name="T72" fmla="*/ 28 w 68"/>
                    <a:gd name="T73" fmla="*/ 179 h 217"/>
                    <a:gd name="T74" fmla="*/ 29 w 68"/>
                    <a:gd name="T75" fmla="*/ 171 h 217"/>
                    <a:gd name="T76" fmla="*/ 25 w 68"/>
                    <a:gd name="T77" fmla="*/ 154 h 217"/>
                    <a:gd name="T78" fmla="*/ 15 w 68"/>
                    <a:gd name="T79" fmla="*/ 140 h 217"/>
                    <a:gd name="T80" fmla="*/ 6 w 68"/>
                    <a:gd name="T81" fmla="*/ 130 h 217"/>
                    <a:gd name="T82" fmla="*/ 3 w 68"/>
                    <a:gd name="T83" fmla="*/ 120 h 217"/>
                    <a:gd name="T84" fmla="*/ 6 w 68"/>
                    <a:gd name="T85" fmla="*/ 109 h 217"/>
                    <a:gd name="T86" fmla="*/ 16 w 68"/>
                    <a:gd name="T87" fmla="*/ 97 h 217"/>
                    <a:gd name="T88" fmla="*/ 27 w 68"/>
                    <a:gd name="T89" fmla="*/ 78 h 217"/>
                    <a:gd name="T90" fmla="*/ 29 w 68"/>
                    <a:gd name="T91" fmla="*/ 72 h 217"/>
                    <a:gd name="T92" fmla="*/ 29 w 68"/>
                    <a:gd name="T93" fmla="*/ 66 h 217"/>
                    <a:gd name="T94" fmla="*/ 27 w 68"/>
                    <a:gd name="T95" fmla="*/ 54 h 217"/>
                    <a:gd name="T96" fmla="*/ 18 w 68"/>
                    <a:gd name="T97" fmla="*/ 35 h 217"/>
                    <a:gd name="T98" fmla="*/ 8 w 68"/>
                    <a:gd name="T99" fmla="*/ 19 h 217"/>
                    <a:gd name="T100" fmla="*/ 4 w 68"/>
                    <a:gd name="T101" fmla="*/ 13 h 217"/>
                    <a:gd name="T102" fmla="*/ 4 w 68"/>
                    <a:gd name="T103" fmla="*/ 11 h 217"/>
                    <a:gd name="T104" fmla="*/ 4 w 68"/>
                    <a:gd name="T105" fmla="*/ 11 h 217"/>
                    <a:gd name="T106" fmla="*/ 5 w 68"/>
                    <a:gd name="T107" fmla="*/ 10 h 217"/>
                    <a:gd name="T108" fmla="*/ 7 w 68"/>
                    <a:gd name="T109" fmla="*/ 9 h 217"/>
                    <a:gd name="T110" fmla="*/ 11 w 68"/>
                    <a:gd name="T111" fmla="*/ 8 h 217"/>
                    <a:gd name="T112" fmla="*/ 15 w 68"/>
                    <a:gd name="T113" fmla="*/ 7 h 217"/>
                    <a:gd name="T114" fmla="*/ 18 w 68"/>
                    <a:gd name="T115" fmla="*/ 6 h 217"/>
                    <a:gd name="T116" fmla="*/ 22 w 68"/>
                    <a:gd name="T117" fmla="*/ 5 h 217"/>
                    <a:gd name="T118" fmla="*/ 26 w 68"/>
                    <a:gd name="T119" fmla="*/ 5 h 217"/>
                    <a:gd name="T120" fmla="*/ 53 w 68"/>
                    <a:gd name="T121" fmla="*/ 9 h 217"/>
                    <a:gd name="T122" fmla="*/ 66 w 68"/>
                    <a:gd name="T123" fmla="*/ 16 h 217"/>
                    <a:gd name="T124" fmla="*/ 68 w 68"/>
                    <a:gd name="T125" fmla="*/ 13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8" h="217">
                      <a:moveTo>
                        <a:pt x="68" y="13"/>
                      </a:moveTo>
                      <a:cubicBezTo>
                        <a:pt x="64" y="10"/>
                        <a:pt x="59" y="8"/>
                        <a:pt x="54" y="6"/>
                      </a:cubicBezTo>
                      <a:cubicBezTo>
                        <a:pt x="45" y="2"/>
                        <a:pt x="36" y="0"/>
                        <a:pt x="25" y="1"/>
                      </a:cubicBezTo>
                      <a:cubicBezTo>
                        <a:pt x="24" y="1"/>
                        <a:pt x="23" y="1"/>
                        <a:pt x="21" y="1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2" y="4"/>
                        <a:pt x="11" y="4"/>
                        <a:pt x="10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6"/>
                        <a:pt x="3" y="7"/>
                        <a:pt x="2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0" y="10"/>
                        <a:pt x="0" y="11"/>
                        <a:pt x="0" y="11"/>
                      </a:cubicBezTo>
                      <a:cubicBezTo>
                        <a:pt x="0" y="12"/>
                        <a:pt x="1" y="13"/>
                        <a:pt x="1" y="14"/>
                      </a:cubicBezTo>
                      <a:cubicBezTo>
                        <a:pt x="2" y="16"/>
                        <a:pt x="3" y="19"/>
                        <a:pt x="5" y="21"/>
                      </a:cubicBezTo>
                      <a:cubicBezTo>
                        <a:pt x="8" y="26"/>
                        <a:pt x="11" y="31"/>
                        <a:pt x="15" y="37"/>
                      </a:cubicBezTo>
                      <a:cubicBezTo>
                        <a:pt x="18" y="42"/>
                        <a:pt x="21" y="48"/>
                        <a:pt x="24" y="55"/>
                      </a:cubicBezTo>
                      <a:cubicBezTo>
                        <a:pt x="25" y="58"/>
                        <a:pt x="25" y="62"/>
                        <a:pt x="25" y="66"/>
                      </a:cubicBezTo>
                      <a:cubicBezTo>
                        <a:pt x="25" y="71"/>
                        <a:pt x="25" y="71"/>
                        <a:pt x="25" y="71"/>
                      </a:cubicBezTo>
                      <a:cubicBezTo>
                        <a:pt x="25" y="73"/>
                        <a:pt x="24" y="75"/>
                        <a:pt x="24" y="77"/>
                      </a:cubicBezTo>
                      <a:cubicBezTo>
                        <a:pt x="22" y="84"/>
                        <a:pt x="17" y="90"/>
                        <a:pt x="13" y="95"/>
                      </a:cubicBezTo>
                      <a:cubicBezTo>
                        <a:pt x="9" y="99"/>
                        <a:pt x="5" y="103"/>
                        <a:pt x="3" y="107"/>
                      </a:cubicBezTo>
                      <a:cubicBezTo>
                        <a:pt x="1" y="111"/>
                        <a:pt x="0" y="115"/>
                        <a:pt x="0" y="120"/>
                      </a:cubicBezTo>
                      <a:cubicBezTo>
                        <a:pt x="0" y="124"/>
                        <a:pt x="1" y="128"/>
                        <a:pt x="3" y="132"/>
                      </a:cubicBezTo>
                      <a:cubicBezTo>
                        <a:pt x="5" y="135"/>
                        <a:pt x="8" y="139"/>
                        <a:pt x="12" y="142"/>
                      </a:cubicBezTo>
                      <a:cubicBezTo>
                        <a:pt x="15" y="146"/>
                        <a:pt x="19" y="151"/>
                        <a:pt x="22" y="156"/>
                      </a:cubicBezTo>
                      <a:cubicBezTo>
                        <a:pt x="24" y="161"/>
                        <a:pt x="25" y="166"/>
                        <a:pt x="25" y="171"/>
                      </a:cubicBezTo>
                      <a:cubicBezTo>
                        <a:pt x="25" y="174"/>
                        <a:pt x="25" y="176"/>
                        <a:pt x="25" y="179"/>
                      </a:cubicBezTo>
                      <a:cubicBezTo>
                        <a:pt x="24" y="181"/>
                        <a:pt x="24" y="183"/>
                        <a:pt x="23" y="186"/>
                      </a:cubicBezTo>
                      <a:cubicBezTo>
                        <a:pt x="22" y="190"/>
                        <a:pt x="19" y="194"/>
                        <a:pt x="17" y="197"/>
                      </a:cubicBezTo>
                      <a:cubicBezTo>
                        <a:pt x="15" y="200"/>
                        <a:pt x="13" y="202"/>
                        <a:pt x="11" y="204"/>
                      </a:cubicBezTo>
                      <a:cubicBezTo>
                        <a:pt x="7" y="208"/>
                        <a:pt x="5" y="210"/>
                        <a:pt x="4" y="212"/>
                      </a:cubicBezTo>
                      <a:cubicBezTo>
                        <a:pt x="2" y="214"/>
                        <a:pt x="2" y="215"/>
                        <a:pt x="2" y="215"/>
                      </a:cubicBezTo>
                      <a:cubicBezTo>
                        <a:pt x="5" y="217"/>
                        <a:pt x="5" y="217"/>
                        <a:pt x="5" y="217"/>
                      </a:cubicBezTo>
                      <a:cubicBezTo>
                        <a:pt x="5" y="217"/>
                        <a:pt x="5" y="216"/>
                        <a:pt x="7" y="214"/>
                      </a:cubicBezTo>
                      <a:cubicBezTo>
                        <a:pt x="8" y="213"/>
                        <a:pt x="10" y="210"/>
                        <a:pt x="13" y="206"/>
                      </a:cubicBezTo>
                      <a:cubicBezTo>
                        <a:pt x="15" y="204"/>
                        <a:pt x="17" y="202"/>
                        <a:pt x="20" y="199"/>
                      </a:cubicBezTo>
                      <a:cubicBezTo>
                        <a:pt x="22" y="196"/>
                        <a:pt x="25" y="192"/>
                        <a:pt x="27" y="187"/>
                      </a:cubicBezTo>
                      <a:cubicBezTo>
                        <a:pt x="28" y="184"/>
                        <a:pt x="28" y="182"/>
                        <a:pt x="28" y="179"/>
                      </a:cubicBezTo>
                      <a:cubicBezTo>
                        <a:pt x="29" y="177"/>
                        <a:pt x="29" y="174"/>
                        <a:pt x="29" y="171"/>
                      </a:cubicBezTo>
                      <a:cubicBezTo>
                        <a:pt x="29" y="166"/>
                        <a:pt x="28" y="160"/>
                        <a:pt x="25" y="154"/>
                      </a:cubicBezTo>
                      <a:cubicBezTo>
                        <a:pt x="22" y="148"/>
                        <a:pt x="18" y="144"/>
                        <a:pt x="15" y="140"/>
                      </a:cubicBezTo>
                      <a:cubicBezTo>
                        <a:pt x="11" y="136"/>
                        <a:pt x="8" y="133"/>
                        <a:pt x="6" y="130"/>
                      </a:cubicBezTo>
                      <a:cubicBezTo>
                        <a:pt x="4" y="127"/>
                        <a:pt x="3" y="124"/>
                        <a:pt x="3" y="120"/>
                      </a:cubicBezTo>
                      <a:cubicBezTo>
                        <a:pt x="3" y="115"/>
                        <a:pt x="4" y="112"/>
                        <a:pt x="6" y="109"/>
                      </a:cubicBezTo>
                      <a:cubicBezTo>
                        <a:pt x="8" y="105"/>
                        <a:pt x="11" y="102"/>
                        <a:pt x="16" y="97"/>
                      </a:cubicBezTo>
                      <a:cubicBezTo>
                        <a:pt x="20" y="93"/>
                        <a:pt x="25" y="86"/>
                        <a:pt x="27" y="78"/>
                      </a:cubicBezTo>
                      <a:cubicBezTo>
                        <a:pt x="28" y="76"/>
                        <a:pt x="28" y="74"/>
                        <a:pt x="29" y="7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29" y="61"/>
                        <a:pt x="28" y="57"/>
                        <a:pt x="27" y="54"/>
                      </a:cubicBezTo>
                      <a:cubicBezTo>
                        <a:pt x="25" y="46"/>
                        <a:pt x="21" y="40"/>
                        <a:pt x="18" y="35"/>
                      </a:cubicBezTo>
                      <a:cubicBezTo>
                        <a:pt x="14" y="29"/>
                        <a:pt x="11" y="24"/>
                        <a:pt x="8" y="19"/>
                      </a:cubicBezTo>
                      <a:cubicBezTo>
                        <a:pt x="6" y="17"/>
                        <a:pt x="5" y="15"/>
                        <a:pt x="4" y="13"/>
                      </a:cubicBezTo>
                      <a:cubicBezTo>
                        <a:pt x="4" y="12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3" y="7"/>
                        <a:pt x="15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3" y="5"/>
                        <a:pt x="24" y="5"/>
                        <a:pt x="26" y="5"/>
                      </a:cubicBezTo>
                      <a:cubicBezTo>
                        <a:pt x="35" y="3"/>
                        <a:pt x="44" y="5"/>
                        <a:pt x="53" y="9"/>
                      </a:cubicBezTo>
                      <a:cubicBezTo>
                        <a:pt x="57" y="11"/>
                        <a:pt x="62" y="14"/>
                        <a:pt x="66" y="16"/>
                      </a:cubicBezTo>
                      <a:cubicBezTo>
                        <a:pt x="67" y="15"/>
                        <a:pt x="68" y="14"/>
                        <a:pt x="68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7" name="Freeform 57"/>
                <p:cNvSpPr/>
                <p:nvPr/>
              </p:nvSpPr>
              <p:spPr bwMode="auto">
                <a:xfrm>
                  <a:off x="5651" y="6557"/>
                  <a:ext cx="161" cy="844"/>
                </a:xfrm>
                <a:custGeom>
                  <a:avLst/>
                  <a:gdLst>
                    <a:gd name="T0" fmla="*/ 26 w 30"/>
                    <a:gd name="T1" fmla="*/ 0 h 159"/>
                    <a:gd name="T2" fmla="*/ 27 w 30"/>
                    <a:gd name="T3" fmla="*/ 2 h 159"/>
                    <a:gd name="T4" fmla="*/ 29 w 30"/>
                    <a:gd name="T5" fmla="*/ 7 h 159"/>
                    <a:gd name="T6" fmla="*/ 30 w 30"/>
                    <a:gd name="T7" fmla="*/ 15 h 159"/>
                    <a:gd name="T8" fmla="*/ 27 w 30"/>
                    <a:gd name="T9" fmla="*/ 26 h 159"/>
                    <a:gd name="T10" fmla="*/ 20 w 30"/>
                    <a:gd name="T11" fmla="*/ 36 h 159"/>
                    <a:gd name="T12" fmla="*/ 10 w 30"/>
                    <a:gd name="T13" fmla="*/ 48 h 159"/>
                    <a:gd name="T14" fmla="*/ 4 w 30"/>
                    <a:gd name="T15" fmla="*/ 66 h 159"/>
                    <a:gd name="T16" fmla="*/ 8 w 30"/>
                    <a:gd name="T17" fmla="*/ 84 h 159"/>
                    <a:gd name="T18" fmla="*/ 19 w 30"/>
                    <a:gd name="T19" fmla="*/ 97 h 159"/>
                    <a:gd name="T20" fmla="*/ 28 w 30"/>
                    <a:gd name="T21" fmla="*/ 110 h 159"/>
                    <a:gd name="T22" fmla="*/ 30 w 30"/>
                    <a:gd name="T23" fmla="*/ 125 h 159"/>
                    <a:gd name="T24" fmla="*/ 25 w 30"/>
                    <a:gd name="T25" fmla="*/ 137 h 159"/>
                    <a:gd name="T26" fmla="*/ 18 w 30"/>
                    <a:gd name="T27" fmla="*/ 145 h 159"/>
                    <a:gd name="T28" fmla="*/ 12 w 30"/>
                    <a:gd name="T29" fmla="*/ 152 h 159"/>
                    <a:gd name="T30" fmla="*/ 8 w 30"/>
                    <a:gd name="T31" fmla="*/ 157 h 159"/>
                    <a:gd name="T32" fmla="*/ 7 w 30"/>
                    <a:gd name="T33" fmla="*/ 159 h 159"/>
                    <a:gd name="T34" fmla="*/ 4 w 30"/>
                    <a:gd name="T35" fmla="*/ 158 h 159"/>
                    <a:gd name="T36" fmla="*/ 5 w 30"/>
                    <a:gd name="T37" fmla="*/ 156 h 159"/>
                    <a:gd name="T38" fmla="*/ 9 w 30"/>
                    <a:gd name="T39" fmla="*/ 150 h 159"/>
                    <a:gd name="T40" fmla="*/ 22 w 30"/>
                    <a:gd name="T41" fmla="*/ 135 h 159"/>
                    <a:gd name="T42" fmla="*/ 26 w 30"/>
                    <a:gd name="T43" fmla="*/ 124 h 159"/>
                    <a:gd name="T44" fmla="*/ 25 w 30"/>
                    <a:gd name="T45" fmla="*/ 112 h 159"/>
                    <a:gd name="T46" fmla="*/ 17 w 30"/>
                    <a:gd name="T47" fmla="*/ 100 h 159"/>
                    <a:gd name="T48" fmla="*/ 5 w 30"/>
                    <a:gd name="T49" fmla="*/ 85 h 159"/>
                    <a:gd name="T50" fmla="*/ 1 w 30"/>
                    <a:gd name="T51" fmla="*/ 65 h 159"/>
                    <a:gd name="T52" fmla="*/ 6 w 30"/>
                    <a:gd name="T53" fmla="*/ 47 h 159"/>
                    <a:gd name="T54" fmla="*/ 17 w 30"/>
                    <a:gd name="T55" fmla="*/ 34 h 159"/>
                    <a:gd name="T56" fmla="*/ 24 w 30"/>
                    <a:gd name="T57" fmla="*/ 24 h 159"/>
                    <a:gd name="T58" fmla="*/ 26 w 30"/>
                    <a:gd name="T59" fmla="*/ 15 h 159"/>
                    <a:gd name="T60" fmla="*/ 25 w 30"/>
                    <a:gd name="T61" fmla="*/ 8 h 159"/>
                    <a:gd name="T62" fmla="*/ 24 w 30"/>
                    <a:gd name="T63" fmla="*/ 3 h 159"/>
                    <a:gd name="T64" fmla="*/ 23 w 30"/>
                    <a:gd name="T65" fmla="*/ 1 h 159"/>
                    <a:gd name="T66" fmla="*/ 26 w 30"/>
                    <a:gd name="T67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159">
                      <a:moveTo>
                        <a:pt x="26" y="0"/>
                      </a:moveTo>
                      <a:cubicBezTo>
                        <a:pt x="26" y="0"/>
                        <a:pt x="27" y="0"/>
                        <a:pt x="27" y="2"/>
                      </a:cubicBezTo>
                      <a:cubicBezTo>
                        <a:pt x="28" y="3"/>
                        <a:pt x="28" y="4"/>
                        <a:pt x="29" y="7"/>
                      </a:cubicBezTo>
                      <a:cubicBezTo>
                        <a:pt x="29" y="9"/>
                        <a:pt x="30" y="12"/>
                        <a:pt x="30" y="15"/>
                      </a:cubicBezTo>
                      <a:cubicBezTo>
                        <a:pt x="30" y="18"/>
                        <a:pt x="29" y="22"/>
                        <a:pt x="27" y="26"/>
                      </a:cubicBezTo>
                      <a:cubicBezTo>
                        <a:pt x="26" y="29"/>
                        <a:pt x="23" y="33"/>
                        <a:pt x="20" y="36"/>
                      </a:cubicBezTo>
                      <a:cubicBezTo>
                        <a:pt x="17" y="40"/>
                        <a:pt x="13" y="44"/>
                        <a:pt x="10" y="48"/>
                      </a:cubicBezTo>
                      <a:cubicBezTo>
                        <a:pt x="6" y="53"/>
                        <a:pt x="4" y="59"/>
                        <a:pt x="4" y="66"/>
                      </a:cubicBezTo>
                      <a:cubicBezTo>
                        <a:pt x="4" y="72"/>
                        <a:pt x="5" y="78"/>
                        <a:pt x="8" y="84"/>
                      </a:cubicBezTo>
                      <a:cubicBezTo>
                        <a:pt x="11" y="89"/>
                        <a:pt x="16" y="93"/>
                        <a:pt x="19" y="97"/>
                      </a:cubicBezTo>
                      <a:cubicBezTo>
                        <a:pt x="23" y="102"/>
                        <a:pt x="26" y="106"/>
                        <a:pt x="28" y="110"/>
                      </a:cubicBezTo>
                      <a:cubicBezTo>
                        <a:pt x="30" y="115"/>
                        <a:pt x="30" y="120"/>
                        <a:pt x="30" y="125"/>
                      </a:cubicBezTo>
                      <a:cubicBezTo>
                        <a:pt x="29" y="129"/>
                        <a:pt x="27" y="133"/>
                        <a:pt x="25" y="137"/>
                      </a:cubicBezTo>
                      <a:cubicBezTo>
                        <a:pt x="23" y="140"/>
                        <a:pt x="20" y="143"/>
                        <a:pt x="18" y="145"/>
                      </a:cubicBezTo>
                      <a:cubicBezTo>
                        <a:pt x="16" y="148"/>
                        <a:pt x="13" y="150"/>
                        <a:pt x="12" y="152"/>
                      </a:cubicBezTo>
                      <a:cubicBezTo>
                        <a:pt x="10" y="154"/>
                        <a:pt x="9" y="156"/>
                        <a:pt x="8" y="157"/>
                      </a:cubicBezTo>
                      <a:cubicBezTo>
                        <a:pt x="8" y="159"/>
                        <a:pt x="7" y="159"/>
                        <a:pt x="7" y="159"/>
                      </a:cubicBezTo>
                      <a:cubicBezTo>
                        <a:pt x="4" y="158"/>
                        <a:pt x="4" y="158"/>
                        <a:pt x="4" y="158"/>
                      </a:cubicBezTo>
                      <a:cubicBezTo>
                        <a:pt x="4" y="158"/>
                        <a:pt x="4" y="157"/>
                        <a:pt x="5" y="156"/>
                      </a:cubicBezTo>
                      <a:cubicBezTo>
                        <a:pt x="6" y="154"/>
                        <a:pt x="7" y="152"/>
                        <a:pt x="9" y="150"/>
                      </a:cubicBezTo>
                      <a:cubicBezTo>
                        <a:pt x="12" y="145"/>
                        <a:pt x="18" y="140"/>
                        <a:pt x="22" y="135"/>
                      </a:cubicBezTo>
                      <a:cubicBezTo>
                        <a:pt x="24" y="132"/>
                        <a:pt x="25" y="128"/>
                        <a:pt x="26" y="124"/>
                      </a:cubicBezTo>
                      <a:cubicBezTo>
                        <a:pt x="26" y="120"/>
                        <a:pt x="26" y="116"/>
                        <a:pt x="25" y="112"/>
                      </a:cubicBezTo>
                      <a:cubicBezTo>
                        <a:pt x="23" y="108"/>
                        <a:pt x="21" y="104"/>
                        <a:pt x="17" y="100"/>
                      </a:cubicBezTo>
                      <a:cubicBezTo>
                        <a:pt x="13" y="96"/>
                        <a:pt x="8" y="92"/>
                        <a:pt x="5" y="85"/>
                      </a:cubicBezTo>
                      <a:cubicBezTo>
                        <a:pt x="2" y="79"/>
                        <a:pt x="0" y="72"/>
                        <a:pt x="1" y="65"/>
                      </a:cubicBezTo>
                      <a:cubicBezTo>
                        <a:pt x="1" y="59"/>
                        <a:pt x="3" y="52"/>
                        <a:pt x="6" y="47"/>
                      </a:cubicBezTo>
                      <a:cubicBezTo>
                        <a:pt x="10" y="41"/>
                        <a:pt x="14" y="37"/>
                        <a:pt x="17" y="34"/>
                      </a:cubicBezTo>
                      <a:cubicBezTo>
                        <a:pt x="21" y="30"/>
                        <a:pt x="23" y="27"/>
                        <a:pt x="24" y="24"/>
                      </a:cubicBezTo>
                      <a:cubicBezTo>
                        <a:pt x="25" y="21"/>
                        <a:pt x="26" y="18"/>
                        <a:pt x="26" y="15"/>
                      </a:cubicBezTo>
                      <a:cubicBezTo>
                        <a:pt x="26" y="12"/>
                        <a:pt x="26" y="10"/>
                        <a:pt x="25" y="8"/>
                      </a:cubicBezTo>
                      <a:cubicBezTo>
                        <a:pt x="25" y="6"/>
                        <a:pt x="24" y="4"/>
                        <a:pt x="24" y="3"/>
                      </a:cubicBezTo>
                      <a:cubicBezTo>
                        <a:pt x="23" y="2"/>
                        <a:pt x="23" y="1"/>
                        <a:pt x="23" y="1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8" name="Freeform 58"/>
                <p:cNvSpPr>
                  <a:spLocks noEditPoints="1"/>
                </p:cNvSpPr>
                <p:nvPr/>
              </p:nvSpPr>
              <p:spPr bwMode="auto">
                <a:xfrm>
                  <a:off x="5736" y="6500"/>
                  <a:ext cx="75" cy="73"/>
                </a:xfrm>
                <a:custGeom>
                  <a:avLst/>
                  <a:gdLst>
                    <a:gd name="T0" fmla="*/ 4 w 14"/>
                    <a:gd name="T1" fmla="*/ 2 h 14"/>
                    <a:gd name="T2" fmla="*/ 1 w 14"/>
                    <a:gd name="T3" fmla="*/ 10 h 14"/>
                    <a:gd name="T4" fmla="*/ 10 w 14"/>
                    <a:gd name="T5" fmla="*/ 13 h 14"/>
                    <a:gd name="T6" fmla="*/ 13 w 14"/>
                    <a:gd name="T7" fmla="*/ 4 h 14"/>
                    <a:gd name="T8" fmla="*/ 4 w 14"/>
                    <a:gd name="T9" fmla="*/ 2 h 14"/>
                    <a:gd name="T10" fmla="*/ 6 w 14"/>
                    <a:gd name="T11" fmla="*/ 5 h 14"/>
                    <a:gd name="T12" fmla="*/ 9 w 14"/>
                    <a:gd name="T13" fmla="*/ 6 h 14"/>
                    <a:gd name="T14" fmla="*/ 8 w 14"/>
                    <a:gd name="T15" fmla="*/ 10 h 14"/>
                    <a:gd name="T16" fmla="*/ 4 w 14"/>
                    <a:gd name="T17" fmla="*/ 9 h 14"/>
                    <a:gd name="T18" fmla="*/ 6 w 14"/>
                    <a:gd name="T19" fmla="*/ 5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4">
                      <a:moveTo>
                        <a:pt x="4" y="2"/>
                      </a:moveTo>
                      <a:cubicBezTo>
                        <a:pt x="1" y="4"/>
                        <a:pt x="0" y="8"/>
                        <a:pt x="1" y="10"/>
                      </a:cubicBezTo>
                      <a:cubicBezTo>
                        <a:pt x="3" y="13"/>
                        <a:pt x="6" y="14"/>
                        <a:pt x="10" y="13"/>
                      </a:cubicBezTo>
                      <a:cubicBezTo>
                        <a:pt x="13" y="12"/>
                        <a:pt x="14" y="8"/>
                        <a:pt x="13" y="4"/>
                      </a:cubicBezTo>
                      <a:cubicBezTo>
                        <a:pt x="11" y="1"/>
                        <a:pt x="7" y="0"/>
                        <a:pt x="4" y="2"/>
                      </a:cubicBezTo>
                      <a:close/>
                      <a:moveTo>
                        <a:pt x="6" y="5"/>
                      </a:moveTo>
                      <a:cubicBezTo>
                        <a:pt x="7" y="4"/>
                        <a:pt x="9" y="5"/>
                        <a:pt x="9" y="6"/>
                      </a:cubicBezTo>
                      <a:cubicBezTo>
                        <a:pt x="10" y="7"/>
                        <a:pt x="10" y="9"/>
                        <a:pt x="8" y="10"/>
                      </a:cubicBezTo>
                      <a:cubicBezTo>
                        <a:pt x="7" y="10"/>
                        <a:pt x="5" y="10"/>
                        <a:pt x="4" y="9"/>
                      </a:cubicBezTo>
                      <a:cubicBezTo>
                        <a:pt x="4" y="7"/>
                        <a:pt x="4" y="6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9" name="Freeform 59"/>
                <p:cNvSpPr/>
                <p:nvPr/>
              </p:nvSpPr>
              <p:spPr bwMode="auto">
                <a:xfrm>
                  <a:off x="3573" y="6417"/>
                  <a:ext cx="466" cy="277"/>
                </a:xfrm>
                <a:custGeom>
                  <a:avLst/>
                  <a:gdLst>
                    <a:gd name="T0" fmla="*/ 88 w 88"/>
                    <a:gd name="T1" fmla="*/ 14 h 52"/>
                    <a:gd name="T2" fmla="*/ 69 w 88"/>
                    <a:gd name="T3" fmla="*/ 5 h 52"/>
                    <a:gd name="T4" fmla="*/ 60 w 88"/>
                    <a:gd name="T5" fmla="*/ 2 h 52"/>
                    <a:gd name="T6" fmla="*/ 50 w 88"/>
                    <a:gd name="T7" fmla="*/ 1 h 52"/>
                    <a:gd name="T8" fmla="*/ 31 w 88"/>
                    <a:gd name="T9" fmla="*/ 2 h 52"/>
                    <a:gd name="T10" fmla="*/ 23 w 88"/>
                    <a:gd name="T11" fmla="*/ 4 h 52"/>
                    <a:gd name="T12" fmla="*/ 15 w 88"/>
                    <a:gd name="T13" fmla="*/ 7 h 52"/>
                    <a:gd name="T14" fmla="*/ 6 w 88"/>
                    <a:gd name="T15" fmla="*/ 11 h 52"/>
                    <a:gd name="T16" fmla="*/ 1 w 88"/>
                    <a:gd name="T17" fmla="*/ 21 h 52"/>
                    <a:gd name="T18" fmla="*/ 2 w 88"/>
                    <a:gd name="T19" fmla="*/ 30 h 52"/>
                    <a:gd name="T20" fmla="*/ 5 w 88"/>
                    <a:gd name="T21" fmla="*/ 36 h 52"/>
                    <a:gd name="T22" fmla="*/ 10 w 88"/>
                    <a:gd name="T23" fmla="*/ 45 h 52"/>
                    <a:gd name="T24" fmla="*/ 14 w 88"/>
                    <a:gd name="T25" fmla="*/ 52 h 52"/>
                    <a:gd name="T26" fmla="*/ 18 w 88"/>
                    <a:gd name="T27" fmla="*/ 50 h 52"/>
                    <a:gd name="T28" fmla="*/ 13 w 88"/>
                    <a:gd name="T29" fmla="*/ 43 h 52"/>
                    <a:gd name="T30" fmla="*/ 8 w 88"/>
                    <a:gd name="T31" fmla="*/ 35 h 52"/>
                    <a:gd name="T32" fmla="*/ 5 w 88"/>
                    <a:gd name="T33" fmla="*/ 29 h 52"/>
                    <a:gd name="T34" fmla="*/ 5 w 88"/>
                    <a:gd name="T35" fmla="*/ 21 h 52"/>
                    <a:gd name="T36" fmla="*/ 9 w 88"/>
                    <a:gd name="T37" fmla="*/ 14 h 52"/>
                    <a:gd name="T38" fmla="*/ 16 w 88"/>
                    <a:gd name="T39" fmla="*/ 10 h 52"/>
                    <a:gd name="T40" fmla="*/ 24 w 88"/>
                    <a:gd name="T41" fmla="*/ 7 h 52"/>
                    <a:gd name="T42" fmla="*/ 32 w 88"/>
                    <a:gd name="T43" fmla="*/ 5 h 52"/>
                    <a:gd name="T44" fmla="*/ 68 w 88"/>
                    <a:gd name="T45" fmla="*/ 8 h 52"/>
                    <a:gd name="T46" fmla="*/ 86 w 88"/>
                    <a:gd name="T47" fmla="*/ 17 h 52"/>
                    <a:gd name="T48" fmla="*/ 88 w 88"/>
                    <a:gd name="T49" fmla="*/ 1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8" h="52">
                      <a:moveTo>
                        <a:pt x="88" y="14"/>
                      </a:moveTo>
                      <a:cubicBezTo>
                        <a:pt x="82" y="11"/>
                        <a:pt x="76" y="8"/>
                        <a:pt x="69" y="5"/>
                      </a:cubicBezTo>
                      <a:cubicBezTo>
                        <a:pt x="66" y="4"/>
                        <a:pt x="63" y="3"/>
                        <a:pt x="60" y="2"/>
                      </a:cubicBezTo>
                      <a:cubicBezTo>
                        <a:pt x="57" y="2"/>
                        <a:pt x="53" y="1"/>
                        <a:pt x="50" y="1"/>
                      </a:cubicBezTo>
                      <a:cubicBezTo>
                        <a:pt x="44" y="0"/>
                        <a:pt x="37" y="1"/>
                        <a:pt x="31" y="2"/>
                      </a:cubicBezTo>
                      <a:cubicBezTo>
                        <a:pt x="28" y="3"/>
                        <a:pt x="25" y="3"/>
                        <a:pt x="23" y="4"/>
                      </a:cubicBezTo>
                      <a:cubicBezTo>
                        <a:pt x="20" y="5"/>
                        <a:pt x="17" y="6"/>
                        <a:pt x="15" y="7"/>
                      </a:cubicBezTo>
                      <a:cubicBezTo>
                        <a:pt x="13" y="8"/>
                        <a:pt x="10" y="9"/>
                        <a:pt x="6" y="11"/>
                      </a:cubicBezTo>
                      <a:cubicBezTo>
                        <a:pt x="3" y="14"/>
                        <a:pt x="1" y="17"/>
                        <a:pt x="1" y="21"/>
                      </a:cubicBezTo>
                      <a:cubicBezTo>
                        <a:pt x="0" y="24"/>
                        <a:pt x="1" y="28"/>
                        <a:pt x="2" y="30"/>
                      </a:cubicBezTo>
                      <a:cubicBezTo>
                        <a:pt x="3" y="32"/>
                        <a:pt x="4" y="34"/>
                        <a:pt x="5" y="36"/>
                      </a:cubicBezTo>
                      <a:cubicBezTo>
                        <a:pt x="7" y="40"/>
                        <a:pt x="9" y="43"/>
                        <a:pt x="10" y="45"/>
                      </a:cubicBezTo>
                      <a:cubicBezTo>
                        <a:pt x="13" y="49"/>
                        <a:pt x="14" y="52"/>
                        <a:pt x="14" y="52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8" y="50"/>
                        <a:pt x="16" y="47"/>
                        <a:pt x="13" y="43"/>
                      </a:cubicBezTo>
                      <a:cubicBezTo>
                        <a:pt x="12" y="41"/>
                        <a:pt x="10" y="38"/>
                        <a:pt x="8" y="35"/>
                      </a:cubicBezTo>
                      <a:cubicBezTo>
                        <a:pt x="7" y="33"/>
                        <a:pt x="6" y="31"/>
                        <a:pt x="5" y="29"/>
                      </a:cubicBezTo>
                      <a:cubicBezTo>
                        <a:pt x="5" y="27"/>
                        <a:pt x="4" y="24"/>
                        <a:pt x="5" y="21"/>
                      </a:cubicBezTo>
                      <a:cubicBezTo>
                        <a:pt x="5" y="19"/>
                        <a:pt x="6" y="16"/>
                        <a:pt x="9" y="14"/>
                      </a:cubicBezTo>
                      <a:cubicBezTo>
                        <a:pt x="11" y="12"/>
                        <a:pt x="14" y="11"/>
                        <a:pt x="16" y="10"/>
                      </a:cubicBezTo>
                      <a:cubicBezTo>
                        <a:pt x="19" y="9"/>
                        <a:pt x="21" y="8"/>
                        <a:pt x="24" y="7"/>
                      </a:cubicBezTo>
                      <a:cubicBezTo>
                        <a:pt x="26" y="7"/>
                        <a:pt x="29" y="6"/>
                        <a:pt x="32" y="5"/>
                      </a:cubicBezTo>
                      <a:cubicBezTo>
                        <a:pt x="43" y="3"/>
                        <a:pt x="56" y="4"/>
                        <a:pt x="68" y="8"/>
                      </a:cubicBezTo>
                      <a:cubicBezTo>
                        <a:pt x="74" y="11"/>
                        <a:pt x="80" y="14"/>
                        <a:pt x="86" y="17"/>
                      </a:cubicBezTo>
                      <a:cubicBezTo>
                        <a:pt x="87" y="16"/>
                        <a:pt x="87" y="15"/>
                        <a:pt x="8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0" name="Freeform 60"/>
                <p:cNvSpPr/>
                <p:nvPr/>
              </p:nvSpPr>
              <p:spPr bwMode="auto">
                <a:xfrm>
                  <a:off x="6731" y="6313"/>
                  <a:ext cx="1779" cy="159"/>
                </a:xfrm>
                <a:custGeom>
                  <a:avLst/>
                  <a:gdLst>
                    <a:gd name="T0" fmla="*/ 332 w 336"/>
                    <a:gd name="T1" fmla="*/ 1 h 30"/>
                    <a:gd name="T2" fmla="*/ 327 w 336"/>
                    <a:gd name="T3" fmla="*/ 0 h 30"/>
                    <a:gd name="T4" fmla="*/ 320 w 336"/>
                    <a:gd name="T5" fmla="*/ 1 h 30"/>
                    <a:gd name="T6" fmla="*/ 278 w 336"/>
                    <a:gd name="T7" fmla="*/ 8 h 30"/>
                    <a:gd name="T8" fmla="*/ 250 w 336"/>
                    <a:gd name="T9" fmla="*/ 18 h 30"/>
                    <a:gd name="T10" fmla="*/ 216 w 336"/>
                    <a:gd name="T11" fmla="*/ 25 h 30"/>
                    <a:gd name="T12" fmla="*/ 179 w 336"/>
                    <a:gd name="T13" fmla="*/ 25 h 30"/>
                    <a:gd name="T14" fmla="*/ 142 w 336"/>
                    <a:gd name="T15" fmla="*/ 16 h 30"/>
                    <a:gd name="T16" fmla="*/ 108 w 336"/>
                    <a:gd name="T17" fmla="*/ 4 h 30"/>
                    <a:gd name="T18" fmla="*/ 74 w 336"/>
                    <a:gd name="T19" fmla="*/ 0 h 30"/>
                    <a:gd name="T20" fmla="*/ 42 w 336"/>
                    <a:gd name="T21" fmla="*/ 3 h 30"/>
                    <a:gd name="T22" fmla="*/ 15 w 336"/>
                    <a:gd name="T23" fmla="*/ 11 h 30"/>
                    <a:gd name="T24" fmla="*/ 0 w 336"/>
                    <a:gd name="T25" fmla="*/ 16 h 30"/>
                    <a:gd name="T26" fmla="*/ 1 w 336"/>
                    <a:gd name="T27" fmla="*/ 20 h 30"/>
                    <a:gd name="T28" fmla="*/ 16 w 336"/>
                    <a:gd name="T29" fmla="*/ 14 h 30"/>
                    <a:gd name="T30" fmla="*/ 43 w 336"/>
                    <a:gd name="T31" fmla="*/ 6 h 30"/>
                    <a:gd name="T32" fmla="*/ 74 w 336"/>
                    <a:gd name="T33" fmla="*/ 4 h 30"/>
                    <a:gd name="T34" fmla="*/ 107 w 336"/>
                    <a:gd name="T35" fmla="*/ 8 h 30"/>
                    <a:gd name="T36" fmla="*/ 141 w 336"/>
                    <a:gd name="T37" fmla="*/ 20 h 30"/>
                    <a:gd name="T38" fmla="*/ 159 w 336"/>
                    <a:gd name="T39" fmla="*/ 25 h 30"/>
                    <a:gd name="T40" fmla="*/ 179 w 336"/>
                    <a:gd name="T41" fmla="*/ 29 h 30"/>
                    <a:gd name="T42" fmla="*/ 216 w 336"/>
                    <a:gd name="T43" fmla="*/ 29 h 30"/>
                    <a:gd name="T44" fmla="*/ 251 w 336"/>
                    <a:gd name="T45" fmla="*/ 22 h 30"/>
                    <a:gd name="T46" fmla="*/ 279 w 336"/>
                    <a:gd name="T47" fmla="*/ 11 h 30"/>
                    <a:gd name="T48" fmla="*/ 320 w 336"/>
                    <a:gd name="T49" fmla="*/ 4 h 30"/>
                    <a:gd name="T50" fmla="*/ 327 w 336"/>
                    <a:gd name="T51" fmla="*/ 4 h 30"/>
                    <a:gd name="T52" fmla="*/ 332 w 336"/>
                    <a:gd name="T53" fmla="*/ 4 h 30"/>
                    <a:gd name="T54" fmla="*/ 336 w 336"/>
                    <a:gd name="T55" fmla="*/ 4 h 30"/>
                    <a:gd name="T56" fmla="*/ 336 w 336"/>
                    <a:gd name="T57" fmla="*/ 1 h 30"/>
                    <a:gd name="T58" fmla="*/ 332 w 336"/>
                    <a:gd name="T59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6" h="30">
                      <a:moveTo>
                        <a:pt x="332" y="1"/>
                      </a:moveTo>
                      <a:cubicBezTo>
                        <a:pt x="331" y="0"/>
                        <a:pt x="329" y="0"/>
                        <a:pt x="327" y="0"/>
                      </a:cubicBezTo>
                      <a:cubicBezTo>
                        <a:pt x="325" y="0"/>
                        <a:pt x="322" y="1"/>
                        <a:pt x="320" y="1"/>
                      </a:cubicBezTo>
                      <a:cubicBezTo>
                        <a:pt x="309" y="1"/>
                        <a:pt x="295" y="2"/>
                        <a:pt x="278" y="8"/>
                      </a:cubicBezTo>
                      <a:cubicBezTo>
                        <a:pt x="270" y="11"/>
                        <a:pt x="261" y="15"/>
                        <a:pt x="250" y="18"/>
                      </a:cubicBezTo>
                      <a:cubicBezTo>
                        <a:pt x="240" y="22"/>
                        <a:pt x="228" y="24"/>
                        <a:pt x="216" y="25"/>
                      </a:cubicBezTo>
                      <a:cubicBezTo>
                        <a:pt x="204" y="26"/>
                        <a:pt x="192" y="26"/>
                        <a:pt x="179" y="25"/>
                      </a:cubicBezTo>
                      <a:cubicBezTo>
                        <a:pt x="167" y="24"/>
                        <a:pt x="154" y="21"/>
                        <a:pt x="142" y="16"/>
                      </a:cubicBezTo>
                      <a:cubicBezTo>
                        <a:pt x="130" y="12"/>
                        <a:pt x="119" y="7"/>
                        <a:pt x="108" y="4"/>
                      </a:cubicBezTo>
                      <a:cubicBezTo>
                        <a:pt x="97" y="2"/>
                        <a:pt x="85" y="1"/>
                        <a:pt x="74" y="0"/>
                      </a:cubicBezTo>
                      <a:cubicBezTo>
                        <a:pt x="63" y="0"/>
                        <a:pt x="52" y="1"/>
                        <a:pt x="42" y="3"/>
                      </a:cubicBezTo>
                      <a:cubicBezTo>
                        <a:pt x="32" y="4"/>
                        <a:pt x="23" y="7"/>
                        <a:pt x="15" y="11"/>
                      </a:cubicBezTo>
                      <a:cubicBezTo>
                        <a:pt x="10" y="13"/>
                        <a:pt x="5" y="15"/>
                        <a:pt x="0" y="16"/>
                      </a:cubicBezTo>
                      <a:cubicBezTo>
                        <a:pt x="1" y="18"/>
                        <a:pt x="1" y="19"/>
                        <a:pt x="1" y="20"/>
                      </a:cubicBezTo>
                      <a:cubicBezTo>
                        <a:pt x="6" y="18"/>
                        <a:pt x="11" y="16"/>
                        <a:pt x="16" y="14"/>
                      </a:cubicBezTo>
                      <a:cubicBezTo>
                        <a:pt x="25" y="11"/>
                        <a:pt x="33" y="8"/>
                        <a:pt x="43" y="6"/>
                      </a:cubicBezTo>
                      <a:cubicBezTo>
                        <a:pt x="53" y="5"/>
                        <a:pt x="63" y="4"/>
                        <a:pt x="74" y="4"/>
                      </a:cubicBezTo>
                      <a:cubicBezTo>
                        <a:pt x="85" y="4"/>
                        <a:pt x="96" y="5"/>
                        <a:pt x="107" y="8"/>
                      </a:cubicBezTo>
                      <a:cubicBezTo>
                        <a:pt x="118" y="10"/>
                        <a:pt x="128" y="15"/>
                        <a:pt x="141" y="20"/>
                      </a:cubicBezTo>
                      <a:cubicBezTo>
                        <a:pt x="147" y="22"/>
                        <a:pt x="153" y="24"/>
                        <a:pt x="159" y="25"/>
                      </a:cubicBezTo>
                      <a:cubicBezTo>
                        <a:pt x="166" y="27"/>
                        <a:pt x="172" y="28"/>
                        <a:pt x="179" y="29"/>
                      </a:cubicBezTo>
                      <a:cubicBezTo>
                        <a:pt x="192" y="30"/>
                        <a:pt x="204" y="30"/>
                        <a:pt x="216" y="29"/>
                      </a:cubicBezTo>
                      <a:cubicBezTo>
                        <a:pt x="228" y="28"/>
                        <a:pt x="240" y="26"/>
                        <a:pt x="251" y="22"/>
                      </a:cubicBezTo>
                      <a:cubicBezTo>
                        <a:pt x="262" y="18"/>
                        <a:pt x="271" y="14"/>
                        <a:pt x="279" y="11"/>
                      </a:cubicBezTo>
                      <a:cubicBezTo>
                        <a:pt x="295" y="6"/>
                        <a:pt x="310" y="5"/>
                        <a:pt x="320" y="4"/>
                      </a:cubicBezTo>
                      <a:cubicBezTo>
                        <a:pt x="323" y="4"/>
                        <a:pt x="325" y="4"/>
                        <a:pt x="327" y="4"/>
                      </a:cubicBezTo>
                      <a:cubicBezTo>
                        <a:pt x="329" y="4"/>
                        <a:pt x="330" y="4"/>
                        <a:pt x="332" y="4"/>
                      </a:cubicBezTo>
                      <a:cubicBezTo>
                        <a:pt x="335" y="4"/>
                        <a:pt x="336" y="4"/>
                        <a:pt x="336" y="4"/>
                      </a:cubicBezTo>
                      <a:cubicBezTo>
                        <a:pt x="336" y="1"/>
                        <a:pt x="336" y="1"/>
                        <a:pt x="336" y="1"/>
                      </a:cubicBezTo>
                      <a:cubicBezTo>
                        <a:pt x="336" y="1"/>
                        <a:pt x="335" y="1"/>
                        <a:pt x="3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1" name="Freeform 61"/>
                <p:cNvSpPr/>
                <p:nvPr/>
              </p:nvSpPr>
              <p:spPr bwMode="auto">
                <a:xfrm>
                  <a:off x="6695" y="6244"/>
                  <a:ext cx="751" cy="113"/>
                </a:xfrm>
                <a:custGeom>
                  <a:avLst/>
                  <a:gdLst>
                    <a:gd name="T0" fmla="*/ 135 w 142"/>
                    <a:gd name="T1" fmla="*/ 10 h 21"/>
                    <a:gd name="T2" fmla="*/ 114 w 142"/>
                    <a:gd name="T3" fmla="*/ 4 h 21"/>
                    <a:gd name="T4" fmla="*/ 83 w 142"/>
                    <a:gd name="T5" fmla="*/ 0 h 21"/>
                    <a:gd name="T6" fmla="*/ 48 w 142"/>
                    <a:gd name="T7" fmla="*/ 3 h 21"/>
                    <a:gd name="T8" fmla="*/ 15 w 142"/>
                    <a:gd name="T9" fmla="*/ 13 h 21"/>
                    <a:gd name="T10" fmla="*/ 0 w 142"/>
                    <a:gd name="T11" fmla="*/ 18 h 21"/>
                    <a:gd name="T12" fmla="*/ 3 w 142"/>
                    <a:gd name="T13" fmla="*/ 21 h 21"/>
                    <a:gd name="T14" fmla="*/ 16 w 142"/>
                    <a:gd name="T15" fmla="*/ 16 h 21"/>
                    <a:gd name="T16" fmla="*/ 49 w 142"/>
                    <a:gd name="T17" fmla="*/ 6 h 21"/>
                    <a:gd name="T18" fmla="*/ 83 w 142"/>
                    <a:gd name="T19" fmla="*/ 4 h 21"/>
                    <a:gd name="T20" fmla="*/ 113 w 142"/>
                    <a:gd name="T21" fmla="*/ 7 h 21"/>
                    <a:gd name="T22" fmla="*/ 134 w 142"/>
                    <a:gd name="T23" fmla="*/ 13 h 21"/>
                    <a:gd name="T24" fmla="*/ 141 w 142"/>
                    <a:gd name="T25" fmla="*/ 16 h 21"/>
                    <a:gd name="T26" fmla="*/ 142 w 142"/>
                    <a:gd name="T27" fmla="*/ 13 h 21"/>
                    <a:gd name="T28" fmla="*/ 135 w 142"/>
                    <a:gd name="T29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2" h="21">
                      <a:moveTo>
                        <a:pt x="135" y="10"/>
                      </a:moveTo>
                      <a:cubicBezTo>
                        <a:pt x="130" y="8"/>
                        <a:pt x="123" y="5"/>
                        <a:pt x="114" y="4"/>
                      </a:cubicBezTo>
                      <a:cubicBezTo>
                        <a:pt x="105" y="2"/>
                        <a:pt x="94" y="1"/>
                        <a:pt x="83" y="0"/>
                      </a:cubicBezTo>
                      <a:cubicBezTo>
                        <a:pt x="72" y="0"/>
                        <a:pt x="60" y="1"/>
                        <a:pt x="48" y="3"/>
                      </a:cubicBezTo>
                      <a:cubicBezTo>
                        <a:pt x="36" y="4"/>
                        <a:pt x="25" y="8"/>
                        <a:pt x="15" y="13"/>
                      </a:cubicBezTo>
                      <a:cubicBezTo>
                        <a:pt x="9" y="15"/>
                        <a:pt x="5" y="16"/>
                        <a:pt x="0" y="18"/>
                      </a:cubicBezTo>
                      <a:cubicBezTo>
                        <a:pt x="1" y="19"/>
                        <a:pt x="2" y="20"/>
                        <a:pt x="3" y="21"/>
                      </a:cubicBezTo>
                      <a:cubicBezTo>
                        <a:pt x="7" y="19"/>
                        <a:pt x="11" y="18"/>
                        <a:pt x="16" y="16"/>
                      </a:cubicBezTo>
                      <a:cubicBezTo>
                        <a:pt x="26" y="12"/>
                        <a:pt x="37" y="8"/>
                        <a:pt x="49" y="6"/>
                      </a:cubicBezTo>
                      <a:cubicBezTo>
                        <a:pt x="61" y="4"/>
                        <a:pt x="72" y="4"/>
                        <a:pt x="83" y="4"/>
                      </a:cubicBezTo>
                      <a:cubicBezTo>
                        <a:pt x="94" y="4"/>
                        <a:pt x="105" y="5"/>
                        <a:pt x="113" y="7"/>
                      </a:cubicBezTo>
                      <a:cubicBezTo>
                        <a:pt x="122" y="9"/>
                        <a:pt x="129" y="11"/>
                        <a:pt x="134" y="13"/>
                      </a:cubicBezTo>
                      <a:cubicBezTo>
                        <a:pt x="138" y="15"/>
                        <a:pt x="141" y="16"/>
                        <a:pt x="141" y="16"/>
                      </a:cubicBezTo>
                      <a:cubicBezTo>
                        <a:pt x="142" y="13"/>
                        <a:pt x="142" y="13"/>
                        <a:pt x="142" y="13"/>
                      </a:cubicBezTo>
                      <a:cubicBezTo>
                        <a:pt x="142" y="13"/>
                        <a:pt x="140" y="12"/>
                        <a:pt x="13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2" name="Freeform 62"/>
                <p:cNvSpPr>
                  <a:spLocks noEditPoints="1"/>
                </p:cNvSpPr>
                <p:nvPr/>
              </p:nvSpPr>
              <p:spPr bwMode="auto">
                <a:xfrm>
                  <a:off x="7430" y="6292"/>
                  <a:ext cx="73" cy="81"/>
                </a:xfrm>
                <a:custGeom>
                  <a:avLst/>
                  <a:gdLst>
                    <a:gd name="T0" fmla="*/ 13 w 14"/>
                    <a:gd name="T1" fmla="*/ 10 h 15"/>
                    <a:gd name="T2" fmla="*/ 9 w 14"/>
                    <a:gd name="T3" fmla="*/ 1 h 15"/>
                    <a:gd name="T4" fmla="*/ 1 w 14"/>
                    <a:gd name="T5" fmla="*/ 5 h 15"/>
                    <a:gd name="T6" fmla="*/ 5 w 14"/>
                    <a:gd name="T7" fmla="*/ 13 h 15"/>
                    <a:gd name="T8" fmla="*/ 13 w 14"/>
                    <a:gd name="T9" fmla="*/ 10 h 15"/>
                    <a:gd name="T10" fmla="*/ 10 w 14"/>
                    <a:gd name="T11" fmla="*/ 9 h 15"/>
                    <a:gd name="T12" fmla="*/ 6 w 14"/>
                    <a:gd name="T13" fmla="*/ 10 h 15"/>
                    <a:gd name="T14" fmla="*/ 4 w 14"/>
                    <a:gd name="T15" fmla="*/ 6 h 15"/>
                    <a:gd name="T16" fmla="*/ 8 w 14"/>
                    <a:gd name="T17" fmla="*/ 5 h 15"/>
                    <a:gd name="T18" fmla="*/ 10 w 14"/>
                    <a:gd name="T19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3" y="10"/>
                      </a:moveTo>
                      <a:cubicBezTo>
                        <a:pt x="14" y="6"/>
                        <a:pt x="13" y="3"/>
                        <a:pt x="9" y="1"/>
                      </a:cubicBezTo>
                      <a:cubicBezTo>
                        <a:pt x="6" y="0"/>
                        <a:pt x="2" y="2"/>
                        <a:pt x="1" y="5"/>
                      </a:cubicBezTo>
                      <a:cubicBezTo>
                        <a:pt x="0" y="8"/>
                        <a:pt x="1" y="12"/>
                        <a:pt x="5" y="13"/>
                      </a:cubicBezTo>
                      <a:cubicBezTo>
                        <a:pt x="8" y="15"/>
                        <a:pt x="12" y="13"/>
                        <a:pt x="13" y="10"/>
                      </a:cubicBezTo>
                      <a:close/>
                      <a:moveTo>
                        <a:pt x="10" y="9"/>
                      </a:move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4" y="10"/>
                        <a:pt x="4" y="8"/>
                        <a:pt x="4" y="6"/>
                      </a:cubicBezTo>
                      <a:cubicBezTo>
                        <a:pt x="5" y="5"/>
                        <a:pt x="7" y="4"/>
                        <a:pt x="8" y="5"/>
                      </a:cubicBezTo>
                      <a:cubicBezTo>
                        <a:pt x="9" y="5"/>
                        <a:pt x="10" y="7"/>
                        <a:pt x="1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3" name="Freeform 63"/>
                <p:cNvSpPr/>
                <p:nvPr/>
              </p:nvSpPr>
              <p:spPr bwMode="auto">
                <a:xfrm>
                  <a:off x="6977" y="6256"/>
                  <a:ext cx="979" cy="161"/>
                </a:xfrm>
                <a:custGeom>
                  <a:avLst/>
                  <a:gdLst>
                    <a:gd name="T0" fmla="*/ 185 w 185"/>
                    <a:gd name="T1" fmla="*/ 4 h 30"/>
                    <a:gd name="T2" fmla="*/ 177 w 185"/>
                    <a:gd name="T3" fmla="*/ 4 h 30"/>
                    <a:gd name="T4" fmla="*/ 155 w 185"/>
                    <a:gd name="T5" fmla="*/ 5 h 30"/>
                    <a:gd name="T6" fmla="*/ 125 w 185"/>
                    <a:gd name="T7" fmla="*/ 12 h 30"/>
                    <a:gd name="T8" fmla="*/ 92 w 185"/>
                    <a:gd name="T9" fmla="*/ 24 h 30"/>
                    <a:gd name="T10" fmla="*/ 28 w 185"/>
                    <a:gd name="T11" fmla="*/ 28 h 30"/>
                    <a:gd name="T12" fmla="*/ 7 w 185"/>
                    <a:gd name="T13" fmla="*/ 25 h 30"/>
                    <a:gd name="T14" fmla="*/ 2 w 185"/>
                    <a:gd name="T15" fmla="*/ 23 h 30"/>
                    <a:gd name="T16" fmla="*/ 0 w 185"/>
                    <a:gd name="T17" fmla="*/ 22 h 30"/>
                    <a:gd name="T18" fmla="*/ 1 w 185"/>
                    <a:gd name="T19" fmla="*/ 19 h 30"/>
                    <a:gd name="T20" fmla="*/ 3 w 185"/>
                    <a:gd name="T21" fmla="*/ 20 h 30"/>
                    <a:gd name="T22" fmla="*/ 8 w 185"/>
                    <a:gd name="T23" fmla="*/ 21 h 30"/>
                    <a:gd name="T24" fmla="*/ 29 w 185"/>
                    <a:gd name="T25" fmla="*/ 25 h 30"/>
                    <a:gd name="T26" fmla="*/ 91 w 185"/>
                    <a:gd name="T27" fmla="*/ 20 h 30"/>
                    <a:gd name="T28" fmla="*/ 123 w 185"/>
                    <a:gd name="T29" fmla="*/ 8 h 30"/>
                    <a:gd name="T30" fmla="*/ 154 w 185"/>
                    <a:gd name="T31" fmla="*/ 1 h 30"/>
                    <a:gd name="T32" fmla="*/ 177 w 185"/>
                    <a:gd name="T33" fmla="*/ 0 h 30"/>
                    <a:gd name="T34" fmla="*/ 185 w 185"/>
                    <a:gd name="T35" fmla="*/ 1 h 30"/>
                    <a:gd name="T36" fmla="*/ 185 w 185"/>
                    <a:gd name="T37" fmla="*/ 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5" h="30">
                      <a:moveTo>
                        <a:pt x="185" y="4"/>
                      </a:moveTo>
                      <a:cubicBezTo>
                        <a:pt x="185" y="4"/>
                        <a:pt x="182" y="4"/>
                        <a:pt x="177" y="4"/>
                      </a:cubicBezTo>
                      <a:cubicBezTo>
                        <a:pt x="171" y="4"/>
                        <a:pt x="164" y="4"/>
                        <a:pt x="155" y="5"/>
                      </a:cubicBezTo>
                      <a:cubicBezTo>
                        <a:pt x="146" y="6"/>
                        <a:pt x="135" y="8"/>
                        <a:pt x="125" y="12"/>
                      </a:cubicBezTo>
                      <a:cubicBezTo>
                        <a:pt x="114" y="15"/>
                        <a:pt x="103" y="21"/>
                        <a:pt x="92" y="24"/>
                      </a:cubicBezTo>
                      <a:cubicBezTo>
                        <a:pt x="70" y="30"/>
                        <a:pt x="46" y="30"/>
                        <a:pt x="28" y="28"/>
                      </a:cubicBezTo>
                      <a:cubicBezTo>
                        <a:pt x="19" y="27"/>
                        <a:pt x="12" y="26"/>
                        <a:pt x="7" y="25"/>
                      </a:cubicBezTo>
                      <a:cubicBezTo>
                        <a:pt x="5" y="24"/>
                        <a:pt x="3" y="23"/>
                        <a:pt x="2" y="23"/>
                      </a:cubicBezTo>
                      <a:cubicBezTo>
                        <a:pt x="0" y="23"/>
                        <a:pt x="0" y="22"/>
                        <a:pt x="0" y="22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2" y="19"/>
                        <a:pt x="3" y="20"/>
                      </a:cubicBezTo>
                      <a:cubicBezTo>
                        <a:pt x="4" y="20"/>
                        <a:pt x="6" y="21"/>
                        <a:pt x="8" y="21"/>
                      </a:cubicBezTo>
                      <a:cubicBezTo>
                        <a:pt x="13" y="23"/>
                        <a:pt x="20" y="24"/>
                        <a:pt x="29" y="25"/>
                      </a:cubicBezTo>
                      <a:cubicBezTo>
                        <a:pt x="46" y="26"/>
                        <a:pt x="69" y="27"/>
                        <a:pt x="91" y="20"/>
                      </a:cubicBezTo>
                      <a:cubicBezTo>
                        <a:pt x="102" y="17"/>
                        <a:pt x="112" y="12"/>
                        <a:pt x="123" y="8"/>
                      </a:cubicBezTo>
                      <a:cubicBezTo>
                        <a:pt x="134" y="5"/>
                        <a:pt x="145" y="2"/>
                        <a:pt x="154" y="1"/>
                      </a:cubicBezTo>
                      <a:cubicBezTo>
                        <a:pt x="164" y="0"/>
                        <a:pt x="171" y="0"/>
                        <a:pt x="177" y="0"/>
                      </a:cubicBezTo>
                      <a:cubicBezTo>
                        <a:pt x="182" y="0"/>
                        <a:pt x="185" y="1"/>
                        <a:pt x="185" y="1"/>
                      </a:cubicBezTo>
                      <a:lnTo>
                        <a:pt x="18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4" name="Freeform 64"/>
                <p:cNvSpPr/>
                <p:nvPr/>
              </p:nvSpPr>
              <p:spPr bwMode="auto">
                <a:xfrm>
                  <a:off x="8510" y="6313"/>
                  <a:ext cx="2033" cy="159"/>
                </a:xfrm>
                <a:custGeom>
                  <a:avLst/>
                  <a:gdLst>
                    <a:gd name="T0" fmla="*/ 384 w 384"/>
                    <a:gd name="T1" fmla="*/ 29 h 30"/>
                    <a:gd name="T2" fmla="*/ 380 w 384"/>
                    <a:gd name="T3" fmla="*/ 29 h 30"/>
                    <a:gd name="T4" fmla="*/ 374 w 384"/>
                    <a:gd name="T5" fmla="*/ 30 h 30"/>
                    <a:gd name="T6" fmla="*/ 367 w 384"/>
                    <a:gd name="T7" fmla="*/ 29 h 30"/>
                    <a:gd name="T8" fmla="*/ 357 w 384"/>
                    <a:gd name="T9" fmla="*/ 29 h 30"/>
                    <a:gd name="T10" fmla="*/ 352 w 384"/>
                    <a:gd name="T11" fmla="*/ 28 h 30"/>
                    <a:gd name="T12" fmla="*/ 346 w 384"/>
                    <a:gd name="T13" fmla="*/ 28 h 30"/>
                    <a:gd name="T14" fmla="*/ 320 w 384"/>
                    <a:gd name="T15" fmla="*/ 21 h 30"/>
                    <a:gd name="T16" fmla="*/ 292 w 384"/>
                    <a:gd name="T17" fmla="*/ 11 h 30"/>
                    <a:gd name="T18" fmla="*/ 262 w 384"/>
                    <a:gd name="T19" fmla="*/ 5 h 30"/>
                    <a:gd name="T20" fmla="*/ 228 w 384"/>
                    <a:gd name="T21" fmla="*/ 5 h 30"/>
                    <a:gd name="T22" fmla="*/ 195 w 384"/>
                    <a:gd name="T23" fmla="*/ 13 h 30"/>
                    <a:gd name="T24" fmla="*/ 159 w 384"/>
                    <a:gd name="T25" fmla="*/ 25 h 30"/>
                    <a:gd name="T26" fmla="*/ 122 w 384"/>
                    <a:gd name="T27" fmla="*/ 30 h 30"/>
                    <a:gd name="T28" fmla="*/ 87 w 384"/>
                    <a:gd name="T29" fmla="*/ 27 h 30"/>
                    <a:gd name="T30" fmla="*/ 56 w 384"/>
                    <a:gd name="T31" fmla="*/ 18 h 30"/>
                    <a:gd name="T32" fmla="*/ 33 w 384"/>
                    <a:gd name="T33" fmla="*/ 10 h 30"/>
                    <a:gd name="T34" fmla="*/ 16 w 384"/>
                    <a:gd name="T35" fmla="*/ 6 h 30"/>
                    <a:gd name="T36" fmla="*/ 4 w 384"/>
                    <a:gd name="T37" fmla="*/ 5 h 30"/>
                    <a:gd name="T38" fmla="*/ 0 w 384"/>
                    <a:gd name="T39" fmla="*/ 4 h 30"/>
                    <a:gd name="T40" fmla="*/ 0 w 384"/>
                    <a:gd name="T41" fmla="*/ 1 h 30"/>
                    <a:gd name="T42" fmla="*/ 4 w 384"/>
                    <a:gd name="T43" fmla="*/ 1 h 30"/>
                    <a:gd name="T44" fmla="*/ 16 w 384"/>
                    <a:gd name="T45" fmla="*/ 2 h 30"/>
                    <a:gd name="T46" fmla="*/ 34 w 384"/>
                    <a:gd name="T47" fmla="*/ 6 h 30"/>
                    <a:gd name="T48" fmla="*/ 57 w 384"/>
                    <a:gd name="T49" fmla="*/ 15 h 30"/>
                    <a:gd name="T50" fmla="*/ 87 w 384"/>
                    <a:gd name="T51" fmla="*/ 23 h 30"/>
                    <a:gd name="T52" fmla="*/ 122 w 384"/>
                    <a:gd name="T53" fmla="*/ 26 h 30"/>
                    <a:gd name="T54" fmla="*/ 159 w 384"/>
                    <a:gd name="T55" fmla="*/ 22 h 30"/>
                    <a:gd name="T56" fmla="*/ 194 w 384"/>
                    <a:gd name="T57" fmla="*/ 9 h 30"/>
                    <a:gd name="T58" fmla="*/ 228 w 384"/>
                    <a:gd name="T59" fmla="*/ 1 h 30"/>
                    <a:gd name="T60" fmla="*/ 262 w 384"/>
                    <a:gd name="T61" fmla="*/ 1 h 30"/>
                    <a:gd name="T62" fmla="*/ 293 w 384"/>
                    <a:gd name="T63" fmla="*/ 7 h 30"/>
                    <a:gd name="T64" fmla="*/ 321 w 384"/>
                    <a:gd name="T65" fmla="*/ 18 h 30"/>
                    <a:gd name="T66" fmla="*/ 367 w 384"/>
                    <a:gd name="T67" fmla="*/ 26 h 30"/>
                    <a:gd name="T68" fmla="*/ 374 w 384"/>
                    <a:gd name="T69" fmla="*/ 26 h 30"/>
                    <a:gd name="T70" fmla="*/ 380 w 384"/>
                    <a:gd name="T71" fmla="*/ 26 h 30"/>
                    <a:gd name="T72" fmla="*/ 384 w 384"/>
                    <a:gd name="T73" fmla="*/ 26 h 30"/>
                    <a:gd name="T74" fmla="*/ 384 w 384"/>
                    <a:gd name="T7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" h="30">
                      <a:moveTo>
                        <a:pt x="384" y="29"/>
                      </a:moveTo>
                      <a:cubicBezTo>
                        <a:pt x="384" y="29"/>
                        <a:pt x="383" y="29"/>
                        <a:pt x="380" y="29"/>
                      </a:cubicBezTo>
                      <a:cubicBezTo>
                        <a:pt x="378" y="30"/>
                        <a:pt x="376" y="30"/>
                        <a:pt x="374" y="30"/>
                      </a:cubicBezTo>
                      <a:cubicBezTo>
                        <a:pt x="372" y="30"/>
                        <a:pt x="369" y="29"/>
                        <a:pt x="367" y="29"/>
                      </a:cubicBezTo>
                      <a:cubicBezTo>
                        <a:pt x="364" y="29"/>
                        <a:pt x="361" y="29"/>
                        <a:pt x="357" y="29"/>
                      </a:cubicBezTo>
                      <a:cubicBezTo>
                        <a:pt x="355" y="29"/>
                        <a:pt x="354" y="29"/>
                        <a:pt x="352" y="28"/>
                      </a:cubicBezTo>
                      <a:cubicBezTo>
                        <a:pt x="350" y="28"/>
                        <a:pt x="348" y="28"/>
                        <a:pt x="346" y="28"/>
                      </a:cubicBezTo>
                      <a:cubicBezTo>
                        <a:pt x="338" y="26"/>
                        <a:pt x="329" y="24"/>
                        <a:pt x="320" y="21"/>
                      </a:cubicBezTo>
                      <a:cubicBezTo>
                        <a:pt x="310" y="18"/>
                        <a:pt x="301" y="14"/>
                        <a:pt x="292" y="11"/>
                      </a:cubicBezTo>
                      <a:cubicBezTo>
                        <a:pt x="283" y="7"/>
                        <a:pt x="273" y="6"/>
                        <a:pt x="262" y="5"/>
                      </a:cubicBezTo>
                      <a:cubicBezTo>
                        <a:pt x="251" y="4"/>
                        <a:pt x="240" y="4"/>
                        <a:pt x="228" y="5"/>
                      </a:cubicBezTo>
                      <a:cubicBezTo>
                        <a:pt x="217" y="6"/>
                        <a:pt x="206" y="9"/>
                        <a:pt x="195" y="13"/>
                      </a:cubicBezTo>
                      <a:cubicBezTo>
                        <a:pt x="184" y="17"/>
                        <a:pt x="172" y="22"/>
                        <a:pt x="159" y="25"/>
                      </a:cubicBezTo>
                      <a:cubicBezTo>
                        <a:pt x="147" y="28"/>
                        <a:pt x="134" y="29"/>
                        <a:pt x="122" y="30"/>
                      </a:cubicBezTo>
                      <a:cubicBezTo>
                        <a:pt x="110" y="30"/>
                        <a:pt x="98" y="29"/>
                        <a:pt x="87" y="27"/>
                      </a:cubicBezTo>
                      <a:cubicBezTo>
                        <a:pt x="75" y="25"/>
                        <a:pt x="65" y="22"/>
                        <a:pt x="56" y="18"/>
                      </a:cubicBezTo>
                      <a:cubicBezTo>
                        <a:pt x="47" y="15"/>
                        <a:pt x="40" y="12"/>
                        <a:pt x="33" y="10"/>
                      </a:cubicBezTo>
                      <a:cubicBezTo>
                        <a:pt x="27" y="8"/>
                        <a:pt x="21" y="6"/>
                        <a:pt x="16" y="6"/>
                      </a:cubicBezTo>
                      <a:cubicBezTo>
                        <a:pt x="11" y="5"/>
                        <a:pt x="7" y="5"/>
                        <a:pt x="4" y="5"/>
                      </a:cubicBezTo>
                      <a:cubicBezTo>
                        <a:pt x="2" y="4"/>
                        <a:pt x="0" y="4"/>
                        <a:pt x="0" y="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2" y="1"/>
                        <a:pt x="4" y="1"/>
                      </a:cubicBezTo>
                      <a:cubicBezTo>
                        <a:pt x="7" y="1"/>
                        <a:pt x="11" y="1"/>
                        <a:pt x="16" y="2"/>
                      </a:cubicBezTo>
                      <a:cubicBezTo>
                        <a:pt x="21" y="3"/>
                        <a:pt x="27" y="4"/>
                        <a:pt x="34" y="6"/>
                      </a:cubicBezTo>
                      <a:cubicBezTo>
                        <a:pt x="41" y="8"/>
                        <a:pt x="49" y="11"/>
                        <a:pt x="57" y="15"/>
                      </a:cubicBezTo>
                      <a:cubicBezTo>
                        <a:pt x="66" y="18"/>
                        <a:pt x="76" y="22"/>
                        <a:pt x="87" y="23"/>
                      </a:cubicBezTo>
                      <a:cubicBezTo>
                        <a:pt x="98" y="25"/>
                        <a:pt x="110" y="26"/>
                        <a:pt x="122" y="26"/>
                      </a:cubicBezTo>
                      <a:cubicBezTo>
                        <a:pt x="134" y="26"/>
                        <a:pt x="146" y="25"/>
                        <a:pt x="159" y="22"/>
                      </a:cubicBezTo>
                      <a:cubicBezTo>
                        <a:pt x="171" y="19"/>
                        <a:pt x="183" y="14"/>
                        <a:pt x="194" y="9"/>
                      </a:cubicBezTo>
                      <a:cubicBezTo>
                        <a:pt x="205" y="5"/>
                        <a:pt x="216" y="2"/>
                        <a:pt x="228" y="1"/>
                      </a:cubicBezTo>
                      <a:cubicBezTo>
                        <a:pt x="239" y="0"/>
                        <a:pt x="251" y="0"/>
                        <a:pt x="262" y="1"/>
                      </a:cubicBezTo>
                      <a:cubicBezTo>
                        <a:pt x="273" y="2"/>
                        <a:pt x="284" y="4"/>
                        <a:pt x="293" y="7"/>
                      </a:cubicBezTo>
                      <a:cubicBezTo>
                        <a:pt x="303" y="10"/>
                        <a:pt x="312" y="14"/>
                        <a:pt x="321" y="18"/>
                      </a:cubicBezTo>
                      <a:cubicBezTo>
                        <a:pt x="339" y="24"/>
                        <a:pt x="356" y="25"/>
                        <a:pt x="367" y="26"/>
                      </a:cubicBezTo>
                      <a:cubicBezTo>
                        <a:pt x="369" y="26"/>
                        <a:pt x="372" y="26"/>
                        <a:pt x="374" y="26"/>
                      </a:cubicBezTo>
                      <a:cubicBezTo>
                        <a:pt x="376" y="26"/>
                        <a:pt x="378" y="26"/>
                        <a:pt x="380" y="26"/>
                      </a:cubicBezTo>
                      <a:cubicBezTo>
                        <a:pt x="383" y="26"/>
                        <a:pt x="384" y="26"/>
                        <a:pt x="384" y="26"/>
                      </a:cubicBezTo>
                      <a:lnTo>
                        <a:pt x="384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5" name="Freeform 65"/>
                <p:cNvSpPr/>
                <p:nvPr/>
              </p:nvSpPr>
              <p:spPr bwMode="auto">
                <a:xfrm>
                  <a:off x="8516" y="6250"/>
                  <a:ext cx="947" cy="155"/>
                </a:xfrm>
                <a:custGeom>
                  <a:avLst/>
                  <a:gdLst>
                    <a:gd name="T0" fmla="*/ 179 w 179"/>
                    <a:gd name="T1" fmla="*/ 17 h 29"/>
                    <a:gd name="T2" fmla="*/ 171 w 179"/>
                    <a:gd name="T3" fmla="*/ 20 h 29"/>
                    <a:gd name="T4" fmla="*/ 151 w 179"/>
                    <a:gd name="T5" fmla="*/ 25 h 29"/>
                    <a:gd name="T6" fmla="*/ 122 w 179"/>
                    <a:gd name="T7" fmla="*/ 28 h 29"/>
                    <a:gd name="T8" fmla="*/ 89 w 179"/>
                    <a:gd name="T9" fmla="*/ 26 h 29"/>
                    <a:gd name="T10" fmla="*/ 57 w 179"/>
                    <a:gd name="T11" fmla="*/ 17 h 29"/>
                    <a:gd name="T12" fmla="*/ 29 w 179"/>
                    <a:gd name="T13" fmla="*/ 7 h 29"/>
                    <a:gd name="T14" fmla="*/ 17 w 179"/>
                    <a:gd name="T15" fmla="*/ 5 h 29"/>
                    <a:gd name="T16" fmla="*/ 8 w 179"/>
                    <a:gd name="T17" fmla="*/ 4 h 29"/>
                    <a:gd name="T18" fmla="*/ 2 w 179"/>
                    <a:gd name="T19" fmla="*/ 3 h 29"/>
                    <a:gd name="T20" fmla="*/ 0 w 179"/>
                    <a:gd name="T21" fmla="*/ 3 h 29"/>
                    <a:gd name="T22" fmla="*/ 0 w 179"/>
                    <a:gd name="T23" fmla="*/ 0 h 29"/>
                    <a:gd name="T24" fmla="*/ 2 w 179"/>
                    <a:gd name="T25" fmla="*/ 0 h 29"/>
                    <a:gd name="T26" fmla="*/ 8 w 179"/>
                    <a:gd name="T27" fmla="*/ 0 h 29"/>
                    <a:gd name="T28" fmla="*/ 17 w 179"/>
                    <a:gd name="T29" fmla="*/ 1 h 29"/>
                    <a:gd name="T30" fmla="*/ 30 w 179"/>
                    <a:gd name="T31" fmla="*/ 4 h 29"/>
                    <a:gd name="T32" fmla="*/ 58 w 179"/>
                    <a:gd name="T33" fmla="*/ 13 h 29"/>
                    <a:gd name="T34" fmla="*/ 90 w 179"/>
                    <a:gd name="T35" fmla="*/ 23 h 29"/>
                    <a:gd name="T36" fmla="*/ 122 w 179"/>
                    <a:gd name="T37" fmla="*/ 25 h 29"/>
                    <a:gd name="T38" fmla="*/ 151 w 179"/>
                    <a:gd name="T39" fmla="*/ 22 h 29"/>
                    <a:gd name="T40" fmla="*/ 170 w 179"/>
                    <a:gd name="T41" fmla="*/ 16 h 29"/>
                    <a:gd name="T42" fmla="*/ 177 w 179"/>
                    <a:gd name="T43" fmla="*/ 13 h 29"/>
                    <a:gd name="T44" fmla="*/ 179 w 179"/>
                    <a:gd name="T45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9" h="29">
                      <a:moveTo>
                        <a:pt x="179" y="17"/>
                      </a:moveTo>
                      <a:cubicBezTo>
                        <a:pt x="179" y="17"/>
                        <a:pt x="176" y="18"/>
                        <a:pt x="171" y="20"/>
                      </a:cubicBezTo>
                      <a:cubicBezTo>
                        <a:pt x="167" y="21"/>
                        <a:pt x="160" y="24"/>
                        <a:pt x="151" y="25"/>
                      </a:cubicBezTo>
                      <a:cubicBezTo>
                        <a:pt x="143" y="27"/>
                        <a:pt x="133" y="28"/>
                        <a:pt x="122" y="28"/>
                      </a:cubicBezTo>
                      <a:cubicBezTo>
                        <a:pt x="112" y="29"/>
                        <a:pt x="100" y="28"/>
                        <a:pt x="89" y="26"/>
                      </a:cubicBezTo>
                      <a:cubicBezTo>
                        <a:pt x="78" y="25"/>
                        <a:pt x="67" y="21"/>
                        <a:pt x="57" y="17"/>
                      </a:cubicBezTo>
                      <a:cubicBezTo>
                        <a:pt x="47" y="13"/>
                        <a:pt x="37" y="9"/>
                        <a:pt x="29" y="7"/>
                      </a:cubicBezTo>
                      <a:cubicBezTo>
                        <a:pt x="24" y="6"/>
                        <a:pt x="20" y="5"/>
                        <a:pt x="17" y="5"/>
                      </a:cubicBezTo>
                      <a:cubicBezTo>
                        <a:pt x="13" y="4"/>
                        <a:pt x="10" y="4"/>
                        <a:pt x="8" y="4"/>
                      </a:cubicBezTo>
                      <a:cubicBezTo>
                        <a:pt x="5" y="4"/>
                        <a:pt x="3" y="3"/>
                        <a:pt x="2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" y="0"/>
                        <a:pt x="5" y="0"/>
                        <a:pt x="8" y="0"/>
                      </a:cubicBezTo>
                      <a:cubicBezTo>
                        <a:pt x="11" y="0"/>
                        <a:pt x="14" y="1"/>
                        <a:pt x="17" y="1"/>
                      </a:cubicBezTo>
                      <a:cubicBezTo>
                        <a:pt x="21" y="2"/>
                        <a:pt x="25" y="3"/>
                        <a:pt x="30" y="4"/>
                      </a:cubicBezTo>
                      <a:cubicBezTo>
                        <a:pt x="39" y="6"/>
                        <a:pt x="49" y="9"/>
                        <a:pt x="58" y="13"/>
                      </a:cubicBezTo>
                      <a:cubicBezTo>
                        <a:pt x="68" y="17"/>
                        <a:pt x="79" y="21"/>
                        <a:pt x="90" y="23"/>
                      </a:cubicBezTo>
                      <a:cubicBezTo>
                        <a:pt x="101" y="25"/>
                        <a:pt x="112" y="25"/>
                        <a:pt x="122" y="25"/>
                      </a:cubicBezTo>
                      <a:cubicBezTo>
                        <a:pt x="133" y="25"/>
                        <a:pt x="143" y="23"/>
                        <a:pt x="151" y="22"/>
                      </a:cubicBezTo>
                      <a:cubicBezTo>
                        <a:pt x="159" y="20"/>
                        <a:pt x="165" y="18"/>
                        <a:pt x="170" y="16"/>
                      </a:cubicBezTo>
                      <a:cubicBezTo>
                        <a:pt x="175" y="15"/>
                        <a:pt x="177" y="13"/>
                        <a:pt x="177" y="13"/>
                      </a:cubicBezTo>
                      <a:lnTo>
                        <a:pt x="179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6" name="Freeform 66"/>
                <p:cNvSpPr>
                  <a:spLocks noEditPoints="1"/>
                </p:cNvSpPr>
                <p:nvPr/>
              </p:nvSpPr>
              <p:spPr bwMode="auto">
                <a:xfrm>
                  <a:off x="9442" y="6282"/>
                  <a:ext cx="79" cy="79"/>
                </a:xfrm>
                <a:custGeom>
                  <a:avLst/>
                  <a:gdLst>
                    <a:gd name="T0" fmla="*/ 14 w 15"/>
                    <a:gd name="T1" fmla="*/ 5 h 15"/>
                    <a:gd name="T2" fmla="*/ 5 w 15"/>
                    <a:gd name="T3" fmla="*/ 2 h 15"/>
                    <a:gd name="T4" fmla="*/ 1 w 15"/>
                    <a:gd name="T5" fmla="*/ 10 h 15"/>
                    <a:gd name="T6" fmla="*/ 10 w 15"/>
                    <a:gd name="T7" fmla="*/ 14 h 15"/>
                    <a:gd name="T8" fmla="*/ 14 w 15"/>
                    <a:gd name="T9" fmla="*/ 5 h 15"/>
                    <a:gd name="T10" fmla="*/ 10 w 15"/>
                    <a:gd name="T11" fmla="*/ 7 h 15"/>
                    <a:gd name="T12" fmla="*/ 8 w 15"/>
                    <a:gd name="T13" fmla="*/ 10 h 15"/>
                    <a:gd name="T14" fmla="*/ 5 w 15"/>
                    <a:gd name="T15" fmla="*/ 9 h 15"/>
                    <a:gd name="T16" fmla="*/ 6 w 15"/>
                    <a:gd name="T17" fmla="*/ 5 h 15"/>
                    <a:gd name="T18" fmla="*/ 10 w 15"/>
                    <a:gd name="T1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4" y="5"/>
                      </a:moveTo>
                      <a:cubicBezTo>
                        <a:pt x="12" y="2"/>
                        <a:pt x="8" y="0"/>
                        <a:pt x="5" y="2"/>
                      </a:cubicBezTo>
                      <a:cubicBezTo>
                        <a:pt x="2" y="3"/>
                        <a:pt x="0" y="7"/>
                        <a:pt x="1" y="10"/>
                      </a:cubicBezTo>
                      <a:cubicBezTo>
                        <a:pt x="3" y="13"/>
                        <a:pt x="6" y="15"/>
                        <a:pt x="10" y="14"/>
                      </a:cubicBezTo>
                      <a:cubicBezTo>
                        <a:pt x="13" y="12"/>
                        <a:pt x="15" y="9"/>
                        <a:pt x="14" y="5"/>
                      </a:cubicBezTo>
                      <a:close/>
                      <a:moveTo>
                        <a:pt x="10" y="7"/>
                      </a:moveTo>
                      <a:cubicBezTo>
                        <a:pt x="11" y="8"/>
                        <a:pt x="10" y="10"/>
                        <a:pt x="8" y="10"/>
                      </a:cubicBezTo>
                      <a:cubicBezTo>
                        <a:pt x="7" y="11"/>
                        <a:pt x="5" y="10"/>
                        <a:pt x="5" y="9"/>
                      </a:cubicBezTo>
                      <a:cubicBezTo>
                        <a:pt x="4" y="7"/>
                        <a:pt x="5" y="6"/>
                        <a:pt x="6" y="5"/>
                      </a:cubicBezTo>
                      <a:cubicBezTo>
                        <a:pt x="8" y="5"/>
                        <a:pt x="9" y="5"/>
                        <a:pt x="1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7" name="Freeform 67"/>
                <p:cNvSpPr/>
                <p:nvPr/>
              </p:nvSpPr>
              <p:spPr bwMode="auto">
                <a:xfrm>
                  <a:off x="9543" y="6244"/>
                  <a:ext cx="995" cy="155"/>
                </a:xfrm>
                <a:custGeom>
                  <a:avLst/>
                  <a:gdLst>
                    <a:gd name="T0" fmla="*/ 188 w 188"/>
                    <a:gd name="T1" fmla="*/ 29 h 29"/>
                    <a:gd name="T2" fmla="*/ 180 w 188"/>
                    <a:gd name="T3" fmla="*/ 29 h 29"/>
                    <a:gd name="T4" fmla="*/ 159 w 188"/>
                    <a:gd name="T5" fmla="*/ 28 h 29"/>
                    <a:gd name="T6" fmla="*/ 130 w 188"/>
                    <a:gd name="T7" fmla="*/ 22 h 29"/>
                    <a:gd name="T8" fmla="*/ 97 w 188"/>
                    <a:gd name="T9" fmla="*/ 10 h 29"/>
                    <a:gd name="T10" fmla="*/ 31 w 188"/>
                    <a:gd name="T11" fmla="*/ 5 h 29"/>
                    <a:gd name="T12" fmla="*/ 9 w 188"/>
                    <a:gd name="T13" fmla="*/ 9 h 29"/>
                    <a:gd name="T14" fmla="*/ 3 w 188"/>
                    <a:gd name="T15" fmla="*/ 11 h 29"/>
                    <a:gd name="T16" fmla="*/ 1 w 188"/>
                    <a:gd name="T17" fmla="*/ 11 h 29"/>
                    <a:gd name="T18" fmla="*/ 0 w 188"/>
                    <a:gd name="T19" fmla="*/ 8 h 29"/>
                    <a:gd name="T20" fmla="*/ 2 w 188"/>
                    <a:gd name="T21" fmla="*/ 7 h 29"/>
                    <a:gd name="T22" fmla="*/ 8 w 188"/>
                    <a:gd name="T23" fmla="*/ 5 h 29"/>
                    <a:gd name="T24" fmla="*/ 31 w 188"/>
                    <a:gd name="T25" fmla="*/ 1 h 29"/>
                    <a:gd name="T26" fmla="*/ 62 w 188"/>
                    <a:gd name="T27" fmla="*/ 1 h 29"/>
                    <a:gd name="T28" fmla="*/ 98 w 188"/>
                    <a:gd name="T29" fmla="*/ 6 h 29"/>
                    <a:gd name="T30" fmla="*/ 131 w 188"/>
                    <a:gd name="T31" fmla="*/ 18 h 29"/>
                    <a:gd name="T32" fmla="*/ 159 w 188"/>
                    <a:gd name="T33" fmla="*/ 25 h 29"/>
                    <a:gd name="T34" fmla="*/ 180 w 188"/>
                    <a:gd name="T35" fmla="*/ 26 h 29"/>
                    <a:gd name="T36" fmla="*/ 188 w 188"/>
                    <a:gd name="T37" fmla="*/ 26 h 29"/>
                    <a:gd name="T38" fmla="*/ 188 w 188"/>
                    <a:gd name="T3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8" h="29">
                      <a:moveTo>
                        <a:pt x="188" y="29"/>
                      </a:moveTo>
                      <a:cubicBezTo>
                        <a:pt x="188" y="29"/>
                        <a:pt x="185" y="29"/>
                        <a:pt x="180" y="29"/>
                      </a:cubicBezTo>
                      <a:cubicBezTo>
                        <a:pt x="175" y="29"/>
                        <a:pt x="168" y="29"/>
                        <a:pt x="159" y="28"/>
                      </a:cubicBezTo>
                      <a:cubicBezTo>
                        <a:pt x="150" y="27"/>
                        <a:pt x="140" y="25"/>
                        <a:pt x="130" y="22"/>
                      </a:cubicBezTo>
                      <a:cubicBezTo>
                        <a:pt x="119" y="18"/>
                        <a:pt x="108" y="13"/>
                        <a:pt x="97" y="10"/>
                      </a:cubicBezTo>
                      <a:cubicBezTo>
                        <a:pt x="73" y="3"/>
                        <a:pt x="49" y="3"/>
                        <a:pt x="31" y="5"/>
                      </a:cubicBezTo>
                      <a:cubicBezTo>
                        <a:pt x="22" y="6"/>
                        <a:pt x="14" y="7"/>
                        <a:pt x="9" y="9"/>
                      </a:cubicBezTo>
                      <a:cubicBezTo>
                        <a:pt x="7" y="10"/>
                        <a:pt x="5" y="10"/>
                        <a:pt x="3" y="11"/>
                      </a:cubicBezTo>
                      <a:cubicBezTo>
                        <a:pt x="2" y="11"/>
                        <a:pt x="1" y="11"/>
                        <a:pt x="1" y="1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2" y="7"/>
                      </a:cubicBezTo>
                      <a:cubicBezTo>
                        <a:pt x="4" y="7"/>
                        <a:pt x="6" y="6"/>
                        <a:pt x="8" y="5"/>
                      </a:cubicBezTo>
                      <a:cubicBezTo>
                        <a:pt x="14" y="4"/>
                        <a:pt x="21" y="2"/>
                        <a:pt x="31" y="1"/>
                      </a:cubicBezTo>
                      <a:cubicBezTo>
                        <a:pt x="40" y="0"/>
                        <a:pt x="50" y="0"/>
                        <a:pt x="62" y="1"/>
                      </a:cubicBezTo>
                      <a:cubicBezTo>
                        <a:pt x="73" y="1"/>
                        <a:pt x="86" y="3"/>
                        <a:pt x="98" y="6"/>
                      </a:cubicBezTo>
                      <a:cubicBezTo>
                        <a:pt x="110" y="10"/>
                        <a:pt x="121" y="15"/>
                        <a:pt x="131" y="18"/>
                      </a:cubicBezTo>
                      <a:cubicBezTo>
                        <a:pt x="141" y="22"/>
                        <a:pt x="151" y="24"/>
                        <a:pt x="159" y="25"/>
                      </a:cubicBezTo>
                      <a:cubicBezTo>
                        <a:pt x="168" y="26"/>
                        <a:pt x="175" y="26"/>
                        <a:pt x="180" y="26"/>
                      </a:cubicBezTo>
                      <a:cubicBezTo>
                        <a:pt x="185" y="26"/>
                        <a:pt x="188" y="26"/>
                        <a:pt x="188" y="26"/>
                      </a:cubicBezTo>
                      <a:lnTo>
                        <a:pt x="188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8" name="Freeform 68"/>
                <p:cNvSpPr/>
                <p:nvPr/>
              </p:nvSpPr>
              <p:spPr bwMode="auto">
                <a:xfrm>
                  <a:off x="10543" y="6288"/>
                  <a:ext cx="1995" cy="184"/>
                </a:xfrm>
                <a:custGeom>
                  <a:avLst/>
                  <a:gdLst>
                    <a:gd name="T0" fmla="*/ 375 w 377"/>
                    <a:gd name="T1" fmla="*/ 9 h 35"/>
                    <a:gd name="T2" fmla="*/ 375 w 377"/>
                    <a:gd name="T3" fmla="*/ 9 h 35"/>
                    <a:gd name="T4" fmla="*/ 372 w 377"/>
                    <a:gd name="T5" fmla="*/ 8 h 35"/>
                    <a:gd name="T6" fmla="*/ 361 w 377"/>
                    <a:gd name="T7" fmla="*/ 5 h 35"/>
                    <a:gd name="T8" fmla="*/ 358 w 377"/>
                    <a:gd name="T9" fmla="*/ 4 h 35"/>
                    <a:gd name="T10" fmla="*/ 354 w 377"/>
                    <a:gd name="T11" fmla="*/ 4 h 35"/>
                    <a:gd name="T12" fmla="*/ 350 w 377"/>
                    <a:gd name="T13" fmla="*/ 3 h 35"/>
                    <a:gd name="T14" fmla="*/ 345 w 377"/>
                    <a:gd name="T15" fmla="*/ 3 h 35"/>
                    <a:gd name="T16" fmla="*/ 325 w 377"/>
                    <a:gd name="T17" fmla="*/ 9 h 35"/>
                    <a:gd name="T18" fmla="*/ 298 w 377"/>
                    <a:gd name="T19" fmla="*/ 23 h 35"/>
                    <a:gd name="T20" fmla="*/ 264 w 377"/>
                    <a:gd name="T21" fmla="*/ 33 h 35"/>
                    <a:gd name="T22" fmla="*/ 259 w 377"/>
                    <a:gd name="T23" fmla="*/ 34 h 35"/>
                    <a:gd name="T24" fmla="*/ 254 w 377"/>
                    <a:gd name="T25" fmla="*/ 34 h 35"/>
                    <a:gd name="T26" fmla="*/ 244 w 377"/>
                    <a:gd name="T27" fmla="*/ 35 h 35"/>
                    <a:gd name="T28" fmla="*/ 235 w 377"/>
                    <a:gd name="T29" fmla="*/ 34 h 35"/>
                    <a:gd name="T30" fmla="*/ 226 w 377"/>
                    <a:gd name="T31" fmla="*/ 34 h 35"/>
                    <a:gd name="T32" fmla="*/ 206 w 377"/>
                    <a:gd name="T33" fmla="*/ 30 h 35"/>
                    <a:gd name="T34" fmla="*/ 187 w 377"/>
                    <a:gd name="T35" fmla="*/ 25 h 35"/>
                    <a:gd name="T36" fmla="*/ 154 w 377"/>
                    <a:gd name="T37" fmla="*/ 13 h 35"/>
                    <a:gd name="T38" fmla="*/ 121 w 377"/>
                    <a:gd name="T39" fmla="*/ 9 h 35"/>
                    <a:gd name="T40" fmla="*/ 90 w 377"/>
                    <a:gd name="T41" fmla="*/ 11 h 35"/>
                    <a:gd name="T42" fmla="*/ 63 w 377"/>
                    <a:gd name="T43" fmla="*/ 19 h 35"/>
                    <a:gd name="T44" fmla="*/ 39 w 377"/>
                    <a:gd name="T45" fmla="*/ 28 h 35"/>
                    <a:gd name="T46" fmla="*/ 18 w 377"/>
                    <a:gd name="T47" fmla="*/ 33 h 35"/>
                    <a:gd name="T48" fmla="*/ 5 w 377"/>
                    <a:gd name="T49" fmla="*/ 34 h 35"/>
                    <a:gd name="T50" fmla="*/ 0 w 377"/>
                    <a:gd name="T51" fmla="*/ 34 h 35"/>
                    <a:gd name="T52" fmla="*/ 0 w 377"/>
                    <a:gd name="T53" fmla="*/ 31 h 35"/>
                    <a:gd name="T54" fmla="*/ 5 w 377"/>
                    <a:gd name="T55" fmla="*/ 30 h 35"/>
                    <a:gd name="T56" fmla="*/ 18 w 377"/>
                    <a:gd name="T57" fmla="*/ 29 h 35"/>
                    <a:gd name="T58" fmla="*/ 38 w 377"/>
                    <a:gd name="T59" fmla="*/ 25 h 35"/>
                    <a:gd name="T60" fmla="*/ 62 w 377"/>
                    <a:gd name="T61" fmla="*/ 16 h 35"/>
                    <a:gd name="T62" fmla="*/ 89 w 377"/>
                    <a:gd name="T63" fmla="*/ 8 h 35"/>
                    <a:gd name="T64" fmla="*/ 121 w 377"/>
                    <a:gd name="T65" fmla="*/ 5 h 35"/>
                    <a:gd name="T66" fmla="*/ 155 w 377"/>
                    <a:gd name="T67" fmla="*/ 9 h 35"/>
                    <a:gd name="T68" fmla="*/ 189 w 377"/>
                    <a:gd name="T69" fmla="*/ 21 h 35"/>
                    <a:gd name="T70" fmla="*/ 207 w 377"/>
                    <a:gd name="T71" fmla="*/ 27 h 35"/>
                    <a:gd name="T72" fmla="*/ 226 w 377"/>
                    <a:gd name="T73" fmla="*/ 30 h 35"/>
                    <a:gd name="T74" fmla="*/ 235 w 377"/>
                    <a:gd name="T75" fmla="*/ 31 h 35"/>
                    <a:gd name="T76" fmla="*/ 244 w 377"/>
                    <a:gd name="T77" fmla="*/ 31 h 35"/>
                    <a:gd name="T78" fmla="*/ 254 w 377"/>
                    <a:gd name="T79" fmla="*/ 31 h 35"/>
                    <a:gd name="T80" fmla="*/ 258 w 377"/>
                    <a:gd name="T81" fmla="*/ 30 h 35"/>
                    <a:gd name="T82" fmla="*/ 263 w 377"/>
                    <a:gd name="T83" fmla="*/ 30 h 35"/>
                    <a:gd name="T84" fmla="*/ 297 w 377"/>
                    <a:gd name="T85" fmla="*/ 20 h 35"/>
                    <a:gd name="T86" fmla="*/ 323 w 377"/>
                    <a:gd name="T87" fmla="*/ 6 h 35"/>
                    <a:gd name="T88" fmla="*/ 345 w 377"/>
                    <a:gd name="T89" fmla="*/ 0 h 35"/>
                    <a:gd name="T90" fmla="*/ 350 w 377"/>
                    <a:gd name="T91" fmla="*/ 0 h 35"/>
                    <a:gd name="T92" fmla="*/ 354 w 377"/>
                    <a:gd name="T93" fmla="*/ 0 h 35"/>
                    <a:gd name="T94" fmla="*/ 358 w 377"/>
                    <a:gd name="T95" fmla="*/ 0 h 35"/>
                    <a:gd name="T96" fmla="*/ 362 w 377"/>
                    <a:gd name="T97" fmla="*/ 1 h 35"/>
                    <a:gd name="T98" fmla="*/ 373 w 377"/>
                    <a:gd name="T99" fmla="*/ 5 h 35"/>
                    <a:gd name="T100" fmla="*/ 376 w 377"/>
                    <a:gd name="T101" fmla="*/ 6 h 35"/>
                    <a:gd name="T102" fmla="*/ 377 w 377"/>
                    <a:gd name="T103" fmla="*/ 6 h 35"/>
                    <a:gd name="T104" fmla="*/ 375 w 377"/>
                    <a:gd name="T105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77" h="35">
                      <a:moveTo>
                        <a:pt x="375" y="9"/>
                      </a:moveTo>
                      <a:cubicBezTo>
                        <a:pt x="375" y="9"/>
                        <a:pt x="375" y="9"/>
                        <a:pt x="375" y="9"/>
                      </a:cubicBezTo>
                      <a:cubicBezTo>
                        <a:pt x="374" y="9"/>
                        <a:pt x="373" y="9"/>
                        <a:pt x="372" y="8"/>
                      </a:cubicBezTo>
                      <a:cubicBezTo>
                        <a:pt x="369" y="7"/>
                        <a:pt x="366" y="6"/>
                        <a:pt x="361" y="5"/>
                      </a:cubicBezTo>
                      <a:cubicBezTo>
                        <a:pt x="360" y="5"/>
                        <a:pt x="359" y="4"/>
                        <a:pt x="358" y="4"/>
                      </a:cubicBezTo>
                      <a:cubicBezTo>
                        <a:pt x="356" y="4"/>
                        <a:pt x="355" y="4"/>
                        <a:pt x="354" y="4"/>
                      </a:cubicBezTo>
                      <a:cubicBezTo>
                        <a:pt x="353" y="3"/>
                        <a:pt x="351" y="3"/>
                        <a:pt x="350" y="3"/>
                      </a:cubicBezTo>
                      <a:cubicBezTo>
                        <a:pt x="348" y="3"/>
                        <a:pt x="347" y="3"/>
                        <a:pt x="345" y="3"/>
                      </a:cubicBezTo>
                      <a:cubicBezTo>
                        <a:pt x="339" y="4"/>
                        <a:pt x="332" y="6"/>
                        <a:pt x="325" y="9"/>
                      </a:cubicBezTo>
                      <a:cubicBezTo>
                        <a:pt x="317" y="13"/>
                        <a:pt x="308" y="18"/>
                        <a:pt x="298" y="23"/>
                      </a:cubicBezTo>
                      <a:cubicBezTo>
                        <a:pt x="288" y="28"/>
                        <a:pt x="276" y="32"/>
                        <a:pt x="264" y="33"/>
                      </a:cubicBezTo>
                      <a:cubicBezTo>
                        <a:pt x="259" y="34"/>
                        <a:pt x="259" y="34"/>
                        <a:pt x="259" y="34"/>
                      </a:cubicBezTo>
                      <a:cubicBezTo>
                        <a:pt x="254" y="34"/>
                        <a:pt x="254" y="34"/>
                        <a:pt x="254" y="34"/>
                      </a:cubicBezTo>
                      <a:cubicBezTo>
                        <a:pt x="251" y="34"/>
                        <a:pt x="248" y="35"/>
                        <a:pt x="244" y="35"/>
                      </a:cubicBezTo>
                      <a:cubicBezTo>
                        <a:pt x="241" y="34"/>
                        <a:pt x="238" y="34"/>
                        <a:pt x="235" y="34"/>
                      </a:cubicBezTo>
                      <a:cubicBezTo>
                        <a:pt x="232" y="34"/>
                        <a:pt x="229" y="34"/>
                        <a:pt x="226" y="34"/>
                      </a:cubicBezTo>
                      <a:cubicBezTo>
                        <a:pt x="219" y="33"/>
                        <a:pt x="213" y="32"/>
                        <a:pt x="206" y="30"/>
                      </a:cubicBezTo>
                      <a:cubicBezTo>
                        <a:pt x="200" y="29"/>
                        <a:pt x="193" y="27"/>
                        <a:pt x="187" y="25"/>
                      </a:cubicBezTo>
                      <a:cubicBezTo>
                        <a:pt x="175" y="20"/>
                        <a:pt x="165" y="15"/>
                        <a:pt x="154" y="13"/>
                      </a:cubicBezTo>
                      <a:cubicBezTo>
                        <a:pt x="143" y="10"/>
                        <a:pt x="132" y="9"/>
                        <a:pt x="121" y="9"/>
                      </a:cubicBezTo>
                      <a:cubicBezTo>
                        <a:pt x="110" y="9"/>
                        <a:pt x="99" y="10"/>
                        <a:pt x="90" y="11"/>
                      </a:cubicBezTo>
                      <a:cubicBezTo>
                        <a:pt x="80" y="13"/>
                        <a:pt x="71" y="16"/>
                        <a:pt x="63" y="19"/>
                      </a:cubicBezTo>
                      <a:cubicBezTo>
                        <a:pt x="55" y="22"/>
                        <a:pt x="46" y="26"/>
                        <a:pt x="39" y="28"/>
                      </a:cubicBezTo>
                      <a:cubicBezTo>
                        <a:pt x="31" y="30"/>
                        <a:pt x="24" y="32"/>
                        <a:pt x="18" y="33"/>
                      </a:cubicBezTo>
                      <a:cubicBezTo>
                        <a:pt x="13" y="34"/>
                        <a:pt x="8" y="34"/>
                        <a:pt x="5" y="34"/>
                      </a:cubicBezTo>
                      <a:cubicBezTo>
                        <a:pt x="2" y="34"/>
                        <a:pt x="0" y="34"/>
                        <a:pt x="0" y="34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1"/>
                        <a:pt x="2" y="31"/>
                        <a:pt x="5" y="30"/>
                      </a:cubicBezTo>
                      <a:cubicBezTo>
                        <a:pt x="8" y="30"/>
                        <a:pt x="12" y="30"/>
                        <a:pt x="18" y="29"/>
                      </a:cubicBezTo>
                      <a:cubicBezTo>
                        <a:pt x="23" y="28"/>
                        <a:pt x="30" y="27"/>
                        <a:pt x="38" y="25"/>
                      </a:cubicBezTo>
                      <a:cubicBezTo>
                        <a:pt x="45" y="22"/>
                        <a:pt x="53" y="19"/>
                        <a:pt x="62" y="16"/>
                      </a:cubicBezTo>
                      <a:cubicBezTo>
                        <a:pt x="70" y="12"/>
                        <a:pt x="79" y="9"/>
                        <a:pt x="89" y="8"/>
                      </a:cubicBezTo>
                      <a:cubicBezTo>
                        <a:pt x="99" y="6"/>
                        <a:pt x="110" y="5"/>
                        <a:pt x="121" y="5"/>
                      </a:cubicBezTo>
                      <a:cubicBezTo>
                        <a:pt x="132" y="5"/>
                        <a:pt x="144" y="7"/>
                        <a:pt x="155" y="9"/>
                      </a:cubicBezTo>
                      <a:cubicBezTo>
                        <a:pt x="166" y="12"/>
                        <a:pt x="177" y="17"/>
                        <a:pt x="189" y="21"/>
                      </a:cubicBezTo>
                      <a:cubicBezTo>
                        <a:pt x="194" y="23"/>
                        <a:pt x="201" y="25"/>
                        <a:pt x="207" y="27"/>
                      </a:cubicBezTo>
                      <a:cubicBezTo>
                        <a:pt x="213" y="28"/>
                        <a:pt x="220" y="29"/>
                        <a:pt x="226" y="30"/>
                      </a:cubicBezTo>
                      <a:cubicBezTo>
                        <a:pt x="229" y="30"/>
                        <a:pt x="232" y="31"/>
                        <a:pt x="235" y="31"/>
                      </a:cubicBezTo>
                      <a:cubicBezTo>
                        <a:pt x="238" y="31"/>
                        <a:pt x="241" y="31"/>
                        <a:pt x="244" y="31"/>
                      </a:cubicBezTo>
                      <a:cubicBezTo>
                        <a:pt x="248" y="31"/>
                        <a:pt x="251" y="31"/>
                        <a:pt x="254" y="31"/>
                      </a:cubicBezTo>
                      <a:cubicBezTo>
                        <a:pt x="258" y="30"/>
                        <a:pt x="258" y="30"/>
                        <a:pt x="258" y="30"/>
                      </a:cubicBezTo>
                      <a:cubicBezTo>
                        <a:pt x="263" y="30"/>
                        <a:pt x="263" y="30"/>
                        <a:pt x="263" y="30"/>
                      </a:cubicBezTo>
                      <a:cubicBezTo>
                        <a:pt x="275" y="28"/>
                        <a:pt x="287" y="24"/>
                        <a:pt x="297" y="20"/>
                      </a:cubicBezTo>
                      <a:cubicBezTo>
                        <a:pt x="307" y="15"/>
                        <a:pt x="315" y="10"/>
                        <a:pt x="323" y="6"/>
                      </a:cubicBezTo>
                      <a:cubicBezTo>
                        <a:pt x="331" y="2"/>
                        <a:pt x="338" y="0"/>
                        <a:pt x="345" y="0"/>
                      </a:cubicBezTo>
                      <a:cubicBezTo>
                        <a:pt x="347" y="0"/>
                        <a:pt x="348" y="0"/>
                        <a:pt x="350" y="0"/>
                      </a:cubicBezTo>
                      <a:cubicBezTo>
                        <a:pt x="351" y="0"/>
                        <a:pt x="353" y="0"/>
                        <a:pt x="354" y="0"/>
                      </a:cubicBezTo>
                      <a:cubicBezTo>
                        <a:pt x="356" y="0"/>
                        <a:pt x="357" y="0"/>
                        <a:pt x="358" y="0"/>
                      </a:cubicBezTo>
                      <a:cubicBezTo>
                        <a:pt x="360" y="1"/>
                        <a:pt x="361" y="1"/>
                        <a:pt x="362" y="1"/>
                      </a:cubicBezTo>
                      <a:cubicBezTo>
                        <a:pt x="367" y="2"/>
                        <a:pt x="371" y="4"/>
                        <a:pt x="373" y="5"/>
                      </a:cubicBezTo>
                      <a:cubicBezTo>
                        <a:pt x="374" y="5"/>
                        <a:pt x="375" y="6"/>
                        <a:pt x="376" y="6"/>
                      </a:cubicBezTo>
                      <a:cubicBezTo>
                        <a:pt x="377" y="6"/>
                        <a:pt x="377" y="6"/>
                        <a:pt x="377" y="6"/>
                      </a:cubicBezTo>
                      <a:lnTo>
                        <a:pt x="375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9" name="Freeform 69"/>
                <p:cNvSpPr/>
                <p:nvPr/>
              </p:nvSpPr>
              <p:spPr bwMode="auto">
                <a:xfrm>
                  <a:off x="10543" y="6244"/>
                  <a:ext cx="963" cy="155"/>
                </a:xfrm>
                <a:custGeom>
                  <a:avLst/>
                  <a:gdLst>
                    <a:gd name="T0" fmla="*/ 181 w 182"/>
                    <a:gd name="T1" fmla="*/ 16 h 29"/>
                    <a:gd name="T2" fmla="*/ 173 w 182"/>
                    <a:gd name="T3" fmla="*/ 13 h 29"/>
                    <a:gd name="T4" fmla="*/ 153 w 182"/>
                    <a:gd name="T5" fmla="*/ 7 h 29"/>
                    <a:gd name="T6" fmla="*/ 123 w 182"/>
                    <a:gd name="T7" fmla="*/ 4 h 29"/>
                    <a:gd name="T8" fmla="*/ 89 w 182"/>
                    <a:gd name="T9" fmla="*/ 6 h 29"/>
                    <a:gd name="T10" fmla="*/ 56 w 182"/>
                    <a:gd name="T11" fmla="*/ 16 h 29"/>
                    <a:gd name="T12" fmla="*/ 28 w 182"/>
                    <a:gd name="T13" fmla="*/ 26 h 29"/>
                    <a:gd name="T14" fmla="*/ 17 w 182"/>
                    <a:gd name="T15" fmla="*/ 28 h 29"/>
                    <a:gd name="T16" fmla="*/ 8 w 182"/>
                    <a:gd name="T17" fmla="*/ 29 h 29"/>
                    <a:gd name="T18" fmla="*/ 2 w 182"/>
                    <a:gd name="T19" fmla="*/ 29 h 29"/>
                    <a:gd name="T20" fmla="*/ 0 w 182"/>
                    <a:gd name="T21" fmla="*/ 29 h 29"/>
                    <a:gd name="T22" fmla="*/ 0 w 182"/>
                    <a:gd name="T23" fmla="*/ 26 h 29"/>
                    <a:gd name="T24" fmla="*/ 2 w 182"/>
                    <a:gd name="T25" fmla="*/ 26 h 29"/>
                    <a:gd name="T26" fmla="*/ 7 w 182"/>
                    <a:gd name="T27" fmla="*/ 25 h 29"/>
                    <a:gd name="T28" fmla="*/ 16 w 182"/>
                    <a:gd name="T29" fmla="*/ 24 h 29"/>
                    <a:gd name="T30" fmla="*/ 27 w 182"/>
                    <a:gd name="T31" fmla="*/ 22 h 29"/>
                    <a:gd name="T32" fmla="*/ 54 w 182"/>
                    <a:gd name="T33" fmla="*/ 13 h 29"/>
                    <a:gd name="T34" fmla="*/ 88 w 182"/>
                    <a:gd name="T35" fmla="*/ 3 h 29"/>
                    <a:gd name="T36" fmla="*/ 123 w 182"/>
                    <a:gd name="T37" fmla="*/ 0 h 29"/>
                    <a:gd name="T38" fmla="*/ 154 w 182"/>
                    <a:gd name="T39" fmla="*/ 4 h 29"/>
                    <a:gd name="T40" fmla="*/ 175 w 182"/>
                    <a:gd name="T41" fmla="*/ 10 h 29"/>
                    <a:gd name="T42" fmla="*/ 182 w 182"/>
                    <a:gd name="T43" fmla="*/ 13 h 29"/>
                    <a:gd name="T44" fmla="*/ 181 w 182"/>
                    <a:gd name="T45" fmla="*/ 1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2" h="29">
                      <a:moveTo>
                        <a:pt x="181" y="16"/>
                      </a:moveTo>
                      <a:cubicBezTo>
                        <a:pt x="181" y="16"/>
                        <a:pt x="178" y="15"/>
                        <a:pt x="173" y="13"/>
                      </a:cubicBezTo>
                      <a:cubicBezTo>
                        <a:pt x="169" y="11"/>
                        <a:pt x="162" y="9"/>
                        <a:pt x="153" y="7"/>
                      </a:cubicBezTo>
                      <a:cubicBezTo>
                        <a:pt x="144" y="5"/>
                        <a:pt x="134" y="4"/>
                        <a:pt x="123" y="4"/>
                      </a:cubicBezTo>
                      <a:cubicBezTo>
                        <a:pt x="112" y="4"/>
                        <a:pt x="100" y="4"/>
                        <a:pt x="89" y="6"/>
                      </a:cubicBezTo>
                      <a:cubicBezTo>
                        <a:pt x="77" y="8"/>
                        <a:pt x="66" y="12"/>
                        <a:pt x="56" y="16"/>
                      </a:cubicBezTo>
                      <a:cubicBezTo>
                        <a:pt x="45" y="20"/>
                        <a:pt x="36" y="24"/>
                        <a:pt x="28" y="26"/>
                      </a:cubicBezTo>
                      <a:cubicBezTo>
                        <a:pt x="24" y="26"/>
                        <a:pt x="20" y="27"/>
                        <a:pt x="17" y="28"/>
                      </a:cubicBezTo>
                      <a:cubicBezTo>
                        <a:pt x="13" y="28"/>
                        <a:pt x="10" y="29"/>
                        <a:pt x="8" y="29"/>
                      </a:cubicBezTo>
                      <a:cubicBezTo>
                        <a:pt x="5" y="29"/>
                        <a:pt x="3" y="29"/>
                        <a:pt x="2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6"/>
                        <a:pt x="2" y="26"/>
                      </a:cubicBezTo>
                      <a:cubicBezTo>
                        <a:pt x="3" y="25"/>
                        <a:pt x="5" y="25"/>
                        <a:pt x="7" y="25"/>
                      </a:cubicBezTo>
                      <a:cubicBezTo>
                        <a:pt x="10" y="25"/>
                        <a:pt x="13" y="25"/>
                        <a:pt x="16" y="24"/>
                      </a:cubicBezTo>
                      <a:cubicBezTo>
                        <a:pt x="19" y="24"/>
                        <a:pt x="23" y="23"/>
                        <a:pt x="27" y="22"/>
                      </a:cubicBezTo>
                      <a:cubicBezTo>
                        <a:pt x="35" y="20"/>
                        <a:pt x="44" y="17"/>
                        <a:pt x="54" y="13"/>
                      </a:cubicBezTo>
                      <a:cubicBezTo>
                        <a:pt x="64" y="9"/>
                        <a:pt x="76" y="5"/>
                        <a:pt x="88" y="3"/>
                      </a:cubicBezTo>
                      <a:cubicBezTo>
                        <a:pt x="100" y="1"/>
                        <a:pt x="112" y="0"/>
                        <a:pt x="123" y="0"/>
                      </a:cubicBezTo>
                      <a:cubicBezTo>
                        <a:pt x="134" y="1"/>
                        <a:pt x="145" y="2"/>
                        <a:pt x="154" y="4"/>
                      </a:cubicBezTo>
                      <a:cubicBezTo>
                        <a:pt x="163" y="5"/>
                        <a:pt x="170" y="8"/>
                        <a:pt x="175" y="10"/>
                      </a:cubicBezTo>
                      <a:cubicBezTo>
                        <a:pt x="180" y="11"/>
                        <a:pt x="182" y="13"/>
                        <a:pt x="182" y="13"/>
                      </a:cubicBezTo>
                      <a:lnTo>
                        <a:pt x="181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0" name="Freeform 70"/>
                <p:cNvSpPr>
                  <a:spLocks noEditPoints="1"/>
                </p:cNvSpPr>
                <p:nvPr/>
              </p:nvSpPr>
              <p:spPr bwMode="auto">
                <a:xfrm>
                  <a:off x="11485" y="6292"/>
                  <a:ext cx="79" cy="81"/>
                </a:xfrm>
                <a:custGeom>
                  <a:avLst/>
                  <a:gdLst>
                    <a:gd name="T0" fmla="*/ 14 w 15"/>
                    <a:gd name="T1" fmla="*/ 10 h 15"/>
                    <a:gd name="T2" fmla="*/ 10 w 15"/>
                    <a:gd name="T3" fmla="*/ 1 h 15"/>
                    <a:gd name="T4" fmla="*/ 2 w 15"/>
                    <a:gd name="T5" fmla="*/ 5 h 15"/>
                    <a:gd name="T6" fmla="*/ 5 w 15"/>
                    <a:gd name="T7" fmla="*/ 13 h 15"/>
                    <a:gd name="T8" fmla="*/ 14 w 15"/>
                    <a:gd name="T9" fmla="*/ 10 h 15"/>
                    <a:gd name="T10" fmla="*/ 10 w 15"/>
                    <a:gd name="T11" fmla="*/ 8 h 15"/>
                    <a:gd name="T12" fmla="*/ 7 w 15"/>
                    <a:gd name="T13" fmla="*/ 10 h 15"/>
                    <a:gd name="T14" fmla="*/ 5 w 15"/>
                    <a:gd name="T15" fmla="*/ 6 h 15"/>
                    <a:gd name="T16" fmla="*/ 9 w 15"/>
                    <a:gd name="T17" fmla="*/ 5 h 15"/>
                    <a:gd name="T18" fmla="*/ 10 w 15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4" y="10"/>
                      </a:moveTo>
                      <a:cubicBezTo>
                        <a:pt x="15" y="6"/>
                        <a:pt x="13" y="3"/>
                        <a:pt x="10" y="1"/>
                      </a:cubicBezTo>
                      <a:cubicBezTo>
                        <a:pt x="7" y="0"/>
                        <a:pt x="3" y="2"/>
                        <a:pt x="2" y="5"/>
                      </a:cubicBezTo>
                      <a:cubicBezTo>
                        <a:pt x="0" y="8"/>
                        <a:pt x="2" y="12"/>
                        <a:pt x="5" y="13"/>
                      </a:cubicBezTo>
                      <a:cubicBezTo>
                        <a:pt x="9" y="15"/>
                        <a:pt x="12" y="13"/>
                        <a:pt x="14" y="10"/>
                      </a:cubicBezTo>
                      <a:close/>
                      <a:moveTo>
                        <a:pt x="10" y="8"/>
                      </a:moveTo>
                      <a:cubicBezTo>
                        <a:pt x="10" y="10"/>
                        <a:pt x="8" y="11"/>
                        <a:pt x="7" y="10"/>
                      </a:cubicBezTo>
                      <a:cubicBezTo>
                        <a:pt x="5" y="9"/>
                        <a:pt x="5" y="8"/>
                        <a:pt x="5" y="6"/>
                      </a:cubicBezTo>
                      <a:cubicBezTo>
                        <a:pt x="6" y="5"/>
                        <a:pt x="7" y="4"/>
                        <a:pt x="9" y="5"/>
                      </a:cubicBezTo>
                      <a:cubicBezTo>
                        <a:pt x="10" y="5"/>
                        <a:pt x="11" y="7"/>
                        <a:pt x="1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1" name="Freeform 71"/>
                <p:cNvSpPr/>
                <p:nvPr/>
              </p:nvSpPr>
              <p:spPr bwMode="auto">
                <a:xfrm>
                  <a:off x="11586" y="6212"/>
                  <a:ext cx="979" cy="192"/>
                </a:xfrm>
                <a:custGeom>
                  <a:avLst/>
                  <a:gdLst>
                    <a:gd name="T0" fmla="*/ 183 w 185"/>
                    <a:gd name="T1" fmla="*/ 11 h 36"/>
                    <a:gd name="T2" fmla="*/ 175 w 185"/>
                    <a:gd name="T3" fmla="*/ 8 h 36"/>
                    <a:gd name="T4" fmla="*/ 166 w 185"/>
                    <a:gd name="T5" fmla="*/ 6 h 36"/>
                    <a:gd name="T6" fmla="*/ 153 w 185"/>
                    <a:gd name="T7" fmla="*/ 4 h 36"/>
                    <a:gd name="T8" fmla="*/ 123 w 185"/>
                    <a:gd name="T9" fmla="*/ 11 h 36"/>
                    <a:gd name="T10" fmla="*/ 92 w 185"/>
                    <a:gd name="T11" fmla="*/ 27 h 36"/>
                    <a:gd name="T12" fmla="*/ 59 w 185"/>
                    <a:gd name="T13" fmla="*/ 35 h 36"/>
                    <a:gd name="T14" fmla="*/ 29 w 185"/>
                    <a:gd name="T15" fmla="*/ 34 h 36"/>
                    <a:gd name="T16" fmla="*/ 8 w 185"/>
                    <a:gd name="T17" fmla="*/ 31 h 36"/>
                    <a:gd name="T18" fmla="*/ 2 w 185"/>
                    <a:gd name="T19" fmla="*/ 29 h 36"/>
                    <a:gd name="T20" fmla="*/ 0 w 185"/>
                    <a:gd name="T21" fmla="*/ 28 h 36"/>
                    <a:gd name="T22" fmla="*/ 2 w 185"/>
                    <a:gd name="T23" fmla="*/ 25 h 36"/>
                    <a:gd name="T24" fmla="*/ 4 w 185"/>
                    <a:gd name="T25" fmla="*/ 25 h 36"/>
                    <a:gd name="T26" fmla="*/ 9 w 185"/>
                    <a:gd name="T27" fmla="*/ 27 h 36"/>
                    <a:gd name="T28" fmla="*/ 29 w 185"/>
                    <a:gd name="T29" fmla="*/ 31 h 36"/>
                    <a:gd name="T30" fmla="*/ 58 w 185"/>
                    <a:gd name="T31" fmla="*/ 31 h 36"/>
                    <a:gd name="T32" fmla="*/ 90 w 185"/>
                    <a:gd name="T33" fmla="*/ 23 h 36"/>
                    <a:gd name="T34" fmla="*/ 121 w 185"/>
                    <a:gd name="T35" fmla="*/ 8 h 36"/>
                    <a:gd name="T36" fmla="*/ 129 w 185"/>
                    <a:gd name="T37" fmla="*/ 4 h 36"/>
                    <a:gd name="T38" fmla="*/ 138 w 185"/>
                    <a:gd name="T39" fmla="*/ 2 h 36"/>
                    <a:gd name="T40" fmla="*/ 146 w 185"/>
                    <a:gd name="T41" fmla="*/ 1 h 36"/>
                    <a:gd name="T42" fmla="*/ 154 w 185"/>
                    <a:gd name="T43" fmla="*/ 0 h 36"/>
                    <a:gd name="T44" fmla="*/ 167 w 185"/>
                    <a:gd name="T45" fmla="*/ 2 h 36"/>
                    <a:gd name="T46" fmla="*/ 176 w 185"/>
                    <a:gd name="T47" fmla="*/ 5 h 36"/>
                    <a:gd name="T48" fmla="*/ 185 w 185"/>
                    <a:gd name="T49" fmla="*/ 8 h 36"/>
                    <a:gd name="T50" fmla="*/ 183 w 185"/>
                    <a:gd name="T51" fmla="*/ 1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5" h="36">
                      <a:moveTo>
                        <a:pt x="183" y="11"/>
                      </a:moveTo>
                      <a:cubicBezTo>
                        <a:pt x="183" y="11"/>
                        <a:pt x="180" y="10"/>
                        <a:pt x="175" y="8"/>
                      </a:cubicBezTo>
                      <a:cubicBezTo>
                        <a:pt x="173" y="7"/>
                        <a:pt x="170" y="7"/>
                        <a:pt x="166" y="6"/>
                      </a:cubicBezTo>
                      <a:cubicBezTo>
                        <a:pt x="162" y="5"/>
                        <a:pt x="158" y="5"/>
                        <a:pt x="153" y="4"/>
                      </a:cubicBezTo>
                      <a:cubicBezTo>
                        <a:pt x="144" y="4"/>
                        <a:pt x="133" y="6"/>
                        <a:pt x="123" y="11"/>
                      </a:cubicBezTo>
                      <a:cubicBezTo>
                        <a:pt x="113" y="16"/>
                        <a:pt x="102" y="22"/>
                        <a:pt x="92" y="27"/>
                      </a:cubicBezTo>
                      <a:cubicBezTo>
                        <a:pt x="81" y="31"/>
                        <a:pt x="70" y="34"/>
                        <a:pt x="59" y="35"/>
                      </a:cubicBezTo>
                      <a:cubicBezTo>
                        <a:pt x="48" y="36"/>
                        <a:pt x="38" y="35"/>
                        <a:pt x="29" y="34"/>
                      </a:cubicBezTo>
                      <a:cubicBezTo>
                        <a:pt x="20" y="33"/>
                        <a:pt x="13" y="32"/>
                        <a:pt x="8" y="31"/>
                      </a:cubicBezTo>
                      <a:cubicBezTo>
                        <a:pt x="6" y="30"/>
                        <a:pt x="4" y="29"/>
                        <a:pt x="2" y="29"/>
                      </a:cubicBezTo>
                      <a:cubicBezTo>
                        <a:pt x="1" y="28"/>
                        <a:pt x="0" y="28"/>
                        <a:pt x="0" y="28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4" y="25"/>
                      </a:cubicBezTo>
                      <a:cubicBezTo>
                        <a:pt x="5" y="26"/>
                        <a:pt x="7" y="26"/>
                        <a:pt x="9" y="27"/>
                      </a:cubicBezTo>
                      <a:cubicBezTo>
                        <a:pt x="14" y="28"/>
                        <a:pt x="21" y="30"/>
                        <a:pt x="29" y="31"/>
                      </a:cubicBezTo>
                      <a:cubicBezTo>
                        <a:pt x="38" y="32"/>
                        <a:pt x="48" y="32"/>
                        <a:pt x="58" y="31"/>
                      </a:cubicBezTo>
                      <a:cubicBezTo>
                        <a:pt x="69" y="30"/>
                        <a:pt x="80" y="28"/>
                        <a:pt x="90" y="23"/>
                      </a:cubicBezTo>
                      <a:cubicBezTo>
                        <a:pt x="101" y="19"/>
                        <a:pt x="111" y="13"/>
                        <a:pt x="121" y="8"/>
                      </a:cubicBezTo>
                      <a:cubicBezTo>
                        <a:pt x="124" y="7"/>
                        <a:pt x="127" y="5"/>
                        <a:pt x="129" y="4"/>
                      </a:cubicBezTo>
                      <a:cubicBezTo>
                        <a:pt x="132" y="4"/>
                        <a:pt x="135" y="3"/>
                        <a:pt x="138" y="2"/>
                      </a:cubicBezTo>
                      <a:cubicBezTo>
                        <a:pt x="140" y="2"/>
                        <a:pt x="143" y="1"/>
                        <a:pt x="146" y="1"/>
                      </a:cubicBezTo>
                      <a:cubicBezTo>
                        <a:pt x="148" y="1"/>
                        <a:pt x="151" y="1"/>
                        <a:pt x="154" y="0"/>
                      </a:cubicBezTo>
                      <a:cubicBezTo>
                        <a:pt x="158" y="1"/>
                        <a:pt x="163" y="1"/>
                        <a:pt x="167" y="2"/>
                      </a:cubicBezTo>
                      <a:cubicBezTo>
                        <a:pt x="171" y="3"/>
                        <a:pt x="174" y="4"/>
                        <a:pt x="176" y="5"/>
                      </a:cubicBezTo>
                      <a:cubicBezTo>
                        <a:pt x="182" y="7"/>
                        <a:pt x="185" y="8"/>
                        <a:pt x="185" y="8"/>
                      </a:cubicBezTo>
                      <a:lnTo>
                        <a:pt x="183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2" name="Freeform 72"/>
                <p:cNvSpPr/>
                <p:nvPr/>
              </p:nvSpPr>
              <p:spPr bwMode="auto">
                <a:xfrm>
                  <a:off x="12400" y="6319"/>
                  <a:ext cx="155" cy="1790"/>
                </a:xfrm>
                <a:custGeom>
                  <a:avLst/>
                  <a:gdLst>
                    <a:gd name="T0" fmla="*/ 24 w 29"/>
                    <a:gd name="T1" fmla="*/ 332 h 337"/>
                    <a:gd name="T2" fmla="*/ 25 w 29"/>
                    <a:gd name="T3" fmla="*/ 324 h 337"/>
                    <a:gd name="T4" fmla="*/ 25 w 29"/>
                    <a:gd name="T5" fmla="*/ 319 h 337"/>
                    <a:gd name="T6" fmla="*/ 21 w 29"/>
                    <a:gd name="T7" fmla="*/ 312 h 337"/>
                    <a:gd name="T8" fmla="*/ 4 w 29"/>
                    <a:gd name="T9" fmla="*/ 290 h 337"/>
                    <a:gd name="T10" fmla="*/ 5 w 29"/>
                    <a:gd name="T11" fmla="*/ 252 h 337"/>
                    <a:gd name="T12" fmla="*/ 24 w 29"/>
                    <a:gd name="T13" fmla="*/ 227 h 337"/>
                    <a:gd name="T14" fmla="*/ 20 w 29"/>
                    <a:gd name="T15" fmla="*/ 204 h 337"/>
                    <a:gd name="T16" fmla="*/ 2 w 29"/>
                    <a:gd name="T17" fmla="*/ 178 h 337"/>
                    <a:gd name="T18" fmla="*/ 0 w 29"/>
                    <a:gd name="T19" fmla="*/ 166 h 337"/>
                    <a:gd name="T20" fmla="*/ 1 w 29"/>
                    <a:gd name="T21" fmla="*/ 154 h 337"/>
                    <a:gd name="T22" fmla="*/ 6 w 29"/>
                    <a:gd name="T23" fmla="*/ 143 h 337"/>
                    <a:gd name="T24" fmla="*/ 19 w 29"/>
                    <a:gd name="T25" fmla="*/ 128 h 337"/>
                    <a:gd name="T26" fmla="*/ 24 w 29"/>
                    <a:gd name="T27" fmla="*/ 105 h 337"/>
                    <a:gd name="T28" fmla="*/ 6 w 29"/>
                    <a:gd name="T29" fmla="*/ 80 h 337"/>
                    <a:gd name="T30" fmla="*/ 0 w 29"/>
                    <a:gd name="T31" fmla="*/ 56 h 337"/>
                    <a:gd name="T32" fmla="*/ 3 w 29"/>
                    <a:gd name="T33" fmla="*/ 42 h 337"/>
                    <a:gd name="T34" fmla="*/ 25 w 29"/>
                    <a:gd name="T35" fmla="*/ 4 h 337"/>
                    <a:gd name="T36" fmla="*/ 25 w 29"/>
                    <a:gd name="T37" fmla="*/ 4 h 337"/>
                    <a:gd name="T38" fmla="*/ 26 w 29"/>
                    <a:gd name="T39" fmla="*/ 0 h 337"/>
                    <a:gd name="T40" fmla="*/ 28 w 29"/>
                    <a:gd name="T41" fmla="*/ 1 h 337"/>
                    <a:gd name="T42" fmla="*/ 29 w 29"/>
                    <a:gd name="T43" fmla="*/ 4 h 337"/>
                    <a:gd name="T44" fmla="*/ 20 w 29"/>
                    <a:gd name="T45" fmla="*/ 21 h 337"/>
                    <a:gd name="T46" fmla="*/ 4 w 29"/>
                    <a:gd name="T47" fmla="*/ 61 h 337"/>
                    <a:gd name="T48" fmla="*/ 20 w 29"/>
                    <a:gd name="T49" fmla="*/ 92 h 337"/>
                    <a:gd name="T50" fmla="*/ 28 w 29"/>
                    <a:gd name="T51" fmla="*/ 118 h 337"/>
                    <a:gd name="T52" fmla="*/ 9 w 29"/>
                    <a:gd name="T53" fmla="*/ 145 h 337"/>
                    <a:gd name="T54" fmla="*/ 5 w 29"/>
                    <a:gd name="T55" fmla="*/ 155 h 337"/>
                    <a:gd name="T56" fmla="*/ 4 w 29"/>
                    <a:gd name="T57" fmla="*/ 166 h 337"/>
                    <a:gd name="T58" fmla="*/ 23 w 29"/>
                    <a:gd name="T59" fmla="*/ 202 h 337"/>
                    <a:gd name="T60" fmla="*/ 27 w 29"/>
                    <a:gd name="T61" fmla="*/ 228 h 337"/>
                    <a:gd name="T62" fmla="*/ 8 w 29"/>
                    <a:gd name="T63" fmla="*/ 254 h 337"/>
                    <a:gd name="T64" fmla="*/ 7 w 29"/>
                    <a:gd name="T65" fmla="*/ 289 h 337"/>
                    <a:gd name="T66" fmla="*/ 23 w 29"/>
                    <a:gd name="T67" fmla="*/ 310 h 337"/>
                    <a:gd name="T68" fmla="*/ 29 w 29"/>
                    <a:gd name="T69" fmla="*/ 329 h 337"/>
                    <a:gd name="T70" fmla="*/ 27 w 29"/>
                    <a:gd name="T71" fmla="*/ 337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9" h="337">
                      <a:moveTo>
                        <a:pt x="23" y="335"/>
                      </a:moveTo>
                      <a:cubicBezTo>
                        <a:pt x="23" y="335"/>
                        <a:pt x="24" y="334"/>
                        <a:pt x="24" y="332"/>
                      </a:cubicBezTo>
                      <a:cubicBezTo>
                        <a:pt x="25" y="332"/>
                        <a:pt x="25" y="330"/>
                        <a:pt x="25" y="329"/>
                      </a:cubicBezTo>
                      <a:cubicBezTo>
                        <a:pt x="25" y="327"/>
                        <a:pt x="26" y="326"/>
                        <a:pt x="25" y="324"/>
                      </a:cubicBezTo>
                      <a:cubicBezTo>
                        <a:pt x="25" y="323"/>
                        <a:pt x="25" y="322"/>
                        <a:pt x="25" y="321"/>
                      </a:cubicBezTo>
                      <a:cubicBezTo>
                        <a:pt x="25" y="320"/>
                        <a:pt x="25" y="320"/>
                        <a:pt x="25" y="319"/>
                      </a:cubicBezTo>
                      <a:cubicBezTo>
                        <a:pt x="25" y="319"/>
                        <a:pt x="24" y="318"/>
                        <a:pt x="24" y="318"/>
                      </a:cubicBezTo>
                      <a:cubicBezTo>
                        <a:pt x="24" y="316"/>
                        <a:pt x="22" y="314"/>
                        <a:pt x="21" y="312"/>
                      </a:cubicBezTo>
                      <a:cubicBezTo>
                        <a:pt x="19" y="309"/>
                        <a:pt x="16" y="307"/>
                        <a:pt x="13" y="304"/>
                      </a:cubicBezTo>
                      <a:cubicBezTo>
                        <a:pt x="10" y="300"/>
                        <a:pt x="6" y="296"/>
                        <a:pt x="4" y="290"/>
                      </a:cubicBezTo>
                      <a:cubicBezTo>
                        <a:pt x="1" y="284"/>
                        <a:pt x="0" y="278"/>
                        <a:pt x="0" y="272"/>
                      </a:cubicBezTo>
                      <a:cubicBezTo>
                        <a:pt x="0" y="265"/>
                        <a:pt x="1" y="258"/>
                        <a:pt x="5" y="252"/>
                      </a:cubicBezTo>
                      <a:cubicBezTo>
                        <a:pt x="8" y="246"/>
                        <a:pt x="13" y="241"/>
                        <a:pt x="17" y="237"/>
                      </a:cubicBezTo>
                      <a:cubicBezTo>
                        <a:pt x="20" y="233"/>
                        <a:pt x="23" y="230"/>
                        <a:pt x="24" y="227"/>
                      </a:cubicBezTo>
                      <a:cubicBezTo>
                        <a:pt x="25" y="223"/>
                        <a:pt x="26" y="219"/>
                        <a:pt x="25" y="215"/>
                      </a:cubicBezTo>
                      <a:cubicBezTo>
                        <a:pt x="24" y="211"/>
                        <a:pt x="23" y="208"/>
                        <a:pt x="20" y="204"/>
                      </a:cubicBezTo>
                      <a:cubicBezTo>
                        <a:pt x="17" y="200"/>
                        <a:pt x="12" y="196"/>
                        <a:pt x="7" y="189"/>
                      </a:cubicBezTo>
                      <a:cubicBezTo>
                        <a:pt x="5" y="186"/>
                        <a:pt x="3" y="182"/>
                        <a:pt x="2" y="178"/>
                      </a:cubicBezTo>
                      <a:cubicBezTo>
                        <a:pt x="1" y="176"/>
                        <a:pt x="1" y="174"/>
                        <a:pt x="0" y="172"/>
                      </a:cubicBezTo>
                      <a:cubicBezTo>
                        <a:pt x="0" y="170"/>
                        <a:pt x="0" y="168"/>
                        <a:pt x="0" y="166"/>
                      </a:cubicBezTo>
                      <a:cubicBezTo>
                        <a:pt x="0" y="164"/>
                        <a:pt x="0" y="162"/>
                        <a:pt x="0" y="160"/>
                      </a:cubicBezTo>
                      <a:cubicBezTo>
                        <a:pt x="0" y="158"/>
                        <a:pt x="1" y="156"/>
                        <a:pt x="1" y="154"/>
                      </a:cubicBezTo>
                      <a:cubicBezTo>
                        <a:pt x="2" y="152"/>
                        <a:pt x="2" y="150"/>
                        <a:pt x="3" y="148"/>
                      </a:cubicBezTo>
                      <a:cubicBezTo>
                        <a:pt x="4" y="147"/>
                        <a:pt x="5" y="145"/>
                        <a:pt x="6" y="143"/>
                      </a:cubicBezTo>
                      <a:cubicBezTo>
                        <a:pt x="8" y="139"/>
                        <a:pt x="11" y="137"/>
                        <a:pt x="13" y="134"/>
                      </a:cubicBezTo>
                      <a:cubicBezTo>
                        <a:pt x="15" y="132"/>
                        <a:pt x="17" y="130"/>
                        <a:pt x="19" y="128"/>
                      </a:cubicBezTo>
                      <a:cubicBezTo>
                        <a:pt x="23" y="124"/>
                        <a:pt x="24" y="121"/>
                        <a:pt x="25" y="117"/>
                      </a:cubicBezTo>
                      <a:cubicBezTo>
                        <a:pt x="26" y="113"/>
                        <a:pt x="25" y="108"/>
                        <a:pt x="24" y="105"/>
                      </a:cubicBezTo>
                      <a:cubicBezTo>
                        <a:pt x="23" y="101"/>
                        <a:pt x="21" y="98"/>
                        <a:pt x="17" y="95"/>
                      </a:cubicBezTo>
                      <a:cubicBezTo>
                        <a:pt x="14" y="91"/>
                        <a:pt x="9" y="86"/>
                        <a:pt x="6" y="80"/>
                      </a:cubicBezTo>
                      <a:cubicBezTo>
                        <a:pt x="2" y="74"/>
                        <a:pt x="0" y="67"/>
                        <a:pt x="0" y="61"/>
                      </a:cubicBezTo>
                      <a:cubicBezTo>
                        <a:pt x="0" y="59"/>
                        <a:pt x="0" y="58"/>
                        <a:pt x="0" y="56"/>
                      </a:cubicBezTo>
                      <a:cubicBezTo>
                        <a:pt x="0" y="54"/>
                        <a:pt x="0" y="53"/>
                        <a:pt x="1" y="51"/>
                      </a:cubicBezTo>
                      <a:cubicBezTo>
                        <a:pt x="1" y="48"/>
                        <a:pt x="2" y="45"/>
                        <a:pt x="3" y="42"/>
                      </a:cubicBezTo>
                      <a:cubicBezTo>
                        <a:pt x="7" y="32"/>
                        <a:pt x="13" y="25"/>
                        <a:pt x="17" y="19"/>
                      </a:cubicBezTo>
                      <a:cubicBezTo>
                        <a:pt x="21" y="13"/>
                        <a:pt x="24" y="7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3"/>
                        <a:pt x="24" y="3"/>
                        <a:pt x="24" y="3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7" y="0"/>
                      </a:cubicBezTo>
                      <a:cubicBezTo>
                        <a:pt x="27" y="1"/>
                        <a:pt x="27" y="1"/>
                        <a:pt x="28" y="1"/>
                      </a:cubicBezTo>
                      <a:cubicBezTo>
                        <a:pt x="28" y="1"/>
                        <a:pt x="28" y="2"/>
                        <a:pt x="29" y="3"/>
                      </a:cubicBezTo>
                      <a:cubicBezTo>
                        <a:pt x="29" y="3"/>
                        <a:pt x="29" y="3"/>
                        <a:pt x="29" y="4"/>
                      </a:cubicBezTo>
                      <a:cubicBezTo>
                        <a:pt x="29" y="4"/>
                        <a:pt x="29" y="5"/>
                        <a:pt x="28" y="5"/>
                      </a:cubicBezTo>
                      <a:cubicBezTo>
                        <a:pt x="27" y="9"/>
                        <a:pt x="24" y="15"/>
                        <a:pt x="20" y="21"/>
                      </a:cubicBezTo>
                      <a:cubicBezTo>
                        <a:pt x="16" y="27"/>
                        <a:pt x="11" y="34"/>
                        <a:pt x="7" y="44"/>
                      </a:cubicBezTo>
                      <a:cubicBezTo>
                        <a:pt x="5" y="49"/>
                        <a:pt x="3" y="55"/>
                        <a:pt x="4" y="61"/>
                      </a:cubicBezTo>
                      <a:cubicBezTo>
                        <a:pt x="4" y="66"/>
                        <a:pt x="5" y="73"/>
                        <a:pt x="9" y="79"/>
                      </a:cubicBezTo>
                      <a:cubicBezTo>
                        <a:pt x="12" y="84"/>
                        <a:pt x="16" y="88"/>
                        <a:pt x="20" y="92"/>
                      </a:cubicBezTo>
                      <a:cubicBezTo>
                        <a:pt x="24" y="96"/>
                        <a:pt x="26" y="100"/>
                        <a:pt x="28" y="104"/>
                      </a:cubicBezTo>
                      <a:cubicBezTo>
                        <a:pt x="29" y="108"/>
                        <a:pt x="29" y="113"/>
                        <a:pt x="28" y="118"/>
                      </a:cubicBezTo>
                      <a:cubicBezTo>
                        <a:pt x="28" y="122"/>
                        <a:pt x="25" y="126"/>
                        <a:pt x="22" y="130"/>
                      </a:cubicBezTo>
                      <a:cubicBezTo>
                        <a:pt x="18" y="134"/>
                        <a:pt x="13" y="139"/>
                        <a:pt x="9" y="145"/>
                      </a:cubicBezTo>
                      <a:cubicBezTo>
                        <a:pt x="8" y="146"/>
                        <a:pt x="7" y="148"/>
                        <a:pt x="7" y="150"/>
                      </a:cubicBezTo>
                      <a:cubicBezTo>
                        <a:pt x="6" y="152"/>
                        <a:pt x="5" y="153"/>
                        <a:pt x="5" y="155"/>
                      </a:cubicBezTo>
                      <a:cubicBezTo>
                        <a:pt x="4" y="157"/>
                        <a:pt x="4" y="159"/>
                        <a:pt x="4" y="161"/>
                      </a:cubicBezTo>
                      <a:cubicBezTo>
                        <a:pt x="4" y="163"/>
                        <a:pt x="3" y="164"/>
                        <a:pt x="4" y="166"/>
                      </a:cubicBezTo>
                      <a:cubicBezTo>
                        <a:pt x="3" y="173"/>
                        <a:pt x="6" y="181"/>
                        <a:pt x="10" y="187"/>
                      </a:cubicBezTo>
                      <a:cubicBezTo>
                        <a:pt x="14" y="193"/>
                        <a:pt x="19" y="197"/>
                        <a:pt x="23" y="202"/>
                      </a:cubicBezTo>
                      <a:cubicBezTo>
                        <a:pt x="26" y="206"/>
                        <a:pt x="28" y="210"/>
                        <a:pt x="29" y="214"/>
                      </a:cubicBezTo>
                      <a:cubicBezTo>
                        <a:pt x="29" y="219"/>
                        <a:pt x="29" y="224"/>
                        <a:pt x="27" y="228"/>
                      </a:cubicBezTo>
                      <a:cubicBezTo>
                        <a:pt x="26" y="232"/>
                        <a:pt x="23" y="236"/>
                        <a:pt x="19" y="240"/>
                      </a:cubicBezTo>
                      <a:cubicBezTo>
                        <a:pt x="16" y="244"/>
                        <a:pt x="11" y="248"/>
                        <a:pt x="8" y="254"/>
                      </a:cubicBezTo>
                      <a:cubicBezTo>
                        <a:pt x="5" y="259"/>
                        <a:pt x="4" y="266"/>
                        <a:pt x="4" y="272"/>
                      </a:cubicBezTo>
                      <a:cubicBezTo>
                        <a:pt x="3" y="277"/>
                        <a:pt x="5" y="283"/>
                        <a:pt x="7" y="289"/>
                      </a:cubicBezTo>
                      <a:cubicBezTo>
                        <a:pt x="9" y="294"/>
                        <a:pt x="13" y="298"/>
                        <a:pt x="16" y="301"/>
                      </a:cubicBezTo>
                      <a:cubicBezTo>
                        <a:pt x="19" y="304"/>
                        <a:pt x="22" y="307"/>
                        <a:pt x="23" y="310"/>
                      </a:cubicBezTo>
                      <a:cubicBezTo>
                        <a:pt x="28" y="314"/>
                        <a:pt x="29" y="319"/>
                        <a:pt x="29" y="324"/>
                      </a:cubicBezTo>
                      <a:cubicBezTo>
                        <a:pt x="29" y="326"/>
                        <a:pt x="29" y="328"/>
                        <a:pt x="29" y="329"/>
                      </a:cubicBezTo>
                      <a:cubicBezTo>
                        <a:pt x="28" y="331"/>
                        <a:pt x="28" y="332"/>
                        <a:pt x="28" y="333"/>
                      </a:cubicBezTo>
                      <a:cubicBezTo>
                        <a:pt x="27" y="336"/>
                        <a:pt x="27" y="337"/>
                        <a:pt x="27" y="337"/>
                      </a:cubicBezTo>
                      <a:lnTo>
                        <a:pt x="23" y="3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3" name="Freeform 73"/>
                <p:cNvSpPr/>
                <p:nvPr/>
              </p:nvSpPr>
              <p:spPr bwMode="auto">
                <a:xfrm>
                  <a:off x="12469" y="6256"/>
                  <a:ext cx="159" cy="896"/>
                </a:xfrm>
                <a:custGeom>
                  <a:avLst/>
                  <a:gdLst>
                    <a:gd name="T0" fmla="*/ 2 w 30"/>
                    <a:gd name="T1" fmla="*/ 167 h 169"/>
                    <a:gd name="T2" fmla="*/ 5 w 30"/>
                    <a:gd name="T3" fmla="*/ 161 h 169"/>
                    <a:gd name="T4" fmla="*/ 11 w 30"/>
                    <a:gd name="T5" fmla="*/ 154 h 169"/>
                    <a:gd name="T6" fmla="*/ 19 w 30"/>
                    <a:gd name="T7" fmla="*/ 145 h 169"/>
                    <a:gd name="T8" fmla="*/ 25 w 30"/>
                    <a:gd name="T9" fmla="*/ 131 h 169"/>
                    <a:gd name="T10" fmla="*/ 24 w 30"/>
                    <a:gd name="T11" fmla="*/ 115 h 169"/>
                    <a:gd name="T12" fmla="*/ 15 w 30"/>
                    <a:gd name="T13" fmla="*/ 99 h 169"/>
                    <a:gd name="T14" fmla="*/ 4 w 30"/>
                    <a:gd name="T15" fmla="*/ 87 h 169"/>
                    <a:gd name="T16" fmla="*/ 0 w 30"/>
                    <a:gd name="T17" fmla="*/ 72 h 169"/>
                    <a:gd name="T18" fmla="*/ 4 w 30"/>
                    <a:gd name="T19" fmla="*/ 57 h 169"/>
                    <a:gd name="T20" fmla="*/ 19 w 30"/>
                    <a:gd name="T21" fmla="*/ 32 h 169"/>
                    <a:gd name="T22" fmla="*/ 24 w 30"/>
                    <a:gd name="T23" fmla="*/ 21 h 169"/>
                    <a:gd name="T24" fmla="*/ 25 w 30"/>
                    <a:gd name="T25" fmla="*/ 15 h 169"/>
                    <a:gd name="T26" fmla="*/ 24 w 30"/>
                    <a:gd name="T27" fmla="*/ 10 h 169"/>
                    <a:gd name="T28" fmla="*/ 19 w 30"/>
                    <a:gd name="T29" fmla="*/ 5 h 169"/>
                    <a:gd name="T30" fmla="*/ 17 w 30"/>
                    <a:gd name="T31" fmla="*/ 4 h 169"/>
                    <a:gd name="T32" fmla="*/ 17 w 30"/>
                    <a:gd name="T33" fmla="*/ 3 h 169"/>
                    <a:gd name="T34" fmla="*/ 18 w 30"/>
                    <a:gd name="T35" fmla="*/ 0 h 169"/>
                    <a:gd name="T36" fmla="*/ 21 w 30"/>
                    <a:gd name="T37" fmla="*/ 1 h 169"/>
                    <a:gd name="T38" fmla="*/ 27 w 30"/>
                    <a:gd name="T39" fmla="*/ 8 h 169"/>
                    <a:gd name="T40" fmla="*/ 29 w 30"/>
                    <a:gd name="T41" fmla="*/ 14 h 169"/>
                    <a:gd name="T42" fmla="*/ 28 w 30"/>
                    <a:gd name="T43" fmla="*/ 22 h 169"/>
                    <a:gd name="T44" fmla="*/ 22 w 30"/>
                    <a:gd name="T45" fmla="*/ 34 h 169"/>
                    <a:gd name="T46" fmla="*/ 7 w 30"/>
                    <a:gd name="T47" fmla="*/ 58 h 169"/>
                    <a:gd name="T48" fmla="*/ 4 w 30"/>
                    <a:gd name="T49" fmla="*/ 72 h 169"/>
                    <a:gd name="T50" fmla="*/ 8 w 30"/>
                    <a:gd name="T51" fmla="*/ 85 h 169"/>
                    <a:gd name="T52" fmla="*/ 18 w 30"/>
                    <a:gd name="T53" fmla="*/ 97 h 169"/>
                    <a:gd name="T54" fmla="*/ 28 w 30"/>
                    <a:gd name="T55" fmla="*/ 114 h 169"/>
                    <a:gd name="T56" fmla="*/ 28 w 30"/>
                    <a:gd name="T57" fmla="*/ 132 h 169"/>
                    <a:gd name="T58" fmla="*/ 22 w 30"/>
                    <a:gd name="T59" fmla="*/ 147 h 169"/>
                    <a:gd name="T60" fmla="*/ 13 w 30"/>
                    <a:gd name="T61" fmla="*/ 157 h 169"/>
                    <a:gd name="T62" fmla="*/ 8 w 30"/>
                    <a:gd name="T63" fmla="*/ 163 h 169"/>
                    <a:gd name="T64" fmla="*/ 5 w 30"/>
                    <a:gd name="T65" fmla="*/ 169 h 169"/>
                    <a:gd name="T66" fmla="*/ 2 w 30"/>
                    <a:gd name="T67" fmla="*/ 16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169">
                      <a:moveTo>
                        <a:pt x="2" y="167"/>
                      </a:moveTo>
                      <a:cubicBezTo>
                        <a:pt x="2" y="167"/>
                        <a:pt x="2" y="165"/>
                        <a:pt x="5" y="161"/>
                      </a:cubicBezTo>
                      <a:cubicBezTo>
                        <a:pt x="6" y="159"/>
                        <a:pt x="8" y="157"/>
                        <a:pt x="11" y="154"/>
                      </a:cubicBezTo>
                      <a:cubicBezTo>
                        <a:pt x="13" y="152"/>
                        <a:pt x="16" y="149"/>
                        <a:pt x="19" y="145"/>
                      </a:cubicBezTo>
                      <a:cubicBezTo>
                        <a:pt x="21" y="141"/>
                        <a:pt x="24" y="137"/>
                        <a:pt x="25" y="131"/>
                      </a:cubicBezTo>
                      <a:cubicBezTo>
                        <a:pt x="26" y="126"/>
                        <a:pt x="26" y="120"/>
                        <a:pt x="24" y="115"/>
                      </a:cubicBezTo>
                      <a:cubicBezTo>
                        <a:pt x="23" y="109"/>
                        <a:pt x="19" y="104"/>
                        <a:pt x="15" y="99"/>
                      </a:cubicBezTo>
                      <a:cubicBezTo>
                        <a:pt x="12" y="95"/>
                        <a:pt x="7" y="91"/>
                        <a:pt x="4" y="87"/>
                      </a:cubicBezTo>
                      <a:cubicBezTo>
                        <a:pt x="2" y="82"/>
                        <a:pt x="0" y="77"/>
                        <a:pt x="0" y="72"/>
                      </a:cubicBezTo>
                      <a:cubicBezTo>
                        <a:pt x="0" y="66"/>
                        <a:pt x="1" y="61"/>
                        <a:pt x="4" y="57"/>
                      </a:cubicBezTo>
                      <a:cubicBezTo>
                        <a:pt x="8" y="47"/>
                        <a:pt x="14" y="39"/>
                        <a:pt x="19" y="32"/>
                      </a:cubicBezTo>
                      <a:cubicBezTo>
                        <a:pt x="21" y="28"/>
                        <a:pt x="23" y="24"/>
                        <a:pt x="24" y="21"/>
                      </a:cubicBezTo>
                      <a:cubicBezTo>
                        <a:pt x="25" y="19"/>
                        <a:pt x="25" y="17"/>
                        <a:pt x="25" y="15"/>
                      </a:cubicBezTo>
                      <a:cubicBezTo>
                        <a:pt x="25" y="13"/>
                        <a:pt x="25" y="11"/>
                        <a:pt x="24" y="10"/>
                      </a:cubicBezTo>
                      <a:cubicBezTo>
                        <a:pt x="23" y="7"/>
                        <a:pt x="20" y="5"/>
                        <a:pt x="19" y="5"/>
                      </a:cubicBezTo>
                      <a:cubicBezTo>
                        <a:pt x="18" y="4"/>
                        <a:pt x="18" y="4"/>
                        <a:pt x="17" y="4"/>
                      </a:cubicBezTo>
                      <a:cubicBezTo>
                        <a:pt x="17" y="4"/>
                        <a:pt x="17" y="3"/>
                        <a:pt x="17" y="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9" y="0"/>
                        <a:pt x="21" y="1"/>
                      </a:cubicBezTo>
                      <a:cubicBezTo>
                        <a:pt x="23" y="3"/>
                        <a:pt x="25" y="4"/>
                        <a:pt x="27" y="8"/>
                      </a:cubicBezTo>
                      <a:cubicBezTo>
                        <a:pt x="28" y="10"/>
                        <a:pt x="29" y="12"/>
                        <a:pt x="29" y="14"/>
                      </a:cubicBezTo>
                      <a:cubicBezTo>
                        <a:pt x="29" y="17"/>
                        <a:pt x="29" y="20"/>
                        <a:pt x="28" y="22"/>
                      </a:cubicBezTo>
                      <a:cubicBezTo>
                        <a:pt x="26" y="26"/>
                        <a:pt x="24" y="30"/>
                        <a:pt x="22" y="34"/>
                      </a:cubicBezTo>
                      <a:cubicBezTo>
                        <a:pt x="17" y="41"/>
                        <a:pt x="11" y="49"/>
                        <a:pt x="7" y="58"/>
                      </a:cubicBezTo>
                      <a:cubicBezTo>
                        <a:pt x="5" y="63"/>
                        <a:pt x="3" y="67"/>
                        <a:pt x="4" y="72"/>
                      </a:cubicBezTo>
                      <a:cubicBezTo>
                        <a:pt x="4" y="76"/>
                        <a:pt x="5" y="81"/>
                        <a:pt x="8" y="85"/>
                      </a:cubicBezTo>
                      <a:cubicBezTo>
                        <a:pt x="10" y="89"/>
                        <a:pt x="14" y="92"/>
                        <a:pt x="18" y="97"/>
                      </a:cubicBezTo>
                      <a:cubicBezTo>
                        <a:pt x="22" y="101"/>
                        <a:pt x="26" y="107"/>
                        <a:pt x="28" y="114"/>
                      </a:cubicBezTo>
                      <a:cubicBezTo>
                        <a:pt x="30" y="120"/>
                        <a:pt x="29" y="126"/>
                        <a:pt x="28" y="132"/>
                      </a:cubicBezTo>
                      <a:cubicBezTo>
                        <a:pt x="27" y="138"/>
                        <a:pt x="25" y="143"/>
                        <a:pt x="22" y="147"/>
                      </a:cubicBezTo>
                      <a:cubicBezTo>
                        <a:pt x="18" y="151"/>
                        <a:pt x="15" y="154"/>
                        <a:pt x="13" y="157"/>
                      </a:cubicBezTo>
                      <a:cubicBezTo>
                        <a:pt x="11" y="159"/>
                        <a:pt x="9" y="161"/>
                        <a:pt x="8" y="163"/>
                      </a:cubicBezTo>
                      <a:cubicBezTo>
                        <a:pt x="6" y="166"/>
                        <a:pt x="5" y="169"/>
                        <a:pt x="5" y="169"/>
                      </a:cubicBezTo>
                      <a:lnTo>
                        <a:pt x="2" y="1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4" name="Freeform 74"/>
                <p:cNvSpPr>
                  <a:spLocks noEditPoints="1"/>
                </p:cNvSpPr>
                <p:nvPr/>
              </p:nvSpPr>
              <p:spPr bwMode="auto">
                <a:xfrm>
                  <a:off x="12444" y="7136"/>
                  <a:ext cx="67" cy="59"/>
                </a:xfrm>
                <a:custGeom>
                  <a:avLst/>
                  <a:gdLst>
                    <a:gd name="T0" fmla="*/ 6 w 13"/>
                    <a:gd name="T1" fmla="*/ 11 h 11"/>
                    <a:gd name="T2" fmla="*/ 13 w 13"/>
                    <a:gd name="T3" fmla="*/ 7 h 11"/>
                    <a:gd name="T4" fmla="*/ 13 w 13"/>
                    <a:gd name="T5" fmla="*/ 5 h 11"/>
                    <a:gd name="T6" fmla="*/ 12 w 13"/>
                    <a:gd name="T7" fmla="*/ 3 h 11"/>
                    <a:gd name="T8" fmla="*/ 9 w 13"/>
                    <a:gd name="T9" fmla="*/ 0 h 11"/>
                    <a:gd name="T10" fmla="*/ 4 w 13"/>
                    <a:gd name="T11" fmla="*/ 0 h 11"/>
                    <a:gd name="T12" fmla="*/ 2 w 13"/>
                    <a:gd name="T13" fmla="*/ 2 h 11"/>
                    <a:gd name="T14" fmla="*/ 1 w 13"/>
                    <a:gd name="T15" fmla="*/ 4 h 11"/>
                    <a:gd name="T16" fmla="*/ 2 w 13"/>
                    <a:gd name="T17" fmla="*/ 9 h 11"/>
                    <a:gd name="T18" fmla="*/ 6 w 13"/>
                    <a:gd name="T19" fmla="*/ 11 h 11"/>
                    <a:gd name="T20" fmla="*/ 7 w 13"/>
                    <a:gd name="T21" fmla="*/ 8 h 11"/>
                    <a:gd name="T22" fmla="*/ 4 w 13"/>
                    <a:gd name="T23" fmla="*/ 5 h 11"/>
                    <a:gd name="T24" fmla="*/ 7 w 13"/>
                    <a:gd name="T25" fmla="*/ 3 h 11"/>
                    <a:gd name="T26" fmla="*/ 10 w 13"/>
                    <a:gd name="T27" fmla="*/ 6 h 11"/>
                    <a:gd name="T28" fmla="*/ 7 w 13"/>
                    <a:gd name="T29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11">
                      <a:moveTo>
                        <a:pt x="6" y="11"/>
                      </a:moveTo>
                      <a:cubicBezTo>
                        <a:pt x="10" y="11"/>
                        <a:pt x="13" y="9"/>
                        <a:pt x="13" y="7"/>
                      </a:cubicBezTo>
                      <a:cubicBezTo>
                        <a:pt x="13" y="6"/>
                        <a:pt x="13" y="6"/>
                        <a:pt x="13" y="5"/>
                      </a:cubicBezTo>
                      <a:cubicBezTo>
                        <a:pt x="13" y="5"/>
                        <a:pt x="13" y="4"/>
                        <a:pt x="12" y="3"/>
                      </a:cubicBezTo>
                      <a:cubicBezTo>
                        <a:pt x="11" y="2"/>
                        <a:pt x="10" y="1"/>
                        <a:pt x="9" y="0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0" y="6"/>
                        <a:pt x="1" y="8"/>
                        <a:pt x="2" y="9"/>
                      </a:cubicBezTo>
                      <a:cubicBezTo>
                        <a:pt x="3" y="11"/>
                        <a:pt x="5" y="11"/>
                        <a:pt x="6" y="11"/>
                      </a:cubicBezTo>
                      <a:close/>
                      <a:moveTo>
                        <a:pt x="7" y="8"/>
                      </a:moveTo>
                      <a:cubicBezTo>
                        <a:pt x="5" y="8"/>
                        <a:pt x="4" y="7"/>
                        <a:pt x="4" y="5"/>
                      </a:cubicBezTo>
                      <a:cubicBezTo>
                        <a:pt x="4" y="4"/>
                        <a:pt x="6" y="3"/>
                        <a:pt x="7" y="3"/>
                      </a:cubicBezTo>
                      <a:cubicBezTo>
                        <a:pt x="9" y="4"/>
                        <a:pt x="10" y="5"/>
                        <a:pt x="10" y="6"/>
                      </a:cubicBezTo>
                      <a:cubicBezTo>
                        <a:pt x="9" y="7"/>
                        <a:pt x="8" y="8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5" name="Freeform 75"/>
                <p:cNvSpPr/>
                <p:nvPr/>
              </p:nvSpPr>
              <p:spPr bwMode="auto">
                <a:xfrm>
                  <a:off x="12469" y="7227"/>
                  <a:ext cx="159" cy="908"/>
                </a:xfrm>
                <a:custGeom>
                  <a:avLst/>
                  <a:gdLst>
                    <a:gd name="T0" fmla="*/ 23 w 30"/>
                    <a:gd name="T1" fmla="*/ 169 h 171"/>
                    <a:gd name="T2" fmla="*/ 23 w 30"/>
                    <a:gd name="T3" fmla="*/ 167 h 171"/>
                    <a:gd name="T4" fmla="*/ 24 w 30"/>
                    <a:gd name="T5" fmla="*/ 164 h 171"/>
                    <a:gd name="T6" fmla="*/ 25 w 30"/>
                    <a:gd name="T7" fmla="*/ 161 h 171"/>
                    <a:gd name="T8" fmla="*/ 25 w 30"/>
                    <a:gd name="T9" fmla="*/ 151 h 171"/>
                    <a:gd name="T10" fmla="*/ 21 w 30"/>
                    <a:gd name="T11" fmla="*/ 138 h 171"/>
                    <a:gd name="T12" fmla="*/ 3 w 30"/>
                    <a:gd name="T13" fmla="*/ 114 h 171"/>
                    <a:gd name="T14" fmla="*/ 0 w 30"/>
                    <a:gd name="T15" fmla="*/ 99 h 171"/>
                    <a:gd name="T16" fmla="*/ 6 w 30"/>
                    <a:gd name="T17" fmla="*/ 84 h 171"/>
                    <a:gd name="T18" fmla="*/ 17 w 30"/>
                    <a:gd name="T19" fmla="*/ 71 h 171"/>
                    <a:gd name="T20" fmla="*/ 25 w 30"/>
                    <a:gd name="T21" fmla="*/ 54 h 171"/>
                    <a:gd name="T22" fmla="*/ 24 w 30"/>
                    <a:gd name="T23" fmla="*/ 37 h 171"/>
                    <a:gd name="T24" fmla="*/ 16 w 30"/>
                    <a:gd name="T25" fmla="*/ 24 h 171"/>
                    <a:gd name="T26" fmla="*/ 8 w 30"/>
                    <a:gd name="T27" fmla="*/ 15 h 171"/>
                    <a:gd name="T28" fmla="*/ 3 w 30"/>
                    <a:gd name="T29" fmla="*/ 8 h 171"/>
                    <a:gd name="T30" fmla="*/ 1 w 30"/>
                    <a:gd name="T31" fmla="*/ 2 h 171"/>
                    <a:gd name="T32" fmla="*/ 1 w 30"/>
                    <a:gd name="T33" fmla="*/ 1 h 171"/>
                    <a:gd name="T34" fmla="*/ 4 w 30"/>
                    <a:gd name="T35" fmla="*/ 0 h 171"/>
                    <a:gd name="T36" fmla="*/ 4 w 30"/>
                    <a:gd name="T37" fmla="*/ 2 h 171"/>
                    <a:gd name="T38" fmla="*/ 6 w 30"/>
                    <a:gd name="T39" fmla="*/ 6 h 171"/>
                    <a:gd name="T40" fmla="*/ 11 w 30"/>
                    <a:gd name="T41" fmla="*/ 12 h 171"/>
                    <a:gd name="T42" fmla="*/ 19 w 30"/>
                    <a:gd name="T43" fmla="*/ 21 h 171"/>
                    <a:gd name="T44" fmla="*/ 27 w 30"/>
                    <a:gd name="T45" fmla="*/ 36 h 171"/>
                    <a:gd name="T46" fmla="*/ 29 w 30"/>
                    <a:gd name="T47" fmla="*/ 55 h 171"/>
                    <a:gd name="T48" fmla="*/ 20 w 30"/>
                    <a:gd name="T49" fmla="*/ 73 h 171"/>
                    <a:gd name="T50" fmla="*/ 8 w 30"/>
                    <a:gd name="T51" fmla="*/ 86 h 171"/>
                    <a:gd name="T52" fmla="*/ 4 w 30"/>
                    <a:gd name="T53" fmla="*/ 99 h 171"/>
                    <a:gd name="T54" fmla="*/ 6 w 30"/>
                    <a:gd name="T55" fmla="*/ 113 h 171"/>
                    <a:gd name="T56" fmla="*/ 15 w 30"/>
                    <a:gd name="T57" fmla="*/ 124 h 171"/>
                    <a:gd name="T58" fmla="*/ 25 w 30"/>
                    <a:gd name="T59" fmla="*/ 136 h 171"/>
                    <a:gd name="T60" fmla="*/ 29 w 30"/>
                    <a:gd name="T61" fmla="*/ 150 h 171"/>
                    <a:gd name="T62" fmla="*/ 29 w 30"/>
                    <a:gd name="T63" fmla="*/ 161 h 171"/>
                    <a:gd name="T64" fmla="*/ 28 w 30"/>
                    <a:gd name="T65" fmla="*/ 165 h 171"/>
                    <a:gd name="T66" fmla="*/ 27 w 30"/>
                    <a:gd name="T67" fmla="*/ 168 h 171"/>
                    <a:gd name="T68" fmla="*/ 26 w 30"/>
                    <a:gd name="T69" fmla="*/ 171 h 171"/>
                    <a:gd name="T70" fmla="*/ 23 w 30"/>
                    <a:gd name="T71" fmla="*/ 169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" h="171">
                      <a:moveTo>
                        <a:pt x="23" y="169"/>
                      </a:moveTo>
                      <a:cubicBezTo>
                        <a:pt x="23" y="169"/>
                        <a:pt x="23" y="168"/>
                        <a:pt x="23" y="167"/>
                      </a:cubicBezTo>
                      <a:cubicBezTo>
                        <a:pt x="24" y="166"/>
                        <a:pt x="24" y="165"/>
                        <a:pt x="24" y="164"/>
                      </a:cubicBezTo>
                      <a:cubicBezTo>
                        <a:pt x="25" y="163"/>
                        <a:pt x="25" y="162"/>
                        <a:pt x="25" y="161"/>
                      </a:cubicBezTo>
                      <a:cubicBezTo>
                        <a:pt x="25" y="158"/>
                        <a:pt x="26" y="154"/>
                        <a:pt x="25" y="151"/>
                      </a:cubicBezTo>
                      <a:cubicBezTo>
                        <a:pt x="25" y="147"/>
                        <a:pt x="24" y="142"/>
                        <a:pt x="21" y="138"/>
                      </a:cubicBezTo>
                      <a:cubicBezTo>
                        <a:pt x="17" y="129"/>
                        <a:pt x="7" y="123"/>
                        <a:pt x="3" y="114"/>
                      </a:cubicBezTo>
                      <a:cubicBezTo>
                        <a:pt x="1" y="110"/>
                        <a:pt x="0" y="104"/>
                        <a:pt x="0" y="99"/>
                      </a:cubicBezTo>
                      <a:cubicBezTo>
                        <a:pt x="0" y="93"/>
                        <a:pt x="2" y="88"/>
                        <a:pt x="6" y="84"/>
                      </a:cubicBezTo>
                      <a:cubicBezTo>
                        <a:pt x="9" y="79"/>
                        <a:pt x="13" y="75"/>
                        <a:pt x="17" y="71"/>
                      </a:cubicBezTo>
                      <a:cubicBezTo>
                        <a:pt x="21" y="66"/>
                        <a:pt x="24" y="60"/>
                        <a:pt x="25" y="54"/>
                      </a:cubicBezTo>
                      <a:cubicBezTo>
                        <a:pt x="26" y="48"/>
                        <a:pt x="26" y="42"/>
                        <a:pt x="24" y="37"/>
                      </a:cubicBezTo>
                      <a:cubicBezTo>
                        <a:pt x="22" y="32"/>
                        <a:pt x="19" y="27"/>
                        <a:pt x="16" y="24"/>
                      </a:cubicBezTo>
                      <a:cubicBezTo>
                        <a:pt x="13" y="20"/>
                        <a:pt x="10" y="17"/>
                        <a:pt x="8" y="15"/>
                      </a:cubicBezTo>
                      <a:cubicBezTo>
                        <a:pt x="6" y="12"/>
                        <a:pt x="4" y="10"/>
                        <a:pt x="3" y="8"/>
                      </a:cubicBezTo>
                      <a:cubicBezTo>
                        <a:pt x="2" y="5"/>
                        <a:pt x="1" y="4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2"/>
                      </a:cubicBezTo>
                      <a:cubicBezTo>
                        <a:pt x="5" y="3"/>
                        <a:pt x="5" y="4"/>
                        <a:pt x="6" y="6"/>
                      </a:cubicBezTo>
                      <a:cubicBezTo>
                        <a:pt x="7" y="8"/>
                        <a:pt x="9" y="10"/>
                        <a:pt x="11" y="12"/>
                      </a:cubicBezTo>
                      <a:cubicBezTo>
                        <a:pt x="13" y="15"/>
                        <a:pt x="16" y="18"/>
                        <a:pt x="19" y="21"/>
                      </a:cubicBezTo>
                      <a:cubicBezTo>
                        <a:pt x="22" y="25"/>
                        <a:pt x="25" y="30"/>
                        <a:pt x="27" y="36"/>
                      </a:cubicBezTo>
                      <a:cubicBezTo>
                        <a:pt x="29" y="42"/>
                        <a:pt x="30" y="48"/>
                        <a:pt x="29" y="55"/>
                      </a:cubicBezTo>
                      <a:cubicBezTo>
                        <a:pt x="28" y="61"/>
                        <a:pt x="24" y="68"/>
                        <a:pt x="20" y="73"/>
                      </a:cubicBezTo>
                      <a:cubicBezTo>
                        <a:pt x="16" y="78"/>
                        <a:pt x="11" y="82"/>
                        <a:pt x="8" y="86"/>
                      </a:cubicBezTo>
                      <a:cubicBezTo>
                        <a:pt x="6" y="90"/>
                        <a:pt x="4" y="94"/>
                        <a:pt x="4" y="99"/>
                      </a:cubicBezTo>
                      <a:cubicBezTo>
                        <a:pt x="3" y="104"/>
                        <a:pt x="4" y="109"/>
                        <a:pt x="6" y="113"/>
                      </a:cubicBezTo>
                      <a:cubicBezTo>
                        <a:pt x="8" y="117"/>
                        <a:pt x="11" y="120"/>
                        <a:pt x="15" y="124"/>
                      </a:cubicBezTo>
                      <a:cubicBezTo>
                        <a:pt x="18" y="127"/>
                        <a:pt x="22" y="132"/>
                        <a:pt x="25" y="136"/>
                      </a:cubicBezTo>
                      <a:cubicBezTo>
                        <a:pt x="27" y="141"/>
                        <a:pt x="28" y="146"/>
                        <a:pt x="29" y="150"/>
                      </a:cubicBezTo>
                      <a:cubicBezTo>
                        <a:pt x="29" y="154"/>
                        <a:pt x="29" y="158"/>
                        <a:pt x="29" y="161"/>
                      </a:cubicBezTo>
                      <a:cubicBezTo>
                        <a:pt x="28" y="163"/>
                        <a:pt x="28" y="164"/>
                        <a:pt x="28" y="165"/>
                      </a:cubicBezTo>
                      <a:cubicBezTo>
                        <a:pt x="27" y="166"/>
                        <a:pt x="27" y="167"/>
                        <a:pt x="27" y="168"/>
                      </a:cubicBezTo>
                      <a:cubicBezTo>
                        <a:pt x="26" y="170"/>
                        <a:pt x="26" y="171"/>
                        <a:pt x="26" y="171"/>
                      </a:cubicBezTo>
                      <a:lnTo>
                        <a:pt x="23" y="1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6" name="Freeform 76"/>
                <p:cNvSpPr/>
                <p:nvPr/>
              </p:nvSpPr>
              <p:spPr bwMode="auto">
                <a:xfrm>
                  <a:off x="12210" y="8099"/>
                  <a:ext cx="349" cy="1151"/>
                </a:xfrm>
                <a:custGeom>
                  <a:avLst/>
                  <a:gdLst>
                    <a:gd name="T0" fmla="*/ 60 w 66"/>
                    <a:gd name="T1" fmla="*/ 196 h 217"/>
                    <a:gd name="T2" fmla="*/ 50 w 66"/>
                    <a:gd name="T3" fmla="*/ 181 h 217"/>
                    <a:gd name="T4" fmla="*/ 41 w 66"/>
                    <a:gd name="T5" fmla="*/ 163 h 217"/>
                    <a:gd name="T6" fmla="*/ 40 w 66"/>
                    <a:gd name="T7" fmla="*/ 152 h 217"/>
                    <a:gd name="T8" fmla="*/ 41 w 66"/>
                    <a:gd name="T9" fmla="*/ 141 h 217"/>
                    <a:gd name="T10" fmla="*/ 51 w 66"/>
                    <a:gd name="T11" fmla="*/ 122 h 217"/>
                    <a:gd name="T12" fmla="*/ 62 w 66"/>
                    <a:gd name="T13" fmla="*/ 110 h 217"/>
                    <a:gd name="T14" fmla="*/ 62 w 66"/>
                    <a:gd name="T15" fmla="*/ 85 h 217"/>
                    <a:gd name="T16" fmla="*/ 53 w 66"/>
                    <a:gd name="T17" fmla="*/ 75 h 217"/>
                    <a:gd name="T18" fmla="*/ 44 w 66"/>
                    <a:gd name="T19" fmla="*/ 62 h 217"/>
                    <a:gd name="T20" fmla="*/ 40 w 66"/>
                    <a:gd name="T21" fmla="*/ 46 h 217"/>
                    <a:gd name="T22" fmla="*/ 40 w 66"/>
                    <a:gd name="T23" fmla="*/ 39 h 217"/>
                    <a:gd name="T24" fmla="*/ 41 w 66"/>
                    <a:gd name="T25" fmla="*/ 32 h 217"/>
                    <a:gd name="T26" fmla="*/ 47 w 66"/>
                    <a:gd name="T27" fmla="*/ 21 h 217"/>
                    <a:gd name="T28" fmla="*/ 54 w 66"/>
                    <a:gd name="T29" fmla="*/ 13 h 217"/>
                    <a:gd name="T30" fmla="*/ 61 w 66"/>
                    <a:gd name="T31" fmla="*/ 5 h 217"/>
                    <a:gd name="T32" fmla="*/ 62 w 66"/>
                    <a:gd name="T33" fmla="*/ 2 h 217"/>
                    <a:gd name="T34" fmla="*/ 63 w 66"/>
                    <a:gd name="T35" fmla="*/ 2 h 217"/>
                    <a:gd name="T36" fmla="*/ 59 w 66"/>
                    <a:gd name="T37" fmla="*/ 0 h 217"/>
                    <a:gd name="T38" fmla="*/ 59 w 66"/>
                    <a:gd name="T39" fmla="*/ 1 h 217"/>
                    <a:gd name="T40" fmla="*/ 58 w 66"/>
                    <a:gd name="T41" fmla="*/ 3 h 217"/>
                    <a:gd name="T42" fmla="*/ 51 w 66"/>
                    <a:gd name="T43" fmla="*/ 11 h 217"/>
                    <a:gd name="T44" fmla="*/ 44 w 66"/>
                    <a:gd name="T45" fmla="*/ 18 h 217"/>
                    <a:gd name="T46" fmla="*/ 38 w 66"/>
                    <a:gd name="T47" fmla="*/ 31 h 217"/>
                    <a:gd name="T48" fmla="*/ 36 w 66"/>
                    <a:gd name="T49" fmla="*/ 38 h 217"/>
                    <a:gd name="T50" fmla="*/ 36 w 66"/>
                    <a:gd name="T51" fmla="*/ 46 h 217"/>
                    <a:gd name="T52" fmla="*/ 40 w 66"/>
                    <a:gd name="T53" fmla="*/ 63 h 217"/>
                    <a:gd name="T54" fmla="*/ 51 w 66"/>
                    <a:gd name="T55" fmla="*/ 77 h 217"/>
                    <a:gd name="T56" fmla="*/ 59 w 66"/>
                    <a:gd name="T57" fmla="*/ 87 h 217"/>
                    <a:gd name="T58" fmla="*/ 59 w 66"/>
                    <a:gd name="T59" fmla="*/ 108 h 217"/>
                    <a:gd name="T60" fmla="*/ 49 w 66"/>
                    <a:gd name="T61" fmla="*/ 120 h 217"/>
                    <a:gd name="T62" fmla="*/ 37 w 66"/>
                    <a:gd name="T63" fmla="*/ 140 h 217"/>
                    <a:gd name="T64" fmla="*/ 36 w 66"/>
                    <a:gd name="T65" fmla="*/ 152 h 217"/>
                    <a:gd name="T66" fmla="*/ 38 w 66"/>
                    <a:gd name="T67" fmla="*/ 164 h 217"/>
                    <a:gd name="T68" fmla="*/ 47 w 66"/>
                    <a:gd name="T69" fmla="*/ 182 h 217"/>
                    <a:gd name="T70" fmla="*/ 57 w 66"/>
                    <a:gd name="T71" fmla="*/ 198 h 217"/>
                    <a:gd name="T72" fmla="*/ 61 w 66"/>
                    <a:gd name="T73" fmla="*/ 204 h 217"/>
                    <a:gd name="T74" fmla="*/ 61 w 66"/>
                    <a:gd name="T75" fmla="*/ 206 h 217"/>
                    <a:gd name="T76" fmla="*/ 60 w 66"/>
                    <a:gd name="T77" fmla="*/ 206 h 217"/>
                    <a:gd name="T78" fmla="*/ 60 w 66"/>
                    <a:gd name="T79" fmla="*/ 206 h 217"/>
                    <a:gd name="T80" fmla="*/ 59 w 66"/>
                    <a:gd name="T81" fmla="*/ 207 h 217"/>
                    <a:gd name="T82" fmla="*/ 57 w 66"/>
                    <a:gd name="T83" fmla="*/ 207 h 217"/>
                    <a:gd name="T84" fmla="*/ 53 w 66"/>
                    <a:gd name="T85" fmla="*/ 209 h 217"/>
                    <a:gd name="T86" fmla="*/ 46 w 66"/>
                    <a:gd name="T87" fmla="*/ 211 h 217"/>
                    <a:gd name="T88" fmla="*/ 42 w 66"/>
                    <a:gd name="T89" fmla="*/ 212 h 217"/>
                    <a:gd name="T90" fmla="*/ 38 w 66"/>
                    <a:gd name="T91" fmla="*/ 212 h 217"/>
                    <a:gd name="T92" fmla="*/ 11 w 66"/>
                    <a:gd name="T93" fmla="*/ 207 h 217"/>
                    <a:gd name="T94" fmla="*/ 1 w 66"/>
                    <a:gd name="T95" fmla="*/ 202 h 217"/>
                    <a:gd name="T96" fmla="*/ 0 w 66"/>
                    <a:gd name="T97" fmla="*/ 205 h 217"/>
                    <a:gd name="T98" fmla="*/ 10 w 66"/>
                    <a:gd name="T99" fmla="*/ 210 h 217"/>
                    <a:gd name="T100" fmla="*/ 39 w 66"/>
                    <a:gd name="T101" fmla="*/ 216 h 217"/>
                    <a:gd name="T102" fmla="*/ 43 w 66"/>
                    <a:gd name="T103" fmla="*/ 215 h 217"/>
                    <a:gd name="T104" fmla="*/ 47 w 66"/>
                    <a:gd name="T105" fmla="*/ 214 h 217"/>
                    <a:gd name="T106" fmla="*/ 54 w 66"/>
                    <a:gd name="T107" fmla="*/ 212 h 217"/>
                    <a:gd name="T108" fmla="*/ 58 w 66"/>
                    <a:gd name="T109" fmla="*/ 211 h 217"/>
                    <a:gd name="T110" fmla="*/ 60 w 66"/>
                    <a:gd name="T111" fmla="*/ 210 h 217"/>
                    <a:gd name="T112" fmla="*/ 62 w 66"/>
                    <a:gd name="T113" fmla="*/ 209 h 217"/>
                    <a:gd name="T114" fmla="*/ 64 w 66"/>
                    <a:gd name="T115" fmla="*/ 208 h 217"/>
                    <a:gd name="T116" fmla="*/ 65 w 66"/>
                    <a:gd name="T117" fmla="*/ 207 h 217"/>
                    <a:gd name="T118" fmla="*/ 64 w 66"/>
                    <a:gd name="T119" fmla="*/ 203 h 217"/>
                    <a:gd name="T120" fmla="*/ 60 w 66"/>
                    <a:gd name="T121" fmla="*/ 196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6" h="217">
                      <a:moveTo>
                        <a:pt x="60" y="196"/>
                      </a:moveTo>
                      <a:cubicBezTo>
                        <a:pt x="57" y="191"/>
                        <a:pt x="54" y="186"/>
                        <a:pt x="50" y="181"/>
                      </a:cubicBezTo>
                      <a:cubicBezTo>
                        <a:pt x="47" y="175"/>
                        <a:pt x="44" y="169"/>
                        <a:pt x="41" y="163"/>
                      </a:cubicBezTo>
                      <a:cubicBezTo>
                        <a:pt x="40" y="159"/>
                        <a:pt x="40" y="155"/>
                        <a:pt x="40" y="152"/>
                      </a:cubicBezTo>
                      <a:cubicBezTo>
                        <a:pt x="40" y="148"/>
                        <a:pt x="40" y="144"/>
                        <a:pt x="41" y="141"/>
                      </a:cubicBezTo>
                      <a:cubicBezTo>
                        <a:pt x="42" y="133"/>
                        <a:pt x="47" y="127"/>
                        <a:pt x="51" y="122"/>
                      </a:cubicBezTo>
                      <a:cubicBezTo>
                        <a:pt x="56" y="118"/>
                        <a:pt x="59" y="114"/>
                        <a:pt x="62" y="110"/>
                      </a:cubicBezTo>
                      <a:cubicBezTo>
                        <a:pt x="66" y="103"/>
                        <a:pt x="66" y="92"/>
                        <a:pt x="62" y="85"/>
                      </a:cubicBezTo>
                      <a:cubicBezTo>
                        <a:pt x="60" y="82"/>
                        <a:pt x="57" y="78"/>
                        <a:pt x="53" y="75"/>
                      </a:cubicBezTo>
                      <a:cubicBezTo>
                        <a:pt x="50" y="71"/>
                        <a:pt x="46" y="67"/>
                        <a:pt x="44" y="62"/>
                      </a:cubicBezTo>
                      <a:cubicBezTo>
                        <a:pt x="41" y="56"/>
                        <a:pt x="40" y="51"/>
                        <a:pt x="40" y="46"/>
                      </a:cubicBezTo>
                      <a:cubicBezTo>
                        <a:pt x="39" y="44"/>
                        <a:pt x="40" y="41"/>
                        <a:pt x="40" y="39"/>
                      </a:cubicBezTo>
                      <a:cubicBezTo>
                        <a:pt x="40" y="36"/>
                        <a:pt x="40" y="34"/>
                        <a:pt x="41" y="32"/>
                      </a:cubicBezTo>
                      <a:cubicBezTo>
                        <a:pt x="43" y="27"/>
                        <a:pt x="45" y="24"/>
                        <a:pt x="47" y="21"/>
                      </a:cubicBezTo>
                      <a:cubicBezTo>
                        <a:pt x="49" y="18"/>
                        <a:pt x="52" y="15"/>
                        <a:pt x="54" y="13"/>
                      </a:cubicBezTo>
                      <a:cubicBezTo>
                        <a:pt x="57" y="9"/>
                        <a:pt x="60" y="7"/>
                        <a:pt x="61" y="5"/>
                      </a:cubicBezTo>
                      <a:cubicBezTo>
                        <a:pt x="62" y="4"/>
                        <a:pt x="62" y="3"/>
                        <a:pt x="62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59" y="0"/>
                        <a:pt x="59" y="1"/>
                      </a:cubicBezTo>
                      <a:cubicBezTo>
                        <a:pt x="59" y="1"/>
                        <a:pt x="58" y="2"/>
                        <a:pt x="58" y="3"/>
                      </a:cubicBezTo>
                      <a:cubicBezTo>
                        <a:pt x="57" y="4"/>
                        <a:pt x="55" y="7"/>
                        <a:pt x="51" y="11"/>
                      </a:cubicBezTo>
                      <a:cubicBezTo>
                        <a:pt x="49" y="13"/>
                        <a:pt x="47" y="15"/>
                        <a:pt x="44" y="18"/>
                      </a:cubicBezTo>
                      <a:cubicBezTo>
                        <a:pt x="42" y="22"/>
                        <a:pt x="39" y="26"/>
                        <a:pt x="38" y="31"/>
                      </a:cubicBezTo>
                      <a:cubicBezTo>
                        <a:pt x="37" y="33"/>
                        <a:pt x="37" y="36"/>
                        <a:pt x="36" y="38"/>
                      </a:cubicBezTo>
                      <a:cubicBezTo>
                        <a:pt x="36" y="41"/>
                        <a:pt x="36" y="43"/>
                        <a:pt x="36" y="46"/>
                      </a:cubicBezTo>
                      <a:cubicBezTo>
                        <a:pt x="36" y="51"/>
                        <a:pt x="37" y="58"/>
                        <a:pt x="40" y="63"/>
                      </a:cubicBezTo>
                      <a:cubicBezTo>
                        <a:pt x="43" y="69"/>
                        <a:pt x="47" y="73"/>
                        <a:pt x="51" y="77"/>
                      </a:cubicBezTo>
                      <a:cubicBezTo>
                        <a:pt x="54" y="81"/>
                        <a:pt x="57" y="84"/>
                        <a:pt x="59" y="87"/>
                      </a:cubicBezTo>
                      <a:cubicBezTo>
                        <a:pt x="62" y="92"/>
                        <a:pt x="62" y="102"/>
                        <a:pt x="59" y="108"/>
                      </a:cubicBezTo>
                      <a:cubicBezTo>
                        <a:pt x="57" y="112"/>
                        <a:pt x="53" y="115"/>
                        <a:pt x="49" y="120"/>
                      </a:cubicBezTo>
                      <a:cubicBezTo>
                        <a:pt x="44" y="125"/>
                        <a:pt x="39" y="132"/>
                        <a:pt x="37" y="140"/>
                      </a:cubicBezTo>
                      <a:cubicBezTo>
                        <a:pt x="36" y="144"/>
                        <a:pt x="36" y="148"/>
                        <a:pt x="36" y="152"/>
                      </a:cubicBezTo>
                      <a:cubicBezTo>
                        <a:pt x="36" y="156"/>
                        <a:pt x="37" y="160"/>
                        <a:pt x="38" y="164"/>
                      </a:cubicBezTo>
                      <a:cubicBezTo>
                        <a:pt x="40" y="171"/>
                        <a:pt x="44" y="177"/>
                        <a:pt x="47" y="182"/>
                      </a:cubicBezTo>
                      <a:cubicBezTo>
                        <a:pt x="51" y="188"/>
                        <a:pt x="54" y="193"/>
                        <a:pt x="57" y="198"/>
                      </a:cubicBezTo>
                      <a:cubicBezTo>
                        <a:pt x="59" y="200"/>
                        <a:pt x="60" y="202"/>
                        <a:pt x="61" y="204"/>
                      </a:cubicBezTo>
                      <a:cubicBezTo>
                        <a:pt x="61" y="206"/>
                        <a:pt x="61" y="206"/>
                        <a:pt x="61" y="206"/>
                      </a:cubicBezTo>
                      <a:cubicBezTo>
                        <a:pt x="61" y="206"/>
                        <a:pt x="61" y="206"/>
                        <a:pt x="60" y="206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59" y="207"/>
                        <a:pt x="59" y="207"/>
                        <a:pt x="59" y="207"/>
                      </a:cubicBezTo>
                      <a:cubicBezTo>
                        <a:pt x="57" y="207"/>
                        <a:pt x="57" y="207"/>
                        <a:pt x="57" y="207"/>
                      </a:cubicBezTo>
                      <a:cubicBezTo>
                        <a:pt x="53" y="209"/>
                        <a:pt x="53" y="209"/>
                        <a:pt x="53" y="209"/>
                      </a:cubicBezTo>
                      <a:cubicBezTo>
                        <a:pt x="51" y="210"/>
                        <a:pt x="48" y="210"/>
                        <a:pt x="46" y="211"/>
                      </a:cubicBezTo>
                      <a:cubicBezTo>
                        <a:pt x="45" y="211"/>
                        <a:pt x="43" y="211"/>
                        <a:pt x="42" y="212"/>
                      </a:cubicBezTo>
                      <a:cubicBezTo>
                        <a:pt x="38" y="212"/>
                        <a:pt x="38" y="212"/>
                        <a:pt x="38" y="212"/>
                      </a:cubicBezTo>
                      <a:cubicBezTo>
                        <a:pt x="29" y="213"/>
                        <a:pt x="20" y="211"/>
                        <a:pt x="11" y="207"/>
                      </a:cubicBezTo>
                      <a:cubicBezTo>
                        <a:pt x="8" y="205"/>
                        <a:pt x="5" y="204"/>
                        <a:pt x="1" y="202"/>
                      </a:cubicBezTo>
                      <a:cubicBezTo>
                        <a:pt x="1" y="203"/>
                        <a:pt x="0" y="204"/>
                        <a:pt x="0" y="205"/>
                      </a:cubicBezTo>
                      <a:cubicBezTo>
                        <a:pt x="3" y="207"/>
                        <a:pt x="7" y="209"/>
                        <a:pt x="10" y="210"/>
                      </a:cubicBezTo>
                      <a:cubicBezTo>
                        <a:pt x="19" y="214"/>
                        <a:pt x="29" y="217"/>
                        <a:pt x="39" y="216"/>
                      </a:cubicBezTo>
                      <a:cubicBezTo>
                        <a:pt x="43" y="215"/>
                        <a:pt x="43" y="215"/>
                        <a:pt x="43" y="215"/>
                      </a:cubicBezTo>
                      <a:cubicBezTo>
                        <a:pt x="44" y="215"/>
                        <a:pt x="45" y="215"/>
                        <a:pt x="47" y="214"/>
                      </a:cubicBezTo>
                      <a:cubicBezTo>
                        <a:pt x="49" y="214"/>
                        <a:pt x="52" y="213"/>
                        <a:pt x="54" y="212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60" y="210"/>
                        <a:pt x="60" y="210"/>
                        <a:pt x="60" y="210"/>
                      </a:cubicBezTo>
                      <a:cubicBezTo>
                        <a:pt x="61" y="210"/>
                        <a:pt x="62" y="210"/>
                        <a:pt x="62" y="209"/>
                      </a:cubicBezTo>
                      <a:cubicBezTo>
                        <a:pt x="63" y="209"/>
                        <a:pt x="63" y="209"/>
                        <a:pt x="64" y="208"/>
                      </a:cubicBezTo>
                      <a:cubicBezTo>
                        <a:pt x="64" y="208"/>
                        <a:pt x="64" y="207"/>
                        <a:pt x="65" y="207"/>
                      </a:cubicBezTo>
                      <a:cubicBezTo>
                        <a:pt x="65" y="206"/>
                        <a:pt x="65" y="205"/>
                        <a:pt x="64" y="203"/>
                      </a:cubicBezTo>
                      <a:cubicBezTo>
                        <a:pt x="63" y="201"/>
                        <a:pt x="62" y="198"/>
                        <a:pt x="60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7" name="Freeform 77"/>
                <p:cNvSpPr/>
                <p:nvPr/>
              </p:nvSpPr>
              <p:spPr bwMode="auto">
                <a:xfrm>
                  <a:off x="12469" y="8131"/>
                  <a:ext cx="153" cy="844"/>
                </a:xfrm>
                <a:custGeom>
                  <a:avLst/>
                  <a:gdLst>
                    <a:gd name="T0" fmla="*/ 4 w 29"/>
                    <a:gd name="T1" fmla="*/ 159 h 159"/>
                    <a:gd name="T2" fmla="*/ 3 w 29"/>
                    <a:gd name="T3" fmla="*/ 158 h 159"/>
                    <a:gd name="T4" fmla="*/ 1 w 29"/>
                    <a:gd name="T5" fmla="*/ 152 h 159"/>
                    <a:gd name="T6" fmla="*/ 0 w 29"/>
                    <a:gd name="T7" fmla="*/ 144 h 159"/>
                    <a:gd name="T8" fmla="*/ 2 w 29"/>
                    <a:gd name="T9" fmla="*/ 134 h 159"/>
                    <a:gd name="T10" fmla="*/ 9 w 29"/>
                    <a:gd name="T11" fmla="*/ 123 h 159"/>
                    <a:gd name="T12" fmla="*/ 20 w 29"/>
                    <a:gd name="T13" fmla="*/ 111 h 159"/>
                    <a:gd name="T14" fmla="*/ 25 w 29"/>
                    <a:gd name="T15" fmla="*/ 94 h 159"/>
                    <a:gd name="T16" fmla="*/ 22 w 29"/>
                    <a:gd name="T17" fmla="*/ 76 h 159"/>
                    <a:gd name="T18" fmla="*/ 11 w 29"/>
                    <a:gd name="T19" fmla="*/ 62 h 159"/>
                    <a:gd name="T20" fmla="*/ 2 w 29"/>
                    <a:gd name="T21" fmla="*/ 49 h 159"/>
                    <a:gd name="T22" fmla="*/ 0 w 29"/>
                    <a:gd name="T23" fmla="*/ 35 h 159"/>
                    <a:gd name="T24" fmla="*/ 4 w 29"/>
                    <a:gd name="T25" fmla="*/ 23 h 159"/>
                    <a:gd name="T26" fmla="*/ 11 w 29"/>
                    <a:gd name="T27" fmla="*/ 14 h 159"/>
                    <a:gd name="T28" fmla="*/ 18 w 29"/>
                    <a:gd name="T29" fmla="*/ 7 h 159"/>
                    <a:gd name="T30" fmla="*/ 21 w 29"/>
                    <a:gd name="T31" fmla="*/ 2 h 159"/>
                    <a:gd name="T32" fmla="*/ 22 w 29"/>
                    <a:gd name="T33" fmla="*/ 0 h 159"/>
                    <a:gd name="T34" fmla="*/ 25 w 29"/>
                    <a:gd name="T35" fmla="*/ 1 h 159"/>
                    <a:gd name="T36" fmla="*/ 24 w 29"/>
                    <a:gd name="T37" fmla="*/ 4 h 159"/>
                    <a:gd name="T38" fmla="*/ 20 w 29"/>
                    <a:gd name="T39" fmla="*/ 9 h 159"/>
                    <a:gd name="T40" fmla="*/ 7 w 29"/>
                    <a:gd name="T41" fmla="*/ 24 h 159"/>
                    <a:gd name="T42" fmla="*/ 4 w 29"/>
                    <a:gd name="T43" fmla="*/ 35 h 159"/>
                    <a:gd name="T44" fmla="*/ 5 w 29"/>
                    <a:gd name="T45" fmla="*/ 47 h 159"/>
                    <a:gd name="T46" fmla="*/ 13 w 29"/>
                    <a:gd name="T47" fmla="*/ 59 h 159"/>
                    <a:gd name="T48" fmla="*/ 25 w 29"/>
                    <a:gd name="T49" fmla="*/ 74 h 159"/>
                    <a:gd name="T50" fmla="*/ 29 w 29"/>
                    <a:gd name="T51" fmla="*/ 94 h 159"/>
                    <a:gd name="T52" fmla="*/ 23 w 29"/>
                    <a:gd name="T53" fmla="*/ 113 h 159"/>
                    <a:gd name="T54" fmla="*/ 12 w 29"/>
                    <a:gd name="T55" fmla="*/ 125 h 159"/>
                    <a:gd name="T56" fmla="*/ 5 w 29"/>
                    <a:gd name="T57" fmla="*/ 135 h 159"/>
                    <a:gd name="T58" fmla="*/ 4 w 29"/>
                    <a:gd name="T59" fmla="*/ 144 h 159"/>
                    <a:gd name="T60" fmla="*/ 5 w 29"/>
                    <a:gd name="T61" fmla="*/ 151 h 159"/>
                    <a:gd name="T62" fmla="*/ 7 w 29"/>
                    <a:gd name="T63" fmla="*/ 158 h 159"/>
                    <a:gd name="T64" fmla="*/ 4 w 29"/>
                    <a:gd name="T65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159">
                      <a:moveTo>
                        <a:pt x="4" y="159"/>
                      </a:moveTo>
                      <a:cubicBezTo>
                        <a:pt x="4" y="159"/>
                        <a:pt x="4" y="159"/>
                        <a:pt x="3" y="158"/>
                      </a:cubicBezTo>
                      <a:cubicBezTo>
                        <a:pt x="3" y="156"/>
                        <a:pt x="2" y="155"/>
                        <a:pt x="1" y="152"/>
                      </a:cubicBezTo>
                      <a:cubicBezTo>
                        <a:pt x="1" y="150"/>
                        <a:pt x="0" y="147"/>
                        <a:pt x="0" y="144"/>
                      </a:cubicBezTo>
                      <a:cubicBezTo>
                        <a:pt x="0" y="141"/>
                        <a:pt x="0" y="137"/>
                        <a:pt x="2" y="134"/>
                      </a:cubicBezTo>
                      <a:cubicBezTo>
                        <a:pt x="3" y="130"/>
                        <a:pt x="6" y="126"/>
                        <a:pt x="9" y="123"/>
                      </a:cubicBezTo>
                      <a:cubicBezTo>
                        <a:pt x="13" y="119"/>
                        <a:pt x="17" y="116"/>
                        <a:pt x="20" y="111"/>
                      </a:cubicBezTo>
                      <a:cubicBezTo>
                        <a:pt x="23" y="106"/>
                        <a:pt x="25" y="100"/>
                        <a:pt x="25" y="94"/>
                      </a:cubicBezTo>
                      <a:cubicBezTo>
                        <a:pt x="26" y="88"/>
                        <a:pt x="25" y="81"/>
                        <a:pt x="22" y="76"/>
                      </a:cubicBezTo>
                      <a:cubicBezTo>
                        <a:pt x="19" y="70"/>
                        <a:pt x="15" y="66"/>
                        <a:pt x="11" y="62"/>
                      </a:cubicBezTo>
                      <a:cubicBezTo>
                        <a:pt x="7" y="57"/>
                        <a:pt x="4" y="53"/>
                        <a:pt x="2" y="49"/>
                      </a:cubicBezTo>
                      <a:cubicBezTo>
                        <a:pt x="0" y="44"/>
                        <a:pt x="0" y="39"/>
                        <a:pt x="0" y="35"/>
                      </a:cubicBezTo>
                      <a:cubicBezTo>
                        <a:pt x="1" y="30"/>
                        <a:pt x="2" y="26"/>
                        <a:pt x="4" y="23"/>
                      </a:cubicBezTo>
                      <a:cubicBezTo>
                        <a:pt x="6" y="19"/>
                        <a:pt x="9" y="16"/>
                        <a:pt x="11" y="14"/>
                      </a:cubicBezTo>
                      <a:cubicBezTo>
                        <a:pt x="14" y="11"/>
                        <a:pt x="16" y="9"/>
                        <a:pt x="18" y="7"/>
                      </a:cubicBezTo>
                      <a:cubicBezTo>
                        <a:pt x="19" y="5"/>
                        <a:pt x="20" y="3"/>
                        <a:pt x="21" y="2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2"/>
                        <a:pt x="24" y="4"/>
                      </a:cubicBezTo>
                      <a:cubicBezTo>
                        <a:pt x="23" y="5"/>
                        <a:pt x="22" y="7"/>
                        <a:pt x="20" y="9"/>
                      </a:cubicBezTo>
                      <a:cubicBezTo>
                        <a:pt x="17" y="14"/>
                        <a:pt x="11" y="19"/>
                        <a:pt x="7" y="24"/>
                      </a:cubicBezTo>
                      <a:cubicBezTo>
                        <a:pt x="5" y="27"/>
                        <a:pt x="4" y="31"/>
                        <a:pt x="4" y="35"/>
                      </a:cubicBezTo>
                      <a:cubicBezTo>
                        <a:pt x="3" y="39"/>
                        <a:pt x="4" y="44"/>
                        <a:pt x="5" y="47"/>
                      </a:cubicBezTo>
                      <a:cubicBezTo>
                        <a:pt x="7" y="51"/>
                        <a:pt x="10" y="55"/>
                        <a:pt x="13" y="59"/>
                      </a:cubicBezTo>
                      <a:cubicBezTo>
                        <a:pt x="17" y="63"/>
                        <a:pt x="22" y="68"/>
                        <a:pt x="25" y="74"/>
                      </a:cubicBezTo>
                      <a:cubicBezTo>
                        <a:pt x="28" y="80"/>
                        <a:pt x="29" y="87"/>
                        <a:pt x="29" y="94"/>
                      </a:cubicBezTo>
                      <a:cubicBezTo>
                        <a:pt x="29" y="101"/>
                        <a:pt x="26" y="107"/>
                        <a:pt x="23" y="113"/>
                      </a:cubicBezTo>
                      <a:cubicBezTo>
                        <a:pt x="19" y="118"/>
                        <a:pt x="15" y="122"/>
                        <a:pt x="12" y="125"/>
                      </a:cubicBezTo>
                      <a:cubicBezTo>
                        <a:pt x="9" y="129"/>
                        <a:pt x="7" y="132"/>
                        <a:pt x="5" y="135"/>
                      </a:cubicBezTo>
                      <a:cubicBezTo>
                        <a:pt x="4" y="138"/>
                        <a:pt x="4" y="141"/>
                        <a:pt x="4" y="144"/>
                      </a:cubicBezTo>
                      <a:cubicBezTo>
                        <a:pt x="4" y="147"/>
                        <a:pt x="4" y="149"/>
                        <a:pt x="5" y="151"/>
                      </a:cubicBezTo>
                      <a:cubicBezTo>
                        <a:pt x="6" y="156"/>
                        <a:pt x="7" y="158"/>
                        <a:pt x="7" y="158"/>
                      </a:cubicBezTo>
                      <a:lnTo>
                        <a:pt x="4" y="1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8" name="Freeform 78"/>
                <p:cNvSpPr>
                  <a:spLocks noEditPoints="1"/>
                </p:cNvSpPr>
                <p:nvPr/>
              </p:nvSpPr>
              <p:spPr bwMode="auto">
                <a:xfrm>
                  <a:off x="12469" y="8959"/>
                  <a:ext cx="73" cy="73"/>
                </a:xfrm>
                <a:custGeom>
                  <a:avLst/>
                  <a:gdLst>
                    <a:gd name="T0" fmla="*/ 10 w 14"/>
                    <a:gd name="T1" fmla="*/ 12 h 14"/>
                    <a:gd name="T2" fmla="*/ 13 w 14"/>
                    <a:gd name="T3" fmla="*/ 4 h 14"/>
                    <a:gd name="T4" fmla="*/ 4 w 14"/>
                    <a:gd name="T5" fmla="*/ 1 h 14"/>
                    <a:gd name="T6" fmla="*/ 1 w 14"/>
                    <a:gd name="T7" fmla="*/ 10 h 14"/>
                    <a:gd name="T8" fmla="*/ 10 w 14"/>
                    <a:gd name="T9" fmla="*/ 12 h 14"/>
                    <a:gd name="T10" fmla="*/ 8 w 14"/>
                    <a:gd name="T11" fmla="*/ 9 h 14"/>
                    <a:gd name="T12" fmla="*/ 5 w 14"/>
                    <a:gd name="T13" fmla="*/ 8 h 14"/>
                    <a:gd name="T14" fmla="*/ 6 w 14"/>
                    <a:gd name="T15" fmla="*/ 4 h 14"/>
                    <a:gd name="T16" fmla="*/ 10 w 14"/>
                    <a:gd name="T17" fmla="*/ 5 h 14"/>
                    <a:gd name="T18" fmla="*/ 8 w 14"/>
                    <a:gd name="T19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4">
                      <a:moveTo>
                        <a:pt x="10" y="12"/>
                      </a:moveTo>
                      <a:cubicBezTo>
                        <a:pt x="13" y="10"/>
                        <a:pt x="14" y="6"/>
                        <a:pt x="13" y="4"/>
                      </a:cubicBezTo>
                      <a:cubicBezTo>
                        <a:pt x="11" y="1"/>
                        <a:pt x="8" y="0"/>
                        <a:pt x="4" y="1"/>
                      </a:cubicBezTo>
                      <a:cubicBezTo>
                        <a:pt x="1" y="3"/>
                        <a:pt x="0" y="7"/>
                        <a:pt x="1" y="10"/>
                      </a:cubicBezTo>
                      <a:cubicBezTo>
                        <a:pt x="3" y="13"/>
                        <a:pt x="7" y="14"/>
                        <a:pt x="10" y="12"/>
                      </a:cubicBezTo>
                      <a:close/>
                      <a:moveTo>
                        <a:pt x="8" y="9"/>
                      </a:moveTo>
                      <a:cubicBezTo>
                        <a:pt x="7" y="10"/>
                        <a:pt x="5" y="10"/>
                        <a:pt x="5" y="8"/>
                      </a:cubicBezTo>
                      <a:cubicBezTo>
                        <a:pt x="4" y="7"/>
                        <a:pt x="4" y="5"/>
                        <a:pt x="6" y="4"/>
                      </a:cubicBezTo>
                      <a:cubicBezTo>
                        <a:pt x="7" y="4"/>
                        <a:pt x="9" y="4"/>
                        <a:pt x="10" y="5"/>
                      </a:cubicBezTo>
                      <a:cubicBezTo>
                        <a:pt x="10" y="7"/>
                        <a:pt x="10" y="8"/>
                        <a:pt x="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9" name="Freeform 79"/>
                <p:cNvSpPr/>
                <p:nvPr/>
              </p:nvSpPr>
              <p:spPr bwMode="auto">
                <a:xfrm>
                  <a:off x="12200" y="9048"/>
                  <a:ext cx="422" cy="266"/>
                </a:xfrm>
                <a:custGeom>
                  <a:avLst/>
                  <a:gdLst>
                    <a:gd name="T0" fmla="*/ 80 w 80"/>
                    <a:gd name="T1" fmla="*/ 26 h 50"/>
                    <a:gd name="T2" fmla="*/ 80 w 80"/>
                    <a:gd name="T3" fmla="*/ 23 h 50"/>
                    <a:gd name="T4" fmla="*/ 79 w 80"/>
                    <a:gd name="T5" fmla="*/ 21 h 50"/>
                    <a:gd name="T6" fmla="*/ 76 w 80"/>
                    <a:gd name="T7" fmla="*/ 15 h 50"/>
                    <a:gd name="T8" fmla="*/ 71 w 80"/>
                    <a:gd name="T9" fmla="*/ 6 h 50"/>
                    <a:gd name="T10" fmla="*/ 67 w 80"/>
                    <a:gd name="T11" fmla="*/ 0 h 50"/>
                    <a:gd name="T12" fmla="*/ 64 w 80"/>
                    <a:gd name="T13" fmla="*/ 2 h 50"/>
                    <a:gd name="T14" fmla="*/ 68 w 80"/>
                    <a:gd name="T15" fmla="*/ 8 h 50"/>
                    <a:gd name="T16" fmla="*/ 73 w 80"/>
                    <a:gd name="T17" fmla="*/ 17 h 50"/>
                    <a:gd name="T18" fmla="*/ 76 w 80"/>
                    <a:gd name="T19" fmla="*/ 22 h 50"/>
                    <a:gd name="T20" fmla="*/ 76 w 80"/>
                    <a:gd name="T21" fmla="*/ 30 h 50"/>
                    <a:gd name="T22" fmla="*/ 71 w 80"/>
                    <a:gd name="T23" fmla="*/ 37 h 50"/>
                    <a:gd name="T24" fmla="*/ 64 w 80"/>
                    <a:gd name="T25" fmla="*/ 41 h 50"/>
                    <a:gd name="T26" fmla="*/ 56 w 80"/>
                    <a:gd name="T27" fmla="*/ 43 h 50"/>
                    <a:gd name="T28" fmla="*/ 48 w 80"/>
                    <a:gd name="T29" fmla="*/ 45 h 50"/>
                    <a:gd name="T30" fmla="*/ 39 w 80"/>
                    <a:gd name="T31" fmla="*/ 46 h 50"/>
                    <a:gd name="T32" fmla="*/ 30 w 80"/>
                    <a:gd name="T33" fmla="*/ 46 h 50"/>
                    <a:gd name="T34" fmla="*/ 21 w 80"/>
                    <a:gd name="T35" fmla="*/ 45 h 50"/>
                    <a:gd name="T36" fmla="*/ 12 w 80"/>
                    <a:gd name="T37" fmla="*/ 42 h 50"/>
                    <a:gd name="T38" fmla="*/ 1 w 80"/>
                    <a:gd name="T39" fmla="*/ 36 h 50"/>
                    <a:gd name="T40" fmla="*/ 0 w 80"/>
                    <a:gd name="T41" fmla="*/ 40 h 50"/>
                    <a:gd name="T42" fmla="*/ 11 w 80"/>
                    <a:gd name="T43" fmla="*/ 45 h 50"/>
                    <a:gd name="T44" fmla="*/ 20 w 80"/>
                    <a:gd name="T45" fmla="*/ 48 h 50"/>
                    <a:gd name="T46" fmla="*/ 30 w 80"/>
                    <a:gd name="T47" fmla="*/ 50 h 50"/>
                    <a:gd name="T48" fmla="*/ 39 w 80"/>
                    <a:gd name="T49" fmla="*/ 50 h 50"/>
                    <a:gd name="T50" fmla="*/ 49 w 80"/>
                    <a:gd name="T51" fmla="*/ 49 h 50"/>
                    <a:gd name="T52" fmla="*/ 57 w 80"/>
                    <a:gd name="T53" fmla="*/ 47 h 50"/>
                    <a:gd name="T54" fmla="*/ 65 w 80"/>
                    <a:gd name="T55" fmla="*/ 44 h 50"/>
                    <a:gd name="T56" fmla="*/ 73 w 80"/>
                    <a:gd name="T57" fmla="*/ 40 h 50"/>
                    <a:gd name="T58" fmla="*/ 80 w 80"/>
                    <a:gd name="T59" fmla="*/ 31 h 50"/>
                    <a:gd name="T60" fmla="*/ 80 w 80"/>
                    <a:gd name="T61" fmla="*/ 28 h 50"/>
                    <a:gd name="T62" fmla="*/ 80 w 80"/>
                    <a:gd name="T63" fmla="*/ 2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50">
                      <a:moveTo>
                        <a:pt x="80" y="26"/>
                      </a:moveTo>
                      <a:cubicBezTo>
                        <a:pt x="80" y="25"/>
                        <a:pt x="80" y="24"/>
                        <a:pt x="80" y="23"/>
                      </a:cubicBezTo>
                      <a:cubicBezTo>
                        <a:pt x="79" y="23"/>
                        <a:pt x="79" y="22"/>
                        <a:pt x="79" y="21"/>
                      </a:cubicBezTo>
                      <a:cubicBezTo>
                        <a:pt x="78" y="19"/>
                        <a:pt x="77" y="17"/>
                        <a:pt x="76" y="15"/>
                      </a:cubicBezTo>
                      <a:cubicBezTo>
                        <a:pt x="74" y="11"/>
                        <a:pt x="73" y="9"/>
                        <a:pt x="71" y="6"/>
                      </a:cubicBezTo>
                      <a:cubicBezTo>
                        <a:pt x="68" y="2"/>
                        <a:pt x="67" y="0"/>
                        <a:pt x="67" y="0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2"/>
                        <a:pt x="65" y="4"/>
                        <a:pt x="68" y="8"/>
                      </a:cubicBezTo>
                      <a:cubicBezTo>
                        <a:pt x="70" y="11"/>
                        <a:pt x="71" y="13"/>
                        <a:pt x="73" y="17"/>
                      </a:cubicBezTo>
                      <a:cubicBezTo>
                        <a:pt x="74" y="18"/>
                        <a:pt x="75" y="20"/>
                        <a:pt x="76" y="22"/>
                      </a:cubicBezTo>
                      <a:cubicBezTo>
                        <a:pt x="76" y="25"/>
                        <a:pt x="77" y="27"/>
                        <a:pt x="76" y="30"/>
                      </a:cubicBezTo>
                      <a:cubicBezTo>
                        <a:pt x="76" y="33"/>
                        <a:pt x="74" y="35"/>
                        <a:pt x="71" y="37"/>
                      </a:cubicBezTo>
                      <a:cubicBezTo>
                        <a:pt x="69" y="39"/>
                        <a:pt x="66" y="40"/>
                        <a:pt x="64" y="41"/>
                      </a:cubicBezTo>
                      <a:cubicBezTo>
                        <a:pt x="61" y="41"/>
                        <a:pt x="59" y="42"/>
                        <a:pt x="56" y="43"/>
                      </a:cubicBezTo>
                      <a:cubicBezTo>
                        <a:pt x="54" y="44"/>
                        <a:pt x="51" y="45"/>
                        <a:pt x="48" y="45"/>
                      </a:cubicBezTo>
                      <a:cubicBezTo>
                        <a:pt x="45" y="46"/>
                        <a:pt x="42" y="46"/>
                        <a:pt x="39" y="46"/>
                      </a:cubicBezTo>
                      <a:cubicBezTo>
                        <a:pt x="36" y="47"/>
                        <a:pt x="33" y="46"/>
                        <a:pt x="30" y="46"/>
                      </a:cubicBezTo>
                      <a:cubicBezTo>
                        <a:pt x="27" y="46"/>
                        <a:pt x="24" y="45"/>
                        <a:pt x="21" y="45"/>
                      </a:cubicBezTo>
                      <a:cubicBezTo>
                        <a:pt x="18" y="44"/>
                        <a:pt x="15" y="43"/>
                        <a:pt x="12" y="42"/>
                      </a:cubicBezTo>
                      <a:cubicBezTo>
                        <a:pt x="8" y="40"/>
                        <a:pt x="4" y="38"/>
                        <a:pt x="1" y="36"/>
                      </a:cubicBezTo>
                      <a:cubicBezTo>
                        <a:pt x="0" y="38"/>
                        <a:pt x="0" y="39"/>
                        <a:pt x="0" y="40"/>
                      </a:cubicBezTo>
                      <a:cubicBezTo>
                        <a:pt x="3" y="42"/>
                        <a:pt x="7" y="44"/>
                        <a:pt x="11" y="45"/>
                      </a:cubicBezTo>
                      <a:cubicBezTo>
                        <a:pt x="14" y="46"/>
                        <a:pt x="17" y="47"/>
                        <a:pt x="20" y="48"/>
                      </a:cubicBezTo>
                      <a:cubicBezTo>
                        <a:pt x="23" y="49"/>
                        <a:pt x="27" y="49"/>
                        <a:pt x="30" y="50"/>
                      </a:cubicBezTo>
                      <a:cubicBezTo>
                        <a:pt x="33" y="50"/>
                        <a:pt x="36" y="50"/>
                        <a:pt x="39" y="50"/>
                      </a:cubicBezTo>
                      <a:cubicBezTo>
                        <a:pt x="43" y="50"/>
                        <a:pt x="46" y="49"/>
                        <a:pt x="49" y="49"/>
                      </a:cubicBezTo>
                      <a:cubicBezTo>
                        <a:pt x="52" y="48"/>
                        <a:pt x="54" y="47"/>
                        <a:pt x="57" y="47"/>
                      </a:cubicBezTo>
                      <a:cubicBezTo>
                        <a:pt x="60" y="46"/>
                        <a:pt x="63" y="45"/>
                        <a:pt x="65" y="44"/>
                      </a:cubicBezTo>
                      <a:cubicBezTo>
                        <a:pt x="68" y="43"/>
                        <a:pt x="70" y="42"/>
                        <a:pt x="73" y="40"/>
                      </a:cubicBezTo>
                      <a:cubicBezTo>
                        <a:pt x="77" y="38"/>
                        <a:pt x="79" y="35"/>
                        <a:pt x="80" y="31"/>
                      </a:cubicBezTo>
                      <a:cubicBezTo>
                        <a:pt x="80" y="30"/>
                        <a:pt x="80" y="29"/>
                        <a:pt x="80" y="28"/>
                      </a:cubicBezTo>
                      <a:cubicBezTo>
                        <a:pt x="80" y="28"/>
                        <a:pt x="80" y="27"/>
                        <a:pt x="8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0" name="Freeform 80"/>
                <p:cNvSpPr/>
                <p:nvPr/>
              </p:nvSpPr>
              <p:spPr bwMode="auto">
                <a:xfrm>
                  <a:off x="9765" y="9060"/>
                  <a:ext cx="1536" cy="153"/>
                </a:xfrm>
                <a:custGeom>
                  <a:avLst/>
                  <a:gdLst>
                    <a:gd name="T0" fmla="*/ 290 w 290"/>
                    <a:gd name="T1" fmla="*/ 24 h 29"/>
                    <a:gd name="T2" fmla="*/ 262 w 290"/>
                    <a:gd name="T3" fmla="*/ 25 h 29"/>
                    <a:gd name="T4" fmla="*/ 229 w 290"/>
                    <a:gd name="T5" fmla="*/ 21 h 29"/>
                    <a:gd name="T6" fmla="*/ 195 w 290"/>
                    <a:gd name="T7" fmla="*/ 10 h 29"/>
                    <a:gd name="T8" fmla="*/ 157 w 290"/>
                    <a:gd name="T9" fmla="*/ 1 h 29"/>
                    <a:gd name="T10" fmla="*/ 120 w 290"/>
                    <a:gd name="T11" fmla="*/ 1 h 29"/>
                    <a:gd name="T12" fmla="*/ 85 w 290"/>
                    <a:gd name="T13" fmla="*/ 8 h 29"/>
                    <a:gd name="T14" fmla="*/ 57 w 290"/>
                    <a:gd name="T15" fmla="*/ 18 h 29"/>
                    <a:gd name="T16" fmla="*/ 16 w 290"/>
                    <a:gd name="T17" fmla="*/ 25 h 29"/>
                    <a:gd name="T18" fmla="*/ 4 w 290"/>
                    <a:gd name="T19" fmla="*/ 25 h 29"/>
                    <a:gd name="T20" fmla="*/ 0 w 290"/>
                    <a:gd name="T21" fmla="*/ 25 h 29"/>
                    <a:gd name="T22" fmla="*/ 0 w 290"/>
                    <a:gd name="T23" fmla="*/ 29 h 29"/>
                    <a:gd name="T24" fmla="*/ 4 w 290"/>
                    <a:gd name="T25" fmla="*/ 29 h 29"/>
                    <a:gd name="T26" fmla="*/ 16 w 290"/>
                    <a:gd name="T27" fmla="*/ 29 h 29"/>
                    <a:gd name="T28" fmla="*/ 58 w 290"/>
                    <a:gd name="T29" fmla="*/ 22 h 29"/>
                    <a:gd name="T30" fmla="*/ 86 w 290"/>
                    <a:gd name="T31" fmla="*/ 11 h 29"/>
                    <a:gd name="T32" fmla="*/ 120 w 290"/>
                    <a:gd name="T33" fmla="*/ 4 h 29"/>
                    <a:gd name="T34" fmla="*/ 157 w 290"/>
                    <a:gd name="T35" fmla="*/ 4 h 29"/>
                    <a:gd name="T36" fmla="*/ 194 w 290"/>
                    <a:gd name="T37" fmla="*/ 13 h 29"/>
                    <a:gd name="T38" fmla="*/ 228 w 290"/>
                    <a:gd name="T39" fmla="*/ 25 h 29"/>
                    <a:gd name="T40" fmla="*/ 262 w 290"/>
                    <a:gd name="T41" fmla="*/ 29 h 29"/>
                    <a:gd name="T42" fmla="*/ 290 w 290"/>
                    <a:gd name="T43" fmla="*/ 27 h 29"/>
                    <a:gd name="T44" fmla="*/ 290 w 290"/>
                    <a:gd name="T45" fmla="*/ 2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0" h="29">
                      <a:moveTo>
                        <a:pt x="290" y="24"/>
                      </a:moveTo>
                      <a:cubicBezTo>
                        <a:pt x="281" y="25"/>
                        <a:pt x="272" y="25"/>
                        <a:pt x="262" y="25"/>
                      </a:cubicBezTo>
                      <a:cubicBezTo>
                        <a:pt x="251" y="25"/>
                        <a:pt x="240" y="24"/>
                        <a:pt x="229" y="21"/>
                      </a:cubicBezTo>
                      <a:cubicBezTo>
                        <a:pt x="218" y="19"/>
                        <a:pt x="208" y="14"/>
                        <a:pt x="195" y="10"/>
                      </a:cubicBezTo>
                      <a:cubicBezTo>
                        <a:pt x="183" y="5"/>
                        <a:pt x="170" y="2"/>
                        <a:pt x="157" y="1"/>
                      </a:cubicBezTo>
                      <a:cubicBezTo>
                        <a:pt x="144" y="0"/>
                        <a:pt x="132" y="0"/>
                        <a:pt x="120" y="1"/>
                      </a:cubicBezTo>
                      <a:cubicBezTo>
                        <a:pt x="108" y="2"/>
                        <a:pt x="95" y="4"/>
                        <a:pt x="85" y="8"/>
                      </a:cubicBezTo>
                      <a:cubicBezTo>
                        <a:pt x="74" y="11"/>
                        <a:pt x="65" y="16"/>
                        <a:pt x="57" y="18"/>
                      </a:cubicBezTo>
                      <a:cubicBezTo>
                        <a:pt x="41" y="24"/>
                        <a:pt x="26" y="25"/>
                        <a:pt x="16" y="25"/>
                      </a:cubicBezTo>
                      <a:cubicBezTo>
                        <a:pt x="11" y="25"/>
                        <a:pt x="7" y="25"/>
                        <a:pt x="4" y="25"/>
                      </a:cubicBezTo>
                      <a:cubicBezTo>
                        <a:pt x="1" y="25"/>
                        <a:pt x="0" y="25"/>
                        <a:pt x="0" y="25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1" y="29"/>
                        <a:pt x="4" y="29"/>
                      </a:cubicBezTo>
                      <a:cubicBezTo>
                        <a:pt x="7" y="29"/>
                        <a:pt x="11" y="29"/>
                        <a:pt x="16" y="29"/>
                      </a:cubicBezTo>
                      <a:cubicBezTo>
                        <a:pt x="27" y="29"/>
                        <a:pt x="41" y="28"/>
                        <a:pt x="58" y="22"/>
                      </a:cubicBezTo>
                      <a:cubicBezTo>
                        <a:pt x="66" y="19"/>
                        <a:pt x="75" y="15"/>
                        <a:pt x="86" y="11"/>
                      </a:cubicBezTo>
                      <a:cubicBezTo>
                        <a:pt x="96" y="8"/>
                        <a:pt x="108" y="5"/>
                        <a:pt x="120" y="4"/>
                      </a:cubicBezTo>
                      <a:cubicBezTo>
                        <a:pt x="132" y="3"/>
                        <a:pt x="144" y="3"/>
                        <a:pt x="157" y="4"/>
                      </a:cubicBezTo>
                      <a:cubicBezTo>
                        <a:pt x="169" y="6"/>
                        <a:pt x="182" y="8"/>
                        <a:pt x="194" y="13"/>
                      </a:cubicBezTo>
                      <a:cubicBezTo>
                        <a:pt x="206" y="17"/>
                        <a:pt x="217" y="22"/>
                        <a:pt x="228" y="25"/>
                      </a:cubicBezTo>
                      <a:cubicBezTo>
                        <a:pt x="239" y="28"/>
                        <a:pt x="251" y="29"/>
                        <a:pt x="262" y="29"/>
                      </a:cubicBezTo>
                      <a:cubicBezTo>
                        <a:pt x="272" y="29"/>
                        <a:pt x="281" y="29"/>
                        <a:pt x="290" y="27"/>
                      </a:cubicBezTo>
                      <a:cubicBezTo>
                        <a:pt x="290" y="26"/>
                        <a:pt x="290" y="25"/>
                        <a:pt x="29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1" name="Freeform 81"/>
                <p:cNvSpPr/>
                <p:nvPr/>
              </p:nvSpPr>
              <p:spPr bwMode="auto">
                <a:xfrm>
                  <a:off x="10829" y="9197"/>
                  <a:ext cx="487" cy="85"/>
                </a:xfrm>
                <a:custGeom>
                  <a:avLst/>
                  <a:gdLst>
                    <a:gd name="T0" fmla="*/ 91 w 92"/>
                    <a:gd name="T1" fmla="*/ 11 h 16"/>
                    <a:gd name="T2" fmla="*/ 59 w 92"/>
                    <a:gd name="T3" fmla="*/ 12 h 16"/>
                    <a:gd name="T4" fmla="*/ 43 w 92"/>
                    <a:gd name="T5" fmla="*/ 11 h 16"/>
                    <a:gd name="T6" fmla="*/ 29 w 92"/>
                    <a:gd name="T7" fmla="*/ 9 h 16"/>
                    <a:gd name="T8" fmla="*/ 8 w 92"/>
                    <a:gd name="T9" fmla="*/ 3 h 16"/>
                    <a:gd name="T10" fmla="*/ 1 w 92"/>
                    <a:gd name="T11" fmla="*/ 0 h 16"/>
                    <a:gd name="T12" fmla="*/ 0 w 92"/>
                    <a:gd name="T13" fmla="*/ 4 h 16"/>
                    <a:gd name="T14" fmla="*/ 2 w 92"/>
                    <a:gd name="T15" fmla="*/ 4 h 16"/>
                    <a:gd name="T16" fmla="*/ 7 w 92"/>
                    <a:gd name="T17" fmla="*/ 6 h 16"/>
                    <a:gd name="T18" fmla="*/ 28 w 92"/>
                    <a:gd name="T19" fmla="*/ 13 h 16"/>
                    <a:gd name="T20" fmla="*/ 43 w 92"/>
                    <a:gd name="T21" fmla="*/ 15 h 16"/>
                    <a:gd name="T22" fmla="*/ 59 w 92"/>
                    <a:gd name="T23" fmla="*/ 16 h 16"/>
                    <a:gd name="T24" fmla="*/ 92 w 92"/>
                    <a:gd name="T25" fmla="*/ 14 h 16"/>
                    <a:gd name="T26" fmla="*/ 91 w 92"/>
                    <a:gd name="T27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2" h="16">
                      <a:moveTo>
                        <a:pt x="91" y="11"/>
                      </a:moveTo>
                      <a:cubicBezTo>
                        <a:pt x="80" y="12"/>
                        <a:pt x="69" y="13"/>
                        <a:pt x="59" y="12"/>
                      </a:cubicBezTo>
                      <a:cubicBezTo>
                        <a:pt x="53" y="12"/>
                        <a:pt x="48" y="12"/>
                        <a:pt x="43" y="11"/>
                      </a:cubicBezTo>
                      <a:cubicBezTo>
                        <a:pt x="38" y="11"/>
                        <a:pt x="33" y="10"/>
                        <a:pt x="29" y="9"/>
                      </a:cubicBezTo>
                      <a:cubicBezTo>
                        <a:pt x="20" y="7"/>
                        <a:pt x="13" y="5"/>
                        <a:pt x="8" y="3"/>
                      </a:cubicBezTo>
                      <a:cubicBezTo>
                        <a:pt x="4" y="1"/>
                        <a:pt x="1" y="0"/>
                        <a:pt x="1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2" y="4"/>
                      </a:cubicBezTo>
                      <a:cubicBezTo>
                        <a:pt x="3" y="5"/>
                        <a:pt x="5" y="6"/>
                        <a:pt x="7" y="6"/>
                      </a:cubicBezTo>
                      <a:cubicBezTo>
                        <a:pt x="12" y="8"/>
                        <a:pt x="19" y="11"/>
                        <a:pt x="28" y="13"/>
                      </a:cubicBezTo>
                      <a:cubicBezTo>
                        <a:pt x="33" y="14"/>
                        <a:pt x="37" y="14"/>
                        <a:pt x="43" y="15"/>
                      </a:cubicBezTo>
                      <a:cubicBezTo>
                        <a:pt x="48" y="15"/>
                        <a:pt x="53" y="16"/>
                        <a:pt x="59" y="16"/>
                      </a:cubicBezTo>
                      <a:cubicBezTo>
                        <a:pt x="69" y="16"/>
                        <a:pt x="81" y="16"/>
                        <a:pt x="92" y="14"/>
                      </a:cubicBezTo>
                      <a:cubicBezTo>
                        <a:pt x="92" y="13"/>
                        <a:pt x="91" y="12"/>
                        <a:pt x="9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3" name="Freeform 82"/>
                <p:cNvSpPr>
                  <a:spLocks noEditPoints="1"/>
                </p:cNvSpPr>
                <p:nvPr/>
              </p:nvSpPr>
              <p:spPr bwMode="auto">
                <a:xfrm>
                  <a:off x="10769" y="9156"/>
                  <a:ext cx="75" cy="79"/>
                </a:xfrm>
                <a:custGeom>
                  <a:avLst/>
                  <a:gdLst>
                    <a:gd name="T0" fmla="*/ 1 w 14"/>
                    <a:gd name="T1" fmla="*/ 5 h 15"/>
                    <a:gd name="T2" fmla="*/ 5 w 14"/>
                    <a:gd name="T3" fmla="*/ 14 h 15"/>
                    <a:gd name="T4" fmla="*/ 13 w 14"/>
                    <a:gd name="T5" fmla="*/ 10 h 15"/>
                    <a:gd name="T6" fmla="*/ 9 w 14"/>
                    <a:gd name="T7" fmla="*/ 2 h 15"/>
                    <a:gd name="T8" fmla="*/ 1 w 14"/>
                    <a:gd name="T9" fmla="*/ 5 h 15"/>
                    <a:gd name="T10" fmla="*/ 4 w 14"/>
                    <a:gd name="T11" fmla="*/ 7 h 15"/>
                    <a:gd name="T12" fmla="*/ 8 w 14"/>
                    <a:gd name="T13" fmla="*/ 5 h 15"/>
                    <a:gd name="T14" fmla="*/ 10 w 14"/>
                    <a:gd name="T15" fmla="*/ 9 h 15"/>
                    <a:gd name="T16" fmla="*/ 6 w 14"/>
                    <a:gd name="T17" fmla="*/ 10 h 15"/>
                    <a:gd name="T18" fmla="*/ 4 w 14"/>
                    <a:gd name="T1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" y="5"/>
                      </a:moveTo>
                      <a:cubicBezTo>
                        <a:pt x="0" y="9"/>
                        <a:pt x="1" y="12"/>
                        <a:pt x="5" y="14"/>
                      </a:cubicBezTo>
                      <a:cubicBezTo>
                        <a:pt x="8" y="15"/>
                        <a:pt x="12" y="13"/>
                        <a:pt x="13" y="10"/>
                      </a:cubicBezTo>
                      <a:cubicBezTo>
                        <a:pt x="14" y="7"/>
                        <a:pt x="13" y="3"/>
                        <a:pt x="9" y="2"/>
                      </a:cubicBezTo>
                      <a:cubicBezTo>
                        <a:pt x="6" y="0"/>
                        <a:pt x="2" y="2"/>
                        <a:pt x="1" y="5"/>
                      </a:cubicBezTo>
                      <a:close/>
                      <a:moveTo>
                        <a:pt x="4" y="7"/>
                      </a:moveTo>
                      <a:cubicBezTo>
                        <a:pt x="5" y="5"/>
                        <a:pt x="7" y="5"/>
                        <a:pt x="8" y="5"/>
                      </a:cubicBezTo>
                      <a:cubicBezTo>
                        <a:pt x="10" y="6"/>
                        <a:pt x="10" y="7"/>
                        <a:pt x="10" y="9"/>
                      </a:cubicBez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5" y="10"/>
                        <a:pt x="4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4" name="Freeform 83"/>
                <p:cNvSpPr/>
                <p:nvPr/>
              </p:nvSpPr>
              <p:spPr bwMode="auto">
                <a:xfrm>
                  <a:off x="9765" y="9124"/>
                  <a:ext cx="979" cy="159"/>
                </a:xfrm>
                <a:custGeom>
                  <a:avLst/>
                  <a:gdLst>
                    <a:gd name="T0" fmla="*/ 0 w 185"/>
                    <a:gd name="T1" fmla="*/ 26 h 30"/>
                    <a:gd name="T2" fmla="*/ 8 w 185"/>
                    <a:gd name="T3" fmla="*/ 27 h 30"/>
                    <a:gd name="T4" fmla="*/ 30 w 185"/>
                    <a:gd name="T5" fmla="*/ 26 h 30"/>
                    <a:gd name="T6" fmla="*/ 60 w 185"/>
                    <a:gd name="T7" fmla="*/ 19 h 30"/>
                    <a:gd name="T8" fmla="*/ 93 w 185"/>
                    <a:gd name="T9" fmla="*/ 7 h 30"/>
                    <a:gd name="T10" fmla="*/ 157 w 185"/>
                    <a:gd name="T11" fmla="*/ 2 h 30"/>
                    <a:gd name="T12" fmla="*/ 178 w 185"/>
                    <a:gd name="T13" fmla="*/ 6 h 30"/>
                    <a:gd name="T14" fmla="*/ 185 w 185"/>
                    <a:gd name="T15" fmla="*/ 8 h 30"/>
                    <a:gd name="T16" fmla="*/ 184 w 185"/>
                    <a:gd name="T17" fmla="*/ 11 h 30"/>
                    <a:gd name="T18" fmla="*/ 177 w 185"/>
                    <a:gd name="T19" fmla="*/ 9 h 30"/>
                    <a:gd name="T20" fmla="*/ 157 w 185"/>
                    <a:gd name="T21" fmla="*/ 6 h 30"/>
                    <a:gd name="T22" fmla="*/ 94 w 185"/>
                    <a:gd name="T23" fmla="*/ 10 h 30"/>
                    <a:gd name="T24" fmla="*/ 62 w 185"/>
                    <a:gd name="T25" fmla="*/ 22 h 30"/>
                    <a:gd name="T26" fmla="*/ 31 w 185"/>
                    <a:gd name="T27" fmla="*/ 29 h 30"/>
                    <a:gd name="T28" fmla="*/ 8 w 185"/>
                    <a:gd name="T29" fmla="*/ 30 h 30"/>
                    <a:gd name="T30" fmla="*/ 0 w 185"/>
                    <a:gd name="T31" fmla="*/ 30 h 30"/>
                    <a:gd name="T32" fmla="*/ 0 w 185"/>
                    <a:gd name="T33" fmla="*/ 2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5" h="30">
                      <a:moveTo>
                        <a:pt x="0" y="26"/>
                      </a:moveTo>
                      <a:cubicBezTo>
                        <a:pt x="0" y="26"/>
                        <a:pt x="3" y="26"/>
                        <a:pt x="8" y="27"/>
                      </a:cubicBezTo>
                      <a:cubicBezTo>
                        <a:pt x="14" y="26"/>
                        <a:pt x="21" y="26"/>
                        <a:pt x="30" y="26"/>
                      </a:cubicBezTo>
                      <a:cubicBezTo>
                        <a:pt x="39" y="25"/>
                        <a:pt x="50" y="23"/>
                        <a:pt x="60" y="19"/>
                      </a:cubicBezTo>
                      <a:cubicBezTo>
                        <a:pt x="71" y="15"/>
                        <a:pt x="82" y="10"/>
                        <a:pt x="93" y="7"/>
                      </a:cubicBezTo>
                      <a:cubicBezTo>
                        <a:pt x="115" y="0"/>
                        <a:pt x="139" y="0"/>
                        <a:pt x="157" y="2"/>
                      </a:cubicBezTo>
                      <a:cubicBezTo>
                        <a:pt x="166" y="3"/>
                        <a:pt x="173" y="4"/>
                        <a:pt x="178" y="6"/>
                      </a:cubicBezTo>
                      <a:cubicBezTo>
                        <a:pt x="183" y="7"/>
                        <a:pt x="185" y="8"/>
                        <a:pt x="185" y="8"/>
                      </a:cubicBezTo>
                      <a:cubicBezTo>
                        <a:pt x="184" y="11"/>
                        <a:pt x="184" y="11"/>
                        <a:pt x="184" y="11"/>
                      </a:cubicBezTo>
                      <a:cubicBezTo>
                        <a:pt x="184" y="11"/>
                        <a:pt x="182" y="10"/>
                        <a:pt x="177" y="9"/>
                      </a:cubicBezTo>
                      <a:cubicBezTo>
                        <a:pt x="172" y="8"/>
                        <a:pt x="165" y="6"/>
                        <a:pt x="157" y="6"/>
                      </a:cubicBezTo>
                      <a:cubicBezTo>
                        <a:pt x="139" y="4"/>
                        <a:pt x="116" y="4"/>
                        <a:pt x="94" y="10"/>
                      </a:cubicBezTo>
                      <a:cubicBezTo>
                        <a:pt x="83" y="14"/>
                        <a:pt x="73" y="19"/>
                        <a:pt x="62" y="22"/>
                      </a:cubicBezTo>
                      <a:cubicBezTo>
                        <a:pt x="51" y="26"/>
                        <a:pt x="40" y="28"/>
                        <a:pt x="31" y="29"/>
                      </a:cubicBezTo>
                      <a:cubicBezTo>
                        <a:pt x="21" y="30"/>
                        <a:pt x="14" y="30"/>
                        <a:pt x="8" y="30"/>
                      </a:cubicBezTo>
                      <a:cubicBezTo>
                        <a:pt x="3" y="30"/>
                        <a:pt x="0" y="30"/>
                        <a:pt x="0" y="3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5" name="Freeform 84"/>
                <p:cNvSpPr/>
                <p:nvPr/>
              </p:nvSpPr>
              <p:spPr bwMode="auto">
                <a:xfrm>
                  <a:off x="7732" y="9060"/>
                  <a:ext cx="2033" cy="153"/>
                </a:xfrm>
                <a:custGeom>
                  <a:avLst/>
                  <a:gdLst>
                    <a:gd name="T0" fmla="*/ 0 w 384"/>
                    <a:gd name="T1" fmla="*/ 0 h 29"/>
                    <a:gd name="T2" fmla="*/ 4 w 384"/>
                    <a:gd name="T3" fmla="*/ 0 h 29"/>
                    <a:gd name="T4" fmla="*/ 10 w 384"/>
                    <a:gd name="T5" fmla="*/ 0 h 29"/>
                    <a:gd name="T6" fmla="*/ 17 w 384"/>
                    <a:gd name="T7" fmla="*/ 0 h 29"/>
                    <a:gd name="T8" fmla="*/ 27 w 384"/>
                    <a:gd name="T9" fmla="*/ 1 h 29"/>
                    <a:gd name="T10" fmla="*/ 38 w 384"/>
                    <a:gd name="T11" fmla="*/ 2 h 29"/>
                    <a:gd name="T12" fmla="*/ 64 w 384"/>
                    <a:gd name="T13" fmla="*/ 8 h 29"/>
                    <a:gd name="T14" fmla="*/ 92 w 384"/>
                    <a:gd name="T15" fmla="*/ 19 h 29"/>
                    <a:gd name="T16" fmla="*/ 122 w 384"/>
                    <a:gd name="T17" fmla="*/ 25 h 29"/>
                    <a:gd name="T18" fmla="*/ 156 w 384"/>
                    <a:gd name="T19" fmla="*/ 25 h 29"/>
                    <a:gd name="T20" fmla="*/ 189 w 384"/>
                    <a:gd name="T21" fmla="*/ 17 h 29"/>
                    <a:gd name="T22" fmla="*/ 225 w 384"/>
                    <a:gd name="T23" fmla="*/ 4 h 29"/>
                    <a:gd name="T24" fmla="*/ 262 w 384"/>
                    <a:gd name="T25" fmla="*/ 0 h 29"/>
                    <a:gd name="T26" fmla="*/ 297 w 384"/>
                    <a:gd name="T27" fmla="*/ 2 h 29"/>
                    <a:gd name="T28" fmla="*/ 328 w 384"/>
                    <a:gd name="T29" fmla="*/ 11 h 29"/>
                    <a:gd name="T30" fmla="*/ 351 w 384"/>
                    <a:gd name="T31" fmla="*/ 20 h 29"/>
                    <a:gd name="T32" fmla="*/ 368 w 384"/>
                    <a:gd name="T33" fmla="*/ 24 h 29"/>
                    <a:gd name="T34" fmla="*/ 380 w 384"/>
                    <a:gd name="T35" fmla="*/ 25 h 29"/>
                    <a:gd name="T36" fmla="*/ 384 w 384"/>
                    <a:gd name="T37" fmla="*/ 25 h 29"/>
                    <a:gd name="T38" fmla="*/ 384 w 384"/>
                    <a:gd name="T39" fmla="*/ 29 h 29"/>
                    <a:gd name="T40" fmla="*/ 380 w 384"/>
                    <a:gd name="T41" fmla="*/ 29 h 29"/>
                    <a:gd name="T42" fmla="*/ 368 w 384"/>
                    <a:gd name="T43" fmla="*/ 27 h 29"/>
                    <a:gd name="T44" fmla="*/ 350 w 384"/>
                    <a:gd name="T45" fmla="*/ 23 h 29"/>
                    <a:gd name="T46" fmla="*/ 327 w 384"/>
                    <a:gd name="T47" fmla="*/ 14 h 29"/>
                    <a:gd name="T48" fmla="*/ 297 w 384"/>
                    <a:gd name="T49" fmla="*/ 6 h 29"/>
                    <a:gd name="T50" fmla="*/ 262 w 384"/>
                    <a:gd name="T51" fmla="*/ 4 h 29"/>
                    <a:gd name="T52" fmla="*/ 225 w 384"/>
                    <a:gd name="T53" fmla="*/ 8 h 29"/>
                    <a:gd name="T54" fmla="*/ 190 w 384"/>
                    <a:gd name="T55" fmla="*/ 20 h 29"/>
                    <a:gd name="T56" fmla="*/ 156 w 384"/>
                    <a:gd name="T57" fmla="*/ 28 h 29"/>
                    <a:gd name="T58" fmla="*/ 122 w 384"/>
                    <a:gd name="T59" fmla="*/ 28 h 29"/>
                    <a:gd name="T60" fmla="*/ 91 w 384"/>
                    <a:gd name="T61" fmla="*/ 22 h 29"/>
                    <a:gd name="T62" fmla="*/ 63 w 384"/>
                    <a:gd name="T63" fmla="*/ 12 h 29"/>
                    <a:gd name="T64" fmla="*/ 37 w 384"/>
                    <a:gd name="T65" fmla="*/ 5 h 29"/>
                    <a:gd name="T66" fmla="*/ 26 w 384"/>
                    <a:gd name="T67" fmla="*/ 4 h 29"/>
                    <a:gd name="T68" fmla="*/ 17 w 384"/>
                    <a:gd name="T69" fmla="*/ 4 h 29"/>
                    <a:gd name="T70" fmla="*/ 10 w 384"/>
                    <a:gd name="T71" fmla="*/ 4 h 29"/>
                    <a:gd name="T72" fmla="*/ 4 w 384"/>
                    <a:gd name="T73" fmla="*/ 4 h 29"/>
                    <a:gd name="T74" fmla="*/ 0 w 384"/>
                    <a:gd name="T75" fmla="*/ 4 h 29"/>
                    <a:gd name="T76" fmla="*/ 0 w 384"/>
                    <a:gd name="T7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84" h="29">
                      <a:moveTo>
                        <a:pt x="0" y="0"/>
                      </a:moveTo>
                      <a:cubicBezTo>
                        <a:pt x="0" y="0"/>
                        <a:pt x="1" y="0"/>
                        <a:pt x="4" y="0"/>
                      </a:cubicBezTo>
                      <a:cubicBezTo>
                        <a:pt x="6" y="0"/>
                        <a:pt x="8" y="0"/>
                        <a:pt x="10" y="0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20" y="0"/>
                        <a:pt x="23" y="0"/>
                        <a:pt x="27" y="1"/>
                      </a:cubicBezTo>
                      <a:cubicBezTo>
                        <a:pt x="30" y="1"/>
                        <a:pt x="34" y="1"/>
                        <a:pt x="38" y="2"/>
                      </a:cubicBezTo>
                      <a:cubicBezTo>
                        <a:pt x="46" y="3"/>
                        <a:pt x="55" y="5"/>
                        <a:pt x="64" y="8"/>
                      </a:cubicBezTo>
                      <a:cubicBezTo>
                        <a:pt x="74" y="11"/>
                        <a:pt x="83" y="16"/>
                        <a:pt x="92" y="19"/>
                      </a:cubicBezTo>
                      <a:cubicBezTo>
                        <a:pt x="101" y="22"/>
                        <a:pt x="111" y="24"/>
                        <a:pt x="122" y="25"/>
                      </a:cubicBezTo>
                      <a:cubicBezTo>
                        <a:pt x="133" y="26"/>
                        <a:pt x="145" y="26"/>
                        <a:pt x="156" y="25"/>
                      </a:cubicBezTo>
                      <a:cubicBezTo>
                        <a:pt x="167" y="24"/>
                        <a:pt x="178" y="21"/>
                        <a:pt x="189" y="17"/>
                      </a:cubicBezTo>
                      <a:cubicBezTo>
                        <a:pt x="200" y="13"/>
                        <a:pt x="212" y="8"/>
                        <a:pt x="225" y="4"/>
                      </a:cubicBezTo>
                      <a:cubicBezTo>
                        <a:pt x="237" y="1"/>
                        <a:pt x="250" y="0"/>
                        <a:pt x="262" y="0"/>
                      </a:cubicBezTo>
                      <a:cubicBezTo>
                        <a:pt x="274" y="0"/>
                        <a:pt x="286" y="0"/>
                        <a:pt x="297" y="2"/>
                      </a:cubicBezTo>
                      <a:cubicBezTo>
                        <a:pt x="309" y="4"/>
                        <a:pt x="319" y="8"/>
                        <a:pt x="328" y="11"/>
                      </a:cubicBezTo>
                      <a:cubicBezTo>
                        <a:pt x="337" y="15"/>
                        <a:pt x="344" y="18"/>
                        <a:pt x="351" y="20"/>
                      </a:cubicBezTo>
                      <a:cubicBezTo>
                        <a:pt x="357" y="22"/>
                        <a:pt x="363" y="23"/>
                        <a:pt x="368" y="24"/>
                      </a:cubicBezTo>
                      <a:cubicBezTo>
                        <a:pt x="373" y="24"/>
                        <a:pt x="377" y="25"/>
                        <a:pt x="380" y="25"/>
                      </a:cubicBezTo>
                      <a:cubicBezTo>
                        <a:pt x="383" y="25"/>
                        <a:pt x="384" y="25"/>
                        <a:pt x="384" y="25"/>
                      </a:cubicBezTo>
                      <a:cubicBezTo>
                        <a:pt x="384" y="29"/>
                        <a:pt x="384" y="29"/>
                        <a:pt x="384" y="29"/>
                      </a:cubicBezTo>
                      <a:cubicBezTo>
                        <a:pt x="384" y="29"/>
                        <a:pt x="382" y="29"/>
                        <a:pt x="380" y="29"/>
                      </a:cubicBezTo>
                      <a:cubicBezTo>
                        <a:pt x="377" y="28"/>
                        <a:pt x="373" y="28"/>
                        <a:pt x="368" y="27"/>
                      </a:cubicBezTo>
                      <a:cubicBezTo>
                        <a:pt x="363" y="27"/>
                        <a:pt x="357" y="25"/>
                        <a:pt x="350" y="23"/>
                      </a:cubicBezTo>
                      <a:cubicBezTo>
                        <a:pt x="343" y="21"/>
                        <a:pt x="335" y="18"/>
                        <a:pt x="327" y="14"/>
                      </a:cubicBezTo>
                      <a:cubicBezTo>
                        <a:pt x="318" y="11"/>
                        <a:pt x="308" y="8"/>
                        <a:pt x="297" y="6"/>
                      </a:cubicBezTo>
                      <a:cubicBezTo>
                        <a:pt x="286" y="4"/>
                        <a:pt x="274" y="3"/>
                        <a:pt x="262" y="4"/>
                      </a:cubicBezTo>
                      <a:cubicBezTo>
                        <a:pt x="250" y="4"/>
                        <a:pt x="238" y="5"/>
                        <a:pt x="225" y="8"/>
                      </a:cubicBezTo>
                      <a:cubicBezTo>
                        <a:pt x="213" y="11"/>
                        <a:pt x="201" y="16"/>
                        <a:pt x="190" y="20"/>
                      </a:cubicBezTo>
                      <a:cubicBezTo>
                        <a:pt x="179" y="25"/>
                        <a:pt x="168" y="27"/>
                        <a:pt x="156" y="28"/>
                      </a:cubicBezTo>
                      <a:cubicBezTo>
                        <a:pt x="145" y="29"/>
                        <a:pt x="133" y="29"/>
                        <a:pt x="122" y="28"/>
                      </a:cubicBezTo>
                      <a:cubicBezTo>
                        <a:pt x="111" y="27"/>
                        <a:pt x="100" y="25"/>
                        <a:pt x="91" y="22"/>
                      </a:cubicBezTo>
                      <a:cubicBezTo>
                        <a:pt x="81" y="19"/>
                        <a:pt x="72" y="15"/>
                        <a:pt x="63" y="12"/>
                      </a:cubicBezTo>
                      <a:cubicBezTo>
                        <a:pt x="54" y="8"/>
                        <a:pt x="45" y="6"/>
                        <a:pt x="37" y="5"/>
                      </a:cubicBezTo>
                      <a:cubicBezTo>
                        <a:pt x="33" y="5"/>
                        <a:pt x="30" y="4"/>
                        <a:pt x="26" y="4"/>
                      </a:cubicBezTo>
                      <a:cubicBezTo>
                        <a:pt x="23" y="4"/>
                        <a:pt x="20" y="4"/>
                        <a:pt x="17" y="4"/>
                      </a:cubicBezTo>
                      <a:cubicBezTo>
                        <a:pt x="14" y="4"/>
                        <a:pt x="12" y="4"/>
                        <a:pt x="10" y="4"/>
                      </a:cubicBezTo>
                      <a:cubicBezTo>
                        <a:pt x="8" y="4"/>
                        <a:pt x="6" y="4"/>
                        <a:pt x="4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6" name="Freeform 85"/>
                <p:cNvSpPr/>
                <p:nvPr/>
              </p:nvSpPr>
              <p:spPr bwMode="auto">
                <a:xfrm>
                  <a:off x="8812" y="9128"/>
                  <a:ext cx="947" cy="155"/>
                </a:xfrm>
                <a:custGeom>
                  <a:avLst/>
                  <a:gdLst>
                    <a:gd name="T0" fmla="*/ 0 w 179"/>
                    <a:gd name="T1" fmla="*/ 12 h 29"/>
                    <a:gd name="T2" fmla="*/ 8 w 179"/>
                    <a:gd name="T3" fmla="*/ 9 h 29"/>
                    <a:gd name="T4" fmla="*/ 28 w 179"/>
                    <a:gd name="T5" fmla="*/ 3 h 29"/>
                    <a:gd name="T6" fmla="*/ 41 w 179"/>
                    <a:gd name="T7" fmla="*/ 1 h 29"/>
                    <a:gd name="T8" fmla="*/ 57 w 179"/>
                    <a:gd name="T9" fmla="*/ 0 h 29"/>
                    <a:gd name="T10" fmla="*/ 90 w 179"/>
                    <a:gd name="T11" fmla="*/ 2 h 29"/>
                    <a:gd name="T12" fmla="*/ 150 w 179"/>
                    <a:gd name="T13" fmla="*/ 21 h 29"/>
                    <a:gd name="T14" fmla="*/ 171 w 179"/>
                    <a:gd name="T15" fmla="*/ 25 h 29"/>
                    <a:gd name="T16" fmla="*/ 177 w 179"/>
                    <a:gd name="T17" fmla="*/ 25 h 29"/>
                    <a:gd name="T18" fmla="*/ 179 w 179"/>
                    <a:gd name="T19" fmla="*/ 25 h 29"/>
                    <a:gd name="T20" fmla="*/ 179 w 179"/>
                    <a:gd name="T21" fmla="*/ 29 h 29"/>
                    <a:gd name="T22" fmla="*/ 177 w 179"/>
                    <a:gd name="T23" fmla="*/ 29 h 29"/>
                    <a:gd name="T24" fmla="*/ 171 w 179"/>
                    <a:gd name="T25" fmla="*/ 28 h 29"/>
                    <a:gd name="T26" fmla="*/ 149 w 179"/>
                    <a:gd name="T27" fmla="*/ 25 h 29"/>
                    <a:gd name="T28" fmla="*/ 121 w 179"/>
                    <a:gd name="T29" fmla="*/ 15 h 29"/>
                    <a:gd name="T30" fmla="*/ 89 w 179"/>
                    <a:gd name="T31" fmla="*/ 6 h 29"/>
                    <a:gd name="T32" fmla="*/ 81 w 179"/>
                    <a:gd name="T33" fmla="*/ 5 h 29"/>
                    <a:gd name="T34" fmla="*/ 73 w 179"/>
                    <a:gd name="T35" fmla="*/ 4 h 29"/>
                    <a:gd name="T36" fmla="*/ 57 w 179"/>
                    <a:gd name="T37" fmla="*/ 4 h 29"/>
                    <a:gd name="T38" fmla="*/ 42 w 179"/>
                    <a:gd name="T39" fmla="*/ 5 h 29"/>
                    <a:gd name="T40" fmla="*/ 28 w 179"/>
                    <a:gd name="T41" fmla="*/ 7 h 29"/>
                    <a:gd name="T42" fmla="*/ 9 w 179"/>
                    <a:gd name="T43" fmla="*/ 13 h 29"/>
                    <a:gd name="T44" fmla="*/ 4 w 179"/>
                    <a:gd name="T45" fmla="*/ 15 h 29"/>
                    <a:gd name="T46" fmla="*/ 2 w 179"/>
                    <a:gd name="T47" fmla="*/ 15 h 29"/>
                    <a:gd name="T48" fmla="*/ 0 w 179"/>
                    <a:gd name="T49" fmla="*/ 1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79" h="29">
                      <a:moveTo>
                        <a:pt x="0" y="12"/>
                      </a:moveTo>
                      <a:cubicBezTo>
                        <a:pt x="0" y="12"/>
                        <a:pt x="3" y="11"/>
                        <a:pt x="8" y="9"/>
                      </a:cubicBezTo>
                      <a:cubicBezTo>
                        <a:pt x="13" y="7"/>
                        <a:pt x="19" y="5"/>
                        <a:pt x="28" y="3"/>
                      </a:cubicBezTo>
                      <a:cubicBezTo>
                        <a:pt x="32" y="2"/>
                        <a:pt x="36" y="2"/>
                        <a:pt x="41" y="1"/>
                      </a:cubicBezTo>
                      <a:cubicBezTo>
                        <a:pt x="46" y="1"/>
                        <a:pt x="51" y="0"/>
                        <a:pt x="57" y="0"/>
                      </a:cubicBezTo>
                      <a:cubicBezTo>
                        <a:pt x="67" y="0"/>
                        <a:pt x="79" y="0"/>
                        <a:pt x="90" y="2"/>
                      </a:cubicBezTo>
                      <a:cubicBezTo>
                        <a:pt x="112" y="5"/>
                        <a:pt x="133" y="17"/>
                        <a:pt x="150" y="21"/>
                      </a:cubicBezTo>
                      <a:cubicBezTo>
                        <a:pt x="159" y="23"/>
                        <a:pt x="166" y="24"/>
                        <a:pt x="171" y="25"/>
                      </a:cubicBezTo>
                      <a:cubicBezTo>
                        <a:pt x="174" y="25"/>
                        <a:pt x="176" y="25"/>
                        <a:pt x="177" y="25"/>
                      </a:cubicBezTo>
                      <a:cubicBezTo>
                        <a:pt x="179" y="25"/>
                        <a:pt x="179" y="25"/>
                        <a:pt x="179" y="25"/>
                      </a:cubicBezTo>
                      <a:cubicBezTo>
                        <a:pt x="179" y="29"/>
                        <a:pt x="179" y="29"/>
                        <a:pt x="179" y="29"/>
                      </a:cubicBezTo>
                      <a:cubicBezTo>
                        <a:pt x="179" y="29"/>
                        <a:pt x="178" y="29"/>
                        <a:pt x="177" y="29"/>
                      </a:cubicBezTo>
                      <a:cubicBezTo>
                        <a:pt x="176" y="29"/>
                        <a:pt x="174" y="29"/>
                        <a:pt x="171" y="28"/>
                      </a:cubicBezTo>
                      <a:cubicBezTo>
                        <a:pt x="166" y="28"/>
                        <a:pt x="158" y="27"/>
                        <a:pt x="149" y="25"/>
                      </a:cubicBezTo>
                      <a:cubicBezTo>
                        <a:pt x="140" y="23"/>
                        <a:pt x="131" y="19"/>
                        <a:pt x="121" y="15"/>
                      </a:cubicBezTo>
                      <a:cubicBezTo>
                        <a:pt x="111" y="11"/>
                        <a:pt x="100" y="7"/>
                        <a:pt x="89" y="6"/>
                      </a:cubicBezTo>
                      <a:cubicBezTo>
                        <a:pt x="87" y="5"/>
                        <a:pt x="84" y="5"/>
                        <a:pt x="81" y="5"/>
                      </a:cubicBezTo>
                      <a:cubicBezTo>
                        <a:pt x="78" y="4"/>
                        <a:pt x="76" y="4"/>
                        <a:pt x="73" y="4"/>
                      </a:cubicBezTo>
                      <a:cubicBezTo>
                        <a:pt x="67" y="4"/>
                        <a:pt x="62" y="3"/>
                        <a:pt x="57" y="4"/>
                      </a:cubicBezTo>
                      <a:cubicBezTo>
                        <a:pt x="51" y="4"/>
                        <a:pt x="46" y="4"/>
                        <a:pt x="42" y="5"/>
                      </a:cubicBezTo>
                      <a:cubicBezTo>
                        <a:pt x="37" y="5"/>
                        <a:pt x="32" y="6"/>
                        <a:pt x="28" y="7"/>
                      </a:cubicBezTo>
                      <a:cubicBezTo>
                        <a:pt x="20" y="9"/>
                        <a:pt x="14" y="11"/>
                        <a:pt x="9" y="13"/>
                      </a:cubicBezTo>
                      <a:cubicBezTo>
                        <a:pt x="7" y="13"/>
                        <a:pt x="5" y="14"/>
                        <a:pt x="4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7" name="Freeform 86"/>
                <p:cNvSpPr>
                  <a:spLocks noEditPoints="1"/>
                </p:cNvSpPr>
                <p:nvPr/>
              </p:nvSpPr>
              <p:spPr bwMode="auto">
                <a:xfrm>
                  <a:off x="8754" y="9171"/>
                  <a:ext cx="79" cy="73"/>
                </a:xfrm>
                <a:custGeom>
                  <a:avLst/>
                  <a:gdLst>
                    <a:gd name="T0" fmla="*/ 2 w 15"/>
                    <a:gd name="T1" fmla="*/ 9 h 14"/>
                    <a:gd name="T2" fmla="*/ 10 w 15"/>
                    <a:gd name="T3" fmla="*/ 13 h 14"/>
                    <a:gd name="T4" fmla="*/ 14 w 15"/>
                    <a:gd name="T5" fmla="*/ 5 h 14"/>
                    <a:gd name="T6" fmla="*/ 5 w 15"/>
                    <a:gd name="T7" fmla="*/ 1 h 14"/>
                    <a:gd name="T8" fmla="*/ 2 w 15"/>
                    <a:gd name="T9" fmla="*/ 9 h 14"/>
                    <a:gd name="T10" fmla="*/ 5 w 15"/>
                    <a:gd name="T11" fmla="*/ 8 h 14"/>
                    <a:gd name="T12" fmla="*/ 7 w 15"/>
                    <a:gd name="T13" fmla="*/ 4 h 14"/>
                    <a:gd name="T14" fmla="*/ 10 w 15"/>
                    <a:gd name="T15" fmla="*/ 6 h 14"/>
                    <a:gd name="T16" fmla="*/ 9 w 15"/>
                    <a:gd name="T17" fmla="*/ 10 h 14"/>
                    <a:gd name="T18" fmla="*/ 5 w 15"/>
                    <a:gd name="T19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4">
                      <a:moveTo>
                        <a:pt x="2" y="9"/>
                      </a:moveTo>
                      <a:cubicBezTo>
                        <a:pt x="3" y="13"/>
                        <a:pt x="7" y="14"/>
                        <a:pt x="10" y="13"/>
                      </a:cubicBezTo>
                      <a:cubicBezTo>
                        <a:pt x="13" y="12"/>
                        <a:pt x="15" y="8"/>
                        <a:pt x="14" y="5"/>
                      </a:cubicBezTo>
                      <a:cubicBezTo>
                        <a:pt x="12" y="1"/>
                        <a:pt x="9" y="0"/>
                        <a:pt x="5" y="1"/>
                      </a:cubicBezTo>
                      <a:cubicBezTo>
                        <a:pt x="2" y="2"/>
                        <a:pt x="0" y="6"/>
                        <a:pt x="2" y="9"/>
                      </a:cubicBezTo>
                      <a:close/>
                      <a:moveTo>
                        <a:pt x="5" y="8"/>
                      </a:moveTo>
                      <a:cubicBezTo>
                        <a:pt x="4" y="7"/>
                        <a:pt x="5" y="5"/>
                        <a:pt x="7" y="4"/>
                      </a:cubicBezTo>
                      <a:cubicBezTo>
                        <a:pt x="8" y="4"/>
                        <a:pt x="10" y="5"/>
                        <a:pt x="10" y="6"/>
                      </a:cubicBezTo>
                      <a:cubicBezTo>
                        <a:pt x="11" y="7"/>
                        <a:pt x="10" y="9"/>
                        <a:pt x="9" y="10"/>
                      </a:cubicBezTo>
                      <a:cubicBezTo>
                        <a:pt x="7" y="10"/>
                        <a:pt x="6" y="10"/>
                        <a:pt x="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8" name="Freeform 87"/>
                <p:cNvSpPr/>
                <p:nvPr/>
              </p:nvSpPr>
              <p:spPr bwMode="auto">
                <a:xfrm>
                  <a:off x="7738" y="9128"/>
                  <a:ext cx="995" cy="155"/>
                </a:xfrm>
                <a:custGeom>
                  <a:avLst/>
                  <a:gdLst>
                    <a:gd name="T0" fmla="*/ 0 w 188"/>
                    <a:gd name="T1" fmla="*/ 0 h 29"/>
                    <a:gd name="T2" fmla="*/ 8 w 188"/>
                    <a:gd name="T3" fmla="*/ 0 h 29"/>
                    <a:gd name="T4" fmla="*/ 29 w 188"/>
                    <a:gd name="T5" fmla="*/ 1 h 29"/>
                    <a:gd name="T6" fmla="*/ 58 w 188"/>
                    <a:gd name="T7" fmla="*/ 7 h 29"/>
                    <a:gd name="T8" fmla="*/ 91 w 188"/>
                    <a:gd name="T9" fmla="*/ 20 h 29"/>
                    <a:gd name="T10" fmla="*/ 126 w 188"/>
                    <a:gd name="T11" fmla="*/ 25 h 29"/>
                    <a:gd name="T12" fmla="*/ 157 w 188"/>
                    <a:gd name="T13" fmla="*/ 25 h 29"/>
                    <a:gd name="T14" fmla="*/ 179 w 188"/>
                    <a:gd name="T15" fmla="*/ 21 h 29"/>
                    <a:gd name="T16" fmla="*/ 187 w 188"/>
                    <a:gd name="T17" fmla="*/ 18 h 29"/>
                    <a:gd name="T18" fmla="*/ 188 w 188"/>
                    <a:gd name="T19" fmla="*/ 22 h 29"/>
                    <a:gd name="T20" fmla="*/ 180 w 188"/>
                    <a:gd name="T21" fmla="*/ 24 h 29"/>
                    <a:gd name="T22" fmla="*/ 157 w 188"/>
                    <a:gd name="T23" fmla="*/ 28 h 29"/>
                    <a:gd name="T24" fmla="*/ 126 w 188"/>
                    <a:gd name="T25" fmla="*/ 29 h 29"/>
                    <a:gd name="T26" fmla="*/ 90 w 188"/>
                    <a:gd name="T27" fmla="*/ 23 h 29"/>
                    <a:gd name="T28" fmla="*/ 57 w 188"/>
                    <a:gd name="T29" fmla="*/ 11 h 29"/>
                    <a:gd name="T30" fmla="*/ 29 w 188"/>
                    <a:gd name="T31" fmla="*/ 5 h 29"/>
                    <a:gd name="T32" fmla="*/ 8 w 188"/>
                    <a:gd name="T33" fmla="*/ 4 h 29"/>
                    <a:gd name="T34" fmla="*/ 0 w 188"/>
                    <a:gd name="T35" fmla="*/ 4 h 29"/>
                    <a:gd name="T36" fmla="*/ 0 w 188"/>
                    <a:gd name="T3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8" h="29">
                      <a:moveTo>
                        <a:pt x="0" y="0"/>
                      </a:moveTo>
                      <a:cubicBezTo>
                        <a:pt x="0" y="0"/>
                        <a:pt x="3" y="0"/>
                        <a:pt x="8" y="0"/>
                      </a:cubicBezTo>
                      <a:cubicBezTo>
                        <a:pt x="13" y="0"/>
                        <a:pt x="20" y="0"/>
                        <a:pt x="29" y="1"/>
                      </a:cubicBezTo>
                      <a:cubicBezTo>
                        <a:pt x="38" y="2"/>
                        <a:pt x="48" y="4"/>
                        <a:pt x="58" y="7"/>
                      </a:cubicBezTo>
                      <a:cubicBezTo>
                        <a:pt x="69" y="11"/>
                        <a:pt x="80" y="16"/>
                        <a:pt x="91" y="20"/>
                      </a:cubicBezTo>
                      <a:cubicBezTo>
                        <a:pt x="103" y="23"/>
                        <a:pt x="115" y="25"/>
                        <a:pt x="126" y="25"/>
                      </a:cubicBezTo>
                      <a:cubicBezTo>
                        <a:pt x="137" y="26"/>
                        <a:pt x="148" y="25"/>
                        <a:pt x="157" y="25"/>
                      </a:cubicBezTo>
                      <a:cubicBezTo>
                        <a:pt x="166" y="24"/>
                        <a:pt x="174" y="22"/>
                        <a:pt x="179" y="21"/>
                      </a:cubicBezTo>
                      <a:cubicBezTo>
                        <a:pt x="184" y="19"/>
                        <a:pt x="187" y="18"/>
                        <a:pt x="187" y="18"/>
                      </a:cubicBezTo>
                      <a:cubicBezTo>
                        <a:pt x="188" y="22"/>
                        <a:pt x="188" y="22"/>
                        <a:pt x="188" y="22"/>
                      </a:cubicBezTo>
                      <a:cubicBezTo>
                        <a:pt x="188" y="22"/>
                        <a:pt x="185" y="23"/>
                        <a:pt x="180" y="24"/>
                      </a:cubicBezTo>
                      <a:cubicBezTo>
                        <a:pt x="174" y="26"/>
                        <a:pt x="167" y="27"/>
                        <a:pt x="157" y="28"/>
                      </a:cubicBezTo>
                      <a:cubicBezTo>
                        <a:pt x="148" y="29"/>
                        <a:pt x="138" y="29"/>
                        <a:pt x="126" y="29"/>
                      </a:cubicBezTo>
                      <a:cubicBezTo>
                        <a:pt x="115" y="28"/>
                        <a:pt x="102" y="27"/>
                        <a:pt x="90" y="23"/>
                      </a:cubicBezTo>
                      <a:cubicBezTo>
                        <a:pt x="78" y="19"/>
                        <a:pt x="67" y="14"/>
                        <a:pt x="57" y="11"/>
                      </a:cubicBezTo>
                      <a:cubicBezTo>
                        <a:pt x="47" y="7"/>
                        <a:pt x="37" y="6"/>
                        <a:pt x="29" y="5"/>
                      </a:cubicBezTo>
                      <a:cubicBezTo>
                        <a:pt x="20" y="4"/>
                        <a:pt x="13" y="4"/>
                        <a:pt x="8" y="4"/>
                      </a:cubicBezTo>
                      <a:cubicBezTo>
                        <a:pt x="3" y="4"/>
                        <a:pt x="0" y="4"/>
                        <a:pt x="0" y="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9" name="Freeform 88"/>
                <p:cNvSpPr/>
                <p:nvPr/>
              </p:nvSpPr>
              <p:spPr bwMode="auto">
                <a:xfrm>
                  <a:off x="5742" y="9048"/>
                  <a:ext cx="1989" cy="202"/>
                </a:xfrm>
                <a:custGeom>
                  <a:avLst/>
                  <a:gdLst>
                    <a:gd name="T0" fmla="*/ 2 w 376"/>
                    <a:gd name="T1" fmla="*/ 27 h 38"/>
                    <a:gd name="T2" fmla="*/ 6 w 376"/>
                    <a:gd name="T3" fmla="*/ 29 h 38"/>
                    <a:gd name="T4" fmla="*/ 16 w 376"/>
                    <a:gd name="T5" fmla="*/ 32 h 38"/>
                    <a:gd name="T6" fmla="*/ 20 w 376"/>
                    <a:gd name="T7" fmla="*/ 33 h 38"/>
                    <a:gd name="T8" fmla="*/ 24 w 376"/>
                    <a:gd name="T9" fmla="*/ 34 h 38"/>
                    <a:gd name="T10" fmla="*/ 33 w 376"/>
                    <a:gd name="T11" fmla="*/ 35 h 38"/>
                    <a:gd name="T12" fmla="*/ 53 w 376"/>
                    <a:gd name="T13" fmla="*/ 30 h 38"/>
                    <a:gd name="T14" fmla="*/ 80 w 376"/>
                    <a:gd name="T15" fmla="*/ 17 h 38"/>
                    <a:gd name="T16" fmla="*/ 113 w 376"/>
                    <a:gd name="T17" fmla="*/ 5 h 38"/>
                    <a:gd name="T18" fmla="*/ 151 w 376"/>
                    <a:gd name="T19" fmla="*/ 0 h 38"/>
                    <a:gd name="T20" fmla="*/ 171 w 376"/>
                    <a:gd name="T21" fmla="*/ 2 h 38"/>
                    <a:gd name="T22" fmla="*/ 176 w 376"/>
                    <a:gd name="T23" fmla="*/ 3 h 38"/>
                    <a:gd name="T24" fmla="*/ 181 w 376"/>
                    <a:gd name="T25" fmla="*/ 5 h 38"/>
                    <a:gd name="T26" fmla="*/ 190 w 376"/>
                    <a:gd name="T27" fmla="*/ 8 h 38"/>
                    <a:gd name="T28" fmla="*/ 223 w 376"/>
                    <a:gd name="T29" fmla="*/ 22 h 38"/>
                    <a:gd name="T30" fmla="*/ 255 w 376"/>
                    <a:gd name="T31" fmla="*/ 27 h 38"/>
                    <a:gd name="T32" fmla="*/ 286 w 376"/>
                    <a:gd name="T33" fmla="*/ 25 h 38"/>
                    <a:gd name="T34" fmla="*/ 313 w 376"/>
                    <a:gd name="T35" fmla="*/ 18 h 38"/>
                    <a:gd name="T36" fmla="*/ 337 w 376"/>
                    <a:gd name="T37" fmla="*/ 9 h 38"/>
                    <a:gd name="T38" fmla="*/ 358 w 376"/>
                    <a:gd name="T39" fmla="*/ 4 h 38"/>
                    <a:gd name="T40" fmla="*/ 371 w 376"/>
                    <a:gd name="T41" fmla="*/ 2 h 38"/>
                    <a:gd name="T42" fmla="*/ 376 w 376"/>
                    <a:gd name="T43" fmla="*/ 2 h 38"/>
                    <a:gd name="T44" fmla="*/ 376 w 376"/>
                    <a:gd name="T45" fmla="*/ 6 h 38"/>
                    <a:gd name="T46" fmla="*/ 371 w 376"/>
                    <a:gd name="T47" fmla="*/ 6 h 38"/>
                    <a:gd name="T48" fmla="*/ 358 w 376"/>
                    <a:gd name="T49" fmla="*/ 7 h 38"/>
                    <a:gd name="T50" fmla="*/ 338 w 376"/>
                    <a:gd name="T51" fmla="*/ 12 h 38"/>
                    <a:gd name="T52" fmla="*/ 314 w 376"/>
                    <a:gd name="T53" fmla="*/ 21 h 38"/>
                    <a:gd name="T54" fmla="*/ 287 w 376"/>
                    <a:gd name="T55" fmla="*/ 29 h 38"/>
                    <a:gd name="T56" fmla="*/ 255 w 376"/>
                    <a:gd name="T57" fmla="*/ 31 h 38"/>
                    <a:gd name="T58" fmla="*/ 222 w 376"/>
                    <a:gd name="T59" fmla="*/ 26 h 38"/>
                    <a:gd name="T60" fmla="*/ 189 w 376"/>
                    <a:gd name="T61" fmla="*/ 12 h 38"/>
                    <a:gd name="T62" fmla="*/ 151 w 376"/>
                    <a:gd name="T63" fmla="*/ 4 h 38"/>
                    <a:gd name="T64" fmla="*/ 114 w 376"/>
                    <a:gd name="T65" fmla="*/ 9 h 38"/>
                    <a:gd name="T66" fmla="*/ 81 w 376"/>
                    <a:gd name="T67" fmla="*/ 20 h 38"/>
                    <a:gd name="T68" fmla="*/ 55 w 376"/>
                    <a:gd name="T69" fmla="*/ 33 h 38"/>
                    <a:gd name="T70" fmla="*/ 33 w 376"/>
                    <a:gd name="T71" fmla="*/ 38 h 38"/>
                    <a:gd name="T72" fmla="*/ 23 w 376"/>
                    <a:gd name="T73" fmla="*/ 38 h 38"/>
                    <a:gd name="T74" fmla="*/ 19 w 376"/>
                    <a:gd name="T75" fmla="*/ 37 h 38"/>
                    <a:gd name="T76" fmla="*/ 15 w 376"/>
                    <a:gd name="T77" fmla="*/ 36 h 38"/>
                    <a:gd name="T78" fmla="*/ 4 w 376"/>
                    <a:gd name="T79" fmla="*/ 32 h 38"/>
                    <a:gd name="T80" fmla="*/ 0 w 376"/>
                    <a:gd name="T81" fmla="*/ 31 h 38"/>
                    <a:gd name="T82" fmla="*/ 2 w 376"/>
                    <a:gd name="T83" fmla="*/ 2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76" h="38">
                      <a:moveTo>
                        <a:pt x="2" y="27"/>
                      </a:moveTo>
                      <a:cubicBezTo>
                        <a:pt x="2" y="27"/>
                        <a:pt x="3" y="28"/>
                        <a:pt x="6" y="29"/>
                      </a:cubicBezTo>
                      <a:cubicBezTo>
                        <a:pt x="8" y="30"/>
                        <a:pt x="12" y="31"/>
                        <a:pt x="16" y="32"/>
                      </a:cubicBezTo>
                      <a:cubicBezTo>
                        <a:pt x="18" y="33"/>
                        <a:pt x="19" y="33"/>
                        <a:pt x="20" y="33"/>
                      </a:cubicBezTo>
                      <a:cubicBezTo>
                        <a:pt x="21" y="33"/>
                        <a:pt x="23" y="34"/>
                        <a:pt x="24" y="34"/>
                      </a:cubicBezTo>
                      <a:cubicBezTo>
                        <a:pt x="27" y="35"/>
                        <a:pt x="30" y="35"/>
                        <a:pt x="33" y="35"/>
                      </a:cubicBezTo>
                      <a:cubicBezTo>
                        <a:pt x="39" y="35"/>
                        <a:pt x="46" y="33"/>
                        <a:pt x="53" y="30"/>
                      </a:cubicBezTo>
                      <a:cubicBezTo>
                        <a:pt x="61" y="27"/>
                        <a:pt x="70" y="22"/>
                        <a:pt x="80" y="17"/>
                      </a:cubicBezTo>
                      <a:cubicBezTo>
                        <a:pt x="90" y="12"/>
                        <a:pt x="101" y="8"/>
                        <a:pt x="113" y="5"/>
                      </a:cubicBezTo>
                      <a:cubicBezTo>
                        <a:pt x="125" y="2"/>
                        <a:pt x="137" y="0"/>
                        <a:pt x="151" y="0"/>
                      </a:cubicBezTo>
                      <a:cubicBezTo>
                        <a:pt x="157" y="0"/>
                        <a:pt x="164" y="1"/>
                        <a:pt x="171" y="2"/>
                      </a:cubicBezTo>
                      <a:cubicBezTo>
                        <a:pt x="176" y="3"/>
                        <a:pt x="176" y="3"/>
                        <a:pt x="176" y="3"/>
                      </a:cubicBezTo>
                      <a:cubicBezTo>
                        <a:pt x="178" y="4"/>
                        <a:pt x="179" y="4"/>
                        <a:pt x="181" y="5"/>
                      </a:cubicBezTo>
                      <a:cubicBezTo>
                        <a:pt x="184" y="6"/>
                        <a:pt x="187" y="7"/>
                        <a:pt x="190" y="8"/>
                      </a:cubicBezTo>
                      <a:cubicBezTo>
                        <a:pt x="202" y="14"/>
                        <a:pt x="213" y="19"/>
                        <a:pt x="223" y="22"/>
                      </a:cubicBezTo>
                      <a:cubicBezTo>
                        <a:pt x="234" y="26"/>
                        <a:pt x="244" y="27"/>
                        <a:pt x="255" y="27"/>
                      </a:cubicBezTo>
                      <a:cubicBezTo>
                        <a:pt x="266" y="27"/>
                        <a:pt x="277" y="27"/>
                        <a:pt x="286" y="25"/>
                      </a:cubicBezTo>
                      <a:cubicBezTo>
                        <a:pt x="296" y="24"/>
                        <a:pt x="305" y="21"/>
                        <a:pt x="313" y="18"/>
                      </a:cubicBezTo>
                      <a:cubicBezTo>
                        <a:pt x="321" y="14"/>
                        <a:pt x="330" y="11"/>
                        <a:pt x="337" y="9"/>
                      </a:cubicBezTo>
                      <a:cubicBezTo>
                        <a:pt x="345" y="6"/>
                        <a:pt x="352" y="5"/>
                        <a:pt x="358" y="4"/>
                      </a:cubicBezTo>
                      <a:cubicBezTo>
                        <a:pt x="363" y="3"/>
                        <a:pt x="368" y="3"/>
                        <a:pt x="371" y="2"/>
                      </a:cubicBezTo>
                      <a:cubicBezTo>
                        <a:pt x="374" y="2"/>
                        <a:pt x="376" y="2"/>
                        <a:pt x="376" y="2"/>
                      </a:cubicBezTo>
                      <a:cubicBezTo>
                        <a:pt x="376" y="6"/>
                        <a:pt x="376" y="6"/>
                        <a:pt x="376" y="6"/>
                      </a:cubicBezTo>
                      <a:cubicBezTo>
                        <a:pt x="376" y="6"/>
                        <a:pt x="374" y="6"/>
                        <a:pt x="371" y="6"/>
                      </a:cubicBezTo>
                      <a:cubicBezTo>
                        <a:pt x="368" y="6"/>
                        <a:pt x="364" y="7"/>
                        <a:pt x="358" y="7"/>
                      </a:cubicBezTo>
                      <a:cubicBezTo>
                        <a:pt x="353" y="8"/>
                        <a:pt x="346" y="10"/>
                        <a:pt x="338" y="12"/>
                      </a:cubicBezTo>
                      <a:cubicBezTo>
                        <a:pt x="331" y="14"/>
                        <a:pt x="323" y="18"/>
                        <a:pt x="314" y="21"/>
                      </a:cubicBezTo>
                      <a:cubicBezTo>
                        <a:pt x="306" y="24"/>
                        <a:pt x="297" y="27"/>
                        <a:pt x="287" y="29"/>
                      </a:cubicBezTo>
                      <a:cubicBezTo>
                        <a:pt x="277" y="31"/>
                        <a:pt x="266" y="31"/>
                        <a:pt x="255" y="31"/>
                      </a:cubicBezTo>
                      <a:cubicBezTo>
                        <a:pt x="244" y="31"/>
                        <a:pt x="233" y="29"/>
                        <a:pt x="222" y="26"/>
                      </a:cubicBezTo>
                      <a:cubicBezTo>
                        <a:pt x="211" y="22"/>
                        <a:pt x="201" y="17"/>
                        <a:pt x="189" y="12"/>
                      </a:cubicBezTo>
                      <a:cubicBezTo>
                        <a:pt x="177" y="7"/>
                        <a:pt x="163" y="3"/>
                        <a:pt x="151" y="4"/>
                      </a:cubicBezTo>
                      <a:cubicBezTo>
                        <a:pt x="138" y="4"/>
                        <a:pt x="125" y="6"/>
                        <a:pt x="114" y="9"/>
                      </a:cubicBezTo>
                      <a:cubicBezTo>
                        <a:pt x="102" y="12"/>
                        <a:pt x="91" y="16"/>
                        <a:pt x="81" y="20"/>
                      </a:cubicBezTo>
                      <a:cubicBezTo>
                        <a:pt x="71" y="25"/>
                        <a:pt x="63" y="30"/>
                        <a:pt x="55" y="33"/>
                      </a:cubicBezTo>
                      <a:cubicBezTo>
                        <a:pt x="47" y="37"/>
                        <a:pt x="39" y="38"/>
                        <a:pt x="33" y="38"/>
                      </a:cubicBezTo>
                      <a:cubicBezTo>
                        <a:pt x="29" y="38"/>
                        <a:pt x="26" y="38"/>
                        <a:pt x="23" y="38"/>
                      </a:cubicBezTo>
                      <a:cubicBezTo>
                        <a:pt x="22" y="37"/>
                        <a:pt x="21" y="37"/>
                        <a:pt x="19" y="37"/>
                      </a:cubicBezTo>
                      <a:cubicBezTo>
                        <a:pt x="18" y="37"/>
                        <a:pt x="17" y="36"/>
                        <a:pt x="15" y="36"/>
                      </a:cubicBezTo>
                      <a:cubicBezTo>
                        <a:pt x="11" y="35"/>
                        <a:pt x="7" y="33"/>
                        <a:pt x="4" y="32"/>
                      </a:cubicBezTo>
                      <a:cubicBezTo>
                        <a:pt x="2" y="31"/>
                        <a:pt x="0" y="31"/>
                        <a:pt x="0" y="31"/>
                      </a:cubicBezTo>
                      <a:lnTo>
                        <a:pt x="2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0" name="Freeform 89"/>
                <p:cNvSpPr/>
                <p:nvPr/>
              </p:nvSpPr>
              <p:spPr bwMode="auto">
                <a:xfrm>
                  <a:off x="6769" y="9128"/>
                  <a:ext cx="963" cy="155"/>
                </a:xfrm>
                <a:custGeom>
                  <a:avLst/>
                  <a:gdLst>
                    <a:gd name="T0" fmla="*/ 2 w 182"/>
                    <a:gd name="T1" fmla="*/ 10 h 29"/>
                    <a:gd name="T2" fmla="*/ 9 w 182"/>
                    <a:gd name="T3" fmla="*/ 14 h 29"/>
                    <a:gd name="T4" fmla="*/ 29 w 182"/>
                    <a:gd name="T5" fmla="*/ 21 h 29"/>
                    <a:gd name="T6" fmla="*/ 43 w 182"/>
                    <a:gd name="T7" fmla="*/ 24 h 29"/>
                    <a:gd name="T8" fmla="*/ 59 w 182"/>
                    <a:gd name="T9" fmla="*/ 25 h 29"/>
                    <a:gd name="T10" fmla="*/ 93 w 182"/>
                    <a:gd name="T11" fmla="*/ 23 h 29"/>
                    <a:gd name="T12" fmla="*/ 126 w 182"/>
                    <a:gd name="T13" fmla="*/ 14 h 29"/>
                    <a:gd name="T14" fmla="*/ 154 w 182"/>
                    <a:gd name="T15" fmla="*/ 4 h 29"/>
                    <a:gd name="T16" fmla="*/ 174 w 182"/>
                    <a:gd name="T17" fmla="*/ 1 h 29"/>
                    <a:gd name="T18" fmla="*/ 180 w 182"/>
                    <a:gd name="T19" fmla="*/ 0 h 29"/>
                    <a:gd name="T20" fmla="*/ 182 w 182"/>
                    <a:gd name="T21" fmla="*/ 0 h 29"/>
                    <a:gd name="T22" fmla="*/ 182 w 182"/>
                    <a:gd name="T23" fmla="*/ 4 h 29"/>
                    <a:gd name="T24" fmla="*/ 180 w 182"/>
                    <a:gd name="T25" fmla="*/ 4 h 29"/>
                    <a:gd name="T26" fmla="*/ 175 w 182"/>
                    <a:gd name="T27" fmla="*/ 4 h 29"/>
                    <a:gd name="T28" fmla="*/ 155 w 182"/>
                    <a:gd name="T29" fmla="*/ 8 h 29"/>
                    <a:gd name="T30" fmla="*/ 128 w 182"/>
                    <a:gd name="T31" fmla="*/ 17 h 29"/>
                    <a:gd name="T32" fmla="*/ 94 w 182"/>
                    <a:gd name="T33" fmla="*/ 27 h 29"/>
                    <a:gd name="T34" fmla="*/ 59 w 182"/>
                    <a:gd name="T35" fmla="*/ 29 h 29"/>
                    <a:gd name="T36" fmla="*/ 43 w 182"/>
                    <a:gd name="T37" fmla="*/ 28 h 29"/>
                    <a:gd name="T38" fmla="*/ 28 w 182"/>
                    <a:gd name="T39" fmla="*/ 24 h 29"/>
                    <a:gd name="T40" fmla="*/ 16 w 182"/>
                    <a:gd name="T41" fmla="*/ 21 h 29"/>
                    <a:gd name="T42" fmla="*/ 8 w 182"/>
                    <a:gd name="T43" fmla="*/ 17 h 29"/>
                    <a:gd name="T44" fmla="*/ 0 w 182"/>
                    <a:gd name="T45" fmla="*/ 14 h 29"/>
                    <a:gd name="T46" fmla="*/ 2 w 182"/>
                    <a:gd name="T47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2" h="29">
                      <a:moveTo>
                        <a:pt x="2" y="10"/>
                      </a:moveTo>
                      <a:cubicBezTo>
                        <a:pt x="2" y="10"/>
                        <a:pt x="4" y="11"/>
                        <a:pt x="9" y="14"/>
                      </a:cubicBezTo>
                      <a:cubicBezTo>
                        <a:pt x="14" y="16"/>
                        <a:pt x="21" y="19"/>
                        <a:pt x="29" y="21"/>
                      </a:cubicBezTo>
                      <a:cubicBezTo>
                        <a:pt x="33" y="22"/>
                        <a:pt x="38" y="23"/>
                        <a:pt x="43" y="24"/>
                      </a:cubicBezTo>
                      <a:cubicBezTo>
                        <a:pt x="48" y="25"/>
                        <a:pt x="53" y="25"/>
                        <a:pt x="59" y="25"/>
                      </a:cubicBezTo>
                      <a:cubicBezTo>
                        <a:pt x="70" y="26"/>
                        <a:pt x="82" y="25"/>
                        <a:pt x="93" y="23"/>
                      </a:cubicBezTo>
                      <a:cubicBezTo>
                        <a:pt x="105" y="22"/>
                        <a:pt x="116" y="18"/>
                        <a:pt x="126" y="14"/>
                      </a:cubicBezTo>
                      <a:cubicBezTo>
                        <a:pt x="137" y="10"/>
                        <a:pt x="146" y="6"/>
                        <a:pt x="154" y="4"/>
                      </a:cubicBezTo>
                      <a:cubicBezTo>
                        <a:pt x="162" y="2"/>
                        <a:pt x="169" y="1"/>
                        <a:pt x="174" y="1"/>
                      </a:cubicBezTo>
                      <a:cubicBezTo>
                        <a:pt x="177" y="1"/>
                        <a:pt x="179" y="0"/>
                        <a:pt x="180" y="0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82" y="4"/>
                        <a:pt x="182" y="4"/>
                        <a:pt x="182" y="4"/>
                      </a:cubicBezTo>
                      <a:cubicBezTo>
                        <a:pt x="182" y="4"/>
                        <a:pt x="182" y="4"/>
                        <a:pt x="180" y="4"/>
                      </a:cubicBezTo>
                      <a:cubicBezTo>
                        <a:pt x="179" y="4"/>
                        <a:pt x="177" y="4"/>
                        <a:pt x="175" y="4"/>
                      </a:cubicBezTo>
                      <a:cubicBezTo>
                        <a:pt x="170" y="5"/>
                        <a:pt x="163" y="6"/>
                        <a:pt x="155" y="8"/>
                      </a:cubicBezTo>
                      <a:cubicBezTo>
                        <a:pt x="147" y="9"/>
                        <a:pt x="138" y="13"/>
                        <a:pt x="128" y="17"/>
                      </a:cubicBezTo>
                      <a:cubicBezTo>
                        <a:pt x="118" y="21"/>
                        <a:pt x="106" y="25"/>
                        <a:pt x="94" y="27"/>
                      </a:cubicBezTo>
                      <a:cubicBezTo>
                        <a:pt x="82" y="29"/>
                        <a:pt x="70" y="29"/>
                        <a:pt x="59" y="29"/>
                      </a:cubicBezTo>
                      <a:cubicBezTo>
                        <a:pt x="53" y="29"/>
                        <a:pt x="48" y="28"/>
                        <a:pt x="43" y="28"/>
                      </a:cubicBezTo>
                      <a:cubicBezTo>
                        <a:pt x="37" y="27"/>
                        <a:pt x="33" y="26"/>
                        <a:pt x="28" y="24"/>
                      </a:cubicBezTo>
                      <a:cubicBezTo>
                        <a:pt x="24" y="23"/>
                        <a:pt x="20" y="22"/>
                        <a:pt x="16" y="21"/>
                      </a:cubicBezTo>
                      <a:cubicBezTo>
                        <a:pt x="13" y="19"/>
                        <a:pt x="10" y="18"/>
                        <a:pt x="8" y="17"/>
                      </a:cubicBezTo>
                      <a:cubicBezTo>
                        <a:pt x="3" y="15"/>
                        <a:pt x="0" y="14"/>
                        <a:pt x="0" y="14"/>
                      </a:cubicBezTo>
                      <a:lnTo>
                        <a:pt x="2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1" name="Freeform 90"/>
                <p:cNvSpPr>
                  <a:spLocks noEditPoints="1"/>
                </p:cNvSpPr>
                <p:nvPr/>
              </p:nvSpPr>
              <p:spPr bwMode="auto">
                <a:xfrm>
                  <a:off x="6715" y="9140"/>
                  <a:ext cx="75" cy="79"/>
                </a:xfrm>
                <a:custGeom>
                  <a:avLst/>
                  <a:gdLst>
                    <a:gd name="T0" fmla="*/ 1 w 14"/>
                    <a:gd name="T1" fmla="*/ 5 h 15"/>
                    <a:gd name="T2" fmla="*/ 4 w 14"/>
                    <a:gd name="T3" fmla="*/ 13 h 15"/>
                    <a:gd name="T4" fmla="*/ 13 w 14"/>
                    <a:gd name="T5" fmla="*/ 10 h 15"/>
                    <a:gd name="T6" fmla="*/ 10 w 14"/>
                    <a:gd name="T7" fmla="*/ 2 h 15"/>
                    <a:gd name="T8" fmla="*/ 1 w 14"/>
                    <a:gd name="T9" fmla="*/ 5 h 15"/>
                    <a:gd name="T10" fmla="*/ 4 w 14"/>
                    <a:gd name="T11" fmla="*/ 6 h 15"/>
                    <a:gd name="T12" fmla="*/ 8 w 14"/>
                    <a:gd name="T13" fmla="*/ 5 h 15"/>
                    <a:gd name="T14" fmla="*/ 10 w 14"/>
                    <a:gd name="T15" fmla="*/ 9 h 15"/>
                    <a:gd name="T16" fmla="*/ 6 w 14"/>
                    <a:gd name="T17" fmla="*/ 10 h 15"/>
                    <a:gd name="T18" fmla="*/ 4 w 14"/>
                    <a:gd name="T19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" y="5"/>
                      </a:moveTo>
                      <a:cubicBezTo>
                        <a:pt x="0" y="8"/>
                        <a:pt x="1" y="12"/>
                        <a:pt x="4" y="13"/>
                      </a:cubicBezTo>
                      <a:cubicBezTo>
                        <a:pt x="8" y="15"/>
                        <a:pt x="11" y="14"/>
                        <a:pt x="13" y="10"/>
                      </a:cubicBezTo>
                      <a:cubicBezTo>
                        <a:pt x="14" y="7"/>
                        <a:pt x="13" y="3"/>
                        <a:pt x="10" y="2"/>
                      </a:cubicBezTo>
                      <a:cubicBezTo>
                        <a:pt x="6" y="0"/>
                        <a:pt x="3" y="2"/>
                        <a:pt x="1" y="5"/>
                      </a:cubicBezTo>
                      <a:close/>
                      <a:moveTo>
                        <a:pt x="4" y="6"/>
                      </a:moveTo>
                      <a:cubicBezTo>
                        <a:pt x="5" y="5"/>
                        <a:pt x="7" y="4"/>
                        <a:pt x="8" y="5"/>
                      </a:cubicBezTo>
                      <a:cubicBezTo>
                        <a:pt x="10" y="6"/>
                        <a:pt x="10" y="7"/>
                        <a:pt x="10" y="9"/>
                      </a:cubicBez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4" y="9"/>
                        <a:pt x="4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2" name="Freeform 91"/>
                <p:cNvSpPr/>
                <p:nvPr/>
              </p:nvSpPr>
              <p:spPr bwMode="auto">
                <a:xfrm>
                  <a:off x="5720" y="9118"/>
                  <a:ext cx="975" cy="202"/>
                </a:xfrm>
                <a:custGeom>
                  <a:avLst/>
                  <a:gdLst>
                    <a:gd name="T0" fmla="*/ 1 w 184"/>
                    <a:gd name="T1" fmla="*/ 27 h 38"/>
                    <a:gd name="T2" fmla="*/ 9 w 184"/>
                    <a:gd name="T3" fmla="*/ 30 h 38"/>
                    <a:gd name="T4" fmla="*/ 31 w 184"/>
                    <a:gd name="T5" fmla="*/ 35 h 38"/>
                    <a:gd name="T6" fmla="*/ 38 w 184"/>
                    <a:gd name="T7" fmla="*/ 35 h 38"/>
                    <a:gd name="T8" fmla="*/ 46 w 184"/>
                    <a:gd name="T9" fmla="*/ 34 h 38"/>
                    <a:gd name="T10" fmla="*/ 62 w 184"/>
                    <a:gd name="T11" fmla="*/ 29 h 38"/>
                    <a:gd name="T12" fmla="*/ 93 w 184"/>
                    <a:gd name="T13" fmla="*/ 14 h 38"/>
                    <a:gd name="T14" fmla="*/ 126 w 184"/>
                    <a:gd name="T15" fmla="*/ 4 h 38"/>
                    <a:gd name="T16" fmla="*/ 155 w 184"/>
                    <a:gd name="T17" fmla="*/ 0 h 38"/>
                    <a:gd name="T18" fmla="*/ 176 w 184"/>
                    <a:gd name="T19" fmla="*/ 3 h 38"/>
                    <a:gd name="T20" fmla="*/ 184 w 184"/>
                    <a:gd name="T21" fmla="*/ 5 h 38"/>
                    <a:gd name="T22" fmla="*/ 182 w 184"/>
                    <a:gd name="T23" fmla="*/ 9 h 38"/>
                    <a:gd name="T24" fmla="*/ 181 w 184"/>
                    <a:gd name="T25" fmla="*/ 8 h 38"/>
                    <a:gd name="T26" fmla="*/ 175 w 184"/>
                    <a:gd name="T27" fmla="*/ 6 h 38"/>
                    <a:gd name="T28" fmla="*/ 155 w 184"/>
                    <a:gd name="T29" fmla="*/ 4 h 38"/>
                    <a:gd name="T30" fmla="*/ 127 w 184"/>
                    <a:gd name="T31" fmla="*/ 7 h 38"/>
                    <a:gd name="T32" fmla="*/ 95 w 184"/>
                    <a:gd name="T33" fmla="*/ 18 h 38"/>
                    <a:gd name="T34" fmla="*/ 63 w 184"/>
                    <a:gd name="T35" fmla="*/ 33 h 38"/>
                    <a:gd name="T36" fmla="*/ 46 w 184"/>
                    <a:gd name="T37" fmla="*/ 38 h 38"/>
                    <a:gd name="T38" fmla="*/ 38 w 184"/>
                    <a:gd name="T39" fmla="*/ 38 h 38"/>
                    <a:gd name="T40" fmla="*/ 30 w 184"/>
                    <a:gd name="T41" fmla="*/ 38 h 38"/>
                    <a:gd name="T42" fmla="*/ 8 w 184"/>
                    <a:gd name="T43" fmla="*/ 33 h 38"/>
                    <a:gd name="T44" fmla="*/ 0 w 184"/>
                    <a:gd name="T45" fmla="*/ 30 h 38"/>
                    <a:gd name="T46" fmla="*/ 1 w 184"/>
                    <a:gd name="T47" fmla="*/ 2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38">
                      <a:moveTo>
                        <a:pt x="1" y="27"/>
                      </a:moveTo>
                      <a:cubicBezTo>
                        <a:pt x="1" y="27"/>
                        <a:pt x="4" y="28"/>
                        <a:pt x="9" y="30"/>
                      </a:cubicBezTo>
                      <a:cubicBezTo>
                        <a:pt x="14" y="31"/>
                        <a:pt x="21" y="34"/>
                        <a:pt x="31" y="35"/>
                      </a:cubicBezTo>
                      <a:cubicBezTo>
                        <a:pt x="33" y="35"/>
                        <a:pt x="35" y="35"/>
                        <a:pt x="38" y="35"/>
                      </a:cubicBezTo>
                      <a:cubicBezTo>
                        <a:pt x="40" y="35"/>
                        <a:pt x="43" y="35"/>
                        <a:pt x="46" y="34"/>
                      </a:cubicBezTo>
                      <a:cubicBezTo>
                        <a:pt x="51" y="33"/>
                        <a:pt x="56" y="32"/>
                        <a:pt x="62" y="29"/>
                      </a:cubicBezTo>
                      <a:cubicBezTo>
                        <a:pt x="72" y="25"/>
                        <a:pt x="82" y="19"/>
                        <a:pt x="93" y="14"/>
                      </a:cubicBezTo>
                      <a:cubicBezTo>
                        <a:pt x="104" y="9"/>
                        <a:pt x="115" y="6"/>
                        <a:pt x="126" y="4"/>
                      </a:cubicBezTo>
                      <a:cubicBezTo>
                        <a:pt x="137" y="1"/>
                        <a:pt x="147" y="0"/>
                        <a:pt x="155" y="0"/>
                      </a:cubicBezTo>
                      <a:cubicBezTo>
                        <a:pt x="164" y="0"/>
                        <a:pt x="171" y="2"/>
                        <a:pt x="176" y="3"/>
                      </a:cubicBezTo>
                      <a:cubicBezTo>
                        <a:pt x="181" y="4"/>
                        <a:pt x="184" y="5"/>
                        <a:pt x="184" y="5"/>
                      </a:cubicBezTo>
                      <a:cubicBezTo>
                        <a:pt x="182" y="9"/>
                        <a:pt x="182" y="9"/>
                        <a:pt x="182" y="9"/>
                      </a:cubicBezTo>
                      <a:cubicBezTo>
                        <a:pt x="182" y="9"/>
                        <a:pt x="182" y="8"/>
                        <a:pt x="181" y="8"/>
                      </a:cubicBezTo>
                      <a:cubicBezTo>
                        <a:pt x="179" y="8"/>
                        <a:pt x="177" y="7"/>
                        <a:pt x="175" y="6"/>
                      </a:cubicBezTo>
                      <a:cubicBezTo>
                        <a:pt x="170" y="5"/>
                        <a:pt x="164" y="4"/>
                        <a:pt x="155" y="4"/>
                      </a:cubicBezTo>
                      <a:cubicBezTo>
                        <a:pt x="147" y="4"/>
                        <a:pt x="137" y="5"/>
                        <a:pt x="127" y="7"/>
                      </a:cubicBezTo>
                      <a:cubicBezTo>
                        <a:pt x="116" y="9"/>
                        <a:pt x="105" y="13"/>
                        <a:pt x="95" y="18"/>
                      </a:cubicBezTo>
                      <a:cubicBezTo>
                        <a:pt x="84" y="22"/>
                        <a:pt x="74" y="28"/>
                        <a:pt x="63" y="33"/>
                      </a:cubicBezTo>
                      <a:cubicBezTo>
                        <a:pt x="58" y="35"/>
                        <a:pt x="52" y="37"/>
                        <a:pt x="46" y="38"/>
                      </a:cubicBezTo>
                      <a:cubicBezTo>
                        <a:pt x="43" y="38"/>
                        <a:pt x="41" y="38"/>
                        <a:pt x="38" y="38"/>
                      </a:cubicBezTo>
                      <a:cubicBezTo>
                        <a:pt x="35" y="38"/>
                        <a:pt x="33" y="38"/>
                        <a:pt x="30" y="38"/>
                      </a:cubicBezTo>
                      <a:cubicBezTo>
                        <a:pt x="21" y="37"/>
                        <a:pt x="13" y="35"/>
                        <a:pt x="8" y="33"/>
                      </a:cubicBezTo>
                      <a:cubicBezTo>
                        <a:pt x="3" y="31"/>
                        <a:pt x="0" y="30"/>
                        <a:pt x="0" y="30"/>
                      </a:cubicBezTo>
                      <a:lnTo>
                        <a:pt x="1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>
                <a:off x="11845" y="5294"/>
                <a:ext cx="756" cy="350"/>
                <a:chOff x="11384" y="8954"/>
                <a:chExt cx="756" cy="350"/>
              </a:xfrm>
            </p:grpSpPr>
            <p:sp>
              <p:nvSpPr>
                <p:cNvPr id="117" name="Freeform 96"/>
                <p:cNvSpPr/>
                <p:nvPr/>
              </p:nvSpPr>
              <p:spPr bwMode="auto">
                <a:xfrm>
                  <a:off x="11384" y="9134"/>
                  <a:ext cx="757" cy="170"/>
                </a:xfrm>
                <a:custGeom>
                  <a:avLst/>
                  <a:gdLst>
                    <a:gd name="T0" fmla="*/ 138 w 143"/>
                    <a:gd name="T1" fmla="*/ 0 h 32"/>
                    <a:gd name="T2" fmla="*/ 3 w 143"/>
                    <a:gd name="T3" fmla="*/ 0 h 32"/>
                    <a:gd name="T4" fmla="*/ 0 w 143"/>
                    <a:gd name="T5" fmla="*/ 3 h 32"/>
                    <a:gd name="T6" fmla="*/ 3 w 143"/>
                    <a:gd name="T7" fmla="*/ 6 h 32"/>
                    <a:gd name="T8" fmla="*/ 4 w 143"/>
                    <a:gd name="T9" fmla="*/ 6 h 32"/>
                    <a:gd name="T10" fmla="*/ 128 w 143"/>
                    <a:gd name="T11" fmla="*/ 6 h 32"/>
                    <a:gd name="T12" fmla="*/ 135 w 143"/>
                    <a:gd name="T13" fmla="*/ 6 h 32"/>
                    <a:gd name="T14" fmla="*/ 138 w 143"/>
                    <a:gd name="T15" fmla="*/ 9 h 32"/>
                    <a:gd name="T16" fmla="*/ 138 w 143"/>
                    <a:gd name="T17" fmla="*/ 23 h 32"/>
                    <a:gd name="T18" fmla="*/ 135 w 143"/>
                    <a:gd name="T19" fmla="*/ 26 h 32"/>
                    <a:gd name="T20" fmla="*/ 128 w 143"/>
                    <a:gd name="T21" fmla="*/ 26 h 32"/>
                    <a:gd name="T22" fmla="*/ 4 w 143"/>
                    <a:gd name="T23" fmla="*/ 26 h 32"/>
                    <a:gd name="T24" fmla="*/ 3 w 143"/>
                    <a:gd name="T25" fmla="*/ 26 h 32"/>
                    <a:gd name="T26" fmla="*/ 0 w 143"/>
                    <a:gd name="T27" fmla="*/ 29 h 32"/>
                    <a:gd name="T28" fmla="*/ 3 w 143"/>
                    <a:gd name="T29" fmla="*/ 32 h 32"/>
                    <a:gd name="T30" fmla="*/ 138 w 143"/>
                    <a:gd name="T31" fmla="*/ 32 h 32"/>
                    <a:gd name="T32" fmla="*/ 143 w 143"/>
                    <a:gd name="T33" fmla="*/ 26 h 32"/>
                    <a:gd name="T34" fmla="*/ 143 w 143"/>
                    <a:gd name="T35" fmla="*/ 6 h 32"/>
                    <a:gd name="T36" fmla="*/ 138 w 143"/>
                    <a:gd name="T3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3" h="32">
                      <a:moveTo>
                        <a:pt x="138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2"/>
                        <a:pt x="0" y="3"/>
                      </a:cubicBezTo>
                      <a:cubicBezTo>
                        <a:pt x="0" y="5"/>
                        <a:pt x="2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128" y="6"/>
                        <a:pt x="128" y="6"/>
                        <a:pt x="128" y="6"/>
                      </a:cubicBezTo>
                      <a:cubicBezTo>
                        <a:pt x="135" y="6"/>
                        <a:pt x="135" y="6"/>
                        <a:pt x="135" y="6"/>
                      </a:cubicBezTo>
                      <a:cubicBezTo>
                        <a:pt x="136" y="6"/>
                        <a:pt x="138" y="8"/>
                        <a:pt x="138" y="9"/>
                      </a:cubicBezTo>
                      <a:cubicBezTo>
                        <a:pt x="138" y="23"/>
                        <a:pt x="138" y="23"/>
                        <a:pt x="138" y="23"/>
                      </a:cubicBezTo>
                      <a:cubicBezTo>
                        <a:pt x="138" y="25"/>
                        <a:pt x="136" y="26"/>
                        <a:pt x="135" y="26"/>
                      </a:cubicBezTo>
                      <a:cubicBezTo>
                        <a:pt x="128" y="26"/>
                        <a:pt x="128" y="26"/>
                        <a:pt x="128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" y="26"/>
                        <a:pt x="0" y="28"/>
                        <a:pt x="0" y="29"/>
                      </a:cubicBezTo>
                      <a:cubicBezTo>
                        <a:pt x="0" y="31"/>
                        <a:pt x="2" y="32"/>
                        <a:pt x="3" y="32"/>
                      </a:cubicBezTo>
                      <a:cubicBezTo>
                        <a:pt x="138" y="32"/>
                        <a:pt x="138" y="32"/>
                        <a:pt x="138" y="32"/>
                      </a:cubicBezTo>
                      <a:cubicBezTo>
                        <a:pt x="141" y="32"/>
                        <a:pt x="143" y="30"/>
                        <a:pt x="143" y="26"/>
                      </a:cubicBezTo>
                      <a:cubicBezTo>
                        <a:pt x="143" y="6"/>
                        <a:pt x="143" y="6"/>
                        <a:pt x="143" y="6"/>
                      </a:cubicBezTo>
                      <a:cubicBezTo>
                        <a:pt x="143" y="3"/>
                        <a:pt x="141" y="0"/>
                        <a:pt x="13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108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8" name="Freeform 97"/>
                <p:cNvSpPr/>
                <p:nvPr/>
              </p:nvSpPr>
              <p:spPr bwMode="auto">
                <a:xfrm>
                  <a:off x="11427" y="8954"/>
                  <a:ext cx="678" cy="164"/>
                </a:xfrm>
                <a:custGeom>
                  <a:avLst/>
                  <a:gdLst>
                    <a:gd name="T0" fmla="*/ 125 w 128"/>
                    <a:gd name="T1" fmla="*/ 25 h 31"/>
                    <a:gd name="T2" fmla="*/ 124 w 128"/>
                    <a:gd name="T3" fmla="*/ 25 h 31"/>
                    <a:gd name="T4" fmla="*/ 16 w 128"/>
                    <a:gd name="T5" fmla="*/ 25 h 31"/>
                    <a:gd name="T6" fmla="*/ 9 w 128"/>
                    <a:gd name="T7" fmla="*/ 25 h 31"/>
                    <a:gd name="T8" fmla="*/ 6 w 128"/>
                    <a:gd name="T9" fmla="*/ 23 h 31"/>
                    <a:gd name="T10" fmla="*/ 6 w 128"/>
                    <a:gd name="T11" fmla="*/ 9 h 31"/>
                    <a:gd name="T12" fmla="*/ 9 w 128"/>
                    <a:gd name="T13" fmla="*/ 6 h 31"/>
                    <a:gd name="T14" fmla="*/ 16 w 128"/>
                    <a:gd name="T15" fmla="*/ 6 h 31"/>
                    <a:gd name="T16" fmla="*/ 124 w 128"/>
                    <a:gd name="T17" fmla="*/ 6 h 31"/>
                    <a:gd name="T18" fmla="*/ 125 w 128"/>
                    <a:gd name="T19" fmla="*/ 6 h 31"/>
                    <a:gd name="T20" fmla="*/ 128 w 128"/>
                    <a:gd name="T21" fmla="*/ 3 h 31"/>
                    <a:gd name="T22" fmla="*/ 125 w 128"/>
                    <a:gd name="T23" fmla="*/ 0 h 31"/>
                    <a:gd name="T24" fmla="*/ 6 w 128"/>
                    <a:gd name="T25" fmla="*/ 0 h 31"/>
                    <a:gd name="T26" fmla="*/ 0 w 128"/>
                    <a:gd name="T27" fmla="*/ 6 h 31"/>
                    <a:gd name="T28" fmla="*/ 0 w 128"/>
                    <a:gd name="T29" fmla="*/ 25 h 31"/>
                    <a:gd name="T30" fmla="*/ 6 w 128"/>
                    <a:gd name="T31" fmla="*/ 31 h 31"/>
                    <a:gd name="T32" fmla="*/ 125 w 128"/>
                    <a:gd name="T33" fmla="*/ 31 h 31"/>
                    <a:gd name="T34" fmla="*/ 128 w 128"/>
                    <a:gd name="T35" fmla="*/ 28 h 31"/>
                    <a:gd name="T36" fmla="*/ 125 w 128"/>
                    <a:gd name="T37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8" h="31">
                      <a:moveTo>
                        <a:pt x="125" y="25"/>
                      </a:moveTo>
                      <a:cubicBezTo>
                        <a:pt x="124" y="25"/>
                        <a:pt x="124" y="25"/>
                        <a:pt x="124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7" y="25"/>
                        <a:pt x="6" y="24"/>
                        <a:pt x="6" y="23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7"/>
                        <a:pt x="7" y="6"/>
                        <a:pt x="9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24" y="6"/>
                        <a:pt x="124" y="6"/>
                        <a:pt x="124" y="6"/>
                      </a:cubicBezTo>
                      <a:cubicBezTo>
                        <a:pt x="125" y="6"/>
                        <a:pt x="125" y="6"/>
                        <a:pt x="125" y="6"/>
                      </a:cubicBezTo>
                      <a:cubicBezTo>
                        <a:pt x="127" y="6"/>
                        <a:pt x="128" y="4"/>
                        <a:pt x="128" y="3"/>
                      </a:cubicBezTo>
                      <a:cubicBezTo>
                        <a:pt x="128" y="1"/>
                        <a:pt x="127" y="0"/>
                        <a:pt x="125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9"/>
                        <a:pt x="2" y="31"/>
                        <a:pt x="6" y="31"/>
                      </a:cubicBezTo>
                      <a:cubicBezTo>
                        <a:pt x="125" y="31"/>
                        <a:pt x="125" y="31"/>
                        <a:pt x="125" y="31"/>
                      </a:cubicBezTo>
                      <a:cubicBezTo>
                        <a:pt x="127" y="31"/>
                        <a:pt x="128" y="30"/>
                        <a:pt x="128" y="28"/>
                      </a:cubicBezTo>
                      <a:cubicBezTo>
                        <a:pt x="128" y="27"/>
                        <a:pt x="127" y="25"/>
                        <a:pt x="12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9" name="Freeform 98"/>
                <p:cNvSpPr/>
                <p:nvPr/>
              </p:nvSpPr>
              <p:spPr bwMode="auto">
                <a:xfrm>
                  <a:off x="11538" y="9030"/>
                  <a:ext cx="89" cy="143"/>
                </a:xfrm>
                <a:custGeom>
                  <a:avLst/>
                  <a:gdLst>
                    <a:gd name="T0" fmla="*/ 45 w 45"/>
                    <a:gd name="T1" fmla="*/ 72 h 72"/>
                    <a:gd name="T2" fmla="*/ 24 w 45"/>
                    <a:gd name="T3" fmla="*/ 59 h 72"/>
                    <a:gd name="T4" fmla="*/ 0 w 45"/>
                    <a:gd name="T5" fmla="*/ 72 h 72"/>
                    <a:gd name="T6" fmla="*/ 0 w 45"/>
                    <a:gd name="T7" fmla="*/ 0 h 72"/>
                    <a:gd name="T8" fmla="*/ 45 w 45"/>
                    <a:gd name="T9" fmla="*/ 0 h 72"/>
                    <a:gd name="T10" fmla="*/ 45 w 45"/>
                    <a:gd name="T11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72">
                      <a:moveTo>
                        <a:pt x="45" y="72"/>
                      </a:moveTo>
                      <a:lnTo>
                        <a:pt x="24" y="59"/>
                      </a:lnTo>
                      <a:lnTo>
                        <a:pt x="0" y="72"/>
                      </a:ln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72"/>
                      </a:lnTo>
                      <a:close/>
                    </a:path>
                  </a:pathLst>
                </a:custGeom>
                <a:solidFill>
                  <a:srgbClr val="F26D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</p:grpSp>
      <p:sp>
        <p:nvSpPr>
          <p:cNvPr id="2" name="右箭头 1"/>
          <p:cNvSpPr/>
          <p:nvPr/>
        </p:nvSpPr>
        <p:spPr>
          <a:xfrm>
            <a:off x="6354445" y="2937510"/>
            <a:ext cx="1482090" cy="4572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individuals using </a:t>
            </a:r>
            <a:r>
              <a:rPr lang="en-US" altLang="zh-CN" sz="260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[填空1]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 hidden="1"/>
          <p:cNvSpPr/>
          <p:nvPr>
            <p:custDataLst>
              <p:tags r:id="rId2"/>
            </p:custDataLst>
          </p:nvPr>
        </p:nvSpPr>
        <p:spPr>
          <a:xfrm>
            <a:off x="8915400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635000"/>
            <a:chOff x="0" y="0"/>
            <a:chExt cx="19200" cy="1000"/>
          </a:xfrm>
        </p:grpSpPr>
        <p:sp>
          <p:nvSpPr>
            <p:cNvPr id="7" name="TitleBackground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92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ColorBlock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TypeText"/>
            <p:cNvSpPr txBox="1"/>
            <p:nvPr>
              <p:custDataLst>
                <p:tags r:id="rId6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7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4" name="图片 3" descr="tmp9A0" hidden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1506" y="344180"/>
            <a:ext cx="11328989" cy="6169640"/>
            <a:chOff x="290871" y="290871"/>
            <a:chExt cx="11464208" cy="6243279"/>
          </a:xfrm>
        </p:grpSpPr>
        <p:sp>
          <p:nvSpPr>
            <p:cNvPr id="5" name="矩形 4"/>
            <p:cNvSpPr/>
            <p:nvPr/>
          </p:nvSpPr>
          <p:spPr>
            <a:xfrm>
              <a:off x="290871" y="290871"/>
              <a:ext cx="11356258" cy="6135329"/>
            </a:xfrm>
            <a:prstGeom prst="rect">
              <a:avLst/>
            </a:prstGeom>
            <a:noFill/>
            <a:ln w="15875">
              <a:solidFill>
                <a:srgbClr val="BD7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98821" y="398821"/>
              <a:ext cx="11356258" cy="6135329"/>
            </a:xfrm>
            <a:prstGeom prst="rect">
              <a:avLst/>
            </a:prstGeom>
            <a:noFill/>
            <a:ln w="15875">
              <a:solidFill>
                <a:srgbClr val="BD7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55"/>
          <a:stretch>
            <a:fillRect/>
          </a:stretch>
        </p:blipFill>
        <p:spPr>
          <a:xfrm rot="5400000">
            <a:off x="2247900" y="-2247900"/>
            <a:ext cx="2362200" cy="6858000"/>
          </a:xfrm>
          <a:custGeom>
            <a:avLst/>
            <a:gdLst>
              <a:gd name="connsiteX0" fmla="*/ 0 w 2362200"/>
              <a:gd name="connsiteY0" fmla="*/ 6858000 h 6858000"/>
              <a:gd name="connsiteX1" fmla="*/ 0 w 2362200"/>
              <a:gd name="connsiteY1" fmla="*/ 0 h 6858000"/>
              <a:gd name="connsiteX2" fmla="*/ 762000 w 2362200"/>
              <a:gd name="connsiteY2" fmla="*/ 0 h 6858000"/>
              <a:gd name="connsiteX3" fmla="*/ 762000 w 2362200"/>
              <a:gd name="connsiteY3" fmla="*/ 1333500 h 6858000"/>
              <a:gd name="connsiteX4" fmla="*/ 827424 w 2362200"/>
              <a:gd name="connsiteY4" fmla="*/ 1333500 h 6858000"/>
              <a:gd name="connsiteX5" fmla="*/ 685800 w 2362200"/>
              <a:gd name="connsiteY5" fmla="*/ 2501900 h 6858000"/>
              <a:gd name="connsiteX6" fmla="*/ 787400 w 2362200"/>
              <a:gd name="connsiteY6" fmla="*/ 3098800 h 6858000"/>
              <a:gd name="connsiteX7" fmla="*/ 635000 w 2362200"/>
              <a:gd name="connsiteY7" fmla="*/ 3581400 h 6858000"/>
              <a:gd name="connsiteX8" fmla="*/ 812800 w 2362200"/>
              <a:gd name="connsiteY8" fmla="*/ 4368800 h 6858000"/>
              <a:gd name="connsiteX9" fmla="*/ 1866900 w 2362200"/>
              <a:gd name="connsiteY9" fmla="*/ 5905500 h 6858000"/>
              <a:gd name="connsiteX10" fmla="*/ 2070100 w 2362200"/>
              <a:gd name="connsiteY10" fmla="*/ 6070600 h 6858000"/>
              <a:gd name="connsiteX11" fmla="*/ 2362200 w 2362200"/>
              <a:gd name="connsiteY11" fmla="*/ 6680200 h 6858000"/>
              <a:gd name="connsiteX12" fmla="*/ 2362200 w 2362200"/>
              <a:gd name="connsiteY12" fmla="*/ 6819900 h 6858000"/>
              <a:gd name="connsiteX13" fmla="*/ 2344738 w 23622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2200" h="6858000">
                <a:moveTo>
                  <a:pt x="0" y="6858000"/>
                </a:moveTo>
                <a:lnTo>
                  <a:pt x="0" y="0"/>
                </a:lnTo>
                <a:lnTo>
                  <a:pt x="762000" y="0"/>
                </a:lnTo>
                <a:lnTo>
                  <a:pt x="762000" y="1333500"/>
                </a:lnTo>
                <a:lnTo>
                  <a:pt x="827424" y="1333500"/>
                </a:lnTo>
                <a:lnTo>
                  <a:pt x="685800" y="2501900"/>
                </a:lnTo>
                <a:lnTo>
                  <a:pt x="787400" y="3098800"/>
                </a:lnTo>
                <a:lnTo>
                  <a:pt x="635000" y="3581400"/>
                </a:lnTo>
                <a:lnTo>
                  <a:pt x="812800" y="4368800"/>
                </a:lnTo>
                <a:lnTo>
                  <a:pt x="1866900" y="5905500"/>
                </a:lnTo>
                <a:lnTo>
                  <a:pt x="2070100" y="6070600"/>
                </a:lnTo>
                <a:lnTo>
                  <a:pt x="2362200" y="6680200"/>
                </a:lnTo>
                <a:lnTo>
                  <a:pt x="2362200" y="6819900"/>
                </a:lnTo>
                <a:lnTo>
                  <a:pt x="2344738" y="685800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8" t="20361" r="44491" b="37937"/>
          <a:stretch>
            <a:fillRect/>
          </a:stretch>
        </p:blipFill>
        <p:spPr>
          <a:xfrm flipH="1">
            <a:off x="8877299" y="-1"/>
            <a:ext cx="3314700" cy="3440973"/>
          </a:xfrm>
          <a:custGeom>
            <a:avLst/>
            <a:gdLst>
              <a:gd name="connsiteX0" fmla="*/ 3048000 w 3048000"/>
              <a:gd name="connsiteY0" fmla="*/ 0 h 3164113"/>
              <a:gd name="connsiteX1" fmla="*/ 0 w 3048000"/>
              <a:gd name="connsiteY1" fmla="*/ 0 h 3164113"/>
              <a:gd name="connsiteX2" fmla="*/ 0 w 3048000"/>
              <a:gd name="connsiteY2" fmla="*/ 3164113 h 3164113"/>
              <a:gd name="connsiteX3" fmla="*/ 51149 w 3048000"/>
              <a:gd name="connsiteY3" fmla="*/ 3164113 h 3164113"/>
              <a:gd name="connsiteX4" fmla="*/ 44450 w 3048000"/>
              <a:gd name="connsiteY4" fmla="*/ 3098800 h 3164113"/>
              <a:gd name="connsiteX5" fmla="*/ 76200 w 3048000"/>
              <a:gd name="connsiteY5" fmla="*/ 3048000 h 3164113"/>
              <a:gd name="connsiteX6" fmla="*/ 127000 w 3048000"/>
              <a:gd name="connsiteY6" fmla="*/ 3086100 h 3164113"/>
              <a:gd name="connsiteX7" fmla="*/ 215900 w 3048000"/>
              <a:gd name="connsiteY7" fmla="*/ 3098800 h 3164113"/>
              <a:gd name="connsiteX8" fmla="*/ 234950 w 3048000"/>
              <a:gd name="connsiteY8" fmla="*/ 3048000 h 3164113"/>
              <a:gd name="connsiteX9" fmla="*/ 431800 w 3048000"/>
              <a:gd name="connsiteY9" fmla="*/ 2927350 h 3164113"/>
              <a:gd name="connsiteX10" fmla="*/ 724935 w 3048000"/>
              <a:gd name="connsiteY10" fmla="*/ 3164113 h 3164113"/>
              <a:gd name="connsiteX11" fmla="*/ 755527 w 3048000"/>
              <a:gd name="connsiteY11" fmla="*/ 3164113 h 3164113"/>
              <a:gd name="connsiteX12" fmla="*/ 711200 w 3048000"/>
              <a:gd name="connsiteY12" fmla="*/ 2959100 h 3164113"/>
              <a:gd name="connsiteX13" fmla="*/ 755882 w 3048000"/>
              <a:gd name="connsiteY13" fmla="*/ 3164113 h 3164113"/>
              <a:gd name="connsiteX14" fmla="*/ 3048000 w 3048000"/>
              <a:gd name="connsiteY14" fmla="*/ 3164113 h 316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8000" h="3164113">
                <a:moveTo>
                  <a:pt x="3048000" y="0"/>
                </a:moveTo>
                <a:lnTo>
                  <a:pt x="0" y="0"/>
                </a:lnTo>
                <a:lnTo>
                  <a:pt x="0" y="3164113"/>
                </a:lnTo>
                <a:lnTo>
                  <a:pt x="51149" y="3164113"/>
                </a:lnTo>
                <a:lnTo>
                  <a:pt x="44450" y="3098800"/>
                </a:lnTo>
                <a:lnTo>
                  <a:pt x="76200" y="3048000"/>
                </a:lnTo>
                <a:lnTo>
                  <a:pt x="127000" y="3086100"/>
                </a:lnTo>
                <a:lnTo>
                  <a:pt x="215900" y="3098800"/>
                </a:lnTo>
                <a:lnTo>
                  <a:pt x="234950" y="3048000"/>
                </a:lnTo>
                <a:lnTo>
                  <a:pt x="431800" y="2927350"/>
                </a:lnTo>
                <a:lnTo>
                  <a:pt x="724935" y="3164113"/>
                </a:lnTo>
                <a:lnTo>
                  <a:pt x="755527" y="3164113"/>
                </a:lnTo>
                <a:lnTo>
                  <a:pt x="711200" y="2959100"/>
                </a:lnTo>
                <a:lnTo>
                  <a:pt x="755882" y="3164113"/>
                </a:lnTo>
                <a:lnTo>
                  <a:pt x="3048000" y="3164113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34695" r="16204" b="16141"/>
          <a:stretch>
            <a:fillRect/>
          </a:stretch>
        </p:blipFill>
        <p:spPr>
          <a:xfrm flipH="1">
            <a:off x="-4" y="3772002"/>
            <a:ext cx="2783528" cy="3085998"/>
          </a:xfrm>
          <a:custGeom>
            <a:avLst/>
            <a:gdLst>
              <a:gd name="connsiteX0" fmla="*/ 2873830 w 2873830"/>
              <a:gd name="connsiteY0" fmla="*/ 0 h 3186112"/>
              <a:gd name="connsiteX1" fmla="*/ 2837460 w 2873830"/>
              <a:gd name="connsiteY1" fmla="*/ 0 h 3186112"/>
              <a:gd name="connsiteX2" fmla="*/ 2816679 w 2873830"/>
              <a:gd name="connsiteY2" fmla="*/ 38099 h 3186112"/>
              <a:gd name="connsiteX3" fmla="*/ 2759529 w 2873830"/>
              <a:gd name="connsiteY3" fmla="*/ 38099 h 3186112"/>
              <a:gd name="connsiteX4" fmla="*/ 2735716 w 2873830"/>
              <a:gd name="connsiteY4" fmla="*/ 66674 h 3186112"/>
              <a:gd name="connsiteX5" fmla="*/ 2730954 w 2873830"/>
              <a:gd name="connsiteY5" fmla="*/ 71436 h 3186112"/>
              <a:gd name="connsiteX6" fmla="*/ 2673804 w 2873830"/>
              <a:gd name="connsiteY6" fmla="*/ 9524 h 3186112"/>
              <a:gd name="connsiteX7" fmla="*/ 2667681 w 2873830"/>
              <a:gd name="connsiteY7" fmla="*/ 0 h 3186112"/>
              <a:gd name="connsiteX8" fmla="*/ 0 w 2873830"/>
              <a:gd name="connsiteY8" fmla="*/ 0 h 3186112"/>
              <a:gd name="connsiteX9" fmla="*/ 0 w 2873830"/>
              <a:gd name="connsiteY9" fmla="*/ 3078162 h 3186112"/>
              <a:gd name="connsiteX10" fmla="*/ 26913 w 2873830"/>
              <a:gd name="connsiteY10" fmla="*/ 3078162 h 3186112"/>
              <a:gd name="connsiteX11" fmla="*/ 44905 w 2873830"/>
              <a:gd name="connsiteY11" fmla="*/ 3096154 h 3186112"/>
              <a:gd name="connsiteX12" fmla="*/ 44905 w 2873830"/>
              <a:gd name="connsiteY12" fmla="*/ 3168119 h 3186112"/>
              <a:gd name="connsiteX13" fmla="*/ 26913 w 2873830"/>
              <a:gd name="connsiteY13" fmla="*/ 3186111 h 3186112"/>
              <a:gd name="connsiteX14" fmla="*/ 0 w 2873830"/>
              <a:gd name="connsiteY14" fmla="*/ 3186111 h 3186112"/>
              <a:gd name="connsiteX15" fmla="*/ 0 w 2873830"/>
              <a:gd name="connsiteY15" fmla="*/ 3186112 h 3186112"/>
              <a:gd name="connsiteX16" fmla="*/ 2873830 w 2873830"/>
              <a:gd name="connsiteY16" fmla="*/ 3186112 h 318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3830" h="3186112">
                <a:moveTo>
                  <a:pt x="2873830" y="0"/>
                </a:moveTo>
                <a:lnTo>
                  <a:pt x="2837460" y="0"/>
                </a:lnTo>
                <a:lnTo>
                  <a:pt x="2816679" y="38099"/>
                </a:lnTo>
                <a:lnTo>
                  <a:pt x="2759529" y="38099"/>
                </a:lnTo>
                <a:lnTo>
                  <a:pt x="2735716" y="66674"/>
                </a:lnTo>
                <a:lnTo>
                  <a:pt x="2730954" y="71436"/>
                </a:lnTo>
                <a:lnTo>
                  <a:pt x="2673804" y="9524"/>
                </a:lnTo>
                <a:lnTo>
                  <a:pt x="2667681" y="0"/>
                </a:lnTo>
                <a:lnTo>
                  <a:pt x="0" y="0"/>
                </a:lnTo>
                <a:lnTo>
                  <a:pt x="0" y="3078162"/>
                </a:lnTo>
                <a:lnTo>
                  <a:pt x="26913" y="3078162"/>
                </a:lnTo>
                <a:cubicBezTo>
                  <a:pt x="36850" y="3078162"/>
                  <a:pt x="44905" y="3086217"/>
                  <a:pt x="44905" y="3096154"/>
                </a:cubicBezTo>
                <a:lnTo>
                  <a:pt x="44905" y="3168119"/>
                </a:lnTo>
                <a:cubicBezTo>
                  <a:pt x="44905" y="3178056"/>
                  <a:pt x="36850" y="3186111"/>
                  <a:pt x="26913" y="3186111"/>
                </a:cubicBezTo>
                <a:lnTo>
                  <a:pt x="0" y="3186111"/>
                </a:lnTo>
                <a:lnTo>
                  <a:pt x="0" y="3186112"/>
                </a:lnTo>
                <a:lnTo>
                  <a:pt x="2873830" y="3186112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61296" b="80556"/>
          <a:stretch>
            <a:fillRect/>
          </a:stretch>
        </p:blipFill>
        <p:spPr>
          <a:xfrm rot="5400000">
            <a:off x="-582254" y="2497363"/>
            <a:ext cx="1892300" cy="1333500"/>
          </a:xfrm>
          <a:custGeom>
            <a:avLst/>
            <a:gdLst>
              <a:gd name="connsiteX0" fmla="*/ 0 w 1892300"/>
              <a:gd name="connsiteY0" fmla="*/ 1333500 h 1333500"/>
              <a:gd name="connsiteX1" fmla="*/ 0 w 1892300"/>
              <a:gd name="connsiteY1" fmla="*/ 0 h 1333500"/>
              <a:gd name="connsiteX2" fmla="*/ 1622647 w 1892300"/>
              <a:gd name="connsiteY2" fmla="*/ 0 h 1333500"/>
              <a:gd name="connsiteX3" fmla="*/ 1892300 w 1892300"/>
              <a:gd name="connsiteY3" fmla="*/ 139700 h 1333500"/>
              <a:gd name="connsiteX4" fmla="*/ 1574800 w 1892300"/>
              <a:gd name="connsiteY4" fmla="*/ 673100 h 1333500"/>
              <a:gd name="connsiteX5" fmla="*/ 939800 w 1892300"/>
              <a:gd name="connsiteY5" fmla="*/ 952500 h 1333500"/>
              <a:gd name="connsiteX6" fmla="*/ 838200 w 1892300"/>
              <a:gd name="connsiteY6" fmla="*/ 1016000 h 1333500"/>
              <a:gd name="connsiteX7" fmla="*/ 127000 w 1892300"/>
              <a:gd name="connsiteY7" fmla="*/ 1244600 h 1333500"/>
              <a:gd name="connsiteX8" fmla="*/ 76200 w 1892300"/>
              <a:gd name="connsiteY8" fmla="*/ 1244600 h 1333500"/>
              <a:gd name="connsiteX9" fmla="*/ 65424 w 1892300"/>
              <a:gd name="connsiteY9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2300" h="1333500">
                <a:moveTo>
                  <a:pt x="0" y="1333500"/>
                </a:moveTo>
                <a:lnTo>
                  <a:pt x="0" y="0"/>
                </a:lnTo>
                <a:lnTo>
                  <a:pt x="1622647" y="0"/>
                </a:lnTo>
                <a:lnTo>
                  <a:pt x="1892300" y="139700"/>
                </a:lnTo>
                <a:lnTo>
                  <a:pt x="1574800" y="673100"/>
                </a:lnTo>
                <a:lnTo>
                  <a:pt x="939800" y="952500"/>
                </a:lnTo>
                <a:lnTo>
                  <a:pt x="838200" y="1016000"/>
                </a:lnTo>
                <a:lnTo>
                  <a:pt x="127000" y="1244600"/>
                </a:lnTo>
                <a:lnTo>
                  <a:pt x="76200" y="1244600"/>
                </a:lnTo>
                <a:lnTo>
                  <a:pt x="65424" y="133350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2" b="2719"/>
          <a:stretch>
            <a:fillRect/>
          </a:stretch>
        </p:blipFill>
        <p:spPr>
          <a:xfrm rot="5400000">
            <a:off x="8010728" y="2676728"/>
            <a:ext cx="1691046" cy="6671498"/>
          </a:xfrm>
          <a:custGeom>
            <a:avLst/>
            <a:gdLst>
              <a:gd name="connsiteX0" fmla="*/ 198668 w 1691046"/>
              <a:gd name="connsiteY0" fmla="*/ 0 h 6671498"/>
              <a:gd name="connsiteX1" fmla="*/ 1691046 w 1691046"/>
              <a:gd name="connsiteY1" fmla="*/ 0 h 6671498"/>
              <a:gd name="connsiteX2" fmla="*/ 1691046 w 1691046"/>
              <a:gd name="connsiteY2" fmla="*/ 6600054 h 6671498"/>
              <a:gd name="connsiteX3" fmla="*/ 1291771 w 1691046"/>
              <a:gd name="connsiteY3" fmla="*/ 6622870 h 6671498"/>
              <a:gd name="connsiteX4" fmla="*/ 856343 w 1691046"/>
              <a:gd name="connsiteY4" fmla="*/ 6651899 h 6671498"/>
              <a:gd name="connsiteX5" fmla="*/ 711200 w 1691046"/>
              <a:gd name="connsiteY5" fmla="*/ 6637384 h 6671498"/>
              <a:gd name="connsiteX6" fmla="*/ 449943 w 1691046"/>
              <a:gd name="connsiteY6" fmla="*/ 6434184 h 6671498"/>
              <a:gd name="connsiteX7" fmla="*/ 624114 w 1691046"/>
              <a:gd name="connsiteY7" fmla="*/ 6216470 h 6671498"/>
              <a:gd name="connsiteX8" fmla="*/ 740229 w 1691046"/>
              <a:gd name="connsiteY8" fmla="*/ 6100356 h 6671498"/>
              <a:gd name="connsiteX9" fmla="*/ 754743 w 1691046"/>
              <a:gd name="connsiteY9" fmla="*/ 6056813 h 6671498"/>
              <a:gd name="connsiteX10" fmla="*/ 1074057 w 1691046"/>
              <a:gd name="connsiteY10" fmla="*/ 4779556 h 6671498"/>
              <a:gd name="connsiteX11" fmla="*/ 1074057 w 1691046"/>
              <a:gd name="connsiteY11" fmla="*/ 4619899 h 6671498"/>
              <a:gd name="connsiteX12" fmla="*/ 986971 w 1691046"/>
              <a:gd name="connsiteY12" fmla="*/ 3720013 h 6671498"/>
              <a:gd name="connsiteX13" fmla="*/ 885371 w 1691046"/>
              <a:gd name="connsiteY13" fmla="*/ 2616927 h 6671498"/>
              <a:gd name="connsiteX14" fmla="*/ 798286 w 1691046"/>
              <a:gd name="connsiteY14" fmla="*/ 2486299 h 6671498"/>
              <a:gd name="connsiteX15" fmla="*/ 246743 w 1691046"/>
              <a:gd name="connsiteY15" fmla="*/ 1383213 h 6671498"/>
              <a:gd name="connsiteX16" fmla="*/ 319314 w 1691046"/>
              <a:gd name="connsiteY16" fmla="*/ 1020356 h 6671498"/>
              <a:gd name="connsiteX17" fmla="*/ 319314 w 1691046"/>
              <a:gd name="connsiteY17" fmla="*/ 904241 h 6671498"/>
              <a:gd name="connsiteX18" fmla="*/ 304800 w 1691046"/>
              <a:gd name="connsiteY18" fmla="*/ 962299 h 6671498"/>
              <a:gd name="connsiteX19" fmla="*/ 304800 w 1691046"/>
              <a:gd name="connsiteY19" fmla="*/ 875213 h 6671498"/>
              <a:gd name="connsiteX20" fmla="*/ 0 w 1691046"/>
              <a:gd name="connsiteY20" fmla="*/ 105956 h 667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91046" h="6671498">
                <a:moveTo>
                  <a:pt x="198668" y="0"/>
                </a:moveTo>
                <a:lnTo>
                  <a:pt x="1691046" y="0"/>
                </a:lnTo>
                <a:lnTo>
                  <a:pt x="1691046" y="6600054"/>
                </a:lnTo>
                <a:lnTo>
                  <a:pt x="1291771" y="6622870"/>
                </a:lnTo>
                <a:cubicBezTo>
                  <a:pt x="1061908" y="6691830"/>
                  <a:pt x="1181587" y="6673582"/>
                  <a:pt x="856343" y="6651899"/>
                </a:cubicBezTo>
                <a:cubicBezTo>
                  <a:pt x="807828" y="6648665"/>
                  <a:pt x="711200" y="6637384"/>
                  <a:pt x="711200" y="6637384"/>
                </a:cubicBezTo>
                <a:lnTo>
                  <a:pt x="449943" y="6434184"/>
                </a:lnTo>
                <a:cubicBezTo>
                  <a:pt x="508000" y="6361613"/>
                  <a:pt x="558398" y="6282186"/>
                  <a:pt x="624114" y="6216470"/>
                </a:cubicBezTo>
                <a:lnTo>
                  <a:pt x="740229" y="6100356"/>
                </a:lnTo>
                <a:lnTo>
                  <a:pt x="754743" y="6056813"/>
                </a:lnTo>
                <a:lnTo>
                  <a:pt x="1074057" y="4779556"/>
                </a:lnTo>
                <a:lnTo>
                  <a:pt x="1074057" y="4619899"/>
                </a:lnTo>
                <a:lnTo>
                  <a:pt x="986971" y="3720013"/>
                </a:lnTo>
                <a:lnTo>
                  <a:pt x="885371" y="2616927"/>
                </a:lnTo>
                <a:lnTo>
                  <a:pt x="798286" y="2486299"/>
                </a:lnTo>
                <a:lnTo>
                  <a:pt x="246743" y="1383213"/>
                </a:lnTo>
                <a:lnTo>
                  <a:pt x="319314" y="1020356"/>
                </a:lnTo>
                <a:lnTo>
                  <a:pt x="319314" y="904241"/>
                </a:lnTo>
                <a:lnTo>
                  <a:pt x="304800" y="962299"/>
                </a:lnTo>
                <a:lnTo>
                  <a:pt x="304800" y="875213"/>
                </a:lnTo>
                <a:lnTo>
                  <a:pt x="0" y="105956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45203" r="54585" b="21002"/>
          <a:stretch>
            <a:fillRect/>
          </a:stretch>
        </p:blipFill>
        <p:spPr>
          <a:xfrm flipH="1">
            <a:off x="10731351" y="4994864"/>
            <a:ext cx="1625599" cy="1691046"/>
          </a:xfrm>
          <a:custGeom>
            <a:avLst/>
            <a:gdLst>
              <a:gd name="connsiteX0" fmla="*/ 1625599 w 1625599"/>
              <a:gd name="connsiteY0" fmla="*/ 0 h 1691046"/>
              <a:gd name="connsiteX1" fmla="*/ 644282 w 1625599"/>
              <a:gd name="connsiteY1" fmla="*/ 0 h 1691046"/>
              <a:gd name="connsiteX2" fmla="*/ 685798 w 1625599"/>
              <a:gd name="connsiteY2" fmla="*/ 49571 h 1691046"/>
              <a:gd name="connsiteX3" fmla="*/ 695323 w 1625599"/>
              <a:gd name="connsiteY3" fmla="*/ 65446 h 1691046"/>
              <a:gd name="connsiteX4" fmla="*/ 701673 w 1625599"/>
              <a:gd name="connsiteY4" fmla="*/ 106721 h 1691046"/>
              <a:gd name="connsiteX5" fmla="*/ 574673 w 1625599"/>
              <a:gd name="connsiteY5" fmla="*/ 233721 h 1691046"/>
              <a:gd name="connsiteX6" fmla="*/ 561973 w 1625599"/>
              <a:gd name="connsiteY6" fmla="*/ 246421 h 1691046"/>
              <a:gd name="connsiteX7" fmla="*/ 542923 w 1625599"/>
              <a:gd name="connsiteY7" fmla="*/ 268646 h 1691046"/>
              <a:gd name="connsiteX8" fmla="*/ 419098 w 1625599"/>
              <a:gd name="connsiteY8" fmla="*/ 532171 h 1691046"/>
              <a:gd name="connsiteX9" fmla="*/ 415923 w 1625599"/>
              <a:gd name="connsiteY9" fmla="*/ 541696 h 1691046"/>
              <a:gd name="connsiteX10" fmla="*/ 396873 w 1625599"/>
              <a:gd name="connsiteY10" fmla="*/ 582971 h 1691046"/>
              <a:gd name="connsiteX11" fmla="*/ 282573 w 1625599"/>
              <a:gd name="connsiteY11" fmla="*/ 684571 h 1691046"/>
              <a:gd name="connsiteX12" fmla="*/ 282573 w 1625599"/>
              <a:gd name="connsiteY12" fmla="*/ 802046 h 1691046"/>
              <a:gd name="connsiteX13" fmla="*/ 225423 w 1625599"/>
              <a:gd name="connsiteY13" fmla="*/ 811571 h 1691046"/>
              <a:gd name="connsiteX14" fmla="*/ 66673 w 1625599"/>
              <a:gd name="connsiteY14" fmla="*/ 906821 h 1691046"/>
              <a:gd name="connsiteX15" fmla="*/ 38098 w 1625599"/>
              <a:gd name="connsiteY15" fmla="*/ 903646 h 1691046"/>
              <a:gd name="connsiteX16" fmla="*/ 0 w 1625599"/>
              <a:gd name="connsiteY16" fmla="*/ 847620 h 1691046"/>
              <a:gd name="connsiteX17" fmla="*/ 0 w 1625599"/>
              <a:gd name="connsiteY17" fmla="*/ 1691046 h 1691046"/>
              <a:gd name="connsiteX18" fmla="*/ 1625599 w 1625599"/>
              <a:gd name="connsiteY18" fmla="*/ 1691046 h 169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25599" h="1691046">
                <a:moveTo>
                  <a:pt x="1625599" y="0"/>
                </a:moveTo>
                <a:lnTo>
                  <a:pt x="644282" y="0"/>
                </a:lnTo>
                <a:lnTo>
                  <a:pt x="685798" y="49571"/>
                </a:lnTo>
                <a:cubicBezTo>
                  <a:pt x="685798" y="49571"/>
                  <a:pt x="693671" y="59500"/>
                  <a:pt x="695323" y="65446"/>
                </a:cubicBezTo>
                <a:cubicBezTo>
                  <a:pt x="699049" y="78858"/>
                  <a:pt x="699556" y="92963"/>
                  <a:pt x="701673" y="106721"/>
                </a:cubicBezTo>
                <a:lnTo>
                  <a:pt x="574673" y="233721"/>
                </a:lnTo>
                <a:cubicBezTo>
                  <a:pt x="574673" y="233721"/>
                  <a:pt x="566000" y="241991"/>
                  <a:pt x="561973" y="246421"/>
                </a:cubicBezTo>
                <a:cubicBezTo>
                  <a:pt x="555409" y="253641"/>
                  <a:pt x="549273" y="261238"/>
                  <a:pt x="542923" y="268646"/>
                </a:cubicBezTo>
                <a:lnTo>
                  <a:pt x="419098" y="532171"/>
                </a:lnTo>
                <a:cubicBezTo>
                  <a:pt x="419098" y="532171"/>
                  <a:pt x="417264" y="538630"/>
                  <a:pt x="415923" y="541696"/>
                </a:cubicBezTo>
                <a:cubicBezTo>
                  <a:pt x="409849" y="555579"/>
                  <a:pt x="403223" y="569213"/>
                  <a:pt x="396873" y="582971"/>
                </a:cubicBezTo>
                <a:lnTo>
                  <a:pt x="282573" y="684571"/>
                </a:lnTo>
                <a:lnTo>
                  <a:pt x="282573" y="802046"/>
                </a:lnTo>
                <a:lnTo>
                  <a:pt x="225423" y="811571"/>
                </a:lnTo>
                <a:lnTo>
                  <a:pt x="66673" y="906821"/>
                </a:lnTo>
                <a:lnTo>
                  <a:pt x="38098" y="903646"/>
                </a:lnTo>
                <a:lnTo>
                  <a:pt x="0" y="847620"/>
                </a:lnTo>
                <a:lnTo>
                  <a:pt x="0" y="1691046"/>
                </a:lnTo>
                <a:lnTo>
                  <a:pt x="1625599" y="1691046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45203" r="73049" b="36674"/>
          <a:stretch>
            <a:fillRect/>
          </a:stretch>
        </p:blipFill>
        <p:spPr>
          <a:xfrm rot="5400000" flipH="1">
            <a:off x="11385457" y="6125822"/>
            <a:ext cx="701673" cy="906821"/>
          </a:xfrm>
          <a:custGeom>
            <a:avLst/>
            <a:gdLst>
              <a:gd name="connsiteX0" fmla="*/ 644282 w 701673"/>
              <a:gd name="connsiteY0" fmla="*/ 0 h 906821"/>
              <a:gd name="connsiteX1" fmla="*/ 0 w 701673"/>
              <a:gd name="connsiteY1" fmla="*/ 0 h 906821"/>
              <a:gd name="connsiteX2" fmla="*/ 0 w 701673"/>
              <a:gd name="connsiteY2" fmla="*/ 847620 h 906821"/>
              <a:gd name="connsiteX3" fmla="*/ 38098 w 701673"/>
              <a:gd name="connsiteY3" fmla="*/ 903646 h 906821"/>
              <a:gd name="connsiteX4" fmla="*/ 66673 w 701673"/>
              <a:gd name="connsiteY4" fmla="*/ 906821 h 906821"/>
              <a:gd name="connsiteX5" fmla="*/ 225423 w 701673"/>
              <a:gd name="connsiteY5" fmla="*/ 811571 h 906821"/>
              <a:gd name="connsiteX6" fmla="*/ 282573 w 701673"/>
              <a:gd name="connsiteY6" fmla="*/ 802046 h 906821"/>
              <a:gd name="connsiteX7" fmla="*/ 282573 w 701673"/>
              <a:gd name="connsiteY7" fmla="*/ 684571 h 906821"/>
              <a:gd name="connsiteX8" fmla="*/ 396873 w 701673"/>
              <a:gd name="connsiteY8" fmla="*/ 582971 h 906821"/>
              <a:gd name="connsiteX9" fmla="*/ 415923 w 701673"/>
              <a:gd name="connsiteY9" fmla="*/ 541696 h 906821"/>
              <a:gd name="connsiteX10" fmla="*/ 419098 w 701673"/>
              <a:gd name="connsiteY10" fmla="*/ 532171 h 906821"/>
              <a:gd name="connsiteX11" fmla="*/ 542923 w 701673"/>
              <a:gd name="connsiteY11" fmla="*/ 268646 h 906821"/>
              <a:gd name="connsiteX12" fmla="*/ 561973 w 701673"/>
              <a:gd name="connsiteY12" fmla="*/ 246421 h 906821"/>
              <a:gd name="connsiteX13" fmla="*/ 574673 w 701673"/>
              <a:gd name="connsiteY13" fmla="*/ 233721 h 906821"/>
              <a:gd name="connsiteX14" fmla="*/ 701673 w 701673"/>
              <a:gd name="connsiteY14" fmla="*/ 106721 h 906821"/>
              <a:gd name="connsiteX15" fmla="*/ 695323 w 701673"/>
              <a:gd name="connsiteY15" fmla="*/ 65446 h 906821"/>
              <a:gd name="connsiteX16" fmla="*/ 685798 w 701673"/>
              <a:gd name="connsiteY16" fmla="*/ 49571 h 90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1673" h="906821">
                <a:moveTo>
                  <a:pt x="644282" y="0"/>
                </a:moveTo>
                <a:lnTo>
                  <a:pt x="0" y="0"/>
                </a:lnTo>
                <a:lnTo>
                  <a:pt x="0" y="847620"/>
                </a:lnTo>
                <a:lnTo>
                  <a:pt x="38098" y="903646"/>
                </a:lnTo>
                <a:lnTo>
                  <a:pt x="66673" y="906821"/>
                </a:lnTo>
                <a:lnTo>
                  <a:pt x="225423" y="811571"/>
                </a:lnTo>
                <a:lnTo>
                  <a:pt x="282573" y="802046"/>
                </a:lnTo>
                <a:lnTo>
                  <a:pt x="282573" y="684571"/>
                </a:lnTo>
                <a:lnTo>
                  <a:pt x="396873" y="582971"/>
                </a:lnTo>
                <a:cubicBezTo>
                  <a:pt x="403223" y="569213"/>
                  <a:pt x="409849" y="555579"/>
                  <a:pt x="415923" y="541696"/>
                </a:cubicBezTo>
                <a:cubicBezTo>
                  <a:pt x="417264" y="538630"/>
                  <a:pt x="419098" y="532171"/>
                  <a:pt x="419098" y="532171"/>
                </a:cubicBezTo>
                <a:lnTo>
                  <a:pt x="542923" y="268646"/>
                </a:lnTo>
                <a:cubicBezTo>
                  <a:pt x="549273" y="261238"/>
                  <a:pt x="555409" y="253641"/>
                  <a:pt x="561973" y="246421"/>
                </a:cubicBezTo>
                <a:cubicBezTo>
                  <a:pt x="566000" y="241991"/>
                  <a:pt x="574673" y="233721"/>
                  <a:pt x="574673" y="233721"/>
                </a:cubicBezTo>
                <a:lnTo>
                  <a:pt x="701673" y="106721"/>
                </a:lnTo>
                <a:cubicBezTo>
                  <a:pt x="699556" y="92963"/>
                  <a:pt x="699049" y="78858"/>
                  <a:pt x="695323" y="65446"/>
                </a:cubicBezTo>
                <a:cubicBezTo>
                  <a:pt x="693671" y="59500"/>
                  <a:pt x="685798" y="49571"/>
                  <a:pt x="685798" y="49571"/>
                </a:cubicBez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4328160" y="614853"/>
            <a:ext cx="3535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>
                <a:solidFill>
                  <a:srgbClr val="BD7C7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7 situations</a:t>
            </a:r>
            <a:endParaRPr lang="en-US" altLang="zh-CN" sz="4400">
              <a:solidFill>
                <a:srgbClr val="BD7C7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grpSp>
        <p:nvGrpSpPr>
          <p:cNvPr id="123" name="组合 122" descr="7b0a202020202274657874626f78223a2022220a7d0a"/>
          <p:cNvGrpSpPr/>
          <p:nvPr/>
        </p:nvGrpSpPr>
        <p:grpSpPr>
          <a:xfrm>
            <a:off x="1767523" y="1954213"/>
            <a:ext cx="5208905" cy="2390775"/>
            <a:chOff x="5585" y="2217"/>
            <a:chExt cx="8203" cy="3765"/>
          </a:xfrm>
        </p:grpSpPr>
        <p:sp>
          <p:nvSpPr>
            <p:cNvPr id="71" name="文本框 7"/>
            <p:cNvSpPr txBox="1"/>
            <p:nvPr/>
          </p:nvSpPr>
          <p:spPr>
            <a:xfrm>
              <a:off x="5715" y="3520"/>
              <a:ext cx="7857" cy="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t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dirty="0">
                  <a:solidFill>
                    <a:srgbClr val="404040"/>
                  </a:solidFill>
                  <a:latin typeface="汉仪中黑简" panose="02010600000101010101" charset="-122"/>
                  <a:ea typeface="汉仪中黑简" panose="02010600000101010101" charset="-122"/>
                  <a:cs typeface="思源黑体 CN Normal" panose="020B0400000000000000" charset="-122"/>
                  <a:sym typeface="Times New Roman" panose="02020603050405020304"/>
                </a:rPr>
                <a:t>someone who has a title</a:t>
              </a:r>
              <a:endParaRPr lang="en-US" altLang="zh-CN" sz="3200" dirty="0">
                <a:solidFill>
                  <a:srgbClr val="404040"/>
                </a:solidFill>
                <a:latin typeface="汉仪中黑简" panose="02010600000101010101" charset="-122"/>
                <a:ea typeface="汉仪中黑简" panose="02010600000101010101" charset="-122"/>
                <a:cs typeface="思源黑体 CN Normal" panose="020B0400000000000000" charset="-122"/>
                <a:sym typeface="Times New Roman" panose="02020603050405020304"/>
              </a:endParaRPr>
            </a:p>
          </p:txBody>
        </p:sp>
        <p:grpSp>
          <p:nvGrpSpPr>
            <p:cNvPr id="122" name="组合 121"/>
            <p:cNvGrpSpPr/>
            <p:nvPr/>
          </p:nvGrpSpPr>
          <p:grpSpPr>
            <a:xfrm>
              <a:off x="5585" y="2217"/>
              <a:ext cx="8203" cy="3765"/>
              <a:chOff x="6112" y="2459"/>
              <a:chExt cx="6976" cy="3201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6635" y="2459"/>
                <a:ext cx="481" cy="555"/>
                <a:chOff x="6551" y="2272"/>
                <a:chExt cx="542" cy="625"/>
              </a:xfrm>
              <a:gradFill>
                <a:gsLst>
                  <a:gs pos="0">
                    <a:srgbClr val="E14993"/>
                  </a:gs>
                  <a:gs pos="100000">
                    <a:srgbClr val="FD842E"/>
                  </a:gs>
                </a:gsLst>
                <a:lin ang="2700000" scaled="0"/>
              </a:gradFill>
            </p:grpSpPr>
            <p:sp>
              <p:nvSpPr>
                <p:cNvPr id="65" name="Freeform 45"/>
                <p:cNvSpPr/>
                <p:nvPr/>
              </p:nvSpPr>
              <p:spPr bwMode="auto">
                <a:xfrm>
                  <a:off x="6881" y="2693"/>
                  <a:ext cx="213" cy="205"/>
                </a:xfrm>
                <a:custGeom>
                  <a:avLst/>
                  <a:gdLst>
                    <a:gd name="T0" fmla="*/ 29 w 39"/>
                    <a:gd name="T1" fmla="*/ 2 h 37"/>
                    <a:gd name="T2" fmla="*/ 27 w 39"/>
                    <a:gd name="T3" fmla="*/ 0 h 37"/>
                    <a:gd name="T4" fmla="*/ 22 w 39"/>
                    <a:gd name="T5" fmla="*/ 2 h 37"/>
                    <a:gd name="T6" fmla="*/ 15 w 39"/>
                    <a:gd name="T7" fmla="*/ 5 h 37"/>
                    <a:gd name="T8" fmla="*/ 6 w 39"/>
                    <a:gd name="T9" fmla="*/ 16 h 37"/>
                    <a:gd name="T10" fmla="*/ 4 w 39"/>
                    <a:gd name="T11" fmla="*/ 17 h 37"/>
                    <a:gd name="T12" fmla="*/ 0 w 39"/>
                    <a:gd name="T13" fmla="*/ 17 h 37"/>
                    <a:gd name="T14" fmla="*/ 1 w 39"/>
                    <a:gd name="T15" fmla="*/ 19 h 37"/>
                    <a:gd name="T16" fmla="*/ 11 w 39"/>
                    <a:gd name="T17" fmla="*/ 37 h 37"/>
                    <a:gd name="T18" fmla="*/ 14 w 39"/>
                    <a:gd name="T19" fmla="*/ 31 h 37"/>
                    <a:gd name="T20" fmla="*/ 20 w 39"/>
                    <a:gd name="T21" fmla="*/ 19 h 37"/>
                    <a:gd name="T22" fmla="*/ 33 w 39"/>
                    <a:gd name="T23" fmla="*/ 20 h 37"/>
                    <a:gd name="T24" fmla="*/ 39 w 39"/>
                    <a:gd name="T25" fmla="*/ 21 h 37"/>
                    <a:gd name="T26" fmla="*/ 29 w 39"/>
                    <a:gd name="T27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7">
                      <a:moveTo>
                        <a:pt x="29" y="2"/>
                      </a:move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1"/>
                        <a:pt x="24" y="2"/>
                        <a:pt x="22" y="2"/>
                      </a:cubicBezTo>
                      <a:cubicBezTo>
                        <a:pt x="20" y="3"/>
                        <a:pt x="17" y="4"/>
                        <a:pt x="15" y="5"/>
                      </a:cubicBezTo>
                      <a:cubicBezTo>
                        <a:pt x="11" y="8"/>
                        <a:pt x="9" y="14"/>
                        <a:pt x="6" y="16"/>
                      </a:cubicBezTo>
                      <a:cubicBezTo>
                        <a:pt x="5" y="16"/>
                        <a:pt x="5" y="16"/>
                        <a:pt x="4" y="17"/>
                      </a:cubicBezTo>
                      <a:cubicBezTo>
                        <a:pt x="3" y="17"/>
                        <a:pt x="1" y="17"/>
                        <a:pt x="0" y="17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rgbClr val="ED628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6" name="Freeform 46"/>
                <p:cNvSpPr/>
                <p:nvPr/>
              </p:nvSpPr>
              <p:spPr bwMode="auto">
                <a:xfrm>
                  <a:off x="6551" y="2693"/>
                  <a:ext cx="215" cy="205"/>
                </a:xfrm>
                <a:custGeom>
                  <a:avLst/>
                  <a:gdLst>
                    <a:gd name="T0" fmla="*/ 34 w 39"/>
                    <a:gd name="T1" fmla="*/ 17 h 37"/>
                    <a:gd name="T2" fmla="*/ 33 w 39"/>
                    <a:gd name="T3" fmla="*/ 16 h 37"/>
                    <a:gd name="T4" fmla="*/ 24 w 39"/>
                    <a:gd name="T5" fmla="*/ 5 h 37"/>
                    <a:gd name="T6" fmla="*/ 16 w 39"/>
                    <a:gd name="T7" fmla="*/ 2 h 37"/>
                    <a:gd name="T8" fmla="*/ 11 w 39"/>
                    <a:gd name="T9" fmla="*/ 0 h 37"/>
                    <a:gd name="T10" fmla="*/ 10 w 39"/>
                    <a:gd name="T11" fmla="*/ 2 h 37"/>
                    <a:gd name="T12" fmla="*/ 0 w 39"/>
                    <a:gd name="T13" fmla="*/ 21 h 37"/>
                    <a:gd name="T14" fmla="*/ 6 w 39"/>
                    <a:gd name="T15" fmla="*/ 20 h 37"/>
                    <a:gd name="T16" fmla="*/ 19 w 39"/>
                    <a:gd name="T17" fmla="*/ 19 h 37"/>
                    <a:gd name="T18" fmla="*/ 25 w 39"/>
                    <a:gd name="T19" fmla="*/ 31 h 37"/>
                    <a:gd name="T20" fmla="*/ 27 w 39"/>
                    <a:gd name="T21" fmla="*/ 37 h 37"/>
                    <a:gd name="T22" fmla="*/ 38 w 39"/>
                    <a:gd name="T23" fmla="*/ 19 h 37"/>
                    <a:gd name="T24" fmla="*/ 39 w 39"/>
                    <a:gd name="T25" fmla="*/ 17 h 37"/>
                    <a:gd name="T26" fmla="*/ 34 w 39"/>
                    <a:gd name="T27" fmla="*/ 1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7">
                      <a:moveTo>
                        <a:pt x="34" y="17"/>
                      </a:moveTo>
                      <a:cubicBezTo>
                        <a:pt x="34" y="16"/>
                        <a:pt x="34" y="16"/>
                        <a:pt x="33" y="16"/>
                      </a:cubicBezTo>
                      <a:cubicBezTo>
                        <a:pt x="29" y="14"/>
                        <a:pt x="28" y="8"/>
                        <a:pt x="24" y="5"/>
                      </a:cubicBezTo>
                      <a:cubicBezTo>
                        <a:pt x="22" y="4"/>
                        <a:pt x="19" y="3"/>
                        <a:pt x="16" y="2"/>
                      </a:cubicBezTo>
                      <a:cubicBezTo>
                        <a:pt x="15" y="2"/>
                        <a:pt x="13" y="1"/>
                        <a:pt x="11" y="0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37" y="17"/>
                        <a:pt x="36" y="17"/>
                        <a:pt x="34" y="17"/>
                      </a:cubicBezTo>
                      <a:close/>
                    </a:path>
                  </a:pathLst>
                </a:custGeom>
                <a:solidFill>
                  <a:srgbClr val="ED628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7" name="Freeform 47"/>
                <p:cNvSpPr>
                  <a:spLocks noEditPoints="1"/>
                </p:cNvSpPr>
                <p:nvPr/>
              </p:nvSpPr>
              <p:spPr bwMode="auto">
                <a:xfrm>
                  <a:off x="6558" y="2272"/>
                  <a:ext cx="530" cy="522"/>
                </a:xfrm>
                <a:custGeom>
                  <a:avLst/>
                  <a:gdLst>
                    <a:gd name="T0" fmla="*/ 97 w 97"/>
                    <a:gd name="T1" fmla="*/ 48 h 95"/>
                    <a:gd name="T2" fmla="*/ 89 w 97"/>
                    <a:gd name="T3" fmla="*/ 34 h 95"/>
                    <a:gd name="T4" fmla="*/ 88 w 97"/>
                    <a:gd name="T5" fmla="*/ 19 h 95"/>
                    <a:gd name="T6" fmla="*/ 74 w 97"/>
                    <a:gd name="T7" fmla="*/ 13 h 95"/>
                    <a:gd name="T8" fmla="*/ 63 w 97"/>
                    <a:gd name="T9" fmla="*/ 1 h 95"/>
                    <a:gd name="T10" fmla="*/ 48 w 97"/>
                    <a:gd name="T11" fmla="*/ 5 h 95"/>
                    <a:gd name="T12" fmla="*/ 33 w 97"/>
                    <a:gd name="T13" fmla="*/ 1 h 95"/>
                    <a:gd name="T14" fmla="*/ 23 w 97"/>
                    <a:gd name="T15" fmla="*/ 13 h 95"/>
                    <a:gd name="T16" fmla="*/ 9 w 97"/>
                    <a:gd name="T17" fmla="*/ 19 h 95"/>
                    <a:gd name="T18" fmla="*/ 8 w 97"/>
                    <a:gd name="T19" fmla="*/ 34 h 95"/>
                    <a:gd name="T20" fmla="*/ 0 w 97"/>
                    <a:gd name="T21" fmla="*/ 48 h 95"/>
                    <a:gd name="T22" fmla="*/ 8 w 97"/>
                    <a:gd name="T23" fmla="*/ 61 h 95"/>
                    <a:gd name="T24" fmla="*/ 9 w 97"/>
                    <a:gd name="T25" fmla="*/ 76 h 95"/>
                    <a:gd name="T26" fmla="*/ 23 w 97"/>
                    <a:gd name="T27" fmla="*/ 82 h 95"/>
                    <a:gd name="T28" fmla="*/ 33 w 97"/>
                    <a:gd name="T29" fmla="*/ 94 h 95"/>
                    <a:gd name="T30" fmla="*/ 48 w 97"/>
                    <a:gd name="T31" fmla="*/ 91 h 95"/>
                    <a:gd name="T32" fmla="*/ 63 w 97"/>
                    <a:gd name="T33" fmla="*/ 94 h 95"/>
                    <a:gd name="T34" fmla="*/ 74 w 97"/>
                    <a:gd name="T35" fmla="*/ 82 h 95"/>
                    <a:gd name="T36" fmla="*/ 88 w 97"/>
                    <a:gd name="T37" fmla="*/ 76 h 95"/>
                    <a:gd name="T38" fmla="*/ 89 w 97"/>
                    <a:gd name="T39" fmla="*/ 61 h 95"/>
                    <a:gd name="T40" fmla="*/ 97 w 97"/>
                    <a:gd name="T41" fmla="*/ 48 h 95"/>
                    <a:gd name="T42" fmla="*/ 48 w 97"/>
                    <a:gd name="T43" fmla="*/ 83 h 95"/>
                    <a:gd name="T44" fmla="*/ 13 w 97"/>
                    <a:gd name="T45" fmla="*/ 48 h 95"/>
                    <a:gd name="T46" fmla="*/ 48 w 97"/>
                    <a:gd name="T47" fmla="*/ 12 h 95"/>
                    <a:gd name="T48" fmla="*/ 84 w 97"/>
                    <a:gd name="T49" fmla="*/ 48 h 95"/>
                    <a:gd name="T50" fmla="*/ 48 w 97"/>
                    <a:gd name="T51" fmla="*/ 8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" h="95">
                      <a:moveTo>
                        <a:pt x="97" y="48"/>
                      </a:moveTo>
                      <a:cubicBezTo>
                        <a:pt x="97" y="43"/>
                        <a:pt x="91" y="39"/>
                        <a:pt x="89" y="34"/>
                      </a:cubicBezTo>
                      <a:cubicBezTo>
                        <a:pt x="88" y="30"/>
                        <a:pt x="90" y="23"/>
                        <a:pt x="88" y="19"/>
                      </a:cubicBezTo>
                      <a:cubicBezTo>
                        <a:pt x="85" y="15"/>
                        <a:pt x="78" y="16"/>
                        <a:pt x="74" y="13"/>
                      </a:cubicBezTo>
                      <a:cubicBezTo>
                        <a:pt x="70" y="10"/>
                        <a:pt x="68" y="3"/>
                        <a:pt x="63" y="1"/>
                      </a:cubicBezTo>
                      <a:cubicBezTo>
                        <a:pt x="59" y="0"/>
                        <a:pt x="53" y="5"/>
                        <a:pt x="48" y="5"/>
                      </a:cubicBezTo>
                      <a:cubicBezTo>
                        <a:pt x="44" y="5"/>
                        <a:pt x="38" y="0"/>
                        <a:pt x="33" y="1"/>
                      </a:cubicBezTo>
                      <a:cubicBezTo>
                        <a:pt x="29" y="3"/>
                        <a:pt x="27" y="10"/>
                        <a:pt x="23" y="13"/>
                      </a:cubicBezTo>
                      <a:cubicBezTo>
                        <a:pt x="19" y="16"/>
                        <a:pt x="12" y="15"/>
                        <a:pt x="9" y="19"/>
                      </a:cubicBezTo>
                      <a:cubicBezTo>
                        <a:pt x="6" y="23"/>
                        <a:pt x="9" y="30"/>
                        <a:pt x="8" y="34"/>
                      </a:cubicBezTo>
                      <a:cubicBezTo>
                        <a:pt x="6" y="39"/>
                        <a:pt x="0" y="43"/>
                        <a:pt x="0" y="48"/>
                      </a:cubicBezTo>
                      <a:cubicBezTo>
                        <a:pt x="0" y="52"/>
                        <a:pt x="6" y="56"/>
                        <a:pt x="8" y="61"/>
                      </a:cubicBezTo>
                      <a:cubicBezTo>
                        <a:pt x="9" y="65"/>
                        <a:pt x="6" y="72"/>
                        <a:pt x="9" y="76"/>
                      </a:cubicBezTo>
                      <a:cubicBezTo>
                        <a:pt x="12" y="80"/>
                        <a:pt x="19" y="79"/>
                        <a:pt x="23" y="82"/>
                      </a:cubicBezTo>
                      <a:cubicBezTo>
                        <a:pt x="27" y="85"/>
                        <a:pt x="29" y="92"/>
                        <a:pt x="33" y="94"/>
                      </a:cubicBezTo>
                      <a:cubicBezTo>
                        <a:pt x="38" y="95"/>
                        <a:pt x="44" y="91"/>
                        <a:pt x="48" y="91"/>
                      </a:cubicBezTo>
                      <a:cubicBezTo>
                        <a:pt x="53" y="91"/>
                        <a:pt x="59" y="95"/>
                        <a:pt x="63" y="94"/>
                      </a:cubicBezTo>
                      <a:cubicBezTo>
                        <a:pt x="68" y="92"/>
                        <a:pt x="70" y="85"/>
                        <a:pt x="74" y="82"/>
                      </a:cubicBezTo>
                      <a:cubicBezTo>
                        <a:pt x="78" y="79"/>
                        <a:pt x="85" y="80"/>
                        <a:pt x="88" y="76"/>
                      </a:cubicBezTo>
                      <a:cubicBezTo>
                        <a:pt x="90" y="72"/>
                        <a:pt x="88" y="65"/>
                        <a:pt x="89" y="61"/>
                      </a:cubicBezTo>
                      <a:cubicBezTo>
                        <a:pt x="91" y="56"/>
                        <a:pt x="97" y="52"/>
                        <a:pt x="97" y="48"/>
                      </a:cubicBezTo>
                      <a:close/>
                      <a:moveTo>
                        <a:pt x="48" y="83"/>
                      </a:moveTo>
                      <a:cubicBezTo>
                        <a:pt x="29" y="83"/>
                        <a:pt x="13" y="67"/>
                        <a:pt x="13" y="48"/>
                      </a:cubicBezTo>
                      <a:cubicBezTo>
                        <a:pt x="13" y="28"/>
                        <a:pt x="29" y="12"/>
                        <a:pt x="48" y="12"/>
                      </a:cubicBezTo>
                      <a:cubicBezTo>
                        <a:pt x="68" y="12"/>
                        <a:pt x="84" y="28"/>
                        <a:pt x="84" y="48"/>
                      </a:cubicBezTo>
                      <a:cubicBezTo>
                        <a:pt x="84" y="67"/>
                        <a:pt x="68" y="83"/>
                        <a:pt x="48" y="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81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8" name="Freeform 48"/>
                <p:cNvSpPr>
                  <a:spLocks noEditPoints="1"/>
                </p:cNvSpPr>
                <p:nvPr/>
              </p:nvSpPr>
              <p:spPr bwMode="auto">
                <a:xfrm>
                  <a:off x="6668" y="2376"/>
                  <a:ext cx="311" cy="313"/>
                </a:xfrm>
                <a:custGeom>
                  <a:avLst/>
                  <a:gdLst>
                    <a:gd name="T0" fmla="*/ 28 w 57"/>
                    <a:gd name="T1" fmla="*/ 0 h 57"/>
                    <a:gd name="T2" fmla="*/ 0 w 57"/>
                    <a:gd name="T3" fmla="*/ 29 h 57"/>
                    <a:gd name="T4" fmla="*/ 28 w 57"/>
                    <a:gd name="T5" fmla="*/ 57 h 57"/>
                    <a:gd name="T6" fmla="*/ 57 w 57"/>
                    <a:gd name="T7" fmla="*/ 29 h 57"/>
                    <a:gd name="T8" fmla="*/ 28 w 57"/>
                    <a:gd name="T9" fmla="*/ 0 h 57"/>
                    <a:gd name="T10" fmla="*/ 40 w 57"/>
                    <a:gd name="T11" fmla="*/ 32 h 57"/>
                    <a:gd name="T12" fmla="*/ 39 w 57"/>
                    <a:gd name="T13" fmla="*/ 34 h 57"/>
                    <a:gd name="T14" fmla="*/ 43 w 57"/>
                    <a:gd name="T15" fmla="*/ 45 h 57"/>
                    <a:gd name="T16" fmla="*/ 39 w 57"/>
                    <a:gd name="T17" fmla="*/ 48 h 57"/>
                    <a:gd name="T18" fmla="*/ 30 w 57"/>
                    <a:gd name="T19" fmla="*/ 41 h 57"/>
                    <a:gd name="T20" fmla="*/ 27 w 57"/>
                    <a:gd name="T21" fmla="*/ 41 h 57"/>
                    <a:gd name="T22" fmla="*/ 18 w 57"/>
                    <a:gd name="T23" fmla="*/ 48 h 57"/>
                    <a:gd name="T24" fmla="*/ 14 w 57"/>
                    <a:gd name="T25" fmla="*/ 45 h 57"/>
                    <a:gd name="T26" fmla="*/ 18 w 57"/>
                    <a:gd name="T27" fmla="*/ 34 h 57"/>
                    <a:gd name="T28" fmla="*/ 17 w 57"/>
                    <a:gd name="T29" fmla="*/ 32 h 57"/>
                    <a:gd name="T30" fmla="*/ 8 w 57"/>
                    <a:gd name="T31" fmla="*/ 25 h 57"/>
                    <a:gd name="T32" fmla="*/ 9 w 57"/>
                    <a:gd name="T33" fmla="*/ 21 h 57"/>
                    <a:gd name="T34" fmla="*/ 20 w 57"/>
                    <a:gd name="T35" fmla="*/ 21 h 57"/>
                    <a:gd name="T36" fmla="*/ 23 w 57"/>
                    <a:gd name="T37" fmla="*/ 19 h 57"/>
                    <a:gd name="T38" fmla="*/ 26 w 57"/>
                    <a:gd name="T39" fmla="*/ 9 h 57"/>
                    <a:gd name="T40" fmla="*/ 31 w 57"/>
                    <a:gd name="T41" fmla="*/ 9 h 57"/>
                    <a:gd name="T42" fmla="*/ 34 w 57"/>
                    <a:gd name="T43" fmla="*/ 19 h 57"/>
                    <a:gd name="T44" fmla="*/ 37 w 57"/>
                    <a:gd name="T45" fmla="*/ 21 h 57"/>
                    <a:gd name="T46" fmla="*/ 47 w 57"/>
                    <a:gd name="T47" fmla="*/ 21 h 57"/>
                    <a:gd name="T48" fmla="*/ 49 w 57"/>
                    <a:gd name="T49" fmla="*/ 25 h 57"/>
                    <a:gd name="T50" fmla="*/ 40 w 57"/>
                    <a:gd name="T51" fmla="*/ 3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57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4"/>
                        <a:pt x="13" y="57"/>
                        <a:pt x="28" y="57"/>
                      </a:cubicBezTo>
                      <a:cubicBezTo>
                        <a:pt x="44" y="57"/>
                        <a:pt x="57" y="44"/>
                        <a:pt x="57" y="29"/>
                      </a:cubicBezTo>
                      <a:cubicBezTo>
                        <a:pt x="57" y="13"/>
                        <a:pt x="44" y="0"/>
                        <a:pt x="28" y="0"/>
                      </a:cubicBezTo>
                      <a:close/>
                      <a:moveTo>
                        <a:pt x="40" y="32"/>
                      </a:moveTo>
                      <a:cubicBezTo>
                        <a:pt x="39" y="32"/>
                        <a:pt x="39" y="33"/>
                        <a:pt x="39" y="34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3" y="47"/>
                        <a:pt x="41" y="49"/>
                        <a:pt x="39" y="48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29" y="41"/>
                        <a:pt x="28" y="41"/>
                        <a:pt x="27" y="41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6" y="49"/>
                        <a:pt x="14" y="47"/>
                        <a:pt x="14" y="45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8" y="33"/>
                        <a:pt x="18" y="32"/>
                        <a:pt x="17" y="32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6" y="24"/>
                        <a:pt x="7" y="21"/>
                        <a:pt x="9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1" y="21"/>
                        <a:pt x="22" y="20"/>
                        <a:pt x="23" y="19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7" y="6"/>
                        <a:pt x="30" y="6"/>
                        <a:pt x="31" y="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5" y="20"/>
                        <a:pt x="35" y="21"/>
                        <a:pt x="37" y="21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50" y="21"/>
                        <a:pt x="51" y="24"/>
                        <a:pt x="49" y="25"/>
                      </a:cubicBezTo>
                      <a:lnTo>
                        <a:pt x="4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</p:grpSp>
          <p:grpSp>
            <p:nvGrpSpPr>
              <p:cNvPr id="121" name="组合 120"/>
              <p:cNvGrpSpPr/>
              <p:nvPr/>
            </p:nvGrpSpPr>
            <p:grpSpPr>
              <a:xfrm>
                <a:off x="6112" y="2552"/>
                <a:ext cx="6976" cy="3108"/>
                <a:chOff x="5651" y="6212"/>
                <a:chExt cx="6976" cy="3108"/>
              </a:xfrm>
              <a:gradFill>
                <a:gsLst>
                  <a:gs pos="0">
                    <a:srgbClr val="E14993"/>
                  </a:gs>
                  <a:gs pos="100000">
                    <a:srgbClr val="FD842E"/>
                  </a:gs>
                </a:gsLst>
                <a:lin ang="0" scaled="0"/>
              </a:gradFill>
            </p:grpSpPr>
            <p:sp>
              <p:nvSpPr>
                <p:cNvPr id="72" name="Freeform 52"/>
                <p:cNvSpPr/>
                <p:nvPr/>
              </p:nvSpPr>
              <p:spPr bwMode="auto">
                <a:xfrm>
                  <a:off x="5720" y="7423"/>
                  <a:ext cx="159" cy="1790"/>
                </a:xfrm>
                <a:custGeom>
                  <a:avLst/>
                  <a:gdLst>
                    <a:gd name="T0" fmla="*/ 5 w 30"/>
                    <a:gd name="T1" fmla="*/ 5 h 337"/>
                    <a:gd name="T2" fmla="*/ 4 w 30"/>
                    <a:gd name="T3" fmla="*/ 13 h 337"/>
                    <a:gd name="T4" fmla="*/ 17 w 30"/>
                    <a:gd name="T5" fmla="*/ 33 h 337"/>
                    <a:gd name="T6" fmla="*/ 30 w 30"/>
                    <a:gd name="T7" fmla="*/ 66 h 337"/>
                    <a:gd name="T8" fmla="*/ 13 w 30"/>
                    <a:gd name="T9" fmla="*/ 100 h 337"/>
                    <a:gd name="T10" fmla="*/ 5 w 30"/>
                    <a:gd name="T11" fmla="*/ 122 h 337"/>
                    <a:gd name="T12" fmla="*/ 23 w 30"/>
                    <a:gd name="T13" fmla="*/ 148 h 337"/>
                    <a:gd name="T14" fmla="*/ 30 w 30"/>
                    <a:gd name="T15" fmla="*/ 165 h 337"/>
                    <a:gd name="T16" fmla="*/ 30 w 30"/>
                    <a:gd name="T17" fmla="*/ 177 h 337"/>
                    <a:gd name="T18" fmla="*/ 23 w 30"/>
                    <a:gd name="T19" fmla="*/ 194 h 337"/>
                    <a:gd name="T20" fmla="*/ 5 w 30"/>
                    <a:gd name="T21" fmla="*/ 220 h 337"/>
                    <a:gd name="T22" fmla="*/ 13 w 30"/>
                    <a:gd name="T23" fmla="*/ 242 h 337"/>
                    <a:gd name="T24" fmla="*/ 30 w 30"/>
                    <a:gd name="T25" fmla="*/ 277 h 337"/>
                    <a:gd name="T26" fmla="*/ 13 w 30"/>
                    <a:gd name="T27" fmla="*/ 318 h 337"/>
                    <a:gd name="T28" fmla="*/ 5 w 30"/>
                    <a:gd name="T29" fmla="*/ 333 h 337"/>
                    <a:gd name="T30" fmla="*/ 5 w 30"/>
                    <a:gd name="T31" fmla="*/ 333 h 337"/>
                    <a:gd name="T32" fmla="*/ 4 w 30"/>
                    <a:gd name="T33" fmla="*/ 337 h 337"/>
                    <a:gd name="T34" fmla="*/ 3 w 30"/>
                    <a:gd name="T35" fmla="*/ 336 h 337"/>
                    <a:gd name="T36" fmla="*/ 1 w 30"/>
                    <a:gd name="T37" fmla="*/ 331 h 337"/>
                    <a:gd name="T38" fmla="*/ 23 w 30"/>
                    <a:gd name="T39" fmla="*/ 293 h 337"/>
                    <a:gd name="T40" fmla="*/ 21 w 30"/>
                    <a:gd name="T41" fmla="*/ 259 h 337"/>
                    <a:gd name="T42" fmla="*/ 2 w 30"/>
                    <a:gd name="T43" fmla="*/ 233 h 337"/>
                    <a:gd name="T44" fmla="*/ 8 w 30"/>
                    <a:gd name="T45" fmla="*/ 207 h 337"/>
                    <a:gd name="T46" fmla="*/ 26 w 30"/>
                    <a:gd name="T47" fmla="*/ 171 h 337"/>
                    <a:gd name="T48" fmla="*/ 25 w 30"/>
                    <a:gd name="T49" fmla="*/ 160 h 337"/>
                    <a:gd name="T50" fmla="*/ 8 w 30"/>
                    <a:gd name="T51" fmla="*/ 135 h 337"/>
                    <a:gd name="T52" fmla="*/ 2 w 30"/>
                    <a:gd name="T53" fmla="*/ 109 h 337"/>
                    <a:gd name="T54" fmla="*/ 21 w 30"/>
                    <a:gd name="T55" fmla="*/ 84 h 337"/>
                    <a:gd name="T56" fmla="*/ 23 w 30"/>
                    <a:gd name="T57" fmla="*/ 49 h 337"/>
                    <a:gd name="T58" fmla="*/ 7 w 30"/>
                    <a:gd name="T59" fmla="*/ 27 h 337"/>
                    <a:gd name="T60" fmla="*/ 2 w 30"/>
                    <a:gd name="T61" fmla="*/ 4 h 337"/>
                    <a:gd name="T62" fmla="*/ 3 w 30"/>
                    <a:gd name="T63" fmla="*/ 0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0" h="337">
                      <a:moveTo>
                        <a:pt x="6" y="2"/>
                      </a:moveTo>
                      <a:cubicBezTo>
                        <a:pt x="6" y="2"/>
                        <a:pt x="6" y="3"/>
                        <a:pt x="5" y="5"/>
                      </a:cubicBezTo>
                      <a:cubicBezTo>
                        <a:pt x="5" y="5"/>
                        <a:pt x="5" y="7"/>
                        <a:pt x="5" y="8"/>
                      </a:cubicBezTo>
                      <a:cubicBezTo>
                        <a:pt x="4" y="10"/>
                        <a:pt x="4" y="11"/>
                        <a:pt x="4" y="13"/>
                      </a:cubicBezTo>
                      <a:cubicBezTo>
                        <a:pt x="5" y="17"/>
                        <a:pt x="6" y="21"/>
                        <a:pt x="9" y="25"/>
                      </a:cubicBezTo>
                      <a:cubicBezTo>
                        <a:pt x="11" y="27"/>
                        <a:pt x="14" y="30"/>
                        <a:pt x="17" y="33"/>
                      </a:cubicBezTo>
                      <a:cubicBezTo>
                        <a:pt x="20" y="37"/>
                        <a:pt x="24" y="41"/>
                        <a:pt x="27" y="47"/>
                      </a:cubicBezTo>
                      <a:cubicBezTo>
                        <a:pt x="29" y="53"/>
                        <a:pt x="30" y="60"/>
                        <a:pt x="30" y="66"/>
                      </a:cubicBezTo>
                      <a:cubicBezTo>
                        <a:pt x="30" y="72"/>
                        <a:pt x="28" y="79"/>
                        <a:pt x="24" y="85"/>
                      </a:cubicBezTo>
                      <a:cubicBezTo>
                        <a:pt x="21" y="92"/>
                        <a:pt x="16" y="96"/>
                        <a:pt x="13" y="100"/>
                      </a:cubicBezTo>
                      <a:cubicBezTo>
                        <a:pt x="9" y="104"/>
                        <a:pt x="7" y="107"/>
                        <a:pt x="6" y="110"/>
                      </a:cubicBezTo>
                      <a:cubicBezTo>
                        <a:pt x="4" y="114"/>
                        <a:pt x="4" y="118"/>
                        <a:pt x="5" y="122"/>
                      </a:cubicBezTo>
                      <a:cubicBezTo>
                        <a:pt x="6" y="126"/>
                        <a:pt x="7" y="129"/>
                        <a:pt x="10" y="133"/>
                      </a:cubicBezTo>
                      <a:cubicBezTo>
                        <a:pt x="14" y="137"/>
                        <a:pt x="19" y="141"/>
                        <a:pt x="23" y="148"/>
                      </a:cubicBezTo>
                      <a:cubicBezTo>
                        <a:pt x="26" y="151"/>
                        <a:pt x="27" y="155"/>
                        <a:pt x="28" y="159"/>
                      </a:cubicBezTo>
                      <a:cubicBezTo>
                        <a:pt x="29" y="161"/>
                        <a:pt x="29" y="163"/>
                        <a:pt x="30" y="165"/>
                      </a:cubicBezTo>
                      <a:cubicBezTo>
                        <a:pt x="30" y="167"/>
                        <a:pt x="30" y="169"/>
                        <a:pt x="30" y="171"/>
                      </a:cubicBezTo>
                      <a:cubicBezTo>
                        <a:pt x="30" y="177"/>
                        <a:pt x="30" y="177"/>
                        <a:pt x="30" y="177"/>
                      </a:cubicBezTo>
                      <a:cubicBezTo>
                        <a:pt x="29" y="179"/>
                        <a:pt x="29" y="181"/>
                        <a:pt x="28" y="183"/>
                      </a:cubicBezTo>
                      <a:cubicBezTo>
                        <a:pt x="27" y="187"/>
                        <a:pt x="25" y="191"/>
                        <a:pt x="23" y="194"/>
                      </a:cubicBezTo>
                      <a:cubicBezTo>
                        <a:pt x="19" y="201"/>
                        <a:pt x="14" y="205"/>
                        <a:pt x="10" y="209"/>
                      </a:cubicBezTo>
                      <a:cubicBezTo>
                        <a:pt x="7" y="213"/>
                        <a:pt x="5" y="216"/>
                        <a:pt x="5" y="220"/>
                      </a:cubicBezTo>
                      <a:cubicBezTo>
                        <a:pt x="4" y="224"/>
                        <a:pt x="4" y="229"/>
                        <a:pt x="6" y="232"/>
                      </a:cubicBezTo>
                      <a:cubicBezTo>
                        <a:pt x="7" y="235"/>
                        <a:pt x="9" y="239"/>
                        <a:pt x="13" y="242"/>
                      </a:cubicBezTo>
                      <a:cubicBezTo>
                        <a:pt x="16" y="246"/>
                        <a:pt x="21" y="251"/>
                        <a:pt x="25" y="257"/>
                      </a:cubicBezTo>
                      <a:cubicBezTo>
                        <a:pt x="28" y="263"/>
                        <a:pt x="30" y="270"/>
                        <a:pt x="30" y="277"/>
                      </a:cubicBezTo>
                      <a:cubicBezTo>
                        <a:pt x="30" y="284"/>
                        <a:pt x="28" y="290"/>
                        <a:pt x="26" y="295"/>
                      </a:cubicBezTo>
                      <a:cubicBezTo>
                        <a:pt x="22" y="305"/>
                        <a:pt x="17" y="312"/>
                        <a:pt x="13" y="318"/>
                      </a:cubicBezTo>
                      <a:cubicBezTo>
                        <a:pt x="9" y="324"/>
                        <a:pt x="5" y="330"/>
                        <a:pt x="5" y="332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6" y="333"/>
                        <a:pt x="6" y="333"/>
                        <a:pt x="6" y="333"/>
                      </a:cubicBezTo>
                      <a:cubicBezTo>
                        <a:pt x="4" y="337"/>
                        <a:pt x="4" y="337"/>
                        <a:pt x="4" y="337"/>
                      </a:cubicBezTo>
                      <a:cubicBezTo>
                        <a:pt x="4" y="337"/>
                        <a:pt x="4" y="336"/>
                        <a:pt x="4" y="336"/>
                      </a:cubicBezTo>
                      <a:cubicBezTo>
                        <a:pt x="3" y="336"/>
                        <a:pt x="3" y="336"/>
                        <a:pt x="3" y="336"/>
                      </a:cubicBezTo>
                      <a:cubicBezTo>
                        <a:pt x="3" y="336"/>
                        <a:pt x="3" y="336"/>
                        <a:pt x="2" y="336"/>
                      </a:cubicBezTo>
                      <a:cubicBezTo>
                        <a:pt x="1" y="335"/>
                        <a:pt x="0" y="334"/>
                        <a:pt x="1" y="331"/>
                      </a:cubicBezTo>
                      <a:cubicBezTo>
                        <a:pt x="2" y="328"/>
                        <a:pt x="5" y="323"/>
                        <a:pt x="10" y="316"/>
                      </a:cubicBezTo>
                      <a:cubicBezTo>
                        <a:pt x="14" y="310"/>
                        <a:pt x="19" y="303"/>
                        <a:pt x="23" y="293"/>
                      </a:cubicBezTo>
                      <a:cubicBezTo>
                        <a:pt x="25" y="289"/>
                        <a:pt x="26" y="283"/>
                        <a:pt x="26" y="277"/>
                      </a:cubicBezTo>
                      <a:cubicBezTo>
                        <a:pt x="26" y="271"/>
                        <a:pt x="25" y="264"/>
                        <a:pt x="21" y="259"/>
                      </a:cubicBezTo>
                      <a:cubicBezTo>
                        <a:pt x="18" y="253"/>
                        <a:pt x="14" y="249"/>
                        <a:pt x="10" y="245"/>
                      </a:cubicBezTo>
                      <a:cubicBezTo>
                        <a:pt x="6" y="241"/>
                        <a:pt x="4" y="237"/>
                        <a:pt x="2" y="233"/>
                      </a:cubicBezTo>
                      <a:cubicBezTo>
                        <a:pt x="1" y="229"/>
                        <a:pt x="0" y="224"/>
                        <a:pt x="1" y="219"/>
                      </a:cubicBezTo>
                      <a:cubicBezTo>
                        <a:pt x="2" y="215"/>
                        <a:pt x="4" y="211"/>
                        <a:pt x="8" y="207"/>
                      </a:cubicBezTo>
                      <a:cubicBezTo>
                        <a:pt x="11" y="203"/>
                        <a:pt x="16" y="199"/>
                        <a:pt x="20" y="192"/>
                      </a:cubicBezTo>
                      <a:cubicBezTo>
                        <a:pt x="24" y="186"/>
                        <a:pt x="26" y="178"/>
                        <a:pt x="26" y="171"/>
                      </a:cubicBezTo>
                      <a:cubicBezTo>
                        <a:pt x="26" y="169"/>
                        <a:pt x="26" y="168"/>
                        <a:pt x="26" y="166"/>
                      </a:cubicBezTo>
                      <a:cubicBezTo>
                        <a:pt x="26" y="164"/>
                        <a:pt x="25" y="162"/>
                        <a:pt x="25" y="160"/>
                      </a:cubicBezTo>
                      <a:cubicBezTo>
                        <a:pt x="24" y="157"/>
                        <a:pt x="22" y="153"/>
                        <a:pt x="20" y="150"/>
                      </a:cubicBezTo>
                      <a:cubicBezTo>
                        <a:pt x="16" y="144"/>
                        <a:pt x="11" y="139"/>
                        <a:pt x="8" y="135"/>
                      </a:cubicBezTo>
                      <a:cubicBezTo>
                        <a:pt x="4" y="131"/>
                        <a:pt x="2" y="127"/>
                        <a:pt x="1" y="123"/>
                      </a:cubicBezTo>
                      <a:cubicBezTo>
                        <a:pt x="0" y="118"/>
                        <a:pt x="1" y="113"/>
                        <a:pt x="2" y="109"/>
                      </a:cubicBezTo>
                      <a:cubicBezTo>
                        <a:pt x="4" y="105"/>
                        <a:pt x="6" y="101"/>
                        <a:pt x="10" y="97"/>
                      </a:cubicBezTo>
                      <a:cubicBezTo>
                        <a:pt x="14" y="94"/>
                        <a:pt x="18" y="89"/>
                        <a:pt x="21" y="84"/>
                      </a:cubicBezTo>
                      <a:cubicBezTo>
                        <a:pt x="25" y="78"/>
                        <a:pt x="26" y="71"/>
                        <a:pt x="26" y="66"/>
                      </a:cubicBezTo>
                      <a:cubicBezTo>
                        <a:pt x="26" y="60"/>
                        <a:pt x="25" y="54"/>
                        <a:pt x="23" y="49"/>
                      </a:cubicBezTo>
                      <a:cubicBezTo>
                        <a:pt x="21" y="43"/>
                        <a:pt x="17" y="39"/>
                        <a:pt x="14" y="36"/>
                      </a:cubicBezTo>
                      <a:cubicBezTo>
                        <a:pt x="11" y="33"/>
                        <a:pt x="9" y="30"/>
                        <a:pt x="7" y="27"/>
                      </a:cubicBezTo>
                      <a:cubicBezTo>
                        <a:pt x="3" y="22"/>
                        <a:pt x="1" y="18"/>
                        <a:pt x="1" y="14"/>
                      </a:cubicBezTo>
                      <a:cubicBezTo>
                        <a:pt x="0" y="9"/>
                        <a:pt x="1" y="6"/>
                        <a:pt x="2" y="4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3" name="Freeform 53"/>
                <p:cNvSpPr/>
                <p:nvPr/>
              </p:nvSpPr>
              <p:spPr bwMode="auto">
                <a:xfrm>
                  <a:off x="5651" y="8385"/>
                  <a:ext cx="161" cy="892"/>
                </a:xfrm>
                <a:custGeom>
                  <a:avLst/>
                  <a:gdLst>
                    <a:gd name="T0" fmla="*/ 28 w 30"/>
                    <a:gd name="T1" fmla="*/ 1 h 168"/>
                    <a:gd name="T2" fmla="*/ 27 w 30"/>
                    <a:gd name="T3" fmla="*/ 3 h 168"/>
                    <a:gd name="T4" fmla="*/ 26 w 30"/>
                    <a:gd name="T5" fmla="*/ 5 h 168"/>
                    <a:gd name="T6" fmla="*/ 24 w 30"/>
                    <a:gd name="T7" fmla="*/ 7 h 168"/>
                    <a:gd name="T8" fmla="*/ 19 w 30"/>
                    <a:gd name="T9" fmla="*/ 14 h 168"/>
                    <a:gd name="T10" fmla="*/ 11 w 30"/>
                    <a:gd name="T11" fmla="*/ 23 h 168"/>
                    <a:gd name="T12" fmla="*/ 5 w 30"/>
                    <a:gd name="T13" fmla="*/ 37 h 168"/>
                    <a:gd name="T14" fmla="*/ 6 w 30"/>
                    <a:gd name="T15" fmla="*/ 54 h 168"/>
                    <a:gd name="T16" fmla="*/ 15 w 30"/>
                    <a:gd name="T17" fmla="*/ 69 h 168"/>
                    <a:gd name="T18" fmla="*/ 26 w 30"/>
                    <a:gd name="T19" fmla="*/ 81 h 168"/>
                    <a:gd name="T20" fmla="*/ 30 w 30"/>
                    <a:gd name="T21" fmla="*/ 97 h 168"/>
                    <a:gd name="T22" fmla="*/ 26 w 30"/>
                    <a:gd name="T23" fmla="*/ 111 h 168"/>
                    <a:gd name="T24" fmla="*/ 11 w 30"/>
                    <a:gd name="T25" fmla="*/ 136 h 168"/>
                    <a:gd name="T26" fmla="*/ 5 w 30"/>
                    <a:gd name="T27" fmla="*/ 148 h 168"/>
                    <a:gd name="T28" fmla="*/ 6 w 30"/>
                    <a:gd name="T29" fmla="*/ 159 h 168"/>
                    <a:gd name="T30" fmla="*/ 12 w 30"/>
                    <a:gd name="T31" fmla="*/ 163 h 168"/>
                    <a:gd name="T32" fmla="*/ 14 w 30"/>
                    <a:gd name="T33" fmla="*/ 164 h 168"/>
                    <a:gd name="T34" fmla="*/ 12 w 30"/>
                    <a:gd name="T35" fmla="*/ 168 h 168"/>
                    <a:gd name="T36" fmla="*/ 10 w 30"/>
                    <a:gd name="T37" fmla="*/ 167 h 168"/>
                    <a:gd name="T38" fmla="*/ 3 w 30"/>
                    <a:gd name="T39" fmla="*/ 161 h 168"/>
                    <a:gd name="T40" fmla="*/ 1 w 30"/>
                    <a:gd name="T41" fmla="*/ 154 h 168"/>
                    <a:gd name="T42" fmla="*/ 1 w 30"/>
                    <a:gd name="T43" fmla="*/ 151 h 168"/>
                    <a:gd name="T44" fmla="*/ 2 w 30"/>
                    <a:gd name="T45" fmla="*/ 147 h 168"/>
                    <a:gd name="T46" fmla="*/ 8 w 30"/>
                    <a:gd name="T47" fmla="*/ 135 h 168"/>
                    <a:gd name="T48" fmla="*/ 23 w 30"/>
                    <a:gd name="T49" fmla="*/ 110 h 168"/>
                    <a:gd name="T50" fmla="*/ 26 w 30"/>
                    <a:gd name="T51" fmla="*/ 97 h 168"/>
                    <a:gd name="T52" fmla="*/ 23 w 30"/>
                    <a:gd name="T53" fmla="*/ 83 h 168"/>
                    <a:gd name="T54" fmla="*/ 12 w 30"/>
                    <a:gd name="T55" fmla="*/ 71 h 168"/>
                    <a:gd name="T56" fmla="*/ 2 w 30"/>
                    <a:gd name="T57" fmla="*/ 55 h 168"/>
                    <a:gd name="T58" fmla="*/ 1 w 30"/>
                    <a:gd name="T59" fmla="*/ 36 h 168"/>
                    <a:gd name="T60" fmla="*/ 8 w 30"/>
                    <a:gd name="T61" fmla="*/ 21 h 168"/>
                    <a:gd name="T62" fmla="*/ 16 w 30"/>
                    <a:gd name="T63" fmla="*/ 11 h 168"/>
                    <a:gd name="T64" fmla="*/ 21 w 30"/>
                    <a:gd name="T65" fmla="*/ 5 h 168"/>
                    <a:gd name="T66" fmla="*/ 23 w 30"/>
                    <a:gd name="T67" fmla="*/ 3 h 168"/>
                    <a:gd name="T68" fmla="*/ 24 w 30"/>
                    <a:gd name="T69" fmla="*/ 1 h 168"/>
                    <a:gd name="T70" fmla="*/ 25 w 30"/>
                    <a:gd name="T71" fmla="*/ 0 h 168"/>
                    <a:gd name="T72" fmla="*/ 28 w 30"/>
                    <a:gd name="T73" fmla="*/ 1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" h="168">
                      <a:moveTo>
                        <a:pt x="28" y="1"/>
                      </a:moveTo>
                      <a:cubicBezTo>
                        <a:pt x="28" y="1"/>
                        <a:pt x="28" y="1"/>
                        <a:pt x="27" y="3"/>
                      </a:cubicBezTo>
                      <a:cubicBezTo>
                        <a:pt x="27" y="3"/>
                        <a:pt x="27" y="4"/>
                        <a:pt x="26" y="5"/>
                      </a:cubicBezTo>
                      <a:cubicBezTo>
                        <a:pt x="26" y="5"/>
                        <a:pt x="25" y="6"/>
                        <a:pt x="24" y="7"/>
                      </a:cubicBezTo>
                      <a:cubicBezTo>
                        <a:pt x="23" y="9"/>
                        <a:pt x="21" y="11"/>
                        <a:pt x="19" y="14"/>
                      </a:cubicBezTo>
                      <a:cubicBezTo>
                        <a:pt x="16" y="16"/>
                        <a:pt x="13" y="19"/>
                        <a:pt x="11" y="23"/>
                      </a:cubicBezTo>
                      <a:cubicBezTo>
                        <a:pt x="8" y="27"/>
                        <a:pt x="6" y="32"/>
                        <a:pt x="5" y="37"/>
                      </a:cubicBezTo>
                      <a:cubicBezTo>
                        <a:pt x="4" y="42"/>
                        <a:pt x="4" y="48"/>
                        <a:pt x="6" y="54"/>
                      </a:cubicBezTo>
                      <a:cubicBezTo>
                        <a:pt x="7" y="59"/>
                        <a:pt x="11" y="64"/>
                        <a:pt x="15" y="69"/>
                      </a:cubicBezTo>
                      <a:cubicBezTo>
                        <a:pt x="19" y="73"/>
                        <a:pt x="23" y="77"/>
                        <a:pt x="26" y="81"/>
                      </a:cubicBezTo>
                      <a:cubicBezTo>
                        <a:pt x="29" y="86"/>
                        <a:pt x="30" y="91"/>
                        <a:pt x="30" y="97"/>
                      </a:cubicBezTo>
                      <a:cubicBezTo>
                        <a:pt x="30" y="102"/>
                        <a:pt x="28" y="107"/>
                        <a:pt x="26" y="111"/>
                      </a:cubicBezTo>
                      <a:cubicBezTo>
                        <a:pt x="21" y="121"/>
                        <a:pt x="15" y="129"/>
                        <a:pt x="11" y="136"/>
                      </a:cubicBezTo>
                      <a:cubicBezTo>
                        <a:pt x="8" y="140"/>
                        <a:pt x="6" y="144"/>
                        <a:pt x="5" y="148"/>
                      </a:cubicBezTo>
                      <a:cubicBezTo>
                        <a:pt x="4" y="152"/>
                        <a:pt x="4" y="156"/>
                        <a:pt x="6" y="159"/>
                      </a:cubicBezTo>
                      <a:cubicBezTo>
                        <a:pt x="8" y="161"/>
                        <a:pt x="10" y="163"/>
                        <a:pt x="12" y="163"/>
                      </a:cubicBezTo>
                      <a:cubicBezTo>
                        <a:pt x="13" y="164"/>
                        <a:pt x="14" y="164"/>
                        <a:pt x="14" y="164"/>
                      </a:cubicBezTo>
                      <a:cubicBezTo>
                        <a:pt x="12" y="168"/>
                        <a:pt x="12" y="168"/>
                        <a:pt x="12" y="168"/>
                      </a:cubicBezTo>
                      <a:cubicBezTo>
                        <a:pt x="12" y="168"/>
                        <a:pt x="11" y="167"/>
                        <a:pt x="10" y="167"/>
                      </a:cubicBezTo>
                      <a:cubicBezTo>
                        <a:pt x="8" y="166"/>
                        <a:pt x="5" y="164"/>
                        <a:pt x="3" y="161"/>
                      </a:cubicBezTo>
                      <a:cubicBezTo>
                        <a:pt x="2" y="159"/>
                        <a:pt x="1" y="157"/>
                        <a:pt x="1" y="154"/>
                      </a:cubicBezTo>
                      <a:cubicBezTo>
                        <a:pt x="1" y="153"/>
                        <a:pt x="1" y="152"/>
                        <a:pt x="1" y="151"/>
                      </a:cubicBezTo>
                      <a:cubicBezTo>
                        <a:pt x="1" y="149"/>
                        <a:pt x="1" y="148"/>
                        <a:pt x="2" y="147"/>
                      </a:cubicBezTo>
                      <a:cubicBezTo>
                        <a:pt x="3" y="142"/>
                        <a:pt x="5" y="139"/>
                        <a:pt x="8" y="135"/>
                      </a:cubicBezTo>
                      <a:cubicBezTo>
                        <a:pt x="12" y="127"/>
                        <a:pt x="18" y="119"/>
                        <a:pt x="23" y="110"/>
                      </a:cubicBezTo>
                      <a:cubicBezTo>
                        <a:pt x="25" y="106"/>
                        <a:pt x="26" y="101"/>
                        <a:pt x="26" y="97"/>
                      </a:cubicBezTo>
                      <a:cubicBezTo>
                        <a:pt x="26" y="92"/>
                        <a:pt x="25" y="87"/>
                        <a:pt x="23" y="83"/>
                      </a:cubicBezTo>
                      <a:cubicBezTo>
                        <a:pt x="20" y="79"/>
                        <a:pt x="16" y="76"/>
                        <a:pt x="12" y="71"/>
                      </a:cubicBezTo>
                      <a:cubicBezTo>
                        <a:pt x="8" y="67"/>
                        <a:pt x="4" y="61"/>
                        <a:pt x="2" y="55"/>
                      </a:cubicBezTo>
                      <a:cubicBezTo>
                        <a:pt x="0" y="48"/>
                        <a:pt x="0" y="42"/>
                        <a:pt x="1" y="36"/>
                      </a:cubicBezTo>
                      <a:cubicBezTo>
                        <a:pt x="2" y="30"/>
                        <a:pt x="5" y="25"/>
                        <a:pt x="8" y="21"/>
                      </a:cubicBezTo>
                      <a:cubicBezTo>
                        <a:pt x="11" y="17"/>
                        <a:pt x="14" y="14"/>
                        <a:pt x="16" y="11"/>
                      </a:cubicBezTo>
                      <a:cubicBezTo>
                        <a:pt x="19" y="9"/>
                        <a:pt x="20" y="7"/>
                        <a:pt x="21" y="5"/>
                      </a:cubicBezTo>
                      <a:cubicBezTo>
                        <a:pt x="22" y="4"/>
                        <a:pt x="23" y="3"/>
                        <a:pt x="23" y="3"/>
                      </a:cubicBezTo>
                      <a:cubicBezTo>
                        <a:pt x="23" y="2"/>
                        <a:pt x="24" y="1"/>
                        <a:pt x="24" y="1"/>
                      </a:cubicBezTo>
                      <a:cubicBezTo>
                        <a:pt x="24" y="0"/>
                        <a:pt x="25" y="0"/>
                        <a:pt x="25" y="0"/>
                      </a:cubicBezTo>
                      <a:lnTo>
                        <a:pt x="2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4" name="Freeform 54"/>
                <p:cNvSpPr>
                  <a:spLocks noEditPoints="1"/>
                </p:cNvSpPr>
                <p:nvPr/>
              </p:nvSpPr>
              <p:spPr bwMode="auto">
                <a:xfrm>
                  <a:off x="5762" y="8337"/>
                  <a:ext cx="69" cy="63"/>
                </a:xfrm>
                <a:custGeom>
                  <a:avLst/>
                  <a:gdLst>
                    <a:gd name="T0" fmla="*/ 7 w 13"/>
                    <a:gd name="T1" fmla="*/ 0 h 12"/>
                    <a:gd name="T2" fmla="*/ 3 w 13"/>
                    <a:gd name="T3" fmla="*/ 1 h 12"/>
                    <a:gd name="T4" fmla="*/ 1 w 13"/>
                    <a:gd name="T5" fmla="*/ 3 h 12"/>
                    <a:gd name="T6" fmla="*/ 0 w 13"/>
                    <a:gd name="T7" fmla="*/ 4 h 12"/>
                    <a:gd name="T8" fmla="*/ 1 w 13"/>
                    <a:gd name="T9" fmla="*/ 8 h 12"/>
                    <a:gd name="T10" fmla="*/ 5 w 13"/>
                    <a:gd name="T11" fmla="*/ 11 h 12"/>
                    <a:gd name="T12" fmla="*/ 10 w 13"/>
                    <a:gd name="T13" fmla="*/ 11 h 12"/>
                    <a:gd name="T14" fmla="*/ 13 w 13"/>
                    <a:gd name="T15" fmla="*/ 7 h 12"/>
                    <a:gd name="T16" fmla="*/ 13 w 13"/>
                    <a:gd name="T17" fmla="*/ 4 h 12"/>
                    <a:gd name="T18" fmla="*/ 12 w 13"/>
                    <a:gd name="T19" fmla="*/ 2 h 12"/>
                    <a:gd name="T20" fmla="*/ 7 w 13"/>
                    <a:gd name="T21" fmla="*/ 0 h 12"/>
                    <a:gd name="T22" fmla="*/ 7 w 13"/>
                    <a:gd name="T23" fmla="*/ 3 h 12"/>
                    <a:gd name="T24" fmla="*/ 9 w 13"/>
                    <a:gd name="T25" fmla="*/ 6 h 12"/>
                    <a:gd name="T26" fmla="*/ 6 w 13"/>
                    <a:gd name="T27" fmla="*/ 8 h 12"/>
                    <a:gd name="T28" fmla="*/ 4 w 13"/>
                    <a:gd name="T29" fmla="*/ 5 h 12"/>
                    <a:gd name="T30" fmla="*/ 7 w 13"/>
                    <a:gd name="T31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" h="12">
                      <a:moveTo>
                        <a:pt x="7" y="0"/>
                      </a:moveTo>
                      <a:cubicBezTo>
                        <a:pt x="6" y="0"/>
                        <a:pt x="4" y="0"/>
                        <a:pt x="3" y="1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5"/>
                        <a:pt x="0" y="6"/>
                        <a:pt x="1" y="8"/>
                      </a:cubicBezTo>
                      <a:cubicBezTo>
                        <a:pt x="2" y="9"/>
                        <a:pt x="3" y="10"/>
                        <a:pt x="5" y="11"/>
                      </a:cubicBezTo>
                      <a:cubicBezTo>
                        <a:pt x="7" y="11"/>
                        <a:pt x="8" y="12"/>
                        <a:pt x="10" y="11"/>
                      </a:cubicBezTo>
                      <a:cubicBezTo>
                        <a:pt x="11" y="10"/>
                        <a:pt x="13" y="9"/>
                        <a:pt x="13" y="7"/>
                      </a:cubicBezTo>
                      <a:cubicBezTo>
                        <a:pt x="13" y="6"/>
                        <a:pt x="13" y="5"/>
                        <a:pt x="13" y="4"/>
                      </a:cubicBezTo>
                      <a:cubicBezTo>
                        <a:pt x="13" y="3"/>
                        <a:pt x="12" y="2"/>
                        <a:pt x="12" y="2"/>
                      </a:cubicBezTo>
                      <a:cubicBezTo>
                        <a:pt x="11" y="0"/>
                        <a:pt x="9" y="0"/>
                        <a:pt x="7" y="0"/>
                      </a:cubicBezTo>
                      <a:close/>
                      <a:moveTo>
                        <a:pt x="7" y="3"/>
                      </a:moveTo>
                      <a:cubicBezTo>
                        <a:pt x="9" y="3"/>
                        <a:pt x="10" y="5"/>
                        <a:pt x="9" y="6"/>
                      </a:cubicBezTo>
                      <a:cubicBezTo>
                        <a:pt x="9" y="8"/>
                        <a:pt x="8" y="8"/>
                        <a:pt x="6" y="8"/>
                      </a:cubicBezTo>
                      <a:cubicBezTo>
                        <a:pt x="5" y="7"/>
                        <a:pt x="4" y="6"/>
                        <a:pt x="4" y="5"/>
                      </a:cubicBezTo>
                      <a:cubicBezTo>
                        <a:pt x="4" y="4"/>
                        <a:pt x="6" y="3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5" name="Freeform 55"/>
                <p:cNvSpPr/>
                <p:nvPr/>
              </p:nvSpPr>
              <p:spPr bwMode="auto">
                <a:xfrm>
                  <a:off x="5651" y="7402"/>
                  <a:ext cx="161" cy="904"/>
                </a:xfrm>
                <a:custGeom>
                  <a:avLst/>
                  <a:gdLst>
                    <a:gd name="T0" fmla="*/ 7 w 30"/>
                    <a:gd name="T1" fmla="*/ 1 h 170"/>
                    <a:gd name="T2" fmla="*/ 6 w 30"/>
                    <a:gd name="T3" fmla="*/ 3 h 170"/>
                    <a:gd name="T4" fmla="*/ 5 w 30"/>
                    <a:gd name="T5" fmla="*/ 10 h 170"/>
                    <a:gd name="T6" fmla="*/ 4 w 30"/>
                    <a:gd name="T7" fmla="*/ 14 h 170"/>
                    <a:gd name="T8" fmla="*/ 5 w 30"/>
                    <a:gd name="T9" fmla="*/ 20 h 170"/>
                    <a:gd name="T10" fmla="*/ 9 w 30"/>
                    <a:gd name="T11" fmla="*/ 32 h 170"/>
                    <a:gd name="T12" fmla="*/ 27 w 30"/>
                    <a:gd name="T13" fmla="*/ 56 h 170"/>
                    <a:gd name="T14" fmla="*/ 30 w 30"/>
                    <a:gd name="T15" fmla="*/ 71 h 170"/>
                    <a:gd name="T16" fmla="*/ 24 w 30"/>
                    <a:gd name="T17" fmla="*/ 86 h 170"/>
                    <a:gd name="T18" fmla="*/ 12 w 30"/>
                    <a:gd name="T19" fmla="*/ 99 h 170"/>
                    <a:gd name="T20" fmla="*/ 5 w 30"/>
                    <a:gd name="T21" fmla="*/ 116 h 170"/>
                    <a:gd name="T22" fmla="*/ 6 w 30"/>
                    <a:gd name="T23" fmla="*/ 133 h 170"/>
                    <a:gd name="T24" fmla="*/ 14 w 30"/>
                    <a:gd name="T25" fmla="*/ 146 h 170"/>
                    <a:gd name="T26" fmla="*/ 22 w 30"/>
                    <a:gd name="T27" fmla="*/ 155 h 170"/>
                    <a:gd name="T28" fmla="*/ 27 w 30"/>
                    <a:gd name="T29" fmla="*/ 163 h 170"/>
                    <a:gd name="T30" fmla="*/ 28 w 30"/>
                    <a:gd name="T31" fmla="*/ 165 h 170"/>
                    <a:gd name="T32" fmla="*/ 29 w 30"/>
                    <a:gd name="T33" fmla="*/ 168 h 170"/>
                    <a:gd name="T34" fmla="*/ 29 w 30"/>
                    <a:gd name="T35" fmla="*/ 170 h 170"/>
                    <a:gd name="T36" fmla="*/ 26 w 30"/>
                    <a:gd name="T37" fmla="*/ 170 h 170"/>
                    <a:gd name="T38" fmla="*/ 25 w 30"/>
                    <a:gd name="T39" fmla="*/ 169 h 170"/>
                    <a:gd name="T40" fmla="*/ 25 w 30"/>
                    <a:gd name="T41" fmla="*/ 167 h 170"/>
                    <a:gd name="T42" fmla="*/ 24 w 30"/>
                    <a:gd name="T43" fmla="*/ 164 h 170"/>
                    <a:gd name="T44" fmla="*/ 20 w 30"/>
                    <a:gd name="T45" fmla="*/ 158 h 170"/>
                    <a:gd name="T46" fmla="*/ 12 w 30"/>
                    <a:gd name="T47" fmla="*/ 149 h 170"/>
                    <a:gd name="T48" fmla="*/ 3 w 30"/>
                    <a:gd name="T49" fmla="*/ 135 h 170"/>
                    <a:gd name="T50" fmla="*/ 1 w 30"/>
                    <a:gd name="T51" fmla="*/ 116 h 170"/>
                    <a:gd name="T52" fmla="*/ 9 w 30"/>
                    <a:gd name="T53" fmla="*/ 97 h 170"/>
                    <a:gd name="T54" fmla="*/ 21 w 30"/>
                    <a:gd name="T55" fmla="*/ 84 h 170"/>
                    <a:gd name="T56" fmla="*/ 26 w 30"/>
                    <a:gd name="T57" fmla="*/ 71 h 170"/>
                    <a:gd name="T58" fmla="*/ 24 w 30"/>
                    <a:gd name="T59" fmla="*/ 57 h 170"/>
                    <a:gd name="T60" fmla="*/ 6 w 30"/>
                    <a:gd name="T61" fmla="*/ 34 h 170"/>
                    <a:gd name="T62" fmla="*/ 1 w 30"/>
                    <a:gd name="T63" fmla="*/ 20 h 170"/>
                    <a:gd name="T64" fmla="*/ 1 w 30"/>
                    <a:gd name="T65" fmla="*/ 14 h 170"/>
                    <a:gd name="T66" fmla="*/ 1 w 30"/>
                    <a:gd name="T67" fmla="*/ 9 h 170"/>
                    <a:gd name="T68" fmla="*/ 3 w 30"/>
                    <a:gd name="T69" fmla="*/ 2 h 170"/>
                    <a:gd name="T70" fmla="*/ 4 w 30"/>
                    <a:gd name="T71" fmla="*/ 0 h 170"/>
                    <a:gd name="T72" fmla="*/ 7 w 30"/>
                    <a:gd name="T73" fmla="*/ 1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" h="170">
                      <a:moveTo>
                        <a:pt x="7" y="1"/>
                      </a:moveTo>
                      <a:cubicBezTo>
                        <a:pt x="7" y="1"/>
                        <a:pt x="7" y="2"/>
                        <a:pt x="6" y="3"/>
                      </a:cubicBezTo>
                      <a:cubicBezTo>
                        <a:pt x="6" y="5"/>
                        <a:pt x="5" y="7"/>
                        <a:pt x="5" y="10"/>
                      </a:cubicBezTo>
                      <a:cubicBezTo>
                        <a:pt x="4" y="11"/>
                        <a:pt x="4" y="13"/>
                        <a:pt x="4" y="14"/>
                      </a:cubicBezTo>
                      <a:cubicBezTo>
                        <a:pt x="4" y="16"/>
                        <a:pt x="4" y="18"/>
                        <a:pt x="5" y="20"/>
                      </a:cubicBezTo>
                      <a:cubicBezTo>
                        <a:pt x="5" y="24"/>
                        <a:pt x="6" y="28"/>
                        <a:pt x="9" y="32"/>
                      </a:cubicBezTo>
                      <a:cubicBezTo>
                        <a:pt x="13" y="41"/>
                        <a:pt x="23" y="47"/>
                        <a:pt x="27" y="56"/>
                      </a:cubicBezTo>
                      <a:cubicBezTo>
                        <a:pt x="29" y="60"/>
                        <a:pt x="30" y="66"/>
                        <a:pt x="30" y="71"/>
                      </a:cubicBezTo>
                      <a:cubicBezTo>
                        <a:pt x="29" y="77"/>
                        <a:pt x="27" y="82"/>
                        <a:pt x="24" y="86"/>
                      </a:cubicBezTo>
                      <a:cubicBezTo>
                        <a:pt x="20" y="91"/>
                        <a:pt x="16" y="95"/>
                        <a:pt x="12" y="99"/>
                      </a:cubicBezTo>
                      <a:cubicBezTo>
                        <a:pt x="8" y="104"/>
                        <a:pt x="5" y="110"/>
                        <a:pt x="5" y="116"/>
                      </a:cubicBezTo>
                      <a:cubicBezTo>
                        <a:pt x="4" y="122"/>
                        <a:pt x="4" y="128"/>
                        <a:pt x="6" y="133"/>
                      </a:cubicBezTo>
                      <a:cubicBezTo>
                        <a:pt x="8" y="139"/>
                        <a:pt x="11" y="143"/>
                        <a:pt x="14" y="146"/>
                      </a:cubicBezTo>
                      <a:cubicBezTo>
                        <a:pt x="17" y="150"/>
                        <a:pt x="20" y="153"/>
                        <a:pt x="22" y="155"/>
                      </a:cubicBezTo>
                      <a:cubicBezTo>
                        <a:pt x="25" y="158"/>
                        <a:pt x="26" y="160"/>
                        <a:pt x="27" y="163"/>
                      </a:cubicBezTo>
                      <a:cubicBezTo>
                        <a:pt x="28" y="164"/>
                        <a:pt x="28" y="165"/>
                        <a:pt x="28" y="165"/>
                      </a:cubicBezTo>
                      <a:cubicBezTo>
                        <a:pt x="29" y="166"/>
                        <a:pt x="29" y="167"/>
                        <a:pt x="29" y="168"/>
                      </a:cubicBezTo>
                      <a:cubicBezTo>
                        <a:pt x="29" y="169"/>
                        <a:pt x="29" y="170"/>
                        <a:pt x="29" y="170"/>
                      </a:cubicBezTo>
                      <a:cubicBezTo>
                        <a:pt x="26" y="170"/>
                        <a:pt x="26" y="170"/>
                        <a:pt x="26" y="170"/>
                      </a:cubicBezTo>
                      <a:cubicBezTo>
                        <a:pt x="26" y="170"/>
                        <a:pt x="26" y="170"/>
                        <a:pt x="25" y="169"/>
                      </a:cubicBezTo>
                      <a:cubicBezTo>
                        <a:pt x="25" y="168"/>
                        <a:pt x="25" y="167"/>
                        <a:pt x="25" y="167"/>
                      </a:cubicBezTo>
                      <a:cubicBezTo>
                        <a:pt x="25" y="166"/>
                        <a:pt x="24" y="165"/>
                        <a:pt x="24" y="164"/>
                      </a:cubicBezTo>
                      <a:cubicBezTo>
                        <a:pt x="23" y="162"/>
                        <a:pt x="22" y="160"/>
                        <a:pt x="20" y="158"/>
                      </a:cubicBezTo>
                      <a:cubicBezTo>
                        <a:pt x="18" y="155"/>
                        <a:pt x="15" y="152"/>
                        <a:pt x="12" y="149"/>
                      </a:cubicBezTo>
                      <a:cubicBezTo>
                        <a:pt x="8" y="145"/>
                        <a:pt x="5" y="140"/>
                        <a:pt x="3" y="135"/>
                      </a:cubicBezTo>
                      <a:cubicBezTo>
                        <a:pt x="1" y="129"/>
                        <a:pt x="0" y="122"/>
                        <a:pt x="1" y="116"/>
                      </a:cubicBezTo>
                      <a:cubicBezTo>
                        <a:pt x="2" y="109"/>
                        <a:pt x="5" y="102"/>
                        <a:pt x="9" y="97"/>
                      </a:cubicBezTo>
                      <a:cubicBezTo>
                        <a:pt x="13" y="92"/>
                        <a:pt x="18" y="88"/>
                        <a:pt x="21" y="84"/>
                      </a:cubicBezTo>
                      <a:cubicBezTo>
                        <a:pt x="24" y="80"/>
                        <a:pt x="26" y="76"/>
                        <a:pt x="26" y="71"/>
                      </a:cubicBezTo>
                      <a:cubicBezTo>
                        <a:pt x="26" y="66"/>
                        <a:pt x="26" y="61"/>
                        <a:pt x="24" y="57"/>
                      </a:cubicBezTo>
                      <a:cubicBezTo>
                        <a:pt x="20" y="49"/>
                        <a:pt x="11" y="44"/>
                        <a:pt x="6" y="34"/>
                      </a:cubicBezTo>
                      <a:cubicBezTo>
                        <a:pt x="3" y="29"/>
                        <a:pt x="2" y="24"/>
                        <a:pt x="1" y="20"/>
                      </a:cubicBezTo>
                      <a:cubicBezTo>
                        <a:pt x="1" y="18"/>
                        <a:pt x="1" y="16"/>
                        <a:pt x="1" y="14"/>
                      </a:cubicBezTo>
                      <a:cubicBezTo>
                        <a:pt x="1" y="12"/>
                        <a:pt x="1" y="11"/>
                        <a:pt x="1" y="9"/>
                      </a:cubicBezTo>
                      <a:cubicBezTo>
                        <a:pt x="2" y="6"/>
                        <a:pt x="2" y="4"/>
                        <a:pt x="3" y="2"/>
                      </a:cubicBezTo>
                      <a:cubicBezTo>
                        <a:pt x="3" y="1"/>
                        <a:pt x="4" y="0"/>
                        <a:pt x="4" y="0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" name="Freeform 56"/>
                <p:cNvSpPr/>
                <p:nvPr/>
              </p:nvSpPr>
              <p:spPr bwMode="auto">
                <a:xfrm>
                  <a:off x="5726" y="6282"/>
                  <a:ext cx="359" cy="1153"/>
                </a:xfrm>
                <a:custGeom>
                  <a:avLst/>
                  <a:gdLst>
                    <a:gd name="T0" fmla="*/ 68 w 68"/>
                    <a:gd name="T1" fmla="*/ 13 h 217"/>
                    <a:gd name="T2" fmla="*/ 54 w 68"/>
                    <a:gd name="T3" fmla="*/ 6 h 217"/>
                    <a:gd name="T4" fmla="*/ 25 w 68"/>
                    <a:gd name="T5" fmla="*/ 1 h 217"/>
                    <a:gd name="T6" fmla="*/ 21 w 68"/>
                    <a:gd name="T7" fmla="*/ 1 h 217"/>
                    <a:gd name="T8" fmla="*/ 18 w 68"/>
                    <a:gd name="T9" fmla="*/ 2 h 217"/>
                    <a:gd name="T10" fmla="*/ 14 w 68"/>
                    <a:gd name="T11" fmla="*/ 3 h 217"/>
                    <a:gd name="T12" fmla="*/ 10 w 68"/>
                    <a:gd name="T13" fmla="*/ 5 h 217"/>
                    <a:gd name="T14" fmla="*/ 6 w 68"/>
                    <a:gd name="T15" fmla="*/ 6 h 217"/>
                    <a:gd name="T16" fmla="*/ 2 w 68"/>
                    <a:gd name="T17" fmla="*/ 7 h 217"/>
                    <a:gd name="T18" fmla="*/ 0 w 68"/>
                    <a:gd name="T19" fmla="*/ 10 h 217"/>
                    <a:gd name="T20" fmla="*/ 0 w 68"/>
                    <a:gd name="T21" fmla="*/ 11 h 217"/>
                    <a:gd name="T22" fmla="*/ 1 w 68"/>
                    <a:gd name="T23" fmla="*/ 14 h 217"/>
                    <a:gd name="T24" fmla="*/ 5 w 68"/>
                    <a:gd name="T25" fmla="*/ 21 h 217"/>
                    <a:gd name="T26" fmla="*/ 15 w 68"/>
                    <a:gd name="T27" fmla="*/ 37 h 217"/>
                    <a:gd name="T28" fmla="*/ 24 w 68"/>
                    <a:gd name="T29" fmla="*/ 55 h 217"/>
                    <a:gd name="T30" fmla="*/ 25 w 68"/>
                    <a:gd name="T31" fmla="*/ 66 h 217"/>
                    <a:gd name="T32" fmla="*/ 25 w 68"/>
                    <a:gd name="T33" fmla="*/ 71 h 217"/>
                    <a:gd name="T34" fmla="*/ 24 w 68"/>
                    <a:gd name="T35" fmla="*/ 77 h 217"/>
                    <a:gd name="T36" fmla="*/ 13 w 68"/>
                    <a:gd name="T37" fmla="*/ 95 h 217"/>
                    <a:gd name="T38" fmla="*/ 3 w 68"/>
                    <a:gd name="T39" fmla="*/ 107 h 217"/>
                    <a:gd name="T40" fmla="*/ 0 w 68"/>
                    <a:gd name="T41" fmla="*/ 120 h 217"/>
                    <a:gd name="T42" fmla="*/ 3 w 68"/>
                    <a:gd name="T43" fmla="*/ 132 h 217"/>
                    <a:gd name="T44" fmla="*/ 12 w 68"/>
                    <a:gd name="T45" fmla="*/ 142 h 217"/>
                    <a:gd name="T46" fmla="*/ 22 w 68"/>
                    <a:gd name="T47" fmla="*/ 156 h 217"/>
                    <a:gd name="T48" fmla="*/ 25 w 68"/>
                    <a:gd name="T49" fmla="*/ 171 h 217"/>
                    <a:gd name="T50" fmla="*/ 25 w 68"/>
                    <a:gd name="T51" fmla="*/ 179 h 217"/>
                    <a:gd name="T52" fmla="*/ 23 w 68"/>
                    <a:gd name="T53" fmla="*/ 186 h 217"/>
                    <a:gd name="T54" fmla="*/ 17 w 68"/>
                    <a:gd name="T55" fmla="*/ 197 h 217"/>
                    <a:gd name="T56" fmla="*/ 11 w 68"/>
                    <a:gd name="T57" fmla="*/ 204 h 217"/>
                    <a:gd name="T58" fmla="*/ 4 w 68"/>
                    <a:gd name="T59" fmla="*/ 212 h 217"/>
                    <a:gd name="T60" fmla="*/ 2 w 68"/>
                    <a:gd name="T61" fmla="*/ 215 h 217"/>
                    <a:gd name="T62" fmla="*/ 5 w 68"/>
                    <a:gd name="T63" fmla="*/ 217 h 217"/>
                    <a:gd name="T64" fmla="*/ 7 w 68"/>
                    <a:gd name="T65" fmla="*/ 214 h 217"/>
                    <a:gd name="T66" fmla="*/ 13 w 68"/>
                    <a:gd name="T67" fmla="*/ 206 h 217"/>
                    <a:gd name="T68" fmla="*/ 20 w 68"/>
                    <a:gd name="T69" fmla="*/ 199 h 217"/>
                    <a:gd name="T70" fmla="*/ 27 w 68"/>
                    <a:gd name="T71" fmla="*/ 187 h 217"/>
                    <a:gd name="T72" fmla="*/ 28 w 68"/>
                    <a:gd name="T73" fmla="*/ 179 h 217"/>
                    <a:gd name="T74" fmla="*/ 29 w 68"/>
                    <a:gd name="T75" fmla="*/ 171 h 217"/>
                    <a:gd name="T76" fmla="*/ 25 w 68"/>
                    <a:gd name="T77" fmla="*/ 154 h 217"/>
                    <a:gd name="T78" fmla="*/ 15 w 68"/>
                    <a:gd name="T79" fmla="*/ 140 h 217"/>
                    <a:gd name="T80" fmla="*/ 6 w 68"/>
                    <a:gd name="T81" fmla="*/ 130 h 217"/>
                    <a:gd name="T82" fmla="*/ 3 w 68"/>
                    <a:gd name="T83" fmla="*/ 120 h 217"/>
                    <a:gd name="T84" fmla="*/ 6 w 68"/>
                    <a:gd name="T85" fmla="*/ 109 h 217"/>
                    <a:gd name="T86" fmla="*/ 16 w 68"/>
                    <a:gd name="T87" fmla="*/ 97 h 217"/>
                    <a:gd name="T88" fmla="*/ 27 w 68"/>
                    <a:gd name="T89" fmla="*/ 78 h 217"/>
                    <a:gd name="T90" fmla="*/ 29 w 68"/>
                    <a:gd name="T91" fmla="*/ 72 h 217"/>
                    <a:gd name="T92" fmla="*/ 29 w 68"/>
                    <a:gd name="T93" fmla="*/ 66 h 217"/>
                    <a:gd name="T94" fmla="*/ 27 w 68"/>
                    <a:gd name="T95" fmla="*/ 54 h 217"/>
                    <a:gd name="T96" fmla="*/ 18 w 68"/>
                    <a:gd name="T97" fmla="*/ 35 h 217"/>
                    <a:gd name="T98" fmla="*/ 8 w 68"/>
                    <a:gd name="T99" fmla="*/ 19 h 217"/>
                    <a:gd name="T100" fmla="*/ 4 w 68"/>
                    <a:gd name="T101" fmla="*/ 13 h 217"/>
                    <a:gd name="T102" fmla="*/ 4 w 68"/>
                    <a:gd name="T103" fmla="*/ 11 h 217"/>
                    <a:gd name="T104" fmla="*/ 4 w 68"/>
                    <a:gd name="T105" fmla="*/ 11 h 217"/>
                    <a:gd name="T106" fmla="*/ 5 w 68"/>
                    <a:gd name="T107" fmla="*/ 10 h 217"/>
                    <a:gd name="T108" fmla="*/ 7 w 68"/>
                    <a:gd name="T109" fmla="*/ 9 h 217"/>
                    <a:gd name="T110" fmla="*/ 11 w 68"/>
                    <a:gd name="T111" fmla="*/ 8 h 217"/>
                    <a:gd name="T112" fmla="*/ 15 w 68"/>
                    <a:gd name="T113" fmla="*/ 7 h 217"/>
                    <a:gd name="T114" fmla="*/ 18 w 68"/>
                    <a:gd name="T115" fmla="*/ 6 h 217"/>
                    <a:gd name="T116" fmla="*/ 22 w 68"/>
                    <a:gd name="T117" fmla="*/ 5 h 217"/>
                    <a:gd name="T118" fmla="*/ 26 w 68"/>
                    <a:gd name="T119" fmla="*/ 5 h 217"/>
                    <a:gd name="T120" fmla="*/ 53 w 68"/>
                    <a:gd name="T121" fmla="*/ 9 h 217"/>
                    <a:gd name="T122" fmla="*/ 66 w 68"/>
                    <a:gd name="T123" fmla="*/ 16 h 217"/>
                    <a:gd name="T124" fmla="*/ 68 w 68"/>
                    <a:gd name="T125" fmla="*/ 13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8" h="217">
                      <a:moveTo>
                        <a:pt x="68" y="13"/>
                      </a:moveTo>
                      <a:cubicBezTo>
                        <a:pt x="64" y="10"/>
                        <a:pt x="59" y="8"/>
                        <a:pt x="54" y="6"/>
                      </a:cubicBezTo>
                      <a:cubicBezTo>
                        <a:pt x="45" y="2"/>
                        <a:pt x="36" y="0"/>
                        <a:pt x="25" y="1"/>
                      </a:cubicBezTo>
                      <a:cubicBezTo>
                        <a:pt x="24" y="1"/>
                        <a:pt x="23" y="1"/>
                        <a:pt x="21" y="1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2" y="4"/>
                        <a:pt x="11" y="4"/>
                        <a:pt x="10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6"/>
                        <a:pt x="3" y="7"/>
                        <a:pt x="2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0" y="10"/>
                        <a:pt x="0" y="11"/>
                        <a:pt x="0" y="11"/>
                      </a:cubicBezTo>
                      <a:cubicBezTo>
                        <a:pt x="0" y="12"/>
                        <a:pt x="1" y="13"/>
                        <a:pt x="1" y="14"/>
                      </a:cubicBezTo>
                      <a:cubicBezTo>
                        <a:pt x="2" y="16"/>
                        <a:pt x="3" y="19"/>
                        <a:pt x="5" y="21"/>
                      </a:cubicBezTo>
                      <a:cubicBezTo>
                        <a:pt x="8" y="26"/>
                        <a:pt x="11" y="31"/>
                        <a:pt x="15" y="37"/>
                      </a:cubicBezTo>
                      <a:cubicBezTo>
                        <a:pt x="18" y="42"/>
                        <a:pt x="21" y="48"/>
                        <a:pt x="24" y="55"/>
                      </a:cubicBezTo>
                      <a:cubicBezTo>
                        <a:pt x="25" y="58"/>
                        <a:pt x="25" y="62"/>
                        <a:pt x="25" y="66"/>
                      </a:cubicBezTo>
                      <a:cubicBezTo>
                        <a:pt x="25" y="71"/>
                        <a:pt x="25" y="71"/>
                        <a:pt x="25" y="71"/>
                      </a:cubicBezTo>
                      <a:cubicBezTo>
                        <a:pt x="25" y="73"/>
                        <a:pt x="24" y="75"/>
                        <a:pt x="24" y="77"/>
                      </a:cubicBezTo>
                      <a:cubicBezTo>
                        <a:pt x="22" y="84"/>
                        <a:pt x="17" y="90"/>
                        <a:pt x="13" y="95"/>
                      </a:cubicBezTo>
                      <a:cubicBezTo>
                        <a:pt x="9" y="99"/>
                        <a:pt x="5" y="103"/>
                        <a:pt x="3" y="107"/>
                      </a:cubicBezTo>
                      <a:cubicBezTo>
                        <a:pt x="1" y="111"/>
                        <a:pt x="0" y="115"/>
                        <a:pt x="0" y="120"/>
                      </a:cubicBezTo>
                      <a:cubicBezTo>
                        <a:pt x="0" y="124"/>
                        <a:pt x="1" y="128"/>
                        <a:pt x="3" y="132"/>
                      </a:cubicBezTo>
                      <a:cubicBezTo>
                        <a:pt x="5" y="135"/>
                        <a:pt x="8" y="139"/>
                        <a:pt x="12" y="142"/>
                      </a:cubicBezTo>
                      <a:cubicBezTo>
                        <a:pt x="15" y="146"/>
                        <a:pt x="19" y="151"/>
                        <a:pt x="22" y="156"/>
                      </a:cubicBezTo>
                      <a:cubicBezTo>
                        <a:pt x="24" y="161"/>
                        <a:pt x="25" y="166"/>
                        <a:pt x="25" y="171"/>
                      </a:cubicBezTo>
                      <a:cubicBezTo>
                        <a:pt x="25" y="174"/>
                        <a:pt x="25" y="176"/>
                        <a:pt x="25" y="179"/>
                      </a:cubicBezTo>
                      <a:cubicBezTo>
                        <a:pt x="24" y="181"/>
                        <a:pt x="24" y="183"/>
                        <a:pt x="23" y="186"/>
                      </a:cubicBezTo>
                      <a:cubicBezTo>
                        <a:pt x="22" y="190"/>
                        <a:pt x="19" y="194"/>
                        <a:pt x="17" y="197"/>
                      </a:cubicBezTo>
                      <a:cubicBezTo>
                        <a:pt x="15" y="200"/>
                        <a:pt x="13" y="202"/>
                        <a:pt x="11" y="204"/>
                      </a:cubicBezTo>
                      <a:cubicBezTo>
                        <a:pt x="7" y="208"/>
                        <a:pt x="5" y="210"/>
                        <a:pt x="4" y="212"/>
                      </a:cubicBezTo>
                      <a:cubicBezTo>
                        <a:pt x="2" y="214"/>
                        <a:pt x="2" y="215"/>
                        <a:pt x="2" y="215"/>
                      </a:cubicBezTo>
                      <a:cubicBezTo>
                        <a:pt x="5" y="217"/>
                        <a:pt x="5" y="217"/>
                        <a:pt x="5" y="217"/>
                      </a:cubicBezTo>
                      <a:cubicBezTo>
                        <a:pt x="5" y="217"/>
                        <a:pt x="5" y="216"/>
                        <a:pt x="7" y="214"/>
                      </a:cubicBezTo>
                      <a:cubicBezTo>
                        <a:pt x="8" y="213"/>
                        <a:pt x="10" y="210"/>
                        <a:pt x="13" y="206"/>
                      </a:cubicBezTo>
                      <a:cubicBezTo>
                        <a:pt x="15" y="204"/>
                        <a:pt x="17" y="202"/>
                        <a:pt x="20" y="199"/>
                      </a:cubicBezTo>
                      <a:cubicBezTo>
                        <a:pt x="22" y="196"/>
                        <a:pt x="25" y="192"/>
                        <a:pt x="27" y="187"/>
                      </a:cubicBezTo>
                      <a:cubicBezTo>
                        <a:pt x="28" y="184"/>
                        <a:pt x="28" y="182"/>
                        <a:pt x="28" y="179"/>
                      </a:cubicBezTo>
                      <a:cubicBezTo>
                        <a:pt x="29" y="177"/>
                        <a:pt x="29" y="174"/>
                        <a:pt x="29" y="171"/>
                      </a:cubicBezTo>
                      <a:cubicBezTo>
                        <a:pt x="29" y="166"/>
                        <a:pt x="28" y="160"/>
                        <a:pt x="25" y="154"/>
                      </a:cubicBezTo>
                      <a:cubicBezTo>
                        <a:pt x="22" y="148"/>
                        <a:pt x="18" y="144"/>
                        <a:pt x="15" y="140"/>
                      </a:cubicBezTo>
                      <a:cubicBezTo>
                        <a:pt x="11" y="136"/>
                        <a:pt x="8" y="133"/>
                        <a:pt x="6" y="130"/>
                      </a:cubicBezTo>
                      <a:cubicBezTo>
                        <a:pt x="4" y="127"/>
                        <a:pt x="3" y="124"/>
                        <a:pt x="3" y="120"/>
                      </a:cubicBezTo>
                      <a:cubicBezTo>
                        <a:pt x="3" y="115"/>
                        <a:pt x="4" y="112"/>
                        <a:pt x="6" y="109"/>
                      </a:cubicBezTo>
                      <a:cubicBezTo>
                        <a:pt x="8" y="105"/>
                        <a:pt x="11" y="102"/>
                        <a:pt x="16" y="97"/>
                      </a:cubicBezTo>
                      <a:cubicBezTo>
                        <a:pt x="20" y="93"/>
                        <a:pt x="25" y="86"/>
                        <a:pt x="27" y="78"/>
                      </a:cubicBezTo>
                      <a:cubicBezTo>
                        <a:pt x="28" y="76"/>
                        <a:pt x="28" y="74"/>
                        <a:pt x="29" y="7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29" y="61"/>
                        <a:pt x="28" y="57"/>
                        <a:pt x="27" y="54"/>
                      </a:cubicBezTo>
                      <a:cubicBezTo>
                        <a:pt x="25" y="46"/>
                        <a:pt x="21" y="40"/>
                        <a:pt x="18" y="35"/>
                      </a:cubicBezTo>
                      <a:cubicBezTo>
                        <a:pt x="14" y="29"/>
                        <a:pt x="11" y="24"/>
                        <a:pt x="8" y="19"/>
                      </a:cubicBezTo>
                      <a:cubicBezTo>
                        <a:pt x="6" y="17"/>
                        <a:pt x="5" y="15"/>
                        <a:pt x="4" y="13"/>
                      </a:cubicBezTo>
                      <a:cubicBezTo>
                        <a:pt x="4" y="12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3" y="7"/>
                        <a:pt x="15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3" y="5"/>
                        <a:pt x="24" y="5"/>
                        <a:pt x="26" y="5"/>
                      </a:cubicBezTo>
                      <a:cubicBezTo>
                        <a:pt x="35" y="3"/>
                        <a:pt x="44" y="5"/>
                        <a:pt x="53" y="9"/>
                      </a:cubicBezTo>
                      <a:cubicBezTo>
                        <a:pt x="57" y="11"/>
                        <a:pt x="62" y="14"/>
                        <a:pt x="66" y="16"/>
                      </a:cubicBezTo>
                      <a:cubicBezTo>
                        <a:pt x="67" y="15"/>
                        <a:pt x="68" y="14"/>
                        <a:pt x="68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7" name="Freeform 57"/>
                <p:cNvSpPr/>
                <p:nvPr/>
              </p:nvSpPr>
              <p:spPr bwMode="auto">
                <a:xfrm>
                  <a:off x="5651" y="6557"/>
                  <a:ext cx="161" cy="844"/>
                </a:xfrm>
                <a:custGeom>
                  <a:avLst/>
                  <a:gdLst>
                    <a:gd name="T0" fmla="*/ 26 w 30"/>
                    <a:gd name="T1" fmla="*/ 0 h 159"/>
                    <a:gd name="T2" fmla="*/ 27 w 30"/>
                    <a:gd name="T3" fmla="*/ 2 h 159"/>
                    <a:gd name="T4" fmla="*/ 29 w 30"/>
                    <a:gd name="T5" fmla="*/ 7 h 159"/>
                    <a:gd name="T6" fmla="*/ 30 w 30"/>
                    <a:gd name="T7" fmla="*/ 15 h 159"/>
                    <a:gd name="T8" fmla="*/ 27 w 30"/>
                    <a:gd name="T9" fmla="*/ 26 h 159"/>
                    <a:gd name="T10" fmla="*/ 20 w 30"/>
                    <a:gd name="T11" fmla="*/ 36 h 159"/>
                    <a:gd name="T12" fmla="*/ 10 w 30"/>
                    <a:gd name="T13" fmla="*/ 48 h 159"/>
                    <a:gd name="T14" fmla="*/ 4 w 30"/>
                    <a:gd name="T15" fmla="*/ 66 h 159"/>
                    <a:gd name="T16" fmla="*/ 8 w 30"/>
                    <a:gd name="T17" fmla="*/ 84 h 159"/>
                    <a:gd name="T18" fmla="*/ 19 w 30"/>
                    <a:gd name="T19" fmla="*/ 97 h 159"/>
                    <a:gd name="T20" fmla="*/ 28 w 30"/>
                    <a:gd name="T21" fmla="*/ 110 h 159"/>
                    <a:gd name="T22" fmla="*/ 30 w 30"/>
                    <a:gd name="T23" fmla="*/ 125 h 159"/>
                    <a:gd name="T24" fmla="*/ 25 w 30"/>
                    <a:gd name="T25" fmla="*/ 137 h 159"/>
                    <a:gd name="T26" fmla="*/ 18 w 30"/>
                    <a:gd name="T27" fmla="*/ 145 h 159"/>
                    <a:gd name="T28" fmla="*/ 12 w 30"/>
                    <a:gd name="T29" fmla="*/ 152 h 159"/>
                    <a:gd name="T30" fmla="*/ 8 w 30"/>
                    <a:gd name="T31" fmla="*/ 157 h 159"/>
                    <a:gd name="T32" fmla="*/ 7 w 30"/>
                    <a:gd name="T33" fmla="*/ 159 h 159"/>
                    <a:gd name="T34" fmla="*/ 4 w 30"/>
                    <a:gd name="T35" fmla="*/ 158 h 159"/>
                    <a:gd name="T36" fmla="*/ 5 w 30"/>
                    <a:gd name="T37" fmla="*/ 156 h 159"/>
                    <a:gd name="T38" fmla="*/ 9 w 30"/>
                    <a:gd name="T39" fmla="*/ 150 h 159"/>
                    <a:gd name="T40" fmla="*/ 22 w 30"/>
                    <a:gd name="T41" fmla="*/ 135 h 159"/>
                    <a:gd name="T42" fmla="*/ 26 w 30"/>
                    <a:gd name="T43" fmla="*/ 124 h 159"/>
                    <a:gd name="T44" fmla="*/ 25 w 30"/>
                    <a:gd name="T45" fmla="*/ 112 h 159"/>
                    <a:gd name="T46" fmla="*/ 17 w 30"/>
                    <a:gd name="T47" fmla="*/ 100 h 159"/>
                    <a:gd name="T48" fmla="*/ 5 w 30"/>
                    <a:gd name="T49" fmla="*/ 85 h 159"/>
                    <a:gd name="T50" fmla="*/ 1 w 30"/>
                    <a:gd name="T51" fmla="*/ 65 h 159"/>
                    <a:gd name="T52" fmla="*/ 6 w 30"/>
                    <a:gd name="T53" fmla="*/ 47 h 159"/>
                    <a:gd name="T54" fmla="*/ 17 w 30"/>
                    <a:gd name="T55" fmla="*/ 34 h 159"/>
                    <a:gd name="T56" fmla="*/ 24 w 30"/>
                    <a:gd name="T57" fmla="*/ 24 h 159"/>
                    <a:gd name="T58" fmla="*/ 26 w 30"/>
                    <a:gd name="T59" fmla="*/ 15 h 159"/>
                    <a:gd name="T60" fmla="*/ 25 w 30"/>
                    <a:gd name="T61" fmla="*/ 8 h 159"/>
                    <a:gd name="T62" fmla="*/ 24 w 30"/>
                    <a:gd name="T63" fmla="*/ 3 h 159"/>
                    <a:gd name="T64" fmla="*/ 23 w 30"/>
                    <a:gd name="T65" fmla="*/ 1 h 159"/>
                    <a:gd name="T66" fmla="*/ 26 w 30"/>
                    <a:gd name="T67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159">
                      <a:moveTo>
                        <a:pt x="26" y="0"/>
                      </a:moveTo>
                      <a:cubicBezTo>
                        <a:pt x="26" y="0"/>
                        <a:pt x="27" y="0"/>
                        <a:pt x="27" y="2"/>
                      </a:cubicBezTo>
                      <a:cubicBezTo>
                        <a:pt x="28" y="3"/>
                        <a:pt x="28" y="4"/>
                        <a:pt x="29" y="7"/>
                      </a:cubicBezTo>
                      <a:cubicBezTo>
                        <a:pt x="29" y="9"/>
                        <a:pt x="30" y="12"/>
                        <a:pt x="30" y="15"/>
                      </a:cubicBezTo>
                      <a:cubicBezTo>
                        <a:pt x="30" y="18"/>
                        <a:pt x="29" y="22"/>
                        <a:pt x="27" y="26"/>
                      </a:cubicBezTo>
                      <a:cubicBezTo>
                        <a:pt x="26" y="29"/>
                        <a:pt x="23" y="33"/>
                        <a:pt x="20" y="36"/>
                      </a:cubicBezTo>
                      <a:cubicBezTo>
                        <a:pt x="17" y="40"/>
                        <a:pt x="13" y="44"/>
                        <a:pt x="10" y="48"/>
                      </a:cubicBezTo>
                      <a:cubicBezTo>
                        <a:pt x="6" y="53"/>
                        <a:pt x="4" y="59"/>
                        <a:pt x="4" y="66"/>
                      </a:cubicBezTo>
                      <a:cubicBezTo>
                        <a:pt x="4" y="72"/>
                        <a:pt x="5" y="78"/>
                        <a:pt x="8" y="84"/>
                      </a:cubicBezTo>
                      <a:cubicBezTo>
                        <a:pt x="11" y="89"/>
                        <a:pt x="16" y="93"/>
                        <a:pt x="19" y="97"/>
                      </a:cubicBezTo>
                      <a:cubicBezTo>
                        <a:pt x="23" y="102"/>
                        <a:pt x="26" y="106"/>
                        <a:pt x="28" y="110"/>
                      </a:cubicBezTo>
                      <a:cubicBezTo>
                        <a:pt x="30" y="115"/>
                        <a:pt x="30" y="120"/>
                        <a:pt x="30" y="125"/>
                      </a:cubicBezTo>
                      <a:cubicBezTo>
                        <a:pt x="29" y="129"/>
                        <a:pt x="27" y="133"/>
                        <a:pt x="25" y="137"/>
                      </a:cubicBezTo>
                      <a:cubicBezTo>
                        <a:pt x="23" y="140"/>
                        <a:pt x="20" y="143"/>
                        <a:pt x="18" y="145"/>
                      </a:cubicBezTo>
                      <a:cubicBezTo>
                        <a:pt x="16" y="148"/>
                        <a:pt x="13" y="150"/>
                        <a:pt x="12" y="152"/>
                      </a:cubicBezTo>
                      <a:cubicBezTo>
                        <a:pt x="10" y="154"/>
                        <a:pt x="9" y="156"/>
                        <a:pt x="8" y="157"/>
                      </a:cubicBezTo>
                      <a:cubicBezTo>
                        <a:pt x="8" y="159"/>
                        <a:pt x="7" y="159"/>
                        <a:pt x="7" y="159"/>
                      </a:cubicBezTo>
                      <a:cubicBezTo>
                        <a:pt x="4" y="158"/>
                        <a:pt x="4" y="158"/>
                        <a:pt x="4" y="158"/>
                      </a:cubicBezTo>
                      <a:cubicBezTo>
                        <a:pt x="4" y="158"/>
                        <a:pt x="4" y="157"/>
                        <a:pt x="5" y="156"/>
                      </a:cubicBezTo>
                      <a:cubicBezTo>
                        <a:pt x="6" y="154"/>
                        <a:pt x="7" y="152"/>
                        <a:pt x="9" y="150"/>
                      </a:cubicBezTo>
                      <a:cubicBezTo>
                        <a:pt x="12" y="145"/>
                        <a:pt x="18" y="140"/>
                        <a:pt x="22" y="135"/>
                      </a:cubicBezTo>
                      <a:cubicBezTo>
                        <a:pt x="24" y="132"/>
                        <a:pt x="25" y="128"/>
                        <a:pt x="26" y="124"/>
                      </a:cubicBezTo>
                      <a:cubicBezTo>
                        <a:pt x="26" y="120"/>
                        <a:pt x="26" y="116"/>
                        <a:pt x="25" y="112"/>
                      </a:cubicBezTo>
                      <a:cubicBezTo>
                        <a:pt x="23" y="108"/>
                        <a:pt x="21" y="104"/>
                        <a:pt x="17" y="100"/>
                      </a:cubicBezTo>
                      <a:cubicBezTo>
                        <a:pt x="13" y="96"/>
                        <a:pt x="8" y="92"/>
                        <a:pt x="5" y="85"/>
                      </a:cubicBezTo>
                      <a:cubicBezTo>
                        <a:pt x="2" y="79"/>
                        <a:pt x="0" y="72"/>
                        <a:pt x="1" y="65"/>
                      </a:cubicBezTo>
                      <a:cubicBezTo>
                        <a:pt x="1" y="59"/>
                        <a:pt x="3" y="52"/>
                        <a:pt x="6" y="47"/>
                      </a:cubicBezTo>
                      <a:cubicBezTo>
                        <a:pt x="10" y="41"/>
                        <a:pt x="14" y="37"/>
                        <a:pt x="17" y="34"/>
                      </a:cubicBezTo>
                      <a:cubicBezTo>
                        <a:pt x="21" y="30"/>
                        <a:pt x="23" y="27"/>
                        <a:pt x="24" y="24"/>
                      </a:cubicBezTo>
                      <a:cubicBezTo>
                        <a:pt x="25" y="21"/>
                        <a:pt x="26" y="18"/>
                        <a:pt x="26" y="15"/>
                      </a:cubicBezTo>
                      <a:cubicBezTo>
                        <a:pt x="26" y="12"/>
                        <a:pt x="26" y="10"/>
                        <a:pt x="25" y="8"/>
                      </a:cubicBezTo>
                      <a:cubicBezTo>
                        <a:pt x="25" y="6"/>
                        <a:pt x="24" y="4"/>
                        <a:pt x="24" y="3"/>
                      </a:cubicBezTo>
                      <a:cubicBezTo>
                        <a:pt x="23" y="2"/>
                        <a:pt x="23" y="1"/>
                        <a:pt x="23" y="1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8" name="Freeform 58"/>
                <p:cNvSpPr>
                  <a:spLocks noEditPoints="1"/>
                </p:cNvSpPr>
                <p:nvPr/>
              </p:nvSpPr>
              <p:spPr bwMode="auto">
                <a:xfrm>
                  <a:off x="5736" y="6500"/>
                  <a:ext cx="75" cy="73"/>
                </a:xfrm>
                <a:custGeom>
                  <a:avLst/>
                  <a:gdLst>
                    <a:gd name="T0" fmla="*/ 4 w 14"/>
                    <a:gd name="T1" fmla="*/ 2 h 14"/>
                    <a:gd name="T2" fmla="*/ 1 w 14"/>
                    <a:gd name="T3" fmla="*/ 10 h 14"/>
                    <a:gd name="T4" fmla="*/ 10 w 14"/>
                    <a:gd name="T5" fmla="*/ 13 h 14"/>
                    <a:gd name="T6" fmla="*/ 13 w 14"/>
                    <a:gd name="T7" fmla="*/ 4 h 14"/>
                    <a:gd name="T8" fmla="*/ 4 w 14"/>
                    <a:gd name="T9" fmla="*/ 2 h 14"/>
                    <a:gd name="T10" fmla="*/ 6 w 14"/>
                    <a:gd name="T11" fmla="*/ 5 h 14"/>
                    <a:gd name="T12" fmla="*/ 9 w 14"/>
                    <a:gd name="T13" fmla="*/ 6 h 14"/>
                    <a:gd name="T14" fmla="*/ 8 w 14"/>
                    <a:gd name="T15" fmla="*/ 10 h 14"/>
                    <a:gd name="T16" fmla="*/ 4 w 14"/>
                    <a:gd name="T17" fmla="*/ 9 h 14"/>
                    <a:gd name="T18" fmla="*/ 6 w 14"/>
                    <a:gd name="T19" fmla="*/ 5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4">
                      <a:moveTo>
                        <a:pt x="4" y="2"/>
                      </a:moveTo>
                      <a:cubicBezTo>
                        <a:pt x="1" y="4"/>
                        <a:pt x="0" y="8"/>
                        <a:pt x="1" y="10"/>
                      </a:cubicBezTo>
                      <a:cubicBezTo>
                        <a:pt x="3" y="13"/>
                        <a:pt x="6" y="14"/>
                        <a:pt x="10" y="13"/>
                      </a:cubicBezTo>
                      <a:cubicBezTo>
                        <a:pt x="13" y="12"/>
                        <a:pt x="14" y="8"/>
                        <a:pt x="13" y="4"/>
                      </a:cubicBezTo>
                      <a:cubicBezTo>
                        <a:pt x="11" y="1"/>
                        <a:pt x="7" y="0"/>
                        <a:pt x="4" y="2"/>
                      </a:cubicBezTo>
                      <a:close/>
                      <a:moveTo>
                        <a:pt x="6" y="5"/>
                      </a:moveTo>
                      <a:cubicBezTo>
                        <a:pt x="7" y="4"/>
                        <a:pt x="9" y="5"/>
                        <a:pt x="9" y="6"/>
                      </a:cubicBezTo>
                      <a:cubicBezTo>
                        <a:pt x="10" y="7"/>
                        <a:pt x="10" y="9"/>
                        <a:pt x="8" y="10"/>
                      </a:cubicBezTo>
                      <a:cubicBezTo>
                        <a:pt x="7" y="10"/>
                        <a:pt x="5" y="10"/>
                        <a:pt x="4" y="9"/>
                      </a:cubicBezTo>
                      <a:cubicBezTo>
                        <a:pt x="4" y="7"/>
                        <a:pt x="4" y="6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9" name="Freeform 59"/>
                <p:cNvSpPr/>
                <p:nvPr/>
              </p:nvSpPr>
              <p:spPr bwMode="auto">
                <a:xfrm>
                  <a:off x="5651" y="6212"/>
                  <a:ext cx="466" cy="277"/>
                </a:xfrm>
                <a:custGeom>
                  <a:avLst/>
                  <a:gdLst>
                    <a:gd name="T0" fmla="*/ 88 w 88"/>
                    <a:gd name="T1" fmla="*/ 14 h 52"/>
                    <a:gd name="T2" fmla="*/ 69 w 88"/>
                    <a:gd name="T3" fmla="*/ 5 h 52"/>
                    <a:gd name="T4" fmla="*/ 60 w 88"/>
                    <a:gd name="T5" fmla="*/ 2 h 52"/>
                    <a:gd name="T6" fmla="*/ 50 w 88"/>
                    <a:gd name="T7" fmla="*/ 1 h 52"/>
                    <a:gd name="T8" fmla="*/ 31 w 88"/>
                    <a:gd name="T9" fmla="*/ 2 h 52"/>
                    <a:gd name="T10" fmla="*/ 23 w 88"/>
                    <a:gd name="T11" fmla="*/ 4 h 52"/>
                    <a:gd name="T12" fmla="*/ 15 w 88"/>
                    <a:gd name="T13" fmla="*/ 7 h 52"/>
                    <a:gd name="T14" fmla="*/ 6 w 88"/>
                    <a:gd name="T15" fmla="*/ 11 h 52"/>
                    <a:gd name="T16" fmla="*/ 1 w 88"/>
                    <a:gd name="T17" fmla="*/ 21 h 52"/>
                    <a:gd name="T18" fmla="*/ 2 w 88"/>
                    <a:gd name="T19" fmla="*/ 30 h 52"/>
                    <a:gd name="T20" fmla="*/ 5 w 88"/>
                    <a:gd name="T21" fmla="*/ 36 h 52"/>
                    <a:gd name="T22" fmla="*/ 10 w 88"/>
                    <a:gd name="T23" fmla="*/ 45 h 52"/>
                    <a:gd name="T24" fmla="*/ 14 w 88"/>
                    <a:gd name="T25" fmla="*/ 52 h 52"/>
                    <a:gd name="T26" fmla="*/ 18 w 88"/>
                    <a:gd name="T27" fmla="*/ 50 h 52"/>
                    <a:gd name="T28" fmla="*/ 13 w 88"/>
                    <a:gd name="T29" fmla="*/ 43 h 52"/>
                    <a:gd name="T30" fmla="*/ 8 w 88"/>
                    <a:gd name="T31" fmla="*/ 35 h 52"/>
                    <a:gd name="T32" fmla="*/ 5 w 88"/>
                    <a:gd name="T33" fmla="*/ 29 h 52"/>
                    <a:gd name="T34" fmla="*/ 5 w 88"/>
                    <a:gd name="T35" fmla="*/ 21 h 52"/>
                    <a:gd name="T36" fmla="*/ 9 w 88"/>
                    <a:gd name="T37" fmla="*/ 14 h 52"/>
                    <a:gd name="T38" fmla="*/ 16 w 88"/>
                    <a:gd name="T39" fmla="*/ 10 h 52"/>
                    <a:gd name="T40" fmla="*/ 24 w 88"/>
                    <a:gd name="T41" fmla="*/ 7 h 52"/>
                    <a:gd name="T42" fmla="*/ 32 w 88"/>
                    <a:gd name="T43" fmla="*/ 5 h 52"/>
                    <a:gd name="T44" fmla="*/ 68 w 88"/>
                    <a:gd name="T45" fmla="*/ 8 h 52"/>
                    <a:gd name="T46" fmla="*/ 86 w 88"/>
                    <a:gd name="T47" fmla="*/ 17 h 52"/>
                    <a:gd name="T48" fmla="*/ 88 w 88"/>
                    <a:gd name="T49" fmla="*/ 1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8" h="52">
                      <a:moveTo>
                        <a:pt x="88" y="14"/>
                      </a:moveTo>
                      <a:cubicBezTo>
                        <a:pt x="82" y="11"/>
                        <a:pt x="76" y="8"/>
                        <a:pt x="69" y="5"/>
                      </a:cubicBezTo>
                      <a:cubicBezTo>
                        <a:pt x="66" y="4"/>
                        <a:pt x="63" y="3"/>
                        <a:pt x="60" y="2"/>
                      </a:cubicBezTo>
                      <a:cubicBezTo>
                        <a:pt x="57" y="2"/>
                        <a:pt x="53" y="1"/>
                        <a:pt x="50" y="1"/>
                      </a:cubicBezTo>
                      <a:cubicBezTo>
                        <a:pt x="44" y="0"/>
                        <a:pt x="37" y="1"/>
                        <a:pt x="31" y="2"/>
                      </a:cubicBezTo>
                      <a:cubicBezTo>
                        <a:pt x="28" y="3"/>
                        <a:pt x="25" y="3"/>
                        <a:pt x="23" y="4"/>
                      </a:cubicBezTo>
                      <a:cubicBezTo>
                        <a:pt x="20" y="5"/>
                        <a:pt x="17" y="6"/>
                        <a:pt x="15" y="7"/>
                      </a:cubicBezTo>
                      <a:cubicBezTo>
                        <a:pt x="13" y="8"/>
                        <a:pt x="10" y="9"/>
                        <a:pt x="6" y="11"/>
                      </a:cubicBezTo>
                      <a:cubicBezTo>
                        <a:pt x="3" y="14"/>
                        <a:pt x="1" y="17"/>
                        <a:pt x="1" y="21"/>
                      </a:cubicBezTo>
                      <a:cubicBezTo>
                        <a:pt x="0" y="24"/>
                        <a:pt x="1" y="28"/>
                        <a:pt x="2" y="30"/>
                      </a:cubicBezTo>
                      <a:cubicBezTo>
                        <a:pt x="3" y="32"/>
                        <a:pt x="4" y="34"/>
                        <a:pt x="5" y="36"/>
                      </a:cubicBezTo>
                      <a:cubicBezTo>
                        <a:pt x="7" y="40"/>
                        <a:pt x="9" y="43"/>
                        <a:pt x="10" y="45"/>
                      </a:cubicBezTo>
                      <a:cubicBezTo>
                        <a:pt x="13" y="49"/>
                        <a:pt x="14" y="52"/>
                        <a:pt x="14" y="52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8" y="50"/>
                        <a:pt x="16" y="47"/>
                        <a:pt x="13" y="43"/>
                      </a:cubicBezTo>
                      <a:cubicBezTo>
                        <a:pt x="12" y="41"/>
                        <a:pt x="10" y="38"/>
                        <a:pt x="8" y="35"/>
                      </a:cubicBezTo>
                      <a:cubicBezTo>
                        <a:pt x="7" y="33"/>
                        <a:pt x="6" y="31"/>
                        <a:pt x="5" y="29"/>
                      </a:cubicBezTo>
                      <a:cubicBezTo>
                        <a:pt x="5" y="27"/>
                        <a:pt x="4" y="24"/>
                        <a:pt x="5" y="21"/>
                      </a:cubicBezTo>
                      <a:cubicBezTo>
                        <a:pt x="5" y="19"/>
                        <a:pt x="6" y="16"/>
                        <a:pt x="9" y="14"/>
                      </a:cubicBezTo>
                      <a:cubicBezTo>
                        <a:pt x="11" y="12"/>
                        <a:pt x="14" y="11"/>
                        <a:pt x="16" y="10"/>
                      </a:cubicBezTo>
                      <a:cubicBezTo>
                        <a:pt x="19" y="9"/>
                        <a:pt x="21" y="8"/>
                        <a:pt x="24" y="7"/>
                      </a:cubicBezTo>
                      <a:cubicBezTo>
                        <a:pt x="26" y="7"/>
                        <a:pt x="29" y="6"/>
                        <a:pt x="32" y="5"/>
                      </a:cubicBezTo>
                      <a:cubicBezTo>
                        <a:pt x="43" y="3"/>
                        <a:pt x="56" y="4"/>
                        <a:pt x="68" y="8"/>
                      </a:cubicBezTo>
                      <a:cubicBezTo>
                        <a:pt x="74" y="11"/>
                        <a:pt x="80" y="14"/>
                        <a:pt x="86" y="17"/>
                      </a:cubicBezTo>
                      <a:cubicBezTo>
                        <a:pt x="87" y="16"/>
                        <a:pt x="87" y="15"/>
                        <a:pt x="8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0" name="Freeform 60"/>
                <p:cNvSpPr/>
                <p:nvPr/>
              </p:nvSpPr>
              <p:spPr bwMode="auto">
                <a:xfrm>
                  <a:off x="6731" y="6313"/>
                  <a:ext cx="1779" cy="159"/>
                </a:xfrm>
                <a:custGeom>
                  <a:avLst/>
                  <a:gdLst>
                    <a:gd name="T0" fmla="*/ 332 w 336"/>
                    <a:gd name="T1" fmla="*/ 1 h 30"/>
                    <a:gd name="T2" fmla="*/ 327 w 336"/>
                    <a:gd name="T3" fmla="*/ 0 h 30"/>
                    <a:gd name="T4" fmla="*/ 320 w 336"/>
                    <a:gd name="T5" fmla="*/ 1 h 30"/>
                    <a:gd name="T6" fmla="*/ 278 w 336"/>
                    <a:gd name="T7" fmla="*/ 8 h 30"/>
                    <a:gd name="T8" fmla="*/ 250 w 336"/>
                    <a:gd name="T9" fmla="*/ 18 h 30"/>
                    <a:gd name="T10" fmla="*/ 216 w 336"/>
                    <a:gd name="T11" fmla="*/ 25 h 30"/>
                    <a:gd name="T12" fmla="*/ 179 w 336"/>
                    <a:gd name="T13" fmla="*/ 25 h 30"/>
                    <a:gd name="T14" fmla="*/ 142 w 336"/>
                    <a:gd name="T15" fmla="*/ 16 h 30"/>
                    <a:gd name="T16" fmla="*/ 108 w 336"/>
                    <a:gd name="T17" fmla="*/ 4 h 30"/>
                    <a:gd name="T18" fmla="*/ 74 w 336"/>
                    <a:gd name="T19" fmla="*/ 0 h 30"/>
                    <a:gd name="T20" fmla="*/ 42 w 336"/>
                    <a:gd name="T21" fmla="*/ 3 h 30"/>
                    <a:gd name="T22" fmla="*/ 15 w 336"/>
                    <a:gd name="T23" fmla="*/ 11 h 30"/>
                    <a:gd name="T24" fmla="*/ 0 w 336"/>
                    <a:gd name="T25" fmla="*/ 16 h 30"/>
                    <a:gd name="T26" fmla="*/ 1 w 336"/>
                    <a:gd name="T27" fmla="*/ 20 h 30"/>
                    <a:gd name="T28" fmla="*/ 16 w 336"/>
                    <a:gd name="T29" fmla="*/ 14 h 30"/>
                    <a:gd name="T30" fmla="*/ 43 w 336"/>
                    <a:gd name="T31" fmla="*/ 6 h 30"/>
                    <a:gd name="T32" fmla="*/ 74 w 336"/>
                    <a:gd name="T33" fmla="*/ 4 h 30"/>
                    <a:gd name="T34" fmla="*/ 107 w 336"/>
                    <a:gd name="T35" fmla="*/ 8 h 30"/>
                    <a:gd name="T36" fmla="*/ 141 w 336"/>
                    <a:gd name="T37" fmla="*/ 20 h 30"/>
                    <a:gd name="T38" fmla="*/ 159 w 336"/>
                    <a:gd name="T39" fmla="*/ 25 h 30"/>
                    <a:gd name="T40" fmla="*/ 179 w 336"/>
                    <a:gd name="T41" fmla="*/ 29 h 30"/>
                    <a:gd name="T42" fmla="*/ 216 w 336"/>
                    <a:gd name="T43" fmla="*/ 29 h 30"/>
                    <a:gd name="T44" fmla="*/ 251 w 336"/>
                    <a:gd name="T45" fmla="*/ 22 h 30"/>
                    <a:gd name="T46" fmla="*/ 279 w 336"/>
                    <a:gd name="T47" fmla="*/ 11 h 30"/>
                    <a:gd name="T48" fmla="*/ 320 w 336"/>
                    <a:gd name="T49" fmla="*/ 4 h 30"/>
                    <a:gd name="T50" fmla="*/ 327 w 336"/>
                    <a:gd name="T51" fmla="*/ 4 h 30"/>
                    <a:gd name="T52" fmla="*/ 332 w 336"/>
                    <a:gd name="T53" fmla="*/ 4 h 30"/>
                    <a:gd name="T54" fmla="*/ 336 w 336"/>
                    <a:gd name="T55" fmla="*/ 4 h 30"/>
                    <a:gd name="T56" fmla="*/ 336 w 336"/>
                    <a:gd name="T57" fmla="*/ 1 h 30"/>
                    <a:gd name="T58" fmla="*/ 332 w 336"/>
                    <a:gd name="T59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6" h="30">
                      <a:moveTo>
                        <a:pt x="332" y="1"/>
                      </a:moveTo>
                      <a:cubicBezTo>
                        <a:pt x="331" y="0"/>
                        <a:pt x="329" y="0"/>
                        <a:pt x="327" y="0"/>
                      </a:cubicBezTo>
                      <a:cubicBezTo>
                        <a:pt x="325" y="0"/>
                        <a:pt x="322" y="1"/>
                        <a:pt x="320" y="1"/>
                      </a:cubicBezTo>
                      <a:cubicBezTo>
                        <a:pt x="309" y="1"/>
                        <a:pt x="295" y="2"/>
                        <a:pt x="278" y="8"/>
                      </a:cubicBezTo>
                      <a:cubicBezTo>
                        <a:pt x="270" y="11"/>
                        <a:pt x="261" y="15"/>
                        <a:pt x="250" y="18"/>
                      </a:cubicBezTo>
                      <a:cubicBezTo>
                        <a:pt x="240" y="22"/>
                        <a:pt x="228" y="24"/>
                        <a:pt x="216" y="25"/>
                      </a:cubicBezTo>
                      <a:cubicBezTo>
                        <a:pt x="204" y="26"/>
                        <a:pt x="192" y="26"/>
                        <a:pt x="179" y="25"/>
                      </a:cubicBezTo>
                      <a:cubicBezTo>
                        <a:pt x="167" y="24"/>
                        <a:pt x="154" y="21"/>
                        <a:pt x="142" y="16"/>
                      </a:cubicBezTo>
                      <a:cubicBezTo>
                        <a:pt x="130" y="12"/>
                        <a:pt x="119" y="7"/>
                        <a:pt x="108" y="4"/>
                      </a:cubicBezTo>
                      <a:cubicBezTo>
                        <a:pt x="97" y="2"/>
                        <a:pt x="85" y="1"/>
                        <a:pt x="74" y="0"/>
                      </a:cubicBezTo>
                      <a:cubicBezTo>
                        <a:pt x="63" y="0"/>
                        <a:pt x="52" y="1"/>
                        <a:pt x="42" y="3"/>
                      </a:cubicBezTo>
                      <a:cubicBezTo>
                        <a:pt x="32" y="4"/>
                        <a:pt x="23" y="7"/>
                        <a:pt x="15" y="11"/>
                      </a:cubicBezTo>
                      <a:cubicBezTo>
                        <a:pt x="10" y="13"/>
                        <a:pt x="5" y="15"/>
                        <a:pt x="0" y="16"/>
                      </a:cubicBezTo>
                      <a:cubicBezTo>
                        <a:pt x="1" y="18"/>
                        <a:pt x="1" y="19"/>
                        <a:pt x="1" y="20"/>
                      </a:cubicBezTo>
                      <a:cubicBezTo>
                        <a:pt x="6" y="18"/>
                        <a:pt x="11" y="16"/>
                        <a:pt x="16" y="14"/>
                      </a:cubicBezTo>
                      <a:cubicBezTo>
                        <a:pt x="25" y="11"/>
                        <a:pt x="33" y="8"/>
                        <a:pt x="43" y="6"/>
                      </a:cubicBezTo>
                      <a:cubicBezTo>
                        <a:pt x="53" y="5"/>
                        <a:pt x="63" y="4"/>
                        <a:pt x="74" y="4"/>
                      </a:cubicBezTo>
                      <a:cubicBezTo>
                        <a:pt x="85" y="4"/>
                        <a:pt x="96" y="5"/>
                        <a:pt x="107" y="8"/>
                      </a:cubicBezTo>
                      <a:cubicBezTo>
                        <a:pt x="118" y="10"/>
                        <a:pt x="128" y="15"/>
                        <a:pt x="141" y="20"/>
                      </a:cubicBezTo>
                      <a:cubicBezTo>
                        <a:pt x="147" y="22"/>
                        <a:pt x="153" y="24"/>
                        <a:pt x="159" y="25"/>
                      </a:cubicBezTo>
                      <a:cubicBezTo>
                        <a:pt x="166" y="27"/>
                        <a:pt x="172" y="28"/>
                        <a:pt x="179" y="29"/>
                      </a:cubicBezTo>
                      <a:cubicBezTo>
                        <a:pt x="192" y="30"/>
                        <a:pt x="204" y="30"/>
                        <a:pt x="216" y="29"/>
                      </a:cubicBezTo>
                      <a:cubicBezTo>
                        <a:pt x="228" y="28"/>
                        <a:pt x="240" y="26"/>
                        <a:pt x="251" y="22"/>
                      </a:cubicBezTo>
                      <a:cubicBezTo>
                        <a:pt x="262" y="18"/>
                        <a:pt x="271" y="14"/>
                        <a:pt x="279" y="11"/>
                      </a:cubicBezTo>
                      <a:cubicBezTo>
                        <a:pt x="295" y="6"/>
                        <a:pt x="310" y="5"/>
                        <a:pt x="320" y="4"/>
                      </a:cubicBezTo>
                      <a:cubicBezTo>
                        <a:pt x="323" y="4"/>
                        <a:pt x="325" y="4"/>
                        <a:pt x="327" y="4"/>
                      </a:cubicBezTo>
                      <a:cubicBezTo>
                        <a:pt x="329" y="4"/>
                        <a:pt x="330" y="4"/>
                        <a:pt x="332" y="4"/>
                      </a:cubicBezTo>
                      <a:cubicBezTo>
                        <a:pt x="335" y="4"/>
                        <a:pt x="336" y="4"/>
                        <a:pt x="336" y="4"/>
                      </a:cubicBezTo>
                      <a:cubicBezTo>
                        <a:pt x="336" y="1"/>
                        <a:pt x="336" y="1"/>
                        <a:pt x="336" y="1"/>
                      </a:cubicBezTo>
                      <a:cubicBezTo>
                        <a:pt x="336" y="1"/>
                        <a:pt x="335" y="1"/>
                        <a:pt x="3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1" name="Freeform 61"/>
                <p:cNvSpPr/>
                <p:nvPr/>
              </p:nvSpPr>
              <p:spPr bwMode="auto">
                <a:xfrm>
                  <a:off x="6695" y="6244"/>
                  <a:ext cx="751" cy="113"/>
                </a:xfrm>
                <a:custGeom>
                  <a:avLst/>
                  <a:gdLst>
                    <a:gd name="T0" fmla="*/ 135 w 142"/>
                    <a:gd name="T1" fmla="*/ 10 h 21"/>
                    <a:gd name="T2" fmla="*/ 114 w 142"/>
                    <a:gd name="T3" fmla="*/ 4 h 21"/>
                    <a:gd name="T4" fmla="*/ 83 w 142"/>
                    <a:gd name="T5" fmla="*/ 0 h 21"/>
                    <a:gd name="T6" fmla="*/ 48 w 142"/>
                    <a:gd name="T7" fmla="*/ 3 h 21"/>
                    <a:gd name="T8" fmla="*/ 15 w 142"/>
                    <a:gd name="T9" fmla="*/ 13 h 21"/>
                    <a:gd name="T10" fmla="*/ 0 w 142"/>
                    <a:gd name="T11" fmla="*/ 18 h 21"/>
                    <a:gd name="T12" fmla="*/ 3 w 142"/>
                    <a:gd name="T13" fmla="*/ 21 h 21"/>
                    <a:gd name="T14" fmla="*/ 16 w 142"/>
                    <a:gd name="T15" fmla="*/ 16 h 21"/>
                    <a:gd name="T16" fmla="*/ 49 w 142"/>
                    <a:gd name="T17" fmla="*/ 6 h 21"/>
                    <a:gd name="T18" fmla="*/ 83 w 142"/>
                    <a:gd name="T19" fmla="*/ 4 h 21"/>
                    <a:gd name="T20" fmla="*/ 113 w 142"/>
                    <a:gd name="T21" fmla="*/ 7 h 21"/>
                    <a:gd name="T22" fmla="*/ 134 w 142"/>
                    <a:gd name="T23" fmla="*/ 13 h 21"/>
                    <a:gd name="T24" fmla="*/ 141 w 142"/>
                    <a:gd name="T25" fmla="*/ 16 h 21"/>
                    <a:gd name="T26" fmla="*/ 142 w 142"/>
                    <a:gd name="T27" fmla="*/ 13 h 21"/>
                    <a:gd name="T28" fmla="*/ 135 w 142"/>
                    <a:gd name="T29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2" h="21">
                      <a:moveTo>
                        <a:pt x="135" y="10"/>
                      </a:moveTo>
                      <a:cubicBezTo>
                        <a:pt x="130" y="8"/>
                        <a:pt x="123" y="5"/>
                        <a:pt x="114" y="4"/>
                      </a:cubicBezTo>
                      <a:cubicBezTo>
                        <a:pt x="105" y="2"/>
                        <a:pt x="94" y="1"/>
                        <a:pt x="83" y="0"/>
                      </a:cubicBezTo>
                      <a:cubicBezTo>
                        <a:pt x="72" y="0"/>
                        <a:pt x="60" y="1"/>
                        <a:pt x="48" y="3"/>
                      </a:cubicBezTo>
                      <a:cubicBezTo>
                        <a:pt x="36" y="4"/>
                        <a:pt x="25" y="8"/>
                        <a:pt x="15" y="13"/>
                      </a:cubicBezTo>
                      <a:cubicBezTo>
                        <a:pt x="9" y="15"/>
                        <a:pt x="5" y="16"/>
                        <a:pt x="0" y="18"/>
                      </a:cubicBezTo>
                      <a:cubicBezTo>
                        <a:pt x="1" y="19"/>
                        <a:pt x="2" y="20"/>
                        <a:pt x="3" y="21"/>
                      </a:cubicBezTo>
                      <a:cubicBezTo>
                        <a:pt x="7" y="19"/>
                        <a:pt x="11" y="18"/>
                        <a:pt x="16" y="16"/>
                      </a:cubicBezTo>
                      <a:cubicBezTo>
                        <a:pt x="26" y="12"/>
                        <a:pt x="37" y="8"/>
                        <a:pt x="49" y="6"/>
                      </a:cubicBezTo>
                      <a:cubicBezTo>
                        <a:pt x="61" y="4"/>
                        <a:pt x="72" y="4"/>
                        <a:pt x="83" y="4"/>
                      </a:cubicBezTo>
                      <a:cubicBezTo>
                        <a:pt x="94" y="4"/>
                        <a:pt x="105" y="5"/>
                        <a:pt x="113" y="7"/>
                      </a:cubicBezTo>
                      <a:cubicBezTo>
                        <a:pt x="122" y="9"/>
                        <a:pt x="129" y="11"/>
                        <a:pt x="134" y="13"/>
                      </a:cubicBezTo>
                      <a:cubicBezTo>
                        <a:pt x="138" y="15"/>
                        <a:pt x="141" y="16"/>
                        <a:pt x="141" y="16"/>
                      </a:cubicBezTo>
                      <a:cubicBezTo>
                        <a:pt x="142" y="13"/>
                        <a:pt x="142" y="13"/>
                        <a:pt x="142" y="13"/>
                      </a:cubicBezTo>
                      <a:cubicBezTo>
                        <a:pt x="142" y="13"/>
                        <a:pt x="140" y="12"/>
                        <a:pt x="13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2" name="Freeform 62"/>
                <p:cNvSpPr>
                  <a:spLocks noEditPoints="1"/>
                </p:cNvSpPr>
                <p:nvPr/>
              </p:nvSpPr>
              <p:spPr bwMode="auto">
                <a:xfrm>
                  <a:off x="7430" y="6292"/>
                  <a:ext cx="73" cy="81"/>
                </a:xfrm>
                <a:custGeom>
                  <a:avLst/>
                  <a:gdLst>
                    <a:gd name="T0" fmla="*/ 13 w 14"/>
                    <a:gd name="T1" fmla="*/ 10 h 15"/>
                    <a:gd name="T2" fmla="*/ 9 w 14"/>
                    <a:gd name="T3" fmla="*/ 1 h 15"/>
                    <a:gd name="T4" fmla="*/ 1 w 14"/>
                    <a:gd name="T5" fmla="*/ 5 h 15"/>
                    <a:gd name="T6" fmla="*/ 5 w 14"/>
                    <a:gd name="T7" fmla="*/ 13 h 15"/>
                    <a:gd name="T8" fmla="*/ 13 w 14"/>
                    <a:gd name="T9" fmla="*/ 10 h 15"/>
                    <a:gd name="T10" fmla="*/ 10 w 14"/>
                    <a:gd name="T11" fmla="*/ 9 h 15"/>
                    <a:gd name="T12" fmla="*/ 6 w 14"/>
                    <a:gd name="T13" fmla="*/ 10 h 15"/>
                    <a:gd name="T14" fmla="*/ 4 w 14"/>
                    <a:gd name="T15" fmla="*/ 6 h 15"/>
                    <a:gd name="T16" fmla="*/ 8 w 14"/>
                    <a:gd name="T17" fmla="*/ 5 h 15"/>
                    <a:gd name="T18" fmla="*/ 10 w 14"/>
                    <a:gd name="T19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3" y="10"/>
                      </a:moveTo>
                      <a:cubicBezTo>
                        <a:pt x="14" y="6"/>
                        <a:pt x="13" y="3"/>
                        <a:pt x="9" y="1"/>
                      </a:cubicBezTo>
                      <a:cubicBezTo>
                        <a:pt x="6" y="0"/>
                        <a:pt x="2" y="2"/>
                        <a:pt x="1" y="5"/>
                      </a:cubicBezTo>
                      <a:cubicBezTo>
                        <a:pt x="0" y="8"/>
                        <a:pt x="1" y="12"/>
                        <a:pt x="5" y="13"/>
                      </a:cubicBezTo>
                      <a:cubicBezTo>
                        <a:pt x="8" y="15"/>
                        <a:pt x="12" y="13"/>
                        <a:pt x="13" y="10"/>
                      </a:cubicBezTo>
                      <a:close/>
                      <a:moveTo>
                        <a:pt x="10" y="9"/>
                      </a:move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4" y="10"/>
                        <a:pt x="4" y="8"/>
                        <a:pt x="4" y="6"/>
                      </a:cubicBezTo>
                      <a:cubicBezTo>
                        <a:pt x="5" y="5"/>
                        <a:pt x="7" y="4"/>
                        <a:pt x="8" y="5"/>
                      </a:cubicBezTo>
                      <a:cubicBezTo>
                        <a:pt x="9" y="5"/>
                        <a:pt x="10" y="7"/>
                        <a:pt x="1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3" name="Freeform 63"/>
                <p:cNvSpPr/>
                <p:nvPr/>
              </p:nvSpPr>
              <p:spPr bwMode="auto">
                <a:xfrm>
                  <a:off x="7531" y="6244"/>
                  <a:ext cx="979" cy="161"/>
                </a:xfrm>
                <a:custGeom>
                  <a:avLst/>
                  <a:gdLst>
                    <a:gd name="T0" fmla="*/ 185 w 185"/>
                    <a:gd name="T1" fmla="*/ 4 h 30"/>
                    <a:gd name="T2" fmla="*/ 177 w 185"/>
                    <a:gd name="T3" fmla="*/ 4 h 30"/>
                    <a:gd name="T4" fmla="*/ 155 w 185"/>
                    <a:gd name="T5" fmla="*/ 5 h 30"/>
                    <a:gd name="T6" fmla="*/ 125 w 185"/>
                    <a:gd name="T7" fmla="*/ 12 h 30"/>
                    <a:gd name="T8" fmla="*/ 92 w 185"/>
                    <a:gd name="T9" fmla="*/ 24 h 30"/>
                    <a:gd name="T10" fmla="*/ 28 w 185"/>
                    <a:gd name="T11" fmla="*/ 28 h 30"/>
                    <a:gd name="T12" fmla="*/ 7 w 185"/>
                    <a:gd name="T13" fmla="*/ 25 h 30"/>
                    <a:gd name="T14" fmla="*/ 2 w 185"/>
                    <a:gd name="T15" fmla="*/ 23 h 30"/>
                    <a:gd name="T16" fmla="*/ 0 w 185"/>
                    <a:gd name="T17" fmla="*/ 22 h 30"/>
                    <a:gd name="T18" fmla="*/ 1 w 185"/>
                    <a:gd name="T19" fmla="*/ 19 h 30"/>
                    <a:gd name="T20" fmla="*/ 3 w 185"/>
                    <a:gd name="T21" fmla="*/ 20 h 30"/>
                    <a:gd name="T22" fmla="*/ 8 w 185"/>
                    <a:gd name="T23" fmla="*/ 21 h 30"/>
                    <a:gd name="T24" fmla="*/ 29 w 185"/>
                    <a:gd name="T25" fmla="*/ 25 h 30"/>
                    <a:gd name="T26" fmla="*/ 91 w 185"/>
                    <a:gd name="T27" fmla="*/ 20 h 30"/>
                    <a:gd name="T28" fmla="*/ 123 w 185"/>
                    <a:gd name="T29" fmla="*/ 8 h 30"/>
                    <a:gd name="T30" fmla="*/ 154 w 185"/>
                    <a:gd name="T31" fmla="*/ 1 h 30"/>
                    <a:gd name="T32" fmla="*/ 177 w 185"/>
                    <a:gd name="T33" fmla="*/ 0 h 30"/>
                    <a:gd name="T34" fmla="*/ 185 w 185"/>
                    <a:gd name="T35" fmla="*/ 1 h 30"/>
                    <a:gd name="T36" fmla="*/ 185 w 185"/>
                    <a:gd name="T37" fmla="*/ 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5" h="30">
                      <a:moveTo>
                        <a:pt x="185" y="4"/>
                      </a:moveTo>
                      <a:cubicBezTo>
                        <a:pt x="185" y="4"/>
                        <a:pt x="182" y="4"/>
                        <a:pt x="177" y="4"/>
                      </a:cubicBezTo>
                      <a:cubicBezTo>
                        <a:pt x="171" y="4"/>
                        <a:pt x="164" y="4"/>
                        <a:pt x="155" y="5"/>
                      </a:cubicBezTo>
                      <a:cubicBezTo>
                        <a:pt x="146" y="6"/>
                        <a:pt x="135" y="8"/>
                        <a:pt x="125" y="12"/>
                      </a:cubicBezTo>
                      <a:cubicBezTo>
                        <a:pt x="114" y="15"/>
                        <a:pt x="103" y="21"/>
                        <a:pt x="92" y="24"/>
                      </a:cubicBezTo>
                      <a:cubicBezTo>
                        <a:pt x="70" y="30"/>
                        <a:pt x="46" y="30"/>
                        <a:pt x="28" y="28"/>
                      </a:cubicBezTo>
                      <a:cubicBezTo>
                        <a:pt x="19" y="27"/>
                        <a:pt x="12" y="26"/>
                        <a:pt x="7" y="25"/>
                      </a:cubicBezTo>
                      <a:cubicBezTo>
                        <a:pt x="5" y="24"/>
                        <a:pt x="3" y="23"/>
                        <a:pt x="2" y="23"/>
                      </a:cubicBezTo>
                      <a:cubicBezTo>
                        <a:pt x="0" y="23"/>
                        <a:pt x="0" y="22"/>
                        <a:pt x="0" y="22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2" y="19"/>
                        <a:pt x="3" y="20"/>
                      </a:cubicBezTo>
                      <a:cubicBezTo>
                        <a:pt x="4" y="20"/>
                        <a:pt x="6" y="21"/>
                        <a:pt x="8" y="21"/>
                      </a:cubicBezTo>
                      <a:cubicBezTo>
                        <a:pt x="13" y="23"/>
                        <a:pt x="20" y="24"/>
                        <a:pt x="29" y="25"/>
                      </a:cubicBezTo>
                      <a:cubicBezTo>
                        <a:pt x="46" y="26"/>
                        <a:pt x="69" y="27"/>
                        <a:pt x="91" y="20"/>
                      </a:cubicBezTo>
                      <a:cubicBezTo>
                        <a:pt x="102" y="17"/>
                        <a:pt x="112" y="12"/>
                        <a:pt x="123" y="8"/>
                      </a:cubicBezTo>
                      <a:cubicBezTo>
                        <a:pt x="134" y="5"/>
                        <a:pt x="145" y="2"/>
                        <a:pt x="154" y="1"/>
                      </a:cubicBezTo>
                      <a:cubicBezTo>
                        <a:pt x="164" y="0"/>
                        <a:pt x="171" y="0"/>
                        <a:pt x="177" y="0"/>
                      </a:cubicBezTo>
                      <a:cubicBezTo>
                        <a:pt x="182" y="0"/>
                        <a:pt x="185" y="1"/>
                        <a:pt x="185" y="1"/>
                      </a:cubicBezTo>
                      <a:lnTo>
                        <a:pt x="18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4" name="Freeform 64"/>
                <p:cNvSpPr/>
                <p:nvPr/>
              </p:nvSpPr>
              <p:spPr bwMode="auto">
                <a:xfrm>
                  <a:off x="8510" y="6313"/>
                  <a:ext cx="2033" cy="159"/>
                </a:xfrm>
                <a:custGeom>
                  <a:avLst/>
                  <a:gdLst>
                    <a:gd name="T0" fmla="*/ 384 w 384"/>
                    <a:gd name="T1" fmla="*/ 29 h 30"/>
                    <a:gd name="T2" fmla="*/ 380 w 384"/>
                    <a:gd name="T3" fmla="*/ 29 h 30"/>
                    <a:gd name="T4" fmla="*/ 374 w 384"/>
                    <a:gd name="T5" fmla="*/ 30 h 30"/>
                    <a:gd name="T6" fmla="*/ 367 w 384"/>
                    <a:gd name="T7" fmla="*/ 29 h 30"/>
                    <a:gd name="T8" fmla="*/ 357 w 384"/>
                    <a:gd name="T9" fmla="*/ 29 h 30"/>
                    <a:gd name="T10" fmla="*/ 352 w 384"/>
                    <a:gd name="T11" fmla="*/ 28 h 30"/>
                    <a:gd name="T12" fmla="*/ 346 w 384"/>
                    <a:gd name="T13" fmla="*/ 28 h 30"/>
                    <a:gd name="T14" fmla="*/ 320 w 384"/>
                    <a:gd name="T15" fmla="*/ 21 h 30"/>
                    <a:gd name="T16" fmla="*/ 292 w 384"/>
                    <a:gd name="T17" fmla="*/ 11 h 30"/>
                    <a:gd name="T18" fmla="*/ 262 w 384"/>
                    <a:gd name="T19" fmla="*/ 5 h 30"/>
                    <a:gd name="T20" fmla="*/ 228 w 384"/>
                    <a:gd name="T21" fmla="*/ 5 h 30"/>
                    <a:gd name="T22" fmla="*/ 195 w 384"/>
                    <a:gd name="T23" fmla="*/ 13 h 30"/>
                    <a:gd name="T24" fmla="*/ 159 w 384"/>
                    <a:gd name="T25" fmla="*/ 25 h 30"/>
                    <a:gd name="T26" fmla="*/ 122 w 384"/>
                    <a:gd name="T27" fmla="*/ 30 h 30"/>
                    <a:gd name="T28" fmla="*/ 87 w 384"/>
                    <a:gd name="T29" fmla="*/ 27 h 30"/>
                    <a:gd name="T30" fmla="*/ 56 w 384"/>
                    <a:gd name="T31" fmla="*/ 18 h 30"/>
                    <a:gd name="T32" fmla="*/ 33 w 384"/>
                    <a:gd name="T33" fmla="*/ 10 h 30"/>
                    <a:gd name="T34" fmla="*/ 16 w 384"/>
                    <a:gd name="T35" fmla="*/ 6 h 30"/>
                    <a:gd name="T36" fmla="*/ 4 w 384"/>
                    <a:gd name="T37" fmla="*/ 5 h 30"/>
                    <a:gd name="T38" fmla="*/ 0 w 384"/>
                    <a:gd name="T39" fmla="*/ 4 h 30"/>
                    <a:gd name="T40" fmla="*/ 0 w 384"/>
                    <a:gd name="T41" fmla="*/ 1 h 30"/>
                    <a:gd name="T42" fmla="*/ 4 w 384"/>
                    <a:gd name="T43" fmla="*/ 1 h 30"/>
                    <a:gd name="T44" fmla="*/ 16 w 384"/>
                    <a:gd name="T45" fmla="*/ 2 h 30"/>
                    <a:gd name="T46" fmla="*/ 34 w 384"/>
                    <a:gd name="T47" fmla="*/ 6 h 30"/>
                    <a:gd name="T48" fmla="*/ 57 w 384"/>
                    <a:gd name="T49" fmla="*/ 15 h 30"/>
                    <a:gd name="T50" fmla="*/ 87 w 384"/>
                    <a:gd name="T51" fmla="*/ 23 h 30"/>
                    <a:gd name="T52" fmla="*/ 122 w 384"/>
                    <a:gd name="T53" fmla="*/ 26 h 30"/>
                    <a:gd name="T54" fmla="*/ 159 w 384"/>
                    <a:gd name="T55" fmla="*/ 22 h 30"/>
                    <a:gd name="T56" fmla="*/ 194 w 384"/>
                    <a:gd name="T57" fmla="*/ 9 h 30"/>
                    <a:gd name="T58" fmla="*/ 228 w 384"/>
                    <a:gd name="T59" fmla="*/ 1 h 30"/>
                    <a:gd name="T60" fmla="*/ 262 w 384"/>
                    <a:gd name="T61" fmla="*/ 1 h 30"/>
                    <a:gd name="T62" fmla="*/ 293 w 384"/>
                    <a:gd name="T63" fmla="*/ 7 h 30"/>
                    <a:gd name="T64" fmla="*/ 321 w 384"/>
                    <a:gd name="T65" fmla="*/ 18 h 30"/>
                    <a:gd name="T66" fmla="*/ 367 w 384"/>
                    <a:gd name="T67" fmla="*/ 26 h 30"/>
                    <a:gd name="T68" fmla="*/ 374 w 384"/>
                    <a:gd name="T69" fmla="*/ 26 h 30"/>
                    <a:gd name="T70" fmla="*/ 380 w 384"/>
                    <a:gd name="T71" fmla="*/ 26 h 30"/>
                    <a:gd name="T72" fmla="*/ 384 w 384"/>
                    <a:gd name="T73" fmla="*/ 26 h 30"/>
                    <a:gd name="T74" fmla="*/ 384 w 384"/>
                    <a:gd name="T7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" h="30">
                      <a:moveTo>
                        <a:pt x="384" y="29"/>
                      </a:moveTo>
                      <a:cubicBezTo>
                        <a:pt x="384" y="29"/>
                        <a:pt x="383" y="29"/>
                        <a:pt x="380" y="29"/>
                      </a:cubicBezTo>
                      <a:cubicBezTo>
                        <a:pt x="378" y="30"/>
                        <a:pt x="376" y="30"/>
                        <a:pt x="374" y="30"/>
                      </a:cubicBezTo>
                      <a:cubicBezTo>
                        <a:pt x="372" y="30"/>
                        <a:pt x="369" y="29"/>
                        <a:pt x="367" y="29"/>
                      </a:cubicBezTo>
                      <a:cubicBezTo>
                        <a:pt x="364" y="29"/>
                        <a:pt x="361" y="29"/>
                        <a:pt x="357" y="29"/>
                      </a:cubicBezTo>
                      <a:cubicBezTo>
                        <a:pt x="355" y="29"/>
                        <a:pt x="354" y="29"/>
                        <a:pt x="352" y="28"/>
                      </a:cubicBezTo>
                      <a:cubicBezTo>
                        <a:pt x="350" y="28"/>
                        <a:pt x="348" y="28"/>
                        <a:pt x="346" y="28"/>
                      </a:cubicBezTo>
                      <a:cubicBezTo>
                        <a:pt x="338" y="26"/>
                        <a:pt x="329" y="24"/>
                        <a:pt x="320" y="21"/>
                      </a:cubicBezTo>
                      <a:cubicBezTo>
                        <a:pt x="310" y="18"/>
                        <a:pt x="301" y="14"/>
                        <a:pt x="292" y="11"/>
                      </a:cubicBezTo>
                      <a:cubicBezTo>
                        <a:pt x="283" y="7"/>
                        <a:pt x="273" y="6"/>
                        <a:pt x="262" y="5"/>
                      </a:cubicBezTo>
                      <a:cubicBezTo>
                        <a:pt x="251" y="4"/>
                        <a:pt x="240" y="4"/>
                        <a:pt x="228" y="5"/>
                      </a:cubicBezTo>
                      <a:cubicBezTo>
                        <a:pt x="217" y="6"/>
                        <a:pt x="206" y="9"/>
                        <a:pt x="195" y="13"/>
                      </a:cubicBezTo>
                      <a:cubicBezTo>
                        <a:pt x="184" y="17"/>
                        <a:pt x="172" y="22"/>
                        <a:pt x="159" y="25"/>
                      </a:cubicBezTo>
                      <a:cubicBezTo>
                        <a:pt x="147" y="28"/>
                        <a:pt x="134" y="29"/>
                        <a:pt x="122" y="30"/>
                      </a:cubicBezTo>
                      <a:cubicBezTo>
                        <a:pt x="110" y="30"/>
                        <a:pt x="98" y="29"/>
                        <a:pt x="87" y="27"/>
                      </a:cubicBezTo>
                      <a:cubicBezTo>
                        <a:pt x="75" y="25"/>
                        <a:pt x="65" y="22"/>
                        <a:pt x="56" y="18"/>
                      </a:cubicBezTo>
                      <a:cubicBezTo>
                        <a:pt x="47" y="15"/>
                        <a:pt x="40" y="12"/>
                        <a:pt x="33" y="10"/>
                      </a:cubicBezTo>
                      <a:cubicBezTo>
                        <a:pt x="27" y="8"/>
                        <a:pt x="21" y="6"/>
                        <a:pt x="16" y="6"/>
                      </a:cubicBezTo>
                      <a:cubicBezTo>
                        <a:pt x="11" y="5"/>
                        <a:pt x="7" y="5"/>
                        <a:pt x="4" y="5"/>
                      </a:cubicBezTo>
                      <a:cubicBezTo>
                        <a:pt x="2" y="4"/>
                        <a:pt x="0" y="4"/>
                        <a:pt x="0" y="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2" y="1"/>
                        <a:pt x="4" y="1"/>
                      </a:cubicBezTo>
                      <a:cubicBezTo>
                        <a:pt x="7" y="1"/>
                        <a:pt x="11" y="1"/>
                        <a:pt x="16" y="2"/>
                      </a:cubicBezTo>
                      <a:cubicBezTo>
                        <a:pt x="21" y="3"/>
                        <a:pt x="27" y="4"/>
                        <a:pt x="34" y="6"/>
                      </a:cubicBezTo>
                      <a:cubicBezTo>
                        <a:pt x="41" y="8"/>
                        <a:pt x="49" y="11"/>
                        <a:pt x="57" y="15"/>
                      </a:cubicBezTo>
                      <a:cubicBezTo>
                        <a:pt x="66" y="18"/>
                        <a:pt x="76" y="22"/>
                        <a:pt x="87" y="23"/>
                      </a:cubicBezTo>
                      <a:cubicBezTo>
                        <a:pt x="98" y="25"/>
                        <a:pt x="110" y="26"/>
                        <a:pt x="122" y="26"/>
                      </a:cubicBezTo>
                      <a:cubicBezTo>
                        <a:pt x="134" y="26"/>
                        <a:pt x="146" y="25"/>
                        <a:pt x="159" y="22"/>
                      </a:cubicBezTo>
                      <a:cubicBezTo>
                        <a:pt x="171" y="19"/>
                        <a:pt x="183" y="14"/>
                        <a:pt x="194" y="9"/>
                      </a:cubicBezTo>
                      <a:cubicBezTo>
                        <a:pt x="205" y="5"/>
                        <a:pt x="216" y="2"/>
                        <a:pt x="228" y="1"/>
                      </a:cubicBezTo>
                      <a:cubicBezTo>
                        <a:pt x="239" y="0"/>
                        <a:pt x="251" y="0"/>
                        <a:pt x="262" y="1"/>
                      </a:cubicBezTo>
                      <a:cubicBezTo>
                        <a:pt x="273" y="2"/>
                        <a:pt x="284" y="4"/>
                        <a:pt x="293" y="7"/>
                      </a:cubicBezTo>
                      <a:cubicBezTo>
                        <a:pt x="303" y="10"/>
                        <a:pt x="312" y="14"/>
                        <a:pt x="321" y="18"/>
                      </a:cubicBezTo>
                      <a:cubicBezTo>
                        <a:pt x="339" y="24"/>
                        <a:pt x="356" y="25"/>
                        <a:pt x="367" y="26"/>
                      </a:cubicBezTo>
                      <a:cubicBezTo>
                        <a:pt x="369" y="26"/>
                        <a:pt x="372" y="26"/>
                        <a:pt x="374" y="26"/>
                      </a:cubicBezTo>
                      <a:cubicBezTo>
                        <a:pt x="376" y="26"/>
                        <a:pt x="378" y="26"/>
                        <a:pt x="380" y="26"/>
                      </a:cubicBezTo>
                      <a:cubicBezTo>
                        <a:pt x="383" y="26"/>
                        <a:pt x="384" y="26"/>
                        <a:pt x="384" y="26"/>
                      </a:cubicBezTo>
                      <a:lnTo>
                        <a:pt x="384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5" name="Freeform 65"/>
                <p:cNvSpPr/>
                <p:nvPr/>
              </p:nvSpPr>
              <p:spPr bwMode="auto">
                <a:xfrm>
                  <a:off x="8516" y="6250"/>
                  <a:ext cx="947" cy="155"/>
                </a:xfrm>
                <a:custGeom>
                  <a:avLst/>
                  <a:gdLst>
                    <a:gd name="T0" fmla="*/ 179 w 179"/>
                    <a:gd name="T1" fmla="*/ 17 h 29"/>
                    <a:gd name="T2" fmla="*/ 171 w 179"/>
                    <a:gd name="T3" fmla="*/ 20 h 29"/>
                    <a:gd name="T4" fmla="*/ 151 w 179"/>
                    <a:gd name="T5" fmla="*/ 25 h 29"/>
                    <a:gd name="T6" fmla="*/ 122 w 179"/>
                    <a:gd name="T7" fmla="*/ 28 h 29"/>
                    <a:gd name="T8" fmla="*/ 89 w 179"/>
                    <a:gd name="T9" fmla="*/ 26 h 29"/>
                    <a:gd name="T10" fmla="*/ 57 w 179"/>
                    <a:gd name="T11" fmla="*/ 17 h 29"/>
                    <a:gd name="T12" fmla="*/ 29 w 179"/>
                    <a:gd name="T13" fmla="*/ 7 h 29"/>
                    <a:gd name="T14" fmla="*/ 17 w 179"/>
                    <a:gd name="T15" fmla="*/ 5 h 29"/>
                    <a:gd name="T16" fmla="*/ 8 w 179"/>
                    <a:gd name="T17" fmla="*/ 4 h 29"/>
                    <a:gd name="T18" fmla="*/ 2 w 179"/>
                    <a:gd name="T19" fmla="*/ 3 h 29"/>
                    <a:gd name="T20" fmla="*/ 0 w 179"/>
                    <a:gd name="T21" fmla="*/ 3 h 29"/>
                    <a:gd name="T22" fmla="*/ 0 w 179"/>
                    <a:gd name="T23" fmla="*/ 0 h 29"/>
                    <a:gd name="T24" fmla="*/ 2 w 179"/>
                    <a:gd name="T25" fmla="*/ 0 h 29"/>
                    <a:gd name="T26" fmla="*/ 8 w 179"/>
                    <a:gd name="T27" fmla="*/ 0 h 29"/>
                    <a:gd name="T28" fmla="*/ 17 w 179"/>
                    <a:gd name="T29" fmla="*/ 1 h 29"/>
                    <a:gd name="T30" fmla="*/ 30 w 179"/>
                    <a:gd name="T31" fmla="*/ 4 h 29"/>
                    <a:gd name="T32" fmla="*/ 58 w 179"/>
                    <a:gd name="T33" fmla="*/ 13 h 29"/>
                    <a:gd name="T34" fmla="*/ 90 w 179"/>
                    <a:gd name="T35" fmla="*/ 23 h 29"/>
                    <a:gd name="T36" fmla="*/ 122 w 179"/>
                    <a:gd name="T37" fmla="*/ 25 h 29"/>
                    <a:gd name="T38" fmla="*/ 151 w 179"/>
                    <a:gd name="T39" fmla="*/ 22 h 29"/>
                    <a:gd name="T40" fmla="*/ 170 w 179"/>
                    <a:gd name="T41" fmla="*/ 16 h 29"/>
                    <a:gd name="T42" fmla="*/ 177 w 179"/>
                    <a:gd name="T43" fmla="*/ 13 h 29"/>
                    <a:gd name="T44" fmla="*/ 179 w 179"/>
                    <a:gd name="T45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9" h="29">
                      <a:moveTo>
                        <a:pt x="179" y="17"/>
                      </a:moveTo>
                      <a:cubicBezTo>
                        <a:pt x="179" y="17"/>
                        <a:pt x="176" y="18"/>
                        <a:pt x="171" y="20"/>
                      </a:cubicBezTo>
                      <a:cubicBezTo>
                        <a:pt x="167" y="21"/>
                        <a:pt x="160" y="24"/>
                        <a:pt x="151" y="25"/>
                      </a:cubicBezTo>
                      <a:cubicBezTo>
                        <a:pt x="143" y="27"/>
                        <a:pt x="133" y="28"/>
                        <a:pt x="122" y="28"/>
                      </a:cubicBezTo>
                      <a:cubicBezTo>
                        <a:pt x="112" y="29"/>
                        <a:pt x="100" y="28"/>
                        <a:pt x="89" y="26"/>
                      </a:cubicBezTo>
                      <a:cubicBezTo>
                        <a:pt x="78" y="25"/>
                        <a:pt x="67" y="21"/>
                        <a:pt x="57" y="17"/>
                      </a:cubicBezTo>
                      <a:cubicBezTo>
                        <a:pt x="47" y="13"/>
                        <a:pt x="37" y="9"/>
                        <a:pt x="29" y="7"/>
                      </a:cubicBezTo>
                      <a:cubicBezTo>
                        <a:pt x="24" y="6"/>
                        <a:pt x="20" y="5"/>
                        <a:pt x="17" y="5"/>
                      </a:cubicBezTo>
                      <a:cubicBezTo>
                        <a:pt x="13" y="4"/>
                        <a:pt x="10" y="4"/>
                        <a:pt x="8" y="4"/>
                      </a:cubicBezTo>
                      <a:cubicBezTo>
                        <a:pt x="5" y="4"/>
                        <a:pt x="3" y="3"/>
                        <a:pt x="2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" y="0"/>
                        <a:pt x="5" y="0"/>
                        <a:pt x="8" y="0"/>
                      </a:cubicBezTo>
                      <a:cubicBezTo>
                        <a:pt x="11" y="0"/>
                        <a:pt x="14" y="1"/>
                        <a:pt x="17" y="1"/>
                      </a:cubicBezTo>
                      <a:cubicBezTo>
                        <a:pt x="21" y="2"/>
                        <a:pt x="25" y="3"/>
                        <a:pt x="30" y="4"/>
                      </a:cubicBezTo>
                      <a:cubicBezTo>
                        <a:pt x="39" y="6"/>
                        <a:pt x="49" y="9"/>
                        <a:pt x="58" y="13"/>
                      </a:cubicBezTo>
                      <a:cubicBezTo>
                        <a:pt x="68" y="17"/>
                        <a:pt x="79" y="21"/>
                        <a:pt x="90" y="23"/>
                      </a:cubicBezTo>
                      <a:cubicBezTo>
                        <a:pt x="101" y="25"/>
                        <a:pt x="112" y="25"/>
                        <a:pt x="122" y="25"/>
                      </a:cubicBezTo>
                      <a:cubicBezTo>
                        <a:pt x="133" y="25"/>
                        <a:pt x="143" y="23"/>
                        <a:pt x="151" y="22"/>
                      </a:cubicBezTo>
                      <a:cubicBezTo>
                        <a:pt x="159" y="20"/>
                        <a:pt x="165" y="18"/>
                        <a:pt x="170" y="16"/>
                      </a:cubicBezTo>
                      <a:cubicBezTo>
                        <a:pt x="175" y="15"/>
                        <a:pt x="177" y="13"/>
                        <a:pt x="177" y="13"/>
                      </a:cubicBezTo>
                      <a:lnTo>
                        <a:pt x="179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6" name="Freeform 66"/>
                <p:cNvSpPr>
                  <a:spLocks noEditPoints="1"/>
                </p:cNvSpPr>
                <p:nvPr/>
              </p:nvSpPr>
              <p:spPr bwMode="auto">
                <a:xfrm>
                  <a:off x="9442" y="6282"/>
                  <a:ext cx="79" cy="79"/>
                </a:xfrm>
                <a:custGeom>
                  <a:avLst/>
                  <a:gdLst>
                    <a:gd name="T0" fmla="*/ 14 w 15"/>
                    <a:gd name="T1" fmla="*/ 5 h 15"/>
                    <a:gd name="T2" fmla="*/ 5 w 15"/>
                    <a:gd name="T3" fmla="*/ 2 h 15"/>
                    <a:gd name="T4" fmla="*/ 1 w 15"/>
                    <a:gd name="T5" fmla="*/ 10 h 15"/>
                    <a:gd name="T6" fmla="*/ 10 w 15"/>
                    <a:gd name="T7" fmla="*/ 14 h 15"/>
                    <a:gd name="T8" fmla="*/ 14 w 15"/>
                    <a:gd name="T9" fmla="*/ 5 h 15"/>
                    <a:gd name="T10" fmla="*/ 10 w 15"/>
                    <a:gd name="T11" fmla="*/ 7 h 15"/>
                    <a:gd name="T12" fmla="*/ 8 w 15"/>
                    <a:gd name="T13" fmla="*/ 10 h 15"/>
                    <a:gd name="T14" fmla="*/ 5 w 15"/>
                    <a:gd name="T15" fmla="*/ 9 h 15"/>
                    <a:gd name="T16" fmla="*/ 6 w 15"/>
                    <a:gd name="T17" fmla="*/ 5 h 15"/>
                    <a:gd name="T18" fmla="*/ 10 w 15"/>
                    <a:gd name="T1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4" y="5"/>
                      </a:moveTo>
                      <a:cubicBezTo>
                        <a:pt x="12" y="2"/>
                        <a:pt x="8" y="0"/>
                        <a:pt x="5" y="2"/>
                      </a:cubicBezTo>
                      <a:cubicBezTo>
                        <a:pt x="2" y="3"/>
                        <a:pt x="0" y="7"/>
                        <a:pt x="1" y="10"/>
                      </a:cubicBezTo>
                      <a:cubicBezTo>
                        <a:pt x="3" y="13"/>
                        <a:pt x="6" y="15"/>
                        <a:pt x="10" y="14"/>
                      </a:cubicBezTo>
                      <a:cubicBezTo>
                        <a:pt x="13" y="12"/>
                        <a:pt x="15" y="9"/>
                        <a:pt x="14" y="5"/>
                      </a:cubicBezTo>
                      <a:close/>
                      <a:moveTo>
                        <a:pt x="10" y="7"/>
                      </a:moveTo>
                      <a:cubicBezTo>
                        <a:pt x="11" y="8"/>
                        <a:pt x="10" y="10"/>
                        <a:pt x="8" y="10"/>
                      </a:cubicBezTo>
                      <a:cubicBezTo>
                        <a:pt x="7" y="11"/>
                        <a:pt x="5" y="10"/>
                        <a:pt x="5" y="9"/>
                      </a:cubicBezTo>
                      <a:cubicBezTo>
                        <a:pt x="4" y="7"/>
                        <a:pt x="5" y="6"/>
                        <a:pt x="6" y="5"/>
                      </a:cubicBezTo>
                      <a:cubicBezTo>
                        <a:pt x="8" y="5"/>
                        <a:pt x="9" y="5"/>
                        <a:pt x="1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7" name="Freeform 67"/>
                <p:cNvSpPr/>
                <p:nvPr/>
              </p:nvSpPr>
              <p:spPr bwMode="auto">
                <a:xfrm>
                  <a:off x="9543" y="6244"/>
                  <a:ext cx="995" cy="155"/>
                </a:xfrm>
                <a:custGeom>
                  <a:avLst/>
                  <a:gdLst>
                    <a:gd name="T0" fmla="*/ 188 w 188"/>
                    <a:gd name="T1" fmla="*/ 29 h 29"/>
                    <a:gd name="T2" fmla="*/ 180 w 188"/>
                    <a:gd name="T3" fmla="*/ 29 h 29"/>
                    <a:gd name="T4" fmla="*/ 159 w 188"/>
                    <a:gd name="T5" fmla="*/ 28 h 29"/>
                    <a:gd name="T6" fmla="*/ 130 w 188"/>
                    <a:gd name="T7" fmla="*/ 22 h 29"/>
                    <a:gd name="T8" fmla="*/ 97 w 188"/>
                    <a:gd name="T9" fmla="*/ 10 h 29"/>
                    <a:gd name="T10" fmla="*/ 31 w 188"/>
                    <a:gd name="T11" fmla="*/ 5 h 29"/>
                    <a:gd name="T12" fmla="*/ 9 w 188"/>
                    <a:gd name="T13" fmla="*/ 9 h 29"/>
                    <a:gd name="T14" fmla="*/ 3 w 188"/>
                    <a:gd name="T15" fmla="*/ 11 h 29"/>
                    <a:gd name="T16" fmla="*/ 1 w 188"/>
                    <a:gd name="T17" fmla="*/ 11 h 29"/>
                    <a:gd name="T18" fmla="*/ 0 w 188"/>
                    <a:gd name="T19" fmla="*/ 8 h 29"/>
                    <a:gd name="T20" fmla="*/ 2 w 188"/>
                    <a:gd name="T21" fmla="*/ 7 h 29"/>
                    <a:gd name="T22" fmla="*/ 8 w 188"/>
                    <a:gd name="T23" fmla="*/ 5 h 29"/>
                    <a:gd name="T24" fmla="*/ 31 w 188"/>
                    <a:gd name="T25" fmla="*/ 1 h 29"/>
                    <a:gd name="T26" fmla="*/ 62 w 188"/>
                    <a:gd name="T27" fmla="*/ 1 h 29"/>
                    <a:gd name="T28" fmla="*/ 98 w 188"/>
                    <a:gd name="T29" fmla="*/ 6 h 29"/>
                    <a:gd name="T30" fmla="*/ 131 w 188"/>
                    <a:gd name="T31" fmla="*/ 18 h 29"/>
                    <a:gd name="T32" fmla="*/ 159 w 188"/>
                    <a:gd name="T33" fmla="*/ 25 h 29"/>
                    <a:gd name="T34" fmla="*/ 180 w 188"/>
                    <a:gd name="T35" fmla="*/ 26 h 29"/>
                    <a:gd name="T36" fmla="*/ 188 w 188"/>
                    <a:gd name="T37" fmla="*/ 26 h 29"/>
                    <a:gd name="T38" fmla="*/ 188 w 188"/>
                    <a:gd name="T3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8" h="29">
                      <a:moveTo>
                        <a:pt x="188" y="29"/>
                      </a:moveTo>
                      <a:cubicBezTo>
                        <a:pt x="188" y="29"/>
                        <a:pt x="185" y="29"/>
                        <a:pt x="180" y="29"/>
                      </a:cubicBezTo>
                      <a:cubicBezTo>
                        <a:pt x="175" y="29"/>
                        <a:pt x="168" y="29"/>
                        <a:pt x="159" y="28"/>
                      </a:cubicBezTo>
                      <a:cubicBezTo>
                        <a:pt x="150" y="27"/>
                        <a:pt x="140" y="25"/>
                        <a:pt x="130" y="22"/>
                      </a:cubicBezTo>
                      <a:cubicBezTo>
                        <a:pt x="119" y="18"/>
                        <a:pt x="108" y="13"/>
                        <a:pt x="97" y="10"/>
                      </a:cubicBezTo>
                      <a:cubicBezTo>
                        <a:pt x="73" y="3"/>
                        <a:pt x="49" y="3"/>
                        <a:pt x="31" y="5"/>
                      </a:cubicBezTo>
                      <a:cubicBezTo>
                        <a:pt x="22" y="6"/>
                        <a:pt x="14" y="7"/>
                        <a:pt x="9" y="9"/>
                      </a:cubicBezTo>
                      <a:cubicBezTo>
                        <a:pt x="7" y="10"/>
                        <a:pt x="5" y="10"/>
                        <a:pt x="3" y="11"/>
                      </a:cubicBezTo>
                      <a:cubicBezTo>
                        <a:pt x="2" y="11"/>
                        <a:pt x="1" y="11"/>
                        <a:pt x="1" y="1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2" y="7"/>
                      </a:cubicBezTo>
                      <a:cubicBezTo>
                        <a:pt x="4" y="7"/>
                        <a:pt x="6" y="6"/>
                        <a:pt x="8" y="5"/>
                      </a:cubicBezTo>
                      <a:cubicBezTo>
                        <a:pt x="14" y="4"/>
                        <a:pt x="21" y="2"/>
                        <a:pt x="31" y="1"/>
                      </a:cubicBezTo>
                      <a:cubicBezTo>
                        <a:pt x="40" y="0"/>
                        <a:pt x="50" y="0"/>
                        <a:pt x="62" y="1"/>
                      </a:cubicBezTo>
                      <a:cubicBezTo>
                        <a:pt x="73" y="1"/>
                        <a:pt x="86" y="3"/>
                        <a:pt x="98" y="6"/>
                      </a:cubicBezTo>
                      <a:cubicBezTo>
                        <a:pt x="110" y="10"/>
                        <a:pt x="121" y="15"/>
                        <a:pt x="131" y="18"/>
                      </a:cubicBezTo>
                      <a:cubicBezTo>
                        <a:pt x="141" y="22"/>
                        <a:pt x="151" y="24"/>
                        <a:pt x="159" y="25"/>
                      </a:cubicBezTo>
                      <a:cubicBezTo>
                        <a:pt x="168" y="26"/>
                        <a:pt x="175" y="26"/>
                        <a:pt x="180" y="26"/>
                      </a:cubicBezTo>
                      <a:cubicBezTo>
                        <a:pt x="185" y="26"/>
                        <a:pt x="188" y="26"/>
                        <a:pt x="188" y="26"/>
                      </a:cubicBezTo>
                      <a:lnTo>
                        <a:pt x="188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8" name="Freeform 68"/>
                <p:cNvSpPr/>
                <p:nvPr/>
              </p:nvSpPr>
              <p:spPr bwMode="auto">
                <a:xfrm>
                  <a:off x="10543" y="6288"/>
                  <a:ext cx="1995" cy="184"/>
                </a:xfrm>
                <a:custGeom>
                  <a:avLst/>
                  <a:gdLst>
                    <a:gd name="T0" fmla="*/ 375 w 377"/>
                    <a:gd name="T1" fmla="*/ 9 h 35"/>
                    <a:gd name="T2" fmla="*/ 375 w 377"/>
                    <a:gd name="T3" fmla="*/ 9 h 35"/>
                    <a:gd name="T4" fmla="*/ 372 w 377"/>
                    <a:gd name="T5" fmla="*/ 8 h 35"/>
                    <a:gd name="T6" fmla="*/ 361 w 377"/>
                    <a:gd name="T7" fmla="*/ 5 h 35"/>
                    <a:gd name="T8" fmla="*/ 358 w 377"/>
                    <a:gd name="T9" fmla="*/ 4 h 35"/>
                    <a:gd name="T10" fmla="*/ 354 w 377"/>
                    <a:gd name="T11" fmla="*/ 4 h 35"/>
                    <a:gd name="T12" fmla="*/ 350 w 377"/>
                    <a:gd name="T13" fmla="*/ 3 h 35"/>
                    <a:gd name="T14" fmla="*/ 345 w 377"/>
                    <a:gd name="T15" fmla="*/ 3 h 35"/>
                    <a:gd name="T16" fmla="*/ 325 w 377"/>
                    <a:gd name="T17" fmla="*/ 9 h 35"/>
                    <a:gd name="T18" fmla="*/ 298 w 377"/>
                    <a:gd name="T19" fmla="*/ 23 h 35"/>
                    <a:gd name="T20" fmla="*/ 264 w 377"/>
                    <a:gd name="T21" fmla="*/ 33 h 35"/>
                    <a:gd name="T22" fmla="*/ 259 w 377"/>
                    <a:gd name="T23" fmla="*/ 34 h 35"/>
                    <a:gd name="T24" fmla="*/ 254 w 377"/>
                    <a:gd name="T25" fmla="*/ 34 h 35"/>
                    <a:gd name="T26" fmla="*/ 244 w 377"/>
                    <a:gd name="T27" fmla="*/ 35 h 35"/>
                    <a:gd name="T28" fmla="*/ 235 w 377"/>
                    <a:gd name="T29" fmla="*/ 34 h 35"/>
                    <a:gd name="T30" fmla="*/ 226 w 377"/>
                    <a:gd name="T31" fmla="*/ 34 h 35"/>
                    <a:gd name="T32" fmla="*/ 206 w 377"/>
                    <a:gd name="T33" fmla="*/ 30 h 35"/>
                    <a:gd name="T34" fmla="*/ 187 w 377"/>
                    <a:gd name="T35" fmla="*/ 25 h 35"/>
                    <a:gd name="T36" fmla="*/ 154 w 377"/>
                    <a:gd name="T37" fmla="*/ 13 h 35"/>
                    <a:gd name="T38" fmla="*/ 121 w 377"/>
                    <a:gd name="T39" fmla="*/ 9 h 35"/>
                    <a:gd name="T40" fmla="*/ 90 w 377"/>
                    <a:gd name="T41" fmla="*/ 11 h 35"/>
                    <a:gd name="T42" fmla="*/ 63 w 377"/>
                    <a:gd name="T43" fmla="*/ 19 h 35"/>
                    <a:gd name="T44" fmla="*/ 39 w 377"/>
                    <a:gd name="T45" fmla="*/ 28 h 35"/>
                    <a:gd name="T46" fmla="*/ 18 w 377"/>
                    <a:gd name="T47" fmla="*/ 33 h 35"/>
                    <a:gd name="T48" fmla="*/ 5 w 377"/>
                    <a:gd name="T49" fmla="*/ 34 h 35"/>
                    <a:gd name="T50" fmla="*/ 0 w 377"/>
                    <a:gd name="T51" fmla="*/ 34 h 35"/>
                    <a:gd name="T52" fmla="*/ 0 w 377"/>
                    <a:gd name="T53" fmla="*/ 31 h 35"/>
                    <a:gd name="T54" fmla="*/ 5 w 377"/>
                    <a:gd name="T55" fmla="*/ 30 h 35"/>
                    <a:gd name="T56" fmla="*/ 18 w 377"/>
                    <a:gd name="T57" fmla="*/ 29 h 35"/>
                    <a:gd name="T58" fmla="*/ 38 w 377"/>
                    <a:gd name="T59" fmla="*/ 25 h 35"/>
                    <a:gd name="T60" fmla="*/ 62 w 377"/>
                    <a:gd name="T61" fmla="*/ 16 h 35"/>
                    <a:gd name="T62" fmla="*/ 89 w 377"/>
                    <a:gd name="T63" fmla="*/ 8 h 35"/>
                    <a:gd name="T64" fmla="*/ 121 w 377"/>
                    <a:gd name="T65" fmla="*/ 5 h 35"/>
                    <a:gd name="T66" fmla="*/ 155 w 377"/>
                    <a:gd name="T67" fmla="*/ 9 h 35"/>
                    <a:gd name="T68" fmla="*/ 189 w 377"/>
                    <a:gd name="T69" fmla="*/ 21 h 35"/>
                    <a:gd name="T70" fmla="*/ 207 w 377"/>
                    <a:gd name="T71" fmla="*/ 27 h 35"/>
                    <a:gd name="T72" fmla="*/ 226 w 377"/>
                    <a:gd name="T73" fmla="*/ 30 h 35"/>
                    <a:gd name="T74" fmla="*/ 235 w 377"/>
                    <a:gd name="T75" fmla="*/ 31 h 35"/>
                    <a:gd name="T76" fmla="*/ 244 w 377"/>
                    <a:gd name="T77" fmla="*/ 31 h 35"/>
                    <a:gd name="T78" fmla="*/ 254 w 377"/>
                    <a:gd name="T79" fmla="*/ 31 h 35"/>
                    <a:gd name="T80" fmla="*/ 258 w 377"/>
                    <a:gd name="T81" fmla="*/ 30 h 35"/>
                    <a:gd name="T82" fmla="*/ 263 w 377"/>
                    <a:gd name="T83" fmla="*/ 30 h 35"/>
                    <a:gd name="T84" fmla="*/ 297 w 377"/>
                    <a:gd name="T85" fmla="*/ 20 h 35"/>
                    <a:gd name="T86" fmla="*/ 323 w 377"/>
                    <a:gd name="T87" fmla="*/ 6 h 35"/>
                    <a:gd name="T88" fmla="*/ 345 w 377"/>
                    <a:gd name="T89" fmla="*/ 0 h 35"/>
                    <a:gd name="T90" fmla="*/ 350 w 377"/>
                    <a:gd name="T91" fmla="*/ 0 h 35"/>
                    <a:gd name="T92" fmla="*/ 354 w 377"/>
                    <a:gd name="T93" fmla="*/ 0 h 35"/>
                    <a:gd name="T94" fmla="*/ 358 w 377"/>
                    <a:gd name="T95" fmla="*/ 0 h 35"/>
                    <a:gd name="T96" fmla="*/ 362 w 377"/>
                    <a:gd name="T97" fmla="*/ 1 h 35"/>
                    <a:gd name="T98" fmla="*/ 373 w 377"/>
                    <a:gd name="T99" fmla="*/ 5 h 35"/>
                    <a:gd name="T100" fmla="*/ 376 w 377"/>
                    <a:gd name="T101" fmla="*/ 6 h 35"/>
                    <a:gd name="T102" fmla="*/ 377 w 377"/>
                    <a:gd name="T103" fmla="*/ 6 h 35"/>
                    <a:gd name="T104" fmla="*/ 375 w 377"/>
                    <a:gd name="T105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77" h="35">
                      <a:moveTo>
                        <a:pt x="375" y="9"/>
                      </a:moveTo>
                      <a:cubicBezTo>
                        <a:pt x="375" y="9"/>
                        <a:pt x="375" y="9"/>
                        <a:pt x="375" y="9"/>
                      </a:cubicBezTo>
                      <a:cubicBezTo>
                        <a:pt x="374" y="9"/>
                        <a:pt x="373" y="9"/>
                        <a:pt x="372" y="8"/>
                      </a:cubicBezTo>
                      <a:cubicBezTo>
                        <a:pt x="369" y="7"/>
                        <a:pt x="366" y="6"/>
                        <a:pt x="361" y="5"/>
                      </a:cubicBezTo>
                      <a:cubicBezTo>
                        <a:pt x="360" y="5"/>
                        <a:pt x="359" y="4"/>
                        <a:pt x="358" y="4"/>
                      </a:cubicBezTo>
                      <a:cubicBezTo>
                        <a:pt x="356" y="4"/>
                        <a:pt x="355" y="4"/>
                        <a:pt x="354" y="4"/>
                      </a:cubicBezTo>
                      <a:cubicBezTo>
                        <a:pt x="353" y="3"/>
                        <a:pt x="351" y="3"/>
                        <a:pt x="350" y="3"/>
                      </a:cubicBezTo>
                      <a:cubicBezTo>
                        <a:pt x="348" y="3"/>
                        <a:pt x="347" y="3"/>
                        <a:pt x="345" y="3"/>
                      </a:cubicBezTo>
                      <a:cubicBezTo>
                        <a:pt x="339" y="4"/>
                        <a:pt x="332" y="6"/>
                        <a:pt x="325" y="9"/>
                      </a:cubicBezTo>
                      <a:cubicBezTo>
                        <a:pt x="317" y="13"/>
                        <a:pt x="308" y="18"/>
                        <a:pt x="298" y="23"/>
                      </a:cubicBezTo>
                      <a:cubicBezTo>
                        <a:pt x="288" y="28"/>
                        <a:pt x="276" y="32"/>
                        <a:pt x="264" y="33"/>
                      </a:cubicBezTo>
                      <a:cubicBezTo>
                        <a:pt x="259" y="34"/>
                        <a:pt x="259" y="34"/>
                        <a:pt x="259" y="34"/>
                      </a:cubicBezTo>
                      <a:cubicBezTo>
                        <a:pt x="254" y="34"/>
                        <a:pt x="254" y="34"/>
                        <a:pt x="254" y="34"/>
                      </a:cubicBezTo>
                      <a:cubicBezTo>
                        <a:pt x="251" y="34"/>
                        <a:pt x="248" y="35"/>
                        <a:pt x="244" y="35"/>
                      </a:cubicBezTo>
                      <a:cubicBezTo>
                        <a:pt x="241" y="34"/>
                        <a:pt x="238" y="34"/>
                        <a:pt x="235" y="34"/>
                      </a:cubicBezTo>
                      <a:cubicBezTo>
                        <a:pt x="232" y="34"/>
                        <a:pt x="229" y="34"/>
                        <a:pt x="226" y="34"/>
                      </a:cubicBezTo>
                      <a:cubicBezTo>
                        <a:pt x="219" y="33"/>
                        <a:pt x="213" y="32"/>
                        <a:pt x="206" y="30"/>
                      </a:cubicBezTo>
                      <a:cubicBezTo>
                        <a:pt x="200" y="29"/>
                        <a:pt x="193" y="27"/>
                        <a:pt x="187" y="25"/>
                      </a:cubicBezTo>
                      <a:cubicBezTo>
                        <a:pt x="175" y="20"/>
                        <a:pt x="165" y="15"/>
                        <a:pt x="154" y="13"/>
                      </a:cubicBezTo>
                      <a:cubicBezTo>
                        <a:pt x="143" y="10"/>
                        <a:pt x="132" y="9"/>
                        <a:pt x="121" y="9"/>
                      </a:cubicBezTo>
                      <a:cubicBezTo>
                        <a:pt x="110" y="9"/>
                        <a:pt x="99" y="10"/>
                        <a:pt x="90" y="11"/>
                      </a:cubicBezTo>
                      <a:cubicBezTo>
                        <a:pt x="80" y="13"/>
                        <a:pt x="71" y="16"/>
                        <a:pt x="63" y="19"/>
                      </a:cubicBezTo>
                      <a:cubicBezTo>
                        <a:pt x="55" y="22"/>
                        <a:pt x="46" y="26"/>
                        <a:pt x="39" y="28"/>
                      </a:cubicBezTo>
                      <a:cubicBezTo>
                        <a:pt x="31" y="30"/>
                        <a:pt x="24" y="32"/>
                        <a:pt x="18" y="33"/>
                      </a:cubicBezTo>
                      <a:cubicBezTo>
                        <a:pt x="13" y="34"/>
                        <a:pt x="8" y="34"/>
                        <a:pt x="5" y="34"/>
                      </a:cubicBezTo>
                      <a:cubicBezTo>
                        <a:pt x="2" y="34"/>
                        <a:pt x="0" y="34"/>
                        <a:pt x="0" y="34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1"/>
                        <a:pt x="2" y="31"/>
                        <a:pt x="5" y="30"/>
                      </a:cubicBezTo>
                      <a:cubicBezTo>
                        <a:pt x="8" y="30"/>
                        <a:pt x="12" y="30"/>
                        <a:pt x="18" y="29"/>
                      </a:cubicBezTo>
                      <a:cubicBezTo>
                        <a:pt x="23" y="28"/>
                        <a:pt x="30" y="27"/>
                        <a:pt x="38" y="25"/>
                      </a:cubicBezTo>
                      <a:cubicBezTo>
                        <a:pt x="45" y="22"/>
                        <a:pt x="53" y="19"/>
                        <a:pt x="62" y="16"/>
                      </a:cubicBezTo>
                      <a:cubicBezTo>
                        <a:pt x="70" y="12"/>
                        <a:pt x="79" y="9"/>
                        <a:pt x="89" y="8"/>
                      </a:cubicBezTo>
                      <a:cubicBezTo>
                        <a:pt x="99" y="6"/>
                        <a:pt x="110" y="5"/>
                        <a:pt x="121" y="5"/>
                      </a:cubicBezTo>
                      <a:cubicBezTo>
                        <a:pt x="132" y="5"/>
                        <a:pt x="144" y="7"/>
                        <a:pt x="155" y="9"/>
                      </a:cubicBezTo>
                      <a:cubicBezTo>
                        <a:pt x="166" y="12"/>
                        <a:pt x="177" y="17"/>
                        <a:pt x="189" y="21"/>
                      </a:cubicBezTo>
                      <a:cubicBezTo>
                        <a:pt x="194" y="23"/>
                        <a:pt x="201" y="25"/>
                        <a:pt x="207" y="27"/>
                      </a:cubicBezTo>
                      <a:cubicBezTo>
                        <a:pt x="213" y="28"/>
                        <a:pt x="220" y="29"/>
                        <a:pt x="226" y="30"/>
                      </a:cubicBezTo>
                      <a:cubicBezTo>
                        <a:pt x="229" y="30"/>
                        <a:pt x="232" y="31"/>
                        <a:pt x="235" y="31"/>
                      </a:cubicBezTo>
                      <a:cubicBezTo>
                        <a:pt x="238" y="31"/>
                        <a:pt x="241" y="31"/>
                        <a:pt x="244" y="31"/>
                      </a:cubicBezTo>
                      <a:cubicBezTo>
                        <a:pt x="248" y="31"/>
                        <a:pt x="251" y="31"/>
                        <a:pt x="254" y="31"/>
                      </a:cubicBezTo>
                      <a:cubicBezTo>
                        <a:pt x="258" y="30"/>
                        <a:pt x="258" y="30"/>
                        <a:pt x="258" y="30"/>
                      </a:cubicBezTo>
                      <a:cubicBezTo>
                        <a:pt x="263" y="30"/>
                        <a:pt x="263" y="30"/>
                        <a:pt x="263" y="30"/>
                      </a:cubicBezTo>
                      <a:cubicBezTo>
                        <a:pt x="275" y="28"/>
                        <a:pt x="287" y="24"/>
                        <a:pt x="297" y="20"/>
                      </a:cubicBezTo>
                      <a:cubicBezTo>
                        <a:pt x="307" y="15"/>
                        <a:pt x="315" y="10"/>
                        <a:pt x="323" y="6"/>
                      </a:cubicBezTo>
                      <a:cubicBezTo>
                        <a:pt x="331" y="2"/>
                        <a:pt x="338" y="0"/>
                        <a:pt x="345" y="0"/>
                      </a:cubicBezTo>
                      <a:cubicBezTo>
                        <a:pt x="347" y="0"/>
                        <a:pt x="348" y="0"/>
                        <a:pt x="350" y="0"/>
                      </a:cubicBezTo>
                      <a:cubicBezTo>
                        <a:pt x="351" y="0"/>
                        <a:pt x="353" y="0"/>
                        <a:pt x="354" y="0"/>
                      </a:cubicBezTo>
                      <a:cubicBezTo>
                        <a:pt x="356" y="0"/>
                        <a:pt x="357" y="0"/>
                        <a:pt x="358" y="0"/>
                      </a:cubicBezTo>
                      <a:cubicBezTo>
                        <a:pt x="360" y="1"/>
                        <a:pt x="361" y="1"/>
                        <a:pt x="362" y="1"/>
                      </a:cubicBezTo>
                      <a:cubicBezTo>
                        <a:pt x="367" y="2"/>
                        <a:pt x="371" y="4"/>
                        <a:pt x="373" y="5"/>
                      </a:cubicBezTo>
                      <a:cubicBezTo>
                        <a:pt x="374" y="5"/>
                        <a:pt x="375" y="6"/>
                        <a:pt x="376" y="6"/>
                      </a:cubicBezTo>
                      <a:cubicBezTo>
                        <a:pt x="377" y="6"/>
                        <a:pt x="377" y="6"/>
                        <a:pt x="377" y="6"/>
                      </a:cubicBezTo>
                      <a:lnTo>
                        <a:pt x="375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9" name="Freeform 69"/>
                <p:cNvSpPr/>
                <p:nvPr/>
              </p:nvSpPr>
              <p:spPr bwMode="auto">
                <a:xfrm>
                  <a:off x="10543" y="6244"/>
                  <a:ext cx="963" cy="155"/>
                </a:xfrm>
                <a:custGeom>
                  <a:avLst/>
                  <a:gdLst>
                    <a:gd name="T0" fmla="*/ 181 w 182"/>
                    <a:gd name="T1" fmla="*/ 16 h 29"/>
                    <a:gd name="T2" fmla="*/ 173 w 182"/>
                    <a:gd name="T3" fmla="*/ 13 h 29"/>
                    <a:gd name="T4" fmla="*/ 153 w 182"/>
                    <a:gd name="T5" fmla="*/ 7 h 29"/>
                    <a:gd name="T6" fmla="*/ 123 w 182"/>
                    <a:gd name="T7" fmla="*/ 4 h 29"/>
                    <a:gd name="T8" fmla="*/ 89 w 182"/>
                    <a:gd name="T9" fmla="*/ 6 h 29"/>
                    <a:gd name="T10" fmla="*/ 56 w 182"/>
                    <a:gd name="T11" fmla="*/ 16 h 29"/>
                    <a:gd name="T12" fmla="*/ 28 w 182"/>
                    <a:gd name="T13" fmla="*/ 26 h 29"/>
                    <a:gd name="T14" fmla="*/ 17 w 182"/>
                    <a:gd name="T15" fmla="*/ 28 h 29"/>
                    <a:gd name="T16" fmla="*/ 8 w 182"/>
                    <a:gd name="T17" fmla="*/ 29 h 29"/>
                    <a:gd name="T18" fmla="*/ 2 w 182"/>
                    <a:gd name="T19" fmla="*/ 29 h 29"/>
                    <a:gd name="T20" fmla="*/ 0 w 182"/>
                    <a:gd name="T21" fmla="*/ 29 h 29"/>
                    <a:gd name="T22" fmla="*/ 0 w 182"/>
                    <a:gd name="T23" fmla="*/ 26 h 29"/>
                    <a:gd name="T24" fmla="*/ 2 w 182"/>
                    <a:gd name="T25" fmla="*/ 26 h 29"/>
                    <a:gd name="T26" fmla="*/ 7 w 182"/>
                    <a:gd name="T27" fmla="*/ 25 h 29"/>
                    <a:gd name="T28" fmla="*/ 16 w 182"/>
                    <a:gd name="T29" fmla="*/ 24 h 29"/>
                    <a:gd name="T30" fmla="*/ 27 w 182"/>
                    <a:gd name="T31" fmla="*/ 22 h 29"/>
                    <a:gd name="T32" fmla="*/ 54 w 182"/>
                    <a:gd name="T33" fmla="*/ 13 h 29"/>
                    <a:gd name="T34" fmla="*/ 88 w 182"/>
                    <a:gd name="T35" fmla="*/ 3 h 29"/>
                    <a:gd name="T36" fmla="*/ 123 w 182"/>
                    <a:gd name="T37" fmla="*/ 0 h 29"/>
                    <a:gd name="T38" fmla="*/ 154 w 182"/>
                    <a:gd name="T39" fmla="*/ 4 h 29"/>
                    <a:gd name="T40" fmla="*/ 175 w 182"/>
                    <a:gd name="T41" fmla="*/ 10 h 29"/>
                    <a:gd name="T42" fmla="*/ 182 w 182"/>
                    <a:gd name="T43" fmla="*/ 13 h 29"/>
                    <a:gd name="T44" fmla="*/ 181 w 182"/>
                    <a:gd name="T45" fmla="*/ 1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2" h="29">
                      <a:moveTo>
                        <a:pt x="181" y="16"/>
                      </a:moveTo>
                      <a:cubicBezTo>
                        <a:pt x="181" y="16"/>
                        <a:pt x="178" y="15"/>
                        <a:pt x="173" y="13"/>
                      </a:cubicBezTo>
                      <a:cubicBezTo>
                        <a:pt x="169" y="11"/>
                        <a:pt x="162" y="9"/>
                        <a:pt x="153" y="7"/>
                      </a:cubicBezTo>
                      <a:cubicBezTo>
                        <a:pt x="144" y="5"/>
                        <a:pt x="134" y="4"/>
                        <a:pt x="123" y="4"/>
                      </a:cubicBezTo>
                      <a:cubicBezTo>
                        <a:pt x="112" y="4"/>
                        <a:pt x="100" y="4"/>
                        <a:pt x="89" y="6"/>
                      </a:cubicBezTo>
                      <a:cubicBezTo>
                        <a:pt x="77" y="8"/>
                        <a:pt x="66" y="12"/>
                        <a:pt x="56" y="16"/>
                      </a:cubicBezTo>
                      <a:cubicBezTo>
                        <a:pt x="45" y="20"/>
                        <a:pt x="36" y="24"/>
                        <a:pt x="28" y="26"/>
                      </a:cubicBezTo>
                      <a:cubicBezTo>
                        <a:pt x="24" y="26"/>
                        <a:pt x="20" y="27"/>
                        <a:pt x="17" y="28"/>
                      </a:cubicBezTo>
                      <a:cubicBezTo>
                        <a:pt x="13" y="28"/>
                        <a:pt x="10" y="29"/>
                        <a:pt x="8" y="29"/>
                      </a:cubicBezTo>
                      <a:cubicBezTo>
                        <a:pt x="5" y="29"/>
                        <a:pt x="3" y="29"/>
                        <a:pt x="2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6"/>
                        <a:pt x="2" y="26"/>
                      </a:cubicBezTo>
                      <a:cubicBezTo>
                        <a:pt x="3" y="25"/>
                        <a:pt x="5" y="25"/>
                        <a:pt x="7" y="25"/>
                      </a:cubicBezTo>
                      <a:cubicBezTo>
                        <a:pt x="10" y="25"/>
                        <a:pt x="13" y="25"/>
                        <a:pt x="16" y="24"/>
                      </a:cubicBezTo>
                      <a:cubicBezTo>
                        <a:pt x="19" y="24"/>
                        <a:pt x="23" y="23"/>
                        <a:pt x="27" y="22"/>
                      </a:cubicBezTo>
                      <a:cubicBezTo>
                        <a:pt x="35" y="20"/>
                        <a:pt x="44" y="17"/>
                        <a:pt x="54" y="13"/>
                      </a:cubicBezTo>
                      <a:cubicBezTo>
                        <a:pt x="64" y="9"/>
                        <a:pt x="76" y="5"/>
                        <a:pt x="88" y="3"/>
                      </a:cubicBezTo>
                      <a:cubicBezTo>
                        <a:pt x="100" y="1"/>
                        <a:pt x="112" y="0"/>
                        <a:pt x="123" y="0"/>
                      </a:cubicBezTo>
                      <a:cubicBezTo>
                        <a:pt x="134" y="1"/>
                        <a:pt x="145" y="2"/>
                        <a:pt x="154" y="4"/>
                      </a:cubicBezTo>
                      <a:cubicBezTo>
                        <a:pt x="163" y="5"/>
                        <a:pt x="170" y="8"/>
                        <a:pt x="175" y="10"/>
                      </a:cubicBezTo>
                      <a:cubicBezTo>
                        <a:pt x="180" y="11"/>
                        <a:pt x="182" y="13"/>
                        <a:pt x="182" y="13"/>
                      </a:cubicBezTo>
                      <a:lnTo>
                        <a:pt x="181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0" name="Freeform 70"/>
                <p:cNvSpPr>
                  <a:spLocks noEditPoints="1"/>
                </p:cNvSpPr>
                <p:nvPr/>
              </p:nvSpPr>
              <p:spPr bwMode="auto">
                <a:xfrm>
                  <a:off x="11485" y="6292"/>
                  <a:ext cx="79" cy="81"/>
                </a:xfrm>
                <a:custGeom>
                  <a:avLst/>
                  <a:gdLst>
                    <a:gd name="T0" fmla="*/ 14 w 15"/>
                    <a:gd name="T1" fmla="*/ 10 h 15"/>
                    <a:gd name="T2" fmla="*/ 10 w 15"/>
                    <a:gd name="T3" fmla="*/ 1 h 15"/>
                    <a:gd name="T4" fmla="*/ 2 w 15"/>
                    <a:gd name="T5" fmla="*/ 5 h 15"/>
                    <a:gd name="T6" fmla="*/ 5 w 15"/>
                    <a:gd name="T7" fmla="*/ 13 h 15"/>
                    <a:gd name="T8" fmla="*/ 14 w 15"/>
                    <a:gd name="T9" fmla="*/ 10 h 15"/>
                    <a:gd name="T10" fmla="*/ 10 w 15"/>
                    <a:gd name="T11" fmla="*/ 8 h 15"/>
                    <a:gd name="T12" fmla="*/ 7 w 15"/>
                    <a:gd name="T13" fmla="*/ 10 h 15"/>
                    <a:gd name="T14" fmla="*/ 5 w 15"/>
                    <a:gd name="T15" fmla="*/ 6 h 15"/>
                    <a:gd name="T16" fmla="*/ 9 w 15"/>
                    <a:gd name="T17" fmla="*/ 5 h 15"/>
                    <a:gd name="T18" fmla="*/ 10 w 15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4" y="10"/>
                      </a:moveTo>
                      <a:cubicBezTo>
                        <a:pt x="15" y="6"/>
                        <a:pt x="13" y="3"/>
                        <a:pt x="10" y="1"/>
                      </a:cubicBezTo>
                      <a:cubicBezTo>
                        <a:pt x="7" y="0"/>
                        <a:pt x="3" y="2"/>
                        <a:pt x="2" y="5"/>
                      </a:cubicBezTo>
                      <a:cubicBezTo>
                        <a:pt x="0" y="8"/>
                        <a:pt x="2" y="12"/>
                        <a:pt x="5" y="13"/>
                      </a:cubicBezTo>
                      <a:cubicBezTo>
                        <a:pt x="9" y="15"/>
                        <a:pt x="12" y="13"/>
                        <a:pt x="14" y="10"/>
                      </a:cubicBezTo>
                      <a:close/>
                      <a:moveTo>
                        <a:pt x="10" y="8"/>
                      </a:moveTo>
                      <a:cubicBezTo>
                        <a:pt x="10" y="10"/>
                        <a:pt x="8" y="11"/>
                        <a:pt x="7" y="10"/>
                      </a:cubicBezTo>
                      <a:cubicBezTo>
                        <a:pt x="5" y="9"/>
                        <a:pt x="5" y="8"/>
                        <a:pt x="5" y="6"/>
                      </a:cubicBezTo>
                      <a:cubicBezTo>
                        <a:pt x="6" y="5"/>
                        <a:pt x="7" y="4"/>
                        <a:pt x="9" y="5"/>
                      </a:cubicBezTo>
                      <a:cubicBezTo>
                        <a:pt x="10" y="5"/>
                        <a:pt x="11" y="7"/>
                        <a:pt x="1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1" name="Freeform 71"/>
                <p:cNvSpPr/>
                <p:nvPr/>
              </p:nvSpPr>
              <p:spPr bwMode="auto">
                <a:xfrm>
                  <a:off x="11586" y="6212"/>
                  <a:ext cx="979" cy="192"/>
                </a:xfrm>
                <a:custGeom>
                  <a:avLst/>
                  <a:gdLst>
                    <a:gd name="T0" fmla="*/ 183 w 185"/>
                    <a:gd name="T1" fmla="*/ 11 h 36"/>
                    <a:gd name="T2" fmla="*/ 175 w 185"/>
                    <a:gd name="T3" fmla="*/ 8 h 36"/>
                    <a:gd name="T4" fmla="*/ 166 w 185"/>
                    <a:gd name="T5" fmla="*/ 6 h 36"/>
                    <a:gd name="T6" fmla="*/ 153 w 185"/>
                    <a:gd name="T7" fmla="*/ 4 h 36"/>
                    <a:gd name="T8" fmla="*/ 123 w 185"/>
                    <a:gd name="T9" fmla="*/ 11 h 36"/>
                    <a:gd name="T10" fmla="*/ 92 w 185"/>
                    <a:gd name="T11" fmla="*/ 27 h 36"/>
                    <a:gd name="T12" fmla="*/ 59 w 185"/>
                    <a:gd name="T13" fmla="*/ 35 h 36"/>
                    <a:gd name="T14" fmla="*/ 29 w 185"/>
                    <a:gd name="T15" fmla="*/ 34 h 36"/>
                    <a:gd name="T16" fmla="*/ 8 w 185"/>
                    <a:gd name="T17" fmla="*/ 31 h 36"/>
                    <a:gd name="T18" fmla="*/ 2 w 185"/>
                    <a:gd name="T19" fmla="*/ 29 h 36"/>
                    <a:gd name="T20" fmla="*/ 0 w 185"/>
                    <a:gd name="T21" fmla="*/ 28 h 36"/>
                    <a:gd name="T22" fmla="*/ 2 w 185"/>
                    <a:gd name="T23" fmla="*/ 25 h 36"/>
                    <a:gd name="T24" fmla="*/ 4 w 185"/>
                    <a:gd name="T25" fmla="*/ 25 h 36"/>
                    <a:gd name="T26" fmla="*/ 9 w 185"/>
                    <a:gd name="T27" fmla="*/ 27 h 36"/>
                    <a:gd name="T28" fmla="*/ 29 w 185"/>
                    <a:gd name="T29" fmla="*/ 31 h 36"/>
                    <a:gd name="T30" fmla="*/ 58 w 185"/>
                    <a:gd name="T31" fmla="*/ 31 h 36"/>
                    <a:gd name="T32" fmla="*/ 90 w 185"/>
                    <a:gd name="T33" fmla="*/ 23 h 36"/>
                    <a:gd name="T34" fmla="*/ 121 w 185"/>
                    <a:gd name="T35" fmla="*/ 8 h 36"/>
                    <a:gd name="T36" fmla="*/ 129 w 185"/>
                    <a:gd name="T37" fmla="*/ 4 h 36"/>
                    <a:gd name="T38" fmla="*/ 138 w 185"/>
                    <a:gd name="T39" fmla="*/ 2 h 36"/>
                    <a:gd name="T40" fmla="*/ 146 w 185"/>
                    <a:gd name="T41" fmla="*/ 1 h 36"/>
                    <a:gd name="T42" fmla="*/ 154 w 185"/>
                    <a:gd name="T43" fmla="*/ 0 h 36"/>
                    <a:gd name="T44" fmla="*/ 167 w 185"/>
                    <a:gd name="T45" fmla="*/ 2 h 36"/>
                    <a:gd name="T46" fmla="*/ 176 w 185"/>
                    <a:gd name="T47" fmla="*/ 5 h 36"/>
                    <a:gd name="T48" fmla="*/ 185 w 185"/>
                    <a:gd name="T49" fmla="*/ 8 h 36"/>
                    <a:gd name="T50" fmla="*/ 183 w 185"/>
                    <a:gd name="T51" fmla="*/ 1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5" h="36">
                      <a:moveTo>
                        <a:pt x="183" y="11"/>
                      </a:moveTo>
                      <a:cubicBezTo>
                        <a:pt x="183" y="11"/>
                        <a:pt x="180" y="10"/>
                        <a:pt x="175" y="8"/>
                      </a:cubicBezTo>
                      <a:cubicBezTo>
                        <a:pt x="173" y="7"/>
                        <a:pt x="170" y="7"/>
                        <a:pt x="166" y="6"/>
                      </a:cubicBezTo>
                      <a:cubicBezTo>
                        <a:pt x="162" y="5"/>
                        <a:pt x="158" y="5"/>
                        <a:pt x="153" y="4"/>
                      </a:cubicBezTo>
                      <a:cubicBezTo>
                        <a:pt x="144" y="4"/>
                        <a:pt x="133" y="6"/>
                        <a:pt x="123" y="11"/>
                      </a:cubicBezTo>
                      <a:cubicBezTo>
                        <a:pt x="113" y="16"/>
                        <a:pt x="102" y="22"/>
                        <a:pt x="92" y="27"/>
                      </a:cubicBezTo>
                      <a:cubicBezTo>
                        <a:pt x="81" y="31"/>
                        <a:pt x="70" y="34"/>
                        <a:pt x="59" y="35"/>
                      </a:cubicBezTo>
                      <a:cubicBezTo>
                        <a:pt x="48" y="36"/>
                        <a:pt x="38" y="35"/>
                        <a:pt x="29" y="34"/>
                      </a:cubicBezTo>
                      <a:cubicBezTo>
                        <a:pt x="20" y="33"/>
                        <a:pt x="13" y="32"/>
                        <a:pt x="8" y="31"/>
                      </a:cubicBezTo>
                      <a:cubicBezTo>
                        <a:pt x="6" y="30"/>
                        <a:pt x="4" y="29"/>
                        <a:pt x="2" y="29"/>
                      </a:cubicBezTo>
                      <a:cubicBezTo>
                        <a:pt x="1" y="28"/>
                        <a:pt x="0" y="28"/>
                        <a:pt x="0" y="28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4" y="25"/>
                      </a:cubicBezTo>
                      <a:cubicBezTo>
                        <a:pt x="5" y="26"/>
                        <a:pt x="7" y="26"/>
                        <a:pt x="9" y="27"/>
                      </a:cubicBezTo>
                      <a:cubicBezTo>
                        <a:pt x="14" y="28"/>
                        <a:pt x="21" y="30"/>
                        <a:pt x="29" y="31"/>
                      </a:cubicBezTo>
                      <a:cubicBezTo>
                        <a:pt x="38" y="32"/>
                        <a:pt x="48" y="32"/>
                        <a:pt x="58" y="31"/>
                      </a:cubicBezTo>
                      <a:cubicBezTo>
                        <a:pt x="69" y="30"/>
                        <a:pt x="80" y="28"/>
                        <a:pt x="90" y="23"/>
                      </a:cubicBezTo>
                      <a:cubicBezTo>
                        <a:pt x="101" y="19"/>
                        <a:pt x="111" y="13"/>
                        <a:pt x="121" y="8"/>
                      </a:cubicBezTo>
                      <a:cubicBezTo>
                        <a:pt x="124" y="7"/>
                        <a:pt x="127" y="5"/>
                        <a:pt x="129" y="4"/>
                      </a:cubicBezTo>
                      <a:cubicBezTo>
                        <a:pt x="132" y="4"/>
                        <a:pt x="135" y="3"/>
                        <a:pt x="138" y="2"/>
                      </a:cubicBezTo>
                      <a:cubicBezTo>
                        <a:pt x="140" y="2"/>
                        <a:pt x="143" y="1"/>
                        <a:pt x="146" y="1"/>
                      </a:cubicBezTo>
                      <a:cubicBezTo>
                        <a:pt x="148" y="1"/>
                        <a:pt x="151" y="1"/>
                        <a:pt x="154" y="0"/>
                      </a:cubicBezTo>
                      <a:cubicBezTo>
                        <a:pt x="158" y="1"/>
                        <a:pt x="163" y="1"/>
                        <a:pt x="167" y="2"/>
                      </a:cubicBezTo>
                      <a:cubicBezTo>
                        <a:pt x="171" y="3"/>
                        <a:pt x="174" y="4"/>
                        <a:pt x="176" y="5"/>
                      </a:cubicBezTo>
                      <a:cubicBezTo>
                        <a:pt x="182" y="7"/>
                        <a:pt x="185" y="8"/>
                        <a:pt x="185" y="8"/>
                      </a:cubicBezTo>
                      <a:lnTo>
                        <a:pt x="183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2" name="Freeform 72"/>
                <p:cNvSpPr/>
                <p:nvPr/>
              </p:nvSpPr>
              <p:spPr bwMode="auto">
                <a:xfrm>
                  <a:off x="12400" y="6319"/>
                  <a:ext cx="155" cy="1790"/>
                </a:xfrm>
                <a:custGeom>
                  <a:avLst/>
                  <a:gdLst>
                    <a:gd name="T0" fmla="*/ 24 w 29"/>
                    <a:gd name="T1" fmla="*/ 332 h 337"/>
                    <a:gd name="T2" fmla="*/ 25 w 29"/>
                    <a:gd name="T3" fmla="*/ 324 h 337"/>
                    <a:gd name="T4" fmla="*/ 25 w 29"/>
                    <a:gd name="T5" fmla="*/ 319 h 337"/>
                    <a:gd name="T6" fmla="*/ 21 w 29"/>
                    <a:gd name="T7" fmla="*/ 312 h 337"/>
                    <a:gd name="T8" fmla="*/ 4 w 29"/>
                    <a:gd name="T9" fmla="*/ 290 h 337"/>
                    <a:gd name="T10" fmla="*/ 5 w 29"/>
                    <a:gd name="T11" fmla="*/ 252 h 337"/>
                    <a:gd name="T12" fmla="*/ 24 w 29"/>
                    <a:gd name="T13" fmla="*/ 227 h 337"/>
                    <a:gd name="T14" fmla="*/ 20 w 29"/>
                    <a:gd name="T15" fmla="*/ 204 h 337"/>
                    <a:gd name="T16" fmla="*/ 2 w 29"/>
                    <a:gd name="T17" fmla="*/ 178 h 337"/>
                    <a:gd name="T18" fmla="*/ 0 w 29"/>
                    <a:gd name="T19" fmla="*/ 166 h 337"/>
                    <a:gd name="T20" fmla="*/ 1 w 29"/>
                    <a:gd name="T21" fmla="*/ 154 h 337"/>
                    <a:gd name="T22" fmla="*/ 6 w 29"/>
                    <a:gd name="T23" fmla="*/ 143 h 337"/>
                    <a:gd name="T24" fmla="*/ 19 w 29"/>
                    <a:gd name="T25" fmla="*/ 128 h 337"/>
                    <a:gd name="T26" fmla="*/ 24 w 29"/>
                    <a:gd name="T27" fmla="*/ 105 h 337"/>
                    <a:gd name="T28" fmla="*/ 6 w 29"/>
                    <a:gd name="T29" fmla="*/ 80 h 337"/>
                    <a:gd name="T30" fmla="*/ 0 w 29"/>
                    <a:gd name="T31" fmla="*/ 56 h 337"/>
                    <a:gd name="T32" fmla="*/ 3 w 29"/>
                    <a:gd name="T33" fmla="*/ 42 h 337"/>
                    <a:gd name="T34" fmla="*/ 25 w 29"/>
                    <a:gd name="T35" fmla="*/ 4 h 337"/>
                    <a:gd name="T36" fmla="*/ 25 w 29"/>
                    <a:gd name="T37" fmla="*/ 4 h 337"/>
                    <a:gd name="T38" fmla="*/ 26 w 29"/>
                    <a:gd name="T39" fmla="*/ 0 h 337"/>
                    <a:gd name="T40" fmla="*/ 28 w 29"/>
                    <a:gd name="T41" fmla="*/ 1 h 337"/>
                    <a:gd name="T42" fmla="*/ 29 w 29"/>
                    <a:gd name="T43" fmla="*/ 4 h 337"/>
                    <a:gd name="T44" fmla="*/ 20 w 29"/>
                    <a:gd name="T45" fmla="*/ 21 h 337"/>
                    <a:gd name="T46" fmla="*/ 4 w 29"/>
                    <a:gd name="T47" fmla="*/ 61 h 337"/>
                    <a:gd name="T48" fmla="*/ 20 w 29"/>
                    <a:gd name="T49" fmla="*/ 92 h 337"/>
                    <a:gd name="T50" fmla="*/ 28 w 29"/>
                    <a:gd name="T51" fmla="*/ 118 h 337"/>
                    <a:gd name="T52" fmla="*/ 9 w 29"/>
                    <a:gd name="T53" fmla="*/ 145 h 337"/>
                    <a:gd name="T54" fmla="*/ 5 w 29"/>
                    <a:gd name="T55" fmla="*/ 155 h 337"/>
                    <a:gd name="T56" fmla="*/ 4 w 29"/>
                    <a:gd name="T57" fmla="*/ 166 h 337"/>
                    <a:gd name="T58" fmla="*/ 23 w 29"/>
                    <a:gd name="T59" fmla="*/ 202 h 337"/>
                    <a:gd name="T60" fmla="*/ 27 w 29"/>
                    <a:gd name="T61" fmla="*/ 228 h 337"/>
                    <a:gd name="T62" fmla="*/ 8 w 29"/>
                    <a:gd name="T63" fmla="*/ 254 h 337"/>
                    <a:gd name="T64" fmla="*/ 7 w 29"/>
                    <a:gd name="T65" fmla="*/ 289 h 337"/>
                    <a:gd name="T66" fmla="*/ 23 w 29"/>
                    <a:gd name="T67" fmla="*/ 310 h 337"/>
                    <a:gd name="T68" fmla="*/ 29 w 29"/>
                    <a:gd name="T69" fmla="*/ 329 h 337"/>
                    <a:gd name="T70" fmla="*/ 27 w 29"/>
                    <a:gd name="T71" fmla="*/ 337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9" h="337">
                      <a:moveTo>
                        <a:pt x="23" y="335"/>
                      </a:moveTo>
                      <a:cubicBezTo>
                        <a:pt x="23" y="335"/>
                        <a:pt x="24" y="334"/>
                        <a:pt x="24" y="332"/>
                      </a:cubicBezTo>
                      <a:cubicBezTo>
                        <a:pt x="25" y="332"/>
                        <a:pt x="25" y="330"/>
                        <a:pt x="25" y="329"/>
                      </a:cubicBezTo>
                      <a:cubicBezTo>
                        <a:pt x="25" y="327"/>
                        <a:pt x="26" y="326"/>
                        <a:pt x="25" y="324"/>
                      </a:cubicBezTo>
                      <a:cubicBezTo>
                        <a:pt x="25" y="323"/>
                        <a:pt x="25" y="322"/>
                        <a:pt x="25" y="321"/>
                      </a:cubicBezTo>
                      <a:cubicBezTo>
                        <a:pt x="25" y="320"/>
                        <a:pt x="25" y="320"/>
                        <a:pt x="25" y="319"/>
                      </a:cubicBezTo>
                      <a:cubicBezTo>
                        <a:pt x="25" y="319"/>
                        <a:pt x="24" y="318"/>
                        <a:pt x="24" y="318"/>
                      </a:cubicBezTo>
                      <a:cubicBezTo>
                        <a:pt x="24" y="316"/>
                        <a:pt x="22" y="314"/>
                        <a:pt x="21" y="312"/>
                      </a:cubicBezTo>
                      <a:cubicBezTo>
                        <a:pt x="19" y="309"/>
                        <a:pt x="16" y="307"/>
                        <a:pt x="13" y="304"/>
                      </a:cubicBezTo>
                      <a:cubicBezTo>
                        <a:pt x="10" y="300"/>
                        <a:pt x="6" y="296"/>
                        <a:pt x="4" y="290"/>
                      </a:cubicBezTo>
                      <a:cubicBezTo>
                        <a:pt x="1" y="284"/>
                        <a:pt x="0" y="278"/>
                        <a:pt x="0" y="272"/>
                      </a:cubicBezTo>
                      <a:cubicBezTo>
                        <a:pt x="0" y="265"/>
                        <a:pt x="1" y="258"/>
                        <a:pt x="5" y="252"/>
                      </a:cubicBezTo>
                      <a:cubicBezTo>
                        <a:pt x="8" y="246"/>
                        <a:pt x="13" y="241"/>
                        <a:pt x="17" y="237"/>
                      </a:cubicBezTo>
                      <a:cubicBezTo>
                        <a:pt x="20" y="233"/>
                        <a:pt x="23" y="230"/>
                        <a:pt x="24" y="227"/>
                      </a:cubicBezTo>
                      <a:cubicBezTo>
                        <a:pt x="25" y="223"/>
                        <a:pt x="26" y="219"/>
                        <a:pt x="25" y="215"/>
                      </a:cubicBezTo>
                      <a:cubicBezTo>
                        <a:pt x="24" y="211"/>
                        <a:pt x="23" y="208"/>
                        <a:pt x="20" y="204"/>
                      </a:cubicBezTo>
                      <a:cubicBezTo>
                        <a:pt x="17" y="200"/>
                        <a:pt x="12" y="196"/>
                        <a:pt x="7" y="189"/>
                      </a:cubicBezTo>
                      <a:cubicBezTo>
                        <a:pt x="5" y="186"/>
                        <a:pt x="3" y="182"/>
                        <a:pt x="2" y="178"/>
                      </a:cubicBezTo>
                      <a:cubicBezTo>
                        <a:pt x="1" y="176"/>
                        <a:pt x="1" y="174"/>
                        <a:pt x="0" y="172"/>
                      </a:cubicBezTo>
                      <a:cubicBezTo>
                        <a:pt x="0" y="170"/>
                        <a:pt x="0" y="168"/>
                        <a:pt x="0" y="166"/>
                      </a:cubicBezTo>
                      <a:cubicBezTo>
                        <a:pt x="0" y="164"/>
                        <a:pt x="0" y="162"/>
                        <a:pt x="0" y="160"/>
                      </a:cubicBezTo>
                      <a:cubicBezTo>
                        <a:pt x="0" y="158"/>
                        <a:pt x="1" y="156"/>
                        <a:pt x="1" y="154"/>
                      </a:cubicBezTo>
                      <a:cubicBezTo>
                        <a:pt x="2" y="152"/>
                        <a:pt x="2" y="150"/>
                        <a:pt x="3" y="148"/>
                      </a:cubicBezTo>
                      <a:cubicBezTo>
                        <a:pt x="4" y="147"/>
                        <a:pt x="5" y="145"/>
                        <a:pt x="6" y="143"/>
                      </a:cubicBezTo>
                      <a:cubicBezTo>
                        <a:pt x="8" y="139"/>
                        <a:pt x="11" y="137"/>
                        <a:pt x="13" y="134"/>
                      </a:cubicBezTo>
                      <a:cubicBezTo>
                        <a:pt x="15" y="132"/>
                        <a:pt x="17" y="130"/>
                        <a:pt x="19" y="128"/>
                      </a:cubicBezTo>
                      <a:cubicBezTo>
                        <a:pt x="23" y="124"/>
                        <a:pt x="24" y="121"/>
                        <a:pt x="25" y="117"/>
                      </a:cubicBezTo>
                      <a:cubicBezTo>
                        <a:pt x="26" y="113"/>
                        <a:pt x="25" y="108"/>
                        <a:pt x="24" y="105"/>
                      </a:cubicBezTo>
                      <a:cubicBezTo>
                        <a:pt x="23" y="101"/>
                        <a:pt x="21" y="98"/>
                        <a:pt x="17" y="95"/>
                      </a:cubicBezTo>
                      <a:cubicBezTo>
                        <a:pt x="14" y="91"/>
                        <a:pt x="9" y="86"/>
                        <a:pt x="6" y="80"/>
                      </a:cubicBezTo>
                      <a:cubicBezTo>
                        <a:pt x="2" y="74"/>
                        <a:pt x="0" y="67"/>
                        <a:pt x="0" y="61"/>
                      </a:cubicBezTo>
                      <a:cubicBezTo>
                        <a:pt x="0" y="59"/>
                        <a:pt x="0" y="58"/>
                        <a:pt x="0" y="56"/>
                      </a:cubicBezTo>
                      <a:cubicBezTo>
                        <a:pt x="0" y="54"/>
                        <a:pt x="0" y="53"/>
                        <a:pt x="1" y="51"/>
                      </a:cubicBezTo>
                      <a:cubicBezTo>
                        <a:pt x="1" y="48"/>
                        <a:pt x="2" y="45"/>
                        <a:pt x="3" y="42"/>
                      </a:cubicBezTo>
                      <a:cubicBezTo>
                        <a:pt x="7" y="32"/>
                        <a:pt x="13" y="25"/>
                        <a:pt x="17" y="19"/>
                      </a:cubicBezTo>
                      <a:cubicBezTo>
                        <a:pt x="21" y="13"/>
                        <a:pt x="24" y="7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3"/>
                        <a:pt x="24" y="3"/>
                        <a:pt x="24" y="3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7" y="0"/>
                      </a:cubicBezTo>
                      <a:cubicBezTo>
                        <a:pt x="27" y="1"/>
                        <a:pt x="27" y="1"/>
                        <a:pt x="28" y="1"/>
                      </a:cubicBezTo>
                      <a:cubicBezTo>
                        <a:pt x="28" y="1"/>
                        <a:pt x="28" y="2"/>
                        <a:pt x="29" y="3"/>
                      </a:cubicBezTo>
                      <a:cubicBezTo>
                        <a:pt x="29" y="3"/>
                        <a:pt x="29" y="3"/>
                        <a:pt x="29" y="4"/>
                      </a:cubicBezTo>
                      <a:cubicBezTo>
                        <a:pt x="29" y="4"/>
                        <a:pt x="29" y="5"/>
                        <a:pt x="28" y="5"/>
                      </a:cubicBezTo>
                      <a:cubicBezTo>
                        <a:pt x="27" y="9"/>
                        <a:pt x="24" y="15"/>
                        <a:pt x="20" y="21"/>
                      </a:cubicBezTo>
                      <a:cubicBezTo>
                        <a:pt x="16" y="27"/>
                        <a:pt x="11" y="34"/>
                        <a:pt x="7" y="44"/>
                      </a:cubicBezTo>
                      <a:cubicBezTo>
                        <a:pt x="5" y="49"/>
                        <a:pt x="3" y="55"/>
                        <a:pt x="4" y="61"/>
                      </a:cubicBezTo>
                      <a:cubicBezTo>
                        <a:pt x="4" y="66"/>
                        <a:pt x="5" y="73"/>
                        <a:pt x="9" y="79"/>
                      </a:cubicBezTo>
                      <a:cubicBezTo>
                        <a:pt x="12" y="84"/>
                        <a:pt x="16" y="88"/>
                        <a:pt x="20" y="92"/>
                      </a:cubicBezTo>
                      <a:cubicBezTo>
                        <a:pt x="24" y="96"/>
                        <a:pt x="26" y="100"/>
                        <a:pt x="28" y="104"/>
                      </a:cubicBezTo>
                      <a:cubicBezTo>
                        <a:pt x="29" y="108"/>
                        <a:pt x="29" y="113"/>
                        <a:pt x="28" y="118"/>
                      </a:cubicBezTo>
                      <a:cubicBezTo>
                        <a:pt x="28" y="122"/>
                        <a:pt x="25" y="126"/>
                        <a:pt x="22" y="130"/>
                      </a:cubicBezTo>
                      <a:cubicBezTo>
                        <a:pt x="18" y="134"/>
                        <a:pt x="13" y="139"/>
                        <a:pt x="9" y="145"/>
                      </a:cubicBezTo>
                      <a:cubicBezTo>
                        <a:pt x="8" y="146"/>
                        <a:pt x="7" y="148"/>
                        <a:pt x="7" y="150"/>
                      </a:cubicBezTo>
                      <a:cubicBezTo>
                        <a:pt x="6" y="152"/>
                        <a:pt x="5" y="153"/>
                        <a:pt x="5" y="155"/>
                      </a:cubicBezTo>
                      <a:cubicBezTo>
                        <a:pt x="4" y="157"/>
                        <a:pt x="4" y="159"/>
                        <a:pt x="4" y="161"/>
                      </a:cubicBezTo>
                      <a:cubicBezTo>
                        <a:pt x="4" y="163"/>
                        <a:pt x="3" y="164"/>
                        <a:pt x="4" y="166"/>
                      </a:cubicBezTo>
                      <a:cubicBezTo>
                        <a:pt x="3" y="173"/>
                        <a:pt x="6" y="181"/>
                        <a:pt x="10" y="187"/>
                      </a:cubicBezTo>
                      <a:cubicBezTo>
                        <a:pt x="14" y="193"/>
                        <a:pt x="19" y="197"/>
                        <a:pt x="23" y="202"/>
                      </a:cubicBezTo>
                      <a:cubicBezTo>
                        <a:pt x="26" y="206"/>
                        <a:pt x="28" y="210"/>
                        <a:pt x="29" y="214"/>
                      </a:cubicBezTo>
                      <a:cubicBezTo>
                        <a:pt x="29" y="219"/>
                        <a:pt x="29" y="224"/>
                        <a:pt x="27" y="228"/>
                      </a:cubicBezTo>
                      <a:cubicBezTo>
                        <a:pt x="26" y="232"/>
                        <a:pt x="23" y="236"/>
                        <a:pt x="19" y="240"/>
                      </a:cubicBezTo>
                      <a:cubicBezTo>
                        <a:pt x="16" y="244"/>
                        <a:pt x="11" y="248"/>
                        <a:pt x="8" y="254"/>
                      </a:cubicBezTo>
                      <a:cubicBezTo>
                        <a:pt x="5" y="259"/>
                        <a:pt x="4" y="266"/>
                        <a:pt x="4" y="272"/>
                      </a:cubicBezTo>
                      <a:cubicBezTo>
                        <a:pt x="3" y="277"/>
                        <a:pt x="5" y="283"/>
                        <a:pt x="7" y="289"/>
                      </a:cubicBezTo>
                      <a:cubicBezTo>
                        <a:pt x="9" y="294"/>
                        <a:pt x="13" y="298"/>
                        <a:pt x="16" y="301"/>
                      </a:cubicBezTo>
                      <a:cubicBezTo>
                        <a:pt x="19" y="304"/>
                        <a:pt x="22" y="307"/>
                        <a:pt x="23" y="310"/>
                      </a:cubicBezTo>
                      <a:cubicBezTo>
                        <a:pt x="28" y="314"/>
                        <a:pt x="29" y="319"/>
                        <a:pt x="29" y="324"/>
                      </a:cubicBezTo>
                      <a:cubicBezTo>
                        <a:pt x="29" y="326"/>
                        <a:pt x="29" y="328"/>
                        <a:pt x="29" y="329"/>
                      </a:cubicBezTo>
                      <a:cubicBezTo>
                        <a:pt x="28" y="331"/>
                        <a:pt x="28" y="332"/>
                        <a:pt x="28" y="333"/>
                      </a:cubicBezTo>
                      <a:cubicBezTo>
                        <a:pt x="27" y="336"/>
                        <a:pt x="27" y="337"/>
                        <a:pt x="27" y="337"/>
                      </a:cubicBezTo>
                      <a:lnTo>
                        <a:pt x="23" y="3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3" name="Freeform 73"/>
                <p:cNvSpPr/>
                <p:nvPr/>
              </p:nvSpPr>
              <p:spPr bwMode="auto">
                <a:xfrm>
                  <a:off x="12469" y="6256"/>
                  <a:ext cx="159" cy="896"/>
                </a:xfrm>
                <a:custGeom>
                  <a:avLst/>
                  <a:gdLst>
                    <a:gd name="T0" fmla="*/ 2 w 30"/>
                    <a:gd name="T1" fmla="*/ 167 h 169"/>
                    <a:gd name="T2" fmla="*/ 5 w 30"/>
                    <a:gd name="T3" fmla="*/ 161 h 169"/>
                    <a:gd name="T4" fmla="*/ 11 w 30"/>
                    <a:gd name="T5" fmla="*/ 154 h 169"/>
                    <a:gd name="T6" fmla="*/ 19 w 30"/>
                    <a:gd name="T7" fmla="*/ 145 h 169"/>
                    <a:gd name="T8" fmla="*/ 25 w 30"/>
                    <a:gd name="T9" fmla="*/ 131 h 169"/>
                    <a:gd name="T10" fmla="*/ 24 w 30"/>
                    <a:gd name="T11" fmla="*/ 115 h 169"/>
                    <a:gd name="T12" fmla="*/ 15 w 30"/>
                    <a:gd name="T13" fmla="*/ 99 h 169"/>
                    <a:gd name="T14" fmla="*/ 4 w 30"/>
                    <a:gd name="T15" fmla="*/ 87 h 169"/>
                    <a:gd name="T16" fmla="*/ 0 w 30"/>
                    <a:gd name="T17" fmla="*/ 72 h 169"/>
                    <a:gd name="T18" fmla="*/ 4 w 30"/>
                    <a:gd name="T19" fmla="*/ 57 h 169"/>
                    <a:gd name="T20" fmla="*/ 19 w 30"/>
                    <a:gd name="T21" fmla="*/ 32 h 169"/>
                    <a:gd name="T22" fmla="*/ 24 w 30"/>
                    <a:gd name="T23" fmla="*/ 21 h 169"/>
                    <a:gd name="T24" fmla="*/ 25 w 30"/>
                    <a:gd name="T25" fmla="*/ 15 h 169"/>
                    <a:gd name="T26" fmla="*/ 24 w 30"/>
                    <a:gd name="T27" fmla="*/ 10 h 169"/>
                    <a:gd name="T28" fmla="*/ 19 w 30"/>
                    <a:gd name="T29" fmla="*/ 5 h 169"/>
                    <a:gd name="T30" fmla="*/ 17 w 30"/>
                    <a:gd name="T31" fmla="*/ 4 h 169"/>
                    <a:gd name="T32" fmla="*/ 17 w 30"/>
                    <a:gd name="T33" fmla="*/ 3 h 169"/>
                    <a:gd name="T34" fmla="*/ 18 w 30"/>
                    <a:gd name="T35" fmla="*/ 0 h 169"/>
                    <a:gd name="T36" fmla="*/ 21 w 30"/>
                    <a:gd name="T37" fmla="*/ 1 h 169"/>
                    <a:gd name="T38" fmla="*/ 27 w 30"/>
                    <a:gd name="T39" fmla="*/ 8 h 169"/>
                    <a:gd name="T40" fmla="*/ 29 w 30"/>
                    <a:gd name="T41" fmla="*/ 14 h 169"/>
                    <a:gd name="T42" fmla="*/ 28 w 30"/>
                    <a:gd name="T43" fmla="*/ 22 h 169"/>
                    <a:gd name="T44" fmla="*/ 22 w 30"/>
                    <a:gd name="T45" fmla="*/ 34 h 169"/>
                    <a:gd name="T46" fmla="*/ 7 w 30"/>
                    <a:gd name="T47" fmla="*/ 58 h 169"/>
                    <a:gd name="T48" fmla="*/ 4 w 30"/>
                    <a:gd name="T49" fmla="*/ 72 h 169"/>
                    <a:gd name="T50" fmla="*/ 8 w 30"/>
                    <a:gd name="T51" fmla="*/ 85 h 169"/>
                    <a:gd name="T52" fmla="*/ 18 w 30"/>
                    <a:gd name="T53" fmla="*/ 97 h 169"/>
                    <a:gd name="T54" fmla="*/ 28 w 30"/>
                    <a:gd name="T55" fmla="*/ 114 h 169"/>
                    <a:gd name="T56" fmla="*/ 28 w 30"/>
                    <a:gd name="T57" fmla="*/ 132 h 169"/>
                    <a:gd name="T58" fmla="*/ 22 w 30"/>
                    <a:gd name="T59" fmla="*/ 147 h 169"/>
                    <a:gd name="T60" fmla="*/ 13 w 30"/>
                    <a:gd name="T61" fmla="*/ 157 h 169"/>
                    <a:gd name="T62" fmla="*/ 8 w 30"/>
                    <a:gd name="T63" fmla="*/ 163 h 169"/>
                    <a:gd name="T64" fmla="*/ 5 w 30"/>
                    <a:gd name="T65" fmla="*/ 169 h 169"/>
                    <a:gd name="T66" fmla="*/ 2 w 30"/>
                    <a:gd name="T67" fmla="*/ 16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169">
                      <a:moveTo>
                        <a:pt x="2" y="167"/>
                      </a:moveTo>
                      <a:cubicBezTo>
                        <a:pt x="2" y="167"/>
                        <a:pt x="2" y="165"/>
                        <a:pt x="5" y="161"/>
                      </a:cubicBezTo>
                      <a:cubicBezTo>
                        <a:pt x="6" y="159"/>
                        <a:pt x="8" y="157"/>
                        <a:pt x="11" y="154"/>
                      </a:cubicBezTo>
                      <a:cubicBezTo>
                        <a:pt x="13" y="152"/>
                        <a:pt x="16" y="149"/>
                        <a:pt x="19" y="145"/>
                      </a:cubicBezTo>
                      <a:cubicBezTo>
                        <a:pt x="21" y="141"/>
                        <a:pt x="24" y="137"/>
                        <a:pt x="25" y="131"/>
                      </a:cubicBezTo>
                      <a:cubicBezTo>
                        <a:pt x="26" y="126"/>
                        <a:pt x="26" y="120"/>
                        <a:pt x="24" y="115"/>
                      </a:cubicBezTo>
                      <a:cubicBezTo>
                        <a:pt x="23" y="109"/>
                        <a:pt x="19" y="104"/>
                        <a:pt x="15" y="99"/>
                      </a:cubicBezTo>
                      <a:cubicBezTo>
                        <a:pt x="12" y="95"/>
                        <a:pt x="7" y="91"/>
                        <a:pt x="4" y="87"/>
                      </a:cubicBezTo>
                      <a:cubicBezTo>
                        <a:pt x="2" y="82"/>
                        <a:pt x="0" y="77"/>
                        <a:pt x="0" y="72"/>
                      </a:cubicBezTo>
                      <a:cubicBezTo>
                        <a:pt x="0" y="66"/>
                        <a:pt x="1" y="61"/>
                        <a:pt x="4" y="57"/>
                      </a:cubicBezTo>
                      <a:cubicBezTo>
                        <a:pt x="8" y="47"/>
                        <a:pt x="14" y="39"/>
                        <a:pt x="19" y="32"/>
                      </a:cubicBezTo>
                      <a:cubicBezTo>
                        <a:pt x="21" y="28"/>
                        <a:pt x="23" y="24"/>
                        <a:pt x="24" y="21"/>
                      </a:cubicBezTo>
                      <a:cubicBezTo>
                        <a:pt x="25" y="19"/>
                        <a:pt x="25" y="17"/>
                        <a:pt x="25" y="15"/>
                      </a:cubicBezTo>
                      <a:cubicBezTo>
                        <a:pt x="25" y="13"/>
                        <a:pt x="25" y="11"/>
                        <a:pt x="24" y="10"/>
                      </a:cubicBezTo>
                      <a:cubicBezTo>
                        <a:pt x="23" y="7"/>
                        <a:pt x="20" y="5"/>
                        <a:pt x="19" y="5"/>
                      </a:cubicBezTo>
                      <a:cubicBezTo>
                        <a:pt x="18" y="4"/>
                        <a:pt x="18" y="4"/>
                        <a:pt x="17" y="4"/>
                      </a:cubicBezTo>
                      <a:cubicBezTo>
                        <a:pt x="17" y="4"/>
                        <a:pt x="17" y="3"/>
                        <a:pt x="17" y="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9" y="0"/>
                        <a:pt x="21" y="1"/>
                      </a:cubicBezTo>
                      <a:cubicBezTo>
                        <a:pt x="23" y="3"/>
                        <a:pt x="25" y="4"/>
                        <a:pt x="27" y="8"/>
                      </a:cubicBezTo>
                      <a:cubicBezTo>
                        <a:pt x="28" y="10"/>
                        <a:pt x="29" y="12"/>
                        <a:pt x="29" y="14"/>
                      </a:cubicBezTo>
                      <a:cubicBezTo>
                        <a:pt x="29" y="17"/>
                        <a:pt x="29" y="20"/>
                        <a:pt x="28" y="22"/>
                      </a:cubicBezTo>
                      <a:cubicBezTo>
                        <a:pt x="26" y="26"/>
                        <a:pt x="24" y="30"/>
                        <a:pt x="22" y="34"/>
                      </a:cubicBezTo>
                      <a:cubicBezTo>
                        <a:pt x="17" y="41"/>
                        <a:pt x="11" y="49"/>
                        <a:pt x="7" y="58"/>
                      </a:cubicBezTo>
                      <a:cubicBezTo>
                        <a:pt x="5" y="63"/>
                        <a:pt x="3" y="67"/>
                        <a:pt x="4" y="72"/>
                      </a:cubicBezTo>
                      <a:cubicBezTo>
                        <a:pt x="4" y="76"/>
                        <a:pt x="5" y="81"/>
                        <a:pt x="8" y="85"/>
                      </a:cubicBezTo>
                      <a:cubicBezTo>
                        <a:pt x="10" y="89"/>
                        <a:pt x="14" y="92"/>
                        <a:pt x="18" y="97"/>
                      </a:cubicBezTo>
                      <a:cubicBezTo>
                        <a:pt x="22" y="101"/>
                        <a:pt x="26" y="107"/>
                        <a:pt x="28" y="114"/>
                      </a:cubicBezTo>
                      <a:cubicBezTo>
                        <a:pt x="30" y="120"/>
                        <a:pt x="29" y="126"/>
                        <a:pt x="28" y="132"/>
                      </a:cubicBezTo>
                      <a:cubicBezTo>
                        <a:pt x="27" y="138"/>
                        <a:pt x="25" y="143"/>
                        <a:pt x="22" y="147"/>
                      </a:cubicBezTo>
                      <a:cubicBezTo>
                        <a:pt x="18" y="151"/>
                        <a:pt x="15" y="154"/>
                        <a:pt x="13" y="157"/>
                      </a:cubicBezTo>
                      <a:cubicBezTo>
                        <a:pt x="11" y="159"/>
                        <a:pt x="9" y="161"/>
                        <a:pt x="8" y="163"/>
                      </a:cubicBezTo>
                      <a:cubicBezTo>
                        <a:pt x="6" y="166"/>
                        <a:pt x="5" y="169"/>
                        <a:pt x="5" y="169"/>
                      </a:cubicBezTo>
                      <a:lnTo>
                        <a:pt x="2" y="1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4" name="Freeform 74"/>
                <p:cNvSpPr>
                  <a:spLocks noEditPoints="1"/>
                </p:cNvSpPr>
                <p:nvPr/>
              </p:nvSpPr>
              <p:spPr bwMode="auto">
                <a:xfrm>
                  <a:off x="12444" y="7136"/>
                  <a:ext cx="67" cy="59"/>
                </a:xfrm>
                <a:custGeom>
                  <a:avLst/>
                  <a:gdLst>
                    <a:gd name="T0" fmla="*/ 6 w 13"/>
                    <a:gd name="T1" fmla="*/ 11 h 11"/>
                    <a:gd name="T2" fmla="*/ 13 w 13"/>
                    <a:gd name="T3" fmla="*/ 7 h 11"/>
                    <a:gd name="T4" fmla="*/ 13 w 13"/>
                    <a:gd name="T5" fmla="*/ 5 h 11"/>
                    <a:gd name="T6" fmla="*/ 12 w 13"/>
                    <a:gd name="T7" fmla="*/ 3 h 11"/>
                    <a:gd name="T8" fmla="*/ 9 w 13"/>
                    <a:gd name="T9" fmla="*/ 0 h 11"/>
                    <a:gd name="T10" fmla="*/ 4 w 13"/>
                    <a:gd name="T11" fmla="*/ 0 h 11"/>
                    <a:gd name="T12" fmla="*/ 2 w 13"/>
                    <a:gd name="T13" fmla="*/ 2 h 11"/>
                    <a:gd name="T14" fmla="*/ 1 w 13"/>
                    <a:gd name="T15" fmla="*/ 4 h 11"/>
                    <a:gd name="T16" fmla="*/ 2 w 13"/>
                    <a:gd name="T17" fmla="*/ 9 h 11"/>
                    <a:gd name="T18" fmla="*/ 6 w 13"/>
                    <a:gd name="T19" fmla="*/ 11 h 11"/>
                    <a:gd name="T20" fmla="*/ 7 w 13"/>
                    <a:gd name="T21" fmla="*/ 8 h 11"/>
                    <a:gd name="T22" fmla="*/ 4 w 13"/>
                    <a:gd name="T23" fmla="*/ 5 h 11"/>
                    <a:gd name="T24" fmla="*/ 7 w 13"/>
                    <a:gd name="T25" fmla="*/ 3 h 11"/>
                    <a:gd name="T26" fmla="*/ 10 w 13"/>
                    <a:gd name="T27" fmla="*/ 6 h 11"/>
                    <a:gd name="T28" fmla="*/ 7 w 13"/>
                    <a:gd name="T29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11">
                      <a:moveTo>
                        <a:pt x="6" y="11"/>
                      </a:moveTo>
                      <a:cubicBezTo>
                        <a:pt x="10" y="11"/>
                        <a:pt x="13" y="9"/>
                        <a:pt x="13" y="7"/>
                      </a:cubicBezTo>
                      <a:cubicBezTo>
                        <a:pt x="13" y="6"/>
                        <a:pt x="13" y="6"/>
                        <a:pt x="13" y="5"/>
                      </a:cubicBezTo>
                      <a:cubicBezTo>
                        <a:pt x="13" y="5"/>
                        <a:pt x="13" y="4"/>
                        <a:pt x="12" y="3"/>
                      </a:cubicBezTo>
                      <a:cubicBezTo>
                        <a:pt x="11" y="2"/>
                        <a:pt x="10" y="1"/>
                        <a:pt x="9" y="0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0" y="6"/>
                        <a:pt x="1" y="8"/>
                        <a:pt x="2" y="9"/>
                      </a:cubicBezTo>
                      <a:cubicBezTo>
                        <a:pt x="3" y="11"/>
                        <a:pt x="5" y="11"/>
                        <a:pt x="6" y="11"/>
                      </a:cubicBezTo>
                      <a:close/>
                      <a:moveTo>
                        <a:pt x="7" y="8"/>
                      </a:moveTo>
                      <a:cubicBezTo>
                        <a:pt x="5" y="8"/>
                        <a:pt x="4" y="7"/>
                        <a:pt x="4" y="5"/>
                      </a:cubicBezTo>
                      <a:cubicBezTo>
                        <a:pt x="4" y="4"/>
                        <a:pt x="6" y="3"/>
                        <a:pt x="7" y="3"/>
                      </a:cubicBezTo>
                      <a:cubicBezTo>
                        <a:pt x="9" y="4"/>
                        <a:pt x="10" y="5"/>
                        <a:pt x="10" y="6"/>
                      </a:cubicBezTo>
                      <a:cubicBezTo>
                        <a:pt x="9" y="7"/>
                        <a:pt x="8" y="8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5" name="Freeform 75"/>
                <p:cNvSpPr/>
                <p:nvPr/>
              </p:nvSpPr>
              <p:spPr bwMode="auto">
                <a:xfrm>
                  <a:off x="12469" y="7227"/>
                  <a:ext cx="159" cy="908"/>
                </a:xfrm>
                <a:custGeom>
                  <a:avLst/>
                  <a:gdLst>
                    <a:gd name="T0" fmla="*/ 23 w 30"/>
                    <a:gd name="T1" fmla="*/ 169 h 171"/>
                    <a:gd name="T2" fmla="*/ 23 w 30"/>
                    <a:gd name="T3" fmla="*/ 167 h 171"/>
                    <a:gd name="T4" fmla="*/ 24 w 30"/>
                    <a:gd name="T5" fmla="*/ 164 h 171"/>
                    <a:gd name="T6" fmla="*/ 25 w 30"/>
                    <a:gd name="T7" fmla="*/ 161 h 171"/>
                    <a:gd name="T8" fmla="*/ 25 w 30"/>
                    <a:gd name="T9" fmla="*/ 151 h 171"/>
                    <a:gd name="T10" fmla="*/ 21 w 30"/>
                    <a:gd name="T11" fmla="*/ 138 h 171"/>
                    <a:gd name="T12" fmla="*/ 3 w 30"/>
                    <a:gd name="T13" fmla="*/ 114 h 171"/>
                    <a:gd name="T14" fmla="*/ 0 w 30"/>
                    <a:gd name="T15" fmla="*/ 99 h 171"/>
                    <a:gd name="T16" fmla="*/ 6 w 30"/>
                    <a:gd name="T17" fmla="*/ 84 h 171"/>
                    <a:gd name="T18" fmla="*/ 17 w 30"/>
                    <a:gd name="T19" fmla="*/ 71 h 171"/>
                    <a:gd name="T20" fmla="*/ 25 w 30"/>
                    <a:gd name="T21" fmla="*/ 54 h 171"/>
                    <a:gd name="T22" fmla="*/ 24 w 30"/>
                    <a:gd name="T23" fmla="*/ 37 h 171"/>
                    <a:gd name="T24" fmla="*/ 16 w 30"/>
                    <a:gd name="T25" fmla="*/ 24 h 171"/>
                    <a:gd name="T26" fmla="*/ 8 w 30"/>
                    <a:gd name="T27" fmla="*/ 15 h 171"/>
                    <a:gd name="T28" fmla="*/ 3 w 30"/>
                    <a:gd name="T29" fmla="*/ 8 h 171"/>
                    <a:gd name="T30" fmla="*/ 1 w 30"/>
                    <a:gd name="T31" fmla="*/ 2 h 171"/>
                    <a:gd name="T32" fmla="*/ 1 w 30"/>
                    <a:gd name="T33" fmla="*/ 1 h 171"/>
                    <a:gd name="T34" fmla="*/ 4 w 30"/>
                    <a:gd name="T35" fmla="*/ 0 h 171"/>
                    <a:gd name="T36" fmla="*/ 4 w 30"/>
                    <a:gd name="T37" fmla="*/ 2 h 171"/>
                    <a:gd name="T38" fmla="*/ 6 w 30"/>
                    <a:gd name="T39" fmla="*/ 6 h 171"/>
                    <a:gd name="T40" fmla="*/ 11 w 30"/>
                    <a:gd name="T41" fmla="*/ 12 h 171"/>
                    <a:gd name="T42" fmla="*/ 19 w 30"/>
                    <a:gd name="T43" fmla="*/ 21 h 171"/>
                    <a:gd name="T44" fmla="*/ 27 w 30"/>
                    <a:gd name="T45" fmla="*/ 36 h 171"/>
                    <a:gd name="T46" fmla="*/ 29 w 30"/>
                    <a:gd name="T47" fmla="*/ 55 h 171"/>
                    <a:gd name="T48" fmla="*/ 20 w 30"/>
                    <a:gd name="T49" fmla="*/ 73 h 171"/>
                    <a:gd name="T50" fmla="*/ 8 w 30"/>
                    <a:gd name="T51" fmla="*/ 86 h 171"/>
                    <a:gd name="T52" fmla="*/ 4 w 30"/>
                    <a:gd name="T53" fmla="*/ 99 h 171"/>
                    <a:gd name="T54" fmla="*/ 6 w 30"/>
                    <a:gd name="T55" fmla="*/ 113 h 171"/>
                    <a:gd name="T56" fmla="*/ 15 w 30"/>
                    <a:gd name="T57" fmla="*/ 124 h 171"/>
                    <a:gd name="T58" fmla="*/ 25 w 30"/>
                    <a:gd name="T59" fmla="*/ 136 h 171"/>
                    <a:gd name="T60" fmla="*/ 29 w 30"/>
                    <a:gd name="T61" fmla="*/ 150 h 171"/>
                    <a:gd name="T62" fmla="*/ 29 w 30"/>
                    <a:gd name="T63" fmla="*/ 161 h 171"/>
                    <a:gd name="T64" fmla="*/ 28 w 30"/>
                    <a:gd name="T65" fmla="*/ 165 h 171"/>
                    <a:gd name="T66" fmla="*/ 27 w 30"/>
                    <a:gd name="T67" fmla="*/ 168 h 171"/>
                    <a:gd name="T68" fmla="*/ 26 w 30"/>
                    <a:gd name="T69" fmla="*/ 171 h 171"/>
                    <a:gd name="T70" fmla="*/ 23 w 30"/>
                    <a:gd name="T71" fmla="*/ 169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" h="171">
                      <a:moveTo>
                        <a:pt x="23" y="169"/>
                      </a:moveTo>
                      <a:cubicBezTo>
                        <a:pt x="23" y="169"/>
                        <a:pt x="23" y="168"/>
                        <a:pt x="23" y="167"/>
                      </a:cubicBezTo>
                      <a:cubicBezTo>
                        <a:pt x="24" y="166"/>
                        <a:pt x="24" y="165"/>
                        <a:pt x="24" y="164"/>
                      </a:cubicBezTo>
                      <a:cubicBezTo>
                        <a:pt x="25" y="163"/>
                        <a:pt x="25" y="162"/>
                        <a:pt x="25" y="161"/>
                      </a:cubicBezTo>
                      <a:cubicBezTo>
                        <a:pt x="25" y="158"/>
                        <a:pt x="26" y="154"/>
                        <a:pt x="25" y="151"/>
                      </a:cubicBezTo>
                      <a:cubicBezTo>
                        <a:pt x="25" y="147"/>
                        <a:pt x="24" y="142"/>
                        <a:pt x="21" y="138"/>
                      </a:cubicBezTo>
                      <a:cubicBezTo>
                        <a:pt x="17" y="129"/>
                        <a:pt x="7" y="123"/>
                        <a:pt x="3" y="114"/>
                      </a:cubicBezTo>
                      <a:cubicBezTo>
                        <a:pt x="1" y="110"/>
                        <a:pt x="0" y="104"/>
                        <a:pt x="0" y="99"/>
                      </a:cubicBezTo>
                      <a:cubicBezTo>
                        <a:pt x="0" y="93"/>
                        <a:pt x="2" y="88"/>
                        <a:pt x="6" y="84"/>
                      </a:cubicBezTo>
                      <a:cubicBezTo>
                        <a:pt x="9" y="79"/>
                        <a:pt x="13" y="75"/>
                        <a:pt x="17" y="71"/>
                      </a:cubicBezTo>
                      <a:cubicBezTo>
                        <a:pt x="21" y="66"/>
                        <a:pt x="24" y="60"/>
                        <a:pt x="25" y="54"/>
                      </a:cubicBezTo>
                      <a:cubicBezTo>
                        <a:pt x="26" y="48"/>
                        <a:pt x="26" y="42"/>
                        <a:pt x="24" y="37"/>
                      </a:cubicBezTo>
                      <a:cubicBezTo>
                        <a:pt x="22" y="32"/>
                        <a:pt x="19" y="27"/>
                        <a:pt x="16" y="24"/>
                      </a:cubicBezTo>
                      <a:cubicBezTo>
                        <a:pt x="13" y="20"/>
                        <a:pt x="10" y="17"/>
                        <a:pt x="8" y="15"/>
                      </a:cubicBezTo>
                      <a:cubicBezTo>
                        <a:pt x="6" y="12"/>
                        <a:pt x="4" y="10"/>
                        <a:pt x="3" y="8"/>
                      </a:cubicBezTo>
                      <a:cubicBezTo>
                        <a:pt x="2" y="5"/>
                        <a:pt x="1" y="4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2"/>
                      </a:cubicBezTo>
                      <a:cubicBezTo>
                        <a:pt x="5" y="3"/>
                        <a:pt x="5" y="4"/>
                        <a:pt x="6" y="6"/>
                      </a:cubicBezTo>
                      <a:cubicBezTo>
                        <a:pt x="7" y="8"/>
                        <a:pt x="9" y="10"/>
                        <a:pt x="11" y="12"/>
                      </a:cubicBezTo>
                      <a:cubicBezTo>
                        <a:pt x="13" y="15"/>
                        <a:pt x="16" y="18"/>
                        <a:pt x="19" y="21"/>
                      </a:cubicBezTo>
                      <a:cubicBezTo>
                        <a:pt x="22" y="25"/>
                        <a:pt x="25" y="30"/>
                        <a:pt x="27" y="36"/>
                      </a:cubicBezTo>
                      <a:cubicBezTo>
                        <a:pt x="29" y="42"/>
                        <a:pt x="30" y="48"/>
                        <a:pt x="29" y="55"/>
                      </a:cubicBezTo>
                      <a:cubicBezTo>
                        <a:pt x="28" y="61"/>
                        <a:pt x="24" y="68"/>
                        <a:pt x="20" y="73"/>
                      </a:cubicBezTo>
                      <a:cubicBezTo>
                        <a:pt x="16" y="78"/>
                        <a:pt x="11" y="82"/>
                        <a:pt x="8" y="86"/>
                      </a:cubicBezTo>
                      <a:cubicBezTo>
                        <a:pt x="6" y="90"/>
                        <a:pt x="4" y="94"/>
                        <a:pt x="4" y="99"/>
                      </a:cubicBezTo>
                      <a:cubicBezTo>
                        <a:pt x="3" y="104"/>
                        <a:pt x="4" y="109"/>
                        <a:pt x="6" y="113"/>
                      </a:cubicBezTo>
                      <a:cubicBezTo>
                        <a:pt x="8" y="117"/>
                        <a:pt x="11" y="120"/>
                        <a:pt x="15" y="124"/>
                      </a:cubicBezTo>
                      <a:cubicBezTo>
                        <a:pt x="18" y="127"/>
                        <a:pt x="22" y="132"/>
                        <a:pt x="25" y="136"/>
                      </a:cubicBezTo>
                      <a:cubicBezTo>
                        <a:pt x="27" y="141"/>
                        <a:pt x="28" y="146"/>
                        <a:pt x="29" y="150"/>
                      </a:cubicBezTo>
                      <a:cubicBezTo>
                        <a:pt x="29" y="154"/>
                        <a:pt x="29" y="158"/>
                        <a:pt x="29" y="161"/>
                      </a:cubicBezTo>
                      <a:cubicBezTo>
                        <a:pt x="28" y="163"/>
                        <a:pt x="28" y="164"/>
                        <a:pt x="28" y="165"/>
                      </a:cubicBezTo>
                      <a:cubicBezTo>
                        <a:pt x="27" y="166"/>
                        <a:pt x="27" y="167"/>
                        <a:pt x="27" y="168"/>
                      </a:cubicBezTo>
                      <a:cubicBezTo>
                        <a:pt x="26" y="170"/>
                        <a:pt x="26" y="171"/>
                        <a:pt x="26" y="171"/>
                      </a:cubicBezTo>
                      <a:lnTo>
                        <a:pt x="23" y="1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6" name="Freeform 76"/>
                <p:cNvSpPr/>
                <p:nvPr/>
              </p:nvSpPr>
              <p:spPr bwMode="auto">
                <a:xfrm>
                  <a:off x="12210" y="8099"/>
                  <a:ext cx="349" cy="1151"/>
                </a:xfrm>
                <a:custGeom>
                  <a:avLst/>
                  <a:gdLst>
                    <a:gd name="T0" fmla="*/ 60 w 66"/>
                    <a:gd name="T1" fmla="*/ 196 h 217"/>
                    <a:gd name="T2" fmla="*/ 50 w 66"/>
                    <a:gd name="T3" fmla="*/ 181 h 217"/>
                    <a:gd name="T4" fmla="*/ 41 w 66"/>
                    <a:gd name="T5" fmla="*/ 163 h 217"/>
                    <a:gd name="T6" fmla="*/ 40 w 66"/>
                    <a:gd name="T7" fmla="*/ 152 h 217"/>
                    <a:gd name="T8" fmla="*/ 41 w 66"/>
                    <a:gd name="T9" fmla="*/ 141 h 217"/>
                    <a:gd name="T10" fmla="*/ 51 w 66"/>
                    <a:gd name="T11" fmla="*/ 122 h 217"/>
                    <a:gd name="T12" fmla="*/ 62 w 66"/>
                    <a:gd name="T13" fmla="*/ 110 h 217"/>
                    <a:gd name="T14" fmla="*/ 62 w 66"/>
                    <a:gd name="T15" fmla="*/ 85 h 217"/>
                    <a:gd name="T16" fmla="*/ 53 w 66"/>
                    <a:gd name="T17" fmla="*/ 75 h 217"/>
                    <a:gd name="T18" fmla="*/ 44 w 66"/>
                    <a:gd name="T19" fmla="*/ 62 h 217"/>
                    <a:gd name="T20" fmla="*/ 40 w 66"/>
                    <a:gd name="T21" fmla="*/ 46 h 217"/>
                    <a:gd name="T22" fmla="*/ 40 w 66"/>
                    <a:gd name="T23" fmla="*/ 39 h 217"/>
                    <a:gd name="T24" fmla="*/ 41 w 66"/>
                    <a:gd name="T25" fmla="*/ 32 h 217"/>
                    <a:gd name="T26" fmla="*/ 47 w 66"/>
                    <a:gd name="T27" fmla="*/ 21 h 217"/>
                    <a:gd name="T28" fmla="*/ 54 w 66"/>
                    <a:gd name="T29" fmla="*/ 13 h 217"/>
                    <a:gd name="T30" fmla="*/ 61 w 66"/>
                    <a:gd name="T31" fmla="*/ 5 h 217"/>
                    <a:gd name="T32" fmla="*/ 62 w 66"/>
                    <a:gd name="T33" fmla="*/ 2 h 217"/>
                    <a:gd name="T34" fmla="*/ 63 w 66"/>
                    <a:gd name="T35" fmla="*/ 2 h 217"/>
                    <a:gd name="T36" fmla="*/ 59 w 66"/>
                    <a:gd name="T37" fmla="*/ 0 h 217"/>
                    <a:gd name="T38" fmla="*/ 59 w 66"/>
                    <a:gd name="T39" fmla="*/ 1 h 217"/>
                    <a:gd name="T40" fmla="*/ 58 w 66"/>
                    <a:gd name="T41" fmla="*/ 3 h 217"/>
                    <a:gd name="T42" fmla="*/ 51 w 66"/>
                    <a:gd name="T43" fmla="*/ 11 h 217"/>
                    <a:gd name="T44" fmla="*/ 44 w 66"/>
                    <a:gd name="T45" fmla="*/ 18 h 217"/>
                    <a:gd name="T46" fmla="*/ 38 w 66"/>
                    <a:gd name="T47" fmla="*/ 31 h 217"/>
                    <a:gd name="T48" fmla="*/ 36 w 66"/>
                    <a:gd name="T49" fmla="*/ 38 h 217"/>
                    <a:gd name="T50" fmla="*/ 36 w 66"/>
                    <a:gd name="T51" fmla="*/ 46 h 217"/>
                    <a:gd name="T52" fmla="*/ 40 w 66"/>
                    <a:gd name="T53" fmla="*/ 63 h 217"/>
                    <a:gd name="T54" fmla="*/ 51 w 66"/>
                    <a:gd name="T55" fmla="*/ 77 h 217"/>
                    <a:gd name="T56" fmla="*/ 59 w 66"/>
                    <a:gd name="T57" fmla="*/ 87 h 217"/>
                    <a:gd name="T58" fmla="*/ 59 w 66"/>
                    <a:gd name="T59" fmla="*/ 108 h 217"/>
                    <a:gd name="T60" fmla="*/ 49 w 66"/>
                    <a:gd name="T61" fmla="*/ 120 h 217"/>
                    <a:gd name="T62" fmla="*/ 37 w 66"/>
                    <a:gd name="T63" fmla="*/ 140 h 217"/>
                    <a:gd name="T64" fmla="*/ 36 w 66"/>
                    <a:gd name="T65" fmla="*/ 152 h 217"/>
                    <a:gd name="T66" fmla="*/ 38 w 66"/>
                    <a:gd name="T67" fmla="*/ 164 h 217"/>
                    <a:gd name="T68" fmla="*/ 47 w 66"/>
                    <a:gd name="T69" fmla="*/ 182 h 217"/>
                    <a:gd name="T70" fmla="*/ 57 w 66"/>
                    <a:gd name="T71" fmla="*/ 198 h 217"/>
                    <a:gd name="T72" fmla="*/ 61 w 66"/>
                    <a:gd name="T73" fmla="*/ 204 h 217"/>
                    <a:gd name="T74" fmla="*/ 61 w 66"/>
                    <a:gd name="T75" fmla="*/ 206 h 217"/>
                    <a:gd name="T76" fmla="*/ 60 w 66"/>
                    <a:gd name="T77" fmla="*/ 206 h 217"/>
                    <a:gd name="T78" fmla="*/ 60 w 66"/>
                    <a:gd name="T79" fmla="*/ 206 h 217"/>
                    <a:gd name="T80" fmla="*/ 59 w 66"/>
                    <a:gd name="T81" fmla="*/ 207 h 217"/>
                    <a:gd name="T82" fmla="*/ 57 w 66"/>
                    <a:gd name="T83" fmla="*/ 207 h 217"/>
                    <a:gd name="T84" fmla="*/ 53 w 66"/>
                    <a:gd name="T85" fmla="*/ 209 h 217"/>
                    <a:gd name="T86" fmla="*/ 46 w 66"/>
                    <a:gd name="T87" fmla="*/ 211 h 217"/>
                    <a:gd name="T88" fmla="*/ 42 w 66"/>
                    <a:gd name="T89" fmla="*/ 212 h 217"/>
                    <a:gd name="T90" fmla="*/ 38 w 66"/>
                    <a:gd name="T91" fmla="*/ 212 h 217"/>
                    <a:gd name="T92" fmla="*/ 11 w 66"/>
                    <a:gd name="T93" fmla="*/ 207 h 217"/>
                    <a:gd name="T94" fmla="*/ 1 w 66"/>
                    <a:gd name="T95" fmla="*/ 202 h 217"/>
                    <a:gd name="T96" fmla="*/ 0 w 66"/>
                    <a:gd name="T97" fmla="*/ 205 h 217"/>
                    <a:gd name="T98" fmla="*/ 10 w 66"/>
                    <a:gd name="T99" fmla="*/ 210 h 217"/>
                    <a:gd name="T100" fmla="*/ 39 w 66"/>
                    <a:gd name="T101" fmla="*/ 216 h 217"/>
                    <a:gd name="T102" fmla="*/ 43 w 66"/>
                    <a:gd name="T103" fmla="*/ 215 h 217"/>
                    <a:gd name="T104" fmla="*/ 47 w 66"/>
                    <a:gd name="T105" fmla="*/ 214 h 217"/>
                    <a:gd name="T106" fmla="*/ 54 w 66"/>
                    <a:gd name="T107" fmla="*/ 212 h 217"/>
                    <a:gd name="T108" fmla="*/ 58 w 66"/>
                    <a:gd name="T109" fmla="*/ 211 h 217"/>
                    <a:gd name="T110" fmla="*/ 60 w 66"/>
                    <a:gd name="T111" fmla="*/ 210 h 217"/>
                    <a:gd name="T112" fmla="*/ 62 w 66"/>
                    <a:gd name="T113" fmla="*/ 209 h 217"/>
                    <a:gd name="T114" fmla="*/ 64 w 66"/>
                    <a:gd name="T115" fmla="*/ 208 h 217"/>
                    <a:gd name="T116" fmla="*/ 65 w 66"/>
                    <a:gd name="T117" fmla="*/ 207 h 217"/>
                    <a:gd name="T118" fmla="*/ 64 w 66"/>
                    <a:gd name="T119" fmla="*/ 203 h 217"/>
                    <a:gd name="T120" fmla="*/ 60 w 66"/>
                    <a:gd name="T121" fmla="*/ 196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6" h="217">
                      <a:moveTo>
                        <a:pt x="60" y="196"/>
                      </a:moveTo>
                      <a:cubicBezTo>
                        <a:pt x="57" y="191"/>
                        <a:pt x="54" y="186"/>
                        <a:pt x="50" y="181"/>
                      </a:cubicBezTo>
                      <a:cubicBezTo>
                        <a:pt x="47" y="175"/>
                        <a:pt x="44" y="169"/>
                        <a:pt x="41" y="163"/>
                      </a:cubicBezTo>
                      <a:cubicBezTo>
                        <a:pt x="40" y="159"/>
                        <a:pt x="40" y="155"/>
                        <a:pt x="40" y="152"/>
                      </a:cubicBezTo>
                      <a:cubicBezTo>
                        <a:pt x="40" y="148"/>
                        <a:pt x="40" y="144"/>
                        <a:pt x="41" y="141"/>
                      </a:cubicBezTo>
                      <a:cubicBezTo>
                        <a:pt x="42" y="133"/>
                        <a:pt x="47" y="127"/>
                        <a:pt x="51" y="122"/>
                      </a:cubicBezTo>
                      <a:cubicBezTo>
                        <a:pt x="56" y="118"/>
                        <a:pt x="59" y="114"/>
                        <a:pt x="62" y="110"/>
                      </a:cubicBezTo>
                      <a:cubicBezTo>
                        <a:pt x="66" y="103"/>
                        <a:pt x="66" y="92"/>
                        <a:pt x="62" y="85"/>
                      </a:cubicBezTo>
                      <a:cubicBezTo>
                        <a:pt x="60" y="82"/>
                        <a:pt x="57" y="78"/>
                        <a:pt x="53" y="75"/>
                      </a:cubicBezTo>
                      <a:cubicBezTo>
                        <a:pt x="50" y="71"/>
                        <a:pt x="46" y="67"/>
                        <a:pt x="44" y="62"/>
                      </a:cubicBezTo>
                      <a:cubicBezTo>
                        <a:pt x="41" y="56"/>
                        <a:pt x="40" y="51"/>
                        <a:pt x="40" y="46"/>
                      </a:cubicBezTo>
                      <a:cubicBezTo>
                        <a:pt x="39" y="44"/>
                        <a:pt x="40" y="41"/>
                        <a:pt x="40" y="39"/>
                      </a:cubicBezTo>
                      <a:cubicBezTo>
                        <a:pt x="40" y="36"/>
                        <a:pt x="40" y="34"/>
                        <a:pt x="41" y="32"/>
                      </a:cubicBezTo>
                      <a:cubicBezTo>
                        <a:pt x="43" y="27"/>
                        <a:pt x="45" y="24"/>
                        <a:pt x="47" y="21"/>
                      </a:cubicBezTo>
                      <a:cubicBezTo>
                        <a:pt x="49" y="18"/>
                        <a:pt x="52" y="15"/>
                        <a:pt x="54" y="13"/>
                      </a:cubicBezTo>
                      <a:cubicBezTo>
                        <a:pt x="57" y="9"/>
                        <a:pt x="60" y="7"/>
                        <a:pt x="61" y="5"/>
                      </a:cubicBezTo>
                      <a:cubicBezTo>
                        <a:pt x="62" y="4"/>
                        <a:pt x="62" y="3"/>
                        <a:pt x="62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59" y="0"/>
                        <a:pt x="59" y="1"/>
                      </a:cubicBezTo>
                      <a:cubicBezTo>
                        <a:pt x="59" y="1"/>
                        <a:pt x="58" y="2"/>
                        <a:pt x="58" y="3"/>
                      </a:cubicBezTo>
                      <a:cubicBezTo>
                        <a:pt x="57" y="4"/>
                        <a:pt x="55" y="7"/>
                        <a:pt x="51" y="11"/>
                      </a:cubicBezTo>
                      <a:cubicBezTo>
                        <a:pt x="49" y="13"/>
                        <a:pt x="47" y="15"/>
                        <a:pt x="44" y="18"/>
                      </a:cubicBezTo>
                      <a:cubicBezTo>
                        <a:pt x="42" y="22"/>
                        <a:pt x="39" y="26"/>
                        <a:pt x="38" y="31"/>
                      </a:cubicBezTo>
                      <a:cubicBezTo>
                        <a:pt x="37" y="33"/>
                        <a:pt x="37" y="36"/>
                        <a:pt x="36" y="38"/>
                      </a:cubicBezTo>
                      <a:cubicBezTo>
                        <a:pt x="36" y="41"/>
                        <a:pt x="36" y="43"/>
                        <a:pt x="36" y="46"/>
                      </a:cubicBezTo>
                      <a:cubicBezTo>
                        <a:pt x="36" y="51"/>
                        <a:pt x="37" y="58"/>
                        <a:pt x="40" y="63"/>
                      </a:cubicBezTo>
                      <a:cubicBezTo>
                        <a:pt x="43" y="69"/>
                        <a:pt x="47" y="73"/>
                        <a:pt x="51" y="77"/>
                      </a:cubicBezTo>
                      <a:cubicBezTo>
                        <a:pt x="54" y="81"/>
                        <a:pt x="57" y="84"/>
                        <a:pt x="59" y="87"/>
                      </a:cubicBezTo>
                      <a:cubicBezTo>
                        <a:pt x="62" y="92"/>
                        <a:pt x="62" y="102"/>
                        <a:pt x="59" y="108"/>
                      </a:cubicBezTo>
                      <a:cubicBezTo>
                        <a:pt x="57" y="112"/>
                        <a:pt x="53" y="115"/>
                        <a:pt x="49" y="120"/>
                      </a:cubicBezTo>
                      <a:cubicBezTo>
                        <a:pt x="44" y="125"/>
                        <a:pt x="39" y="132"/>
                        <a:pt x="37" y="140"/>
                      </a:cubicBezTo>
                      <a:cubicBezTo>
                        <a:pt x="36" y="144"/>
                        <a:pt x="36" y="148"/>
                        <a:pt x="36" y="152"/>
                      </a:cubicBezTo>
                      <a:cubicBezTo>
                        <a:pt x="36" y="156"/>
                        <a:pt x="37" y="160"/>
                        <a:pt x="38" y="164"/>
                      </a:cubicBezTo>
                      <a:cubicBezTo>
                        <a:pt x="40" y="171"/>
                        <a:pt x="44" y="177"/>
                        <a:pt x="47" y="182"/>
                      </a:cubicBezTo>
                      <a:cubicBezTo>
                        <a:pt x="51" y="188"/>
                        <a:pt x="54" y="193"/>
                        <a:pt x="57" y="198"/>
                      </a:cubicBezTo>
                      <a:cubicBezTo>
                        <a:pt x="59" y="200"/>
                        <a:pt x="60" y="202"/>
                        <a:pt x="61" y="204"/>
                      </a:cubicBezTo>
                      <a:cubicBezTo>
                        <a:pt x="61" y="206"/>
                        <a:pt x="61" y="206"/>
                        <a:pt x="61" y="206"/>
                      </a:cubicBezTo>
                      <a:cubicBezTo>
                        <a:pt x="61" y="206"/>
                        <a:pt x="61" y="206"/>
                        <a:pt x="60" y="206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59" y="207"/>
                        <a:pt x="59" y="207"/>
                        <a:pt x="59" y="207"/>
                      </a:cubicBezTo>
                      <a:cubicBezTo>
                        <a:pt x="57" y="207"/>
                        <a:pt x="57" y="207"/>
                        <a:pt x="57" y="207"/>
                      </a:cubicBezTo>
                      <a:cubicBezTo>
                        <a:pt x="53" y="209"/>
                        <a:pt x="53" y="209"/>
                        <a:pt x="53" y="209"/>
                      </a:cubicBezTo>
                      <a:cubicBezTo>
                        <a:pt x="51" y="210"/>
                        <a:pt x="48" y="210"/>
                        <a:pt x="46" y="211"/>
                      </a:cubicBezTo>
                      <a:cubicBezTo>
                        <a:pt x="45" y="211"/>
                        <a:pt x="43" y="211"/>
                        <a:pt x="42" y="212"/>
                      </a:cubicBezTo>
                      <a:cubicBezTo>
                        <a:pt x="38" y="212"/>
                        <a:pt x="38" y="212"/>
                        <a:pt x="38" y="212"/>
                      </a:cubicBezTo>
                      <a:cubicBezTo>
                        <a:pt x="29" y="213"/>
                        <a:pt x="20" y="211"/>
                        <a:pt x="11" y="207"/>
                      </a:cubicBezTo>
                      <a:cubicBezTo>
                        <a:pt x="8" y="205"/>
                        <a:pt x="5" y="204"/>
                        <a:pt x="1" y="202"/>
                      </a:cubicBezTo>
                      <a:cubicBezTo>
                        <a:pt x="1" y="203"/>
                        <a:pt x="0" y="204"/>
                        <a:pt x="0" y="205"/>
                      </a:cubicBezTo>
                      <a:cubicBezTo>
                        <a:pt x="3" y="207"/>
                        <a:pt x="7" y="209"/>
                        <a:pt x="10" y="210"/>
                      </a:cubicBezTo>
                      <a:cubicBezTo>
                        <a:pt x="19" y="214"/>
                        <a:pt x="29" y="217"/>
                        <a:pt x="39" y="216"/>
                      </a:cubicBezTo>
                      <a:cubicBezTo>
                        <a:pt x="43" y="215"/>
                        <a:pt x="43" y="215"/>
                        <a:pt x="43" y="215"/>
                      </a:cubicBezTo>
                      <a:cubicBezTo>
                        <a:pt x="44" y="215"/>
                        <a:pt x="45" y="215"/>
                        <a:pt x="47" y="214"/>
                      </a:cubicBezTo>
                      <a:cubicBezTo>
                        <a:pt x="49" y="214"/>
                        <a:pt x="52" y="213"/>
                        <a:pt x="54" y="212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60" y="210"/>
                        <a:pt x="60" y="210"/>
                        <a:pt x="60" y="210"/>
                      </a:cubicBezTo>
                      <a:cubicBezTo>
                        <a:pt x="61" y="210"/>
                        <a:pt x="62" y="210"/>
                        <a:pt x="62" y="209"/>
                      </a:cubicBezTo>
                      <a:cubicBezTo>
                        <a:pt x="63" y="209"/>
                        <a:pt x="63" y="209"/>
                        <a:pt x="64" y="208"/>
                      </a:cubicBezTo>
                      <a:cubicBezTo>
                        <a:pt x="64" y="208"/>
                        <a:pt x="64" y="207"/>
                        <a:pt x="65" y="207"/>
                      </a:cubicBezTo>
                      <a:cubicBezTo>
                        <a:pt x="65" y="206"/>
                        <a:pt x="65" y="205"/>
                        <a:pt x="64" y="203"/>
                      </a:cubicBezTo>
                      <a:cubicBezTo>
                        <a:pt x="63" y="201"/>
                        <a:pt x="62" y="198"/>
                        <a:pt x="60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7" name="Freeform 77"/>
                <p:cNvSpPr/>
                <p:nvPr/>
              </p:nvSpPr>
              <p:spPr bwMode="auto">
                <a:xfrm>
                  <a:off x="12469" y="8131"/>
                  <a:ext cx="153" cy="844"/>
                </a:xfrm>
                <a:custGeom>
                  <a:avLst/>
                  <a:gdLst>
                    <a:gd name="T0" fmla="*/ 4 w 29"/>
                    <a:gd name="T1" fmla="*/ 159 h 159"/>
                    <a:gd name="T2" fmla="*/ 3 w 29"/>
                    <a:gd name="T3" fmla="*/ 158 h 159"/>
                    <a:gd name="T4" fmla="*/ 1 w 29"/>
                    <a:gd name="T5" fmla="*/ 152 h 159"/>
                    <a:gd name="T6" fmla="*/ 0 w 29"/>
                    <a:gd name="T7" fmla="*/ 144 h 159"/>
                    <a:gd name="T8" fmla="*/ 2 w 29"/>
                    <a:gd name="T9" fmla="*/ 134 h 159"/>
                    <a:gd name="T10" fmla="*/ 9 w 29"/>
                    <a:gd name="T11" fmla="*/ 123 h 159"/>
                    <a:gd name="T12" fmla="*/ 20 w 29"/>
                    <a:gd name="T13" fmla="*/ 111 h 159"/>
                    <a:gd name="T14" fmla="*/ 25 w 29"/>
                    <a:gd name="T15" fmla="*/ 94 h 159"/>
                    <a:gd name="T16" fmla="*/ 22 w 29"/>
                    <a:gd name="T17" fmla="*/ 76 h 159"/>
                    <a:gd name="T18" fmla="*/ 11 w 29"/>
                    <a:gd name="T19" fmla="*/ 62 h 159"/>
                    <a:gd name="T20" fmla="*/ 2 w 29"/>
                    <a:gd name="T21" fmla="*/ 49 h 159"/>
                    <a:gd name="T22" fmla="*/ 0 w 29"/>
                    <a:gd name="T23" fmla="*/ 35 h 159"/>
                    <a:gd name="T24" fmla="*/ 4 w 29"/>
                    <a:gd name="T25" fmla="*/ 23 h 159"/>
                    <a:gd name="T26" fmla="*/ 11 w 29"/>
                    <a:gd name="T27" fmla="*/ 14 h 159"/>
                    <a:gd name="T28" fmla="*/ 18 w 29"/>
                    <a:gd name="T29" fmla="*/ 7 h 159"/>
                    <a:gd name="T30" fmla="*/ 21 w 29"/>
                    <a:gd name="T31" fmla="*/ 2 h 159"/>
                    <a:gd name="T32" fmla="*/ 22 w 29"/>
                    <a:gd name="T33" fmla="*/ 0 h 159"/>
                    <a:gd name="T34" fmla="*/ 25 w 29"/>
                    <a:gd name="T35" fmla="*/ 1 h 159"/>
                    <a:gd name="T36" fmla="*/ 24 w 29"/>
                    <a:gd name="T37" fmla="*/ 4 h 159"/>
                    <a:gd name="T38" fmla="*/ 20 w 29"/>
                    <a:gd name="T39" fmla="*/ 9 h 159"/>
                    <a:gd name="T40" fmla="*/ 7 w 29"/>
                    <a:gd name="T41" fmla="*/ 24 h 159"/>
                    <a:gd name="T42" fmla="*/ 4 w 29"/>
                    <a:gd name="T43" fmla="*/ 35 h 159"/>
                    <a:gd name="T44" fmla="*/ 5 w 29"/>
                    <a:gd name="T45" fmla="*/ 47 h 159"/>
                    <a:gd name="T46" fmla="*/ 13 w 29"/>
                    <a:gd name="T47" fmla="*/ 59 h 159"/>
                    <a:gd name="T48" fmla="*/ 25 w 29"/>
                    <a:gd name="T49" fmla="*/ 74 h 159"/>
                    <a:gd name="T50" fmla="*/ 29 w 29"/>
                    <a:gd name="T51" fmla="*/ 94 h 159"/>
                    <a:gd name="T52" fmla="*/ 23 w 29"/>
                    <a:gd name="T53" fmla="*/ 113 h 159"/>
                    <a:gd name="T54" fmla="*/ 12 w 29"/>
                    <a:gd name="T55" fmla="*/ 125 h 159"/>
                    <a:gd name="T56" fmla="*/ 5 w 29"/>
                    <a:gd name="T57" fmla="*/ 135 h 159"/>
                    <a:gd name="T58" fmla="*/ 4 w 29"/>
                    <a:gd name="T59" fmla="*/ 144 h 159"/>
                    <a:gd name="T60" fmla="*/ 5 w 29"/>
                    <a:gd name="T61" fmla="*/ 151 h 159"/>
                    <a:gd name="T62" fmla="*/ 7 w 29"/>
                    <a:gd name="T63" fmla="*/ 158 h 159"/>
                    <a:gd name="T64" fmla="*/ 4 w 29"/>
                    <a:gd name="T65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159">
                      <a:moveTo>
                        <a:pt x="4" y="159"/>
                      </a:moveTo>
                      <a:cubicBezTo>
                        <a:pt x="4" y="159"/>
                        <a:pt x="4" y="159"/>
                        <a:pt x="3" y="158"/>
                      </a:cubicBezTo>
                      <a:cubicBezTo>
                        <a:pt x="3" y="156"/>
                        <a:pt x="2" y="155"/>
                        <a:pt x="1" y="152"/>
                      </a:cubicBezTo>
                      <a:cubicBezTo>
                        <a:pt x="1" y="150"/>
                        <a:pt x="0" y="147"/>
                        <a:pt x="0" y="144"/>
                      </a:cubicBezTo>
                      <a:cubicBezTo>
                        <a:pt x="0" y="141"/>
                        <a:pt x="0" y="137"/>
                        <a:pt x="2" y="134"/>
                      </a:cubicBezTo>
                      <a:cubicBezTo>
                        <a:pt x="3" y="130"/>
                        <a:pt x="6" y="126"/>
                        <a:pt x="9" y="123"/>
                      </a:cubicBezTo>
                      <a:cubicBezTo>
                        <a:pt x="13" y="119"/>
                        <a:pt x="17" y="116"/>
                        <a:pt x="20" y="111"/>
                      </a:cubicBezTo>
                      <a:cubicBezTo>
                        <a:pt x="23" y="106"/>
                        <a:pt x="25" y="100"/>
                        <a:pt x="25" y="94"/>
                      </a:cubicBezTo>
                      <a:cubicBezTo>
                        <a:pt x="26" y="88"/>
                        <a:pt x="25" y="81"/>
                        <a:pt x="22" y="76"/>
                      </a:cubicBezTo>
                      <a:cubicBezTo>
                        <a:pt x="19" y="70"/>
                        <a:pt x="15" y="66"/>
                        <a:pt x="11" y="62"/>
                      </a:cubicBezTo>
                      <a:cubicBezTo>
                        <a:pt x="7" y="57"/>
                        <a:pt x="4" y="53"/>
                        <a:pt x="2" y="49"/>
                      </a:cubicBezTo>
                      <a:cubicBezTo>
                        <a:pt x="0" y="44"/>
                        <a:pt x="0" y="39"/>
                        <a:pt x="0" y="35"/>
                      </a:cubicBezTo>
                      <a:cubicBezTo>
                        <a:pt x="1" y="30"/>
                        <a:pt x="2" y="26"/>
                        <a:pt x="4" y="23"/>
                      </a:cubicBezTo>
                      <a:cubicBezTo>
                        <a:pt x="6" y="19"/>
                        <a:pt x="9" y="16"/>
                        <a:pt x="11" y="14"/>
                      </a:cubicBezTo>
                      <a:cubicBezTo>
                        <a:pt x="14" y="11"/>
                        <a:pt x="16" y="9"/>
                        <a:pt x="18" y="7"/>
                      </a:cubicBezTo>
                      <a:cubicBezTo>
                        <a:pt x="19" y="5"/>
                        <a:pt x="20" y="3"/>
                        <a:pt x="21" y="2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2"/>
                        <a:pt x="24" y="4"/>
                      </a:cubicBezTo>
                      <a:cubicBezTo>
                        <a:pt x="23" y="5"/>
                        <a:pt x="22" y="7"/>
                        <a:pt x="20" y="9"/>
                      </a:cubicBezTo>
                      <a:cubicBezTo>
                        <a:pt x="17" y="14"/>
                        <a:pt x="11" y="19"/>
                        <a:pt x="7" y="24"/>
                      </a:cubicBezTo>
                      <a:cubicBezTo>
                        <a:pt x="5" y="27"/>
                        <a:pt x="4" y="31"/>
                        <a:pt x="4" y="35"/>
                      </a:cubicBezTo>
                      <a:cubicBezTo>
                        <a:pt x="3" y="39"/>
                        <a:pt x="4" y="44"/>
                        <a:pt x="5" y="47"/>
                      </a:cubicBezTo>
                      <a:cubicBezTo>
                        <a:pt x="7" y="51"/>
                        <a:pt x="10" y="55"/>
                        <a:pt x="13" y="59"/>
                      </a:cubicBezTo>
                      <a:cubicBezTo>
                        <a:pt x="17" y="63"/>
                        <a:pt x="22" y="68"/>
                        <a:pt x="25" y="74"/>
                      </a:cubicBezTo>
                      <a:cubicBezTo>
                        <a:pt x="28" y="80"/>
                        <a:pt x="29" y="87"/>
                        <a:pt x="29" y="94"/>
                      </a:cubicBezTo>
                      <a:cubicBezTo>
                        <a:pt x="29" y="101"/>
                        <a:pt x="26" y="107"/>
                        <a:pt x="23" y="113"/>
                      </a:cubicBezTo>
                      <a:cubicBezTo>
                        <a:pt x="19" y="118"/>
                        <a:pt x="15" y="122"/>
                        <a:pt x="12" y="125"/>
                      </a:cubicBezTo>
                      <a:cubicBezTo>
                        <a:pt x="9" y="129"/>
                        <a:pt x="7" y="132"/>
                        <a:pt x="5" y="135"/>
                      </a:cubicBezTo>
                      <a:cubicBezTo>
                        <a:pt x="4" y="138"/>
                        <a:pt x="4" y="141"/>
                        <a:pt x="4" y="144"/>
                      </a:cubicBezTo>
                      <a:cubicBezTo>
                        <a:pt x="4" y="147"/>
                        <a:pt x="4" y="149"/>
                        <a:pt x="5" y="151"/>
                      </a:cubicBezTo>
                      <a:cubicBezTo>
                        <a:pt x="6" y="156"/>
                        <a:pt x="7" y="158"/>
                        <a:pt x="7" y="158"/>
                      </a:cubicBezTo>
                      <a:lnTo>
                        <a:pt x="4" y="1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8" name="Freeform 78"/>
                <p:cNvSpPr>
                  <a:spLocks noEditPoints="1"/>
                </p:cNvSpPr>
                <p:nvPr/>
              </p:nvSpPr>
              <p:spPr bwMode="auto">
                <a:xfrm>
                  <a:off x="12469" y="8959"/>
                  <a:ext cx="73" cy="73"/>
                </a:xfrm>
                <a:custGeom>
                  <a:avLst/>
                  <a:gdLst>
                    <a:gd name="T0" fmla="*/ 10 w 14"/>
                    <a:gd name="T1" fmla="*/ 12 h 14"/>
                    <a:gd name="T2" fmla="*/ 13 w 14"/>
                    <a:gd name="T3" fmla="*/ 4 h 14"/>
                    <a:gd name="T4" fmla="*/ 4 w 14"/>
                    <a:gd name="T5" fmla="*/ 1 h 14"/>
                    <a:gd name="T6" fmla="*/ 1 w 14"/>
                    <a:gd name="T7" fmla="*/ 10 h 14"/>
                    <a:gd name="T8" fmla="*/ 10 w 14"/>
                    <a:gd name="T9" fmla="*/ 12 h 14"/>
                    <a:gd name="T10" fmla="*/ 8 w 14"/>
                    <a:gd name="T11" fmla="*/ 9 h 14"/>
                    <a:gd name="T12" fmla="*/ 5 w 14"/>
                    <a:gd name="T13" fmla="*/ 8 h 14"/>
                    <a:gd name="T14" fmla="*/ 6 w 14"/>
                    <a:gd name="T15" fmla="*/ 4 h 14"/>
                    <a:gd name="T16" fmla="*/ 10 w 14"/>
                    <a:gd name="T17" fmla="*/ 5 h 14"/>
                    <a:gd name="T18" fmla="*/ 8 w 14"/>
                    <a:gd name="T19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4">
                      <a:moveTo>
                        <a:pt x="10" y="12"/>
                      </a:moveTo>
                      <a:cubicBezTo>
                        <a:pt x="13" y="10"/>
                        <a:pt x="14" y="6"/>
                        <a:pt x="13" y="4"/>
                      </a:cubicBezTo>
                      <a:cubicBezTo>
                        <a:pt x="11" y="1"/>
                        <a:pt x="8" y="0"/>
                        <a:pt x="4" y="1"/>
                      </a:cubicBezTo>
                      <a:cubicBezTo>
                        <a:pt x="1" y="3"/>
                        <a:pt x="0" y="7"/>
                        <a:pt x="1" y="10"/>
                      </a:cubicBezTo>
                      <a:cubicBezTo>
                        <a:pt x="3" y="13"/>
                        <a:pt x="7" y="14"/>
                        <a:pt x="10" y="12"/>
                      </a:cubicBezTo>
                      <a:close/>
                      <a:moveTo>
                        <a:pt x="8" y="9"/>
                      </a:moveTo>
                      <a:cubicBezTo>
                        <a:pt x="7" y="10"/>
                        <a:pt x="5" y="10"/>
                        <a:pt x="5" y="8"/>
                      </a:cubicBezTo>
                      <a:cubicBezTo>
                        <a:pt x="4" y="7"/>
                        <a:pt x="4" y="5"/>
                        <a:pt x="6" y="4"/>
                      </a:cubicBezTo>
                      <a:cubicBezTo>
                        <a:pt x="7" y="4"/>
                        <a:pt x="9" y="4"/>
                        <a:pt x="10" y="5"/>
                      </a:cubicBezTo>
                      <a:cubicBezTo>
                        <a:pt x="10" y="7"/>
                        <a:pt x="10" y="8"/>
                        <a:pt x="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9" name="Freeform 79"/>
                <p:cNvSpPr/>
                <p:nvPr/>
              </p:nvSpPr>
              <p:spPr bwMode="auto">
                <a:xfrm>
                  <a:off x="12200" y="9048"/>
                  <a:ext cx="422" cy="266"/>
                </a:xfrm>
                <a:custGeom>
                  <a:avLst/>
                  <a:gdLst>
                    <a:gd name="T0" fmla="*/ 80 w 80"/>
                    <a:gd name="T1" fmla="*/ 26 h 50"/>
                    <a:gd name="T2" fmla="*/ 80 w 80"/>
                    <a:gd name="T3" fmla="*/ 23 h 50"/>
                    <a:gd name="T4" fmla="*/ 79 w 80"/>
                    <a:gd name="T5" fmla="*/ 21 h 50"/>
                    <a:gd name="T6" fmla="*/ 76 w 80"/>
                    <a:gd name="T7" fmla="*/ 15 h 50"/>
                    <a:gd name="T8" fmla="*/ 71 w 80"/>
                    <a:gd name="T9" fmla="*/ 6 h 50"/>
                    <a:gd name="T10" fmla="*/ 67 w 80"/>
                    <a:gd name="T11" fmla="*/ 0 h 50"/>
                    <a:gd name="T12" fmla="*/ 64 w 80"/>
                    <a:gd name="T13" fmla="*/ 2 h 50"/>
                    <a:gd name="T14" fmla="*/ 68 w 80"/>
                    <a:gd name="T15" fmla="*/ 8 h 50"/>
                    <a:gd name="T16" fmla="*/ 73 w 80"/>
                    <a:gd name="T17" fmla="*/ 17 h 50"/>
                    <a:gd name="T18" fmla="*/ 76 w 80"/>
                    <a:gd name="T19" fmla="*/ 22 h 50"/>
                    <a:gd name="T20" fmla="*/ 76 w 80"/>
                    <a:gd name="T21" fmla="*/ 30 h 50"/>
                    <a:gd name="T22" fmla="*/ 71 w 80"/>
                    <a:gd name="T23" fmla="*/ 37 h 50"/>
                    <a:gd name="T24" fmla="*/ 64 w 80"/>
                    <a:gd name="T25" fmla="*/ 41 h 50"/>
                    <a:gd name="T26" fmla="*/ 56 w 80"/>
                    <a:gd name="T27" fmla="*/ 43 h 50"/>
                    <a:gd name="T28" fmla="*/ 48 w 80"/>
                    <a:gd name="T29" fmla="*/ 45 h 50"/>
                    <a:gd name="T30" fmla="*/ 39 w 80"/>
                    <a:gd name="T31" fmla="*/ 46 h 50"/>
                    <a:gd name="T32" fmla="*/ 30 w 80"/>
                    <a:gd name="T33" fmla="*/ 46 h 50"/>
                    <a:gd name="T34" fmla="*/ 21 w 80"/>
                    <a:gd name="T35" fmla="*/ 45 h 50"/>
                    <a:gd name="T36" fmla="*/ 12 w 80"/>
                    <a:gd name="T37" fmla="*/ 42 h 50"/>
                    <a:gd name="T38" fmla="*/ 1 w 80"/>
                    <a:gd name="T39" fmla="*/ 36 h 50"/>
                    <a:gd name="T40" fmla="*/ 0 w 80"/>
                    <a:gd name="T41" fmla="*/ 40 h 50"/>
                    <a:gd name="T42" fmla="*/ 11 w 80"/>
                    <a:gd name="T43" fmla="*/ 45 h 50"/>
                    <a:gd name="T44" fmla="*/ 20 w 80"/>
                    <a:gd name="T45" fmla="*/ 48 h 50"/>
                    <a:gd name="T46" fmla="*/ 30 w 80"/>
                    <a:gd name="T47" fmla="*/ 50 h 50"/>
                    <a:gd name="T48" fmla="*/ 39 w 80"/>
                    <a:gd name="T49" fmla="*/ 50 h 50"/>
                    <a:gd name="T50" fmla="*/ 49 w 80"/>
                    <a:gd name="T51" fmla="*/ 49 h 50"/>
                    <a:gd name="T52" fmla="*/ 57 w 80"/>
                    <a:gd name="T53" fmla="*/ 47 h 50"/>
                    <a:gd name="T54" fmla="*/ 65 w 80"/>
                    <a:gd name="T55" fmla="*/ 44 h 50"/>
                    <a:gd name="T56" fmla="*/ 73 w 80"/>
                    <a:gd name="T57" fmla="*/ 40 h 50"/>
                    <a:gd name="T58" fmla="*/ 80 w 80"/>
                    <a:gd name="T59" fmla="*/ 31 h 50"/>
                    <a:gd name="T60" fmla="*/ 80 w 80"/>
                    <a:gd name="T61" fmla="*/ 28 h 50"/>
                    <a:gd name="T62" fmla="*/ 80 w 80"/>
                    <a:gd name="T63" fmla="*/ 2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50">
                      <a:moveTo>
                        <a:pt x="80" y="26"/>
                      </a:moveTo>
                      <a:cubicBezTo>
                        <a:pt x="80" y="25"/>
                        <a:pt x="80" y="24"/>
                        <a:pt x="80" y="23"/>
                      </a:cubicBezTo>
                      <a:cubicBezTo>
                        <a:pt x="79" y="23"/>
                        <a:pt x="79" y="22"/>
                        <a:pt x="79" y="21"/>
                      </a:cubicBezTo>
                      <a:cubicBezTo>
                        <a:pt x="78" y="19"/>
                        <a:pt x="77" y="17"/>
                        <a:pt x="76" y="15"/>
                      </a:cubicBezTo>
                      <a:cubicBezTo>
                        <a:pt x="74" y="11"/>
                        <a:pt x="73" y="9"/>
                        <a:pt x="71" y="6"/>
                      </a:cubicBezTo>
                      <a:cubicBezTo>
                        <a:pt x="68" y="2"/>
                        <a:pt x="67" y="0"/>
                        <a:pt x="67" y="0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2"/>
                        <a:pt x="65" y="4"/>
                        <a:pt x="68" y="8"/>
                      </a:cubicBezTo>
                      <a:cubicBezTo>
                        <a:pt x="70" y="11"/>
                        <a:pt x="71" y="13"/>
                        <a:pt x="73" y="17"/>
                      </a:cubicBezTo>
                      <a:cubicBezTo>
                        <a:pt x="74" y="18"/>
                        <a:pt x="75" y="20"/>
                        <a:pt x="76" y="22"/>
                      </a:cubicBezTo>
                      <a:cubicBezTo>
                        <a:pt x="76" y="25"/>
                        <a:pt x="77" y="27"/>
                        <a:pt x="76" y="30"/>
                      </a:cubicBezTo>
                      <a:cubicBezTo>
                        <a:pt x="76" y="33"/>
                        <a:pt x="74" y="35"/>
                        <a:pt x="71" y="37"/>
                      </a:cubicBezTo>
                      <a:cubicBezTo>
                        <a:pt x="69" y="39"/>
                        <a:pt x="66" y="40"/>
                        <a:pt x="64" y="41"/>
                      </a:cubicBezTo>
                      <a:cubicBezTo>
                        <a:pt x="61" y="41"/>
                        <a:pt x="59" y="42"/>
                        <a:pt x="56" y="43"/>
                      </a:cubicBezTo>
                      <a:cubicBezTo>
                        <a:pt x="54" y="44"/>
                        <a:pt x="51" y="45"/>
                        <a:pt x="48" y="45"/>
                      </a:cubicBezTo>
                      <a:cubicBezTo>
                        <a:pt x="45" y="46"/>
                        <a:pt x="42" y="46"/>
                        <a:pt x="39" y="46"/>
                      </a:cubicBezTo>
                      <a:cubicBezTo>
                        <a:pt x="36" y="47"/>
                        <a:pt x="33" y="46"/>
                        <a:pt x="30" y="46"/>
                      </a:cubicBezTo>
                      <a:cubicBezTo>
                        <a:pt x="27" y="46"/>
                        <a:pt x="24" y="45"/>
                        <a:pt x="21" y="45"/>
                      </a:cubicBezTo>
                      <a:cubicBezTo>
                        <a:pt x="18" y="44"/>
                        <a:pt x="15" y="43"/>
                        <a:pt x="12" y="42"/>
                      </a:cubicBezTo>
                      <a:cubicBezTo>
                        <a:pt x="8" y="40"/>
                        <a:pt x="4" y="38"/>
                        <a:pt x="1" y="36"/>
                      </a:cubicBezTo>
                      <a:cubicBezTo>
                        <a:pt x="0" y="38"/>
                        <a:pt x="0" y="39"/>
                        <a:pt x="0" y="40"/>
                      </a:cubicBezTo>
                      <a:cubicBezTo>
                        <a:pt x="3" y="42"/>
                        <a:pt x="7" y="44"/>
                        <a:pt x="11" y="45"/>
                      </a:cubicBezTo>
                      <a:cubicBezTo>
                        <a:pt x="14" y="46"/>
                        <a:pt x="17" y="47"/>
                        <a:pt x="20" y="48"/>
                      </a:cubicBezTo>
                      <a:cubicBezTo>
                        <a:pt x="23" y="49"/>
                        <a:pt x="27" y="49"/>
                        <a:pt x="30" y="50"/>
                      </a:cubicBezTo>
                      <a:cubicBezTo>
                        <a:pt x="33" y="50"/>
                        <a:pt x="36" y="50"/>
                        <a:pt x="39" y="50"/>
                      </a:cubicBezTo>
                      <a:cubicBezTo>
                        <a:pt x="43" y="50"/>
                        <a:pt x="46" y="49"/>
                        <a:pt x="49" y="49"/>
                      </a:cubicBezTo>
                      <a:cubicBezTo>
                        <a:pt x="52" y="48"/>
                        <a:pt x="54" y="47"/>
                        <a:pt x="57" y="47"/>
                      </a:cubicBezTo>
                      <a:cubicBezTo>
                        <a:pt x="60" y="46"/>
                        <a:pt x="63" y="45"/>
                        <a:pt x="65" y="44"/>
                      </a:cubicBezTo>
                      <a:cubicBezTo>
                        <a:pt x="68" y="43"/>
                        <a:pt x="70" y="42"/>
                        <a:pt x="73" y="40"/>
                      </a:cubicBezTo>
                      <a:cubicBezTo>
                        <a:pt x="77" y="38"/>
                        <a:pt x="79" y="35"/>
                        <a:pt x="80" y="31"/>
                      </a:cubicBezTo>
                      <a:cubicBezTo>
                        <a:pt x="80" y="30"/>
                        <a:pt x="80" y="29"/>
                        <a:pt x="80" y="28"/>
                      </a:cubicBezTo>
                      <a:cubicBezTo>
                        <a:pt x="80" y="28"/>
                        <a:pt x="80" y="27"/>
                        <a:pt x="8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0" name="Freeform 80"/>
                <p:cNvSpPr/>
                <p:nvPr/>
              </p:nvSpPr>
              <p:spPr bwMode="auto">
                <a:xfrm>
                  <a:off x="9765" y="9060"/>
                  <a:ext cx="1536" cy="153"/>
                </a:xfrm>
                <a:custGeom>
                  <a:avLst/>
                  <a:gdLst>
                    <a:gd name="T0" fmla="*/ 290 w 290"/>
                    <a:gd name="T1" fmla="*/ 24 h 29"/>
                    <a:gd name="T2" fmla="*/ 262 w 290"/>
                    <a:gd name="T3" fmla="*/ 25 h 29"/>
                    <a:gd name="T4" fmla="*/ 229 w 290"/>
                    <a:gd name="T5" fmla="*/ 21 h 29"/>
                    <a:gd name="T6" fmla="*/ 195 w 290"/>
                    <a:gd name="T7" fmla="*/ 10 h 29"/>
                    <a:gd name="T8" fmla="*/ 157 w 290"/>
                    <a:gd name="T9" fmla="*/ 1 h 29"/>
                    <a:gd name="T10" fmla="*/ 120 w 290"/>
                    <a:gd name="T11" fmla="*/ 1 h 29"/>
                    <a:gd name="T12" fmla="*/ 85 w 290"/>
                    <a:gd name="T13" fmla="*/ 8 h 29"/>
                    <a:gd name="T14" fmla="*/ 57 w 290"/>
                    <a:gd name="T15" fmla="*/ 18 h 29"/>
                    <a:gd name="T16" fmla="*/ 16 w 290"/>
                    <a:gd name="T17" fmla="*/ 25 h 29"/>
                    <a:gd name="T18" fmla="*/ 4 w 290"/>
                    <a:gd name="T19" fmla="*/ 25 h 29"/>
                    <a:gd name="T20" fmla="*/ 0 w 290"/>
                    <a:gd name="T21" fmla="*/ 25 h 29"/>
                    <a:gd name="T22" fmla="*/ 0 w 290"/>
                    <a:gd name="T23" fmla="*/ 29 h 29"/>
                    <a:gd name="T24" fmla="*/ 4 w 290"/>
                    <a:gd name="T25" fmla="*/ 29 h 29"/>
                    <a:gd name="T26" fmla="*/ 16 w 290"/>
                    <a:gd name="T27" fmla="*/ 29 h 29"/>
                    <a:gd name="T28" fmla="*/ 58 w 290"/>
                    <a:gd name="T29" fmla="*/ 22 h 29"/>
                    <a:gd name="T30" fmla="*/ 86 w 290"/>
                    <a:gd name="T31" fmla="*/ 11 h 29"/>
                    <a:gd name="T32" fmla="*/ 120 w 290"/>
                    <a:gd name="T33" fmla="*/ 4 h 29"/>
                    <a:gd name="T34" fmla="*/ 157 w 290"/>
                    <a:gd name="T35" fmla="*/ 4 h 29"/>
                    <a:gd name="T36" fmla="*/ 194 w 290"/>
                    <a:gd name="T37" fmla="*/ 13 h 29"/>
                    <a:gd name="T38" fmla="*/ 228 w 290"/>
                    <a:gd name="T39" fmla="*/ 25 h 29"/>
                    <a:gd name="T40" fmla="*/ 262 w 290"/>
                    <a:gd name="T41" fmla="*/ 29 h 29"/>
                    <a:gd name="T42" fmla="*/ 290 w 290"/>
                    <a:gd name="T43" fmla="*/ 27 h 29"/>
                    <a:gd name="T44" fmla="*/ 290 w 290"/>
                    <a:gd name="T45" fmla="*/ 2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0" h="29">
                      <a:moveTo>
                        <a:pt x="290" y="24"/>
                      </a:moveTo>
                      <a:cubicBezTo>
                        <a:pt x="281" y="25"/>
                        <a:pt x="272" y="25"/>
                        <a:pt x="262" y="25"/>
                      </a:cubicBezTo>
                      <a:cubicBezTo>
                        <a:pt x="251" y="25"/>
                        <a:pt x="240" y="24"/>
                        <a:pt x="229" y="21"/>
                      </a:cubicBezTo>
                      <a:cubicBezTo>
                        <a:pt x="218" y="19"/>
                        <a:pt x="208" y="14"/>
                        <a:pt x="195" y="10"/>
                      </a:cubicBezTo>
                      <a:cubicBezTo>
                        <a:pt x="183" y="5"/>
                        <a:pt x="170" y="2"/>
                        <a:pt x="157" y="1"/>
                      </a:cubicBezTo>
                      <a:cubicBezTo>
                        <a:pt x="144" y="0"/>
                        <a:pt x="132" y="0"/>
                        <a:pt x="120" y="1"/>
                      </a:cubicBezTo>
                      <a:cubicBezTo>
                        <a:pt x="108" y="2"/>
                        <a:pt x="95" y="4"/>
                        <a:pt x="85" y="8"/>
                      </a:cubicBezTo>
                      <a:cubicBezTo>
                        <a:pt x="74" y="11"/>
                        <a:pt x="65" y="16"/>
                        <a:pt x="57" y="18"/>
                      </a:cubicBezTo>
                      <a:cubicBezTo>
                        <a:pt x="41" y="24"/>
                        <a:pt x="26" y="25"/>
                        <a:pt x="16" y="25"/>
                      </a:cubicBezTo>
                      <a:cubicBezTo>
                        <a:pt x="11" y="25"/>
                        <a:pt x="7" y="25"/>
                        <a:pt x="4" y="25"/>
                      </a:cubicBezTo>
                      <a:cubicBezTo>
                        <a:pt x="1" y="25"/>
                        <a:pt x="0" y="25"/>
                        <a:pt x="0" y="25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1" y="29"/>
                        <a:pt x="4" y="29"/>
                      </a:cubicBezTo>
                      <a:cubicBezTo>
                        <a:pt x="7" y="29"/>
                        <a:pt x="11" y="29"/>
                        <a:pt x="16" y="29"/>
                      </a:cubicBezTo>
                      <a:cubicBezTo>
                        <a:pt x="27" y="29"/>
                        <a:pt x="41" y="28"/>
                        <a:pt x="58" y="22"/>
                      </a:cubicBezTo>
                      <a:cubicBezTo>
                        <a:pt x="66" y="19"/>
                        <a:pt x="75" y="15"/>
                        <a:pt x="86" y="11"/>
                      </a:cubicBezTo>
                      <a:cubicBezTo>
                        <a:pt x="96" y="8"/>
                        <a:pt x="108" y="5"/>
                        <a:pt x="120" y="4"/>
                      </a:cubicBezTo>
                      <a:cubicBezTo>
                        <a:pt x="132" y="3"/>
                        <a:pt x="144" y="3"/>
                        <a:pt x="157" y="4"/>
                      </a:cubicBezTo>
                      <a:cubicBezTo>
                        <a:pt x="169" y="6"/>
                        <a:pt x="182" y="8"/>
                        <a:pt x="194" y="13"/>
                      </a:cubicBezTo>
                      <a:cubicBezTo>
                        <a:pt x="206" y="17"/>
                        <a:pt x="217" y="22"/>
                        <a:pt x="228" y="25"/>
                      </a:cubicBezTo>
                      <a:cubicBezTo>
                        <a:pt x="239" y="28"/>
                        <a:pt x="251" y="29"/>
                        <a:pt x="262" y="29"/>
                      </a:cubicBezTo>
                      <a:cubicBezTo>
                        <a:pt x="272" y="29"/>
                        <a:pt x="281" y="29"/>
                        <a:pt x="290" y="27"/>
                      </a:cubicBezTo>
                      <a:cubicBezTo>
                        <a:pt x="290" y="26"/>
                        <a:pt x="290" y="25"/>
                        <a:pt x="29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1" name="Freeform 81"/>
                <p:cNvSpPr/>
                <p:nvPr/>
              </p:nvSpPr>
              <p:spPr bwMode="auto">
                <a:xfrm>
                  <a:off x="10829" y="9197"/>
                  <a:ext cx="487" cy="85"/>
                </a:xfrm>
                <a:custGeom>
                  <a:avLst/>
                  <a:gdLst>
                    <a:gd name="T0" fmla="*/ 91 w 92"/>
                    <a:gd name="T1" fmla="*/ 11 h 16"/>
                    <a:gd name="T2" fmla="*/ 59 w 92"/>
                    <a:gd name="T3" fmla="*/ 12 h 16"/>
                    <a:gd name="T4" fmla="*/ 43 w 92"/>
                    <a:gd name="T5" fmla="*/ 11 h 16"/>
                    <a:gd name="T6" fmla="*/ 29 w 92"/>
                    <a:gd name="T7" fmla="*/ 9 h 16"/>
                    <a:gd name="T8" fmla="*/ 8 w 92"/>
                    <a:gd name="T9" fmla="*/ 3 h 16"/>
                    <a:gd name="T10" fmla="*/ 1 w 92"/>
                    <a:gd name="T11" fmla="*/ 0 h 16"/>
                    <a:gd name="T12" fmla="*/ 0 w 92"/>
                    <a:gd name="T13" fmla="*/ 4 h 16"/>
                    <a:gd name="T14" fmla="*/ 2 w 92"/>
                    <a:gd name="T15" fmla="*/ 4 h 16"/>
                    <a:gd name="T16" fmla="*/ 7 w 92"/>
                    <a:gd name="T17" fmla="*/ 6 h 16"/>
                    <a:gd name="T18" fmla="*/ 28 w 92"/>
                    <a:gd name="T19" fmla="*/ 13 h 16"/>
                    <a:gd name="T20" fmla="*/ 43 w 92"/>
                    <a:gd name="T21" fmla="*/ 15 h 16"/>
                    <a:gd name="T22" fmla="*/ 59 w 92"/>
                    <a:gd name="T23" fmla="*/ 16 h 16"/>
                    <a:gd name="T24" fmla="*/ 92 w 92"/>
                    <a:gd name="T25" fmla="*/ 14 h 16"/>
                    <a:gd name="T26" fmla="*/ 91 w 92"/>
                    <a:gd name="T27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2" h="16">
                      <a:moveTo>
                        <a:pt x="91" y="11"/>
                      </a:moveTo>
                      <a:cubicBezTo>
                        <a:pt x="80" y="12"/>
                        <a:pt x="69" y="13"/>
                        <a:pt x="59" y="12"/>
                      </a:cubicBezTo>
                      <a:cubicBezTo>
                        <a:pt x="53" y="12"/>
                        <a:pt x="48" y="12"/>
                        <a:pt x="43" y="11"/>
                      </a:cubicBezTo>
                      <a:cubicBezTo>
                        <a:pt x="38" y="11"/>
                        <a:pt x="33" y="10"/>
                        <a:pt x="29" y="9"/>
                      </a:cubicBezTo>
                      <a:cubicBezTo>
                        <a:pt x="20" y="7"/>
                        <a:pt x="13" y="5"/>
                        <a:pt x="8" y="3"/>
                      </a:cubicBezTo>
                      <a:cubicBezTo>
                        <a:pt x="4" y="1"/>
                        <a:pt x="1" y="0"/>
                        <a:pt x="1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2" y="4"/>
                      </a:cubicBezTo>
                      <a:cubicBezTo>
                        <a:pt x="3" y="5"/>
                        <a:pt x="5" y="6"/>
                        <a:pt x="7" y="6"/>
                      </a:cubicBezTo>
                      <a:cubicBezTo>
                        <a:pt x="12" y="8"/>
                        <a:pt x="19" y="11"/>
                        <a:pt x="28" y="13"/>
                      </a:cubicBezTo>
                      <a:cubicBezTo>
                        <a:pt x="33" y="14"/>
                        <a:pt x="37" y="14"/>
                        <a:pt x="43" y="15"/>
                      </a:cubicBezTo>
                      <a:cubicBezTo>
                        <a:pt x="48" y="15"/>
                        <a:pt x="53" y="16"/>
                        <a:pt x="59" y="16"/>
                      </a:cubicBezTo>
                      <a:cubicBezTo>
                        <a:pt x="69" y="16"/>
                        <a:pt x="81" y="16"/>
                        <a:pt x="92" y="14"/>
                      </a:cubicBezTo>
                      <a:cubicBezTo>
                        <a:pt x="92" y="13"/>
                        <a:pt x="91" y="12"/>
                        <a:pt x="9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3" name="Freeform 82"/>
                <p:cNvSpPr>
                  <a:spLocks noEditPoints="1"/>
                </p:cNvSpPr>
                <p:nvPr/>
              </p:nvSpPr>
              <p:spPr bwMode="auto">
                <a:xfrm>
                  <a:off x="10769" y="9156"/>
                  <a:ext cx="75" cy="79"/>
                </a:xfrm>
                <a:custGeom>
                  <a:avLst/>
                  <a:gdLst>
                    <a:gd name="T0" fmla="*/ 1 w 14"/>
                    <a:gd name="T1" fmla="*/ 5 h 15"/>
                    <a:gd name="T2" fmla="*/ 5 w 14"/>
                    <a:gd name="T3" fmla="*/ 14 h 15"/>
                    <a:gd name="T4" fmla="*/ 13 w 14"/>
                    <a:gd name="T5" fmla="*/ 10 h 15"/>
                    <a:gd name="T6" fmla="*/ 9 w 14"/>
                    <a:gd name="T7" fmla="*/ 2 h 15"/>
                    <a:gd name="T8" fmla="*/ 1 w 14"/>
                    <a:gd name="T9" fmla="*/ 5 h 15"/>
                    <a:gd name="T10" fmla="*/ 4 w 14"/>
                    <a:gd name="T11" fmla="*/ 7 h 15"/>
                    <a:gd name="T12" fmla="*/ 8 w 14"/>
                    <a:gd name="T13" fmla="*/ 5 h 15"/>
                    <a:gd name="T14" fmla="*/ 10 w 14"/>
                    <a:gd name="T15" fmla="*/ 9 h 15"/>
                    <a:gd name="T16" fmla="*/ 6 w 14"/>
                    <a:gd name="T17" fmla="*/ 10 h 15"/>
                    <a:gd name="T18" fmla="*/ 4 w 14"/>
                    <a:gd name="T1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" y="5"/>
                      </a:moveTo>
                      <a:cubicBezTo>
                        <a:pt x="0" y="9"/>
                        <a:pt x="1" y="12"/>
                        <a:pt x="5" y="14"/>
                      </a:cubicBezTo>
                      <a:cubicBezTo>
                        <a:pt x="8" y="15"/>
                        <a:pt x="12" y="13"/>
                        <a:pt x="13" y="10"/>
                      </a:cubicBezTo>
                      <a:cubicBezTo>
                        <a:pt x="14" y="7"/>
                        <a:pt x="13" y="3"/>
                        <a:pt x="9" y="2"/>
                      </a:cubicBezTo>
                      <a:cubicBezTo>
                        <a:pt x="6" y="0"/>
                        <a:pt x="2" y="2"/>
                        <a:pt x="1" y="5"/>
                      </a:cubicBezTo>
                      <a:close/>
                      <a:moveTo>
                        <a:pt x="4" y="7"/>
                      </a:moveTo>
                      <a:cubicBezTo>
                        <a:pt x="5" y="5"/>
                        <a:pt x="7" y="5"/>
                        <a:pt x="8" y="5"/>
                      </a:cubicBezTo>
                      <a:cubicBezTo>
                        <a:pt x="10" y="6"/>
                        <a:pt x="10" y="7"/>
                        <a:pt x="10" y="9"/>
                      </a:cubicBez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5" y="10"/>
                        <a:pt x="4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4" name="Freeform 83"/>
                <p:cNvSpPr/>
                <p:nvPr/>
              </p:nvSpPr>
              <p:spPr bwMode="auto">
                <a:xfrm>
                  <a:off x="9765" y="9124"/>
                  <a:ext cx="979" cy="159"/>
                </a:xfrm>
                <a:custGeom>
                  <a:avLst/>
                  <a:gdLst>
                    <a:gd name="T0" fmla="*/ 0 w 185"/>
                    <a:gd name="T1" fmla="*/ 26 h 30"/>
                    <a:gd name="T2" fmla="*/ 8 w 185"/>
                    <a:gd name="T3" fmla="*/ 27 h 30"/>
                    <a:gd name="T4" fmla="*/ 30 w 185"/>
                    <a:gd name="T5" fmla="*/ 26 h 30"/>
                    <a:gd name="T6" fmla="*/ 60 w 185"/>
                    <a:gd name="T7" fmla="*/ 19 h 30"/>
                    <a:gd name="T8" fmla="*/ 93 w 185"/>
                    <a:gd name="T9" fmla="*/ 7 h 30"/>
                    <a:gd name="T10" fmla="*/ 157 w 185"/>
                    <a:gd name="T11" fmla="*/ 2 h 30"/>
                    <a:gd name="T12" fmla="*/ 178 w 185"/>
                    <a:gd name="T13" fmla="*/ 6 h 30"/>
                    <a:gd name="T14" fmla="*/ 185 w 185"/>
                    <a:gd name="T15" fmla="*/ 8 h 30"/>
                    <a:gd name="T16" fmla="*/ 184 w 185"/>
                    <a:gd name="T17" fmla="*/ 11 h 30"/>
                    <a:gd name="T18" fmla="*/ 177 w 185"/>
                    <a:gd name="T19" fmla="*/ 9 h 30"/>
                    <a:gd name="T20" fmla="*/ 157 w 185"/>
                    <a:gd name="T21" fmla="*/ 6 h 30"/>
                    <a:gd name="T22" fmla="*/ 94 w 185"/>
                    <a:gd name="T23" fmla="*/ 10 h 30"/>
                    <a:gd name="T24" fmla="*/ 62 w 185"/>
                    <a:gd name="T25" fmla="*/ 22 h 30"/>
                    <a:gd name="T26" fmla="*/ 31 w 185"/>
                    <a:gd name="T27" fmla="*/ 29 h 30"/>
                    <a:gd name="T28" fmla="*/ 8 w 185"/>
                    <a:gd name="T29" fmla="*/ 30 h 30"/>
                    <a:gd name="T30" fmla="*/ 0 w 185"/>
                    <a:gd name="T31" fmla="*/ 30 h 30"/>
                    <a:gd name="T32" fmla="*/ 0 w 185"/>
                    <a:gd name="T33" fmla="*/ 2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5" h="30">
                      <a:moveTo>
                        <a:pt x="0" y="26"/>
                      </a:moveTo>
                      <a:cubicBezTo>
                        <a:pt x="0" y="26"/>
                        <a:pt x="3" y="26"/>
                        <a:pt x="8" y="27"/>
                      </a:cubicBezTo>
                      <a:cubicBezTo>
                        <a:pt x="14" y="26"/>
                        <a:pt x="21" y="26"/>
                        <a:pt x="30" y="26"/>
                      </a:cubicBezTo>
                      <a:cubicBezTo>
                        <a:pt x="39" y="25"/>
                        <a:pt x="50" y="23"/>
                        <a:pt x="60" y="19"/>
                      </a:cubicBezTo>
                      <a:cubicBezTo>
                        <a:pt x="71" y="15"/>
                        <a:pt x="82" y="10"/>
                        <a:pt x="93" y="7"/>
                      </a:cubicBezTo>
                      <a:cubicBezTo>
                        <a:pt x="115" y="0"/>
                        <a:pt x="139" y="0"/>
                        <a:pt x="157" y="2"/>
                      </a:cubicBezTo>
                      <a:cubicBezTo>
                        <a:pt x="166" y="3"/>
                        <a:pt x="173" y="4"/>
                        <a:pt x="178" y="6"/>
                      </a:cubicBezTo>
                      <a:cubicBezTo>
                        <a:pt x="183" y="7"/>
                        <a:pt x="185" y="8"/>
                        <a:pt x="185" y="8"/>
                      </a:cubicBezTo>
                      <a:cubicBezTo>
                        <a:pt x="184" y="11"/>
                        <a:pt x="184" y="11"/>
                        <a:pt x="184" y="11"/>
                      </a:cubicBezTo>
                      <a:cubicBezTo>
                        <a:pt x="184" y="11"/>
                        <a:pt x="182" y="10"/>
                        <a:pt x="177" y="9"/>
                      </a:cubicBezTo>
                      <a:cubicBezTo>
                        <a:pt x="172" y="8"/>
                        <a:pt x="165" y="6"/>
                        <a:pt x="157" y="6"/>
                      </a:cubicBezTo>
                      <a:cubicBezTo>
                        <a:pt x="139" y="4"/>
                        <a:pt x="116" y="4"/>
                        <a:pt x="94" y="10"/>
                      </a:cubicBezTo>
                      <a:cubicBezTo>
                        <a:pt x="83" y="14"/>
                        <a:pt x="73" y="19"/>
                        <a:pt x="62" y="22"/>
                      </a:cubicBezTo>
                      <a:cubicBezTo>
                        <a:pt x="51" y="26"/>
                        <a:pt x="40" y="28"/>
                        <a:pt x="31" y="29"/>
                      </a:cubicBezTo>
                      <a:cubicBezTo>
                        <a:pt x="21" y="30"/>
                        <a:pt x="14" y="30"/>
                        <a:pt x="8" y="30"/>
                      </a:cubicBezTo>
                      <a:cubicBezTo>
                        <a:pt x="3" y="30"/>
                        <a:pt x="0" y="30"/>
                        <a:pt x="0" y="3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5" name="Freeform 84"/>
                <p:cNvSpPr/>
                <p:nvPr/>
              </p:nvSpPr>
              <p:spPr bwMode="auto">
                <a:xfrm>
                  <a:off x="7732" y="9060"/>
                  <a:ext cx="2033" cy="153"/>
                </a:xfrm>
                <a:custGeom>
                  <a:avLst/>
                  <a:gdLst>
                    <a:gd name="T0" fmla="*/ 0 w 384"/>
                    <a:gd name="T1" fmla="*/ 0 h 29"/>
                    <a:gd name="T2" fmla="*/ 4 w 384"/>
                    <a:gd name="T3" fmla="*/ 0 h 29"/>
                    <a:gd name="T4" fmla="*/ 10 w 384"/>
                    <a:gd name="T5" fmla="*/ 0 h 29"/>
                    <a:gd name="T6" fmla="*/ 17 w 384"/>
                    <a:gd name="T7" fmla="*/ 0 h 29"/>
                    <a:gd name="T8" fmla="*/ 27 w 384"/>
                    <a:gd name="T9" fmla="*/ 1 h 29"/>
                    <a:gd name="T10" fmla="*/ 38 w 384"/>
                    <a:gd name="T11" fmla="*/ 2 h 29"/>
                    <a:gd name="T12" fmla="*/ 64 w 384"/>
                    <a:gd name="T13" fmla="*/ 8 h 29"/>
                    <a:gd name="T14" fmla="*/ 92 w 384"/>
                    <a:gd name="T15" fmla="*/ 19 h 29"/>
                    <a:gd name="T16" fmla="*/ 122 w 384"/>
                    <a:gd name="T17" fmla="*/ 25 h 29"/>
                    <a:gd name="T18" fmla="*/ 156 w 384"/>
                    <a:gd name="T19" fmla="*/ 25 h 29"/>
                    <a:gd name="T20" fmla="*/ 189 w 384"/>
                    <a:gd name="T21" fmla="*/ 17 h 29"/>
                    <a:gd name="T22" fmla="*/ 225 w 384"/>
                    <a:gd name="T23" fmla="*/ 4 h 29"/>
                    <a:gd name="T24" fmla="*/ 262 w 384"/>
                    <a:gd name="T25" fmla="*/ 0 h 29"/>
                    <a:gd name="T26" fmla="*/ 297 w 384"/>
                    <a:gd name="T27" fmla="*/ 2 h 29"/>
                    <a:gd name="T28" fmla="*/ 328 w 384"/>
                    <a:gd name="T29" fmla="*/ 11 h 29"/>
                    <a:gd name="T30" fmla="*/ 351 w 384"/>
                    <a:gd name="T31" fmla="*/ 20 h 29"/>
                    <a:gd name="T32" fmla="*/ 368 w 384"/>
                    <a:gd name="T33" fmla="*/ 24 h 29"/>
                    <a:gd name="T34" fmla="*/ 380 w 384"/>
                    <a:gd name="T35" fmla="*/ 25 h 29"/>
                    <a:gd name="T36" fmla="*/ 384 w 384"/>
                    <a:gd name="T37" fmla="*/ 25 h 29"/>
                    <a:gd name="T38" fmla="*/ 384 w 384"/>
                    <a:gd name="T39" fmla="*/ 29 h 29"/>
                    <a:gd name="T40" fmla="*/ 380 w 384"/>
                    <a:gd name="T41" fmla="*/ 29 h 29"/>
                    <a:gd name="T42" fmla="*/ 368 w 384"/>
                    <a:gd name="T43" fmla="*/ 27 h 29"/>
                    <a:gd name="T44" fmla="*/ 350 w 384"/>
                    <a:gd name="T45" fmla="*/ 23 h 29"/>
                    <a:gd name="T46" fmla="*/ 327 w 384"/>
                    <a:gd name="T47" fmla="*/ 14 h 29"/>
                    <a:gd name="T48" fmla="*/ 297 w 384"/>
                    <a:gd name="T49" fmla="*/ 6 h 29"/>
                    <a:gd name="T50" fmla="*/ 262 w 384"/>
                    <a:gd name="T51" fmla="*/ 4 h 29"/>
                    <a:gd name="T52" fmla="*/ 225 w 384"/>
                    <a:gd name="T53" fmla="*/ 8 h 29"/>
                    <a:gd name="T54" fmla="*/ 190 w 384"/>
                    <a:gd name="T55" fmla="*/ 20 h 29"/>
                    <a:gd name="T56" fmla="*/ 156 w 384"/>
                    <a:gd name="T57" fmla="*/ 28 h 29"/>
                    <a:gd name="T58" fmla="*/ 122 w 384"/>
                    <a:gd name="T59" fmla="*/ 28 h 29"/>
                    <a:gd name="T60" fmla="*/ 91 w 384"/>
                    <a:gd name="T61" fmla="*/ 22 h 29"/>
                    <a:gd name="T62" fmla="*/ 63 w 384"/>
                    <a:gd name="T63" fmla="*/ 12 h 29"/>
                    <a:gd name="T64" fmla="*/ 37 w 384"/>
                    <a:gd name="T65" fmla="*/ 5 h 29"/>
                    <a:gd name="T66" fmla="*/ 26 w 384"/>
                    <a:gd name="T67" fmla="*/ 4 h 29"/>
                    <a:gd name="T68" fmla="*/ 17 w 384"/>
                    <a:gd name="T69" fmla="*/ 4 h 29"/>
                    <a:gd name="T70" fmla="*/ 10 w 384"/>
                    <a:gd name="T71" fmla="*/ 4 h 29"/>
                    <a:gd name="T72" fmla="*/ 4 w 384"/>
                    <a:gd name="T73" fmla="*/ 4 h 29"/>
                    <a:gd name="T74" fmla="*/ 0 w 384"/>
                    <a:gd name="T75" fmla="*/ 4 h 29"/>
                    <a:gd name="T76" fmla="*/ 0 w 384"/>
                    <a:gd name="T7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84" h="29">
                      <a:moveTo>
                        <a:pt x="0" y="0"/>
                      </a:moveTo>
                      <a:cubicBezTo>
                        <a:pt x="0" y="0"/>
                        <a:pt x="1" y="0"/>
                        <a:pt x="4" y="0"/>
                      </a:cubicBezTo>
                      <a:cubicBezTo>
                        <a:pt x="6" y="0"/>
                        <a:pt x="8" y="0"/>
                        <a:pt x="10" y="0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20" y="0"/>
                        <a:pt x="23" y="0"/>
                        <a:pt x="27" y="1"/>
                      </a:cubicBezTo>
                      <a:cubicBezTo>
                        <a:pt x="30" y="1"/>
                        <a:pt x="34" y="1"/>
                        <a:pt x="38" y="2"/>
                      </a:cubicBezTo>
                      <a:cubicBezTo>
                        <a:pt x="46" y="3"/>
                        <a:pt x="55" y="5"/>
                        <a:pt x="64" y="8"/>
                      </a:cubicBezTo>
                      <a:cubicBezTo>
                        <a:pt x="74" y="11"/>
                        <a:pt x="83" y="16"/>
                        <a:pt x="92" y="19"/>
                      </a:cubicBezTo>
                      <a:cubicBezTo>
                        <a:pt x="101" y="22"/>
                        <a:pt x="111" y="24"/>
                        <a:pt x="122" y="25"/>
                      </a:cubicBezTo>
                      <a:cubicBezTo>
                        <a:pt x="133" y="26"/>
                        <a:pt x="145" y="26"/>
                        <a:pt x="156" y="25"/>
                      </a:cubicBezTo>
                      <a:cubicBezTo>
                        <a:pt x="167" y="24"/>
                        <a:pt x="178" y="21"/>
                        <a:pt x="189" y="17"/>
                      </a:cubicBezTo>
                      <a:cubicBezTo>
                        <a:pt x="200" y="13"/>
                        <a:pt x="212" y="8"/>
                        <a:pt x="225" y="4"/>
                      </a:cubicBezTo>
                      <a:cubicBezTo>
                        <a:pt x="237" y="1"/>
                        <a:pt x="250" y="0"/>
                        <a:pt x="262" y="0"/>
                      </a:cubicBezTo>
                      <a:cubicBezTo>
                        <a:pt x="274" y="0"/>
                        <a:pt x="286" y="0"/>
                        <a:pt x="297" y="2"/>
                      </a:cubicBezTo>
                      <a:cubicBezTo>
                        <a:pt x="309" y="4"/>
                        <a:pt x="319" y="8"/>
                        <a:pt x="328" y="11"/>
                      </a:cubicBezTo>
                      <a:cubicBezTo>
                        <a:pt x="337" y="15"/>
                        <a:pt x="344" y="18"/>
                        <a:pt x="351" y="20"/>
                      </a:cubicBezTo>
                      <a:cubicBezTo>
                        <a:pt x="357" y="22"/>
                        <a:pt x="363" y="23"/>
                        <a:pt x="368" y="24"/>
                      </a:cubicBezTo>
                      <a:cubicBezTo>
                        <a:pt x="373" y="24"/>
                        <a:pt x="377" y="25"/>
                        <a:pt x="380" y="25"/>
                      </a:cubicBezTo>
                      <a:cubicBezTo>
                        <a:pt x="383" y="25"/>
                        <a:pt x="384" y="25"/>
                        <a:pt x="384" y="25"/>
                      </a:cubicBezTo>
                      <a:cubicBezTo>
                        <a:pt x="384" y="29"/>
                        <a:pt x="384" y="29"/>
                        <a:pt x="384" y="29"/>
                      </a:cubicBezTo>
                      <a:cubicBezTo>
                        <a:pt x="384" y="29"/>
                        <a:pt x="382" y="29"/>
                        <a:pt x="380" y="29"/>
                      </a:cubicBezTo>
                      <a:cubicBezTo>
                        <a:pt x="377" y="28"/>
                        <a:pt x="373" y="28"/>
                        <a:pt x="368" y="27"/>
                      </a:cubicBezTo>
                      <a:cubicBezTo>
                        <a:pt x="363" y="27"/>
                        <a:pt x="357" y="25"/>
                        <a:pt x="350" y="23"/>
                      </a:cubicBezTo>
                      <a:cubicBezTo>
                        <a:pt x="343" y="21"/>
                        <a:pt x="335" y="18"/>
                        <a:pt x="327" y="14"/>
                      </a:cubicBezTo>
                      <a:cubicBezTo>
                        <a:pt x="318" y="11"/>
                        <a:pt x="308" y="8"/>
                        <a:pt x="297" y="6"/>
                      </a:cubicBezTo>
                      <a:cubicBezTo>
                        <a:pt x="286" y="4"/>
                        <a:pt x="274" y="3"/>
                        <a:pt x="262" y="4"/>
                      </a:cubicBezTo>
                      <a:cubicBezTo>
                        <a:pt x="250" y="4"/>
                        <a:pt x="238" y="5"/>
                        <a:pt x="225" y="8"/>
                      </a:cubicBezTo>
                      <a:cubicBezTo>
                        <a:pt x="213" y="11"/>
                        <a:pt x="201" y="16"/>
                        <a:pt x="190" y="20"/>
                      </a:cubicBezTo>
                      <a:cubicBezTo>
                        <a:pt x="179" y="25"/>
                        <a:pt x="168" y="27"/>
                        <a:pt x="156" y="28"/>
                      </a:cubicBezTo>
                      <a:cubicBezTo>
                        <a:pt x="145" y="29"/>
                        <a:pt x="133" y="29"/>
                        <a:pt x="122" y="28"/>
                      </a:cubicBezTo>
                      <a:cubicBezTo>
                        <a:pt x="111" y="27"/>
                        <a:pt x="100" y="25"/>
                        <a:pt x="91" y="22"/>
                      </a:cubicBezTo>
                      <a:cubicBezTo>
                        <a:pt x="81" y="19"/>
                        <a:pt x="72" y="15"/>
                        <a:pt x="63" y="12"/>
                      </a:cubicBezTo>
                      <a:cubicBezTo>
                        <a:pt x="54" y="8"/>
                        <a:pt x="45" y="6"/>
                        <a:pt x="37" y="5"/>
                      </a:cubicBezTo>
                      <a:cubicBezTo>
                        <a:pt x="33" y="5"/>
                        <a:pt x="30" y="4"/>
                        <a:pt x="26" y="4"/>
                      </a:cubicBezTo>
                      <a:cubicBezTo>
                        <a:pt x="23" y="4"/>
                        <a:pt x="20" y="4"/>
                        <a:pt x="17" y="4"/>
                      </a:cubicBezTo>
                      <a:cubicBezTo>
                        <a:pt x="14" y="4"/>
                        <a:pt x="12" y="4"/>
                        <a:pt x="10" y="4"/>
                      </a:cubicBezTo>
                      <a:cubicBezTo>
                        <a:pt x="8" y="4"/>
                        <a:pt x="6" y="4"/>
                        <a:pt x="4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6" name="Freeform 85"/>
                <p:cNvSpPr/>
                <p:nvPr/>
              </p:nvSpPr>
              <p:spPr bwMode="auto">
                <a:xfrm>
                  <a:off x="8812" y="9128"/>
                  <a:ext cx="947" cy="155"/>
                </a:xfrm>
                <a:custGeom>
                  <a:avLst/>
                  <a:gdLst>
                    <a:gd name="T0" fmla="*/ 0 w 179"/>
                    <a:gd name="T1" fmla="*/ 12 h 29"/>
                    <a:gd name="T2" fmla="*/ 8 w 179"/>
                    <a:gd name="T3" fmla="*/ 9 h 29"/>
                    <a:gd name="T4" fmla="*/ 28 w 179"/>
                    <a:gd name="T5" fmla="*/ 3 h 29"/>
                    <a:gd name="T6" fmla="*/ 41 w 179"/>
                    <a:gd name="T7" fmla="*/ 1 h 29"/>
                    <a:gd name="T8" fmla="*/ 57 w 179"/>
                    <a:gd name="T9" fmla="*/ 0 h 29"/>
                    <a:gd name="T10" fmla="*/ 90 w 179"/>
                    <a:gd name="T11" fmla="*/ 2 h 29"/>
                    <a:gd name="T12" fmla="*/ 150 w 179"/>
                    <a:gd name="T13" fmla="*/ 21 h 29"/>
                    <a:gd name="T14" fmla="*/ 171 w 179"/>
                    <a:gd name="T15" fmla="*/ 25 h 29"/>
                    <a:gd name="T16" fmla="*/ 177 w 179"/>
                    <a:gd name="T17" fmla="*/ 25 h 29"/>
                    <a:gd name="T18" fmla="*/ 179 w 179"/>
                    <a:gd name="T19" fmla="*/ 25 h 29"/>
                    <a:gd name="T20" fmla="*/ 179 w 179"/>
                    <a:gd name="T21" fmla="*/ 29 h 29"/>
                    <a:gd name="T22" fmla="*/ 177 w 179"/>
                    <a:gd name="T23" fmla="*/ 29 h 29"/>
                    <a:gd name="T24" fmla="*/ 171 w 179"/>
                    <a:gd name="T25" fmla="*/ 28 h 29"/>
                    <a:gd name="T26" fmla="*/ 149 w 179"/>
                    <a:gd name="T27" fmla="*/ 25 h 29"/>
                    <a:gd name="T28" fmla="*/ 121 w 179"/>
                    <a:gd name="T29" fmla="*/ 15 h 29"/>
                    <a:gd name="T30" fmla="*/ 89 w 179"/>
                    <a:gd name="T31" fmla="*/ 6 h 29"/>
                    <a:gd name="T32" fmla="*/ 81 w 179"/>
                    <a:gd name="T33" fmla="*/ 5 h 29"/>
                    <a:gd name="T34" fmla="*/ 73 w 179"/>
                    <a:gd name="T35" fmla="*/ 4 h 29"/>
                    <a:gd name="T36" fmla="*/ 57 w 179"/>
                    <a:gd name="T37" fmla="*/ 4 h 29"/>
                    <a:gd name="T38" fmla="*/ 42 w 179"/>
                    <a:gd name="T39" fmla="*/ 5 h 29"/>
                    <a:gd name="T40" fmla="*/ 28 w 179"/>
                    <a:gd name="T41" fmla="*/ 7 h 29"/>
                    <a:gd name="T42" fmla="*/ 9 w 179"/>
                    <a:gd name="T43" fmla="*/ 13 h 29"/>
                    <a:gd name="T44" fmla="*/ 4 w 179"/>
                    <a:gd name="T45" fmla="*/ 15 h 29"/>
                    <a:gd name="T46" fmla="*/ 2 w 179"/>
                    <a:gd name="T47" fmla="*/ 15 h 29"/>
                    <a:gd name="T48" fmla="*/ 0 w 179"/>
                    <a:gd name="T49" fmla="*/ 1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79" h="29">
                      <a:moveTo>
                        <a:pt x="0" y="12"/>
                      </a:moveTo>
                      <a:cubicBezTo>
                        <a:pt x="0" y="12"/>
                        <a:pt x="3" y="11"/>
                        <a:pt x="8" y="9"/>
                      </a:cubicBezTo>
                      <a:cubicBezTo>
                        <a:pt x="13" y="7"/>
                        <a:pt x="19" y="5"/>
                        <a:pt x="28" y="3"/>
                      </a:cubicBezTo>
                      <a:cubicBezTo>
                        <a:pt x="32" y="2"/>
                        <a:pt x="36" y="2"/>
                        <a:pt x="41" y="1"/>
                      </a:cubicBezTo>
                      <a:cubicBezTo>
                        <a:pt x="46" y="1"/>
                        <a:pt x="51" y="0"/>
                        <a:pt x="57" y="0"/>
                      </a:cubicBezTo>
                      <a:cubicBezTo>
                        <a:pt x="67" y="0"/>
                        <a:pt x="79" y="0"/>
                        <a:pt x="90" y="2"/>
                      </a:cubicBezTo>
                      <a:cubicBezTo>
                        <a:pt x="112" y="5"/>
                        <a:pt x="133" y="17"/>
                        <a:pt x="150" y="21"/>
                      </a:cubicBezTo>
                      <a:cubicBezTo>
                        <a:pt x="159" y="23"/>
                        <a:pt x="166" y="24"/>
                        <a:pt x="171" y="25"/>
                      </a:cubicBezTo>
                      <a:cubicBezTo>
                        <a:pt x="174" y="25"/>
                        <a:pt x="176" y="25"/>
                        <a:pt x="177" y="25"/>
                      </a:cubicBezTo>
                      <a:cubicBezTo>
                        <a:pt x="179" y="25"/>
                        <a:pt x="179" y="25"/>
                        <a:pt x="179" y="25"/>
                      </a:cubicBezTo>
                      <a:cubicBezTo>
                        <a:pt x="179" y="29"/>
                        <a:pt x="179" y="29"/>
                        <a:pt x="179" y="29"/>
                      </a:cubicBezTo>
                      <a:cubicBezTo>
                        <a:pt x="179" y="29"/>
                        <a:pt x="178" y="29"/>
                        <a:pt x="177" y="29"/>
                      </a:cubicBezTo>
                      <a:cubicBezTo>
                        <a:pt x="176" y="29"/>
                        <a:pt x="174" y="29"/>
                        <a:pt x="171" y="28"/>
                      </a:cubicBezTo>
                      <a:cubicBezTo>
                        <a:pt x="166" y="28"/>
                        <a:pt x="158" y="27"/>
                        <a:pt x="149" y="25"/>
                      </a:cubicBezTo>
                      <a:cubicBezTo>
                        <a:pt x="140" y="23"/>
                        <a:pt x="131" y="19"/>
                        <a:pt x="121" y="15"/>
                      </a:cubicBezTo>
                      <a:cubicBezTo>
                        <a:pt x="111" y="11"/>
                        <a:pt x="100" y="7"/>
                        <a:pt x="89" y="6"/>
                      </a:cubicBezTo>
                      <a:cubicBezTo>
                        <a:pt x="87" y="5"/>
                        <a:pt x="84" y="5"/>
                        <a:pt x="81" y="5"/>
                      </a:cubicBezTo>
                      <a:cubicBezTo>
                        <a:pt x="78" y="4"/>
                        <a:pt x="76" y="4"/>
                        <a:pt x="73" y="4"/>
                      </a:cubicBezTo>
                      <a:cubicBezTo>
                        <a:pt x="67" y="4"/>
                        <a:pt x="62" y="3"/>
                        <a:pt x="57" y="4"/>
                      </a:cubicBezTo>
                      <a:cubicBezTo>
                        <a:pt x="51" y="4"/>
                        <a:pt x="46" y="4"/>
                        <a:pt x="42" y="5"/>
                      </a:cubicBezTo>
                      <a:cubicBezTo>
                        <a:pt x="37" y="5"/>
                        <a:pt x="32" y="6"/>
                        <a:pt x="28" y="7"/>
                      </a:cubicBezTo>
                      <a:cubicBezTo>
                        <a:pt x="20" y="9"/>
                        <a:pt x="14" y="11"/>
                        <a:pt x="9" y="13"/>
                      </a:cubicBezTo>
                      <a:cubicBezTo>
                        <a:pt x="7" y="13"/>
                        <a:pt x="5" y="14"/>
                        <a:pt x="4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7" name="Freeform 86"/>
                <p:cNvSpPr>
                  <a:spLocks noEditPoints="1"/>
                </p:cNvSpPr>
                <p:nvPr/>
              </p:nvSpPr>
              <p:spPr bwMode="auto">
                <a:xfrm>
                  <a:off x="8754" y="9171"/>
                  <a:ext cx="79" cy="73"/>
                </a:xfrm>
                <a:custGeom>
                  <a:avLst/>
                  <a:gdLst>
                    <a:gd name="T0" fmla="*/ 2 w 15"/>
                    <a:gd name="T1" fmla="*/ 9 h 14"/>
                    <a:gd name="T2" fmla="*/ 10 w 15"/>
                    <a:gd name="T3" fmla="*/ 13 h 14"/>
                    <a:gd name="T4" fmla="*/ 14 w 15"/>
                    <a:gd name="T5" fmla="*/ 5 h 14"/>
                    <a:gd name="T6" fmla="*/ 5 w 15"/>
                    <a:gd name="T7" fmla="*/ 1 h 14"/>
                    <a:gd name="T8" fmla="*/ 2 w 15"/>
                    <a:gd name="T9" fmla="*/ 9 h 14"/>
                    <a:gd name="T10" fmla="*/ 5 w 15"/>
                    <a:gd name="T11" fmla="*/ 8 h 14"/>
                    <a:gd name="T12" fmla="*/ 7 w 15"/>
                    <a:gd name="T13" fmla="*/ 4 h 14"/>
                    <a:gd name="T14" fmla="*/ 10 w 15"/>
                    <a:gd name="T15" fmla="*/ 6 h 14"/>
                    <a:gd name="T16" fmla="*/ 9 w 15"/>
                    <a:gd name="T17" fmla="*/ 10 h 14"/>
                    <a:gd name="T18" fmla="*/ 5 w 15"/>
                    <a:gd name="T19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4">
                      <a:moveTo>
                        <a:pt x="2" y="9"/>
                      </a:moveTo>
                      <a:cubicBezTo>
                        <a:pt x="3" y="13"/>
                        <a:pt x="7" y="14"/>
                        <a:pt x="10" y="13"/>
                      </a:cubicBezTo>
                      <a:cubicBezTo>
                        <a:pt x="13" y="12"/>
                        <a:pt x="15" y="8"/>
                        <a:pt x="14" y="5"/>
                      </a:cubicBezTo>
                      <a:cubicBezTo>
                        <a:pt x="12" y="1"/>
                        <a:pt x="9" y="0"/>
                        <a:pt x="5" y="1"/>
                      </a:cubicBezTo>
                      <a:cubicBezTo>
                        <a:pt x="2" y="2"/>
                        <a:pt x="0" y="6"/>
                        <a:pt x="2" y="9"/>
                      </a:cubicBezTo>
                      <a:close/>
                      <a:moveTo>
                        <a:pt x="5" y="8"/>
                      </a:moveTo>
                      <a:cubicBezTo>
                        <a:pt x="4" y="7"/>
                        <a:pt x="5" y="5"/>
                        <a:pt x="7" y="4"/>
                      </a:cubicBezTo>
                      <a:cubicBezTo>
                        <a:pt x="8" y="4"/>
                        <a:pt x="10" y="5"/>
                        <a:pt x="10" y="6"/>
                      </a:cubicBezTo>
                      <a:cubicBezTo>
                        <a:pt x="11" y="7"/>
                        <a:pt x="10" y="9"/>
                        <a:pt x="9" y="10"/>
                      </a:cubicBezTo>
                      <a:cubicBezTo>
                        <a:pt x="7" y="10"/>
                        <a:pt x="6" y="10"/>
                        <a:pt x="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8" name="Freeform 87"/>
                <p:cNvSpPr/>
                <p:nvPr/>
              </p:nvSpPr>
              <p:spPr bwMode="auto">
                <a:xfrm>
                  <a:off x="7738" y="9128"/>
                  <a:ext cx="995" cy="155"/>
                </a:xfrm>
                <a:custGeom>
                  <a:avLst/>
                  <a:gdLst>
                    <a:gd name="T0" fmla="*/ 0 w 188"/>
                    <a:gd name="T1" fmla="*/ 0 h 29"/>
                    <a:gd name="T2" fmla="*/ 8 w 188"/>
                    <a:gd name="T3" fmla="*/ 0 h 29"/>
                    <a:gd name="T4" fmla="*/ 29 w 188"/>
                    <a:gd name="T5" fmla="*/ 1 h 29"/>
                    <a:gd name="T6" fmla="*/ 58 w 188"/>
                    <a:gd name="T7" fmla="*/ 7 h 29"/>
                    <a:gd name="T8" fmla="*/ 91 w 188"/>
                    <a:gd name="T9" fmla="*/ 20 h 29"/>
                    <a:gd name="T10" fmla="*/ 126 w 188"/>
                    <a:gd name="T11" fmla="*/ 25 h 29"/>
                    <a:gd name="T12" fmla="*/ 157 w 188"/>
                    <a:gd name="T13" fmla="*/ 25 h 29"/>
                    <a:gd name="T14" fmla="*/ 179 w 188"/>
                    <a:gd name="T15" fmla="*/ 21 h 29"/>
                    <a:gd name="T16" fmla="*/ 187 w 188"/>
                    <a:gd name="T17" fmla="*/ 18 h 29"/>
                    <a:gd name="T18" fmla="*/ 188 w 188"/>
                    <a:gd name="T19" fmla="*/ 22 h 29"/>
                    <a:gd name="T20" fmla="*/ 180 w 188"/>
                    <a:gd name="T21" fmla="*/ 24 h 29"/>
                    <a:gd name="T22" fmla="*/ 157 w 188"/>
                    <a:gd name="T23" fmla="*/ 28 h 29"/>
                    <a:gd name="T24" fmla="*/ 126 w 188"/>
                    <a:gd name="T25" fmla="*/ 29 h 29"/>
                    <a:gd name="T26" fmla="*/ 90 w 188"/>
                    <a:gd name="T27" fmla="*/ 23 h 29"/>
                    <a:gd name="T28" fmla="*/ 57 w 188"/>
                    <a:gd name="T29" fmla="*/ 11 h 29"/>
                    <a:gd name="T30" fmla="*/ 29 w 188"/>
                    <a:gd name="T31" fmla="*/ 5 h 29"/>
                    <a:gd name="T32" fmla="*/ 8 w 188"/>
                    <a:gd name="T33" fmla="*/ 4 h 29"/>
                    <a:gd name="T34" fmla="*/ 0 w 188"/>
                    <a:gd name="T35" fmla="*/ 4 h 29"/>
                    <a:gd name="T36" fmla="*/ 0 w 188"/>
                    <a:gd name="T3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8" h="29">
                      <a:moveTo>
                        <a:pt x="0" y="0"/>
                      </a:moveTo>
                      <a:cubicBezTo>
                        <a:pt x="0" y="0"/>
                        <a:pt x="3" y="0"/>
                        <a:pt x="8" y="0"/>
                      </a:cubicBezTo>
                      <a:cubicBezTo>
                        <a:pt x="13" y="0"/>
                        <a:pt x="20" y="0"/>
                        <a:pt x="29" y="1"/>
                      </a:cubicBezTo>
                      <a:cubicBezTo>
                        <a:pt x="38" y="2"/>
                        <a:pt x="48" y="4"/>
                        <a:pt x="58" y="7"/>
                      </a:cubicBezTo>
                      <a:cubicBezTo>
                        <a:pt x="69" y="11"/>
                        <a:pt x="80" y="16"/>
                        <a:pt x="91" y="20"/>
                      </a:cubicBezTo>
                      <a:cubicBezTo>
                        <a:pt x="103" y="23"/>
                        <a:pt x="115" y="25"/>
                        <a:pt x="126" y="25"/>
                      </a:cubicBezTo>
                      <a:cubicBezTo>
                        <a:pt x="137" y="26"/>
                        <a:pt x="148" y="25"/>
                        <a:pt x="157" y="25"/>
                      </a:cubicBezTo>
                      <a:cubicBezTo>
                        <a:pt x="166" y="24"/>
                        <a:pt x="174" y="22"/>
                        <a:pt x="179" y="21"/>
                      </a:cubicBezTo>
                      <a:cubicBezTo>
                        <a:pt x="184" y="19"/>
                        <a:pt x="187" y="18"/>
                        <a:pt x="187" y="18"/>
                      </a:cubicBezTo>
                      <a:cubicBezTo>
                        <a:pt x="188" y="22"/>
                        <a:pt x="188" y="22"/>
                        <a:pt x="188" y="22"/>
                      </a:cubicBezTo>
                      <a:cubicBezTo>
                        <a:pt x="188" y="22"/>
                        <a:pt x="185" y="23"/>
                        <a:pt x="180" y="24"/>
                      </a:cubicBezTo>
                      <a:cubicBezTo>
                        <a:pt x="174" y="26"/>
                        <a:pt x="167" y="27"/>
                        <a:pt x="157" y="28"/>
                      </a:cubicBezTo>
                      <a:cubicBezTo>
                        <a:pt x="148" y="29"/>
                        <a:pt x="138" y="29"/>
                        <a:pt x="126" y="29"/>
                      </a:cubicBezTo>
                      <a:cubicBezTo>
                        <a:pt x="115" y="28"/>
                        <a:pt x="102" y="27"/>
                        <a:pt x="90" y="23"/>
                      </a:cubicBezTo>
                      <a:cubicBezTo>
                        <a:pt x="78" y="19"/>
                        <a:pt x="67" y="14"/>
                        <a:pt x="57" y="11"/>
                      </a:cubicBezTo>
                      <a:cubicBezTo>
                        <a:pt x="47" y="7"/>
                        <a:pt x="37" y="6"/>
                        <a:pt x="29" y="5"/>
                      </a:cubicBezTo>
                      <a:cubicBezTo>
                        <a:pt x="20" y="4"/>
                        <a:pt x="13" y="4"/>
                        <a:pt x="8" y="4"/>
                      </a:cubicBezTo>
                      <a:cubicBezTo>
                        <a:pt x="3" y="4"/>
                        <a:pt x="0" y="4"/>
                        <a:pt x="0" y="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9" name="Freeform 88"/>
                <p:cNvSpPr/>
                <p:nvPr/>
              </p:nvSpPr>
              <p:spPr bwMode="auto">
                <a:xfrm>
                  <a:off x="5742" y="9048"/>
                  <a:ext cx="1989" cy="202"/>
                </a:xfrm>
                <a:custGeom>
                  <a:avLst/>
                  <a:gdLst>
                    <a:gd name="T0" fmla="*/ 2 w 376"/>
                    <a:gd name="T1" fmla="*/ 27 h 38"/>
                    <a:gd name="T2" fmla="*/ 6 w 376"/>
                    <a:gd name="T3" fmla="*/ 29 h 38"/>
                    <a:gd name="T4" fmla="*/ 16 w 376"/>
                    <a:gd name="T5" fmla="*/ 32 h 38"/>
                    <a:gd name="T6" fmla="*/ 20 w 376"/>
                    <a:gd name="T7" fmla="*/ 33 h 38"/>
                    <a:gd name="T8" fmla="*/ 24 w 376"/>
                    <a:gd name="T9" fmla="*/ 34 h 38"/>
                    <a:gd name="T10" fmla="*/ 33 w 376"/>
                    <a:gd name="T11" fmla="*/ 35 h 38"/>
                    <a:gd name="T12" fmla="*/ 53 w 376"/>
                    <a:gd name="T13" fmla="*/ 30 h 38"/>
                    <a:gd name="T14" fmla="*/ 80 w 376"/>
                    <a:gd name="T15" fmla="*/ 17 h 38"/>
                    <a:gd name="T16" fmla="*/ 113 w 376"/>
                    <a:gd name="T17" fmla="*/ 5 h 38"/>
                    <a:gd name="T18" fmla="*/ 151 w 376"/>
                    <a:gd name="T19" fmla="*/ 0 h 38"/>
                    <a:gd name="T20" fmla="*/ 171 w 376"/>
                    <a:gd name="T21" fmla="*/ 2 h 38"/>
                    <a:gd name="T22" fmla="*/ 176 w 376"/>
                    <a:gd name="T23" fmla="*/ 3 h 38"/>
                    <a:gd name="T24" fmla="*/ 181 w 376"/>
                    <a:gd name="T25" fmla="*/ 5 h 38"/>
                    <a:gd name="T26" fmla="*/ 190 w 376"/>
                    <a:gd name="T27" fmla="*/ 8 h 38"/>
                    <a:gd name="T28" fmla="*/ 223 w 376"/>
                    <a:gd name="T29" fmla="*/ 22 h 38"/>
                    <a:gd name="T30" fmla="*/ 255 w 376"/>
                    <a:gd name="T31" fmla="*/ 27 h 38"/>
                    <a:gd name="T32" fmla="*/ 286 w 376"/>
                    <a:gd name="T33" fmla="*/ 25 h 38"/>
                    <a:gd name="T34" fmla="*/ 313 w 376"/>
                    <a:gd name="T35" fmla="*/ 18 h 38"/>
                    <a:gd name="T36" fmla="*/ 337 w 376"/>
                    <a:gd name="T37" fmla="*/ 9 h 38"/>
                    <a:gd name="T38" fmla="*/ 358 w 376"/>
                    <a:gd name="T39" fmla="*/ 4 h 38"/>
                    <a:gd name="T40" fmla="*/ 371 w 376"/>
                    <a:gd name="T41" fmla="*/ 2 h 38"/>
                    <a:gd name="T42" fmla="*/ 376 w 376"/>
                    <a:gd name="T43" fmla="*/ 2 h 38"/>
                    <a:gd name="T44" fmla="*/ 376 w 376"/>
                    <a:gd name="T45" fmla="*/ 6 h 38"/>
                    <a:gd name="T46" fmla="*/ 371 w 376"/>
                    <a:gd name="T47" fmla="*/ 6 h 38"/>
                    <a:gd name="T48" fmla="*/ 358 w 376"/>
                    <a:gd name="T49" fmla="*/ 7 h 38"/>
                    <a:gd name="T50" fmla="*/ 338 w 376"/>
                    <a:gd name="T51" fmla="*/ 12 h 38"/>
                    <a:gd name="T52" fmla="*/ 314 w 376"/>
                    <a:gd name="T53" fmla="*/ 21 h 38"/>
                    <a:gd name="T54" fmla="*/ 287 w 376"/>
                    <a:gd name="T55" fmla="*/ 29 h 38"/>
                    <a:gd name="T56" fmla="*/ 255 w 376"/>
                    <a:gd name="T57" fmla="*/ 31 h 38"/>
                    <a:gd name="T58" fmla="*/ 222 w 376"/>
                    <a:gd name="T59" fmla="*/ 26 h 38"/>
                    <a:gd name="T60" fmla="*/ 189 w 376"/>
                    <a:gd name="T61" fmla="*/ 12 h 38"/>
                    <a:gd name="T62" fmla="*/ 151 w 376"/>
                    <a:gd name="T63" fmla="*/ 4 h 38"/>
                    <a:gd name="T64" fmla="*/ 114 w 376"/>
                    <a:gd name="T65" fmla="*/ 9 h 38"/>
                    <a:gd name="T66" fmla="*/ 81 w 376"/>
                    <a:gd name="T67" fmla="*/ 20 h 38"/>
                    <a:gd name="T68" fmla="*/ 55 w 376"/>
                    <a:gd name="T69" fmla="*/ 33 h 38"/>
                    <a:gd name="T70" fmla="*/ 33 w 376"/>
                    <a:gd name="T71" fmla="*/ 38 h 38"/>
                    <a:gd name="T72" fmla="*/ 23 w 376"/>
                    <a:gd name="T73" fmla="*/ 38 h 38"/>
                    <a:gd name="T74" fmla="*/ 19 w 376"/>
                    <a:gd name="T75" fmla="*/ 37 h 38"/>
                    <a:gd name="T76" fmla="*/ 15 w 376"/>
                    <a:gd name="T77" fmla="*/ 36 h 38"/>
                    <a:gd name="T78" fmla="*/ 4 w 376"/>
                    <a:gd name="T79" fmla="*/ 32 h 38"/>
                    <a:gd name="T80" fmla="*/ 0 w 376"/>
                    <a:gd name="T81" fmla="*/ 31 h 38"/>
                    <a:gd name="T82" fmla="*/ 2 w 376"/>
                    <a:gd name="T83" fmla="*/ 2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76" h="38">
                      <a:moveTo>
                        <a:pt x="2" y="27"/>
                      </a:moveTo>
                      <a:cubicBezTo>
                        <a:pt x="2" y="27"/>
                        <a:pt x="3" y="28"/>
                        <a:pt x="6" y="29"/>
                      </a:cubicBezTo>
                      <a:cubicBezTo>
                        <a:pt x="8" y="30"/>
                        <a:pt x="12" y="31"/>
                        <a:pt x="16" y="32"/>
                      </a:cubicBezTo>
                      <a:cubicBezTo>
                        <a:pt x="18" y="33"/>
                        <a:pt x="19" y="33"/>
                        <a:pt x="20" y="33"/>
                      </a:cubicBezTo>
                      <a:cubicBezTo>
                        <a:pt x="21" y="33"/>
                        <a:pt x="23" y="34"/>
                        <a:pt x="24" y="34"/>
                      </a:cubicBezTo>
                      <a:cubicBezTo>
                        <a:pt x="27" y="35"/>
                        <a:pt x="30" y="35"/>
                        <a:pt x="33" y="35"/>
                      </a:cubicBezTo>
                      <a:cubicBezTo>
                        <a:pt x="39" y="35"/>
                        <a:pt x="46" y="33"/>
                        <a:pt x="53" y="30"/>
                      </a:cubicBezTo>
                      <a:cubicBezTo>
                        <a:pt x="61" y="27"/>
                        <a:pt x="70" y="22"/>
                        <a:pt x="80" y="17"/>
                      </a:cubicBezTo>
                      <a:cubicBezTo>
                        <a:pt x="90" y="12"/>
                        <a:pt x="101" y="8"/>
                        <a:pt x="113" y="5"/>
                      </a:cubicBezTo>
                      <a:cubicBezTo>
                        <a:pt x="125" y="2"/>
                        <a:pt x="137" y="0"/>
                        <a:pt x="151" y="0"/>
                      </a:cubicBezTo>
                      <a:cubicBezTo>
                        <a:pt x="157" y="0"/>
                        <a:pt x="164" y="1"/>
                        <a:pt x="171" y="2"/>
                      </a:cubicBezTo>
                      <a:cubicBezTo>
                        <a:pt x="176" y="3"/>
                        <a:pt x="176" y="3"/>
                        <a:pt x="176" y="3"/>
                      </a:cubicBezTo>
                      <a:cubicBezTo>
                        <a:pt x="178" y="4"/>
                        <a:pt x="179" y="4"/>
                        <a:pt x="181" y="5"/>
                      </a:cubicBezTo>
                      <a:cubicBezTo>
                        <a:pt x="184" y="6"/>
                        <a:pt x="187" y="7"/>
                        <a:pt x="190" y="8"/>
                      </a:cubicBezTo>
                      <a:cubicBezTo>
                        <a:pt x="202" y="14"/>
                        <a:pt x="213" y="19"/>
                        <a:pt x="223" y="22"/>
                      </a:cubicBezTo>
                      <a:cubicBezTo>
                        <a:pt x="234" y="26"/>
                        <a:pt x="244" y="27"/>
                        <a:pt x="255" y="27"/>
                      </a:cubicBezTo>
                      <a:cubicBezTo>
                        <a:pt x="266" y="27"/>
                        <a:pt x="277" y="27"/>
                        <a:pt x="286" y="25"/>
                      </a:cubicBezTo>
                      <a:cubicBezTo>
                        <a:pt x="296" y="24"/>
                        <a:pt x="305" y="21"/>
                        <a:pt x="313" y="18"/>
                      </a:cubicBezTo>
                      <a:cubicBezTo>
                        <a:pt x="321" y="14"/>
                        <a:pt x="330" y="11"/>
                        <a:pt x="337" y="9"/>
                      </a:cubicBezTo>
                      <a:cubicBezTo>
                        <a:pt x="345" y="6"/>
                        <a:pt x="352" y="5"/>
                        <a:pt x="358" y="4"/>
                      </a:cubicBezTo>
                      <a:cubicBezTo>
                        <a:pt x="363" y="3"/>
                        <a:pt x="368" y="3"/>
                        <a:pt x="371" y="2"/>
                      </a:cubicBezTo>
                      <a:cubicBezTo>
                        <a:pt x="374" y="2"/>
                        <a:pt x="376" y="2"/>
                        <a:pt x="376" y="2"/>
                      </a:cubicBezTo>
                      <a:cubicBezTo>
                        <a:pt x="376" y="6"/>
                        <a:pt x="376" y="6"/>
                        <a:pt x="376" y="6"/>
                      </a:cubicBezTo>
                      <a:cubicBezTo>
                        <a:pt x="376" y="6"/>
                        <a:pt x="374" y="6"/>
                        <a:pt x="371" y="6"/>
                      </a:cubicBezTo>
                      <a:cubicBezTo>
                        <a:pt x="368" y="6"/>
                        <a:pt x="364" y="7"/>
                        <a:pt x="358" y="7"/>
                      </a:cubicBezTo>
                      <a:cubicBezTo>
                        <a:pt x="353" y="8"/>
                        <a:pt x="346" y="10"/>
                        <a:pt x="338" y="12"/>
                      </a:cubicBezTo>
                      <a:cubicBezTo>
                        <a:pt x="331" y="14"/>
                        <a:pt x="323" y="18"/>
                        <a:pt x="314" y="21"/>
                      </a:cubicBezTo>
                      <a:cubicBezTo>
                        <a:pt x="306" y="24"/>
                        <a:pt x="297" y="27"/>
                        <a:pt x="287" y="29"/>
                      </a:cubicBezTo>
                      <a:cubicBezTo>
                        <a:pt x="277" y="31"/>
                        <a:pt x="266" y="31"/>
                        <a:pt x="255" y="31"/>
                      </a:cubicBezTo>
                      <a:cubicBezTo>
                        <a:pt x="244" y="31"/>
                        <a:pt x="233" y="29"/>
                        <a:pt x="222" y="26"/>
                      </a:cubicBezTo>
                      <a:cubicBezTo>
                        <a:pt x="211" y="22"/>
                        <a:pt x="201" y="17"/>
                        <a:pt x="189" y="12"/>
                      </a:cubicBezTo>
                      <a:cubicBezTo>
                        <a:pt x="177" y="7"/>
                        <a:pt x="163" y="3"/>
                        <a:pt x="151" y="4"/>
                      </a:cubicBezTo>
                      <a:cubicBezTo>
                        <a:pt x="138" y="4"/>
                        <a:pt x="125" y="6"/>
                        <a:pt x="114" y="9"/>
                      </a:cubicBezTo>
                      <a:cubicBezTo>
                        <a:pt x="102" y="12"/>
                        <a:pt x="91" y="16"/>
                        <a:pt x="81" y="20"/>
                      </a:cubicBezTo>
                      <a:cubicBezTo>
                        <a:pt x="71" y="25"/>
                        <a:pt x="63" y="30"/>
                        <a:pt x="55" y="33"/>
                      </a:cubicBezTo>
                      <a:cubicBezTo>
                        <a:pt x="47" y="37"/>
                        <a:pt x="39" y="38"/>
                        <a:pt x="33" y="38"/>
                      </a:cubicBezTo>
                      <a:cubicBezTo>
                        <a:pt x="29" y="38"/>
                        <a:pt x="26" y="38"/>
                        <a:pt x="23" y="38"/>
                      </a:cubicBezTo>
                      <a:cubicBezTo>
                        <a:pt x="22" y="37"/>
                        <a:pt x="21" y="37"/>
                        <a:pt x="19" y="37"/>
                      </a:cubicBezTo>
                      <a:cubicBezTo>
                        <a:pt x="18" y="37"/>
                        <a:pt x="17" y="36"/>
                        <a:pt x="15" y="36"/>
                      </a:cubicBezTo>
                      <a:cubicBezTo>
                        <a:pt x="11" y="35"/>
                        <a:pt x="7" y="33"/>
                        <a:pt x="4" y="32"/>
                      </a:cubicBezTo>
                      <a:cubicBezTo>
                        <a:pt x="2" y="31"/>
                        <a:pt x="0" y="31"/>
                        <a:pt x="0" y="31"/>
                      </a:cubicBezTo>
                      <a:lnTo>
                        <a:pt x="2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0" name="Freeform 89"/>
                <p:cNvSpPr/>
                <p:nvPr/>
              </p:nvSpPr>
              <p:spPr bwMode="auto">
                <a:xfrm>
                  <a:off x="6769" y="9128"/>
                  <a:ext cx="963" cy="155"/>
                </a:xfrm>
                <a:custGeom>
                  <a:avLst/>
                  <a:gdLst>
                    <a:gd name="T0" fmla="*/ 2 w 182"/>
                    <a:gd name="T1" fmla="*/ 10 h 29"/>
                    <a:gd name="T2" fmla="*/ 9 w 182"/>
                    <a:gd name="T3" fmla="*/ 14 h 29"/>
                    <a:gd name="T4" fmla="*/ 29 w 182"/>
                    <a:gd name="T5" fmla="*/ 21 h 29"/>
                    <a:gd name="T6" fmla="*/ 43 w 182"/>
                    <a:gd name="T7" fmla="*/ 24 h 29"/>
                    <a:gd name="T8" fmla="*/ 59 w 182"/>
                    <a:gd name="T9" fmla="*/ 25 h 29"/>
                    <a:gd name="T10" fmla="*/ 93 w 182"/>
                    <a:gd name="T11" fmla="*/ 23 h 29"/>
                    <a:gd name="T12" fmla="*/ 126 w 182"/>
                    <a:gd name="T13" fmla="*/ 14 h 29"/>
                    <a:gd name="T14" fmla="*/ 154 w 182"/>
                    <a:gd name="T15" fmla="*/ 4 h 29"/>
                    <a:gd name="T16" fmla="*/ 174 w 182"/>
                    <a:gd name="T17" fmla="*/ 1 h 29"/>
                    <a:gd name="T18" fmla="*/ 180 w 182"/>
                    <a:gd name="T19" fmla="*/ 0 h 29"/>
                    <a:gd name="T20" fmla="*/ 182 w 182"/>
                    <a:gd name="T21" fmla="*/ 0 h 29"/>
                    <a:gd name="T22" fmla="*/ 182 w 182"/>
                    <a:gd name="T23" fmla="*/ 4 h 29"/>
                    <a:gd name="T24" fmla="*/ 180 w 182"/>
                    <a:gd name="T25" fmla="*/ 4 h 29"/>
                    <a:gd name="T26" fmla="*/ 175 w 182"/>
                    <a:gd name="T27" fmla="*/ 4 h 29"/>
                    <a:gd name="T28" fmla="*/ 155 w 182"/>
                    <a:gd name="T29" fmla="*/ 8 h 29"/>
                    <a:gd name="T30" fmla="*/ 128 w 182"/>
                    <a:gd name="T31" fmla="*/ 17 h 29"/>
                    <a:gd name="T32" fmla="*/ 94 w 182"/>
                    <a:gd name="T33" fmla="*/ 27 h 29"/>
                    <a:gd name="T34" fmla="*/ 59 w 182"/>
                    <a:gd name="T35" fmla="*/ 29 h 29"/>
                    <a:gd name="T36" fmla="*/ 43 w 182"/>
                    <a:gd name="T37" fmla="*/ 28 h 29"/>
                    <a:gd name="T38" fmla="*/ 28 w 182"/>
                    <a:gd name="T39" fmla="*/ 24 h 29"/>
                    <a:gd name="T40" fmla="*/ 16 w 182"/>
                    <a:gd name="T41" fmla="*/ 21 h 29"/>
                    <a:gd name="T42" fmla="*/ 8 w 182"/>
                    <a:gd name="T43" fmla="*/ 17 h 29"/>
                    <a:gd name="T44" fmla="*/ 0 w 182"/>
                    <a:gd name="T45" fmla="*/ 14 h 29"/>
                    <a:gd name="T46" fmla="*/ 2 w 182"/>
                    <a:gd name="T47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2" h="29">
                      <a:moveTo>
                        <a:pt x="2" y="10"/>
                      </a:moveTo>
                      <a:cubicBezTo>
                        <a:pt x="2" y="10"/>
                        <a:pt x="4" y="11"/>
                        <a:pt x="9" y="14"/>
                      </a:cubicBezTo>
                      <a:cubicBezTo>
                        <a:pt x="14" y="16"/>
                        <a:pt x="21" y="19"/>
                        <a:pt x="29" y="21"/>
                      </a:cubicBezTo>
                      <a:cubicBezTo>
                        <a:pt x="33" y="22"/>
                        <a:pt x="38" y="23"/>
                        <a:pt x="43" y="24"/>
                      </a:cubicBezTo>
                      <a:cubicBezTo>
                        <a:pt x="48" y="25"/>
                        <a:pt x="53" y="25"/>
                        <a:pt x="59" y="25"/>
                      </a:cubicBezTo>
                      <a:cubicBezTo>
                        <a:pt x="70" y="26"/>
                        <a:pt x="82" y="25"/>
                        <a:pt x="93" y="23"/>
                      </a:cubicBezTo>
                      <a:cubicBezTo>
                        <a:pt x="105" y="22"/>
                        <a:pt x="116" y="18"/>
                        <a:pt x="126" y="14"/>
                      </a:cubicBezTo>
                      <a:cubicBezTo>
                        <a:pt x="137" y="10"/>
                        <a:pt x="146" y="6"/>
                        <a:pt x="154" y="4"/>
                      </a:cubicBezTo>
                      <a:cubicBezTo>
                        <a:pt x="162" y="2"/>
                        <a:pt x="169" y="1"/>
                        <a:pt x="174" y="1"/>
                      </a:cubicBezTo>
                      <a:cubicBezTo>
                        <a:pt x="177" y="1"/>
                        <a:pt x="179" y="0"/>
                        <a:pt x="180" y="0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82" y="4"/>
                        <a:pt x="182" y="4"/>
                        <a:pt x="182" y="4"/>
                      </a:cubicBezTo>
                      <a:cubicBezTo>
                        <a:pt x="182" y="4"/>
                        <a:pt x="182" y="4"/>
                        <a:pt x="180" y="4"/>
                      </a:cubicBezTo>
                      <a:cubicBezTo>
                        <a:pt x="179" y="4"/>
                        <a:pt x="177" y="4"/>
                        <a:pt x="175" y="4"/>
                      </a:cubicBezTo>
                      <a:cubicBezTo>
                        <a:pt x="170" y="5"/>
                        <a:pt x="163" y="6"/>
                        <a:pt x="155" y="8"/>
                      </a:cubicBezTo>
                      <a:cubicBezTo>
                        <a:pt x="147" y="9"/>
                        <a:pt x="138" y="13"/>
                        <a:pt x="128" y="17"/>
                      </a:cubicBezTo>
                      <a:cubicBezTo>
                        <a:pt x="118" y="21"/>
                        <a:pt x="106" y="25"/>
                        <a:pt x="94" y="27"/>
                      </a:cubicBezTo>
                      <a:cubicBezTo>
                        <a:pt x="82" y="29"/>
                        <a:pt x="70" y="29"/>
                        <a:pt x="59" y="29"/>
                      </a:cubicBezTo>
                      <a:cubicBezTo>
                        <a:pt x="53" y="29"/>
                        <a:pt x="48" y="28"/>
                        <a:pt x="43" y="28"/>
                      </a:cubicBezTo>
                      <a:cubicBezTo>
                        <a:pt x="37" y="27"/>
                        <a:pt x="33" y="26"/>
                        <a:pt x="28" y="24"/>
                      </a:cubicBezTo>
                      <a:cubicBezTo>
                        <a:pt x="24" y="23"/>
                        <a:pt x="20" y="22"/>
                        <a:pt x="16" y="21"/>
                      </a:cubicBezTo>
                      <a:cubicBezTo>
                        <a:pt x="13" y="19"/>
                        <a:pt x="10" y="18"/>
                        <a:pt x="8" y="17"/>
                      </a:cubicBezTo>
                      <a:cubicBezTo>
                        <a:pt x="3" y="15"/>
                        <a:pt x="0" y="14"/>
                        <a:pt x="0" y="14"/>
                      </a:cubicBezTo>
                      <a:lnTo>
                        <a:pt x="2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1" name="Freeform 90"/>
                <p:cNvSpPr>
                  <a:spLocks noEditPoints="1"/>
                </p:cNvSpPr>
                <p:nvPr/>
              </p:nvSpPr>
              <p:spPr bwMode="auto">
                <a:xfrm>
                  <a:off x="6715" y="9140"/>
                  <a:ext cx="75" cy="79"/>
                </a:xfrm>
                <a:custGeom>
                  <a:avLst/>
                  <a:gdLst>
                    <a:gd name="T0" fmla="*/ 1 w 14"/>
                    <a:gd name="T1" fmla="*/ 5 h 15"/>
                    <a:gd name="T2" fmla="*/ 4 w 14"/>
                    <a:gd name="T3" fmla="*/ 13 h 15"/>
                    <a:gd name="T4" fmla="*/ 13 w 14"/>
                    <a:gd name="T5" fmla="*/ 10 h 15"/>
                    <a:gd name="T6" fmla="*/ 10 w 14"/>
                    <a:gd name="T7" fmla="*/ 2 h 15"/>
                    <a:gd name="T8" fmla="*/ 1 w 14"/>
                    <a:gd name="T9" fmla="*/ 5 h 15"/>
                    <a:gd name="T10" fmla="*/ 4 w 14"/>
                    <a:gd name="T11" fmla="*/ 6 h 15"/>
                    <a:gd name="T12" fmla="*/ 8 w 14"/>
                    <a:gd name="T13" fmla="*/ 5 h 15"/>
                    <a:gd name="T14" fmla="*/ 10 w 14"/>
                    <a:gd name="T15" fmla="*/ 9 h 15"/>
                    <a:gd name="T16" fmla="*/ 6 w 14"/>
                    <a:gd name="T17" fmla="*/ 10 h 15"/>
                    <a:gd name="T18" fmla="*/ 4 w 14"/>
                    <a:gd name="T19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" y="5"/>
                      </a:moveTo>
                      <a:cubicBezTo>
                        <a:pt x="0" y="8"/>
                        <a:pt x="1" y="12"/>
                        <a:pt x="4" y="13"/>
                      </a:cubicBezTo>
                      <a:cubicBezTo>
                        <a:pt x="8" y="15"/>
                        <a:pt x="11" y="14"/>
                        <a:pt x="13" y="10"/>
                      </a:cubicBezTo>
                      <a:cubicBezTo>
                        <a:pt x="14" y="7"/>
                        <a:pt x="13" y="3"/>
                        <a:pt x="10" y="2"/>
                      </a:cubicBezTo>
                      <a:cubicBezTo>
                        <a:pt x="6" y="0"/>
                        <a:pt x="3" y="2"/>
                        <a:pt x="1" y="5"/>
                      </a:cubicBezTo>
                      <a:close/>
                      <a:moveTo>
                        <a:pt x="4" y="6"/>
                      </a:moveTo>
                      <a:cubicBezTo>
                        <a:pt x="5" y="5"/>
                        <a:pt x="7" y="4"/>
                        <a:pt x="8" y="5"/>
                      </a:cubicBezTo>
                      <a:cubicBezTo>
                        <a:pt x="10" y="6"/>
                        <a:pt x="10" y="7"/>
                        <a:pt x="10" y="9"/>
                      </a:cubicBez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4" y="9"/>
                        <a:pt x="4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2" name="Freeform 91"/>
                <p:cNvSpPr/>
                <p:nvPr/>
              </p:nvSpPr>
              <p:spPr bwMode="auto">
                <a:xfrm>
                  <a:off x="5720" y="9118"/>
                  <a:ext cx="975" cy="202"/>
                </a:xfrm>
                <a:custGeom>
                  <a:avLst/>
                  <a:gdLst>
                    <a:gd name="T0" fmla="*/ 1 w 184"/>
                    <a:gd name="T1" fmla="*/ 27 h 38"/>
                    <a:gd name="T2" fmla="*/ 9 w 184"/>
                    <a:gd name="T3" fmla="*/ 30 h 38"/>
                    <a:gd name="T4" fmla="*/ 31 w 184"/>
                    <a:gd name="T5" fmla="*/ 35 h 38"/>
                    <a:gd name="T6" fmla="*/ 38 w 184"/>
                    <a:gd name="T7" fmla="*/ 35 h 38"/>
                    <a:gd name="T8" fmla="*/ 46 w 184"/>
                    <a:gd name="T9" fmla="*/ 34 h 38"/>
                    <a:gd name="T10" fmla="*/ 62 w 184"/>
                    <a:gd name="T11" fmla="*/ 29 h 38"/>
                    <a:gd name="T12" fmla="*/ 93 w 184"/>
                    <a:gd name="T13" fmla="*/ 14 h 38"/>
                    <a:gd name="T14" fmla="*/ 126 w 184"/>
                    <a:gd name="T15" fmla="*/ 4 h 38"/>
                    <a:gd name="T16" fmla="*/ 155 w 184"/>
                    <a:gd name="T17" fmla="*/ 0 h 38"/>
                    <a:gd name="T18" fmla="*/ 176 w 184"/>
                    <a:gd name="T19" fmla="*/ 3 h 38"/>
                    <a:gd name="T20" fmla="*/ 184 w 184"/>
                    <a:gd name="T21" fmla="*/ 5 h 38"/>
                    <a:gd name="T22" fmla="*/ 182 w 184"/>
                    <a:gd name="T23" fmla="*/ 9 h 38"/>
                    <a:gd name="T24" fmla="*/ 181 w 184"/>
                    <a:gd name="T25" fmla="*/ 8 h 38"/>
                    <a:gd name="T26" fmla="*/ 175 w 184"/>
                    <a:gd name="T27" fmla="*/ 6 h 38"/>
                    <a:gd name="T28" fmla="*/ 155 w 184"/>
                    <a:gd name="T29" fmla="*/ 4 h 38"/>
                    <a:gd name="T30" fmla="*/ 127 w 184"/>
                    <a:gd name="T31" fmla="*/ 7 h 38"/>
                    <a:gd name="T32" fmla="*/ 95 w 184"/>
                    <a:gd name="T33" fmla="*/ 18 h 38"/>
                    <a:gd name="T34" fmla="*/ 63 w 184"/>
                    <a:gd name="T35" fmla="*/ 33 h 38"/>
                    <a:gd name="T36" fmla="*/ 46 w 184"/>
                    <a:gd name="T37" fmla="*/ 38 h 38"/>
                    <a:gd name="T38" fmla="*/ 38 w 184"/>
                    <a:gd name="T39" fmla="*/ 38 h 38"/>
                    <a:gd name="T40" fmla="*/ 30 w 184"/>
                    <a:gd name="T41" fmla="*/ 38 h 38"/>
                    <a:gd name="T42" fmla="*/ 8 w 184"/>
                    <a:gd name="T43" fmla="*/ 33 h 38"/>
                    <a:gd name="T44" fmla="*/ 0 w 184"/>
                    <a:gd name="T45" fmla="*/ 30 h 38"/>
                    <a:gd name="T46" fmla="*/ 1 w 184"/>
                    <a:gd name="T47" fmla="*/ 2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38">
                      <a:moveTo>
                        <a:pt x="1" y="27"/>
                      </a:moveTo>
                      <a:cubicBezTo>
                        <a:pt x="1" y="27"/>
                        <a:pt x="4" y="28"/>
                        <a:pt x="9" y="30"/>
                      </a:cubicBezTo>
                      <a:cubicBezTo>
                        <a:pt x="14" y="31"/>
                        <a:pt x="21" y="34"/>
                        <a:pt x="31" y="35"/>
                      </a:cubicBezTo>
                      <a:cubicBezTo>
                        <a:pt x="33" y="35"/>
                        <a:pt x="35" y="35"/>
                        <a:pt x="38" y="35"/>
                      </a:cubicBezTo>
                      <a:cubicBezTo>
                        <a:pt x="40" y="35"/>
                        <a:pt x="43" y="35"/>
                        <a:pt x="46" y="34"/>
                      </a:cubicBezTo>
                      <a:cubicBezTo>
                        <a:pt x="51" y="33"/>
                        <a:pt x="56" y="32"/>
                        <a:pt x="62" y="29"/>
                      </a:cubicBezTo>
                      <a:cubicBezTo>
                        <a:pt x="72" y="25"/>
                        <a:pt x="82" y="19"/>
                        <a:pt x="93" y="14"/>
                      </a:cubicBezTo>
                      <a:cubicBezTo>
                        <a:pt x="104" y="9"/>
                        <a:pt x="115" y="6"/>
                        <a:pt x="126" y="4"/>
                      </a:cubicBezTo>
                      <a:cubicBezTo>
                        <a:pt x="137" y="1"/>
                        <a:pt x="147" y="0"/>
                        <a:pt x="155" y="0"/>
                      </a:cubicBezTo>
                      <a:cubicBezTo>
                        <a:pt x="164" y="0"/>
                        <a:pt x="171" y="2"/>
                        <a:pt x="176" y="3"/>
                      </a:cubicBezTo>
                      <a:cubicBezTo>
                        <a:pt x="181" y="4"/>
                        <a:pt x="184" y="5"/>
                        <a:pt x="184" y="5"/>
                      </a:cubicBezTo>
                      <a:cubicBezTo>
                        <a:pt x="182" y="9"/>
                        <a:pt x="182" y="9"/>
                        <a:pt x="182" y="9"/>
                      </a:cubicBezTo>
                      <a:cubicBezTo>
                        <a:pt x="182" y="9"/>
                        <a:pt x="182" y="8"/>
                        <a:pt x="181" y="8"/>
                      </a:cubicBezTo>
                      <a:cubicBezTo>
                        <a:pt x="179" y="8"/>
                        <a:pt x="177" y="7"/>
                        <a:pt x="175" y="6"/>
                      </a:cubicBezTo>
                      <a:cubicBezTo>
                        <a:pt x="170" y="5"/>
                        <a:pt x="164" y="4"/>
                        <a:pt x="155" y="4"/>
                      </a:cubicBezTo>
                      <a:cubicBezTo>
                        <a:pt x="147" y="4"/>
                        <a:pt x="137" y="5"/>
                        <a:pt x="127" y="7"/>
                      </a:cubicBezTo>
                      <a:cubicBezTo>
                        <a:pt x="116" y="9"/>
                        <a:pt x="105" y="13"/>
                        <a:pt x="95" y="18"/>
                      </a:cubicBezTo>
                      <a:cubicBezTo>
                        <a:pt x="84" y="22"/>
                        <a:pt x="74" y="28"/>
                        <a:pt x="63" y="33"/>
                      </a:cubicBezTo>
                      <a:cubicBezTo>
                        <a:pt x="58" y="35"/>
                        <a:pt x="52" y="37"/>
                        <a:pt x="46" y="38"/>
                      </a:cubicBezTo>
                      <a:cubicBezTo>
                        <a:pt x="43" y="38"/>
                        <a:pt x="41" y="38"/>
                        <a:pt x="38" y="38"/>
                      </a:cubicBezTo>
                      <a:cubicBezTo>
                        <a:pt x="35" y="38"/>
                        <a:pt x="33" y="38"/>
                        <a:pt x="30" y="38"/>
                      </a:cubicBezTo>
                      <a:cubicBezTo>
                        <a:pt x="21" y="37"/>
                        <a:pt x="13" y="35"/>
                        <a:pt x="8" y="33"/>
                      </a:cubicBezTo>
                      <a:cubicBezTo>
                        <a:pt x="3" y="31"/>
                        <a:pt x="0" y="30"/>
                        <a:pt x="0" y="30"/>
                      </a:cubicBezTo>
                      <a:lnTo>
                        <a:pt x="1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>
                <a:off x="11845" y="5294"/>
                <a:ext cx="756" cy="350"/>
                <a:chOff x="11384" y="8954"/>
                <a:chExt cx="756" cy="350"/>
              </a:xfrm>
            </p:grpSpPr>
            <p:sp>
              <p:nvSpPr>
                <p:cNvPr id="117" name="Freeform 96"/>
                <p:cNvSpPr/>
                <p:nvPr/>
              </p:nvSpPr>
              <p:spPr bwMode="auto">
                <a:xfrm>
                  <a:off x="11384" y="9134"/>
                  <a:ext cx="757" cy="170"/>
                </a:xfrm>
                <a:custGeom>
                  <a:avLst/>
                  <a:gdLst>
                    <a:gd name="T0" fmla="*/ 138 w 143"/>
                    <a:gd name="T1" fmla="*/ 0 h 32"/>
                    <a:gd name="T2" fmla="*/ 3 w 143"/>
                    <a:gd name="T3" fmla="*/ 0 h 32"/>
                    <a:gd name="T4" fmla="*/ 0 w 143"/>
                    <a:gd name="T5" fmla="*/ 3 h 32"/>
                    <a:gd name="T6" fmla="*/ 3 w 143"/>
                    <a:gd name="T7" fmla="*/ 6 h 32"/>
                    <a:gd name="T8" fmla="*/ 4 w 143"/>
                    <a:gd name="T9" fmla="*/ 6 h 32"/>
                    <a:gd name="T10" fmla="*/ 128 w 143"/>
                    <a:gd name="T11" fmla="*/ 6 h 32"/>
                    <a:gd name="T12" fmla="*/ 135 w 143"/>
                    <a:gd name="T13" fmla="*/ 6 h 32"/>
                    <a:gd name="T14" fmla="*/ 138 w 143"/>
                    <a:gd name="T15" fmla="*/ 9 h 32"/>
                    <a:gd name="T16" fmla="*/ 138 w 143"/>
                    <a:gd name="T17" fmla="*/ 23 h 32"/>
                    <a:gd name="T18" fmla="*/ 135 w 143"/>
                    <a:gd name="T19" fmla="*/ 26 h 32"/>
                    <a:gd name="T20" fmla="*/ 128 w 143"/>
                    <a:gd name="T21" fmla="*/ 26 h 32"/>
                    <a:gd name="T22" fmla="*/ 4 w 143"/>
                    <a:gd name="T23" fmla="*/ 26 h 32"/>
                    <a:gd name="T24" fmla="*/ 3 w 143"/>
                    <a:gd name="T25" fmla="*/ 26 h 32"/>
                    <a:gd name="T26" fmla="*/ 0 w 143"/>
                    <a:gd name="T27" fmla="*/ 29 h 32"/>
                    <a:gd name="T28" fmla="*/ 3 w 143"/>
                    <a:gd name="T29" fmla="*/ 32 h 32"/>
                    <a:gd name="T30" fmla="*/ 138 w 143"/>
                    <a:gd name="T31" fmla="*/ 32 h 32"/>
                    <a:gd name="T32" fmla="*/ 143 w 143"/>
                    <a:gd name="T33" fmla="*/ 26 h 32"/>
                    <a:gd name="T34" fmla="*/ 143 w 143"/>
                    <a:gd name="T35" fmla="*/ 6 h 32"/>
                    <a:gd name="T36" fmla="*/ 138 w 143"/>
                    <a:gd name="T3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3" h="32">
                      <a:moveTo>
                        <a:pt x="138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2"/>
                        <a:pt x="0" y="3"/>
                      </a:cubicBezTo>
                      <a:cubicBezTo>
                        <a:pt x="0" y="5"/>
                        <a:pt x="2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128" y="6"/>
                        <a:pt x="128" y="6"/>
                        <a:pt x="128" y="6"/>
                      </a:cubicBezTo>
                      <a:cubicBezTo>
                        <a:pt x="135" y="6"/>
                        <a:pt x="135" y="6"/>
                        <a:pt x="135" y="6"/>
                      </a:cubicBezTo>
                      <a:cubicBezTo>
                        <a:pt x="136" y="6"/>
                        <a:pt x="138" y="8"/>
                        <a:pt x="138" y="9"/>
                      </a:cubicBezTo>
                      <a:cubicBezTo>
                        <a:pt x="138" y="23"/>
                        <a:pt x="138" y="23"/>
                        <a:pt x="138" y="23"/>
                      </a:cubicBezTo>
                      <a:cubicBezTo>
                        <a:pt x="138" y="25"/>
                        <a:pt x="136" y="26"/>
                        <a:pt x="135" y="26"/>
                      </a:cubicBezTo>
                      <a:cubicBezTo>
                        <a:pt x="128" y="26"/>
                        <a:pt x="128" y="26"/>
                        <a:pt x="128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" y="26"/>
                        <a:pt x="0" y="28"/>
                        <a:pt x="0" y="29"/>
                      </a:cubicBezTo>
                      <a:cubicBezTo>
                        <a:pt x="0" y="31"/>
                        <a:pt x="2" y="32"/>
                        <a:pt x="3" y="32"/>
                      </a:cubicBezTo>
                      <a:cubicBezTo>
                        <a:pt x="138" y="32"/>
                        <a:pt x="138" y="32"/>
                        <a:pt x="138" y="32"/>
                      </a:cubicBezTo>
                      <a:cubicBezTo>
                        <a:pt x="141" y="32"/>
                        <a:pt x="143" y="30"/>
                        <a:pt x="143" y="26"/>
                      </a:cubicBezTo>
                      <a:cubicBezTo>
                        <a:pt x="143" y="6"/>
                        <a:pt x="143" y="6"/>
                        <a:pt x="143" y="6"/>
                      </a:cubicBezTo>
                      <a:cubicBezTo>
                        <a:pt x="143" y="3"/>
                        <a:pt x="141" y="0"/>
                        <a:pt x="13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108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8" name="Freeform 97"/>
                <p:cNvSpPr/>
                <p:nvPr/>
              </p:nvSpPr>
              <p:spPr bwMode="auto">
                <a:xfrm>
                  <a:off x="11427" y="8954"/>
                  <a:ext cx="678" cy="164"/>
                </a:xfrm>
                <a:custGeom>
                  <a:avLst/>
                  <a:gdLst>
                    <a:gd name="T0" fmla="*/ 125 w 128"/>
                    <a:gd name="T1" fmla="*/ 25 h 31"/>
                    <a:gd name="T2" fmla="*/ 124 w 128"/>
                    <a:gd name="T3" fmla="*/ 25 h 31"/>
                    <a:gd name="T4" fmla="*/ 16 w 128"/>
                    <a:gd name="T5" fmla="*/ 25 h 31"/>
                    <a:gd name="T6" fmla="*/ 9 w 128"/>
                    <a:gd name="T7" fmla="*/ 25 h 31"/>
                    <a:gd name="T8" fmla="*/ 6 w 128"/>
                    <a:gd name="T9" fmla="*/ 23 h 31"/>
                    <a:gd name="T10" fmla="*/ 6 w 128"/>
                    <a:gd name="T11" fmla="*/ 9 h 31"/>
                    <a:gd name="T12" fmla="*/ 9 w 128"/>
                    <a:gd name="T13" fmla="*/ 6 h 31"/>
                    <a:gd name="T14" fmla="*/ 16 w 128"/>
                    <a:gd name="T15" fmla="*/ 6 h 31"/>
                    <a:gd name="T16" fmla="*/ 124 w 128"/>
                    <a:gd name="T17" fmla="*/ 6 h 31"/>
                    <a:gd name="T18" fmla="*/ 125 w 128"/>
                    <a:gd name="T19" fmla="*/ 6 h 31"/>
                    <a:gd name="T20" fmla="*/ 128 w 128"/>
                    <a:gd name="T21" fmla="*/ 3 h 31"/>
                    <a:gd name="T22" fmla="*/ 125 w 128"/>
                    <a:gd name="T23" fmla="*/ 0 h 31"/>
                    <a:gd name="T24" fmla="*/ 6 w 128"/>
                    <a:gd name="T25" fmla="*/ 0 h 31"/>
                    <a:gd name="T26" fmla="*/ 0 w 128"/>
                    <a:gd name="T27" fmla="*/ 6 h 31"/>
                    <a:gd name="T28" fmla="*/ 0 w 128"/>
                    <a:gd name="T29" fmla="*/ 25 h 31"/>
                    <a:gd name="T30" fmla="*/ 6 w 128"/>
                    <a:gd name="T31" fmla="*/ 31 h 31"/>
                    <a:gd name="T32" fmla="*/ 125 w 128"/>
                    <a:gd name="T33" fmla="*/ 31 h 31"/>
                    <a:gd name="T34" fmla="*/ 128 w 128"/>
                    <a:gd name="T35" fmla="*/ 28 h 31"/>
                    <a:gd name="T36" fmla="*/ 125 w 128"/>
                    <a:gd name="T37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8" h="31">
                      <a:moveTo>
                        <a:pt x="125" y="25"/>
                      </a:moveTo>
                      <a:cubicBezTo>
                        <a:pt x="124" y="25"/>
                        <a:pt x="124" y="25"/>
                        <a:pt x="124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7" y="25"/>
                        <a:pt x="6" y="24"/>
                        <a:pt x="6" y="23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7"/>
                        <a:pt x="7" y="6"/>
                        <a:pt x="9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24" y="6"/>
                        <a:pt x="124" y="6"/>
                        <a:pt x="124" y="6"/>
                      </a:cubicBezTo>
                      <a:cubicBezTo>
                        <a:pt x="125" y="6"/>
                        <a:pt x="125" y="6"/>
                        <a:pt x="125" y="6"/>
                      </a:cubicBezTo>
                      <a:cubicBezTo>
                        <a:pt x="127" y="6"/>
                        <a:pt x="128" y="4"/>
                        <a:pt x="128" y="3"/>
                      </a:cubicBezTo>
                      <a:cubicBezTo>
                        <a:pt x="128" y="1"/>
                        <a:pt x="127" y="0"/>
                        <a:pt x="125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9"/>
                        <a:pt x="2" y="31"/>
                        <a:pt x="6" y="31"/>
                      </a:cubicBezTo>
                      <a:cubicBezTo>
                        <a:pt x="125" y="31"/>
                        <a:pt x="125" y="31"/>
                        <a:pt x="125" y="31"/>
                      </a:cubicBezTo>
                      <a:cubicBezTo>
                        <a:pt x="127" y="31"/>
                        <a:pt x="128" y="30"/>
                        <a:pt x="128" y="28"/>
                      </a:cubicBezTo>
                      <a:cubicBezTo>
                        <a:pt x="128" y="27"/>
                        <a:pt x="127" y="25"/>
                        <a:pt x="12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9" name="Freeform 98"/>
                <p:cNvSpPr/>
                <p:nvPr/>
              </p:nvSpPr>
              <p:spPr bwMode="auto">
                <a:xfrm>
                  <a:off x="11538" y="9030"/>
                  <a:ext cx="89" cy="143"/>
                </a:xfrm>
                <a:custGeom>
                  <a:avLst/>
                  <a:gdLst>
                    <a:gd name="T0" fmla="*/ 45 w 45"/>
                    <a:gd name="T1" fmla="*/ 72 h 72"/>
                    <a:gd name="T2" fmla="*/ 24 w 45"/>
                    <a:gd name="T3" fmla="*/ 59 h 72"/>
                    <a:gd name="T4" fmla="*/ 0 w 45"/>
                    <a:gd name="T5" fmla="*/ 72 h 72"/>
                    <a:gd name="T6" fmla="*/ 0 w 45"/>
                    <a:gd name="T7" fmla="*/ 0 h 72"/>
                    <a:gd name="T8" fmla="*/ 45 w 45"/>
                    <a:gd name="T9" fmla="*/ 0 h 72"/>
                    <a:gd name="T10" fmla="*/ 45 w 45"/>
                    <a:gd name="T11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72">
                      <a:moveTo>
                        <a:pt x="45" y="72"/>
                      </a:moveTo>
                      <a:lnTo>
                        <a:pt x="24" y="59"/>
                      </a:lnTo>
                      <a:lnTo>
                        <a:pt x="0" y="72"/>
                      </a:ln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72"/>
                      </a:lnTo>
                      <a:close/>
                    </a:path>
                  </a:pathLst>
                </a:custGeom>
                <a:solidFill>
                  <a:srgbClr val="F26D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</p:grpSp>
      <p:sp>
        <p:nvSpPr>
          <p:cNvPr id="2" name="右箭头 1"/>
          <p:cNvSpPr/>
          <p:nvPr/>
        </p:nvSpPr>
        <p:spPr>
          <a:xfrm>
            <a:off x="6981825" y="3159125"/>
            <a:ext cx="2299335" cy="55435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矩形 13" hidden="1"/>
          <p:cNvSpPr/>
          <p:nvPr>
            <p:custDataLst>
              <p:tags r:id="rId1"/>
            </p:custDataLst>
          </p:nvPr>
        </p:nvSpPr>
        <p:spPr>
          <a:xfrm>
            <a:off x="12573000" y="0"/>
            <a:ext cx="3839845" cy="6858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4000" dirty="0">
                <a:solidFill>
                  <a:srgbClr val="000000"/>
                </a:solidFill>
                <a:latin typeface="汉仪中黑简" panose="02010600000101010101" charset="-122"/>
                <a:ea typeface="汉仪中黑简" panose="02010600000101010101" charset="-122"/>
                <a:cs typeface="思源黑体 CN Normal" panose="020B0400000000000000" charset="-122"/>
                <a:sym typeface="Times New Roman" panose="02020603050405020304"/>
              </a:rPr>
              <a:t>someone who has a title </a:t>
            </a:r>
            <a:r>
              <a:rPr lang="en-US" altLang="zh-CN" sz="4000" dirty="0">
                <a:solidFill>
                  <a:srgbClr val="639EF4"/>
                </a:solidFill>
                <a:latin typeface="汉仪中黑简" panose="02010600000101010101" charset="-122"/>
                <a:ea typeface="汉仪中黑简" panose="02010600000101010101" charset="-122"/>
                <a:cs typeface="思源黑体 CN Normal" panose="020B0400000000000000" charset="-122"/>
                <a:sym typeface="Times New Roman" panose="02020603050405020304"/>
              </a:rPr>
              <a:t>[填空1]</a:t>
            </a:r>
            <a:r>
              <a:rPr lang="en-US" altLang="zh-CN" sz="4000" dirty="0">
                <a:solidFill>
                  <a:srgbClr val="000000"/>
                </a:solidFill>
                <a:latin typeface="汉仪中黑简" panose="02010600000101010101" charset="-122"/>
                <a:ea typeface="汉仪中黑简" panose="02010600000101010101" charset="-122"/>
                <a:cs typeface="思源黑体 CN Normal" panose="020B0400000000000000" charset="-122"/>
                <a:sym typeface="Times New Roman" panose="02020603050405020304"/>
              </a:rPr>
              <a:t> </a:t>
            </a:r>
            <a:endParaRPr lang="en-US" altLang="zh-CN" sz="4000" dirty="0">
              <a:solidFill>
                <a:srgbClr val="000000"/>
              </a:solidFill>
              <a:latin typeface="汉仪中黑简" panose="02010600000101010101" charset="-122"/>
              <a:ea typeface="汉仪中黑简" panose="02010600000101010101" charset="-122"/>
              <a:cs typeface="思源黑体 CN Normal" panose="020B0400000000000000" charset="-122"/>
              <a:sym typeface="Times New Roman" panose="02020603050405020304"/>
            </a:endParaRPr>
          </a:p>
        </p:txBody>
      </p:sp>
      <p:sp>
        <p:nvSpPr>
          <p:cNvPr id="6" name="圆角矩形 5" hidden="1"/>
          <p:cNvSpPr/>
          <p:nvPr>
            <p:custDataLst>
              <p:tags r:id="rId3"/>
            </p:custDataLst>
          </p:nvPr>
        </p:nvSpPr>
        <p:spPr>
          <a:xfrm>
            <a:off x="8915400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 hidden="1"/>
          <p:cNvGrpSpPr/>
          <p:nvPr>
            <p:custDataLst>
              <p:tags r:id="rId4"/>
            </p:custDataLst>
          </p:nvPr>
        </p:nvGrpSpPr>
        <p:grpSpPr>
          <a:xfrm>
            <a:off x="12585700" y="0"/>
            <a:ext cx="3813810" cy="647700"/>
            <a:chOff x="19820" y="0"/>
            <a:chExt cx="6006" cy="1020"/>
          </a:xfrm>
        </p:grpSpPr>
        <p:sp>
          <p:nvSpPr>
            <p:cNvPr id="15" name="RemarkBack"/>
            <p:cNvSpPr/>
            <p:nvPr>
              <p:custDataLst>
                <p:tags r:id="rId5"/>
              </p:custDataLst>
            </p:nvPr>
          </p:nvSpPr>
          <p:spPr>
            <a:xfrm>
              <a:off x="19820" y="20"/>
              <a:ext cx="6007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RemarkBlock"/>
            <p:cNvSpPr/>
            <p:nvPr>
              <p:custDataLst>
                <p:tags r:id="rId6"/>
              </p:custDataLst>
            </p:nvPr>
          </p:nvSpPr>
          <p:spPr>
            <a:xfrm>
              <a:off x="19820" y="2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RemarkTitleText"/>
            <p:cNvSpPr txBox="1"/>
            <p:nvPr>
              <p:custDataLst>
                <p:tags r:id="rId7"/>
              </p:custDataLst>
            </p:nvPr>
          </p:nvSpPr>
          <p:spPr>
            <a:xfrm>
              <a:off x="202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答案解析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 hidden="1"/>
          <p:cNvSpPr txBox="1"/>
          <p:nvPr>
            <p:custDataLst>
              <p:tags r:id="rId8"/>
            </p:custDataLst>
          </p:nvPr>
        </p:nvSpPr>
        <p:spPr>
          <a:xfrm>
            <a:off x="12661900" y="6326823"/>
            <a:ext cx="3662045" cy="46037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p>
            <a:pPr lvl="0" algn="l">
              <a:buNone/>
            </a:pPr>
            <a:r>
              <a:rPr lang="zh-CN" altLang="en-US" sz="1200">
                <a:solidFill>
                  <a:srgbClr val="F84F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可为此题添加文本、图片、公式等解析，且需将内容全部放在本区域内。</a:t>
            </a:r>
            <a:endParaRPr lang="zh-CN" altLang="en-US" sz="1200">
              <a:solidFill>
                <a:srgbClr val="F84F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 hidden="1"/>
          <p:cNvSpPr txBox="1"/>
          <p:nvPr>
            <p:custDataLst>
              <p:tags r:id="rId9"/>
            </p:custDataLst>
          </p:nvPr>
        </p:nvSpPr>
        <p:spPr>
          <a:xfrm>
            <a:off x="12827000" y="1270000"/>
            <a:ext cx="3331845" cy="190500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pPr lvl="0" algn="l"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此处添加答案解析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10"/>
            </p:custDataLst>
          </p:nvPr>
        </p:nvGrpSpPr>
        <p:grpSpPr>
          <a:xfrm>
            <a:off x="0" y="0"/>
            <a:ext cx="12192000" cy="635000"/>
            <a:chOff x="0" y="0"/>
            <a:chExt cx="19200" cy="1000"/>
          </a:xfrm>
        </p:grpSpPr>
        <p:sp>
          <p:nvSpPr>
            <p:cNvPr id="7" name="TitleBackground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192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ColorBlock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TypeText"/>
            <p:cNvSpPr txBox="1"/>
            <p:nvPr>
              <p:custDataLst>
                <p:tags r:id="rId13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14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4" name="图片 3" descr="tmp9A0" hidden="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1506" y="344180"/>
            <a:ext cx="11328989" cy="6169640"/>
            <a:chOff x="290871" y="290871"/>
            <a:chExt cx="11464208" cy="6243279"/>
          </a:xfrm>
        </p:grpSpPr>
        <p:sp>
          <p:nvSpPr>
            <p:cNvPr id="5" name="矩形 4"/>
            <p:cNvSpPr/>
            <p:nvPr/>
          </p:nvSpPr>
          <p:spPr>
            <a:xfrm>
              <a:off x="290871" y="290871"/>
              <a:ext cx="11356258" cy="6135329"/>
            </a:xfrm>
            <a:prstGeom prst="rect">
              <a:avLst/>
            </a:prstGeom>
            <a:noFill/>
            <a:ln w="15875">
              <a:solidFill>
                <a:srgbClr val="BD7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98821" y="398821"/>
              <a:ext cx="11356258" cy="6135329"/>
            </a:xfrm>
            <a:prstGeom prst="rect">
              <a:avLst/>
            </a:prstGeom>
            <a:noFill/>
            <a:ln w="15875">
              <a:solidFill>
                <a:srgbClr val="BD7C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55"/>
          <a:stretch>
            <a:fillRect/>
          </a:stretch>
        </p:blipFill>
        <p:spPr>
          <a:xfrm rot="5400000">
            <a:off x="2247900" y="-2247900"/>
            <a:ext cx="2362200" cy="6858000"/>
          </a:xfrm>
          <a:custGeom>
            <a:avLst/>
            <a:gdLst>
              <a:gd name="connsiteX0" fmla="*/ 0 w 2362200"/>
              <a:gd name="connsiteY0" fmla="*/ 6858000 h 6858000"/>
              <a:gd name="connsiteX1" fmla="*/ 0 w 2362200"/>
              <a:gd name="connsiteY1" fmla="*/ 0 h 6858000"/>
              <a:gd name="connsiteX2" fmla="*/ 762000 w 2362200"/>
              <a:gd name="connsiteY2" fmla="*/ 0 h 6858000"/>
              <a:gd name="connsiteX3" fmla="*/ 762000 w 2362200"/>
              <a:gd name="connsiteY3" fmla="*/ 1333500 h 6858000"/>
              <a:gd name="connsiteX4" fmla="*/ 827424 w 2362200"/>
              <a:gd name="connsiteY4" fmla="*/ 1333500 h 6858000"/>
              <a:gd name="connsiteX5" fmla="*/ 685800 w 2362200"/>
              <a:gd name="connsiteY5" fmla="*/ 2501900 h 6858000"/>
              <a:gd name="connsiteX6" fmla="*/ 787400 w 2362200"/>
              <a:gd name="connsiteY6" fmla="*/ 3098800 h 6858000"/>
              <a:gd name="connsiteX7" fmla="*/ 635000 w 2362200"/>
              <a:gd name="connsiteY7" fmla="*/ 3581400 h 6858000"/>
              <a:gd name="connsiteX8" fmla="*/ 812800 w 2362200"/>
              <a:gd name="connsiteY8" fmla="*/ 4368800 h 6858000"/>
              <a:gd name="connsiteX9" fmla="*/ 1866900 w 2362200"/>
              <a:gd name="connsiteY9" fmla="*/ 5905500 h 6858000"/>
              <a:gd name="connsiteX10" fmla="*/ 2070100 w 2362200"/>
              <a:gd name="connsiteY10" fmla="*/ 6070600 h 6858000"/>
              <a:gd name="connsiteX11" fmla="*/ 2362200 w 2362200"/>
              <a:gd name="connsiteY11" fmla="*/ 6680200 h 6858000"/>
              <a:gd name="connsiteX12" fmla="*/ 2362200 w 2362200"/>
              <a:gd name="connsiteY12" fmla="*/ 6819900 h 6858000"/>
              <a:gd name="connsiteX13" fmla="*/ 2344738 w 23622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2200" h="6858000">
                <a:moveTo>
                  <a:pt x="0" y="6858000"/>
                </a:moveTo>
                <a:lnTo>
                  <a:pt x="0" y="0"/>
                </a:lnTo>
                <a:lnTo>
                  <a:pt x="762000" y="0"/>
                </a:lnTo>
                <a:lnTo>
                  <a:pt x="762000" y="1333500"/>
                </a:lnTo>
                <a:lnTo>
                  <a:pt x="827424" y="1333500"/>
                </a:lnTo>
                <a:lnTo>
                  <a:pt x="685800" y="2501900"/>
                </a:lnTo>
                <a:lnTo>
                  <a:pt x="787400" y="3098800"/>
                </a:lnTo>
                <a:lnTo>
                  <a:pt x="635000" y="3581400"/>
                </a:lnTo>
                <a:lnTo>
                  <a:pt x="812800" y="4368800"/>
                </a:lnTo>
                <a:lnTo>
                  <a:pt x="1866900" y="5905500"/>
                </a:lnTo>
                <a:lnTo>
                  <a:pt x="2070100" y="6070600"/>
                </a:lnTo>
                <a:lnTo>
                  <a:pt x="2362200" y="6680200"/>
                </a:lnTo>
                <a:lnTo>
                  <a:pt x="2362200" y="6819900"/>
                </a:lnTo>
                <a:lnTo>
                  <a:pt x="2344738" y="685800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8" t="20361" r="44491" b="37937"/>
          <a:stretch>
            <a:fillRect/>
          </a:stretch>
        </p:blipFill>
        <p:spPr>
          <a:xfrm flipH="1">
            <a:off x="8877299" y="-1"/>
            <a:ext cx="3314700" cy="3440973"/>
          </a:xfrm>
          <a:custGeom>
            <a:avLst/>
            <a:gdLst>
              <a:gd name="connsiteX0" fmla="*/ 3048000 w 3048000"/>
              <a:gd name="connsiteY0" fmla="*/ 0 h 3164113"/>
              <a:gd name="connsiteX1" fmla="*/ 0 w 3048000"/>
              <a:gd name="connsiteY1" fmla="*/ 0 h 3164113"/>
              <a:gd name="connsiteX2" fmla="*/ 0 w 3048000"/>
              <a:gd name="connsiteY2" fmla="*/ 3164113 h 3164113"/>
              <a:gd name="connsiteX3" fmla="*/ 51149 w 3048000"/>
              <a:gd name="connsiteY3" fmla="*/ 3164113 h 3164113"/>
              <a:gd name="connsiteX4" fmla="*/ 44450 w 3048000"/>
              <a:gd name="connsiteY4" fmla="*/ 3098800 h 3164113"/>
              <a:gd name="connsiteX5" fmla="*/ 76200 w 3048000"/>
              <a:gd name="connsiteY5" fmla="*/ 3048000 h 3164113"/>
              <a:gd name="connsiteX6" fmla="*/ 127000 w 3048000"/>
              <a:gd name="connsiteY6" fmla="*/ 3086100 h 3164113"/>
              <a:gd name="connsiteX7" fmla="*/ 215900 w 3048000"/>
              <a:gd name="connsiteY7" fmla="*/ 3098800 h 3164113"/>
              <a:gd name="connsiteX8" fmla="*/ 234950 w 3048000"/>
              <a:gd name="connsiteY8" fmla="*/ 3048000 h 3164113"/>
              <a:gd name="connsiteX9" fmla="*/ 431800 w 3048000"/>
              <a:gd name="connsiteY9" fmla="*/ 2927350 h 3164113"/>
              <a:gd name="connsiteX10" fmla="*/ 724935 w 3048000"/>
              <a:gd name="connsiteY10" fmla="*/ 3164113 h 3164113"/>
              <a:gd name="connsiteX11" fmla="*/ 755527 w 3048000"/>
              <a:gd name="connsiteY11" fmla="*/ 3164113 h 3164113"/>
              <a:gd name="connsiteX12" fmla="*/ 711200 w 3048000"/>
              <a:gd name="connsiteY12" fmla="*/ 2959100 h 3164113"/>
              <a:gd name="connsiteX13" fmla="*/ 755882 w 3048000"/>
              <a:gd name="connsiteY13" fmla="*/ 3164113 h 3164113"/>
              <a:gd name="connsiteX14" fmla="*/ 3048000 w 3048000"/>
              <a:gd name="connsiteY14" fmla="*/ 3164113 h 316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8000" h="3164113">
                <a:moveTo>
                  <a:pt x="3048000" y="0"/>
                </a:moveTo>
                <a:lnTo>
                  <a:pt x="0" y="0"/>
                </a:lnTo>
                <a:lnTo>
                  <a:pt x="0" y="3164113"/>
                </a:lnTo>
                <a:lnTo>
                  <a:pt x="51149" y="3164113"/>
                </a:lnTo>
                <a:lnTo>
                  <a:pt x="44450" y="3098800"/>
                </a:lnTo>
                <a:lnTo>
                  <a:pt x="76200" y="3048000"/>
                </a:lnTo>
                <a:lnTo>
                  <a:pt x="127000" y="3086100"/>
                </a:lnTo>
                <a:lnTo>
                  <a:pt x="215900" y="3098800"/>
                </a:lnTo>
                <a:lnTo>
                  <a:pt x="234950" y="3048000"/>
                </a:lnTo>
                <a:lnTo>
                  <a:pt x="431800" y="2927350"/>
                </a:lnTo>
                <a:lnTo>
                  <a:pt x="724935" y="3164113"/>
                </a:lnTo>
                <a:lnTo>
                  <a:pt x="755527" y="3164113"/>
                </a:lnTo>
                <a:lnTo>
                  <a:pt x="711200" y="2959100"/>
                </a:lnTo>
                <a:lnTo>
                  <a:pt x="755882" y="3164113"/>
                </a:lnTo>
                <a:lnTo>
                  <a:pt x="3048000" y="3164113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34695" r="16204" b="16141"/>
          <a:stretch>
            <a:fillRect/>
          </a:stretch>
        </p:blipFill>
        <p:spPr>
          <a:xfrm flipH="1">
            <a:off x="-4" y="3772002"/>
            <a:ext cx="2783528" cy="3085998"/>
          </a:xfrm>
          <a:custGeom>
            <a:avLst/>
            <a:gdLst>
              <a:gd name="connsiteX0" fmla="*/ 2873830 w 2873830"/>
              <a:gd name="connsiteY0" fmla="*/ 0 h 3186112"/>
              <a:gd name="connsiteX1" fmla="*/ 2837460 w 2873830"/>
              <a:gd name="connsiteY1" fmla="*/ 0 h 3186112"/>
              <a:gd name="connsiteX2" fmla="*/ 2816679 w 2873830"/>
              <a:gd name="connsiteY2" fmla="*/ 38099 h 3186112"/>
              <a:gd name="connsiteX3" fmla="*/ 2759529 w 2873830"/>
              <a:gd name="connsiteY3" fmla="*/ 38099 h 3186112"/>
              <a:gd name="connsiteX4" fmla="*/ 2735716 w 2873830"/>
              <a:gd name="connsiteY4" fmla="*/ 66674 h 3186112"/>
              <a:gd name="connsiteX5" fmla="*/ 2730954 w 2873830"/>
              <a:gd name="connsiteY5" fmla="*/ 71436 h 3186112"/>
              <a:gd name="connsiteX6" fmla="*/ 2673804 w 2873830"/>
              <a:gd name="connsiteY6" fmla="*/ 9524 h 3186112"/>
              <a:gd name="connsiteX7" fmla="*/ 2667681 w 2873830"/>
              <a:gd name="connsiteY7" fmla="*/ 0 h 3186112"/>
              <a:gd name="connsiteX8" fmla="*/ 0 w 2873830"/>
              <a:gd name="connsiteY8" fmla="*/ 0 h 3186112"/>
              <a:gd name="connsiteX9" fmla="*/ 0 w 2873830"/>
              <a:gd name="connsiteY9" fmla="*/ 3078162 h 3186112"/>
              <a:gd name="connsiteX10" fmla="*/ 26913 w 2873830"/>
              <a:gd name="connsiteY10" fmla="*/ 3078162 h 3186112"/>
              <a:gd name="connsiteX11" fmla="*/ 44905 w 2873830"/>
              <a:gd name="connsiteY11" fmla="*/ 3096154 h 3186112"/>
              <a:gd name="connsiteX12" fmla="*/ 44905 w 2873830"/>
              <a:gd name="connsiteY12" fmla="*/ 3168119 h 3186112"/>
              <a:gd name="connsiteX13" fmla="*/ 26913 w 2873830"/>
              <a:gd name="connsiteY13" fmla="*/ 3186111 h 3186112"/>
              <a:gd name="connsiteX14" fmla="*/ 0 w 2873830"/>
              <a:gd name="connsiteY14" fmla="*/ 3186111 h 3186112"/>
              <a:gd name="connsiteX15" fmla="*/ 0 w 2873830"/>
              <a:gd name="connsiteY15" fmla="*/ 3186112 h 3186112"/>
              <a:gd name="connsiteX16" fmla="*/ 2873830 w 2873830"/>
              <a:gd name="connsiteY16" fmla="*/ 3186112 h 318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3830" h="3186112">
                <a:moveTo>
                  <a:pt x="2873830" y="0"/>
                </a:moveTo>
                <a:lnTo>
                  <a:pt x="2837460" y="0"/>
                </a:lnTo>
                <a:lnTo>
                  <a:pt x="2816679" y="38099"/>
                </a:lnTo>
                <a:lnTo>
                  <a:pt x="2759529" y="38099"/>
                </a:lnTo>
                <a:lnTo>
                  <a:pt x="2735716" y="66674"/>
                </a:lnTo>
                <a:lnTo>
                  <a:pt x="2730954" y="71436"/>
                </a:lnTo>
                <a:lnTo>
                  <a:pt x="2673804" y="9524"/>
                </a:lnTo>
                <a:lnTo>
                  <a:pt x="2667681" y="0"/>
                </a:lnTo>
                <a:lnTo>
                  <a:pt x="0" y="0"/>
                </a:lnTo>
                <a:lnTo>
                  <a:pt x="0" y="3078162"/>
                </a:lnTo>
                <a:lnTo>
                  <a:pt x="26913" y="3078162"/>
                </a:lnTo>
                <a:cubicBezTo>
                  <a:pt x="36850" y="3078162"/>
                  <a:pt x="44905" y="3086217"/>
                  <a:pt x="44905" y="3096154"/>
                </a:cubicBezTo>
                <a:lnTo>
                  <a:pt x="44905" y="3168119"/>
                </a:lnTo>
                <a:cubicBezTo>
                  <a:pt x="44905" y="3178056"/>
                  <a:pt x="36850" y="3186111"/>
                  <a:pt x="26913" y="3186111"/>
                </a:cubicBezTo>
                <a:lnTo>
                  <a:pt x="0" y="3186111"/>
                </a:lnTo>
                <a:lnTo>
                  <a:pt x="0" y="3186112"/>
                </a:lnTo>
                <a:lnTo>
                  <a:pt x="2873830" y="3186112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61296" b="80556"/>
          <a:stretch>
            <a:fillRect/>
          </a:stretch>
        </p:blipFill>
        <p:spPr>
          <a:xfrm rot="5400000">
            <a:off x="-582254" y="2497363"/>
            <a:ext cx="1892300" cy="1333500"/>
          </a:xfrm>
          <a:custGeom>
            <a:avLst/>
            <a:gdLst>
              <a:gd name="connsiteX0" fmla="*/ 0 w 1892300"/>
              <a:gd name="connsiteY0" fmla="*/ 1333500 h 1333500"/>
              <a:gd name="connsiteX1" fmla="*/ 0 w 1892300"/>
              <a:gd name="connsiteY1" fmla="*/ 0 h 1333500"/>
              <a:gd name="connsiteX2" fmla="*/ 1622647 w 1892300"/>
              <a:gd name="connsiteY2" fmla="*/ 0 h 1333500"/>
              <a:gd name="connsiteX3" fmla="*/ 1892300 w 1892300"/>
              <a:gd name="connsiteY3" fmla="*/ 139700 h 1333500"/>
              <a:gd name="connsiteX4" fmla="*/ 1574800 w 1892300"/>
              <a:gd name="connsiteY4" fmla="*/ 673100 h 1333500"/>
              <a:gd name="connsiteX5" fmla="*/ 939800 w 1892300"/>
              <a:gd name="connsiteY5" fmla="*/ 952500 h 1333500"/>
              <a:gd name="connsiteX6" fmla="*/ 838200 w 1892300"/>
              <a:gd name="connsiteY6" fmla="*/ 1016000 h 1333500"/>
              <a:gd name="connsiteX7" fmla="*/ 127000 w 1892300"/>
              <a:gd name="connsiteY7" fmla="*/ 1244600 h 1333500"/>
              <a:gd name="connsiteX8" fmla="*/ 76200 w 1892300"/>
              <a:gd name="connsiteY8" fmla="*/ 1244600 h 1333500"/>
              <a:gd name="connsiteX9" fmla="*/ 65424 w 1892300"/>
              <a:gd name="connsiteY9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2300" h="1333500">
                <a:moveTo>
                  <a:pt x="0" y="1333500"/>
                </a:moveTo>
                <a:lnTo>
                  <a:pt x="0" y="0"/>
                </a:lnTo>
                <a:lnTo>
                  <a:pt x="1622647" y="0"/>
                </a:lnTo>
                <a:lnTo>
                  <a:pt x="1892300" y="139700"/>
                </a:lnTo>
                <a:lnTo>
                  <a:pt x="1574800" y="673100"/>
                </a:lnTo>
                <a:lnTo>
                  <a:pt x="939800" y="952500"/>
                </a:lnTo>
                <a:lnTo>
                  <a:pt x="838200" y="1016000"/>
                </a:lnTo>
                <a:lnTo>
                  <a:pt x="127000" y="1244600"/>
                </a:lnTo>
                <a:lnTo>
                  <a:pt x="76200" y="1244600"/>
                </a:lnTo>
                <a:lnTo>
                  <a:pt x="65424" y="133350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2" b="2719"/>
          <a:stretch>
            <a:fillRect/>
          </a:stretch>
        </p:blipFill>
        <p:spPr>
          <a:xfrm rot="5400000">
            <a:off x="8010728" y="2676728"/>
            <a:ext cx="1691046" cy="6671498"/>
          </a:xfrm>
          <a:custGeom>
            <a:avLst/>
            <a:gdLst>
              <a:gd name="connsiteX0" fmla="*/ 198668 w 1691046"/>
              <a:gd name="connsiteY0" fmla="*/ 0 h 6671498"/>
              <a:gd name="connsiteX1" fmla="*/ 1691046 w 1691046"/>
              <a:gd name="connsiteY1" fmla="*/ 0 h 6671498"/>
              <a:gd name="connsiteX2" fmla="*/ 1691046 w 1691046"/>
              <a:gd name="connsiteY2" fmla="*/ 6600054 h 6671498"/>
              <a:gd name="connsiteX3" fmla="*/ 1291771 w 1691046"/>
              <a:gd name="connsiteY3" fmla="*/ 6622870 h 6671498"/>
              <a:gd name="connsiteX4" fmla="*/ 856343 w 1691046"/>
              <a:gd name="connsiteY4" fmla="*/ 6651899 h 6671498"/>
              <a:gd name="connsiteX5" fmla="*/ 711200 w 1691046"/>
              <a:gd name="connsiteY5" fmla="*/ 6637384 h 6671498"/>
              <a:gd name="connsiteX6" fmla="*/ 449943 w 1691046"/>
              <a:gd name="connsiteY6" fmla="*/ 6434184 h 6671498"/>
              <a:gd name="connsiteX7" fmla="*/ 624114 w 1691046"/>
              <a:gd name="connsiteY7" fmla="*/ 6216470 h 6671498"/>
              <a:gd name="connsiteX8" fmla="*/ 740229 w 1691046"/>
              <a:gd name="connsiteY8" fmla="*/ 6100356 h 6671498"/>
              <a:gd name="connsiteX9" fmla="*/ 754743 w 1691046"/>
              <a:gd name="connsiteY9" fmla="*/ 6056813 h 6671498"/>
              <a:gd name="connsiteX10" fmla="*/ 1074057 w 1691046"/>
              <a:gd name="connsiteY10" fmla="*/ 4779556 h 6671498"/>
              <a:gd name="connsiteX11" fmla="*/ 1074057 w 1691046"/>
              <a:gd name="connsiteY11" fmla="*/ 4619899 h 6671498"/>
              <a:gd name="connsiteX12" fmla="*/ 986971 w 1691046"/>
              <a:gd name="connsiteY12" fmla="*/ 3720013 h 6671498"/>
              <a:gd name="connsiteX13" fmla="*/ 885371 w 1691046"/>
              <a:gd name="connsiteY13" fmla="*/ 2616927 h 6671498"/>
              <a:gd name="connsiteX14" fmla="*/ 798286 w 1691046"/>
              <a:gd name="connsiteY14" fmla="*/ 2486299 h 6671498"/>
              <a:gd name="connsiteX15" fmla="*/ 246743 w 1691046"/>
              <a:gd name="connsiteY15" fmla="*/ 1383213 h 6671498"/>
              <a:gd name="connsiteX16" fmla="*/ 319314 w 1691046"/>
              <a:gd name="connsiteY16" fmla="*/ 1020356 h 6671498"/>
              <a:gd name="connsiteX17" fmla="*/ 319314 w 1691046"/>
              <a:gd name="connsiteY17" fmla="*/ 904241 h 6671498"/>
              <a:gd name="connsiteX18" fmla="*/ 304800 w 1691046"/>
              <a:gd name="connsiteY18" fmla="*/ 962299 h 6671498"/>
              <a:gd name="connsiteX19" fmla="*/ 304800 w 1691046"/>
              <a:gd name="connsiteY19" fmla="*/ 875213 h 6671498"/>
              <a:gd name="connsiteX20" fmla="*/ 0 w 1691046"/>
              <a:gd name="connsiteY20" fmla="*/ 105956 h 667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91046" h="6671498">
                <a:moveTo>
                  <a:pt x="198668" y="0"/>
                </a:moveTo>
                <a:lnTo>
                  <a:pt x="1691046" y="0"/>
                </a:lnTo>
                <a:lnTo>
                  <a:pt x="1691046" y="6600054"/>
                </a:lnTo>
                <a:lnTo>
                  <a:pt x="1291771" y="6622870"/>
                </a:lnTo>
                <a:cubicBezTo>
                  <a:pt x="1061908" y="6691830"/>
                  <a:pt x="1181587" y="6673582"/>
                  <a:pt x="856343" y="6651899"/>
                </a:cubicBezTo>
                <a:cubicBezTo>
                  <a:pt x="807828" y="6648665"/>
                  <a:pt x="711200" y="6637384"/>
                  <a:pt x="711200" y="6637384"/>
                </a:cubicBezTo>
                <a:lnTo>
                  <a:pt x="449943" y="6434184"/>
                </a:lnTo>
                <a:cubicBezTo>
                  <a:pt x="508000" y="6361613"/>
                  <a:pt x="558398" y="6282186"/>
                  <a:pt x="624114" y="6216470"/>
                </a:cubicBezTo>
                <a:lnTo>
                  <a:pt x="740229" y="6100356"/>
                </a:lnTo>
                <a:lnTo>
                  <a:pt x="754743" y="6056813"/>
                </a:lnTo>
                <a:lnTo>
                  <a:pt x="1074057" y="4779556"/>
                </a:lnTo>
                <a:lnTo>
                  <a:pt x="1074057" y="4619899"/>
                </a:lnTo>
                <a:lnTo>
                  <a:pt x="986971" y="3720013"/>
                </a:lnTo>
                <a:lnTo>
                  <a:pt x="885371" y="2616927"/>
                </a:lnTo>
                <a:lnTo>
                  <a:pt x="798286" y="2486299"/>
                </a:lnTo>
                <a:lnTo>
                  <a:pt x="246743" y="1383213"/>
                </a:lnTo>
                <a:lnTo>
                  <a:pt x="319314" y="1020356"/>
                </a:lnTo>
                <a:lnTo>
                  <a:pt x="319314" y="904241"/>
                </a:lnTo>
                <a:lnTo>
                  <a:pt x="304800" y="962299"/>
                </a:lnTo>
                <a:lnTo>
                  <a:pt x="304800" y="875213"/>
                </a:lnTo>
                <a:lnTo>
                  <a:pt x="0" y="105956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45203" r="54585" b="21002"/>
          <a:stretch>
            <a:fillRect/>
          </a:stretch>
        </p:blipFill>
        <p:spPr>
          <a:xfrm flipH="1">
            <a:off x="10731351" y="4994864"/>
            <a:ext cx="1625599" cy="1691046"/>
          </a:xfrm>
          <a:custGeom>
            <a:avLst/>
            <a:gdLst>
              <a:gd name="connsiteX0" fmla="*/ 1625599 w 1625599"/>
              <a:gd name="connsiteY0" fmla="*/ 0 h 1691046"/>
              <a:gd name="connsiteX1" fmla="*/ 644282 w 1625599"/>
              <a:gd name="connsiteY1" fmla="*/ 0 h 1691046"/>
              <a:gd name="connsiteX2" fmla="*/ 685798 w 1625599"/>
              <a:gd name="connsiteY2" fmla="*/ 49571 h 1691046"/>
              <a:gd name="connsiteX3" fmla="*/ 695323 w 1625599"/>
              <a:gd name="connsiteY3" fmla="*/ 65446 h 1691046"/>
              <a:gd name="connsiteX4" fmla="*/ 701673 w 1625599"/>
              <a:gd name="connsiteY4" fmla="*/ 106721 h 1691046"/>
              <a:gd name="connsiteX5" fmla="*/ 574673 w 1625599"/>
              <a:gd name="connsiteY5" fmla="*/ 233721 h 1691046"/>
              <a:gd name="connsiteX6" fmla="*/ 561973 w 1625599"/>
              <a:gd name="connsiteY6" fmla="*/ 246421 h 1691046"/>
              <a:gd name="connsiteX7" fmla="*/ 542923 w 1625599"/>
              <a:gd name="connsiteY7" fmla="*/ 268646 h 1691046"/>
              <a:gd name="connsiteX8" fmla="*/ 419098 w 1625599"/>
              <a:gd name="connsiteY8" fmla="*/ 532171 h 1691046"/>
              <a:gd name="connsiteX9" fmla="*/ 415923 w 1625599"/>
              <a:gd name="connsiteY9" fmla="*/ 541696 h 1691046"/>
              <a:gd name="connsiteX10" fmla="*/ 396873 w 1625599"/>
              <a:gd name="connsiteY10" fmla="*/ 582971 h 1691046"/>
              <a:gd name="connsiteX11" fmla="*/ 282573 w 1625599"/>
              <a:gd name="connsiteY11" fmla="*/ 684571 h 1691046"/>
              <a:gd name="connsiteX12" fmla="*/ 282573 w 1625599"/>
              <a:gd name="connsiteY12" fmla="*/ 802046 h 1691046"/>
              <a:gd name="connsiteX13" fmla="*/ 225423 w 1625599"/>
              <a:gd name="connsiteY13" fmla="*/ 811571 h 1691046"/>
              <a:gd name="connsiteX14" fmla="*/ 66673 w 1625599"/>
              <a:gd name="connsiteY14" fmla="*/ 906821 h 1691046"/>
              <a:gd name="connsiteX15" fmla="*/ 38098 w 1625599"/>
              <a:gd name="connsiteY15" fmla="*/ 903646 h 1691046"/>
              <a:gd name="connsiteX16" fmla="*/ 0 w 1625599"/>
              <a:gd name="connsiteY16" fmla="*/ 847620 h 1691046"/>
              <a:gd name="connsiteX17" fmla="*/ 0 w 1625599"/>
              <a:gd name="connsiteY17" fmla="*/ 1691046 h 1691046"/>
              <a:gd name="connsiteX18" fmla="*/ 1625599 w 1625599"/>
              <a:gd name="connsiteY18" fmla="*/ 1691046 h 169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25599" h="1691046">
                <a:moveTo>
                  <a:pt x="1625599" y="0"/>
                </a:moveTo>
                <a:lnTo>
                  <a:pt x="644282" y="0"/>
                </a:lnTo>
                <a:lnTo>
                  <a:pt x="685798" y="49571"/>
                </a:lnTo>
                <a:cubicBezTo>
                  <a:pt x="685798" y="49571"/>
                  <a:pt x="693671" y="59500"/>
                  <a:pt x="695323" y="65446"/>
                </a:cubicBezTo>
                <a:cubicBezTo>
                  <a:pt x="699049" y="78858"/>
                  <a:pt x="699556" y="92963"/>
                  <a:pt x="701673" y="106721"/>
                </a:cubicBezTo>
                <a:lnTo>
                  <a:pt x="574673" y="233721"/>
                </a:lnTo>
                <a:cubicBezTo>
                  <a:pt x="574673" y="233721"/>
                  <a:pt x="566000" y="241991"/>
                  <a:pt x="561973" y="246421"/>
                </a:cubicBezTo>
                <a:cubicBezTo>
                  <a:pt x="555409" y="253641"/>
                  <a:pt x="549273" y="261238"/>
                  <a:pt x="542923" y="268646"/>
                </a:cubicBezTo>
                <a:lnTo>
                  <a:pt x="419098" y="532171"/>
                </a:lnTo>
                <a:cubicBezTo>
                  <a:pt x="419098" y="532171"/>
                  <a:pt x="417264" y="538630"/>
                  <a:pt x="415923" y="541696"/>
                </a:cubicBezTo>
                <a:cubicBezTo>
                  <a:pt x="409849" y="555579"/>
                  <a:pt x="403223" y="569213"/>
                  <a:pt x="396873" y="582971"/>
                </a:cubicBezTo>
                <a:lnTo>
                  <a:pt x="282573" y="684571"/>
                </a:lnTo>
                <a:lnTo>
                  <a:pt x="282573" y="802046"/>
                </a:lnTo>
                <a:lnTo>
                  <a:pt x="225423" y="811571"/>
                </a:lnTo>
                <a:lnTo>
                  <a:pt x="66673" y="906821"/>
                </a:lnTo>
                <a:lnTo>
                  <a:pt x="38098" y="903646"/>
                </a:lnTo>
                <a:lnTo>
                  <a:pt x="0" y="847620"/>
                </a:lnTo>
                <a:lnTo>
                  <a:pt x="0" y="1691046"/>
                </a:lnTo>
                <a:lnTo>
                  <a:pt x="1625599" y="1691046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45203" r="73049" b="36674"/>
          <a:stretch>
            <a:fillRect/>
          </a:stretch>
        </p:blipFill>
        <p:spPr>
          <a:xfrm rot="5400000" flipH="1">
            <a:off x="11385457" y="6125822"/>
            <a:ext cx="701673" cy="906821"/>
          </a:xfrm>
          <a:custGeom>
            <a:avLst/>
            <a:gdLst>
              <a:gd name="connsiteX0" fmla="*/ 644282 w 701673"/>
              <a:gd name="connsiteY0" fmla="*/ 0 h 906821"/>
              <a:gd name="connsiteX1" fmla="*/ 0 w 701673"/>
              <a:gd name="connsiteY1" fmla="*/ 0 h 906821"/>
              <a:gd name="connsiteX2" fmla="*/ 0 w 701673"/>
              <a:gd name="connsiteY2" fmla="*/ 847620 h 906821"/>
              <a:gd name="connsiteX3" fmla="*/ 38098 w 701673"/>
              <a:gd name="connsiteY3" fmla="*/ 903646 h 906821"/>
              <a:gd name="connsiteX4" fmla="*/ 66673 w 701673"/>
              <a:gd name="connsiteY4" fmla="*/ 906821 h 906821"/>
              <a:gd name="connsiteX5" fmla="*/ 225423 w 701673"/>
              <a:gd name="connsiteY5" fmla="*/ 811571 h 906821"/>
              <a:gd name="connsiteX6" fmla="*/ 282573 w 701673"/>
              <a:gd name="connsiteY6" fmla="*/ 802046 h 906821"/>
              <a:gd name="connsiteX7" fmla="*/ 282573 w 701673"/>
              <a:gd name="connsiteY7" fmla="*/ 684571 h 906821"/>
              <a:gd name="connsiteX8" fmla="*/ 396873 w 701673"/>
              <a:gd name="connsiteY8" fmla="*/ 582971 h 906821"/>
              <a:gd name="connsiteX9" fmla="*/ 415923 w 701673"/>
              <a:gd name="connsiteY9" fmla="*/ 541696 h 906821"/>
              <a:gd name="connsiteX10" fmla="*/ 419098 w 701673"/>
              <a:gd name="connsiteY10" fmla="*/ 532171 h 906821"/>
              <a:gd name="connsiteX11" fmla="*/ 542923 w 701673"/>
              <a:gd name="connsiteY11" fmla="*/ 268646 h 906821"/>
              <a:gd name="connsiteX12" fmla="*/ 561973 w 701673"/>
              <a:gd name="connsiteY12" fmla="*/ 246421 h 906821"/>
              <a:gd name="connsiteX13" fmla="*/ 574673 w 701673"/>
              <a:gd name="connsiteY13" fmla="*/ 233721 h 906821"/>
              <a:gd name="connsiteX14" fmla="*/ 701673 w 701673"/>
              <a:gd name="connsiteY14" fmla="*/ 106721 h 906821"/>
              <a:gd name="connsiteX15" fmla="*/ 695323 w 701673"/>
              <a:gd name="connsiteY15" fmla="*/ 65446 h 906821"/>
              <a:gd name="connsiteX16" fmla="*/ 685798 w 701673"/>
              <a:gd name="connsiteY16" fmla="*/ 49571 h 90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1673" h="906821">
                <a:moveTo>
                  <a:pt x="644282" y="0"/>
                </a:moveTo>
                <a:lnTo>
                  <a:pt x="0" y="0"/>
                </a:lnTo>
                <a:lnTo>
                  <a:pt x="0" y="847620"/>
                </a:lnTo>
                <a:lnTo>
                  <a:pt x="38098" y="903646"/>
                </a:lnTo>
                <a:lnTo>
                  <a:pt x="66673" y="906821"/>
                </a:lnTo>
                <a:lnTo>
                  <a:pt x="225423" y="811571"/>
                </a:lnTo>
                <a:lnTo>
                  <a:pt x="282573" y="802046"/>
                </a:lnTo>
                <a:lnTo>
                  <a:pt x="282573" y="684571"/>
                </a:lnTo>
                <a:lnTo>
                  <a:pt x="396873" y="582971"/>
                </a:lnTo>
                <a:cubicBezTo>
                  <a:pt x="403223" y="569213"/>
                  <a:pt x="409849" y="555579"/>
                  <a:pt x="415923" y="541696"/>
                </a:cubicBezTo>
                <a:cubicBezTo>
                  <a:pt x="417264" y="538630"/>
                  <a:pt x="419098" y="532171"/>
                  <a:pt x="419098" y="532171"/>
                </a:cubicBezTo>
                <a:lnTo>
                  <a:pt x="542923" y="268646"/>
                </a:lnTo>
                <a:cubicBezTo>
                  <a:pt x="549273" y="261238"/>
                  <a:pt x="555409" y="253641"/>
                  <a:pt x="561973" y="246421"/>
                </a:cubicBezTo>
                <a:cubicBezTo>
                  <a:pt x="566000" y="241991"/>
                  <a:pt x="574673" y="233721"/>
                  <a:pt x="574673" y="233721"/>
                </a:cubicBezTo>
                <a:lnTo>
                  <a:pt x="701673" y="106721"/>
                </a:lnTo>
                <a:cubicBezTo>
                  <a:pt x="699556" y="92963"/>
                  <a:pt x="699049" y="78858"/>
                  <a:pt x="695323" y="65446"/>
                </a:cubicBezTo>
                <a:cubicBezTo>
                  <a:pt x="693671" y="59500"/>
                  <a:pt x="685798" y="49571"/>
                  <a:pt x="685798" y="49571"/>
                </a:cubicBez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4328160" y="614853"/>
            <a:ext cx="3535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>
                <a:solidFill>
                  <a:srgbClr val="BD7C7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7 situations</a:t>
            </a:r>
            <a:endParaRPr lang="en-US" altLang="zh-CN" sz="4400">
              <a:solidFill>
                <a:srgbClr val="BD7C7F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grpSp>
        <p:nvGrpSpPr>
          <p:cNvPr id="123" name="组合 122" descr="7b0a202020202274657874626f78223a2022220a7d0a"/>
          <p:cNvGrpSpPr/>
          <p:nvPr/>
        </p:nvGrpSpPr>
        <p:grpSpPr>
          <a:xfrm>
            <a:off x="1767523" y="1954213"/>
            <a:ext cx="5208905" cy="2390775"/>
            <a:chOff x="5585" y="2217"/>
            <a:chExt cx="8203" cy="3765"/>
          </a:xfrm>
        </p:grpSpPr>
        <p:sp>
          <p:nvSpPr>
            <p:cNvPr id="71" name="文本框 7"/>
            <p:cNvSpPr txBox="1"/>
            <p:nvPr/>
          </p:nvSpPr>
          <p:spPr>
            <a:xfrm>
              <a:off x="5664" y="3482"/>
              <a:ext cx="7857" cy="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t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dirty="0">
                  <a:solidFill>
                    <a:srgbClr val="404040"/>
                  </a:solidFill>
                  <a:latin typeface="汉仪中黑简" panose="02010600000101010101" charset="-122"/>
                  <a:ea typeface="汉仪中黑简" panose="02010600000101010101" charset="-122"/>
                  <a:cs typeface="思源黑体 CN Normal" panose="020B0400000000000000" charset="-122"/>
                  <a:sym typeface="Times New Roman" panose="02020603050405020304"/>
                </a:rPr>
                <a:t>younger or less prominent</a:t>
              </a:r>
              <a:endParaRPr lang="en-US" altLang="zh-CN" sz="3200" dirty="0">
                <a:solidFill>
                  <a:srgbClr val="404040"/>
                </a:solidFill>
                <a:latin typeface="汉仪中黑简" panose="02010600000101010101" charset="-122"/>
                <a:ea typeface="汉仪中黑简" panose="02010600000101010101" charset="-122"/>
                <a:cs typeface="思源黑体 CN Normal" panose="020B0400000000000000" charset="-122"/>
                <a:sym typeface="Times New Roman" panose="02020603050405020304"/>
              </a:endParaRPr>
            </a:p>
          </p:txBody>
        </p:sp>
        <p:grpSp>
          <p:nvGrpSpPr>
            <p:cNvPr id="122" name="组合 121"/>
            <p:cNvGrpSpPr/>
            <p:nvPr/>
          </p:nvGrpSpPr>
          <p:grpSpPr>
            <a:xfrm>
              <a:off x="5585" y="2217"/>
              <a:ext cx="8203" cy="3765"/>
              <a:chOff x="6112" y="2459"/>
              <a:chExt cx="6976" cy="3201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6635" y="2459"/>
                <a:ext cx="481" cy="555"/>
                <a:chOff x="6551" y="2272"/>
                <a:chExt cx="542" cy="625"/>
              </a:xfrm>
              <a:gradFill>
                <a:gsLst>
                  <a:gs pos="0">
                    <a:srgbClr val="E14993"/>
                  </a:gs>
                  <a:gs pos="100000">
                    <a:srgbClr val="FD842E"/>
                  </a:gs>
                </a:gsLst>
                <a:lin ang="2700000" scaled="0"/>
              </a:gradFill>
            </p:grpSpPr>
            <p:sp>
              <p:nvSpPr>
                <p:cNvPr id="65" name="Freeform 45"/>
                <p:cNvSpPr/>
                <p:nvPr/>
              </p:nvSpPr>
              <p:spPr bwMode="auto">
                <a:xfrm>
                  <a:off x="6881" y="2693"/>
                  <a:ext cx="213" cy="205"/>
                </a:xfrm>
                <a:custGeom>
                  <a:avLst/>
                  <a:gdLst>
                    <a:gd name="T0" fmla="*/ 29 w 39"/>
                    <a:gd name="T1" fmla="*/ 2 h 37"/>
                    <a:gd name="T2" fmla="*/ 27 w 39"/>
                    <a:gd name="T3" fmla="*/ 0 h 37"/>
                    <a:gd name="T4" fmla="*/ 22 w 39"/>
                    <a:gd name="T5" fmla="*/ 2 h 37"/>
                    <a:gd name="T6" fmla="*/ 15 w 39"/>
                    <a:gd name="T7" fmla="*/ 5 h 37"/>
                    <a:gd name="T8" fmla="*/ 6 w 39"/>
                    <a:gd name="T9" fmla="*/ 16 h 37"/>
                    <a:gd name="T10" fmla="*/ 4 w 39"/>
                    <a:gd name="T11" fmla="*/ 17 h 37"/>
                    <a:gd name="T12" fmla="*/ 0 w 39"/>
                    <a:gd name="T13" fmla="*/ 17 h 37"/>
                    <a:gd name="T14" fmla="*/ 1 w 39"/>
                    <a:gd name="T15" fmla="*/ 19 h 37"/>
                    <a:gd name="T16" fmla="*/ 11 w 39"/>
                    <a:gd name="T17" fmla="*/ 37 h 37"/>
                    <a:gd name="T18" fmla="*/ 14 w 39"/>
                    <a:gd name="T19" fmla="*/ 31 h 37"/>
                    <a:gd name="T20" fmla="*/ 20 w 39"/>
                    <a:gd name="T21" fmla="*/ 19 h 37"/>
                    <a:gd name="T22" fmla="*/ 33 w 39"/>
                    <a:gd name="T23" fmla="*/ 20 h 37"/>
                    <a:gd name="T24" fmla="*/ 39 w 39"/>
                    <a:gd name="T25" fmla="*/ 21 h 37"/>
                    <a:gd name="T26" fmla="*/ 29 w 39"/>
                    <a:gd name="T27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7">
                      <a:moveTo>
                        <a:pt x="29" y="2"/>
                      </a:move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1"/>
                        <a:pt x="24" y="2"/>
                        <a:pt x="22" y="2"/>
                      </a:cubicBezTo>
                      <a:cubicBezTo>
                        <a:pt x="20" y="3"/>
                        <a:pt x="17" y="4"/>
                        <a:pt x="15" y="5"/>
                      </a:cubicBezTo>
                      <a:cubicBezTo>
                        <a:pt x="11" y="8"/>
                        <a:pt x="9" y="14"/>
                        <a:pt x="6" y="16"/>
                      </a:cubicBezTo>
                      <a:cubicBezTo>
                        <a:pt x="5" y="16"/>
                        <a:pt x="5" y="16"/>
                        <a:pt x="4" y="17"/>
                      </a:cubicBezTo>
                      <a:cubicBezTo>
                        <a:pt x="3" y="17"/>
                        <a:pt x="1" y="17"/>
                        <a:pt x="0" y="17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rgbClr val="ED628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6" name="Freeform 46"/>
                <p:cNvSpPr/>
                <p:nvPr/>
              </p:nvSpPr>
              <p:spPr bwMode="auto">
                <a:xfrm>
                  <a:off x="6551" y="2693"/>
                  <a:ext cx="215" cy="205"/>
                </a:xfrm>
                <a:custGeom>
                  <a:avLst/>
                  <a:gdLst>
                    <a:gd name="T0" fmla="*/ 34 w 39"/>
                    <a:gd name="T1" fmla="*/ 17 h 37"/>
                    <a:gd name="T2" fmla="*/ 33 w 39"/>
                    <a:gd name="T3" fmla="*/ 16 h 37"/>
                    <a:gd name="T4" fmla="*/ 24 w 39"/>
                    <a:gd name="T5" fmla="*/ 5 h 37"/>
                    <a:gd name="T6" fmla="*/ 16 w 39"/>
                    <a:gd name="T7" fmla="*/ 2 h 37"/>
                    <a:gd name="T8" fmla="*/ 11 w 39"/>
                    <a:gd name="T9" fmla="*/ 0 h 37"/>
                    <a:gd name="T10" fmla="*/ 10 w 39"/>
                    <a:gd name="T11" fmla="*/ 2 h 37"/>
                    <a:gd name="T12" fmla="*/ 0 w 39"/>
                    <a:gd name="T13" fmla="*/ 21 h 37"/>
                    <a:gd name="T14" fmla="*/ 6 w 39"/>
                    <a:gd name="T15" fmla="*/ 20 h 37"/>
                    <a:gd name="T16" fmla="*/ 19 w 39"/>
                    <a:gd name="T17" fmla="*/ 19 h 37"/>
                    <a:gd name="T18" fmla="*/ 25 w 39"/>
                    <a:gd name="T19" fmla="*/ 31 h 37"/>
                    <a:gd name="T20" fmla="*/ 27 w 39"/>
                    <a:gd name="T21" fmla="*/ 37 h 37"/>
                    <a:gd name="T22" fmla="*/ 38 w 39"/>
                    <a:gd name="T23" fmla="*/ 19 h 37"/>
                    <a:gd name="T24" fmla="*/ 39 w 39"/>
                    <a:gd name="T25" fmla="*/ 17 h 37"/>
                    <a:gd name="T26" fmla="*/ 34 w 39"/>
                    <a:gd name="T27" fmla="*/ 1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37">
                      <a:moveTo>
                        <a:pt x="34" y="17"/>
                      </a:moveTo>
                      <a:cubicBezTo>
                        <a:pt x="34" y="16"/>
                        <a:pt x="34" y="16"/>
                        <a:pt x="33" y="16"/>
                      </a:cubicBezTo>
                      <a:cubicBezTo>
                        <a:pt x="29" y="14"/>
                        <a:pt x="28" y="8"/>
                        <a:pt x="24" y="5"/>
                      </a:cubicBezTo>
                      <a:cubicBezTo>
                        <a:pt x="22" y="4"/>
                        <a:pt x="19" y="3"/>
                        <a:pt x="16" y="2"/>
                      </a:cubicBezTo>
                      <a:cubicBezTo>
                        <a:pt x="15" y="2"/>
                        <a:pt x="13" y="1"/>
                        <a:pt x="11" y="0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37" y="17"/>
                        <a:pt x="36" y="17"/>
                        <a:pt x="34" y="17"/>
                      </a:cubicBezTo>
                      <a:close/>
                    </a:path>
                  </a:pathLst>
                </a:custGeom>
                <a:solidFill>
                  <a:srgbClr val="ED628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7" name="Freeform 47"/>
                <p:cNvSpPr>
                  <a:spLocks noEditPoints="1"/>
                </p:cNvSpPr>
                <p:nvPr/>
              </p:nvSpPr>
              <p:spPr bwMode="auto">
                <a:xfrm>
                  <a:off x="6558" y="2272"/>
                  <a:ext cx="530" cy="522"/>
                </a:xfrm>
                <a:custGeom>
                  <a:avLst/>
                  <a:gdLst>
                    <a:gd name="T0" fmla="*/ 97 w 97"/>
                    <a:gd name="T1" fmla="*/ 48 h 95"/>
                    <a:gd name="T2" fmla="*/ 89 w 97"/>
                    <a:gd name="T3" fmla="*/ 34 h 95"/>
                    <a:gd name="T4" fmla="*/ 88 w 97"/>
                    <a:gd name="T5" fmla="*/ 19 h 95"/>
                    <a:gd name="T6" fmla="*/ 74 w 97"/>
                    <a:gd name="T7" fmla="*/ 13 h 95"/>
                    <a:gd name="T8" fmla="*/ 63 w 97"/>
                    <a:gd name="T9" fmla="*/ 1 h 95"/>
                    <a:gd name="T10" fmla="*/ 48 w 97"/>
                    <a:gd name="T11" fmla="*/ 5 h 95"/>
                    <a:gd name="T12" fmla="*/ 33 w 97"/>
                    <a:gd name="T13" fmla="*/ 1 h 95"/>
                    <a:gd name="T14" fmla="*/ 23 w 97"/>
                    <a:gd name="T15" fmla="*/ 13 h 95"/>
                    <a:gd name="T16" fmla="*/ 9 w 97"/>
                    <a:gd name="T17" fmla="*/ 19 h 95"/>
                    <a:gd name="T18" fmla="*/ 8 w 97"/>
                    <a:gd name="T19" fmla="*/ 34 h 95"/>
                    <a:gd name="T20" fmla="*/ 0 w 97"/>
                    <a:gd name="T21" fmla="*/ 48 h 95"/>
                    <a:gd name="T22" fmla="*/ 8 w 97"/>
                    <a:gd name="T23" fmla="*/ 61 h 95"/>
                    <a:gd name="T24" fmla="*/ 9 w 97"/>
                    <a:gd name="T25" fmla="*/ 76 h 95"/>
                    <a:gd name="T26" fmla="*/ 23 w 97"/>
                    <a:gd name="T27" fmla="*/ 82 h 95"/>
                    <a:gd name="T28" fmla="*/ 33 w 97"/>
                    <a:gd name="T29" fmla="*/ 94 h 95"/>
                    <a:gd name="T30" fmla="*/ 48 w 97"/>
                    <a:gd name="T31" fmla="*/ 91 h 95"/>
                    <a:gd name="T32" fmla="*/ 63 w 97"/>
                    <a:gd name="T33" fmla="*/ 94 h 95"/>
                    <a:gd name="T34" fmla="*/ 74 w 97"/>
                    <a:gd name="T35" fmla="*/ 82 h 95"/>
                    <a:gd name="T36" fmla="*/ 88 w 97"/>
                    <a:gd name="T37" fmla="*/ 76 h 95"/>
                    <a:gd name="T38" fmla="*/ 89 w 97"/>
                    <a:gd name="T39" fmla="*/ 61 h 95"/>
                    <a:gd name="T40" fmla="*/ 97 w 97"/>
                    <a:gd name="T41" fmla="*/ 48 h 95"/>
                    <a:gd name="T42" fmla="*/ 48 w 97"/>
                    <a:gd name="T43" fmla="*/ 83 h 95"/>
                    <a:gd name="T44" fmla="*/ 13 w 97"/>
                    <a:gd name="T45" fmla="*/ 48 h 95"/>
                    <a:gd name="T46" fmla="*/ 48 w 97"/>
                    <a:gd name="T47" fmla="*/ 12 h 95"/>
                    <a:gd name="T48" fmla="*/ 84 w 97"/>
                    <a:gd name="T49" fmla="*/ 48 h 95"/>
                    <a:gd name="T50" fmla="*/ 48 w 97"/>
                    <a:gd name="T51" fmla="*/ 8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" h="95">
                      <a:moveTo>
                        <a:pt x="97" y="48"/>
                      </a:moveTo>
                      <a:cubicBezTo>
                        <a:pt x="97" y="43"/>
                        <a:pt x="91" y="39"/>
                        <a:pt x="89" y="34"/>
                      </a:cubicBezTo>
                      <a:cubicBezTo>
                        <a:pt x="88" y="30"/>
                        <a:pt x="90" y="23"/>
                        <a:pt x="88" y="19"/>
                      </a:cubicBezTo>
                      <a:cubicBezTo>
                        <a:pt x="85" y="15"/>
                        <a:pt x="78" y="16"/>
                        <a:pt x="74" y="13"/>
                      </a:cubicBezTo>
                      <a:cubicBezTo>
                        <a:pt x="70" y="10"/>
                        <a:pt x="68" y="3"/>
                        <a:pt x="63" y="1"/>
                      </a:cubicBezTo>
                      <a:cubicBezTo>
                        <a:pt x="59" y="0"/>
                        <a:pt x="53" y="5"/>
                        <a:pt x="48" y="5"/>
                      </a:cubicBezTo>
                      <a:cubicBezTo>
                        <a:pt x="44" y="5"/>
                        <a:pt x="38" y="0"/>
                        <a:pt x="33" y="1"/>
                      </a:cubicBezTo>
                      <a:cubicBezTo>
                        <a:pt x="29" y="3"/>
                        <a:pt x="27" y="10"/>
                        <a:pt x="23" y="13"/>
                      </a:cubicBezTo>
                      <a:cubicBezTo>
                        <a:pt x="19" y="16"/>
                        <a:pt x="12" y="15"/>
                        <a:pt x="9" y="19"/>
                      </a:cubicBezTo>
                      <a:cubicBezTo>
                        <a:pt x="6" y="23"/>
                        <a:pt x="9" y="30"/>
                        <a:pt x="8" y="34"/>
                      </a:cubicBezTo>
                      <a:cubicBezTo>
                        <a:pt x="6" y="39"/>
                        <a:pt x="0" y="43"/>
                        <a:pt x="0" y="48"/>
                      </a:cubicBezTo>
                      <a:cubicBezTo>
                        <a:pt x="0" y="52"/>
                        <a:pt x="6" y="56"/>
                        <a:pt x="8" y="61"/>
                      </a:cubicBezTo>
                      <a:cubicBezTo>
                        <a:pt x="9" y="65"/>
                        <a:pt x="6" y="72"/>
                        <a:pt x="9" y="76"/>
                      </a:cubicBezTo>
                      <a:cubicBezTo>
                        <a:pt x="12" y="80"/>
                        <a:pt x="19" y="79"/>
                        <a:pt x="23" y="82"/>
                      </a:cubicBezTo>
                      <a:cubicBezTo>
                        <a:pt x="27" y="85"/>
                        <a:pt x="29" y="92"/>
                        <a:pt x="33" y="94"/>
                      </a:cubicBezTo>
                      <a:cubicBezTo>
                        <a:pt x="38" y="95"/>
                        <a:pt x="44" y="91"/>
                        <a:pt x="48" y="91"/>
                      </a:cubicBezTo>
                      <a:cubicBezTo>
                        <a:pt x="53" y="91"/>
                        <a:pt x="59" y="95"/>
                        <a:pt x="63" y="94"/>
                      </a:cubicBezTo>
                      <a:cubicBezTo>
                        <a:pt x="68" y="92"/>
                        <a:pt x="70" y="85"/>
                        <a:pt x="74" y="82"/>
                      </a:cubicBezTo>
                      <a:cubicBezTo>
                        <a:pt x="78" y="79"/>
                        <a:pt x="85" y="80"/>
                        <a:pt x="88" y="76"/>
                      </a:cubicBezTo>
                      <a:cubicBezTo>
                        <a:pt x="90" y="72"/>
                        <a:pt x="88" y="65"/>
                        <a:pt x="89" y="61"/>
                      </a:cubicBezTo>
                      <a:cubicBezTo>
                        <a:pt x="91" y="56"/>
                        <a:pt x="97" y="52"/>
                        <a:pt x="97" y="48"/>
                      </a:cubicBezTo>
                      <a:close/>
                      <a:moveTo>
                        <a:pt x="48" y="83"/>
                      </a:moveTo>
                      <a:cubicBezTo>
                        <a:pt x="29" y="83"/>
                        <a:pt x="13" y="67"/>
                        <a:pt x="13" y="48"/>
                      </a:cubicBezTo>
                      <a:cubicBezTo>
                        <a:pt x="13" y="28"/>
                        <a:pt x="29" y="12"/>
                        <a:pt x="48" y="12"/>
                      </a:cubicBezTo>
                      <a:cubicBezTo>
                        <a:pt x="68" y="12"/>
                        <a:pt x="84" y="28"/>
                        <a:pt x="84" y="48"/>
                      </a:cubicBezTo>
                      <a:cubicBezTo>
                        <a:pt x="84" y="67"/>
                        <a:pt x="68" y="83"/>
                        <a:pt x="48" y="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81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8" name="Freeform 48"/>
                <p:cNvSpPr>
                  <a:spLocks noEditPoints="1"/>
                </p:cNvSpPr>
                <p:nvPr/>
              </p:nvSpPr>
              <p:spPr bwMode="auto">
                <a:xfrm>
                  <a:off x="6668" y="2376"/>
                  <a:ext cx="311" cy="313"/>
                </a:xfrm>
                <a:custGeom>
                  <a:avLst/>
                  <a:gdLst>
                    <a:gd name="T0" fmla="*/ 28 w 57"/>
                    <a:gd name="T1" fmla="*/ 0 h 57"/>
                    <a:gd name="T2" fmla="*/ 0 w 57"/>
                    <a:gd name="T3" fmla="*/ 29 h 57"/>
                    <a:gd name="T4" fmla="*/ 28 w 57"/>
                    <a:gd name="T5" fmla="*/ 57 h 57"/>
                    <a:gd name="T6" fmla="*/ 57 w 57"/>
                    <a:gd name="T7" fmla="*/ 29 h 57"/>
                    <a:gd name="T8" fmla="*/ 28 w 57"/>
                    <a:gd name="T9" fmla="*/ 0 h 57"/>
                    <a:gd name="T10" fmla="*/ 40 w 57"/>
                    <a:gd name="T11" fmla="*/ 32 h 57"/>
                    <a:gd name="T12" fmla="*/ 39 w 57"/>
                    <a:gd name="T13" fmla="*/ 34 h 57"/>
                    <a:gd name="T14" fmla="*/ 43 w 57"/>
                    <a:gd name="T15" fmla="*/ 45 h 57"/>
                    <a:gd name="T16" fmla="*/ 39 w 57"/>
                    <a:gd name="T17" fmla="*/ 48 h 57"/>
                    <a:gd name="T18" fmla="*/ 30 w 57"/>
                    <a:gd name="T19" fmla="*/ 41 h 57"/>
                    <a:gd name="T20" fmla="*/ 27 w 57"/>
                    <a:gd name="T21" fmla="*/ 41 h 57"/>
                    <a:gd name="T22" fmla="*/ 18 w 57"/>
                    <a:gd name="T23" fmla="*/ 48 h 57"/>
                    <a:gd name="T24" fmla="*/ 14 w 57"/>
                    <a:gd name="T25" fmla="*/ 45 h 57"/>
                    <a:gd name="T26" fmla="*/ 18 w 57"/>
                    <a:gd name="T27" fmla="*/ 34 h 57"/>
                    <a:gd name="T28" fmla="*/ 17 w 57"/>
                    <a:gd name="T29" fmla="*/ 32 h 57"/>
                    <a:gd name="T30" fmla="*/ 8 w 57"/>
                    <a:gd name="T31" fmla="*/ 25 h 57"/>
                    <a:gd name="T32" fmla="*/ 9 w 57"/>
                    <a:gd name="T33" fmla="*/ 21 h 57"/>
                    <a:gd name="T34" fmla="*/ 20 w 57"/>
                    <a:gd name="T35" fmla="*/ 21 h 57"/>
                    <a:gd name="T36" fmla="*/ 23 w 57"/>
                    <a:gd name="T37" fmla="*/ 19 h 57"/>
                    <a:gd name="T38" fmla="*/ 26 w 57"/>
                    <a:gd name="T39" fmla="*/ 9 h 57"/>
                    <a:gd name="T40" fmla="*/ 31 w 57"/>
                    <a:gd name="T41" fmla="*/ 9 h 57"/>
                    <a:gd name="T42" fmla="*/ 34 w 57"/>
                    <a:gd name="T43" fmla="*/ 19 h 57"/>
                    <a:gd name="T44" fmla="*/ 37 w 57"/>
                    <a:gd name="T45" fmla="*/ 21 h 57"/>
                    <a:gd name="T46" fmla="*/ 47 w 57"/>
                    <a:gd name="T47" fmla="*/ 21 h 57"/>
                    <a:gd name="T48" fmla="*/ 49 w 57"/>
                    <a:gd name="T49" fmla="*/ 25 h 57"/>
                    <a:gd name="T50" fmla="*/ 40 w 57"/>
                    <a:gd name="T51" fmla="*/ 3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57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4"/>
                        <a:pt x="13" y="57"/>
                        <a:pt x="28" y="57"/>
                      </a:cubicBezTo>
                      <a:cubicBezTo>
                        <a:pt x="44" y="57"/>
                        <a:pt x="57" y="44"/>
                        <a:pt x="57" y="29"/>
                      </a:cubicBezTo>
                      <a:cubicBezTo>
                        <a:pt x="57" y="13"/>
                        <a:pt x="44" y="0"/>
                        <a:pt x="28" y="0"/>
                      </a:cubicBezTo>
                      <a:close/>
                      <a:moveTo>
                        <a:pt x="40" y="32"/>
                      </a:moveTo>
                      <a:cubicBezTo>
                        <a:pt x="39" y="32"/>
                        <a:pt x="39" y="33"/>
                        <a:pt x="39" y="34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3" y="47"/>
                        <a:pt x="41" y="49"/>
                        <a:pt x="39" y="48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29" y="41"/>
                        <a:pt x="28" y="41"/>
                        <a:pt x="27" y="41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6" y="49"/>
                        <a:pt x="14" y="47"/>
                        <a:pt x="14" y="45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8" y="33"/>
                        <a:pt x="18" y="32"/>
                        <a:pt x="17" y="32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6" y="24"/>
                        <a:pt x="7" y="21"/>
                        <a:pt x="9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1" y="21"/>
                        <a:pt x="22" y="20"/>
                        <a:pt x="23" y="19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7" y="6"/>
                        <a:pt x="30" y="6"/>
                        <a:pt x="31" y="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5" y="20"/>
                        <a:pt x="35" y="21"/>
                        <a:pt x="37" y="21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50" y="21"/>
                        <a:pt x="51" y="24"/>
                        <a:pt x="49" y="25"/>
                      </a:cubicBezTo>
                      <a:lnTo>
                        <a:pt x="4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</p:grpSp>
          <p:grpSp>
            <p:nvGrpSpPr>
              <p:cNvPr id="121" name="组合 120"/>
              <p:cNvGrpSpPr/>
              <p:nvPr/>
            </p:nvGrpSpPr>
            <p:grpSpPr>
              <a:xfrm>
                <a:off x="6112" y="2552"/>
                <a:ext cx="6976" cy="3108"/>
                <a:chOff x="5651" y="6212"/>
                <a:chExt cx="6976" cy="3108"/>
              </a:xfrm>
              <a:gradFill>
                <a:gsLst>
                  <a:gs pos="0">
                    <a:srgbClr val="E14993"/>
                  </a:gs>
                  <a:gs pos="100000">
                    <a:srgbClr val="FD842E"/>
                  </a:gs>
                </a:gsLst>
                <a:lin ang="0" scaled="0"/>
              </a:gradFill>
            </p:grpSpPr>
            <p:sp>
              <p:nvSpPr>
                <p:cNvPr id="72" name="Freeform 52"/>
                <p:cNvSpPr/>
                <p:nvPr/>
              </p:nvSpPr>
              <p:spPr bwMode="auto">
                <a:xfrm>
                  <a:off x="5720" y="7423"/>
                  <a:ext cx="159" cy="1790"/>
                </a:xfrm>
                <a:custGeom>
                  <a:avLst/>
                  <a:gdLst>
                    <a:gd name="T0" fmla="*/ 5 w 30"/>
                    <a:gd name="T1" fmla="*/ 5 h 337"/>
                    <a:gd name="T2" fmla="*/ 4 w 30"/>
                    <a:gd name="T3" fmla="*/ 13 h 337"/>
                    <a:gd name="T4" fmla="*/ 17 w 30"/>
                    <a:gd name="T5" fmla="*/ 33 h 337"/>
                    <a:gd name="T6" fmla="*/ 30 w 30"/>
                    <a:gd name="T7" fmla="*/ 66 h 337"/>
                    <a:gd name="T8" fmla="*/ 13 w 30"/>
                    <a:gd name="T9" fmla="*/ 100 h 337"/>
                    <a:gd name="T10" fmla="*/ 5 w 30"/>
                    <a:gd name="T11" fmla="*/ 122 h 337"/>
                    <a:gd name="T12" fmla="*/ 23 w 30"/>
                    <a:gd name="T13" fmla="*/ 148 h 337"/>
                    <a:gd name="T14" fmla="*/ 30 w 30"/>
                    <a:gd name="T15" fmla="*/ 165 h 337"/>
                    <a:gd name="T16" fmla="*/ 30 w 30"/>
                    <a:gd name="T17" fmla="*/ 177 h 337"/>
                    <a:gd name="T18" fmla="*/ 23 w 30"/>
                    <a:gd name="T19" fmla="*/ 194 h 337"/>
                    <a:gd name="T20" fmla="*/ 5 w 30"/>
                    <a:gd name="T21" fmla="*/ 220 h 337"/>
                    <a:gd name="T22" fmla="*/ 13 w 30"/>
                    <a:gd name="T23" fmla="*/ 242 h 337"/>
                    <a:gd name="T24" fmla="*/ 30 w 30"/>
                    <a:gd name="T25" fmla="*/ 277 h 337"/>
                    <a:gd name="T26" fmla="*/ 13 w 30"/>
                    <a:gd name="T27" fmla="*/ 318 h 337"/>
                    <a:gd name="T28" fmla="*/ 5 w 30"/>
                    <a:gd name="T29" fmla="*/ 333 h 337"/>
                    <a:gd name="T30" fmla="*/ 5 w 30"/>
                    <a:gd name="T31" fmla="*/ 333 h 337"/>
                    <a:gd name="T32" fmla="*/ 4 w 30"/>
                    <a:gd name="T33" fmla="*/ 337 h 337"/>
                    <a:gd name="T34" fmla="*/ 3 w 30"/>
                    <a:gd name="T35" fmla="*/ 336 h 337"/>
                    <a:gd name="T36" fmla="*/ 1 w 30"/>
                    <a:gd name="T37" fmla="*/ 331 h 337"/>
                    <a:gd name="T38" fmla="*/ 23 w 30"/>
                    <a:gd name="T39" fmla="*/ 293 h 337"/>
                    <a:gd name="T40" fmla="*/ 21 w 30"/>
                    <a:gd name="T41" fmla="*/ 259 h 337"/>
                    <a:gd name="T42" fmla="*/ 2 w 30"/>
                    <a:gd name="T43" fmla="*/ 233 h 337"/>
                    <a:gd name="T44" fmla="*/ 8 w 30"/>
                    <a:gd name="T45" fmla="*/ 207 h 337"/>
                    <a:gd name="T46" fmla="*/ 26 w 30"/>
                    <a:gd name="T47" fmla="*/ 171 h 337"/>
                    <a:gd name="T48" fmla="*/ 25 w 30"/>
                    <a:gd name="T49" fmla="*/ 160 h 337"/>
                    <a:gd name="T50" fmla="*/ 8 w 30"/>
                    <a:gd name="T51" fmla="*/ 135 h 337"/>
                    <a:gd name="T52" fmla="*/ 2 w 30"/>
                    <a:gd name="T53" fmla="*/ 109 h 337"/>
                    <a:gd name="T54" fmla="*/ 21 w 30"/>
                    <a:gd name="T55" fmla="*/ 84 h 337"/>
                    <a:gd name="T56" fmla="*/ 23 w 30"/>
                    <a:gd name="T57" fmla="*/ 49 h 337"/>
                    <a:gd name="T58" fmla="*/ 7 w 30"/>
                    <a:gd name="T59" fmla="*/ 27 h 337"/>
                    <a:gd name="T60" fmla="*/ 2 w 30"/>
                    <a:gd name="T61" fmla="*/ 4 h 337"/>
                    <a:gd name="T62" fmla="*/ 3 w 30"/>
                    <a:gd name="T63" fmla="*/ 0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0" h="337">
                      <a:moveTo>
                        <a:pt x="6" y="2"/>
                      </a:moveTo>
                      <a:cubicBezTo>
                        <a:pt x="6" y="2"/>
                        <a:pt x="6" y="3"/>
                        <a:pt x="5" y="5"/>
                      </a:cubicBezTo>
                      <a:cubicBezTo>
                        <a:pt x="5" y="5"/>
                        <a:pt x="5" y="7"/>
                        <a:pt x="5" y="8"/>
                      </a:cubicBezTo>
                      <a:cubicBezTo>
                        <a:pt x="4" y="10"/>
                        <a:pt x="4" y="11"/>
                        <a:pt x="4" y="13"/>
                      </a:cubicBezTo>
                      <a:cubicBezTo>
                        <a:pt x="5" y="17"/>
                        <a:pt x="6" y="21"/>
                        <a:pt x="9" y="25"/>
                      </a:cubicBezTo>
                      <a:cubicBezTo>
                        <a:pt x="11" y="27"/>
                        <a:pt x="14" y="30"/>
                        <a:pt x="17" y="33"/>
                      </a:cubicBezTo>
                      <a:cubicBezTo>
                        <a:pt x="20" y="37"/>
                        <a:pt x="24" y="41"/>
                        <a:pt x="27" y="47"/>
                      </a:cubicBezTo>
                      <a:cubicBezTo>
                        <a:pt x="29" y="53"/>
                        <a:pt x="30" y="60"/>
                        <a:pt x="30" y="66"/>
                      </a:cubicBezTo>
                      <a:cubicBezTo>
                        <a:pt x="30" y="72"/>
                        <a:pt x="28" y="79"/>
                        <a:pt x="24" y="85"/>
                      </a:cubicBezTo>
                      <a:cubicBezTo>
                        <a:pt x="21" y="92"/>
                        <a:pt x="16" y="96"/>
                        <a:pt x="13" y="100"/>
                      </a:cubicBezTo>
                      <a:cubicBezTo>
                        <a:pt x="9" y="104"/>
                        <a:pt x="7" y="107"/>
                        <a:pt x="6" y="110"/>
                      </a:cubicBezTo>
                      <a:cubicBezTo>
                        <a:pt x="4" y="114"/>
                        <a:pt x="4" y="118"/>
                        <a:pt x="5" y="122"/>
                      </a:cubicBezTo>
                      <a:cubicBezTo>
                        <a:pt x="6" y="126"/>
                        <a:pt x="7" y="129"/>
                        <a:pt x="10" y="133"/>
                      </a:cubicBezTo>
                      <a:cubicBezTo>
                        <a:pt x="14" y="137"/>
                        <a:pt x="19" y="141"/>
                        <a:pt x="23" y="148"/>
                      </a:cubicBezTo>
                      <a:cubicBezTo>
                        <a:pt x="26" y="151"/>
                        <a:pt x="27" y="155"/>
                        <a:pt x="28" y="159"/>
                      </a:cubicBezTo>
                      <a:cubicBezTo>
                        <a:pt x="29" y="161"/>
                        <a:pt x="29" y="163"/>
                        <a:pt x="30" y="165"/>
                      </a:cubicBezTo>
                      <a:cubicBezTo>
                        <a:pt x="30" y="167"/>
                        <a:pt x="30" y="169"/>
                        <a:pt x="30" y="171"/>
                      </a:cubicBezTo>
                      <a:cubicBezTo>
                        <a:pt x="30" y="177"/>
                        <a:pt x="30" y="177"/>
                        <a:pt x="30" y="177"/>
                      </a:cubicBezTo>
                      <a:cubicBezTo>
                        <a:pt x="29" y="179"/>
                        <a:pt x="29" y="181"/>
                        <a:pt x="28" y="183"/>
                      </a:cubicBezTo>
                      <a:cubicBezTo>
                        <a:pt x="27" y="187"/>
                        <a:pt x="25" y="191"/>
                        <a:pt x="23" y="194"/>
                      </a:cubicBezTo>
                      <a:cubicBezTo>
                        <a:pt x="19" y="201"/>
                        <a:pt x="14" y="205"/>
                        <a:pt x="10" y="209"/>
                      </a:cubicBezTo>
                      <a:cubicBezTo>
                        <a:pt x="7" y="213"/>
                        <a:pt x="5" y="216"/>
                        <a:pt x="5" y="220"/>
                      </a:cubicBezTo>
                      <a:cubicBezTo>
                        <a:pt x="4" y="224"/>
                        <a:pt x="4" y="229"/>
                        <a:pt x="6" y="232"/>
                      </a:cubicBezTo>
                      <a:cubicBezTo>
                        <a:pt x="7" y="235"/>
                        <a:pt x="9" y="239"/>
                        <a:pt x="13" y="242"/>
                      </a:cubicBezTo>
                      <a:cubicBezTo>
                        <a:pt x="16" y="246"/>
                        <a:pt x="21" y="251"/>
                        <a:pt x="25" y="257"/>
                      </a:cubicBezTo>
                      <a:cubicBezTo>
                        <a:pt x="28" y="263"/>
                        <a:pt x="30" y="270"/>
                        <a:pt x="30" y="277"/>
                      </a:cubicBezTo>
                      <a:cubicBezTo>
                        <a:pt x="30" y="284"/>
                        <a:pt x="28" y="290"/>
                        <a:pt x="26" y="295"/>
                      </a:cubicBezTo>
                      <a:cubicBezTo>
                        <a:pt x="22" y="305"/>
                        <a:pt x="17" y="312"/>
                        <a:pt x="13" y="318"/>
                      </a:cubicBezTo>
                      <a:cubicBezTo>
                        <a:pt x="9" y="324"/>
                        <a:pt x="5" y="330"/>
                        <a:pt x="5" y="332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5" y="333"/>
                        <a:pt x="5" y="333"/>
                        <a:pt x="5" y="333"/>
                      </a:cubicBezTo>
                      <a:cubicBezTo>
                        <a:pt x="6" y="333"/>
                        <a:pt x="6" y="333"/>
                        <a:pt x="6" y="333"/>
                      </a:cubicBezTo>
                      <a:cubicBezTo>
                        <a:pt x="4" y="337"/>
                        <a:pt x="4" y="337"/>
                        <a:pt x="4" y="337"/>
                      </a:cubicBezTo>
                      <a:cubicBezTo>
                        <a:pt x="4" y="337"/>
                        <a:pt x="4" y="336"/>
                        <a:pt x="4" y="336"/>
                      </a:cubicBezTo>
                      <a:cubicBezTo>
                        <a:pt x="3" y="336"/>
                        <a:pt x="3" y="336"/>
                        <a:pt x="3" y="336"/>
                      </a:cubicBezTo>
                      <a:cubicBezTo>
                        <a:pt x="3" y="336"/>
                        <a:pt x="3" y="336"/>
                        <a:pt x="2" y="336"/>
                      </a:cubicBezTo>
                      <a:cubicBezTo>
                        <a:pt x="1" y="335"/>
                        <a:pt x="0" y="334"/>
                        <a:pt x="1" y="331"/>
                      </a:cubicBezTo>
                      <a:cubicBezTo>
                        <a:pt x="2" y="328"/>
                        <a:pt x="5" y="323"/>
                        <a:pt x="10" y="316"/>
                      </a:cubicBezTo>
                      <a:cubicBezTo>
                        <a:pt x="14" y="310"/>
                        <a:pt x="19" y="303"/>
                        <a:pt x="23" y="293"/>
                      </a:cubicBezTo>
                      <a:cubicBezTo>
                        <a:pt x="25" y="289"/>
                        <a:pt x="26" y="283"/>
                        <a:pt x="26" y="277"/>
                      </a:cubicBezTo>
                      <a:cubicBezTo>
                        <a:pt x="26" y="271"/>
                        <a:pt x="25" y="264"/>
                        <a:pt x="21" y="259"/>
                      </a:cubicBezTo>
                      <a:cubicBezTo>
                        <a:pt x="18" y="253"/>
                        <a:pt x="14" y="249"/>
                        <a:pt x="10" y="245"/>
                      </a:cubicBezTo>
                      <a:cubicBezTo>
                        <a:pt x="6" y="241"/>
                        <a:pt x="4" y="237"/>
                        <a:pt x="2" y="233"/>
                      </a:cubicBezTo>
                      <a:cubicBezTo>
                        <a:pt x="1" y="229"/>
                        <a:pt x="0" y="224"/>
                        <a:pt x="1" y="219"/>
                      </a:cubicBezTo>
                      <a:cubicBezTo>
                        <a:pt x="2" y="215"/>
                        <a:pt x="4" y="211"/>
                        <a:pt x="8" y="207"/>
                      </a:cubicBezTo>
                      <a:cubicBezTo>
                        <a:pt x="11" y="203"/>
                        <a:pt x="16" y="199"/>
                        <a:pt x="20" y="192"/>
                      </a:cubicBezTo>
                      <a:cubicBezTo>
                        <a:pt x="24" y="186"/>
                        <a:pt x="26" y="178"/>
                        <a:pt x="26" y="171"/>
                      </a:cubicBezTo>
                      <a:cubicBezTo>
                        <a:pt x="26" y="169"/>
                        <a:pt x="26" y="168"/>
                        <a:pt x="26" y="166"/>
                      </a:cubicBezTo>
                      <a:cubicBezTo>
                        <a:pt x="26" y="164"/>
                        <a:pt x="25" y="162"/>
                        <a:pt x="25" y="160"/>
                      </a:cubicBezTo>
                      <a:cubicBezTo>
                        <a:pt x="24" y="157"/>
                        <a:pt x="22" y="153"/>
                        <a:pt x="20" y="150"/>
                      </a:cubicBezTo>
                      <a:cubicBezTo>
                        <a:pt x="16" y="144"/>
                        <a:pt x="11" y="139"/>
                        <a:pt x="8" y="135"/>
                      </a:cubicBezTo>
                      <a:cubicBezTo>
                        <a:pt x="4" y="131"/>
                        <a:pt x="2" y="127"/>
                        <a:pt x="1" y="123"/>
                      </a:cubicBezTo>
                      <a:cubicBezTo>
                        <a:pt x="0" y="118"/>
                        <a:pt x="1" y="113"/>
                        <a:pt x="2" y="109"/>
                      </a:cubicBezTo>
                      <a:cubicBezTo>
                        <a:pt x="4" y="105"/>
                        <a:pt x="6" y="101"/>
                        <a:pt x="10" y="97"/>
                      </a:cubicBezTo>
                      <a:cubicBezTo>
                        <a:pt x="14" y="94"/>
                        <a:pt x="18" y="89"/>
                        <a:pt x="21" y="84"/>
                      </a:cubicBezTo>
                      <a:cubicBezTo>
                        <a:pt x="25" y="78"/>
                        <a:pt x="26" y="71"/>
                        <a:pt x="26" y="66"/>
                      </a:cubicBezTo>
                      <a:cubicBezTo>
                        <a:pt x="26" y="60"/>
                        <a:pt x="25" y="54"/>
                        <a:pt x="23" y="49"/>
                      </a:cubicBezTo>
                      <a:cubicBezTo>
                        <a:pt x="21" y="43"/>
                        <a:pt x="17" y="39"/>
                        <a:pt x="14" y="36"/>
                      </a:cubicBezTo>
                      <a:cubicBezTo>
                        <a:pt x="11" y="33"/>
                        <a:pt x="9" y="30"/>
                        <a:pt x="7" y="27"/>
                      </a:cubicBezTo>
                      <a:cubicBezTo>
                        <a:pt x="3" y="22"/>
                        <a:pt x="1" y="18"/>
                        <a:pt x="1" y="14"/>
                      </a:cubicBezTo>
                      <a:cubicBezTo>
                        <a:pt x="0" y="9"/>
                        <a:pt x="1" y="6"/>
                        <a:pt x="2" y="4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3" name="Freeform 53"/>
                <p:cNvSpPr/>
                <p:nvPr/>
              </p:nvSpPr>
              <p:spPr bwMode="auto">
                <a:xfrm>
                  <a:off x="5651" y="8385"/>
                  <a:ext cx="161" cy="892"/>
                </a:xfrm>
                <a:custGeom>
                  <a:avLst/>
                  <a:gdLst>
                    <a:gd name="T0" fmla="*/ 28 w 30"/>
                    <a:gd name="T1" fmla="*/ 1 h 168"/>
                    <a:gd name="T2" fmla="*/ 27 w 30"/>
                    <a:gd name="T3" fmla="*/ 3 h 168"/>
                    <a:gd name="T4" fmla="*/ 26 w 30"/>
                    <a:gd name="T5" fmla="*/ 5 h 168"/>
                    <a:gd name="T6" fmla="*/ 24 w 30"/>
                    <a:gd name="T7" fmla="*/ 7 h 168"/>
                    <a:gd name="T8" fmla="*/ 19 w 30"/>
                    <a:gd name="T9" fmla="*/ 14 h 168"/>
                    <a:gd name="T10" fmla="*/ 11 w 30"/>
                    <a:gd name="T11" fmla="*/ 23 h 168"/>
                    <a:gd name="T12" fmla="*/ 5 w 30"/>
                    <a:gd name="T13" fmla="*/ 37 h 168"/>
                    <a:gd name="T14" fmla="*/ 6 w 30"/>
                    <a:gd name="T15" fmla="*/ 54 h 168"/>
                    <a:gd name="T16" fmla="*/ 15 w 30"/>
                    <a:gd name="T17" fmla="*/ 69 h 168"/>
                    <a:gd name="T18" fmla="*/ 26 w 30"/>
                    <a:gd name="T19" fmla="*/ 81 h 168"/>
                    <a:gd name="T20" fmla="*/ 30 w 30"/>
                    <a:gd name="T21" fmla="*/ 97 h 168"/>
                    <a:gd name="T22" fmla="*/ 26 w 30"/>
                    <a:gd name="T23" fmla="*/ 111 h 168"/>
                    <a:gd name="T24" fmla="*/ 11 w 30"/>
                    <a:gd name="T25" fmla="*/ 136 h 168"/>
                    <a:gd name="T26" fmla="*/ 5 w 30"/>
                    <a:gd name="T27" fmla="*/ 148 h 168"/>
                    <a:gd name="T28" fmla="*/ 6 w 30"/>
                    <a:gd name="T29" fmla="*/ 159 h 168"/>
                    <a:gd name="T30" fmla="*/ 12 w 30"/>
                    <a:gd name="T31" fmla="*/ 163 h 168"/>
                    <a:gd name="T32" fmla="*/ 14 w 30"/>
                    <a:gd name="T33" fmla="*/ 164 h 168"/>
                    <a:gd name="T34" fmla="*/ 12 w 30"/>
                    <a:gd name="T35" fmla="*/ 168 h 168"/>
                    <a:gd name="T36" fmla="*/ 10 w 30"/>
                    <a:gd name="T37" fmla="*/ 167 h 168"/>
                    <a:gd name="T38" fmla="*/ 3 w 30"/>
                    <a:gd name="T39" fmla="*/ 161 h 168"/>
                    <a:gd name="T40" fmla="*/ 1 w 30"/>
                    <a:gd name="T41" fmla="*/ 154 h 168"/>
                    <a:gd name="T42" fmla="*/ 1 w 30"/>
                    <a:gd name="T43" fmla="*/ 151 h 168"/>
                    <a:gd name="T44" fmla="*/ 2 w 30"/>
                    <a:gd name="T45" fmla="*/ 147 h 168"/>
                    <a:gd name="T46" fmla="*/ 8 w 30"/>
                    <a:gd name="T47" fmla="*/ 135 h 168"/>
                    <a:gd name="T48" fmla="*/ 23 w 30"/>
                    <a:gd name="T49" fmla="*/ 110 h 168"/>
                    <a:gd name="T50" fmla="*/ 26 w 30"/>
                    <a:gd name="T51" fmla="*/ 97 h 168"/>
                    <a:gd name="T52" fmla="*/ 23 w 30"/>
                    <a:gd name="T53" fmla="*/ 83 h 168"/>
                    <a:gd name="T54" fmla="*/ 12 w 30"/>
                    <a:gd name="T55" fmla="*/ 71 h 168"/>
                    <a:gd name="T56" fmla="*/ 2 w 30"/>
                    <a:gd name="T57" fmla="*/ 55 h 168"/>
                    <a:gd name="T58" fmla="*/ 1 w 30"/>
                    <a:gd name="T59" fmla="*/ 36 h 168"/>
                    <a:gd name="T60" fmla="*/ 8 w 30"/>
                    <a:gd name="T61" fmla="*/ 21 h 168"/>
                    <a:gd name="T62" fmla="*/ 16 w 30"/>
                    <a:gd name="T63" fmla="*/ 11 h 168"/>
                    <a:gd name="T64" fmla="*/ 21 w 30"/>
                    <a:gd name="T65" fmla="*/ 5 h 168"/>
                    <a:gd name="T66" fmla="*/ 23 w 30"/>
                    <a:gd name="T67" fmla="*/ 3 h 168"/>
                    <a:gd name="T68" fmla="*/ 24 w 30"/>
                    <a:gd name="T69" fmla="*/ 1 h 168"/>
                    <a:gd name="T70" fmla="*/ 25 w 30"/>
                    <a:gd name="T71" fmla="*/ 0 h 168"/>
                    <a:gd name="T72" fmla="*/ 28 w 30"/>
                    <a:gd name="T73" fmla="*/ 1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" h="168">
                      <a:moveTo>
                        <a:pt x="28" y="1"/>
                      </a:moveTo>
                      <a:cubicBezTo>
                        <a:pt x="28" y="1"/>
                        <a:pt x="28" y="1"/>
                        <a:pt x="27" y="3"/>
                      </a:cubicBezTo>
                      <a:cubicBezTo>
                        <a:pt x="27" y="3"/>
                        <a:pt x="27" y="4"/>
                        <a:pt x="26" y="5"/>
                      </a:cubicBezTo>
                      <a:cubicBezTo>
                        <a:pt x="26" y="5"/>
                        <a:pt x="25" y="6"/>
                        <a:pt x="24" y="7"/>
                      </a:cubicBezTo>
                      <a:cubicBezTo>
                        <a:pt x="23" y="9"/>
                        <a:pt x="21" y="11"/>
                        <a:pt x="19" y="14"/>
                      </a:cubicBezTo>
                      <a:cubicBezTo>
                        <a:pt x="16" y="16"/>
                        <a:pt x="13" y="19"/>
                        <a:pt x="11" y="23"/>
                      </a:cubicBezTo>
                      <a:cubicBezTo>
                        <a:pt x="8" y="27"/>
                        <a:pt x="6" y="32"/>
                        <a:pt x="5" y="37"/>
                      </a:cubicBezTo>
                      <a:cubicBezTo>
                        <a:pt x="4" y="42"/>
                        <a:pt x="4" y="48"/>
                        <a:pt x="6" y="54"/>
                      </a:cubicBezTo>
                      <a:cubicBezTo>
                        <a:pt x="7" y="59"/>
                        <a:pt x="11" y="64"/>
                        <a:pt x="15" y="69"/>
                      </a:cubicBezTo>
                      <a:cubicBezTo>
                        <a:pt x="19" y="73"/>
                        <a:pt x="23" y="77"/>
                        <a:pt x="26" y="81"/>
                      </a:cubicBezTo>
                      <a:cubicBezTo>
                        <a:pt x="29" y="86"/>
                        <a:pt x="30" y="91"/>
                        <a:pt x="30" y="97"/>
                      </a:cubicBezTo>
                      <a:cubicBezTo>
                        <a:pt x="30" y="102"/>
                        <a:pt x="28" y="107"/>
                        <a:pt x="26" y="111"/>
                      </a:cubicBezTo>
                      <a:cubicBezTo>
                        <a:pt x="21" y="121"/>
                        <a:pt x="15" y="129"/>
                        <a:pt x="11" y="136"/>
                      </a:cubicBezTo>
                      <a:cubicBezTo>
                        <a:pt x="8" y="140"/>
                        <a:pt x="6" y="144"/>
                        <a:pt x="5" y="148"/>
                      </a:cubicBezTo>
                      <a:cubicBezTo>
                        <a:pt x="4" y="152"/>
                        <a:pt x="4" y="156"/>
                        <a:pt x="6" y="159"/>
                      </a:cubicBezTo>
                      <a:cubicBezTo>
                        <a:pt x="8" y="161"/>
                        <a:pt x="10" y="163"/>
                        <a:pt x="12" y="163"/>
                      </a:cubicBezTo>
                      <a:cubicBezTo>
                        <a:pt x="13" y="164"/>
                        <a:pt x="14" y="164"/>
                        <a:pt x="14" y="164"/>
                      </a:cubicBezTo>
                      <a:cubicBezTo>
                        <a:pt x="12" y="168"/>
                        <a:pt x="12" y="168"/>
                        <a:pt x="12" y="168"/>
                      </a:cubicBezTo>
                      <a:cubicBezTo>
                        <a:pt x="12" y="168"/>
                        <a:pt x="11" y="167"/>
                        <a:pt x="10" y="167"/>
                      </a:cubicBezTo>
                      <a:cubicBezTo>
                        <a:pt x="8" y="166"/>
                        <a:pt x="5" y="164"/>
                        <a:pt x="3" y="161"/>
                      </a:cubicBezTo>
                      <a:cubicBezTo>
                        <a:pt x="2" y="159"/>
                        <a:pt x="1" y="157"/>
                        <a:pt x="1" y="154"/>
                      </a:cubicBezTo>
                      <a:cubicBezTo>
                        <a:pt x="1" y="153"/>
                        <a:pt x="1" y="152"/>
                        <a:pt x="1" y="151"/>
                      </a:cubicBezTo>
                      <a:cubicBezTo>
                        <a:pt x="1" y="149"/>
                        <a:pt x="1" y="148"/>
                        <a:pt x="2" y="147"/>
                      </a:cubicBezTo>
                      <a:cubicBezTo>
                        <a:pt x="3" y="142"/>
                        <a:pt x="5" y="139"/>
                        <a:pt x="8" y="135"/>
                      </a:cubicBezTo>
                      <a:cubicBezTo>
                        <a:pt x="12" y="127"/>
                        <a:pt x="18" y="119"/>
                        <a:pt x="23" y="110"/>
                      </a:cubicBezTo>
                      <a:cubicBezTo>
                        <a:pt x="25" y="106"/>
                        <a:pt x="26" y="101"/>
                        <a:pt x="26" y="97"/>
                      </a:cubicBezTo>
                      <a:cubicBezTo>
                        <a:pt x="26" y="92"/>
                        <a:pt x="25" y="87"/>
                        <a:pt x="23" y="83"/>
                      </a:cubicBezTo>
                      <a:cubicBezTo>
                        <a:pt x="20" y="79"/>
                        <a:pt x="16" y="76"/>
                        <a:pt x="12" y="71"/>
                      </a:cubicBezTo>
                      <a:cubicBezTo>
                        <a:pt x="8" y="67"/>
                        <a:pt x="4" y="61"/>
                        <a:pt x="2" y="55"/>
                      </a:cubicBezTo>
                      <a:cubicBezTo>
                        <a:pt x="0" y="48"/>
                        <a:pt x="0" y="42"/>
                        <a:pt x="1" y="36"/>
                      </a:cubicBezTo>
                      <a:cubicBezTo>
                        <a:pt x="2" y="30"/>
                        <a:pt x="5" y="25"/>
                        <a:pt x="8" y="21"/>
                      </a:cubicBezTo>
                      <a:cubicBezTo>
                        <a:pt x="11" y="17"/>
                        <a:pt x="14" y="14"/>
                        <a:pt x="16" y="11"/>
                      </a:cubicBezTo>
                      <a:cubicBezTo>
                        <a:pt x="19" y="9"/>
                        <a:pt x="20" y="7"/>
                        <a:pt x="21" y="5"/>
                      </a:cubicBezTo>
                      <a:cubicBezTo>
                        <a:pt x="22" y="4"/>
                        <a:pt x="23" y="3"/>
                        <a:pt x="23" y="3"/>
                      </a:cubicBezTo>
                      <a:cubicBezTo>
                        <a:pt x="23" y="2"/>
                        <a:pt x="24" y="1"/>
                        <a:pt x="24" y="1"/>
                      </a:cubicBezTo>
                      <a:cubicBezTo>
                        <a:pt x="24" y="0"/>
                        <a:pt x="25" y="0"/>
                        <a:pt x="25" y="0"/>
                      </a:cubicBezTo>
                      <a:lnTo>
                        <a:pt x="2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4" name="Freeform 54"/>
                <p:cNvSpPr>
                  <a:spLocks noEditPoints="1"/>
                </p:cNvSpPr>
                <p:nvPr/>
              </p:nvSpPr>
              <p:spPr bwMode="auto">
                <a:xfrm>
                  <a:off x="5762" y="8337"/>
                  <a:ext cx="69" cy="63"/>
                </a:xfrm>
                <a:custGeom>
                  <a:avLst/>
                  <a:gdLst>
                    <a:gd name="T0" fmla="*/ 7 w 13"/>
                    <a:gd name="T1" fmla="*/ 0 h 12"/>
                    <a:gd name="T2" fmla="*/ 3 w 13"/>
                    <a:gd name="T3" fmla="*/ 1 h 12"/>
                    <a:gd name="T4" fmla="*/ 1 w 13"/>
                    <a:gd name="T5" fmla="*/ 3 h 12"/>
                    <a:gd name="T6" fmla="*/ 0 w 13"/>
                    <a:gd name="T7" fmla="*/ 4 h 12"/>
                    <a:gd name="T8" fmla="*/ 1 w 13"/>
                    <a:gd name="T9" fmla="*/ 8 h 12"/>
                    <a:gd name="T10" fmla="*/ 5 w 13"/>
                    <a:gd name="T11" fmla="*/ 11 h 12"/>
                    <a:gd name="T12" fmla="*/ 10 w 13"/>
                    <a:gd name="T13" fmla="*/ 11 h 12"/>
                    <a:gd name="T14" fmla="*/ 13 w 13"/>
                    <a:gd name="T15" fmla="*/ 7 h 12"/>
                    <a:gd name="T16" fmla="*/ 13 w 13"/>
                    <a:gd name="T17" fmla="*/ 4 h 12"/>
                    <a:gd name="T18" fmla="*/ 12 w 13"/>
                    <a:gd name="T19" fmla="*/ 2 h 12"/>
                    <a:gd name="T20" fmla="*/ 7 w 13"/>
                    <a:gd name="T21" fmla="*/ 0 h 12"/>
                    <a:gd name="T22" fmla="*/ 7 w 13"/>
                    <a:gd name="T23" fmla="*/ 3 h 12"/>
                    <a:gd name="T24" fmla="*/ 9 w 13"/>
                    <a:gd name="T25" fmla="*/ 6 h 12"/>
                    <a:gd name="T26" fmla="*/ 6 w 13"/>
                    <a:gd name="T27" fmla="*/ 8 h 12"/>
                    <a:gd name="T28" fmla="*/ 4 w 13"/>
                    <a:gd name="T29" fmla="*/ 5 h 12"/>
                    <a:gd name="T30" fmla="*/ 7 w 13"/>
                    <a:gd name="T31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" h="12">
                      <a:moveTo>
                        <a:pt x="7" y="0"/>
                      </a:moveTo>
                      <a:cubicBezTo>
                        <a:pt x="6" y="0"/>
                        <a:pt x="4" y="0"/>
                        <a:pt x="3" y="1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5"/>
                        <a:pt x="0" y="6"/>
                        <a:pt x="1" y="8"/>
                      </a:cubicBezTo>
                      <a:cubicBezTo>
                        <a:pt x="2" y="9"/>
                        <a:pt x="3" y="10"/>
                        <a:pt x="5" y="11"/>
                      </a:cubicBezTo>
                      <a:cubicBezTo>
                        <a:pt x="7" y="11"/>
                        <a:pt x="8" y="12"/>
                        <a:pt x="10" y="11"/>
                      </a:cubicBezTo>
                      <a:cubicBezTo>
                        <a:pt x="11" y="10"/>
                        <a:pt x="13" y="9"/>
                        <a:pt x="13" y="7"/>
                      </a:cubicBezTo>
                      <a:cubicBezTo>
                        <a:pt x="13" y="6"/>
                        <a:pt x="13" y="5"/>
                        <a:pt x="13" y="4"/>
                      </a:cubicBezTo>
                      <a:cubicBezTo>
                        <a:pt x="13" y="3"/>
                        <a:pt x="12" y="2"/>
                        <a:pt x="12" y="2"/>
                      </a:cubicBezTo>
                      <a:cubicBezTo>
                        <a:pt x="11" y="0"/>
                        <a:pt x="9" y="0"/>
                        <a:pt x="7" y="0"/>
                      </a:cubicBezTo>
                      <a:close/>
                      <a:moveTo>
                        <a:pt x="7" y="3"/>
                      </a:moveTo>
                      <a:cubicBezTo>
                        <a:pt x="9" y="3"/>
                        <a:pt x="10" y="5"/>
                        <a:pt x="9" y="6"/>
                      </a:cubicBezTo>
                      <a:cubicBezTo>
                        <a:pt x="9" y="8"/>
                        <a:pt x="8" y="8"/>
                        <a:pt x="6" y="8"/>
                      </a:cubicBezTo>
                      <a:cubicBezTo>
                        <a:pt x="5" y="7"/>
                        <a:pt x="4" y="6"/>
                        <a:pt x="4" y="5"/>
                      </a:cubicBezTo>
                      <a:cubicBezTo>
                        <a:pt x="4" y="4"/>
                        <a:pt x="6" y="3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5" name="Freeform 55"/>
                <p:cNvSpPr/>
                <p:nvPr/>
              </p:nvSpPr>
              <p:spPr bwMode="auto">
                <a:xfrm>
                  <a:off x="5651" y="7402"/>
                  <a:ext cx="161" cy="904"/>
                </a:xfrm>
                <a:custGeom>
                  <a:avLst/>
                  <a:gdLst>
                    <a:gd name="T0" fmla="*/ 7 w 30"/>
                    <a:gd name="T1" fmla="*/ 1 h 170"/>
                    <a:gd name="T2" fmla="*/ 6 w 30"/>
                    <a:gd name="T3" fmla="*/ 3 h 170"/>
                    <a:gd name="T4" fmla="*/ 5 w 30"/>
                    <a:gd name="T5" fmla="*/ 10 h 170"/>
                    <a:gd name="T6" fmla="*/ 4 w 30"/>
                    <a:gd name="T7" fmla="*/ 14 h 170"/>
                    <a:gd name="T8" fmla="*/ 5 w 30"/>
                    <a:gd name="T9" fmla="*/ 20 h 170"/>
                    <a:gd name="T10" fmla="*/ 9 w 30"/>
                    <a:gd name="T11" fmla="*/ 32 h 170"/>
                    <a:gd name="T12" fmla="*/ 27 w 30"/>
                    <a:gd name="T13" fmla="*/ 56 h 170"/>
                    <a:gd name="T14" fmla="*/ 30 w 30"/>
                    <a:gd name="T15" fmla="*/ 71 h 170"/>
                    <a:gd name="T16" fmla="*/ 24 w 30"/>
                    <a:gd name="T17" fmla="*/ 86 h 170"/>
                    <a:gd name="T18" fmla="*/ 12 w 30"/>
                    <a:gd name="T19" fmla="*/ 99 h 170"/>
                    <a:gd name="T20" fmla="*/ 5 w 30"/>
                    <a:gd name="T21" fmla="*/ 116 h 170"/>
                    <a:gd name="T22" fmla="*/ 6 w 30"/>
                    <a:gd name="T23" fmla="*/ 133 h 170"/>
                    <a:gd name="T24" fmla="*/ 14 w 30"/>
                    <a:gd name="T25" fmla="*/ 146 h 170"/>
                    <a:gd name="T26" fmla="*/ 22 w 30"/>
                    <a:gd name="T27" fmla="*/ 155 h 170"/>
                    <a:gd name="T28" fmla="*/ 27 w 30"/>
                    <a:gd name="T29" fmla="*/ 163 h 170"/>
                    <a:gd name="T30" fmla="*/ 28 w 30"/>
                    <a:gd name="T31" fmla="*/ 165 h 170"/>
                    <a:gd name="T32" fmla="*/ 29 w 30"/>
                    <a:gd name="T33" fmla="*/ 168 h 170"/>
                    <a:gd name="T34" fmla="*/ 29 w 30"/>
                    <a:gd name="T35" fmla="*/ 170 h 170"/>
                    <a:gd name="T36" fmla="*/ 26 w 30"/>
                    <a:gd name="T37" fmla="*/ 170 h 170"/>
                    <a:gd name="T38" fmla="*/ 25 w 30"/>
                    <a:gd name="T39" fmla="*/ 169 h 170"/>
                    <a:gd name="T40" fmla="*/ 25 w 30"/>
                    <a:gd name="T41" fmla="*/ 167 h 170"/>
                    <a:gd name="T42" fmla="*/ 24 w 30"/>
                    <a:gd name="T43" fmla="*/ 164 h 170"/>
                    <a:gd name="T44" fmla="*/ 20 w 30"/>
                    <a:gd name="T45" fmla="*/ 158 h 170"/>
                    <a:gd name="T46" fmla="*/ 12 w 30"/>
                    <a:gd name="T47" fmla="*/ 149 h 170"/>
                    <a:gd name="T48" fmla="*/ 3 w 30"/>
                    <a:gd name="T49" fmla="*/ 135 h 170"/>
                    <a:gd name="T50" fmla="*/ 1 w 30"/>
                    <a:gd name="T51" fmla="*/ 116 h 170"/>
                    <a:gd name="T52" fmla="*/ 9 w 30"/>
                    <a:gd name="T53" fmla="*/ 97 h 170"/>
                    <a:gd name="T54" fmla="*/ 21 w 30"/>
                    <a:gd name="T55" fmla="*/ 84 h 170"/>
                    <a:gd name="T56" fmla="*/ 26 w 30"/>
                    <a:gd name="T57" fmla="*/ 71 h 170"/>
                    <a:gd name="T58" fmla="*/ 24 w 30"/>
                    <a:gd name="T59" fmla="*/ 57 h 170"/>
                    <a:gd name="T60" fmla="*/ 6 w 30"/>
                    <a:gd name="T61" fmla="*/ 34 h 170"/>
                    <a:gd name="T62" fmla="*/ 1 w 30"/>
                    <a:gd name="T63" fmla="*/ 20 h 170"/>
                    <a:gd name="T64" fmla="*/ 1 w 30"/>
                    <a:gd name="T65" fmla="*/ 14 h 170"/>
                    <a:gd name="T66" fmla="*/ 1 w 30"/>
                    <a:gd name="T67" fmla="*/ 9 h 170"/>
                    <a:gd name="T68" fmla="*/ 3 w 30"/>
                    <a:gd name="T69" fmla="*/ 2 h 170"/>
                    <a:gd name="T70" fmla="*/ 4 w 30"/>
                    <a:gd name="T71" fmla="*/ 0 h 170"/>
                    <a:gd name="T72" fmla="*/ 7 w 30"/>
                    <a:gd name="T73" fmla="*/ 1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" h="170">
                      <a:moveTo>
                        <a:pt x="7" y="1"/>
                      </a:moveTo>
                      <a:cubicBezTo>
                        <a:pt x="7" y="1"/>
                        <a:pt x="7" y="2"/>
                        <a:pt x="6" y="3"/>
                      </a:cubicBezTo>
                      <a:cubicBezTo>
                        <a:pt x="6" y="5"/>
                        <a:pt x="5" y="7"/>
                        <a:pt x="5" y="10"/>
                      </a:cubicBezTo>
                      <a:cubicBezTo>
                        <a:pt x="4" y="11"/>
                        <a:pt x="4" y="13"/>
                        <a:pt x="4" y="14"/>
                      </a:cubicBezTo>
                      <a:cubicBezTo>
                        <a:pt x="4" y="16"/>
                        <a:pt x="4" y="18"/>
                        <a:pt x="5" y="20"/>
                      </a:cubicBezTo>
                      <a:cubicBezTo>
                        <a:pt x="5" y="24"/>
                        <a:pt x="6" y="28"/>
                        <a:pt x="9" y="32"/>
                      </a:cubicBezTo>
                      <a:cubicBezTo>
                        <a:pt x="13" y="41"/>
                        <a:pt x="23" y="47"/>
                        <a:pt x="27" y="56"/>
                      </a:cubicBezTo>
                      <a:cubicBezTo>
                        <a:pt x="29" y="60"/>
                        <a:pt x="30" y="66"/>
                        <a:pt x="30" y="71"/>
                      </a:cubicBezTo>
                      <a:cubicBezTo>
                        <a:pt x="29" y="77"/>
                        <a:pt x="27" y="82"/>
                        <a:pt x="24" y="86"/>
                      </a:cubicBezTo>
                      <a:cubicBezTo>
                        <a:pt x="20" y="91"/>
                        <a:pt x="16" y="95"/>
                        <a:pt x="12" y="99"/>
                      </a:cubicBezTo>
                      <a:cubicBezTo>
                        <a:pt x="8" y="104"/>
                        <a:pt x="5" y="110"/>
                        <a:pt x="5" y="116"/>
                      </a:cubicBezTo>
                      <a:cubicBezTo>
                        <a:pt x="4" y="122"/>
                        <a:pt x="4" y="128"/>
                        <a:pt x="6" y="133"/>
                      </a:cubicBezTo>
                      <a:cubicBezTo>
                        <a:pt x="8" y="139"/>
                        <a:pt x="11" y="143"/>
                        <a:pt x="14" y="146"/>
                      </a:cubicBezTo>
                      <a:cubicBezTo>
                        <a:pt x="17" y="150"/>
                        <a:pt x="20" y="153"/>
                        <a:pt x="22" y="155"/>
                      </a:cubicBezTo>
                      <a:cubicBezTo>
                        <a:pt x="25" y="158"/>
                        <a:pt x="26" y="160"/>
                        <a:pt x="27" y="163"/>
                      </a:cubicBezTo>
                      <a:cubicBezTo>
                        <a:pt x="28" y="164"/>
                        <a:pt x="28" y="165"/>
                        <a:pt x="28" y="165"/>
                      </a:cubicBezTo>
                      <a:cubicBezTo>
                        <a:pt x="29" y="166"/>
                        <a:pt x="29" y="167"/>
                        <a:pt x="29" y="168"/>
                      </a:cubicBezTo>
                      <a:cubicBezTo>
                        <a:pt x="29" y="169"/>
                        <a:pt x="29" y="170"/>
                        <a:pt x="29" y="170"/>
                      </a:cubicBezTo>
                      <a:cubicBezTo>
                        <a:pt x="26" y="170"/>
                        <a:pt x="26" y="170"/>
                        <a:pt x="26" y="170"/>
                      </a:cubicBezTo>
                      <a:cubicBezTo>
                        <a:pt x="26" y="170"/>
                        <a:pt x="26" y="170"/>
                        <a:pt x="25" y="169"/>
                      </a:cubicBezTo>
                      <a:cubicBezTo>
                        <a:pt x="25" y="168"/>
                        <a:pt x="25" y="167"/>
                        <a:pt x="25" y="167"/>
                      </a:cubicBezTo>
                      <a:cubicBezTo>
                        <a:pt x="25" y="166"/>
                        <a:pt x="24" y="165"/>
                        <a:pt x="24" y="164"/>
                      </a:cubicBezTo>
                      <a:cubicBezTo>
                        <a:pt x="23" y="162"/>
                        <a:pt x="22" y="160"/>
                        <a:pt x="20" y="158"/>
                      </a:cubicBezTo>
                      <a:cubicBezTo>
                        <a:pt x="18" y="155"/>
                        <a:pt x="15" y="152"/>
                        <a:pt x="12" y="149"/>
                      </a:cubicBezTo>
                      <a:cubicBezTo>
                        <a:pt x="8" y="145"/>
                        <a:pt x="5" y="140"/>
                        <a:pt x="3" y="135"/>
                      </a:cubicBezTo>
                      <a:cubicBezTo>
                        <a:pt x="1" y="129"/>
                        <a:pt x="0" y="122"/>
                        <a:pt x="1" y="116"/>
                      </a:cubicBezTo>
                      <a:cubicBezTo>
                        <a:pt x="2" y="109"/>
                        <a:pt x="5" y="102"/>
                        <a:pt x="9" y="97"/>
                      </a:cubicBezTo>
                      <a:cubicBezTo>
                        <a:pt x="13" y="92"/>
                        <a:pt x="18" y="88"/>
                        <a:pt x="21" y="84"/>
                      </a:cubicBezTo>
                      <a:cubicBezTo>
                        <a:pt x="24" y="80"/>
                        <a:pt x="26" y="76"/>
                        <a:pt x="26" y="71"/>
                      </a:cubicBezTo>
                      <a:cubicBezTo>
                        <a:pt x="26" y="66"/>
                        <a:pt x="26" y="61"/>
                        <a:pt x="24" y="57"/>
                      </a:cubicBezTo>
                      <a:cubicBezTo>
                        <a:pt x="20" y="49"/>
                        <a:pt x="11" y="44"/>
                        <a:pt x="6" y="34"/>
                      </a:cubicBezTo>
                      <a:cubicBezTo>
                        <a:pt x="3" y="29"/>
                        <a:pt x="2" y="24"/>
                        <a:pt x="1" y="20"/>
                      </a:cubicBezTo>
                      <a:cubicBezTo>
                        <a:pt x="1" y="18"/>
                        <a:pt x="1" y="16"/>
                        <a:pt x="1" y="14"/>
                      </a:cubicBezTo>
                      <a:cubicBezTo>
                        <a:pt x="1" y="12"/>
                        <a:pt x="1" y="11"/>
                        <a:pt x="1" y="9"/>
                      </a:cubicBezTo>
                      <a:cubicBezTo>
                        <a:pt x="2" y="6"/>
                        <a:pt x="2" y="4"/>
                        <a:pt x="3" y="2"/>
                      </a:cubicBezTo>
                      <a:cubicBezTo>
                        <a:pt x="3" y="1"/>
                        <a:pt x="4" y="0"/>
                        <a:pt x="4" y="0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" name="Freeform 56"/>
                <p:cNvSpPr/>
                <p:nvPr/>
              </p:nvSpPr>
              <p:spPr bwMode="auto">
                <a:xfrm>
                  <a:off x="5726" y="6282"/>
                  <a:ext cx="359" cy="1153"/>
                </a:xfrm>
                <a:custGeom>
                  <a:avLst/>
                  <a:gdLst>
                    <a:gd name="T0" fmla="*/ 68 w 68"/>
                    <a:gd name="T1" fmla="*/ 13 h 217"/>
                    <a:gd name="T2" fmla="*/ 54 w 68"/>
                    <a:gd name="T3" fmla="*/ 6 h 217"/>
                    <a:gd name="T4" fmla="*/ 25 w 68"/>
                    <a:gd name="T5" fmla="*/ 1 h 217"/>
                    <a:gd name="T6" fmla="*/ 21 w 68"/>
                    <a:gd name="T7" fmla="*/ 1 h 217"/>
                    <a:gd name="T8" fmla="*/ 18 w 68"/>
                    <a:gd name="T9" fmla="*/ 2 h 217"/>
                    <a:gd name="T10" fmla="*/ 14 w 68"/>
                    <a:gd name="T11" fmla="*/ 3 h 217"/>
                    <a:gd name="T12" fmla="*/ 10 w 68"/>
                    <a:gd name="T13" fmla="*/ 5 h 217"/>
                    <a:gd name="T14" fmla="*/ 6 w 68"/>
                    <a:gd name="T15" fmla="*/ 6 h 217"/>
                    <a:gd name="T16" fmla="*/ 2 w 68"/>
                    <a:gd name="T17" fmla="*/ 7 h 217"/>
                    <a:gd name="T18" fmla="*/ 0 w 68"/>
                    <a:gd name="T19" fmla="*/ 10 h 217"/>
                    <a:gd name="T20" fmla="*/ 0 w 68"/>
                    <a:gd name="T21" fmla="*/ 11 h 217"/>
                    <a:gd name="T22" fmla="*/ 1 w 68"/>
                    <a:gd name="T23" fmla="*/ 14 h 217"/>
                    <a:gd name="T24" fmla="*/ 5 w 68"/>
                    <a:gd name="T25" fmla="*/ 21 h 217"/>
                    <a:gd name="T26" fmla="*/ 15 w 68"/>
                    <a:gd name="T27" fmla="*/ 37 h 217"/>
                    <a:gd name="T28" fmla="*/ 24 w 68"/>
                    <a:gd name="T29" fmla="*/ 55 h 217"/>
                    <a:gd name="T30" fmla="*/ 25 w 68"/>
                    <a:gd name="T31" fmla="*/ 66 h 217"/>
                    <a:gd name="T32" fmla="*/ 25 w 68"/>
                    <a:gd name="T33" fmla="*/ 71 h 217"/>
                    <a:gd name="T34" fmla="*/ 24 w 68"/>
                    <a:gd name="T35" fmla="*/ 77 h 217"/>
                    <a:gd name="T36" fmla="*/ 13 w 68"/>
                    <a:gd name="T37" fmla="*/ 95 h 217"/>
                    <a:gd name="T38" fmla="*/ 3 w 68"/>
                    <a:gd name="T39" fmla="*/ 107 h 217"/>
                    <a:gd name="T40" fmla="*/ 0 w 68"/>
                    <a:gd name="T41" fmla="*/ 120 h 217"/>
                    <a:gd name="T42" fmla="*/ 3 w 68"/>
                    <a:gd name="T43" fmla="*/ 132 h 217"/>
                    <a:gd name="T44" fmla="*/ 12 w 68"/>
                    <a:gd name="T45" fmla="*/ 142 h 217"/>
                    <a:gd name="T46" fmla="*/ 22 w 68"/>
                    <a:gd name="T47" fmla="*/ 156 h 217"/>
                    <a:gd name="T48" fmla="*/ 25 w 68"/>
                    <a:gd name="T49" fmla="*/ 171 h 217"/>
                    <a:gd name="T50" fmla="*/ 25 w 68"/>
                    <a:gd name="T51" fmla="*/ 179 h 217"/>
                    <a:gd name="T52" fmla="*/ 23 w 68"/>
                    <a:gd name="T53" fmla="*/ 186 h 217"/>
                    <a:gd name="T54" fmla="*/ 17 w 68"/>
                    <a:gd name="T55" fmla="*/ 197 h 217"/>
                    <a:gd name="T56" fmla="*/ 11 w 68"/>
                    <a:gd name="T57" fmla="*/ 204 h 217"/>
                    <a:gd name="T58" fmla="*/ 4 w 68"/>
                    <a:gd name="T59" fmla="*/ 212 h 217"/>
                    <a:gd name="T60" fmla="*/ 2 w 68"/>
                    <a:gd name="T61" fmla="*/ 215 h 217"/>
                    <a:gd name="T62" fmla="*/ 5 w 68"/>
                    <a:gd name="T63" fmla="*/ 217 h 217"/>
                    <a:gd name="T64" fmla="*/ 7 w 68"/>
                    <a:gd name="T65" fmla="*/ 214 h 217"/>
                    <a:gd name="T66" fmla="*/ 13 w 68"/>
                    <a:gd name="T67" fmla="*/ 206 h 217"/>
                    <a:gd name="T68" fmla="*/ 20 w 68"/>
                    <a:gd name="T69" fmla="*/ 199 h 217"/>
                    <a:gd name="T70" fmla="*/ 27 w 68"/>
                    <a:gd name="T71" fmla="*/ 187 h 217"/>
                    <a:gd name="T72" fmla="*/ 28 w 68"/>
                    <a:gd name="T73" fmla="*/ 179 h 217"/>
                    <a:gd name="T74" fmla="*/ 29 w 68"/>
                    <a:gd name="T75" fmla="*/ 171 h 217"/>
                    <a:gd name="T76" fmla="*/ 25 w 68"/>
                    <a:gd name="T77" fmla="*/ 154 h 217"/>
                    <a:gd name="T78" fmla="*/ 15 w 68"/>
                    <a:gd name="T79" fmla="*/ 140 h 217"/>
                    <a:gd name="T80" fmla="*/ 6 w 68"/>
                    <a:gd name="T81" fmla="*/ 130 h 217"/>
                    <a:gd name="T82" fmla="*/ 3 w 68"/>
                    <a:gd name="T83" fmla="*/ 120 h 217"/>
                    <a:gd name="T84" fmla="*/ 6 w 68"/>
                    <a:gd name="T85" fmla="*/ 109 h 217"/>
                    <a:gd name="T86" fmla="*/ 16 w 68"/>
                    <a:gd name="T87" fmla="*/ 97 h 217"/>
                    <a:gd name="T88" fmla="*/ 27 w 68"/>
                    <a:gd name="T89" fmla="*/ 78 h 217"/>
                    <a:gd name="T90" fmla="*/ 29 w 68"/>
                    <a:gd name="T91" fmla="*/ 72 h 217"/>
                    <a:gd name="T92" fmla="*/ 29 w 68"/>
                    <a:gd name="T93" fmla="*/ 66 h 217"/>
                    <a:gd name="T94" fmla="*/ 27 w 68"/>
                    <a:gd name="T95" fmla="*/ 54 h 217"/>
                    <a:gd name="T96" fmla="*/ 18 w 68"/>
                    <a:gd name="T97" fmla="*/ 35 h 217"/>
                    <a:gd name="T98" fmla="*/ 8 w 68"/>
                    <a:gd name="T99" fmla="*/ 19 h 217"/>
                    <a:gd name="T100" fmla="*/ 4 w 68"/>
                    <a:gd name="T101" fmla="*/ 13 h 217"/>
                    <a:gd name="T102" fmla="*/ 4 w 68"/>
                    <a:gd name="T103" fmla="*/ 11 h 217"/>
                    <a:gd name="T104" fmla="*/ 4 w 68"/>
                    <a:gd name="T105" fmla="*/ 11 h 217"/>
                    <a:gd name="T106" fmla="*/ 5 w 68"/>
                    <a:gd name="T107" fmla="*/ 10 h 217"/>
                    <a:gd name="T108" fmla="*/ 7 w 68"/>
                    <a:gd name="T109" fmla="*/ 9 h 217"/>
                    <a:gd name="T110" fmla="*/ 11 w 68"/>
                    <a:gd name="T111" fmla="*/ 8 h 217"/>
                    <a:gd name="T112" fmla="*/ 15 w 68"/>
                    <a:gd name="T113" fmla="*/ 7 h 217"/>
                    <a:gd name="T114" fmla="*/ 18 w 68"/>
                    <a:gd name="T115" fmla="*/ 6 h 217"/>
                    <a:gd name="T116" fmla="*/ 22 w 68"/>
                    <a:gd name="T117" fmla="*/ 5 h 217"/>
                    <a:gd name="T118" fmla="*/ 26 w 68"/>
                    <a:gd name="T119" fmla="*/ 5 h 217"/>
                    <a:gd name="T120" fmla="*/ 53 w 68"/>
                    <a:gd name="T121" fmla="*/ 9 h 217"/>
                    <a:gd name="T122" fmla="*/ 66 w 68"/>
                    <a:gd name="T123" fmla="*/ 16 h 217"/>
                    <a:gd name="T124" fmla="*/ 68 w 68"/>
                    <a:gd name="T125" fmla="*/ 13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8" h="217">
                      <a:moveTo>
                        <a:pt x="68" y="13"/>
                      </a:moveTo>
                      <a:cubicBezTo>
                        <a:pt x="64" y="10"/>
                        <a:pt x="59" y="8"/>
                        <a:pt x="54" y="6"/>
                      </a:cubicBezTo>
                      <a:cubicBezTo>
                        <a:pt x="45" y="2"/>
                        <a:pt x="36" y="0"/>
                        <a:pt x="25" y="1"/>
                      </a:cubicBezTo>
                      <a:cubicBezTo>
                        <a:pt x="24" y="1"/>
                        <a:pt x="23" y="1"/>
                        <a:pt x="21" y="1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2" y="4"/>
                        <a:pt x="11" y="4"/>
                        <a:pt x="10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6"/>
                        <a:pt x="3" y="7"/>
                        <a:pt x="2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0" y="10"/>
                        <a:pt x="0" y="11"/>
                        <a:pt x="0" y="11"/>
                      </a:cubicBezTo>
                      <a:cubicBezTo>
                        <a:pt x="0" y="12"/>
                        <a:pt x="1" y="13"/>
                        <a:pt x="1" y="14"/>
                      </a:cubicBezTo>
                      <a:cubicBezTo>
                        <a:pt x="2" y="16"/>
                        <a:pt x="3" y="19"/>
                        <a:pt x="5" y="21"/>
                      </a:cubicBezTo>
                      <a:cubicBezTo>
                        <a:pt x="8" y="26"/>
                        <a:pt x="11" y="31"/>
                        <a:pt x="15" y="37"/>
                      </a:cubicBezTo>
                      <a:cubicBezTo>
                        <a:pt x="18" y="42"/>
                        <a:pt x="21" y="48"/>
                        <a:pt x="24" y="55"/>
                      </a:cubicBezTo>
                      <a:cubicBezTo>
                        <a:pt x="25" y="58"/>
                        <a:pt x="25" y="62"/>
                        <a:pt x="25" y="66"/>
                      </a:cubicBezTo>
                      <a:cubicBezTo>
                        <a:pt x="25" y="71"/>
                        <a:pt x="25" y="71"/>
                        <a:pt x="25" y="71"/>
                      </a:cubicBezTo>
                      <a:cubicBezTo>
                        <a:pt x="25" y="73"/>
                        <a:pt x="24" y="75"/>
                        <a:pt x="24" y="77"/>
                      </a:cubicBezTo>
                      <a:cubicBezTo>
                        <a:pt x="22" y="84"/>
                        <a:pt x="17" y="90"/>
                        <a:pt x="13" y="95"/>
                      </a:cubicBezTo>
                      <a:cubicBezTo>
                        <a:pt x="9" y="99"/>
                        <a:pt x="5" y="103"/>
                        <a:pt x="3" y="107"/>
                      </a:cubicBezTo>
                      <a:cubicBezTo>
                        <a:pt x="1" y="111"/>
                        <a:pt x="0" y="115"/>
                        <a:pt x="0" y="120"/>
                      </a:cubicBezTo>
                      <a:cubicBezTo>
                        <a:pt x="0" y="124"/>
                        <a:pt x="1" y="128"/>
                        <a:pt x="3" y="132"/>
                      </a:cubicBezTo>
                      <a:cubicBezTo>
                        <a:pt x="5" y="135"/>
                        <a:pt x="8" y="139"/>
                        <a:pt x="12" y="142"/>
                      </a:cubicBezTo>
                      <a:cubicBezTo>
                        <a:pt x="15" y="146"/>
                        <a:pt x="19" y="151"/>
                        <a:pt x="22" y="156"/>
                      </a:cubicBezTo>
                      <a:cubicBezTo>
                        <a:pt x="24" y="161"/>
                        <a:pt x="25" y="166"/>
                        <a:pt x="25" y="171"/>
                      </a:cubicBezTo>
                      <a:cubicBezTo>
                        <a:pt x="25" y="174"/>
                        <a:pt x="25" y="176"/>
                        <a:pt x="25" y="179"/>
                      </a:cubicBezTo>
                      <a:cubicBezTo>
                        <a:pt x="24" y="181"/>
                        <a:pt x="24" y="183"/>
                        <a:pt x="23" y="186"/>
                      </a:cubicBezTo>
                      <a:cubicBezTo>
                        <a:pt x="22" y="190"/>
                        <a:pt x="19" y="194"/>
                        <a:pt x="17" y="197"/>
                      </a:cubicBezTo>
                      <a:cubicBezTo>
                        <a:pt x="15" y="200"/>
                        <a:pt x="13" y="202"/>
                        <a:pt x="11" y="204"/>
                      </a:cubicBezTo>
                      <a:cubicBezTo>
                        <a:pt x="7" y="208"/>
                        <a:pt x="5" y="210"/>
                        <a:pt x="4" y="212"/>
                      </a:cubicBezTo>
                      <a:cubicBezTo>
                        <a:pt x="2" y="214"/>
                        <a:pt x="2" y="215"/>
                        <a:pt x="2" y="215"/>
                      </a:cubicBezTo>
                      <a:cubicBezTo>
                        <a:pt x="5" y="217"/>
                        <a:pt x="5" y="217"/>
                        <a:pt x="5" y="217"/>
                      </a:cubicBezTo>
                      <a:cubicBezTo>
                        <a:pt x="5" y="217"/>
                        <a:pt x="5" y="216"/>
                        <a:pt x="7" y="214"/>
                      </a:cubicBezTo>
                      <a:cubicBezTo>
                        <a:pt x="8" y="213"/>
                        <a:pt x="10" y="210"/>
                        <a:pt x="13" y="206"/>
                      </a:cubicBezTo>
                      <a:cubicBezTo>
                        <a:pt x="15" y="204"/>
                        <a:pt x="17" y="202"/>
                        <a:pt x="20" y="199"/>
                      </a:cubicBezTo>
                      <a:cubicBezTo>
                        <a:pt x="22" y="196"/>
                        <a:pt x="25" y="192"/>
                        <a:pt x="27" y="187"/>
                      </a:cubicBezTo>
                      <a:cubicBezTo>
                        <a:pt x="28" y="184"/>
                        <a:pt x="28" y="182"/>
                        <a:pt x="28" y="179"/>
                      </a:cubicBezTo>
                      <a:cubicBezTo>
                        <a:pt x="29" y="177"/>
                        <a:pt x="29" y="174"/>
                        <a:pt x="29" y="171"/>
                      </a:cubicBezTo>
                      <a:cubicBezTo>
                        <a:pt x="29" y="166"/>
                        <a:pt x="28" y="160"/>
                        <a:pt x="25" y="154"/>
                      </a:cubicBezTo>
                      <a:cubicBezTo>
                        <a:pt x="22" y="148"/>
                        <a:pt x="18" y="144"/>
                        <a:pt x="15" y="140"/>
                      </a:cubicBezTo>
                      <a:cubicBezTo>
                        <a:pt x="11" y="136"/>
                        <a:pt x="8" y="133"/>
                        <a:pt x="6" y="130"/>
                      </a:cubicBezTo>
                      <a:cubicBezTo>
                        <a:pt x="4" y="127"/>
                        <a:pt x="3" y="124"/>
                        <a:pt x="3" y="120"/>
                      </a:cubicBezTo>
                      <a:cubicBezTo>
                        <a:pt x="3" y="115"/>
                        <a:pt x="4" y="112"/>
                        <a:pt x="6" y="109"/>
                      </a:cubicBezTo>
                      <a:cubicBezTo>
                        <a:pt x="8" y="105"/>
                        <a:pt x="11" y="102"/>
                        <a:pt x="16" y="97"/>
                      </a:cubicBezTo>
                      <a:cubicBezTo>
                        <a:pt x="20" y="93"/>
                        <a:pt x="25" y="86"/>
                        <a:pt x="27" y="78"/>
                      </a:cubicBezTo>
                      <a:cubicBezTo>
                        <a:pt x="28" y="76"/>
                        <a:pt x="28" y="74"/>
                        <a:pt x="29" y="7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29" y="61"/>
                        <a:pt x="28" y="57"/>
                        <a:pt x="27" y="54"/>
                      </a:cubicBezTo>
                      <a:cubicBezTo>
                        <a:pt x="25" y="46"/>
                        <a:pt x="21" y="40"/>
                        <a:pt x="18" y="35"/>
                      </a:cubicBezTo>
                      <a:cubicBezTo>
                        <a:pt x="14" y="29"/>
                        <a:pt x="11" y="24"/>
                        <a:pt x="8" y="19"/>
                      </a:cubicBezTo>
                      <a:cubicBezTo>
                        <a:pt x="6" y="17"/>
                        <a:pt x="5" y="15"/>
                        <a:pt x="4" y="13"/>
                      </a:cubicBezTo>
                      <a:cubicBezTo>
                        <a:pt x="4" y="12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3" y="7"/>
                        <a:pt x="15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3" y="5"/>
                        <a:pt x="24" y="5"/>
                        <a:pt x="26" y="5"/>
                      </a:cubicBezTo>
                      <a:cubicBezTo>
                        <a:pt x="35" y="3"/>
                        <a:pt x="44" y="5"/>
                        <a:pt x="53" y="9"/>
                      </a:cubicBezTo>
                      <a:cubicBezTo>
                        <a:pt x="57" y="11"/>
                        <a:pt x="62" y="14"/>
                        <a:pt x="66" y="16"/>
                      </a:cubicBezTo>
                      <a:cubicBezTo>
                        <a:pt x="67" y="15"/>
                        <a:pt x="68" y="14"/>
                        <a:pt x="68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7" name="Freeform 57"/>
                <p:cNvSpPr/>
                <p:nvPr/>
              </p:nvSpPr>
              <p:spPr bwMode="auto">
                <a:xfrm>
                  <a:off x="5651" y="6557"/>
                  <a:ext cx="161" cy="844"/>
                </a:xfrm>
                <a:custGeom>
                  <a:avLst/>
                  <a:gdLst>
                    <a:gd name="T0" fmla="*/ 26 w 30"/>
                    <a:gd name="T1" fmla="*/ 0 h 159"/>
                    <a:gd name="T2" fmla="*/ 27 w 30"/>
                    <a:gd name="T3" fmla="*/ 2 h 159"/>
                    <a:gd name="T4" fmla="*/ 29 w 30"/>
                    <a:gd name="T5" fmla="*/ 7 h 159"/>
                    <a:gd name="T6" fmla="*/ 30 w 30"/>
                    <a:gd name="T7" fmla="*/ 15 h 159"/>
                    <a:gd name="T8" fmla="*/ 27 w 30"/>
                    <a:gd name="T9" fmla="*/ 26 h 159"/>
                    <a:gd name="T10" fmla="*/ 20 w 30"/>
                    <a:gd name="T11" fmla="*/ 36 h 159"/>
                    <a:gd name="T12" fmla="*/ 10 w 30"/>
                    <a:gd name="T13" fmla="*/ 48 h 159"/>
                    <a:gd name="T14" fmla="*/ 4 w 30"/>
                    <a:gd name="T15" fmla="*/ 66 h 159"/>
                    <a:gd name="T16" fmla="*/ 8 w 30"/>
                    <a:gd name="T17" fmla="*/ 84 h 159"/>
                    <a:gd name="T18" fmla="*/ 19 w 30"/>
                    <a:gd name="T19" fmla="*/ 97 h 159"/>
                    <a:gd name="T20" fmla="*/ 28 w 30"/>
                    <a:gd name="T21" fmla="*/ 110 h 159"/>
                    <a:gd name="T22" fmla="*/ 30 w 30"/>
                    <a:gd name="T23" fmla="*/ 125 h 159"/>
                    <a:gd name="T24" fmla="*/ 25 w 30"/>
                    <a:gd name="T25" fmla="*/ 137 h 159"/>
                    <a:gd name="T26" fmla="*/ 18 w 30"/>
                    <a:gd name="T27" fmla="*/ 145 h 159"/>
                    <a:gd name="T28" fmla="*/ 12 w 30"/>
                    <a:gd name="T29" fmla="*/ 152 h 159"/>
                    <a:gd name="T30" fmla="*/ 8 w 30"/>
                    <a:gd name="T31" fmla="*/ 157 h 159"/>
                    <a:gd name="T32" fmla="*/ 7 w 30"/>
                    <a:gd name="T33" fmla="*/ 159 h 159"/>
                    <a:gd name="T34" fmla="*/ 4 w 30"/>
                    <a:gd name="T35" fmla="*/ 158 h 159"/>
                    <a:gd name="T36" fmla="*/ 5 w 30"/>
                    <a:gd name="T37" fmla="*/ 156 h 159"/>
                    <a:gd name="T38" fmla="*/ 9 w 30"/>
                    <a:gd name="T39" fmla="*/ 150 h 159"/>
                    <a:gd name="T40" fmla="*/ 22 w 30"/>
                    <a:gd name="T41" fmla="*/ 135 h 159"/>
                    <a:gd name="T42" fmla="*/ 26 w 30"/>
                    <a:gd name="T43" fmla="*/ 124 h 159"/>
                    <a:gd name="T44" fmla="*/ 25 w 30"/>
                    <a:gd name="T45" fmla="*/ 112 h 159"/>
                    <a:gd name="T46" fmla="*/ 17 w 30"/>
                    <a:gd name="T47" fmla="*/ 100 h 159"/>
                    <a:gd name="T48" fmla="*/ 5 w 30"/>
                    <a:gd name="T49" fmla="*/ 85 h 159"/>
                    <a:gd name="T50" fmla="*/ 1 w 30"/>
                    <a:gd name="T51" fmla="*/ 65 h 159"/>
                    <a:gd name="T52" fmla="*/ 6 w 30"/>
                    <a:gd name="T53" fmla="*/ 47 h 159"/>
                    <a:gd name="T54" fmla="*/ 17 w 30"/>
                    <a:gd name="T55" fmla="*/ 34 h 159"/>
                    <a:gd name="T56" fmla="*/ 24 w 30"/>
                    <a:gd name="T57" fmla="*/ 24 h 159"/>
                    <a:gd name="T58" fmla="*/ 26 w 30"/>
                    <a:gd name="T59" fmla="*/ 15 h 159"/>
                    <a:gd name="T60" fmla="*/ 25 w 30"/>
                    <a:gd name="T61" fmla="*/ 8 h 159"/>
                    <a:gd name="T62" fmla="*/ 24 w 30"/>
                    <a:gd name="T63" fmla="*/ 3 h 159"/>
                    <a:gd name="T64" fmla="*/ 23 w 30"/>
                    <a:gd name="T65" fmla="*/ 1 h 159"/>
                    <a:gd name="T66" fmla="*/ 26 w 30"/>
                    <a:gd name="T67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159">
                      <a:moveTo>
                        <a:pt x="26" y="0"/>
                      </a:moveTo>
                      <a:cubicBezTo>
                        <a:pt x="26" y="0"/>
                        <a:pt x="27" y="0"/>
                        <a:pt x="27" y="2"/>
                      </a:cubicBezTo>
                      <a:cubicBezTo>
                        <a:pt x="28" y="3"/>
                        <a:pt x="28" y="4"/>
                        <a:pt x="29" y="7"/>
                      </a:cubicBezTo>
                      <a:cubicBezTo>
                        <a:pt x="29" y="9"/>
                        <a:pt x="30" y="12"/>
                        <a:pt x="30" y="15"/>
                      </a:cubicBezTo>
                      <a:cubicBezTo>
                        <a:pt x="30" y="18"/>
                        <a:pt x="29" y="22"/>
                        <a:pt x="27" y="26"/>
                      </a:cubicBezTo>
                      <a:cubicBezTo>
                        <a:pt x="26" y="29"/>
                        <a:pt x="23" y="33"/>
                        <a:pt x="20" y="36"/>
                      </a:cubicBezTo>
                      <a:cubicBezTo>
                        <a:pt x="17" y="40"/>
                        <a:pt x="13" y="44"/>
                        <a:pt x="10" y="48"/>
                      </a:cubicBezTo>
                      <a:cubicBezTo>
                        <a:pt x="6" y="53"/>
                        <a:pt x="4" y="59"/>
                        <a:pt x="4" y="66"/>
                      </a:cubicBezTo>
                      <a:cubicBezTo>
                        <a:pt x="4" y="72"/>
                        <a:pt x="5" y="78"/>
                        <a:pt x="8" y="84"/>
                      </a:cubicBezTo>
                      <a:cubicBezTo>
                        <a:pt x="11" y="89"/>
                        <a:pt x="16" y="93"/>
                        <a:pt x="19" y="97"/>
                      </a:cubicBezTo>
                      <a:cubicBezTo>
                        <a:pt x="23" y="102"/>
                        <a:pt x="26" y="106"/>
                        <a:pt x="28" y="110"/>
                      </a:cubicBezTo>
                      <a:cubicBezTo>
                        <a:pt x="30" y="115"/>
                        <a:pt x="30" y="120"/>
                        <a:pt x="30" y="125"/>
                      </a:cubicBezTo>
                      <a:cubicBezTo>
                        <a:pt x="29" y="129"/>
                        <a:pt x="27" y="133"/>
                        <a:pt x="25" y="137"/>
                      </a:cubicBezTo>
                      <a:cubicBezTo>
                        <a:pt x="23" y="140"/>
                        <a:pt x="20" y="143"/>
                        <a:pt x="18" y="145"/>
                      </a:cubicBezTo>
                      <a:cubicBezTo>
                        <a:pt x="16" y="148"/>
                        <a:pt x="13" y="150"/>
                        <a:pt x="12" y="152"/>
                      </a:cubicBezTo>
                      <a:cubicBezTo>
                        <a:pt x="10" y="154"/>
                        <a:pt x="9" y="156"/>
                        <a:pt x="8" y="157"/>
                      </a:cubicBezTo>
                      <a:cubicBezTo>
                        <a:pt x="8" y="159"/>
                        <a:pt x="7" y="159"/>
                        <a:pt x="7" y="159"/>
                      </a:cubicBezTo>
                      <a:cubicBezTo>
                        <a:pt x="4" y="158"/>
                        <a:pt x="4" y="158"/>
                        <a:pt x="4" y="158"/>
                      </a:cubicBezTo>
                      <a:cubicBezTo>
                        <a:pt x="4" y="158"/>
                        <a:pt x="4" y="157"/>
                        <a:pt x="5" y="156"/>
                      </a:cubicBezTo>
                      <a:cubicBezTo>
                        <a:pt x="6" y="154"/>
                        <a:pt x="7" y="152"/>
                        <a:pt x="9" y="150"/>
                      </a:cubicBezTo>
                      <a:cubicBezTo>
                        <a:pt x="12" y="145"/>
                        <a:pt x="18" y="140"/>
                        <a:pt x="22" y="135"/>
                      </a:cubicBezTo>
                      <a:cubicBezTo>
                        <a:pt x="24" y="132"/>
                        <a:pt x="25" y="128"/>
                        <a:pt x="26" y="124"/>
                      </a:cubicBezTo>
                      <a:cubicBezTo>
                        <a:pt x="26" y="120"/>
                        <a:pt x="26" y="116"/>
                        <a:pt x="25" y="112"/>
                      </a:cubicBezTo>
                      <a:cubicBezTo>
                        <a:pt x="23" y="108"/>
                        <a:pt x="21" y="104"/>
                        <a:pt x="17" y="100"/>
                      </a:cubicBezTo>
                      <a:cubicBezTo>
                        <a:pt x="13" y="96"/>
                        <a:pt x="8" y="92"/>
                        <a:pt x="5" y="85"/>
                      </a:cubicBezTo>
                      <a:cubicBezTo>
                        <a:pt x="2" y="79"/>
                        <a:pt x="0" y="72"/>
                        <a:pt x="1" y="65"/>
                      </a:cubicBezTo>
                      <a:cubicBezTo>
                        <a:pt x="1" y="59"/>
                        <a:pt x="3" y="52"/>
                        <a:pt x="6" y="47"/>
                      </a:cubicBezTo>
                      <a:cubicBezTo>
                        <a:pt x="10" y="41"/>
                        <a:pt x="14" y="37"/>
                        <a:pt x="17" y="34"/>
                      </a:cubicBezTo>
                      <a:cubicBezTo>
                        <a:pt x="21" y="30"/>
                        <a:pt x="23" y="27"/>
                        <a:pt x="24" y="24"/>
                      </a:cubicBezTo>
                      <a:cubicBezTo>
                        <a:pt x="25" y="21"/>
                        <a:pt x="26" y="18"/>
                        <a:pt x="26" y="15"/>
                      </a:cubicBezTo>
                      <a:cubicBezTo>
                        <a:pt x="26" y="12"/>
                        <a:pt x="26" y="10"/>
                        <a:pt x="25" y="8"/>
                      </a:cubicBezTo>
                      <a:cubicBezTo>
                        <a:pt x="25" y="6"/>
                        <a:pt x="24" y="4"/>
                        <a:pt x="24" y="3"/>
                      </a:cubicBezTo>
                      <a:cubicBezTo>
                        <a:pt x="23" y="2"/>
                        <a:pt x="23" y="1"/>
                        <a:pt x="23" y="1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8" name="Freeform 58"/>
                <p:cNvSpPr>
                  <a:spLocks noEditPoints="1"/>
                </p:cNvSpPr>
                <p:nvPr/>
              </p:nvSpPr>
              <p:spPr bwMode="auto">
                <a:xfrm>
                  <a:off x="5736" y="6500"/>
                  <a:ext cx="75" cy="73"/>
                </a:xfrm>
                <a:custGeom>
                  <a:avLst/>
                  <a:gdLst>
                    <a:gd name="T0" fmla="*/ 4 w 14"/>
                    <a:gd name="T1" fmla="*/ 2 h 14"/>
                    <a:gd name="T2" fmla="*/ 1 w 14"/>
                    <a:gd name="T3" fmla="*/ 10 h 14"/>
                    <a:gd name="T4" fmla="*/ 10 w 14"/>
                    <a:gd name="T5" fmla="*/ 13 h 14"/>
                    <a:gd name="T6" fmla="*/ 13 w 14"/>
                    <a:gd name="T7" fmla="*/ 4 h 14"/>
                    <a:gd name="T8" fmla="*/ 4 w 14"/>
                    <a:gd name="T9" fmla="*/ 2 h 14"/>
                    <a:gd name="T10" fmla="*/ 6 w 14"/>
                    <a:gd name="T11" fmla="*/ 5 h 14"/>
                    <a:gd name="T12" fmla="*/ 9 w 14"/>
                    <a:gd name="T13" fmla="*/ 6 h 14"/>
                    <a:gd name="T14" fmla="*/ 8 w 14"/>
                    <a:gd name="T15" fmla="*/ 10 h 14"/>
                    <a:gd name="T16" fmla="*/ 4 w 14"/>
                    <a:gd name="T17" fmla="*/ 9 h 14"/>
                    <a:gd name="T18" fmla="*/ 6 w 14"/>
                    <a:gd name="T19" fmla="*/ 5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4">
                      <a:moveTo>
                        <a:pt x="4" y="2"/>
                      </a:moveTo>
                      <a:cubicBezTo>
                        <a:pt x="1" y="4"/>
                        <a:pt x="0" y="8"/>
                        <a:pt x="1" y="10"/>
                      </a:cubicBezTo>
                      <a:cubicBezTo>
                        <a:pt x="3" y="13"/>
                        <a:pt x="6" y="14"/>
                        <a:pt x="10" y="13"/>
                      </a:cubicBezTo>
                      <a:cubicBezTo>
                        <a:pt x="13" y="12"/>
                        <a:pt x="14" y="8"/>
                        <a:pt x="13" y="4"/>
                      </a:cubicBezTo>
                      <a:cubicBezTo>
                        <a:pt x="11" y="1"/>
                        <a:pt x="7" y="0"/>
                        <a:pt x="4" y="2"/>
                      </a:cubicBezTo>
                      <a:close/>
                      <a:moveTo>
                        <a:pt x="6" y="5"/>
                      </a:moveTo>
                      <a:cubicBezTo>
                        <a:pt x="7" y="4"/>
                        <a:pt x="9" y="5"/>
                        <a:pt x="9" y="6"/>
                      </a:cubicBezTo>
                      <a:cubicBezTo>
                        <a:pt x="10" y="7"/>
                        <a:pt x="10" y="9"/>
                        <a:pt x="8" y="10"/>
                      </a:cubicBezTo>
                      <a:cubicBezTo>
                        <a:pt x="7" y="10"/>
                        <a:pt x="5" y="10"/>
                        <a:pt x="4" y="9"/>
                      </a:cubicBezTo>
                      <a:cubicBezTo>
                        <a:pt x="4" y="7"/>
                        <a:pt x="4" y="6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9" name="Freeform 59"/>
                <p:cNvSpPr/>
                <p:nvPr/>
              </p:nvSpPr>
              <p:spPr bwMode="auto">
                <a:xfrm>
                  <a:off x="5651" y="6212"/>
                  <a:ext cx="466" cy="277"/>
                </a:xfrm>
                <a:custGeom>
                  <a:avLst/>
                  <a:gdLst>
                    <a:gd name="T0" fmla="*/ 88 w 88"/>
                    <a:gd name="T1" fmla="*/ 14 h 52"/>
                    <a:gd name="T2" fmla="*/ 69 w 88"/>
                    <a:gd name="T3" fmla="*/ 5 h 52"/>
                    <a:gd name="T4" fmla="*/ 60 w 88"/>
                    <a:gd name="T5" fmla="*/ 2 h 52"/>
                    <a:gd name="T6" fmla="*/ 50 w 88"/>
                    <a:gd name="T7" fmla="*/ 1 h 52"/>
                    <a:gd name="T8" fmla="*/ 31 w 88"/>
                    <a:gd name="T9" fmla="*/ 2 h 52"/>
                    <a:gd name="T10" fmla="*/ 23 w 88"/>
                    <a:gd name="T11" fmla="*/ 4 h 52"/>
                    <a:gd name="T12" fmla="*/ 15 w 88"/>
                    <a:gd name="T13" fmla="*/ 7 h 52"/>
                    <a:gd name="T14" fmla="*/ 6 w 88"/>
                    <a:gd name="T15" fmla="*/ 11 h 52"/>
                    <a:gd name="T16" fmla="*/ 1 w 88"/>
                    <a:gd name="T17" fmla="*/ 21 h 52"/>
                    <a:gd name="T18" fmla="*/ 2 w 88"/>
                    <a:gd name="T19" fmla="*/ 30 h 52"/>
                    <a:gd name="T20" fmla="*/ 5 w 88"/>
                    <a:gd name="T21" fmla="*/ 36 h 52"/>
                    <a:gd name="T22" fmla="*/ 10 w 88"/>
                    <a:gd name="T23" fmla="*/ 45 h 52"/>
                    <a:gd name="T24" fmla="*/ 14 w 88"/>
                    <a:gd name="T25" fmla="*/ 52 h 52"/>
                    <a:gd name="T26" fmla="*/ 18 w 88"/>
                    <a:gd name="T27" fmla="*/ 50 h 52"/>
                    <a:gd name="T28" fmla="*/ 13 w 88"/>
                    <a:gd name="T29" fmla="*/ 43 h 52"/>
                    <a:gd name="T30" fmla="*/ 8 w 88"/>
                    <a:gd name="T31" fmla="*/ 35 h 52"/>
                    <a:gd name="T32" fmla="*/ 5 w 88"/>
                    <a:gd name="T33" fmla="*/ 29 h 52"/>
                    <a:gd name="T34" fmla="*/ 5 w 88"/>
                    <a:gd name="T35" fmla="*/ 21 h 52"/>
                    <a:gd name="T36" fmla="*/ 9 w 88"/>
                    <a:gd name="T37" fmla="*/ 14 h 52"/>
                    <a:gd name="T38" fmla="*/ 16 w 88"/>
                    <a:gd name="T39" fmla="*/ 10 h 52"/>
                    <a:gd name="T40" fmla="*/ 24 w 88"/>
                    <a:gd name="T41" fmla="*/ 7 h 52"/>
                    <a:gd name="T42" fmla="*/ 32 w 88"/>
                    <a:gd name="T43" fmla="*/ 5 h 52"/>
                    <a:gd name="T44" fmla="*/ 68 w 88"/>
                    <a:gd name="T45" fmla="*/ 8 h 52"/>
                    <a:gd name="T46" fmla="*/ 86 w 88"/>
                    <a:gd name="T47" fmla="*/ 17 h 52"/>
                    <a:gd name="T48" fmla="*/ 88 w 88"/>
                    <a:gd name="T49" fmla="*/ 1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8" h="52">
                      <a:moveTo>
                        <a:pt x="88" y="14"/>
                      </a:moveTo>
                      <a:cubicBezTo>
                        <a:pt x="82" y="11"/>
                        <a:pt x="76" y="8"/>
                        <a:pt x="69" y="5"/>
                      </a:cubicBezTo>
                      <a:cubicBezTo>
                        <a:pt x="66" y="4"/>
                        <a:pt x="63" y="3"/>
                        <a:pt x="60" y="2"/>
                      </a:cubicBezTo>
                      <a:cubicBezTo>
                        <a:pt x="57" y="2"/>
                        <a:pt x="53" y="1"/>
                        <a:pt x="50" y="1"/>
                      </a:cubicBezTo>
                      <a:cubicBezTo>
                        <a:pt x="44" y="0"/>
                        <a:pt x="37" y="1"/>
                        <a:pt x="31" y="2"/>
                      </a:cubicBezTo>
                      <a:cubicBezTo>
                        <a:pt x="28" y="3"/>
                        <a:pt x="25" y="3"/>
                        <a:pt x="23" y="4"/>
                      </a:cubicBezTo>
                      <a:cubicBezTo>
                        <a:pt x="20" y="5"/>
                        <a:pt x="17" y="6"/>
                        <a:pt x="15" y="7"/>
                      </a:cubicBezTo>
                      <a:cubicBezTo>
                        <a:pt x="13" y="8"/>
                        <a:pt x="10" y="9"/>
                        <a:pt x="6" y="11"/>
                      </a:cubicBezTo>
                      <a:cubicBezTo>
                        <a:pt x="3" y="14"/>
                        <a:pt x="1" y="17"/>
                        <a:pt x="1" y="21"/>
                      </a:cubicBezTo>
                      <a:cubicBezTo>
                        <a:pt x="0" y="24"/>
                        <a:pt x="1" y="28"/>
                        <a:pt x="2" y="30"/>
                      </a:cubicBezTo>
                      <a:cubicBezTo>
                        <a:pt x="3" y="32"/>
                        <a:pt x="4" y="34"/>
                        <a:pt x="5" y="36"/>
                      </a:cubicBezTo>
                      <a:cubicBezTo>
                        <a:pt x="7" y="40"/>
                        <a:pt x="9" y="43"/>
                        <a:pt x="10" y="45"/>
                      </a:cubicBezTo>
                      <a:cubicBezTo>
                        <a:pt x="13" y="49"/>
                        <a:pt x="14" y="52"/>
                        <a:pt x="14" y="52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8" y="50"/>
                        <a:pt x="16" y="47"/>
                        <a:pt x="13" y="43"/>
                      </a:cubicBezTo>
                      <a:cubicBezTo>
                        <a:pt x="12" y="41"/>
                        <a:pt x="10" y="38"/>
                        <a:pt x="8" y="35"/>
                      </a:cubicBezTo>
                      <a:cubicBezTo>
                        <a:pt x="7" y="33"/>
                        <a:pt x="6" y="31"/>
                        <a:pt x="5" y="29"/>
                      </a:cubicBezTo>
                      <a:cubicBezTo>
                        <a:pt x="5" y="27"/>
                        <a:pt x="4" y="24"/>
                        <a:pt x="5" y="21"/>
                      </a:cubicBezTo>
                      <a:cubicBezTo>
                        <a:pt x="5" y="19"/>
                        <a:pt x="6" y="16"/>
                        <a:pt x="9" y="14"/>
                      </a:cubicBezTo>
                      <a:cubicBezTo>
                        <a:pt x="11" y="12"/>
                        <a:pt x="14" y="11"/>
                        <a:pt x="16" y="10"/>
                      </a:cubicBezTo>
                      <a:cubicBezTo>
                        <a:pt x="19" y="9"/>
                        <a:pt x="21" y="8"/>
                        <a:pt x="24" y="7"/>
                      </a:cubicBezTo>
                      <a:cubicBezTo>
                        <a:pt x="26" y="7"/>
                        <a:pt x="29" y="6"/>
                        <a:pt x="32" y="5"/>
                      </a:cubicBezTo>
                      <a:cubicBezTo>
                        <a:pt x="43" y="3"/>
                        <a:pt x="56" y="4"/>
                        <a:pt x="68" y="8"/>
                      </a:cubicBezTo>
                      <a:cubicBezTo>
                        <a:pt x="74" y="11"/>
                        <a:pt x="80" y="14"/>
                        <a:pt x="86" y="17"/>
                      </a:cubicBezTo>
                      <a:cubicBezTo>
                        <a:pt x="87" y="16"/>
                        <a:pt x="87" y="15"/>
                        <a:pt x="8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0" name="Freeform 60"/>
                <p:cNvSpPr/>
                <p:nvPr/>
              </p:nvSpPr>
              <p:spPr bwMode="auto">
                <a:xfrm>
                  <a:off x="6731" y="6313"/>
                  <a:ext cx="1779" cy="159"/>
                </a:xfrm>
                <a:custGeom>
                  <a:avLst/>
                  <a:gdLst>
                    <a:gd name="T0" fmla="*/ 332 w 336"/>
                    <a:gd name="T1" fmla="*/ 1 h 30"/>
                    <a:gd name="T2" fmla="*/ 327 w 336"/>
                    <a:gd name="T3" fmla="*/ 0 h 30"/>
                    <a:gd name="T4" fmla="*/ 320 w 336"/>
                    <a:gd name="T5" fmla="*/ 1 h 30"/>
                    <a:gd name="T6" fmla="*/ 278 w 336"/>
                    <a:gd name="T7" fmla="*/ 8 h 30"/>
                    <a:gd name="T8" fmla="*/ 250 w 336"/>
                    <a:gd name="T9" fmla="*/ 18 h 30"/>
                    <a:gd name="T10" fmla="*/ 216 w 336"/>
                    <a:gd name="T11" fmla="*/ 25 h 30"/>
                    <a:gd name="T12" fmla="*/ 179 w 336"/>
                    <a:gd name="T13" fmla="*/ 25 h 30"/>
                    <a:gd name="T14" fmla="*/ 142 w 336"/>
                    <a:gd name="T15" fmla="*/ 16 h 30"/>
                    <a:gd name="T16" fmla="*/ 108 w 336"/>
                    <a:gd name="T17" fmla="*/ 4 h 30"/>
                    <a:gd name="T18" fmla="*/ 74 w 336"/>
                    <a:gd name="T19" fmla="*/ 0 h 30"/>
                    <a:gd name="T20" fmla="*/ 42 w 336"/>
                    <a:gd name="T21" fmla="*/ 3 h 30"/>
                    <a:gd name="T22" fmla="*/ 15 w 336"/>
                    <a:gd name="T23" fmla="*/ 11 h 30"/>
                    <a:gd name="T24" fmla="*/ 0 w 336"/>
                    <a:gd name="T25" fmla="*/ 16 h 30"/>
                    <a:gd name="T26" fmla="*/ 1 w 336"/>
                    <a:gd name="T27" fmla="*/ 20 h 30"/>
                    <a:gd name="T28" fmla="*/ 16 w 336"/>
                    <a:gd name="T29" fmla="*/ 14 h 30"/>
                    <a:gd name="T30" fmla="*/ 43 w 336"/>
                    <a:gd name="T31" fmla="*/ 6 h 30"/>
                    <a:gd name="T32" fmla="*/ 74 w 336"/>
                    <a:gd name="T33" fmla="*/ 4 h 30"/>
                    <a:gd name="T34" fmla="*/ 107 w 336"/>
                    <a:gd name="T35" fmla="*/ 8 h 30"/>
                    <a:gd name="T36" fmla="*/ 141 w 336"/>
                    <a:gd name="T37" fmla="*/ 20 h 30"/>
                    <a:gd name="T38" fmla="*/ 159 w 336"/>
                    <a:gd name="T39" fmla="*/ 25 h 30"/>
                    <a:gd name="T40" fmla="*/ 179 w 336"/>
                    <a:gd name="T41" fmla="*/ 29 h 30"/>
                    <a:gd name="T42" fmla="*/ 216 w 336"/>
                    <a:gd name="T43" fmla="*/ 29 h 30"/>
                    <a:gd name="T44" fmla="*/ 251 w 336"/>
                    <a:gd name="T45" fmla="*/ 22 h 30"/>
                    <a:gd name="T46" fmla="*/ 279 w 336"/>
                    <a:gd name="T47" fmla="*/ 11 h 30"/>
                    <a:gd name="T48" fmla="*/ 320 w 336"/>
                    <a:gd name="T49" fmla="*/ 4 h 30"/>
                    <a:gd name="T50" fmla="*/ 327 w 336"/>
                    <a:gd name="T51" fmla="*/ 4 h 30"/>
                    <a:gd name="T52" fmla="*/ 332 w 336"/>
                    <a:gd name="T53" fmla="*/ 4 h 30"/>
                    <a:gd name="T54" fmla="*/ 336 w 336"/>
                    <a:gd name="T55" fmla="*/ 4 h 30"/>
                    <a:gd name="T56" fmla="*/ 336 w 336"/>
                    <a:gd name="T57" fmla="*/ 1 h 30"/>
                    <a:gd name="T58" fmla="*/ 332 w 336"/>
                    <a:gd name="T59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6" h="30">
                      <a:moveTo>
                        <a:pt x="332" y="1"/>
                      </a:moveTo>
                      <a:cubicBezTo>
                        <a:pt x="331" y="0"/>
                        <a:pt x="329" y="0"/>
                        <a:pt x="327" y="0"/>
                      </a:cubicBezTo>
                      <a:cubicBezTo>
                        <a:pt x="325" y="0"/>
                        <a:pt x="322" y="1"/>
                        <a:pt x="320" y="1"/>
                      </a:cubicBezTo>
                      <a:cubicBezTo>
                        <a:pt x="309" y="1"/>
                        <a:pt x="295" y="2"/>
                        <a:pt x="278" y="8"/>
                      </a:cubicBezTo>
                      <a:cubicBezTo>
                        <a:pt x="270" y="11"/>
                        <a:pt x="261" y="15"/>
                        <a:pt x="250" y="18"/>
                      </a:cubicBezTo>
                      <a:cubicBezTo>
                        <a:pt x="240" y="22"/>
                        <a:pt x="228" y="24"/>
                        <a:pt x="216" y="25"/>
                      </a:cubicBezTo>
                      <a:cubicBezTo>
                        <a:pt x="204" y="26"/>
                        <a:pt x="192" y="26"/>
                        <a:pt x="179" y="25"/>
                      </a:cubicBezTo>
                      <a:cubicBezTo>
                        <a:pt x="167" y="24"/>
                        <a:pt x="154" y="21"/>
                        <a:pt x="142" y="16"/>
                      </a:cubicBezTo>
                      <a:cubicBezTo>
                        <a:pt x="130" y="12"/>
                        <a:pt x="119" y="7"/>
                        <a:pt x="108" y="4"/>
                      </a:cubicBezTo>
                      <a:cubicBezTo>
                        <a:pt x="97" y="2"/>
                        <a:pt x="85" y="1"/>
                        <a:pt x="74" y="0"/>
                      </a:cubicBezTo>
                      <a:cubicBezTo>
                        <a:pt x="63" y="0"/>
                        <a:pt x="52" y="1"/>
                        <a:pt x="42" y="3"/>
                      </a:cubicBezTo>
                      <a:cubicBezTo>
                        <a:pt x="32" y="4"/>
                        <a:pt x="23" y="7"/>
                        <a:pt x="15" y="11"/>
                      </a:cubicBezTo>
                      <a:cubicBezTo>
                        <a:pt x="10" y="13"/>
                        <a:pt x="5" y="15"/>
                        <a:pt x="0" y="16"/>
                      </a:cubicBezTo>
                      <a:cubicBezTo>
                        <a:pt x="1" y="18"/>
                        <a:pt x="1" y="19"/>
                        <a:pt x="1" y="20"/>
                      </a:cubicBezTo>
                      <a:cubicBezTo>
                        <a:pt x="6" y="18"/>
                        <a:pt x="11" y="16"/>
                        <a:pt x="16" y="14"/>
                      </a:cubicBezTo>
                      <a:cubicBezTo>
                        <a:pt x="25" y="11"/>
                        <a:pt x="33" y="8"/>
                        <a:pt x="43" y="6"/>
                      </a:cubicBezTo>
                      <a:cubicBezTo>
                        <a:pt x="53" y="5"/>
                        <a:pt x="63" y="4"/>
                        <a:pt x="74" y="4"/>
                      </a:cubicBezTo>
                      <a:cubicBezTo>
                        <a:pt x="85" y="4"/>
                        <a:pt x="96" y="5"/>
                        <a:pt x="107" y="8"/>
                      </a:cubicBezTo>
                      <a:cubicBezTo>
                        <a:pt x="118" y="10"/>
                        <a:pt x="128" y="15"/>
                        <a:pt x="141" y="20"/>
                      </a:cubicBezTo>
                      <a:cubicBezTo>
                        <a:pt x="147" y="22"/>
                        <a:pt x="153" y="24"/>
                        <a:pt x="159" y="25"/>
                      </a:cubicBezTo>
                      <a:cubicBezTo>
                        <a:pt x="166" y="27"/>
                        <a:pt x="172" y="28"/>
                        <a:pt x="179" y="29"/>
                      </a:cubicBezTo>
                      <a:cubicBezTo>
                        <a:pt x="192" y="30"/>
                        <a:pt x="204" y="30"/>
                        <a:pt x="216" y="29"/>
                      </a:cubicBezTo>
                      <a:cubicBezTo>
                        <a:pt x="228" y="28"/>
                        <a:pt x="240" y="26"/>
                        <a:pt x="251" y="22"/>
                      </a:cubicBezTo>
                      <a:cubicBezTo>
                        <a:pt x="262" y="18"/>
                        <a:pt x="271" y="14"/>
                        <a:pt x="279" y="11"/>
                      </a:cubicBezTo>
                      <a:cubicBezTo>
                        <a:pt x="295" y="6"/>
                        <a:pt x="310" y="5"/>
                        <a:pt x="320" y="4"/>
                      </a:cubicBezTo>
                      <a:cubicBezTo>
                        <a:pt x="323" y="4"/>
                        <a:pt x="325" y="4"/>
                        <a:pt x="327" y="4"/>
                      </a:cubicBezTo>
                      <a:cubicBezTo>
                        <a:pt x="329" y="4"/>
                        <a:pt x="330" y="4"/>
                        <a:pt x="332" y="4"/>
                      </a:cubicBezTo>
                      <a:cubicBezTo>
                        <a:pt x="335" y="4"/>
                        <a:pt x="336" y="4"/>
                        <a:pt x="336" y="4"/>
                      </a:cubicBezTo>
                      <a:cubicBezTo>
                        <a:pt x="336" y="1"/>
                        <a:pt x="336" y="1"/>
                        <a:pt x="336" y="1"/>
                      </a:cubicBezTo>
                      <a:cubicBezTo>
                        <a:pt x="336" y="1"/>
                        <a:pt x="335" y="1"/>
                        <a:pt x="3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1" name="Freeform 61"/>
                <p:cNvSpPr/>
                <p:nvPr/>
              </p:nvSpPr>
              <p:spPr bwMode="auto">
                <a:xfrm>
                  <a:off x="6695" y="6244"/>
                  <a:ext cx="751" cy="113"/>
                </a:xfrm>
                <a:custGeom>
                  <a:avLst/>
                  <a:gdLst>
                    <a:gd name="T0" fmla="*/ 135 w 142"/>
                    <a:gd name="T1" fmla="*/ 10 h 21"/>
                    <a:gd name="T2" fmla="*/ 114 w 142"/>
                    <a:gd name="T3" fmla="*/ 4 h 21"/>
                    <a:gd name="T4" fmla="*/ 83 w 142"/>
                    <a:gd name="T5" fmla="*/ 0 h 21"/>
                    <a:gd name="T6" fmla="*/ 48 w 142"/>
                    <a:gd name="T7" fmla="*/ 3 h 21"/>
                    <a:gd name="T8" fmla="*/ 15 w 142"/>
                    <a:gd name="T9" fmla="*/ 13 h 21"/>
                    <a:gd name="T10" fmla="*/ 0 w 142"/>
                    <a:gd name="T11" fmla="*/ 18 h 21"/>
                    <a:gd name="T12" fmla="*/ 3 w 142"/>
                    <a:gd name="T13" fmla="*/ 21 h 21"/>
                    <a:gd name="T14" fmla="*/ 16 w 142"/>
                    <a:gd name="T15" fmla="*/ 16 h 21"/>
                    <a:gd name="T16" fmla="*/ 49 w 142"/>
                    <a:gd name="T17" fmla="*/ 6 h 21"/>
                    <a:gd name="T18" fmla="*/ 83 w 142"/>
                    <a:gd name="T19" fmla="*/ 4 h 21"/>
                    <a:gd name="T20" fmla="*/ 113 w 142"/>
                    <a:gd name="T21" fmla="*/ 7 h 21"/>
                    <a:gd name="T22" fmla="*/ 134 w 142"/>
                    <a:gd name="T23" fmla="*/ 13 h 21"/>
                    <a:gd name="T24" fmla="*/ 141 w 142"/>
                    <a:gd name="T25" fmla="*/ 16 h 21"/>
                    <a:gd name="T26" fmla="*/ 142 w 142"/>
                    <a:gd name="T27" fmla="*/ 13 h 21"/>
                    <a:gd name="T28" fmla="*/ 135 w 142"/>
                    <a:gd name="T29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2" h="21">
                      <a:moveTo>
                        <a:pt x="135" y="10"/>
                      </a:moveTo>
                      <a:cubicBezTo>
                        <a:pt x="130" y="8"/>
                        <a:pt x="123" y="5"/>
                        <a:pt x="114" y="4"/>
                      </a:cubicBezTo>
                      <a:cubicBezTo>
                        <a:pt x="105" y="2"/>
                        <a:pt x="94" y="1"/>
                        <a:pt x="83" y="0"/>
                      </a:cubicBezTo>
                      <a:cubicBezTo>
                        <a:pt x="72" y="0"/>
                        <a:pt x="60" y="1"/>
                        <a:pt x="48" y="3"/>
                      </a:cubicBezTo>
                      <a:cubicBezTo>
                        <a:pt x="36" y="4"/>
                        <a:pt x="25" y="8"/>
                        <a:pt x="15" y="13"/>
                      </a:cubicBezTo>
                      <a:cubicBezTo>
                        <a:pt x="9" y="15"/>
                        <a:pt x="5" y="16"/>
                        <a:pt x="0" y="18"/>
                      </a:cubicBezTo>
                      <a:cubicBezTo>
                        <a:pt x="1" y="19"/>
                        <a:pt x="2" y="20"/>
                        <a:pt x="3" y="21"/>
                      </a:cubicBezTo>
                      <a:cubicBezTo>
                        <a:pt x="7" y="19"/>
                        <a:pt x="11" y="18"/>
                        <a:pt x="16" y="16"/>
                      </a:cubicBezTo>
                      <a:cubicBezTo>
                        <a:pt x="26" y="12"/>
                        <a:pt x="37" y="8"/>
                        <a:pt x="49" y="6"/>
                      </a:cubicBezTo>
                      <a:cubicBezTo>
                        <a:pt x="61" y="4"/>
                        <a:pt x="72" y="4"/>
                        <a:pt x="83" y="4"/>
                      </a:cubicBezTo>
                      <a:cubicBezTo>
                        <a:pt x="94" y="4"/>
                        <a:pt x="105" y="5"/>
                        <a:pt x="113" y="7"/>
                      </a:cubicBezTo>
                      <a:cubicBezTo>
                        <a:pt x="122" y="9"/>
                        <a:pt x="129" y="11"/>
                        <a:pt x="134" y="13"/>
                      </a:cubicBezTo>
                      <a:cubicBezTo>
                        <a:pt x="138" y="15"/>
                        <a:pt x="141" y="16"/>
                        <a:pt x="141" y="16"/>
                      </a:cubicBezTo>
                      <a:cubicBezTo>
                        <a:pt x="142" y="13"/>
                        <a:pt x="142" y="13"/>
                        <a:pt x="142" y="13"/>
                      </a:cubicBezTo>
                      <a:cubicBezTo>
                        <a:pt x="142" y="13"/>
                        <a:pt x="140" y="12"/>
                        <a:pt x="13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2" name="Freeform 62"/>
                <p:cNvSpPr>
                  <a:spLocks noEditPoints="1"/>
                </p:cNvSpPr>
                <p:nvPr/>
              </p:nvSpPr>
              <p:spPr bwMode="auto">
                <a:xfrm>
                  <a:off x="7430" y="6292"/>
                  <a:ext cx="73" cy="81"/>
                </a:xfrm>
                <a:custGeom>
                  <a:avLst/>
                  <a:gdLst>
                    <a:gd name="T0" fmla="*/ 13 w 14"/>
                    <a:gd name="T1" fmla="*/ 10 h 15"/>
                    <a:gd name="T2" fmla="*/ 9 w 14"/>
                    <a:gd name="T3" fmla="*/ 1 h 15"/>
                    <a:gd name="T4" fmla="*/ 1 w 14"/>
                    <a:gd name="T5" fmla="*/ 5 h 15"/>
                    <a:gd name="T6" fmla="*/ 5 w 14"/>
                    <a:gd name="T7" fmla="*/ 13 h 15"/>
                    <a:gd name="T8" fmla="*/ 13 w 14"/>
                    <a:gd name="T9" fmla="*/ 10 h 15"/>
                    <a:gd name="T10" fmla="*/ 10 w 14"/>
                    <a:gd name="T11" fmla="*/ 9 h 15"/>
                    <a:gd name="T12" fmla="*/ 6 w 14"/>
                    <a:gd name="T13" fmla="*/ 10 h 15"/>
                    <a:gd name="T14" fmla="*/ 4 w 14"/>
                    <a:gd name="T15" fmla="*/ 6 h 15"/>
                    <a:gd name="T16" fmla="*/ 8 w 14"/>
                    <a:gd name="T17" fmla="*/ 5 h 15"/>
                    <a:gd name="T18" fmla="*/ 10 w 14"/>
                    <a:gd name="T19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3" y="10"/>
                      </a:moveTo>
                      <a:cubicBezTo>
                        <a:pt x="14" y="6"/>
                        <a:pt x="13" y="3"/>
                        <a:pt x="9" y="1"/>
                      </a:cubicBezTo>
                      <a:cubicBezTo>
                        <a:pt x="6" y="0"/>
                        <a:pt x="2" y="2"/>
                        <a:pt x="1" y="5"/>
                      </a:cubicBezTo>
                      <a:cubicBezTo>
                        <a:pt x="0" y="8"/>
                        <a:pt x="1" y="12"/>
                        <a:pt x="5" y="13"/>
                      </a:cubicBezTo>
                      <a:cubicBezTo>
                        <a:pt x="8" y="15"/>
                        <a:pt x="12" y="13"/>
                        <a:pt x="13" y="10"/>
                      </a:cubicBezTo>
                      <a:close/>
                      <a:moveTo>
                        <a:pt x="10" y="9"/>
                      </a:move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4" y="10"/>
                        <a:pt x="4" y="8"/>
                        <a:pt x="4" y="6"/>
                      </a:cubicBezTo>
                      <a:cubicBezTo>
                        <a:pt x="5" y="5"/>
                        <a:pt x="7" y="4"/>
                        <a:pt x="8" y="5"/>
                      </a:cubicBezTo>
                      <a:cubicBezTo>
                        <a:pt x="9" y="5"/>
                        <a:pt x="10" y="7"/>
                        <a:pt x="1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3" name="Freeform 63"/>
                <p:cNvSpPr/>
                <p:nvPr/>
              </p:nvSpPr>
              <p:spPr bwMode="auto">
                <a:xfrm>
                  <a:off x="7531" y="6244"/>
                  <a:ext cx="979" cy="161"/>
                </a:xfrm>
                <a:custGeom>
                  <a:avLst/>
                  <a:gdLst>
                    <a:gd name="T0" fmla="*/ 185 w 185"/>
                    <a:gd name="T1" fmla="*/ 4 h 30"/>
                    <a:gd name="T2" fmla="*/ 177 w 185"/>
                    <a:gd name="T3" fmla="*/ 4 h 30"/>
                    <a:gd name="T4" fmla="*/ 155 w 185"/>
                    <a:gd name="T5" fmla="*/ 5 h 30"/>
                    <a:gd name="T6" fmla="*/ 125 w 185"/>
                    <a:gd name="T7" fmla="*/ 12 h 30"/>
                    <a:gd name="T8" fmla="*/ 92 w 185"/>
                    <a:gd name="T9" fmla="*/ 24 h 30"/>
                    <a:gd name="T10" fmla="*/ 28 w 185"/>
                    <a:gd name="T11" fmla="*/ 28 h 30"/>
                    <a:gd name="T12" fmla="*/ 7 w 185"/>
                    <a:gd name="T13" fmla="*/ 25 h 30"/>
                    <a:gd name="T14" fmla="*/ 2 w 185"/>
                    <a:gd name="T15" fmla="*/ 23 h 30"/>
                    <a:gd name="T16" fmla="*/ 0 w 185"/>
                    <a:gd name="T17" fmla="*/ 22 h 30"/>
                    <a:gd name="T18" fmla="*/ 1 w 185"/>
                    <a:gd name="T19" fmla="*/ 19 h 30"/>
                    <a:gd name="T20" fmla="*/ 3 w 185"/>
                    <a:gd name="T21" fmla="*/ 20 h 30"/>
                    <a:gd name="T22" fmla="*/ 8 w 185"/>
                    <a:gd name="T23" fmla="*/ 21 h 30"/>
                    <a:gd name="T24" fmla="*/ 29 w 185"/>
                    <a:gd name="T25" fmla="*/ 25 h 30"/>
                    <a:gd name="T26" fmla="*/ 91 w 185"/>
                    <a:gd name="T27" fmla="*/ 20 h 30"/>
                    <a:gd name="T28" fmla="*/ 123 w 185"/>
                    <a:gd name="T29" fmla="*/ 8 h 30"/>
                    <a:gd name="T30" fmla="*/ 154 w 185"/>
                    <a:gd name="T31" fmla="*/ 1 h 30"/>
                    <a:gd name="T32" fmla="*/ 177 w 185"/>
                    <a:gd name="T33" fmla="*/ 0 h 30"/>
                    <a:gd name="T34" fmla="*/ 185 w 185"/>
                    <a:gd name="T35" fmla="*/ 1 h 30"/>
                    <a:gd name="T36" fmla="*/ 185 w 185"/>
                    <a:gd name="T37" fmla="*/ 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5" h="30">
                      <a:moveTo>
                        <a:pt x="185" y="4"/>
                      </a:moveTo>
                      <a:cubicBezTo>
                        <a:pt x="185" y="4"/>
                        <a:pt x="182" y="4"/>
                        <a:pt x="177" y="4"/>
                      </a:cubicBezTo>
                      <a:cubicBezTo>
                        <a:pt x="171" y="4"/>
                        <a:pt x="164" y="4"/>
                        <a:pt x="155" y="5"/>
                      </a:cubicBezTo>
                      <a:cubicBezTo>
                        <a:pt x="146" y="6"/>
                        <a:pt x="135" y="8"/>
                        <a:pt x="125" y="12"/>
                      </a:cubicBezTo>
                      <a:cubicBezTo>
                        <a:pt x="114" y="15"/>
                        <a:pt x="103" y="21"/>
                        <a:pt x="92" y="24"/>
                      </a:cubicBezTo>
                      <a:cubicBezTo>
                        <a:pt x="70" y="30"/>
                        <a:pt x="46" y="30"/>
                        <a:pt x="28" y="28"/>
                      </a:cubicBezTo>
                      <a:cubicBezTo>
                        <a:pt x="19" y="27"/>
                        <a:pt x="12" y="26"/>
                        <a:pt x="7" y="25"/>
                      </a:cubicBezTo>
                      <a:cubicBezTo>
                        <a:pt x="5" y="24"/>
                        <a:pt x="3" y="23"/>
                        <a:pt x="2" y="23"/>
                      </a:cubicBezTo>
                      <a:cubicBezTo>
                        <a:pt x="0" y="23"/>
                        <a:pt x="0" y="22"/>
                        <a:pt x="0" y="22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2" y="19"/>
                        <a:pt x="3" y="20"/>
                      </a:cubicBezTo>
                      <a:cubicBezTo>
                        <a:pt x="4" y="20"/>
                        <a:pt x="6" y="21"/>
                        <a:pt x="8" y="21"/>
                      </a:cubicBezTo>
                      <a:cubicBezTo>
                        <a:pt x="13" y="23"/>
                        <a:pt x="20" y="24"/>
                        <a:pt x="29" y="25"/>
                      </a:cubicBezTo>
                      <a:cubicBezTo>
                        <a:pt x="46" y="26"/>
                        <a:pt x="69" y="27"/>
                        <a:pt x="91" y="20"/>
                      </a:cubicBezTo>
                      <a:cubicBezTo>
                        <a:pt x="102" y="17"/>
                        <a:pt x="112" y="12"/>
                        <a:pt x="123" y="8"/>
                      </a:cubicBezTo>
                      <a:cubicBezTo>
                        <a:pt x="134" y="5"/>
                        <a:pt x="145" y="2"/>
                        <a:pt x="154" y="1"/>
                      </a:cubicBezTo>
                      <a:cubicBezTo>
                        <a:pt x="164" y="0"/>
                        <a:pt x="171" y="0"/>
                        <a:pt x="177" y="0"/>
                      </a:cubicBezTo>
                      <a:cubicBezTo>
                        <a:pt x="182" y="0"/>
                        <a:pt x="185" y="1"/>
                        <a:pt x="185" y="1"/>
                      </a:cubicBezTo>
                      <a:lnTo>
                        <a:pt x="18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4" name="Freeform 64"/>
                <p:cNvSpPr/>
                <p:nvPr/>
              </p:nvSpPr>
              <p:spPr bwMode="auto">
                <a:xfrm>
                  <a:off x="8510" y="6313"/>
                  <a:ext cx="2033" cy="159"/>
                </a:xfrm>
                <a:custGeom>
                  <a:avLst/>
                  <a:gdLst>
                    <a:gd name="T0" fmla="*/ 384 w 384"/>
                    <a:gd name="T1" fmla="*/ 29 h 30"/>
                    <a:gd name="T2" fmla="*/ 380 w 384"/>
                    <a:gd name="T3" fmla="*/ 29 h 30"/>
                    <a:gd name="T4" fmla="*/ 374 w 384"/>
                    <a:gd name="T5" fmla="*/ 30 h 30"/>
                    <a:gd name="T6" fmla="*/ 367 w 384"/>
                    <a:gd name="T7" fmla="*/ 29 h 30"/>
                    <a:gd name="T8" fmla="*/ 357 w 384"/>
                    <a:gd name="T9" fmla="*/ 29 h 30"/>
                    <a:gd name="T10" fmla="*/ 352 w 384"/>
                    <a:gd name="T11" fmla="*/ 28 h 30"/>
                    <a:gd name="T12" fmla="*/ 346 w 384"/>
                    <a:gd name="T13" fmla="*/ 28 h 30"/>
                    <a:gd name="T14" fmla="*/ 320 w 384"/>
                    <a:gd name="T15" fmla="*/ 21 h 30"/>
                    <a:gd name="T16" fmla="*/ 292 w 384"/>
                    <a:gd name="T17" fmla="*/ 11 h 30"/>
                    <a:gd name="T18" fmla="*/ 262 w 384"/>
                    <a:gd name="T19" fmla="*/ 5 h 30"/>
                    <a:gd name="T20" fmla="*/ 228 w 384"/>
                    <a:gd name="T21" fmla="*/ 5 h 30"/>
                    <a:gd name="T22" fmla="*/ 195 w 384"/>
                    <a:gd name="T23" fmla="*/ 13 h 30"/>
                    <a:gd name="T24" fmla="*/ 159 w 384"/>
                    <a:gd name="T25" fmla="*/ 25 h 30"/>
                    <a:gd name="T26" fmla="*/ 122 w 384"/>
                    <a:gd name="T27" fmla="*/ 30 h 30"/>
                    <a:gd name="T28" fmla="*/ 87 w 384"/>
                    <a:gd name="T29" fmla="*/ 27 h 30"/>
                    <a:gd name="T30" fmla="*/ 56 w 384"/>
                    <a:gd name="T31" fmla="*/ 18 h 30"/>
                    <a:gd name="T32" fmla="*/ 33 w 384"/>
                    <a:gd name="T33" fmla="*/ 10 h 30"/>
                    <a:gd name="T34" fmla="*/ 16 w 384"/>
                    <a:gd name="T35" fmla="*/ 6 h 30"/>
                    <a:gd name="T36" fmla="*/ 4 w 384"/>
                    <a:gd name="T37" fmla="*/ 5 h 30"/>
                    <a:gd name="T38" fmla="*/ 0 w 384"/>
                    <a:gd name="T39" fmla="*/ 4 h 30"/>
                    <a:gd name="T40" fmla="*/ 0 w 384"/>
                    <a:gd name="T41" fmla="*/ 1 h 30"/>
                    <a:gd name="T42" fmla="*/ 4 w 384"/>
                    <a:gd name="T43" fmla="*/ 1 h 30"/>
                    <a:gd name="T44" fmla="*/ 16 w 384"/>
                    <a:gd name="T45" fmla="*/ 2 h 30"/>
                    <a:gd name="T46" fmla="*/ 34 w 384"/>
                    <a:gd name="T47" fmla="*/ 6 h 30"/>
                    <a:gd name="T48" fmla="*/ 57 w 384"/>
                    <a:gd name="T49" fmla="*/ 15 h 30"/>
                    <a:gd name="T50" fmla="*/ 87 w 384"/>
                    <a:gd name="T51" fmla="*/ 23 h 30"/>
                    <a:gd name="T52" fmla="*/ 122 w 384"/>
                    <a:gd name="T53" fmla="*/ 26 h 30"/>
                    <a:gd name="T54" fmla="*/ 159 w 384"/>
                    <a:gd name="T55" fmla="*/ 22 h 30"/>
                    <a:gd name="T56" fmla="*/ 194 w 384"/>
                    <a:gd name="T57" fmla="*/ 9 h 30"/>
                    <a:gd name="T58" fmla="*/ 228 w 384"/>
                    <a:gd name="T59" fmla="*/ 1 h 30"/>
                    <a:gd name="T60" fmla="*/ 262 w 384"/>
                    <a:gd name="T61" fmla="*/ 1 h 30"/>
                    <a:gd name="T62" fmla="*/ 293 w 384"/>
                    <a:gd name="T63" fmla="*/ 7 h 30"/>
                    <a:gd name="T64" fmla="*/ 321 w 384"/>
                    <a:gd name="T65" fmla="*/ 18 h 30"/>
                    <a:gd name="T66" fmla="*/ 367 w 384"/>
                    <a:gd name="T67" fmla="*/ 26 h 30"/>
                    <a:gd name="T68" fmla="*/ 374 w 384"/>
                    <a:gd name="T69" fmla="*/ 26 h 30"/>
                    <a:gd name="T70" fmla="*/ 380 w 384"/>
                    <a:gd name="T71" fmla="*/ 26 h 30"/>
                    <a:gd name="T72" fmla="*/ 384 w 384"/>
                    <a:gd name="T73" fmla="*/ 26 h 30"/>
                    <a:gd name="T74" fmla="*/ 384 w 384"/>
                    <a:gd name="T75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" h="30">
                      <a:moveTo>
                        <a:pt x="384" y="29"/>
                      </a:moveTo>
                      <a:cubicBezTo>
                        <a:pt x="384" y="29"/>
                        <a:pt x="383" y="29"/>
                        <a:pt x="380" y="29"/>
                      </a:cubicBezTo>
                      <a:cubicBezTo>
                        <a:pt x="378" y="30"/>
                        <a:pt x="376" y="30"/>
                        <a:pt x="374" y="30"/>
                      </a:cubicBezTo>
                      <a:cubicBezTo>
                        <a:pt x="372" y="30"/>
                        <a:pt x="369" y="29"/>
                        <a:pt x="367" y="29"/>
                      </a:cubicBezTo>
                      <a:cubicBezTo>
                        <a:pt x="364" y="29"/>
                        <a:pt x="361" y="29"/>
                        <a:pt x="357" y="29"/>
                      </a:cubicBezTo>
                      <a:cubicBezTo>
                        <a:pt x="355" y="29"/>
                        <a:pt x="354" y="29"/>
                        <a:pt x="352" y="28"/>
                      </a:cubicBezTo>
                      <a:cubicBezTo>
                        <a:pt x="350" y="28"/>
                        <a:pt x="348" y="28"/>
                        <a:pt x="346" y="28"/>
                      </a:cubicBezTo>
                      <a:cubicBezTo>
                        <a:pt x="338" y="26"/>
                        <a:pt x="329" y="24"/>
                        <a:pt x="320" y="21"/>
                      </a:cubicBezTo>
                      <a:cubicBezTo>
                        <a:pt x="310" y="18"/>
                        <a:pt x="301" y="14"/>
                        <a:pt x="292" y="11"/>
                      </a:cubicBezTo>
                      <a:cubicBezTo>
                        <a:pt x="283" y="7"/>
                        <a:pt x="273" y="6"/>
                        <a:pt x="262" y="5"/>
                      </a:cubicBezTo>
                      <a:cubicBezTo>
                        <a:pt x="251" y="4"/>
                        <a:pt x="240" y="4"/>
                        <a:pt x="228" y="5"/>
                      </a:cubicBezTo>
                      <a:cubicBezTo>
                        <a:pt x="217" y="6"/>
                        <a:pt x="206" y="9"/>
                        <a:pt x="195" y="13"/>
                      </a:cubicBezTo>
                      <a:cubicBezTo>
                        <a:pt x="184" y="17"/>
                        <a:pt x="172" y="22"/>
                        <a:pt x="159" y="25"/>
                      </a:cubicBezTo>
                      <a:cubicBezTo>
                        <a:pt x="147" y="28"/>
                        <a:pt x="134" y="29"/>
                        <a:pt x="122" y="30"/>
                      </a:cubicBezTo>
                      <a:cubicBezTo>
                        <a:pt x="110" y="30"/>
                        <a:pt x="98" y="29"/>
                        <a:pt x="87" y="27"/>
                      </a:cubicBezTo>
                      <a:cubicBezTo>
                        <a:pt x="75" y="25"/>
                        <a:pt x="65" y="22"/>
                        <a:pt x="56" y="18"/>
                      </a:cubicBezTo>
                      <a:cubicBezTo>
                        <a:pt x="47" y="15"/>
                        <a:pt x="40" y="12"/>
                        <a:pt x="33" y="10"/>
                      </a:cubicBezTo>
                      <a:cubicBezTo>
                        <a:pt x="27" y="8"/>
                        <a:pt x="21" y="6"/>
                        <a:pt x="16" y="6"/>
                      </a:cubicBezTo>
                      <a:cubicBezTo>
                        <a:pt x="11" y="5"/>
                        <a:pt x="7" y="5"/>
                        <a:pt x="4" y="5"/>
                      </a:cubicBezTo>
                      <a:cubicBezTo>
                        <a:pt x="2" y="4"/>
                        <a:pt x="0" y="4"/>
                        <a:pt x="0" y="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2" y="1"/>
                        <a:pt x="4" y="1"/>
                      </a:cubicBezTo>
                      <a:cubicBezTo>
                        <a:pt x="7" y="1"/>
                        <a:pt x="11" y="1"/>
                        <a:pt x="16" y="2"/>
                      </a:cubicBezTo>
                      <a:cubicBezTo>
                        <a:pt x="21" y="3"/>
                        <a:pt x="27" y="4"/>
                        <a:pt x="34" y="6"/>
                      </a:cubicBezTo>
                      <a:cubicBezTo>
                        <a:pt x="41" y="8"/>
                        <a:pt x="49" y="11"/>
                        <a:pt x="57" y="15"/>
                      </a:cubicBezTo>
                      <a:cubicBezTo>
                        <a:pt x="66" y="18"/>
                        <a:pt x="76" y="22"/>
                        <a:pt x="87" y="23"/>
                      </a:cubicBezTo>
                      <a:cubicBezTo>
                        <a:pt x="98" y="25"/>
                        <a:pt x="110" y="26"/>
                        <a:pt x="122" y="26"/>
                      </a:cubicBezTo>
                      <a:cubicBezTo>
                        <a:pt x="134" y="26"/>
                        <a:pt x="146" y="25"/>
                        <a:pt x="159" y="22"/>
                      </a:cubicBezTo>
                      <a:cubicBezTo>
                        <a:pt x="171" y="19"/>
                        <a:pt x="183" y="14"/>
                        <a:pt x="194" y="9"/>
                      </a:cubicBezTo>
                      <a:cubicBezTo>
                        <a:pt x="205" y="5"/>
                        <a:pt x="216" y="2"/>
                        <a:pt x="228" y="1"/>
                      </a:cubicBezTo>
                      <a:cubicBezTo>
                        <a:pt x="239" y="0"/>
                        <a:pt x="251" y="0"/>
                        <a:pt x="262" y="1"/>
                      </a:cubicBezTo>
                      <a:cubicBezTo>
                        <a:pt x="273" y="2"/>
                        <a:pt x="284" y="4"/>
                        <a:pt x="293" y="7"/>
                      </a:cubicBezTo>
                      <a:cubicBezTo>
                        <a:pt x="303" y="10"/>
                        <a:pt x="312" y="14"/>
                        <a:pt x="321" y="18"/>
                      </a:cubicBezTo>
                      <a:cubicBezTo>
                        <a:pt x="339" y="24"/>
                        <a:pt x="356" y="25"/>
                        <a:pt x="367" y="26"/>
                      </a:cubicBezTo>
                      <a:cubicBezTo>
                        <a:pt x="369" y="26"/>
                        <a:pt x="372" y="26"/>
                        <a:pt x="374" y="26"/>
                      </a:cubicBezTo>
                      <a:cubicBezTo>
                        <a:pt x="376" y="26"/>
                        <a:pt x="378" y="26"/>
                        <a:pt x="380" y="26"/>
                      </a:cubicBezTo>
                      <a:cubicBezTo>
                        <a:pt x="383" y="26"/>
                        <a:pt x="384" y="26"/>
                        <a:pt x="384" y="26"/>
                      </a:cubicBezTo>
                      <a:lnTo>
                        <a:pt x="384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5" name="Freeform 65"/>
                <p:cNvSpPr/>
                <p:nvPr/>
              </p:nvSpPr>
              <p:spPr bwMode="auto">
                <a:xfrm>
                  <a:off x="8516" y="6250"/>
                  <a:ext cx="947" cy="155"/>
                </a:xfrm>
                <a:custGeom>
                  <a:avLst/>
                  <a:gdLst>
                    <a:gd name="T0" fmla="*/ 179 w 179"/>
                    <a:gd name="T1" fmla="*/ 17 h 29"/>
                    <a:gd name="T2" fmla="*/ 171 w 179"/>
                    <a:gd name="T3" fmla="*/ 20 h 29"/>
                    <a:gd name="T4" fmla="*/ 151 w 179"/>
                    <a:gd name="T5" fmla="*/ 25 h 29"/>
                    <a:gd name="T6" fmla="*/ 122 w 179"/>
                    <a:gd name="T7" fmla="*/ 28 h 29"/>
                    <a:gd name="T8" fmla="*/ 89 w 179"/>
                    <a:gd name="T9" fmla="*/ 26 h 29"/>
                    <a:gd name="T10" fmla="*/ 57 w 179"/>
                    <a:gd name="T11" fmla="*/ 17 h 29"/>
                    <a:gd name="T12" fmla="*/ 29 w 179"/>
                    <a:gd name="T13" fmla="*/ 7 h 29"/>
                    <a:gd name="T14" fmla="*/ 17 w 179"/>
                    <a:gd name="T15" fmla="*/ 5 h 29"/>
                    <a:gd name="T16" fmla="*/ 8 w 179"/>
                    <a:gd name="T17" fmla="*/ 4 h 29"/>
                    <a:gd name="T18" fmla="*/ 2 w 179"/>
                    <a:gd name="T19" fmla="*/ 3 h 29"/>
                    <a:gd name="T20" fmla="*/ 0 w 179"/>
                    <a:gd name="T21" fmla="*/ 3 h 29"/>
                    <a:gd name="T22" fmla="*/ 0 w 179"/>
                    <a:gd name="T23" fmla="*/ 0 h 29"/>
                    <a:gd name="T24" fmla="*/ 2 w 179"/>
                    <a:gd name="T25" fmla="*/ 0 h 29"/>
                    <a:gd name="T26" fmla="*/ 8 w 179"/>
                    <a:gd name="T27" fmla="*/ 0 h 29"/>
                    <a:gd name="T28" fmla="*/ 17 w 179"/>
                    <a:gd name="T29" fmla="*/ 1 h 29"/>
                    <a:gd name="T30" fmla="*/ 30 w 179"/>
                    <a:gd name="T31" fmla="*/ 4 h 29"/>
                    <a:gd name="T32" fmla="*/ 58 w 179"/>
                    <a:gd name="T33" fmla="*/ 13 h 29"/>
                    <a:gd name="T34" fmla="*/ 90 w 179"/>
                    <a:gd name="T35" fmla="*/ 23 h 29"/>
                    <a:gd name="T36" fmla="*/ 122 w 179"/>
                    <a:gd name="T37" fmla="*/ 25 h 29"/>
                    <a:gd name="T38" fmla="*/ 151 w 179"/>
                    <a:gd name="T39" fmla="*/ 22 h 29"/>
                    <a:gd name="T40" fmla="*/ 170 w 179"/>
                    <a:gd name="T41" fmla="*/ 16 h 29"/>
                    <a:gd name="T42" fmla="*/ 177 w 179"/>
                    <a:gd name="T43" fmla="*/ 13 h 29"/>
                    <a:gd name="T44" fmla="*/ 179 w 179"/>
                    <a:gd name="T45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9" h="29">
                      <a:moveTo>
                        <a:pt x="179" y="17"/>
                      </a:moveTo>
                      <a:cubicBezTo>
                        <a:pt x="179" y="17"/>
                        <a:pt x="176" y="18"/>
                        <a:pt x="171" y="20"/>
                      </a:cubicBezTo>
                      <a:cubicBezTo>
                        <a:pt x="167" y="21"/>
                        <a:pt x="160" y="24"/>
                        <a:pt x="151" y="25"/>
                      </a:cubicBezTo>
                      <a:cubicBezTo>
                        <a:pt x="143" y="27"/>
                        <a:pt x="133" y="28"/>
                        <a:pt x="122" y="28"/>
                      </a:cubicBezTo>
                      <a:cubicBezTo>
                        <a:pt x="112" y="29"/>
                        <a:pt x="100" y="28"/>
                        <a:pt x="89" y="26"/>
                      </a:cubicBezTo>
                      <a:cubicBezTo>
                        <a:pt x="78" y="25"/>
                        <a:pt x="67" y="21"/>
                        <a:pt x="57" y="17"/>
                      </a:cubicBezTo>
                      <a:cubicBezTo>
                        <a:pt x="47" y="13"/>
                        <a:pt x="37" y="9"/>
                        <a:pt x="29" y="7"/>
                      </a:cubicBezTo>
                      <a:cubicBezTo>
                        <a:pt x="24" y="6"/>
                        <a:pt x="20" y="5"/>
                        <a:pt x="17" y="5"/>
                      </a:cubicBezTo>
                      <a:cubicBezTo>
                        <a:pt x="13" y="4"/>
                        <a:pt x="10" y="4"/>
                        <a:pt x="8" y="4"/>
                      </a:cubicBezTo>
                      <a:cubicBezTo>
                        <a:pt x="5" y="4"/>
                        <a:pt x="3" y="3"/>
                        <a:pt x="2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" y="0"/>
                        <a:pt x="5" y="0"/>
                        <a:pt x="8" y="0"/>
                      </a:cubicBezTo>
                      <a:cubicBezTo>
                        <a:pt x="11" y="0"/>
                        <a:pt x="14" y="1"/>
                        <a:pt x="17" y="1"/>
                      </a:cubicBezTo>
                      <a:cubicBezTo>
                        <a:pt x="21" y="2"/>
                        <a:pt x="25" y="3"/>
                        <a:pt x="30" y="4"/>
                      </a:cubicBezTo>
                      <a:cubicBezTo>
                        <a:pt x="39" y="6"/>
                        <a:pt x="49" y="9"/>
                        <a:pt x="58" y="13"/>
                      </a:cubicBezTo>
                      <a:cubicBezTo>
                        <a:pt x="68" y="17"/>
                        <a:pt x="79" y="21"/>
                        <a:pt x="90" y="23"/>
                      </a:cubicBezTo>
                      <a:cubicBezTo>
                        <a:pt x="101" y="25"/>
                        <a:pt x="112" y="25"/>
                        <a:pt x="122" y="25"/>
                      </a:cubicBezTo>
                      <a:cubicBezTo>
                        <a:pt x="133" y="25"/>
                        <a:pt x="143" y="23"/>
                        <a:pt x="151" y="22"/>
                      </a:cubicBezTo>
                      <a:cubicBezTo>
                        <a:pt x="159" y="20"/>
                        <a:pt x="165" y="18"/>
                        <a:pt x="170" y="16"/>
                      </a:cubicBezTo>
                      <a:cubicBezTo>
                        <a:pt x="175" y="15"/>
                        <a:pt x="177" y="13"/>
                        <a:pt x="177" y="13"/>
                      </a:cubicBezTo>
                      <a:lnTo>
                        <a:pt x="179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6" name="Freeform 66"/>
                <p:cNvSpPr>
                  <a:spLocks noEditPoints="1"/>
                </p:cNvSpPr>
                <p:nvPr/>
              </p:nvSpPr>
              <p:spPr bwMode="auto">
                <a:xfrm>
                  <a:off x="9442" y="6282"/>
                  <a:ext cx="79" cy="79"/>
                </a:xfrm>
                <a:custGeom>
                  <a:avLst/>
                  <a:gdLst>
                    <a:gd name="T0" fmla="*/ 14 w 15"/>
                    <a:gd name="T1" fmla="*/ 5 h 15"/>
                    <a:gd name="T2" fmla="*/ 5 w 15"/>
                    <a:gd name="T3" fmla="*/ 2 h 15"/>
                    <a:gd name="T4" fmla="*/ 1 w 15"/>
                    <a:gd name="T5" fmla="*/ 10 h 15"/>
                    <a:gd name="T6" fmla="*/ 10 w 15"/>
                    <a:gd name="T7" fmla="*/ 14 h 15"/>
                    <a:gd name="T8" fmla="*/ 14 w 15"/>
                    <a:gd name="T9" fmla="*/ 5 h 15"/>
                    <a:gd name="T10" fmla="*/ 10 w 15"/>
                    <a:gd name="T11" fmla="*/ 7 h 15"/>
                    <a:gd name="T12" fmla="*/ 8 w 15"/>
                    <a:gd name="T13" fmla="*/ 10 h 15"/>
                    <a:gd name="T14" fmla="*/ 5 w 15"/>
                    <a:gd name="T15" fmla="*/ 9 h 15"/>
                    <a:gd name="T16" fmla="*/ 6 w 15"/>
                    <a:gd name="T17" fmla="*/ 5 h 15"/>
                    <a:gd name="T18" fmla="*/ 10 w 15"/>
                    <a:gd name="T1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4" y="5"/>
                      </a:moveTo>
                      <a:cubicBezTo>
                        <a:pt x="12" y="2"/>
                        <a:pt x="8" y="0"/>
                        <a:pt x="5" y="2"/>
                      </a:cubicBezTo>
                      <a:cubicBezTo>
                        <a:pt x="2" y="3"/>
                        <a:pt x="0" y="7"/>
                        <a:pt x="1" y="10"/>
                      </a:cubicBezTo>
                      <a:cubicBezTo>
                        <a:pt x="3" y="13"/>
                        <a:pt x="6" y="15"/>
                        <a:pt x="10" y="14"/>
                      </a:cubicBezTo>
                      <a:cubicBezTo>
                        <a:pt x="13" y="12"/>
                        <a:pt x="15" y="9"/>
                        <a:pt x="14" y="5"/>
                      </a:cubicBezTo>
                      <a:close/>
                      <a:moveTo>
                        <a:pt x="10" y="7"/>
                      </a:moveTo>
                      <a:cubicBezTo>
                        <a:pt x="11" y="8"/>
                        <a:pt x="10" y="10"/>
                        <a:pt x="8" y="10"/>
                      </a:cubicBezTo>
                      <a:cubicBezTo>
                        <a:pt x="7" y="11"/>
                        <a:pt x="5" y="10"/>
                        <a:pt x="5" y="9"/>
                      </a:cubicBezTo>
                      <a:cubicBezTo>
                        <a:pt x="4" y="7"/>
                        <a:pt x="5" y="6"/>
                        <a:pt x="6" y="5"/>
                      </a:cubicBezTo>
                      <a:cubicBezTo>
                        <a:pt x="8" y="5"/>
                        <a:pt x="9" y="5"/>
                        <a:pt x="1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7" name="Freeform 67"/>
                <p:cNvSpPr/>
                <p:nvPr/>
              </p:nvSpPr>
              <p:spPr bwMode="auto">
                <a:xfrm>
                  <a:off x="9543" y="6244"/>
                  <a:ext cx="995" cy="155"/>
                </a:xfrm>
                <a:custGeom>
                  <a:avLst/>
                  <a:gdLst>
                    <a:gd name="T0" fmla="*/ 188 w 188"/>
                    <a:gd name="T1" fmla="*/ 29 h 29"/>
                    <a:gd name="T2" fmla="*/ 180 w 188"/>
                    <a:gd name="T3" fmla="*/ 29 h 29"/>
                    <a:gd name="T4" fmla="*/ 159 w 188"/>
                    <a:gd name="T5" fmla="*/ 28 h 29"/>
                    <a:gd name="T6" fmla="*/ 130 w 188"/>
                    <a:gd name="T7" fmla="*/ 22 h 29"/>
                    <a:gd name="T8" fmla="*/ 97 w 188"/>
                    <a:gd name="T9" fmla="*/ 10 h 29"/>
                    <a:gd name="T10" fmla="*/ 31 w 188"/>
                    <a:gd name="T11" fmla="*/ 5 h 29"/>
                    <a:gd name="T12" fmla="*/ 9 w 188"/>
                    <a:gd name="T13" fmla="*/ 9 h 29"/>
                    <a:gd name="T14" fmla="*/ 3 w 188"/>
                    <a:gd name="T15" fmla="*/ 11 h 29"/>
                    <a:gd name="T16" fmla="*/ 1 w 188"/>
                    <a:gd name="T17" fmla="*/ 11 h 29"/>
                    <a:gd name="T18" fmla="*/ 0 w 188"/>
                    <a:gd name="T19" fmla="*/ 8 h 29"/>
                    <a:gd name="T20" fmla="*/ 2 w 188"/>
                    <a:gd name="T21" fmla="*/ 7 h 29"/>
                    <a:gd name="T22" fmla="*/ 8 w 188"/>
                    <a:gd name="T23" fmla="*/ 5 h 29"/>
                    <a:gd name="T24" fmla="*/ 31 w 188"/>
                    <a:gd name="T25" fmla="*/ 1 h 29"/>
                    <a:gd name="T26" fmla="*/ 62 w 188"/>
                    <a:gd name="T27" fmla="*/ 1 h 29"/>
                    <a:gd name="T28" fmla="*/ 98 w 188"/>
                    <a:gd name="T29" fmla="*/ 6 h 29"/>
                    <a:gd name="T30" fmla="*/ 131 w 188"/>
                    <a:gd name="T31" fmla="*/ 18 h 29"/>
                    <a:gd name="T32" fmla="*/ 159 w 188"/>
                    <a:gd name="T33" fmla="*/ 25 h 29"/>
                    <a:gd name="T34" fmla="*/ 180 w 188"/>
                    <a:gd name="T35" fmla="*/ 26 h 29"/>
                    <a:gd name="T36" fmla="*/ 188 w 188"/>
                    <a:gd name="T37" fmla="*/ 26 h 29"/>
                    <a:gd name="T38" fmla="*/ 188 w 188"/>
                    <a:gd name="T3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8" h="29">
                      <a:moveTo>
                        <a:pt x="188" y="29"/>
                      </a:moveTo>
                      <a:cubicBezTo>
                        <a:pt x="188" y="29"/>
                        <a:pt x="185" y="29"/>
                        <a:pt x="180" y="29"/>
                      </a:cubicBezTo>
                      <a:cubicBezTo>
                        <a:pt x="175" y="29"/>
                        <a:pt x="168" y="29"/>
                        <a:pt x="159" y="28"/>
                      </a:cubicBezTo>
                      <a:cubicBezTo>
                        <a:pt x="150" y="27"/>
                        <a:pt x="140" y="25"/>
                        <a:pt x="130" y="22"/>
                      </a:cubicBezTo>
                      <a:cubicBezTo>
                        <a:pt x="119" y="18"/>
                        <a:pt x="108" y="13"/>
                        <a:pt x="97" y="10"/>
                      </a:cubicBezTo>
                      <a:cubicBezTo>
                        <a:pt x="73" y="3"/>
                        <a:pt x="49" y="3"/>
                        <a:pt x="31" y="5"/>
                      </a:cubicBezTo>
                      <a:cubicBezTo>
                        <a:pt x="22" y="6"/>
                        <a:pt x="14" y="7"/>
                        <a:pt x="9" y="9"/>
                      </a:cubicBezTo>
                      <a:cubicBezTo>
                        <a:pt x="7" y="10"/>
                        <a:pt x="5" y="10"/>
                        <a:pt x="3" y="11"/>
                      </a:cubicBezTo>
                      <a:cubicBezTo>
                        <a:pt x="2" y="11"/>
                        <a:pt x="1" y="11"/>
                        <a:pt x="1" y="1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2" y="7"/>
                      </a:cubicBezTo>
                      <a:cubicBezTo>
                        <a:pt x="4" y="7"/>
                        <a:pt x="6" y="6"/>
                        <a:pt x="8" y="5"/>
                      </a:cubicBezTo>
                      <a:cubicBezTo>
                        <a:pt x="14" y="4"/>
                        <a:pt x="21" y="2"/>
                        <a:pt x="31" y="1"/>
                      </a:cubicBezTo>
                      <a:cubicBezTo>
                        <a:pt x="40" y="0"/>
                        <a:pt x="50" y="0"/>
                        <a:pt x="62" y="1"/>
                      </a:cubicBezTo>
                      <a:cubicBezTo>
                        <a:pt x="73" y="1"/>
                        <a:pt x="86" y="3"/>
                        <a:pt x="98" y="6"/>
                      </a:cubicBezTo>
                      <a:cubicBezTo>
                        <a:pt x="110" y="10"/>
                        <a:pt x="121" y="15"/>
                        <a:pt x="131" y="18"/>
                      </a:cubicBezTo>
                      <a:cubicBezTo>
                        <a:pt x="141" y="22"/>
                        <a:pt x="151" y="24"/>
                        <a:pt x="159" y="25"/>
                      </a:cubicBezTo>
                      <a:cubicBezTo>
                        <a:pt x="168" y="26"/>
                        <a:pt x="175" y="26"/>
                        <a:pt x="180" y="26"/>
                      </a:cubicBezTo>
                      <a:cubicBezTo>
                        <a:pt x="185" y="26"/>
                        <a:pt x="188" y="26"/>
                        <a:pt x="188" y="26"/>
                      </a:cubicBezTo>
                      <a:lnTo>
                        <a:pt x="188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8" name="Freeform 68"/>
                <p:cNvSpPr/>
                <p:nvPr/>
              </p:nvSpPr>
              <p:spPr bwMode="auto">
                <a:xfrm>
                  <a:off x="10543" y="6288"/>
                  <a:ext cx="1995" cy="184"/>
                </a:xfrm>
                <a:custGeom>
                  <a:avLst/>
                  <a:gdLst>
                    <a:gd name="T0" fmla="*/ 375 w 377"/>
                    <a:gd name="T1" fmla="*/ 9 h 35"/>
                    <a:gd name="T2" fmla="*/ 375 w 377"/>
                    <a:gd name="T3" fmla="*/ 9 h 35"/>
                    <a:gd name="T4" fmla="*/ 372 w 377"/>
                    <a:gd name="T5" fmla="*/ 8 h 35"/>
                    <a:gd name="T6" fmla="*/ 361 w 377"/>
                    <a:gd name="T7" fmla="*/ 5 h 35"/>
                    <a:gd name="T8" fmla="*/ 358 w 377"/>
                    <a:gd name="T9" fmla="*/ 4 h 35"/>
                    <a:gd name="T10" fmla="*/ 354 w 377"/>
                    <a:gd name="T11" fmla="*/ 4 h 35"/>
                    <a:gd name="T12" fmla="*/ 350 w 377"/>
                    <a:gd name="T13" fmla="*/ 3 h 35"/>
                    <a:gd name="T14" fmla="*/ 345 w 377"/>
                    <a:gd name="T15" fmla="*/ 3 h 35"/>
                    <a:gd name="T16" fmla="*/ 325 w 377"/>
                    <a:gd name="T17" fmla="*/ 9 h 35"/>
                    <a:gd name="T18" fmla="*/ 298 w 377"/>
                    <a:gd name="T19" fmla="*/ 23 h 35"/>
                    <a:gd name="T20" fmla="*/ 264 w 377"/>
                    <a:gd name="T21" fmla="*/ 33 h 35"/>
                    <a:gd name="T22" fmla="*/ 259 w 377"/>
                    <a:gd name="T23" fmla="*/ 34 h 35"/>
                    <a:gd name="T24" fmla="*/ 254 w 377"/>
                    <a:gd name="T25" fmla="*/ 34 h 35"/>
                    <a:gd name="T26" fmla="*/ 244 w 377"/>
                    <a:gd name="T27" fmla="*/ 35 h 35"/>
                    <a:gd name="T28" fmla="*/ 235 w 377"/>
                    <a:gd name="T29" fmla="*/ 34 h 35"/>
                    <a:gd name="T30" fmla="*/ 226 w 377"/>
                    <a:gd name="T31" fmla="*/ 34 h 35"/>
                    <a:gd name="T32" fmla="*/ 206 w 377"/>
                    <a:gd name="T33" fmla="*/ 30 h 35"/>
                    <a:gd name="T34" fmla="*/ 187 w 377"/>
                    <a:gd name="T35" fmla="*/ 25 h 35"/>
                    <a:gd name="T36" fmla="*/ 154 w 377"/>
                    <a:gd name="T37" fmla="*/ 13 h 35"/>
                    <a:gd name="T38" fmla="*/ 121 w 377"/>
                    <a:gd name="T39" fmla="*/ 9 h 35"/>
                    <a:gd name="T40" fmla="*/ 90 w 377"/>
                    <a:gd name="T41" fmla="*/ 11 h 35"/>
                    <a:gd name="T42" fmla="*/ 63 w 377"/>
                    <a:gd name="T43" fmla="*/ 19 h 35"/>
                    <a:gd name="T44" fmla="*/ 39 w 377"/>
                    <a:gd name="T45" fmla="*/ 28 h 35"/>
                    <a:gd name="T46" fmla="*/ 18 w 377"/>
                    <a:gd name="T47" fmla="*/ 33 h 35"/>
                    <a:gd name="T48" fmla="*/ 5 w 377"/>
                    <a:gd name="T49" fmla="*/ 34 h 35"/>
                    <a:gd name="T50" fmla="*/ 0 w 377"/>
                    <a:gd name="T51" fmla="*/ 34 h 35"/>
                    <a:gd name="T52" fmla="*/ 0 w 377"/>
                    <a:gd name="T53" fmla="*/ 31 h 35"/>
                    <a:gd name="T54" fmla="*/ 5 w 377"/>
                    <a:gd name="T55" fmla="*/ 30 h 35"/>
                    <a:gd name="T56" fmla="*/ 18 w 377"/>
                    <a:gd name="T57" fmla="*/ 29 h 35"/>
                    <a:gd name="T58" fmla="*/ 38 w 377"/>
                    <a:gd name="T59" fmla="*/ 25 h 35"/>
                    <a:gd name="T60" fmla="*/ 62 w 377"/>
                    <a:gd name="T61" fmla="*/ 16 h 35"/>
                    <a:gd name="T62" fmla="*/ 89 w 377"/>
                    <a:gd name="T63" fmla="*/ 8 h 35"/>
                    <a:gd name="T64" fmla="*/ 121 w 377"/>
                    <a:gd name="T65" fmla="*/ 5 h 35"/>
                    <a:gd name="T66" fmla="*/ 155 w 377"/>
                    <a:gd name="T67" fmla="*/ 9 h 35"/>
                    <a:gd name="T68" fmla="*/ 189 w 377"/>
                    <a:gd name="T69" fmla="*/ 21 h 35"/>
                    <a:gd name="T70" fmla="*/ 207 w 377"/>
                    <a:gd name="T71" fmla="*/ 27 h 35"/>
                    <a:gd name="T72" fmla="*/ 226 w 377"/>
                    <a:gd name="T73" fmla="*/ 30 h 35"/>
                    <a:gd name="T74" fmla="*/ 235 w 377"/>
                    <a:gd name="T75" fmla="*/ 31 h 35"/>
                    <a:gd name="T76" fmla="*/ 244 w 377"/>
                    <a:gd name="T77" fmla="*/ 31 h 35"/>
                    <a:gd name="T78" fmla="*/ 254 w 377"/>
                    <a:gd name="T79" fmla="*/ 31 h 35"/>
                    <a:gd name="T80" fmla="*/ 258 w 377"/>
                    <a:gd name="T81" fmla="*/ 30 h 35"/>
                    <a:gd name="T82" fmla="*/ 263 w 377"/>
                    <a:gd name="T83" fmla="*/ 30 h 35"/>
                    <a:gd name="T84" fmla="*/ 297 w 377"/>
                    <a:gd name="T85" fmla="*/ 20 h 35"/>
                    <a:gd name="T86" fmla="*/ 323 w 377"/>
                    <a:gd name="T87" fmla="*/ 6 h 35"/>
                    <a:gd name="T88" fmla="*/ 345 w 377"/>
                    <a:gd name="T89" fmla="*/ 0 h 35"/>
                    <a:gd name="T90" fmla="*/ 350 w 377"/>
                    <a:gd name="T91" fmla="*/ 0 h 35"/>
                    <a:gd name="T92" fmla="*/ 354 w 377"/>
                    <a:gd name="T93" fmla="*/ 0 h 35"/>
                    <a:gd name="T94" fmla="*/ 358 w 377"/>
                    <a:gd name="T95" fmla="*/ 0 h 35"/>
                    <a:gd name="T96" fmla="*/ 362 w 377"/>
                    <a:gd name="T97" fmla="*/ 1 h 35"/>
                    <a:gd name="T98" fmla="*/ 373 w 377"/>
                    <a:gd name="T99" fmla="*/ 5 h 35"/>
                    <a:gd name="T100" fmla="*/ 376 w 377"/>
                    <a:gd name="T101" fmla="*/ 6 h 35"/>
                    <a:gd name="T102" fmla="*/ 377 w 377"/>
                    <a:gd name="T103" fmla="*/ 6 h 35"/>
                    <a:gd name="T104" fmla="*/ 375 w 377"/>
                    <a:gd name="T105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77" h="35">
                      <a:moveTo>
                        <a:pt x="375" y="9"/>
                      </a:moveTo>
                      <a:cubicBezTo>
                        <a:pt x="375" y="9"/>
                        <a:pt x="375" y="9"/>
                        <a:pt x="375" y="9"/>
                      </a:cubicBezTo>
                      <a:cubicBezTo>
                        <a:pt x="374" y="9"/>
                        <a:pt x="373" y="9"/>
                        <a:pt x="372" y="8"/>
                      </a:cubicBezTo>
                      <a:cubicBezTo>
                        <a:pt x="369" y="7"/>
                        <a:pt x="366" y="6"/>
                        <a:pt x="361" y="5"/>
                      </a:cubicBezTo>
                      <a:cubicBezTo>
                        <a:pt x="360" y="5"/>
                        <a:pt x="359" y="4"/>
                        <a:pt x="358" y="4"/>
                      </a:cubicBezTo>
                      <a:cubicBezTo>
                        <a:pt x="356" y="4"/>
                        <a:pt x="355" y="4"/>
                        <a:pt x="354" y="4"/>
                      </a:cubicBezTo>
                      <a:cubicBezTo>
                        <a:pt x="353" y="3"/>
                        <a:pt x="351" y="3"/>
                        <a:pt x="350" y="3"/>
                      </a:cubicBezTo>
                      <a:cubicBezTo>
                        <a:pt x="348" y="3"/>
                        <a:pt x="347" y="3"/>
                        <a:pt x="345" y="3"/>
                      </a:cubicBezTo>
                      <a:cubicBezTo>
                        <a:pt x="339" y="4"/>
                        <a:pt x="332" y="6"/>
                        <a:pt x="325" y="9"/>
                      </a:cubicBezTo>
                      <a:cubicBezTo>
                        <a:pt x="317" y="13"/>
                        <a:pt x="308" y="18"/>
                        <a:pt x="298" y="23"/>
                      </a:cubicBezTo>
                      <a:cubicBezTo>
                        <a:pt x="288" y="28"/>
                        <a:pt x="276" y="32"/>
                        <a:pt x="264" y="33"/>
                      </a:cubicBezTo>
                      <a:cubicBezTo>
                        <a:pt x="259" y="34"/>
                        <a:pt x="259" y="34"/>
                        <a:pt x="259" y="34"/>
                      </a:cubicBezTo>
                      <a:cubicBezTo>
                        <a:pt x="254" y="34"/>
                        <a:pt x="254" y="34"/>
                        <a:pt x="254" y="34"/>
                      </a:cubicBezTo>
                      <a:cubicBezTo>
                        <a:pt x="251" y="34"/>
                        <a:pt x="248" y="35"/>
                        <a:pt x="244" y="35"/>
                      </a:cubicBezTo>
                      <a:cubicBezTo>
                        <a:pt x="241" y="34"/>
                        <a:pt x="238" y="34"/>
                        <a:pt x="235" y="34"/>
                      </a:cubicBezTo>
                      <a:cubicBezTo>
                        <a:pt x="232" y="34"/>
                        <a:pt x="229" y="34"/>
                        <a:pt x="226" y="34"/>
                      </a:cubicBezTo>
                      <a:cubicBezTo>
                        <a:pt x="219" y="33"/>
                        <a:pt x="213" y="32"/>
                        <a:pt x="206" y="30"/>
                      </a:cubicBezTo>
                      <a:cubicBezTo>
                        <a:pt x="200" y="29"/>
                        <a:pt x="193" y="27"/>
                        <a:pt x="187" y="25"/>
                      </a:cubicBezTo>
                      <a:cubicBezTo>
                        <a:pt x="175" y="20"/>
                        <a:pt x="165" y="15"/>
                        <a:pt x="154" y="13"/>
                      </a:cubicBezTo>
                      <a:cubicBezTo>
                        <a:pt x="143" y="10"/>
                        <a:pt x="132" y="9"/>
                        <a:pt x="121" y="9"/>
                      </a:cubicBezTo>
                      <a:cubicBezTo>
                        <a:pt x="110" y="9"/>
                        <a:pt x="99" y="10"/>
                        <a:pt x="90" y="11"/>
                      </a:cubicBezTo>
                      <a:cubicBezTo>
                        <a:pt x="80" y="13"/>
                        <a:pt x="71" y="16"/>
                        <a:pt x="63" y="19"/>
                      </a:cubicBezTo>
                      <a:cubicBezTo>
                        <a:pt x="55" y="22"/>
                        <a:pt x="46" y="26"/>
                        <a:pt x="39" y="28"/>
                      </a:cubicBezTo>
                      <a:cubicBezTo>
                        <a:pt x="31" y="30"/>
                        <a:pt x="24" y="32"/>
                        <a:pt x="18" y="33"/>
                      </a:cubicBezTo>
                      <a:cubicBezTo>
                        <a:pt x="13" y="34"/>
                        <a:pt x="8" y="34"/>
                        <a:pt x="5" y="34"/>
                      </a:cubicBezTo>
                      <a:cubicBezTo>
                        <a:pt x="2" y="34"/>
                        <a:pt x="0" y="34"/>
                        <a:pt x="0" y="34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1"/>
                        <a:pt x="2" y="31"/>
                        <a:pt x="5" y="30"/>
                      </a:cubicBezTo>
                      <a:cubicBezTo>
                        <a:pt x="8" y="30"/>
                        <a:pt x="12" y="30"/>
                        <a:pt x="18" y="29"/>
                      </a:cubicBezTo>
                      <a:cubicBezTo>
                        <a:pt x="23" y="28"/>
                        <a:pt x="30" y="27"/>
                        <a:pt x="38" y="25"/>
                      </a:cubicBezTo>
                      <a:cubicBezTo>
                        <a:pt x="45" y="22"/>
                        <a:pt x="53" y="19"/>
                        <a:pt x="62" y="16"/>
                      </a:cubicBezTo>
                      <a:cubicBezTo>
                        <a:pt x="70" y="12"/>
                        <a:pt x="79" y="9"/>
                        <a:pt x="89" y="8"/>
                      </a:cubicBezTo>
                      <a:cubicBezTo>
                        <a:pt x="99" y="6"/>
                        <a:pt x="110" y="5"/>
                        <a:pt x="121" y="5"/>
                      </a:cubicBezTo>
                      <a:cubicBezTo>
                        <a:pt x="132" y="5"/>
                        <a:pt x="144" y="7"/>
                        <a:pt x="155" y="9"/>
                      </a:cubicBezTo>
                      <a:cubicBezTo>
                        <a:pt x="166" y="12"/>
                        <a:pt x="177" y="17"/>
                        <a:pt x="189" y="21"/>
                      </a:cubicBezTo>
                      <a:cubicBezTo>
                        <a:pt x="194" y="23"/>
                        <a:pt x="201" y="25"/>
                        <a:pt x="207" y="27"/>
                      </a:cubicBezTo>
                      <a:cubicBezTo>
                        <a:pt x="213" y="28"/>
                        <a:pt x="220" y="29"/>
                        <a:pt x="226" y="30"/>
                      </a:cubicBezTo>
                      <a:cubicBezTo>
                        <a:pt x="229" y="30"/>
                        <a:pt x="232" y="31"/>
                        <a:pt x="235" y="31"/>
                      </a:cubicBezTo>
                      <a:cubicBezTo>
                        <a:pt x="238" y="31"/>
                        <a:pt x="241" y="31"/>
                        <a:pt x="244" y="31"/>
                      </a:cubicBezTo>
                      <a:cubicBezTo>
                        <a:pt x="248" y="31"/>
                        <a:pt x="251" y="31"/>
                        <a:pt x="254" y="31"/>
                      </a:cubicBezTo>
                      <a:cubicBezTo>
                        <a:pt x="258" y="30"/>
                        <a:pt x="258" y="30"/>
                        <a:pt x="258" y="30"/>
                      </a:cubicBezTo>
                      <a:cubicBezTo>
                        <a:pt x="263" y="30"/>
                        <a:pt x="263" y="30"/>
                        <a:pt x="263" y="30"/>
                      </a:cubicBezTo>
                      <a:cubicBezTo>
                        <a:pt x="275" y="28"/>
                        <a:pt x="287" y="24"/>
                        <a:pt x="297" y="20"/>
                      </a:cubicBezTo>
                      <a:cubicBezTo>
                        <a:pt x="307" y="15"/>
                        <a:pt x="315" y="10"/>
                        <a:pt x="323" y="6"/>
                      </a:cubicBezTo>
                      <a:cubicBezTo>
                        <a:pt x="331" y="2"/>
                        <a:pt x="338" y="0"/>
                        <a:pt x="345" y="0"/>
                      </a:cubicBezTo>
                      <a:cubicBezTo>
                        <a:pt x="347" y="0"/>
                        <a:pt x="348" y="0"/>
                        <a:pt x="350" y="0"/>
                      </a:cubicBezTo>
                      <a:cubicBezTo>
                        <a:pt x="351" y="0"/>
                        <a:pt x="353" y="0"/>
                        <a:pt x="354" y="0"/>
                      </a:cubicBezTo>
                      <a:cubicBezTo>
                        <a:pt x="356" y="0"/>
                        <a:pt x="357" y="0"/>
                        <a:pt x="358" y="0"/>
                      </a:cubicBezTo>
                      <a:cubicBezTo>
                        <a:pt x="360" y="1"/>
                        <a:pt x="361" y="1"/>
                        <a:pt x="362" y="1"/>
                      </a:cubicBezTo>
                      <a:cubicBezTo>
                        <a:pt x="367" y="2"/>
                        <a:pt x="371" y="4"/>
                        <a:pt x="373" y="5"/>
                      </a:cubicBezTo>
                      <a:cubicBezTo>
                        <a:pt x="374" y="5"/>
                        <a:pt x="375" y="6"/>
                        <a:pt x="376" y="6"/>
                      </a:cubicBezTo>
                      <a:cubicBezTo>
                        <a:pt x="377" y="6"/>
                        <a:pt x="377" y="6"/>
                        <a:pt x="377" y="6"/>
                      </a:cubicBezTo>
                      <a:lnTo>
                        <a:pt x="375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9" name="Freeform 69"/>
                <p:cNvSpPr/>
                <p:nvPr/>
              </p:nvSpPr>
              <p:spPr bwMode="auto">
                <a:xfrm>
                  <a:off x="10543" y="6244"/>
                  <a:ext cx="963" cy="155"/>
                </a:xfrm>
                <a:custGeom>
                  <a:avLst/>
                  <a:gdLst>
                    <a:gd name="T0" fmla="*/ 181 w 182"/>
                    <a:gd name="T1" fmla="*/ 16 h 29"/>
                    <a:gd name="T2" fmla="*/ 173 w 182"/>
                    <a:gd name="T3" fmla="*/ 13 h 29"/>
                    <a:gd name="T4" fmla="*/ 153 w 182"/>
                    <a:gd name="T5" fmla="*/ 7 h 29"/>
                    <a:gd name="T6" fmla="*/ 123 w 182"/>
                    <a:gd name="T7" fmla="*/ 4 h 29"/>
                    <a:gd name="T8" fmla="*/ 89 w 182"/>
                    <a:gd name="T9" fmla="*/ 6 h 29"/>
                    <a:gd name="T10" fmla="*/ 56 w 182"/>
                    <a:gd name="T11" fmla="*/ 16 h 29"/>
                    <a:gd name="T12" fmla="*/ 28 w 182"/>
                    <a:gd name="T13" fmla="*/ 26 h 29"/>
                    <a:gd name="T14" fmla="*/ 17 w 182"/>
                    <a:gd name="T15" fmla="*/ 28 h 29"/>
                    <a:gd name="T16" fmla="*/ 8 w 182"/>
                    <a:gd name="T17" fmla="*/ 29 h 29"/>
                    <a:gd name="T18" fmla="*/ 2 w 182"/>
                    <a:gd name="T19" fmla="*/ 29 h 29"/>
                    <a:gd name="T20" fmla="*/ 0 w 182"/>
                    <a:gd name="T21" fmla="*/ 29 h 29"/>
                    <a:gd name="T22" fmla="*/ 0 w 182"/>
                    <a:gd name="T23" fmla="*/ 26 h 29"/>
                    <a:gd name="T24" fmla="*/ 2 w 182"/>
                    <a:gd name="T25" fmla="*/ 26 h 29"/>
                    <a:gd name="T26" fmla="*/ 7 w 182"/>
                    <a:gd name="T27" fmla="*/ 25 h 29"/>
                    <a:gd name="T28" fmla="*/ 16 w 182"/>
                    <a:gd name="T29" fmla="*/ 24 h 29"/>
                    <a:gd name="T30" fmla="*/ 27 w 182"/>
                    <a:gd name="T31" fmla="*/ 22 h 29"/>
                    <a:gd name="T32" fmla="*/ 54 w 182"/>
                    <a:gd name="T33" fmla="*/ 13 h 29"/>
                    <a:gd name="T34" fmla="*/ 88 w 182"/>
                    <a:gd name="T35" fmla="*/ 3 h 29"/>
                    <a:gd name="T36" fmla="*/ 123 w 182"/>
                    <a:gd name="T37" fmla="*/ 0 h 29"/>
                    <a:gd name="T38" fmla="*/ 154 w 182"/>
                    <a:gd name="T39" fmla="*/ 4 h 29"/>
                    <a:gd name="T40" fmla="*/ 175 w 182"/>
                    <a:gd name="T41" fmla="*/ 10 h 29"/>
                    <a:gd name="T42" fmla="*/ 182 w 182"/>
                    <a:gd name="T43" fmla="*/ 13 h 29"/>
                    <a:gd name="T44" fmla="*/ 181 w 182"/>
                    <a:gd name="T45" fmla="*/ 1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2" h="29">
                      <a:moveTo>
                        <a:pt x="181" y="16"/>
                      </a:moveTo>
                      <a:cubicBezTo>
                        <a:pt x="181" y="16"/>
                        <a:pt x="178" y="15"/>
                        <a:pt x="173" y="13"/>
                      </a:cubicBezTo>
                      <a:cubicBezTo>
                        <a:pt x="169" y="11"/>
                        <a:pt x="162" y="9"/>
                        <a:pt x="153" y="7"/>
                      </a:cubicBezTo>
                      <a:cubicBezTo>
                        <a:pt x="144" y="5"/>
                        <a:pt x="134" y="4"/>
                        <a:pt x="123" y="4"/>
                      </a:cubicBezTo>
                      <a:cubicBezTo>
                        <a:pt x="112" y="4"/>
                        <a:pt x="100" y="4"/>
                        <a:pt x="89" y="6"/>
                      </a:cubicBezTo>
                      <a:cubicBezTo>
                        <a:pt x="77" y="8"/>
                        <a:pt x="66" y="12"/>
                        <a:pt x="56" y="16"/>
                      </a:cubicBezTo>
                      <a:cubicBezTo>
                        <a:pt x="45" y="20"/>
                        <a:pt x="36" y="24"/>
                        <a:pt x="28" y="26"/>
                      </a:cubicBezTo>
                      <a:cubicBezTo>
                        <a:pt x="24" y="26"/>
                        <a:pt x="20" y="27"/>
                        <a:pt x="17" y="28"/>
                      </a:cubicBezTo>
                      <a:cubicBezTo>
                        <a:pt x="13" y="28"/>
                        <a:pt x="10" y="29"/>
                        <a:pt x="8" y="29"/>
                      </a:cubicBezTo>
                      <a:cubicBezTo>
                        <a:pt x="5" y="29"/>
                        <a:pt x="3" y="29"/>
                        <a:pt x="2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6"/>
                        <a:pt x="2" y="26"/>
                      </a:cubicBezTo>
                      <a:cubicBezTo>
                        <a:pt x="3" y="25"/>
                        <a:pt x="5" y="25"/>
                        <a:pt x="7" y="25"/>
                      </a:cubicBezTo>
                      <a:cubicBezTo>
                        <a:pt x="10" y="25"/>
                        <a:pt x="13" y="25"/>
                        <a:pt x="16" y="24"/>
                      </a:cubicBezTo>
                      <a:cubicBezTo>
                        <a:pt x="19" y="24"/>
                        <a:pt x="23" y="23"/>
                        <a:pt x="27" y="22"/>
                      </a:cubicBezTo>
                      <a:cubicBezTo>
                        <a:pt x="35" y="20"/>
                        <a:pt x="44" y="17"/>
                        <a:pt x="54" y="13"/>
                      </a:cubicBezTo>
                      <a:cubicBezTo>
                        <a:pt x="64" y="9"/>
                        <a:pt x="76" y="5"/>
                        <a:pt x="88" y="3"/>
                      </a:cubicBezTo>
                      <a:cubicBezTo>
                        <a:pt x="100" y="1"/>
                        <a:pt x="112" y="0"/>
                        <a:pt x="123" y="0"/>
                      </a:cubicBezTo>
                      <a:cubicBezTo>
                        <a:pt x="134" y="1"/>
                        <a:pt x="145" y="2"/>
                        <a:pt x="154" y="4"/>
                      </a:cubicBezTo>
                      <a:cubicBezTo>
                        <a:pt x="163" y="5"/>
                        <a:pt x="170" y="8"/>
                        <a:pt x="175" y="10"/>
                      </a:cubicBezTo>
                      <a:cubicBezTo>
                        <a:pt x="180" y="11"/>
                        <a:pt x="182" y="13"/>
                        <a:pt x="182" y="13"/>
                      </a:cubicBezTo>
                      <a:lnTo>
                        <a:pt x="181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0" name="Freeform 70"/>
                <p:cNvSpPr>
                  <a:spLocks noEditPoints="1"/>
                </p:cNvSpPr>
                <p:nvPr/>
              </p:nvSpPr>
              <p:spPr bwMode="auto">
                <a:xfrm>
                  <a:off x="11485" y="6292"/>
                  <a:ext cx="79" cy="81"/>
                </a:xfrm>
                <a:custGeom>
                  <a:avLst/>
                  <a:gdLst>
                    <a:gd name="T0" fmla="*/ 14 w 15"/>
                    <a:gd name="T1" fmla="*/ 10 h 15"/>
                    <a:gd name="T2" fmla="*/ 10 w 15"/>
                    <a:gd name="T3" fmla="*/ 1 h 15"/>
                    <a:gd name="T4" fmla="*/ 2 w 15"/>
                    <a:gd name="T5" fmla="*/ 5 h 15"/>
                    <a:gd name="T6" fmla="*/ 5 w 15"/>
                    <a:gd name="T7" fmla="*/ 13 h 15"/>
                    <a:gd name="T8" fmla="*/ 14 w 15"/>
                    <a:gd name="T9" fmla="*/ 10 h 15"/>
                    <a:gd name="T10" fmla="*/ 10 w 15"/>
                    <a:gd name="T11" fmla="*/ 8 h 15"/>
                    <a:gd name="T12" fmla="*/ 7 w 15"/>
                    <a:gd name="T13" fmla="*/ 10 h 15"/>
                    <a:gd name="T14" fmla="*/ 5 w 15"/>
                    <a:gd name="T15" fmla="*/ 6 h 15"/>
                    <a:gd name="T16" fmla="*/ 9 w 15"/>
                    <a:gd name="T17" fmla="*/ 5 h 15"/>
                    <a:gd name="T18" fmla="*/ 10 w 15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4" y="10"/>
                      </a:moveTo>
                      <a:cubicBezTo>
                        <a:pt x="15" y="6"/>
                        <a:pt x="13" y="3"/>
                        <a:pt x="10" y="1"/>
                      </a:cubicBezTo>
                      <a:cubicBezTo>
                        <a:pt x="7" y="0"/>
                        <a:pt x="3" y="2"/>
                        <a:pt x="2" y="5"/>
                      </a:cubicBezTo>
                      <a:cubicBezTo>
                        <a:pt x="0" y="8"/>
                        <a:pt x="2" y="12"/>
                        <a:pt x="5" y="13"/>
                      </a:cubicBezTo>
                      <a:cubicBezTo>
                        <a:pt x="9" y="15"/>
                        <a:pt x="12" y="13"/>
                        <a:pt x="14" y="10"/>
                      </a:cubicBezTo>
                      <a:close/>
                      <a:moveTo>
                        <a:pt x="10" y="8"/>
                      </a:moveTo>
                      <a:cubicBezTo>
                        <a:pt x="10" y="10"/>
                        <a:pt x="8" y="11"/>
                        <a:pt x="7" y="10"/>
                      </a:cubicBezTo>
                      <a:cubicBezTo>
                        <a:pt x="5" y="9"/>
                        <a:pt x="5" y="8"/>
                        <a:pt x="5" y="6"/>
                      </a:cubicBezTo>
                      <a:cubicBezTo>
                        <a:pt x="6" y="5"/>
                        <a:pt x="7" y="4"/>
                        <a:pt x="9" y="5"/>
                      </a:cubicBezTo>
                      <a:cubicBezTo>
                        <a:pt x="10" y="5"/>
                        <a:pt x="11" y="7"/>
                        <a:pt x="1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1" name="Freeform 71"/>
                <p:cNvSpPr/>
                <p:nvPr/>
              </p:nvSpPr>
              <p:spPr bwMode="auto">
                <a:xfrm>
                  <a:off x="11586" y="6212"/>
                  <a:ext cx="979" cy="192"/>
                </a:xfrm>
                <a:custGeom>
                  <a:avLst/>
                  <a:gdLst>
                    <a:gd name="T0" fmla="*/ 183 w 185"/>
                    <a:gd name="T1" fmla="*/ 11 h 36"/>
                    <a:gd name="T2" fmla="*/ 175 w 185"/>
                    <a:gd name="T3" fmla="*/ 8 h 36"/>
                    <a:gd name="T4" fmla="*/ 166 w 185"/>
                    <a:gd name="T5" fmla="*/ 6 h 36"/>
                    <a:gd name="T6" fmla="*/ 153 w 185"/>
                    <a:gd name="T7" fmla="*/ 4 h 36"/>
                    <a:gd name="T8" fmla="*/ 123 w 185"/>
                    <a:gd name="T9" fmla="*/ 11 h 36"/>
                    <a:gd name="T10" fmla="*/ 92 w 185"/>
                    <a:gd name="T11" fmla="*/ 27 h 36"/>
                    <a:gd name="T12" fmla="*/ 59 w 185"/>
                    <a:gd name="T13" fmla="*/ 35 h 36"/>
                    <a:gd name="T14" fmla="*/ 29 w 185"/>
                    <a:gd name="T15" fmla="*/ 34 h 36"/>
                    <a:gd name="T16" fmla="*/ 8 w 185"/>
                    <a:gd name="T17" fmla="*/ 31 h 36"/>
                    <a:gd name="T18" fmla="*/ 2 w 185"/>
                    <a:gd name="T19" fmla="*/ 29 h 36"/>
                    <a:gd name="T20" fmla="*/ 0 w 185"/>
                    <a:gd name="T21" fmla="*/ 28 h 36"/>
                    <a:gd name="T22" fmla="*/ 2 w 185"/>
                    <a:gd name="T23" fmla="*/ 25 h 36"/>
                    <a:gd name="T24" fmla="*/ 4 w 185"/>
                    <a:gd name="T25" fmla="*/ 25 h 36"/>
                    <a:gd name="T26" fmla="*/ 9 w 185"/>
                    <a:gd name="T27" fmla="*/ 27 h 36"/>
                    <a:gd name="T28" fmla="*/ 29 w 185"/>
                    <a:gd name="T29" fmla="*/ 31 h 36"/>
                    <a:gd name="T30" fmla="*/ 58 w 185"/>
                    <a:gd name="T31" fmla="*/ 31 h 36"/>
                    <a:gd name="T32" fmla="*/ 90 w 185"/>
                    <a:gd name="T33" fmla="*/ 23 h 36"/>
                    <a:gd name="T34" fmla="*/ 121 w 185"/>
                    <a:gd name="T35" fmla="*/ 8 h 36"/>
                    <a:gd name="T36" fmla="*/ 129 w 185"/>
                    <a:gd name="T37" fmla="*/ 4 h 36"/>
                    <a:gd name="T38" fmla="*/ 138 w 185"/>
                    <a:gd name="T39" fmla="*/ 2 h 36"/>
                    <a:gd name="T40" fmla="*/ 146 w 185"/>
                    <a:gd name="T41" fmla="*/ 1 h 36"/>
                    <a:gd name="T42" fmla="*/ 154 w 185"/>
                    <a:gd name="T43" fmla="*/ 0 h 36"/>
                    <a:gd name="T44" fmla="*/ 167 w 185"/>
                    <a:gd name="T45" fmla="*/ 2 h 36"/>
                    <a:gd name="T46" fmla="*/ 176 w 185"/>
                    <a:gd name="T47" fmla="*/ 5 h 36"/>
                    <a:gd name="T48" fmla="*/ 185 w 185"/>
                    <a:gd name="T49" fmla="*/ 8 h 36"/>
                    <a:gd name="T50" fmla="*/ 183 w 185"/>
                    <a:gd name="T51" fmla="*/ 1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5" h="36">
                      <a:moveTo>
                        <a:pt x="183" y="11"/>
                      </a:moveTo>
                      <a:cubicBezTo>
                        <a:pt x="183" y="11"/>
                        <a:pt x="180" y="10"/>
                        <a:pt x="175" y="8"/>
                      </a:cubicBezTo>
                      <a:cubicBezTo>
                        <a:pt x="173" y="7"/>
                        <a:pt x="170" y="7"/>
                        <a:pt x="166" y="6"/>
                      </a:cubicBezTo>
                      <a:cubicBezTo>
                        <a:pt x="162" y="5"/>
                        <a:pt x="158" y="5"/>
                        <a:pt x="153" y="4"/>
                      </a:cubicBezTo>
                      <a:cubicBezTo>
                        <a:pt x="144" y="4"/>
                        <a:pt x="133" y="6"/>
                        <a:pt x="123" y="11"/>
                      </a:cubicBezTo>
                      <a:cubicBezTo>
                        <a:pt x="113" y="16"/>
                        <a:pt x="102" y="22"/>
                        <a:pt x="92" y="27"/>
                      </a:cubicBezTo>
                      <a:cubicBezTo>
                        <a:pt x="81" y="31"/>
                        <a:pt x="70" y="34"/>
                        <a:pt x="59" y="35"/>
                      </a:cubicBezTo>
                      <a:cubicBezTo>
                        <a:pt x="48" y="36"/>
                        <a:pt x="38" y="35"/>
                        <a:pt x="29" y="34"/>
                      </a:cubicBezTo>
                      <a:cubicBezTo>
                        <a:pt x="20" y="33"/>
                        <a:pt x="13" y="32"/>
                        <a:pt x="8" y="31"/>
                      </a:cubicBezTo>
                      <a:cubicBezTo>
                        <a:pt x="6" y="30"/>
                        <a:pt x="4" y="29"/>
                        <a:pt x="2" y="29"/>
                      </a:cubicBezTo>
                      <a:cubicBezTo>
                        <a:pt x="1" y="28"/>
                        <a:pt x="0" y="28"/>
                        <a:pt x="0" y="28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4" y="25"/>
                      </a:cubicBezTo>
                      <a:cubicBezTo>
                        <a:pt x="5" y="26"/>
                        <a:pt x="7" y="26"/>
                        <a:pt x="9" y="27"/>
                      </a:cubicBezTo>
                      <a:cubicBezTo>
                        <a:pt x="14" y="28"/>
                        <a:pt x="21" y="30"/>
                        <a:pt x="29" y="31"/>
                      </a:cubicBezTo>
                      <a:cubicBezTo>
                        <a:pt x="38" y="32"/>
                        <a:pt x="48" y="32"/>
                        <a:pt x="58" y="31"/>
                      </a:cubicBezTo>
                      <a:cubicBezTo>
                        <a:pt x="69" y="30"/>
                        <a:pt x="80" y="28"/>
                        <a:pt x="90" y="23"/>
                      </a:cubicBezTo>
                      <a:cubicBezTo>
                        <a:pt x="101" y="19"/>
                        <a:pt x="111" y="13"/>
                        <a:pt x="121" y="8"/>
                      </a:cubicBezTo>
                      <a:cubicBezTo>
                        <a:pt x="124" y="7"/>
                        <a:pt x="127" y="5"/>
                        <a:pt x="129" y="4"/>
                      </a:cubicBezTo>
                      <a:cubicBezTo>
                        <a:pt x="132" y="4"/>
                        <a:pt x="135" y="3"/>
                        <a:pt x="138" y="2"/>
                      </a:cubicBezTo>
                      <a:cubicBezTo>
                        <a:pt x="140" y="2"/>
                        <a:pt x="143" y="1"/>
                        <a:pt x="146" y="1"/>
                      </a:cubicBezTo>
                      <a:cubicBezTo>
                        <a:pt x="148" y="1"/>
                        <a:pt x="151" y="1"/>
                        <a:pt x="154" y="0"/>
                      </a:cubicBezTo>
                      <a:cubicBezTo>
                        <a:pt x="158" y="1"/>
                        <a:pt x="163" y="1"/>
                        <a:pt x="167" y="2"/>
                      </a:cubicBezTo>
                      <a:cubicBezTo>
                        <a:pt x="171" y="3"/>
                        <a:pt x="174" y="4"/>
                        <a:pt x="176" y="5"/>
                      </a:cubicBezTo>
                      <a:cubicBezTo>
                        <a:pt x="182" y="7"/>
                        <a:pt x="185" y="8"/>
                        <a:pt x="185" y="8"/>
                      </a:cubicBezTo>
                      <a:lnTo>
                        <a:pt x="183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2" name="Freeform 72"/>
                <p:cNvSpPr/>
                <p:nvPr/>
              </p:nvSpPr>
              <p:spPr bwMode="auto">
                <a:xfrm>
                  <a:off x="12400" y="6319"/>
                  <a:ext cx="155" cy="1790"/>
                </a:xfrm>
                <a:custGeom>
                  <a:avLst/>
                  <a:gdLst>
                    <a:gd name="T0" fmla="*/ 24 w 29"/>
                    <a:gd name="T1" fmla="*/ 332 h 337"/>
                    <a:gd name="T2" fmla="*/ 25 w 29"/>
                    <a:gd name="T3" fmla="*/ 324 h 337"/>
                    <a:gd name="T4" fmla="*/ 25 w 29"/>
                    <a:gd name="T5" fmla="*/ 319 h 337"/>
                    <a:gd name="T6" fmla="*/ 21 w 29"/>
                    <a:gd name="T7" fmla="*/ 312 h 337"/>
                    <a:gd name="T8" fmla="*/ 4 w 29"/>
                    <a:gd name="T9" fmla="*/ 290 h 337"/>
                    <a:gd name="T10" fmla="*/ 5 w 29"/>
                    <a:gd name="T11" fmla="*/ 252 h 337"/>
                    <a:gd name="T12" fmla="*/ 24 w 29"/>
                    <a:gd name="T13" fmla="*/ 227 h 337"/>
                    <a:gd name="T14" fmla="*/ 20 w 29"/>
                    <a:gd name="T15" fmla="*/ 204 h 337"/>
                    <a:gd name="T16" fmla="*/ 2 w 29"/>
                    <a:gd name="T17" fmla="*/ 178 h 337"/>
                    <a:gd name="T18" fmla="*/ 0 w 29"/>
                    <a:gd name="T19" fmla="*/ 166 h 337"/>
                    <a:gd name="T20" fmla="*/ 1 w 29"/>
                    <a:gd name="T21" fmla="*/ 154 h 337"/>
                    <a:gd name="T22" fmla="*/ 6 w 29"/>
                    <a:gd name="T23" fmla="*/ 143 h 337"/>
                    <a:gd name="T24" fmla="*/ 19 w 29"/>
                    <a:gd name="T25" fmla="*/ 128 h 337"/>
                    <a:gd name="T26" fmla="*/ 24 w 29"/>
                    <a:gd name="T27" fmla="*/ 105 h 337"/>
                    <a:gd name="T28" fmla="*/ 6 w 29"/>
                    <a:gd name="T29" fmla="*/ 80 h 337"/>
                    <a:gd name="T30" fmla="*/ 0 w 29"/>
                    <a:gd name="T31" fmla="*/ 56 h 337"/>
                    <a:gd name="T32" fmla="*/ 3 w 29"/>
                    <a:gd name="T33" fmla="*/ 42 h 337"/>
                    <a:gd name="T34" fmla="*/ 25 w 29"/>
                    <a:gd name="T35" fmla="*/ 4 h 337"/>
                    <a:gd name="T36" fmla="*/ 25 w 29"/>
                    <a:gd name="T37" fmla="*/ 4 h 337"/>
                    <a:gd name="T38" fmla="*/ 26 w 29"/>
                    <a:gd name="T39" fmla="*/ 0 h 337"/>
                    <a:gd name="T40" fmla="*/ 28 w 29"/>
                    <a:gd name="T41" fmla="*/ 1 h 337"/>
                    <a:gd name="T42" fmla="*/ 29 w 29"/>
                    <a:gd name="T43" fmla="*/ 4 h 337"/>
                    <a:gd name="T44" fmla="*/ 20 w 29"/>
                    <a:gd name="T45" fmla="*/ 21 h 337"/>
                    <a:gd name="T46" fmla="*/ 4 w 29"/>
                    <a:gd name="T47" fmla="*/ 61 h 337"/>
                    <a:gd name="T48" fmla="*/ 20 w 29"/>
                    <a:gd name="T49" fmla="*/ 92 h 337"/>
                    <a:gd name="T50" fmla="*/ 28 w 29"/>
                    <a:gd name="T51" fmla="*/ 118 h 337"/>
                    <a:gd name="T52" fmla="*/ 9 w 29"/>
                    <a:gd name="T53" fmla="*/ 145 h 337"/>
                    <a:gd name="T54" fmla="*/ 5 w 29"/>
                    <a:gd name="T55" fmla="*/ 155 h 337"/>
                    <a:gd name="T56" fmla="*/ 4 w 29"/>
                    <a:gd name="T57" fmla="*/ 166 h 337"/>
                    <a:gd name="T58" fmla="*/ 23 w 29"/>
                    <a:gd name="T59" fmla="*/ 202 h 337"/>
                    <a:gd name="T60" fmla="*/ 27 w 29"/>
                    <a:gd name="T61" fmla="*/ 228 h 337"/>
                    <a:gd name="T62" fmla="*/ 8 w 29"/>
                    <a:gd name="T63" fmla="*/ 254 h 337"/>
                    <a:gd name="T64" fmla="*/ 7 w 29"/>
                    <a:gd name="T65" fmla="*/ 289 h 337"/>
                    <a:gd name="T66" fmla="*/ 23 w 29"/>
                    <a:gd name="T67" fmla="*/ 310 h 337"/>
                    <a:gd name="T68" fmla="*/ 29 w 29"/>
                    <a:gd name="T69" fmla="*/ 329 h 337"/>
                    <a:gd name="T70" fmla="*/ 27 w 29"/>
                    <a:gd name="T71" fmla="*/ 337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9" h="337">
                      <a:moveTo>
                        <a:pt x="23" y="335"/>
                      </a:moveTo>
                      <a:cubicBezTo>
                        <a:pt x="23" y="335"/>
                        <a:pt x="24" y="334"/>
                        <a:pt x="24" y="332"/>
                      </a:cubicBezTo>
                      <a:cubicBezTo>
                        <a:pt x="25" y="332"/>
                        <a:pt x="25" y="330"/>
                        <a:pt x="25" y="329"/>
                      </a:cubicBezTo>
                      <a:cubicBezTo>
                        <a:pt x="25" y="327"/>
                        <a:pt x="26" y="326"/>
                        <a:pt x="25" y="324"/>
                      </a:cubicBezTo>
                      <a:cubicBezTo>
                        <a:pt x="25" y="323"/>
                        <a:pt x="25" y="322"/>
                        <a:pt x="25" y="321"/>
                      </a:cubicBezTo>
                      <a:cubicBezTo>
                        <a:pt x="25" y="320"/>
                        <a:pt x="25" y="320"/>
                        <a:pt x="25" y="319"/>
                      </a:cubicBezTo>
                      <a:cubicBezTo>
                        <a:pt x="25" y="319"/>
                        <a:pt x="24" y="318"/>
                        <a:pt x="24" y="318"/>
                      </a:cubicBezTo>
                      <a:cubicBezTo>
                        <a:pt x="24" y="316"/>
                        <a:pt x="22" y="314"/>
                        <a:pt x="21" y="312"/>
                      </a:cubicBezTo>
                      <a:cubicBezTo>
                        <a:pt x="19" y="309"/>
                        <a:pt x="16" y="307"/>
                        <a:pt x="13" y="304"/>
                      </a:cubicBezTo>
                      <a:cubicBezTo>
                        <a:pt x="10" y="300"/>
                        <a:pt x="6" y="296"/>
                        <a:pt x="4" y="290"/>
                      </a:cubicBezTo>
                      <a:cubicBezTo>
                        <a:pt x="1" y="284"/>
                        <a:pt x="0" y="278"/>
                        <a:pt x="0" y="272"/>
                      </a:cubicBezTo>
                      <a:cubicBezTo>
                        <a:pt x="0" y="265"/>
                        <a:pt x="1" y="258"/>
                        <a:pt x="5" y="252"/>
                      </a:cubicBezTo>
                      <a:cubicBezTo>
                        <a:pt x="8" y="246"/>
                        <a:pt x="13" y="241"/>
                        <a:pt x="17" y="237"/>
                      </a:cubicBezTo>
                      <a:cubicBezTo>
                        <a:pt x="20" y="233"/>
                        <a:pt x="23" y="230"/>
                        <a:pt x="24" y="227"/>
                      </a:cubicBezTo>
                      <a:cubicBezTo>
                        <a:pt x="25" y="223"/>
                        <a:pt x="26" y="219"/>
                        <a:pt x="25" y="215"/>
                      </a:cubicBezTo>
                      <a:cubicBezTo>
                        <a:pt x="24" y="211"/>
                        <a:pt x="23" y="208"/>
                        <a:pt x="20" y="204"/>
                      </a:cubicBezTo>
                      <a:cubicBezTo>
                        <a:pt x="17" y="200"/>
                        <a:pt x="12" y="196"/>
                        <a:pt x="7" y="189"/>
                      </a:cubicBezTo>
                      <a:cubicBezTo>
                        <a:pt x="5" y="186"/>
                        <a:pt x="3" y="182"/>
                        <a:pt x="2" y="178"/>
                      </a:cubicBezTo>
                      <a:cubicBezTo>
                        <a:pt x="1" y="176"/>
                        <a:pt x="1" y="174"/>
                        <a:pt x="0" y="172"/>
                      </a:cubicBezTo>
                      <a:cubicBezTo>
                        <a:pt x="0" y="170"/>
                        <a:pt x="0" y="168"/>
                        <a:pt x="0" y="166"/>
                      </a:cubicBezTo>
                      <a:cubicBezTo>
                        <a:pt x="0" y="164"/>
                        <a:pt x="0" y="162"/>
                        <a:pt x="0" y="160"/>
                      </a:cubicBezTo>
                      <a:cubicBezTo>
                        <a:pt x="0" y="158"/>
                        <a:pt x="1" y="156"/>
                        <a:pt x="1" y="154"/>
                      </a:cubicBezTo>
                      <a:cubicBezTo>
                        <a:pt x="2" y="152"/>
                        <a:pt x="2" y="150"/>
                        <a:pt x="3" y="148"/>
                      </a:cubicBezTo>
                      <a:cubicBezTo>
                        <a:pt x="4" y="147"/>
                        <a:pt x="5" y="145"/>
                        <a:pt x="6" y="143"/>
                      </a:cubicBezTo>
                      <a:cubicBezTo>
                        <a:pt x="8" y="139"/>
                        <a:pt x="11" y="137"/>
                        <a:pt x="13" y="134"/>
                      </a:cubicBezTo>
                      <a:cubicBezTo>
                        <a:pt x="15" y="132"/>
                        <a:pt x="17" y="130"/>
                        <a:pt x="19" y="128"/>
                      </a:cubicBezTo>
                      <a:cubicBezTo>
                        <a:pt x="23" y="124"/>
                        <a:pt x="24" y="121"/>
                        <a:pt x="25" y="117"/>
                      </a:cubicBezTo>
                      <a:cubicBezTo>
                        <a:pt x="26" y="113"/>
                        <a:pt x="25" y="108"/>
                        <a:pt x="24" y="105"/>
                      </a:cubicBezTo>
                      <a:cubicBezTo>
                        <a:pt x="23" y="101"/>
                        <a:pt x="21" y="98"/>
                        <a:pt x="17" y="95"/>
                      </a:cubicBezTo>
                      <a:cubicBezTo>
                        <a:pt x="14" y="91"/>
                        <a:pt x="9" y="86"/>
                        <a:pt x="6" y="80"/>
                      </a:cubicBezTo>
                      <a:cubicBezTo>
                        <a:pt x="2" y="74"/>
                        <a:pt x="0" y="67"/>
                        <a:pt x="0" y="61"/>
                      </a:cubicBezTo>
                      <a:cubicBezTo>
                        <a:pt x="0" y="59"/>
                        <a:pt x="0" y="58"/>
                        <a:pt x="0" y="56"/>
                      </a:cubicBezTo>
                      <a:cubicBezTo>
                        <a:pt x="0" y="54"/>
                        <a:pt x="0" y="53"/>
                        <a:pt x="1" y="51"/>
                      </a:cubicBezTo>
                      <a:cubicBezTo>
                        <a:pt x="1" y="48"/>
                        <a:pt x="2" y="45"/>
                        <a:pt x="3" y="42"/>
                      </a:cubicBezTo>
                      <a:cubicBezTo>
                        <a:pt x="7" y="32"/>
                        <a:pt x="13" y="25"/>
                        <a:pt x="17" y="19"/>
                      </a:cubicBezTo>
                      <a:cubicBezTo>
                        <a:pt x="21" y="13"/>
                        <a:pt x="24" y="7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3"/>
                        <a:pt x="24" y="3"/>
                        <a:pt x="24" y="3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7" y="0"/>
                      </a:cubicBezTo>
                      <a:cubicBezTo>
                        <a:pt x="27" y="1"/>
                        <a:pt x="27" y="1"/>
                        <a:pt x="28" y="1"/>
                      </a:cubicBezTo>
                      <a:cubicBezTo>
                        <a:pt x="28" y="1"/>
                        <a:pt x="28" y="2"/>
                        <a:pt x="29" y="3"/>
                      </a:cubicBezTo>
                      <a:cubicBezTo>
                        <a:pt x="29" y="3"/>
                        <a:pt x="29" y="3"/>
                        <a:pt x="29" y="4"/>
                      </a:cubicBezTo>
                      <a:cubicBezTo>
                        <a:pt x="29" y="4"/>
                        <a:pt x="29" y="5"/>
                        <a:pt x="28" y="5"/>
                      </a:cubicBezTo>
                      <a:cubicBezTo>
                        <a:pt x="27" y="9"/>
                        <a:pt x="24" y="15"/>
                        <a:pt x="20" y="21"/>
                      </a:cubicBezTo>
                      <a:cubicBezTo>
                        <a:pt x="16" y="27"/>
                        <a:pt x="11" y="34"/>
                        <a:pt x="7" y="44"/>
                      </a:cubicBezTo>
                      <a:cubicBezTo>
                        <a:pt x="5" y="49"/>
                        <a:pt x="3" y="55"/>
                        <a:pt x="4" y="61"/>
                      </a:cubicBezTo>
                      <a:cubicBezTo>
                        <a:pt x="4" y="66"/>
                        <a:pt x="5" y="73"/>
                        <a:pt x="9" y="79"/>
                      </a:cubicBezTo>
                      <a:cubicBezTo>
                        <a:pt x="12" y="84"/>
                        <a:pt x="16" y="88"/>
                        <a:pt x="20" y="92"/>
                      </a:cubicBezTo>
                      <a:cubicBezTo>
                        <a:pt x="24" y="96"/>
                        <a:pt x="26" y="100"/>
                        <a:pt x="28" y="104"/>
                      </a:cubicBezTo>
                      <a:cubicBezTo>
                        <a:pt x="29" y="108"/>
                        <a:pt x="29" y="113"/>
                        <a:pt x="28" y="118"/>
                      </a:cubicBezTo>
                      <a:cubicBezTo>
                        <a:pt x="28" y="122"/>
                        <a:pt x="25" y="126"/>
                        <a:pt x="22" y="130"/>
                      </a:cubicBezTo>
                      <a:cubicBezTo>
                        <a:pt x="18" y="134"/>
                        <a:pt x="13" y="139"/>
                        <a:pt x="9" y="145"/>
                      </a:cubicBezTo>
                      <a:cubicBezTo>
                        <a:pt x="8" y="146"/>
                        <a:pt x="7" y="148"/>
                        <a:pt x="7" y="150"/>
                      </a:cubicBezTo>
                      <a:cubicBezTo>
                        <a:pt x="6" y="152"/>
                        <a:pt x="5" y="153"/>
                        <a:pt x="5" y="155"/>
                      </a:cubicBezTo>
                      <a:cubicBezTo>
                        <a:pt x="4" y="157"/>
                        <a:pt x="4" y="159"/>
                        <a:pt x="4" y="161"/>
                      </a:cubicBezTo>
                      <a:cubicBezTo>
                        <a:pt x="4" y="163"/>
                        <a:pt x="3" y="164"/>
                        <a:pt x="4" y="166"/>
                      </a:cubicBezTo>
                      <a:cubicBezTo>
                        <a:pt x="3" y="173"/>
                        <a:pt x="6" y="181"/>
                        <a:pt x="10" y="187"/>
                      </a:cubicBezTo>
                      <a:cubicBezTo>
                        <a:pt x="14" y="193"/>
                        <a:pt x="19" y="197"/>
                        <a:pt x="23" y="202"/>
                      </a:cubicBezTo>
                      <a:cubicBezTo>
                        <a:pt x="26" y="206"/>
                        <a:pt x="28" y="210"/>
                        <a:pt x="29" y="214"/>
                      </a:cubicBezTo>
                      <a:cubicBezTo>
                        <a:pt x="29" y="219"/>
                        <a:pt x="29" y="224"/>
                        <a:pt x="27" y="228"/>
                      </a:cubicBezTo>
                      <a:cubicBezTo>
                        <a:pt x="26" y="232"/>
                        <a:pt x="23" y="236"/>
                        <a:pt x="19" y="240"/>
                      </a:cubicBezTo>
                      <a:cubicBezTo>
                        <a:pt x="16" y="244"/>
                        <a:pt x="11" y="248"/>
                        <a:pt x="8" y="254"/>
                      </a:cubicBezTo>
                      <a:cubicBezTo>
                        <a:pt x="5" y="259"/>
                        <a:pt x="4" y="266"/>
                        <a:pt x="4" y="272"/>
                      </a:cubicBezTo>
                      <a:cubicBezTo>
                        <a:pt x="3" y="277"/>
                        <a:pt x="5" y="283"/>
                        <a:pt x="7" y="289"/>
                      </a:cubicBezTo>
                      <a:cubicBezTo>
                        <a:pt x="9" y="294"/>
                        <a:pt x="13" y="298"/>
                        <a:pt x="16" y="301"/>
                      </a:cubicBezTo>
                      <a:cubicBezTo>
                        <a:pt x="19" y="304"/>
                        <a:pt x="22" y="307"/>
                        <a:pt x="23" y="310"/>
                      </a:cubicBezTo>
                      <a:cubicBezTo>
                        <a:pt x="28" y="314"/>
                        <a:pt x="29" y="319"/>
                        <a:pt x="29" y="324"/>
                      </a:cubicBezTo>
                      <a:cubicBezTo>
                        <a:pt x="29" y="326"/>
                        <a:pt x="29" y="328"/>
                        <a:pt x="29" y="329"/>
                      </a:cubicBezTo>
                      <a:cubicBezTo>
                        <a:pt x="28" y="331"/>
                        <a:pt x="28" y="332"/>
                        <a:pt x="28" y="333"/>
                      </a:cubicBezTo>
                      <a:cubicBezTo>
                        <a:pt x="27" y="336"/>
                        <a:pt x="27" y="337"/>
                        <a:pt x="27" y="337"/>
                      </a:cubicBezTo>
                      <a:lnTo>
                        <a:pt x="23" y="3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3" name="Freeform 73"/>
                <p:cNvSpPr/>
                <p:nvPr/>
              </p:nvSpPr>
              <p:spPr bwMode="auto">
                <a:xfrm>
                  <a:off x="12469" y="6256"/>
                  <a:ext cx="159" cy="896"/>
                </a:xfrm>
                <a:custGeom>
                  <a:avLst/>
                  <a:gdLst>
                    <a:gd name="T0" fmla="*/ 2 w 30"/>
                    <a:gd name="T1" fmla="*/ 167 h 169"/>
                    <a:gd name="T2" fmla="*/ 5 w 30"/>
                    <a:gd name="T3" fmla="*/ 161 h 169"/>
                    <a:gd name="T4" fmla="*/ 11 w 30"/>
                    <a:gd name="T5" fmla="*/ 154 h 169"/>
                    <a:gd name="T6" fmla="*/ 19 w 30"/>
                    <a:gd name="T7" fmla="*/ 145 h 169"/>
                    <a:gd name="T8" fmla="*/ 25 w 30"/>
                    <a:gd name="T9" fmla="*/ 131 h 169"/>
                    <a:gd name="T10" fmla="*/ 24 w 30"/>
                    <a:gd name="T11" fmla="*/ 115 h 169"/>
                    <a:gd name="T12" fmla="*/ 15 w 30"/>
                    <a:gd name="T13" fmla="*/ 99 h 169"/>
                    <a:gd name="T14" fmla="*/ 4 w 30"/>
                    <a:gd name="T15" fmla="*/ 87 h 169"/>
                    <a:gd name="T16" fmla="*/ 0 w 30"/>
                    <a:gd name="T17" fmla="*/ 72 h 169"/>
                    <a:gd name="T18" fmla="*/ 4 w 30"/>
                    <a:gd name="T19" fmla="*/ 57 h 169"/>
                    <a:gd name="T20" fmla="*/ 19 w 30"/>
                    <a:gd name="T21" fmla="*/ 32 h 169"/>
                    <a:gd name="T22" fmla="*/ 24 w 30"/>
                    <a:gd name="T23" fmla="*/ 21 h 169"/>
                    <a:gd name="T24" fmla="*/ 25 w 30"/>
                    <a:gd name="T25" fmla="*/ 15 h 169"/>
                    <a:gd name="T26" fmla="*/ 24 w 30"/>
                    <a:gd name="T27" fmla="*/ 10 h 169"/>
                    <a:gd name="T28" fmla="*/ 19 w 30"/>
                    <a:gd name="T29" fmla="*/ 5 h 169"/>
                    <a:gd name="T30" fmla="*/ 17 w 30"/>
                    <a:gd name="T31" fmla="*/ 4 h 169"/>
                    <a:gd name="T32" fmla="*/ 17 w 30"/>
                    <a:gd name="T33" fmla="*/ 3 h 169"/>
                    <a:gd name="T34" fmla="*/ 18 w 30"/>
                    <a:gd name="T35" fmla="*/ 0 h 169"/>
                    <a:gd name="T36" fmla="*/ 21 w 30"/>
                    <a:gd name="T37" fmla="*/ 1 h 169"/>
                    <a:gd name="T38" fmla="*/ 27 w 30"/>
                    <a:gd name="T39" fmla="*/ 8 h 169"/>
                    <a:gd name="T40" fmla="*/ 29 w 30"/>
                    <a:gd name="T41" fmla="*/ 14 h 169"/>
                    <a:gd name="T42" fmla="*/ 28 w 30"/>
                    <a:gd name="T43" fmla="*/ 22 h 169"/>
                    <a:gd name="T44" fmla="*/ 22 w 30"/>
                    <a:gd name="T45" fmla="*/ 34 h 169"/>
                    <a:gd name="T46" fmla="*/ 7 w 30"/>
                    <a:gd name="T47" fmla="*/ 58 h 169"/>
                    <a:gd name="T48" fmla="*/ 4 w 30"/>
                    <a:gd name="T49" fmla="*/ 72 h 169"/>
                    <a:gd name="T50" fmla="*/ 8 w 30"/>
                    <a:gd name="T51" fmla="*/ 85 h 169"/>
                    <a:gd name="T52" fmla="*/ 18 w 30"/>
                    <a:gd name="T53" fmla="*/ 97 h 169"/>
                    <a:gd name="T54" fmla="*/ 28 w 30"/>
                    <a:gd name="T55" fmla="*/ 114 h 169"/>
                    <a:gd name="T56" fmla="*/ 28 w 30"/>
                    <a:gd name="T57" fmla="*/ 132 h 169"/>
                    <a:gd name="T58" fmla="*/ 22 w 30"/>
                    <a:gd name="T59" fmla="*/ 147 h 169"/>
                    <a:gd name="T60" fmla="*/ 13 w 30"/>
                    <a:gd name="T61" fmla="*/ 157 h 169"/>
                    <a:gd name="T62" fmla="*/ 8 w 30"/>
                    <a:gd name="T63" fmla="*/ 163 h 169"/>
                    <a:gd name="T64" fmla="*/ 5 w 30"/>
                    <a:gd name="T65" fmla="*/ 169 h 169"/>
                    <a:gd name="T66" fmla="*/ 2 w 30"/>
                    <a:gd name="T67" fmla="*/ 16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169">
                      <a:moveTo>
                        <a:pt x="2" y="167"/>
                      </a:moveTo>
                      <a:cubicBezTo>
                        <a:pt x="2" y="167"/>
                        <a:pt x="2" y="165"/>
                        <a:pt x="5" y="161"/>
                      </a:cubicBezTo>
                      <a:cubicBezTo>
                        <a:pt x="6" y="159"/>
                        <a:pt x="8" y="157"/>
                        <a:pt x="11" y="154"/>
                      </a:cubicBezTo>
                      <a:cubicBezTo>
                        <a:pt x="13" y="152"/>
                        <a:pt x="16" y="149"/>
                        <a:pt x="19" y="145"/>
                      </a:cubicBezTo>
                      <a:cubicBezTo>
                        <a:pt x="21" y="141"/>
                        <a:pt x="24" y="137"/>
                        <a:pt x="25" y="131"/>
                      </a:cubicBezTo>
                      <a:cubicBezTo>
                        <a:pt x="26" y="126"/>
                        <a:pt x="26" y="120"/>
                        <a:pt x="24" y="115"/>
                      </a:cubicBezTo>
                      <a:cubicBezTo>
                        <a:pt x="23" y="109"/>
                        <a:pt x="19" y="104"/>
                        <a:pt x="15" y="99"/>
                      </a:cubicBezTo>
                      <a:cubicBezTo>
                        <a:pt x="12" y="95"/>
                        <a:pt x="7" y="91"/>
                        <a:pt x="4" y="87"/>
                      </a:cubicBezTo>
                      <a:cubicBezTo>
                        <a:pt x="2" y="82"/>
                        <a:pt x="0" y="77"/>
                        <a:pt x="0" y="72"/>
                      </a:cubicBezTo>
                      <a:cubicBezTo>
                        <a:pt x="0" y="66"/>
                        <a:pt x="1" y="61"/>
                        <a:pt x="4" y="57"/>
                      </a:cubicBezTo>
                      <a:cubicBezTo>
                        <a:pt x="8" y="47"/>
                        <a:pt x="14" y="39"/>
                        <a:pt x="19" y="32"/>
                      </a:cubicBezTo>
                      <a:cubicBezTo>
                        <a:pt x="21" y="28"/>
                        <a:pt x="23" y="24"/>
                        <a:pt x="24" y="21"/>
                      </a:cubicBezTo>
                      <a:cubicBezTo>
                        <a:pt x="25" y="19"/>
                        <a:pt x="25" y="17"/>
                        <a:pt x="25" y="15"/>
                      </a:cubicBezTo>
                      <a:cubicBezTo>
                        <a:pt x="25" y="13"/>
                        <a:pt x="25" y="11"/>
                        <a:pt x="24" y="10"/>
                      </a:cubicBezTo>
                      <a:cubicBezTo>
                        <a:pt x="23" y="7"/>
                        <a:pt x="20" y="5"/>
                        <a:pt x="19" y="5"/>
                      </a:cubicBezTo>
                      <a:cubicBezTo>
                        <a:pt x="18" y="4"/>
                        <a:pt x="18" y="4"/>
                        <a:pt x="17" y="4"/>
                      </a:cubicBezTo>
                      <a:cubicBezTo>
                        <a:pt x="17" y="4"/>
                        <a:pt x="17" y="3"/>
                        <a:pt x="17" y="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9" y="0"/>
                        <a:pt x="21" y="1"/>
                      </a:cubicBezTo>
                      <a:cubicBezTo>
                        <a:pt x="23" y="3"/>
                        <a:pt x="25" y="4"/>
                        <a:pt x="27" y="8"/>
                      </a:cubicBezTo>
                      <a:cubicBezTo>
                        <a:pt x="28" y="10"/>
                        <a:pt x="29" y="12"/>
                        <a:pt x="29" y="14"/>
                      </a:cubicBezTo>
                      <a:cubicBezTo>
                        <a:pt x="29" y="17"/>
                        <a:pt x="29" y="20"/>
                        <a:pt x="28" y="22"/>
                      </a:cubicBezTo>
                      <a:cubicBezTo>
                        <a:pt x="26" y="26"/>
                        <a:pt x="24" y="30"/>
                        <a:pt x="22" y="34"/>
                      </a:cubicBezTo>
                      <a:cubicBezTo>
                        <a:pt x="17" y="41"/>
                        <a:pt x="11" y="49"/>
                        <a:pt x="7" y="58"/>
                      </a:cubicBezTo>
                      <a:cubicBezTo>
                        <a:pt x="5" y="63"/>
                        <a:pt x="3" y="67"/>
                        <a:pt x="4" y="72"/>
                      </a:cubicBezTo>
                      <a:cubicBezTo>
                        <a:pt x="4" y="76"/>
                        <a:pt x="5" y="81"/>
                        <a:pt x="8" y="85"/>
                      </a:cubicBezTo>
                      <a:cubicBezTo>
                        <a:pt x="10" y="89"/>
                        <a:pt x="14" y="92"/>
                        <a:pt x="18" y="97"/>
                      </a:cubicBezTo>
                      <a:cubicBezTo>
                        <a:pt x="22" y="101"/>
                        <a:pt x="26" y="107"/>
                        <a:pt x="28" y="114"/>
                      </a:cubicBezTo>
                      <a:cubicBezTo>
                        <a:pt x="30" y="120"/>
                        <a:pt x="29" y="126"/>
                        <a:pt x="28" y="132"/>
                      </a:cubicBezTo>
                      <a:cubicBezTo>
                        <a:pt x="27" y="138"/>
                        <a:pt x="25" y="143"/>
                        <a:pt x="22" y="147"/>
                      </a:cubicBezTo>
                      <a:cubicBezTo>
                        <a:pt x="18" y="151"/>
                        <a:pt x="15" y="154"/>
                        <a:pt x="13" y="157"/>
                      </a:cubicBezTo>
                      <a:cubicBezTo>
                        <a:pt x="11" y="159"/>
                        <a:pt x="9" y="161"/>
                        <a:pt x="8" y="163"/>
                      </a:cubicBezTo>
                      <a:cubicBezTo>
                        <a:pt x="6" y="166"/>
                        <a:pt x="5" y="169"/>
                        <a:pt x="5" y="169"/>
                      </a:cubicBezTo>
                      <a:lnTo>
                        <a:pt x="2" y="1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4" name="Freeform 74"/>
                <p:cNvSpPr>
                  <a:spLocks noEditPoints="1"/>
                </p:cNvSpPr>
                <p:nvPr/>
              </p:nvSpPr>
              <p:spPr bwMode="auto">
                <a:xfrm>
                  <a:off x="12444" y="7136"/>
                  <a:ext cx="67" cy="59"/>
                </a:xfrm>
                <a:custGeom>
                  <a:avLst/>
                  <a:gdLst>
                    <a:gd name="T0" fmla="*/ 6 w 13"/>
                    <a:gd name="T1" fmla="*/ 11 h 11"/>
                    <a:gd name="T2" fmla="*/ 13 w 13"/>
                    <a:gd name="T3" fmla="*/ 7 h 11"/>
                    <a:gd name="T4" fmla="*/ 13 w 13"/>
                    <a:gd name="T5" fmla="*/ 5 h 11"/>
                    <a:gd name="T6" fmla="*/ 12 w 13"/>
                    <a:gd name="T7" fmla="*/ 3 h 11"/>
                    <a:gd name="T8" fmla="*/ 9 w 13"/>
                    <a:gd name="T9" fmla="*/ 0 h 11"/>
                    <a:gd name="T10" fmla="*/ 4 w 13"/>
                    <a:gd name="T11" fmla="*/ 0 h 11"/>
                    <a:gd name="T12" fmla="*/ 2 w 13"/>
                    <a:gd name="T13" fmla="*/ 2 h 11"/>
                    <a:gd name="T14" fmla="*/ 1 w 13"/>
                    <a:gd name="T15" fmla="*/ 4 h 11"/>
                    <a:gd name="T16" fmla="*/ 2 w 13"/>
                    <a:gd name="T17" fmla="*/ 9 h 11"/>
                    <a:gd name="T18" fmla="*/ 6 w 13"/>
                    <a:gd name="T19" fmla="*/ 11 h 11"/>
                    <a:gd name="T20" fmla="*/ 7 w 13"/>
                    <a:gd name="T21" fmla="*/ 8 h 11"/>
                    <a:gd name="T22" fmla="*/ 4 w 13"/>
                    <a:gd name="T23" fmla="*/ 5 h 11"/>
                    <a:gd name="T24" fmla="*/ 7 w 13"/>
                    <a:gd name="T25" fmla="*/ 3 h 11"/>
                    <a:gd name="T26" fmla="*/ 10 w 13"/>
                    <a:gd name="T27" fmla="*/ 6 h 11"/>
                    <a:gd name="T28" fmla="*/ 7 w 13"/>
                    <a:gd name="T29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11">
                      <a:moveTo>
                        <a:pt x="6" y="11"/>
                      </a:moveTo>
                      <a:cubicBezTo>
                        <a:pt x="10" y="11"/>
                        <a:pt x="13" y="9"/>
                        <a:pt x="13" y="7"/>
                      </a:cubicBezTo>
                      <a:cubicBezTo>
                        <a:pt x="13" y="6"/>
                        <a:pt x="13" y="6"/>
                        <a:pt x="13" y="5"/>
                      </a:cubicBezTo>
                      <a:cubicBezTo>
                        <a:pt x="13" y="5"/>
                        <a:pt x="13" y="4"/>
                        <a:pt x="12" y="3"/>
                      </a:cubicBezTo>
                      <a:cubicBezTo>
                        <a:pt x="11" y="2"/>
                        <a:pt x="10" y="1"/>
                        <a:pt x="9" y="0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0" y="6"/>
                        <a:pt x="1" y="8"/>
                        <a:pt x="2" y="9"/>
                      </a:cubicBezTo>
                      <a:cubicBezTo>
                        <a:pt x="3" y="11"/>
                        <a:pt x="5" y="11"/>
                        <a:pt x="6" y="11"/>
                      </a:cubicBezTo>
                      <a:close/>
                      <a:moveTo>
                        <a:pt x="7" y="8"/>
                      </a:moveTo>
                      <a:cubicBezTo>
                        <a:pt x="5" y="8"/>
                        <a:pt x="4" y="7"/>
                        <a:pt x="4" y="5"/>
                      </a:cubicBezTo>
                      <a:cubicBezTo>
                        <a:pt x="4" y="4"/>
                        <a:pt x="6" y="3"/>
                        <a:pt x="7" y="3"/>
                      </a:cubicBezTo>
                      <a:cubicBezTo>
                        <a:pt x="9" y="4"/>
                        <a:pt x="10" y="5"/>
                        <a:pt x="10" y="6"/>
                      </a:cubicBezTo>
                      <a:cubicBezTo>
                        <a:pt x="9" y="7"/>
                        <a:pt x="8" y="8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5" name="Freeform 75"/>
                <p:cNvSpPr/>
                <p:nvPr/>
              </p:nvSpPr>
              <p:spPr bwMode="auto">
                <a:xfrm>
                  <a:off x="12469" y="7227"/>
                  <a:ext cx="159" cy="908"/>
                </a:xfrm>
                <a:custGeom>
                  <a:avLst/>
                  <a:gdLst>
                    <a:gd name="T0" fmla="*/ 23 w 30"/>
                    <a:gd name="T1" fmla="*/ 169 h 171"/>
                    <a:gd name="T2" fmla="*/ 23 w 30"/>
                    <a:gd name="T3" fmla="*/ 167 h 171"/>
                    <a:gd name="T4" fmla="*/ 24 w 30"/>
                    <a:gd name="T5" fmla="*/ 164 h 171"/>
                    <a:gd name="T6" fmla="*/ 25 w 30"/>
                    <a:gd name="T7" fmla="*/ 161 h 171"/>
                    <a:gd name="T8" fmla="*/ 25 w 30"/>
                    <a:gd name="T9" fmla="*/ 151 h 171"/>
                    <a:gd name="T10" fmla="*/ 21 w 30"/>
                    <a:gd name="T11" fmla="*/ 138 h 171"/>
                    <a:gd name="T12" fmla="*/ 3 w 30"/>
                    <a:gd name="T13" fmla="*/ 114 h 171"/>
                    <a:gd name="T14" fmla="*/ 0 w 30"/>
                    <a:gd name="T15" fmla="*/ 99 h 171"/>
                    <a:gd name="T16" fmla="*/ 6 w 30"/>
                    <a:gd name="T17" fmla="*/ 84 h 171"/>
                    <a:gd name="T18" fmla="*/ 17 w 30"/>
                    <a:gd name="T19" fmla="*/ 71 h 171"/>
                    <a:gd name="T20" fmla="*/ 25 w 30"/>
                    <a:gd name="T21" fmla="*/ 54 h 171"/>
                    <a:gd name="T22" fmla="*/ 24 w 30"/>
                    <a:gd name="T23" fmla="*/ 37 h 171"/>
                    <a:gd name="T24" fmla="*/ 16 w 30"/>
                    <a:gd name="T25" fmla="*/ 24 h 171"/>
                    <a:gd name="T26" fmla="*/ 8 w 30"/>
                    <a:gd name="T27" fmla="*/ 15 h 171"/>
                    <a:gd name="T28" fmla="*/ 3 w 30"/>
                    <a:gd name="T29" fmla="*/ 8 h 171"/>
                    <a:gd name="T30" fmla="*/ 1 w 30"/>
                    <a:gd name="T31" fmla="*/ 2 h 171"/>
                    <a:gd name="T32" fmla="*/ 1 w 30"/>
                    <a:gd name="T33" fmla="*/ 1 h 171"/>
                    <a:gd name="T34" fmla="*/ 4 w 30"/>
                    <a:gd name="T35" fmla="*/ 0 h 171"/>
                    <a:gd name="T36" fmla="*/ 4 w 30"/>
                    <a:gd name="T37" fmla="*/ 2 h 171"/>
                    <a:gd name="T38" fmla="*/ 6 w 30"/>
                    <a:gd name="T39" fmla="*/ 6 h 171"/>
                    <a:gd name="T40" fmla="*/ 11 w 30"/>
                    <a:gd name="T41" fmla="*/ 12 h 171"/>
                    <a:gd name="T42" fmla="*/ 19 w 30"/>
                    <a:gd name="T43" fmla="*/ 21 h 171"/>
                    <a:gd name="T44" fmla="*/ 27 w 30"/>
                    <a:gd name="T45" fmla="*/ 36 h 171"/>
                    <a:gd name="T46" fmla="*/ 29 w 30"/>
                    <a:gd name="T47" fmla="*/ 55 h 171"/>
                    <a:gd name="T48" fmla="*/ 20 w 30"/>
                    <a:gd name="T49" fmla="*/ 73 h 171"/>
                    <a:gd name="T50" fmla="*/ 8 w 30"/>
                    <a:gd name="T51" fmla="*/ 86 h 171"/>
                    <a:gd name="T52" fmla="*/ 4 w 30"/>
                    <a:gd name="T53" fmla="*/ 99 h 171"/>
                    <a:gd name="T54" fmla="*/ 6 w 30"/>
                    <a:gd name="T55" fmla="*/ 113 h 171"/>
                    <a:gd name="T56" fmla="*/ 15 w 30"/>
                    <a:gd name="T57" fmla="*/ 124 h 171"/>
                    <a:gd name="T58" fmla="*/ 25 w 30"/>
                    <a:gd name="T59" fmla="*/ 136 h 171"/>
                    <a:gd name="T60" fmla="*/ 29 w 30"/>
                    <a:gd name="T61" fmla="*/ 150 h 171"/>
                    <a:gd name="T62" fmla="*/ 29 w 30"/>
                    <a:gd name="T63" fmla="*/ 161 h 171"/>
                    <a:gd name="T64" fmla="*/ 28 w 30"/>
                    <a:gd name="T65" fmla="*/ 165 h 171"/>
                    <a:gd name="T66" fmla="*/ 27 w 30"/>
                    <a:gd name="T67" fmla="*/ 168 h 171"/>
                    <a:gd name="T68" fmla="*/ 26 w 30"/>
                    <a:gd name="T69" fmla="*/ 171 h 171"/>
                    <a:gd name="T70" fmla="*/ 23 w 30"/>
                    <a:gd name="T71" fmla="*/ 169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" h="171">
                      <a:moveTo>
                        <a:pt x="23" y="169"/>
                      </a:moveTo>
                      <a:cubicBezTo>
                        <a:pt x="23" y="169"/>
                        <a:pt x="23" y="168"/>
                        <a:pt x="23" y="167"/>
                      </a:cubicBezTo>
                      <a:cubicBezTo>
                        <a:pt x="24" y="166"/>
                        <a:pt x="24" y="165"/>
                        <a:pt x="24" y="164"/>
                      </a:cubicBezTo>
                      <a:cubicBezTo>
                        <a:pt x="25" y="163"/>
                        <a:pt x="25" y="162"/>
                        <a:pt x="25" y="161"/>
                      </a:cubicBezTo>
                      <a:cubicBezTo>
                        <a:pt x="25" y="158"/>
                        <a:pt x="26" y="154"/>
                        <a:pt x="25" y="151"/>
                      </a:cubicBezTo>
                      <a:cubicBezTo>
                        <a:pt x="25" y="147"/>
                        <a:pt x="24" y="142"/>
                        <a:pt x="21" y="138"/>
                      </a:cubicBezTo>
                      <a:cubicBezTo>
                        <a:pt x="17" y="129"/>
                        <a:pt x="7" y="123"/>
                        <a:pt x="3" y="114"/>
                      </a:cubicBezTo>
                      <a:cubicBezTo>
                        <a:pt x="1" y="110"/>
                        <a:pt x="0" y="104"/>
                        <a:pt x="0" y="99"/>
                      </a:cubicBezTo>
                      <a:cubicBezTo>
                        <a:pt x="0" y="93"/>
                        <a:pt x="2" y="88"/>
                        <a:pt x="6" y="84"/>
                      </a:cubicBezTo>
                      <a:cubicBezTo>
                        <a:pt x="9" y="79"/>
                        <a:pt x="13" y="75"/>
                        <a:pt x="17" y="71"/>
                      </a:cubicBezTo>
                      <a:cubicBezTo>
                        <a:pt x="21" y="66"/>
                        <a:pt x="24" y="60"/>
                        <a:pt x="25" y="54"/>
                      </a:cubicBezTo>
                      <a:cubicBezTo>
                        <a:pt x="26" y="48"/>
                        <a:pt x="26" y="42"/>
                        <a:pt x="24" y="37"/>
                      </a:cubicBezTo>
                      <a:cubicBezTo>
                        <a:pt x="22" y="32"/>
                        <a:pt x="19" y="27"/>
                        <a:pt x="16" y="24"/>
                      </a:cubicBezTo>
                      <a:cubicBezTo>
                        <a:pt x="13" y="20"/>
                        <a:pt x="10" y="17"/>
                        <a:pt x="8" y="15"/>
                      </a:cubicBezTo>
                      <a:cubicBezTo>
                        <a:pt x="6" y="12"/>
                        <a:pt x="4" y="10"/>
                        <a:pt x="3" y="8"/>
                      </a:cubicBezTo>
                      <a:cubicBezTo>
                        <a:pt x="2" y="5"/>
                        <a:pt x="1" y="4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2"/>
                      </a:cubicBezTo>
                      <a:cubicBezTo>
                        <a:pt x="5" y="3"/>
                        <a:pt x="5" y="4"/>
                        <a:pt x="6" y="6"/>
                      </a:cubicBezTo>
                      <a:cubicBezTo>
                        <a:pt x="7" y="8"/>
                        <a:pt x="9" y="10"/>
                        <a:pt x="11" y="12"/>
                      </a:cubicBezTo>
                      <a:cubicBezTo>
                        <a:pt x="13" y="15"/>
                        <a:pt x="16" y="18"/>
                        <a:pt x="19" y="21"/>
                      </a:cubicBezTo>
                      <a:cubicBezTo>
                        <a:pt x="22" y="25"/>
                        <a:pt x="25" y="30"/>
                        <a:pt x="27" y="36"/>
                      </a:cubicBezTo>
                      <a:cubicBezTo>
                        <a:pt x="29" y="42"/>
                        <a:pt x="30" y="48"/>
                        <a:pt x="29" y="55"/>
                      </a:cubicBezTo>
                      <a:cubicBezTo>
                        <a:pt x="28" y="61"/>
                        <a:pt x="24" y="68"/>
                        <a:pt x="20" y="73"/>
                      </a:cubicBezTo>
                      <a:cubicBezTo>
                        <a:pt x="16" y="78"/>
                        <a:pt x="11" y="82"/>
                        <a:pt x="8" y="86"/>
                      </a:cubicBezTo>
                      <a:cubicBezTo>
                        <a:pt x="6" y="90"/>
                        <a:pt x="4" y="94"/>
                        <a:pt x="4" y="99"/>
                      </a:cubicBezTo>
                      <a:cubicBezTo>
                        <a:pt x="3" y="104"/>
                        <a:pt x="4" y="109"/>
                        <a:pt x="6" y="113"/>
                      </a:cubicBezTo>
                      <a:cubicBezTo>
                        <a:pt x="8" y="117"/>
                        <a:pt x="11" y="120"/>
                        <a:pt x="15" y="124"/>
                      </a:cubicBezTo>
                      <a:cubicBezTo>
                        <a:pt x="18" y="127"/>
                        <a:pt x="22" y="132"/>
                        <a:pt x="25" y="136"/>
                      </a:cubicBezTo>
                      <a:cubicBezTo>
                        <a:pt x="27" y="141"/>
                        <a:pt x="28" y="146"/>
                        <a:pt x="29" y="150"/>
                      </a:cubicBezTo>
                      <a:cubicBezTo>
                        <a:pt x="29" y="154"/>
                        <a:pt x="29" y="158"/>
                        <a:pt x="29" y="161"/>
                      </a:cubicBezTo>
                      <a:cubicBezTo>
                        <a:pt x="28" y="163"/>
                        <a:pt x="28" y="164"/>
                        <a:pt x="28" y="165"/>
                      </a:cubicBezTo>
                      <a:cubicBezTo>
                        <a:pt x="27" y="166"/>
                        <a:pt x="27" y="167"/>
                        <a:pt x="27" y="168"/>
                      </a:cubicBezTo>
                      <a:cubicBezTo>
                        <a:pt x="26" y="170"/>
                        <a:pt x="26" y="171"/>
                        <a:pt x="26" y="171"/>
                      </a:cubicBezTo>
                      <a:lnTo>
                        <a:pt x="23" y="1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6" name="Freeform 76"/>
                <p:cNvSpPr/>
                <p:nvPr/>
              </p:nvSpPr>
              <p:spPr bwMode="auto">
                <a:xfrm>
                  <a:off x="12210" y="8099"/>
                  <a:ext cx="349" cy="1151"/>
                </a:xfrm>
                <a:custGeom>
                  <a:avLst/>
                  <a:gdLst>
                    <a:gd name="T0" fmla="*/ 60 w 66"/>
                    <a:gd name="T1" fmla="*/ 196 h 217"/>
                    <a:gd name="T2" fmla="*/ 50 w 66"/>
                    <a:gd name="T3" fmla="*/ 181 h 217"/>
                    <a:gd name="T4" fmla="*/ 41 w 66"/>
                    <a:gd name="T5" fmla="*/ 163 h 217"/>
                    <a:gd name="T6" fmla="*/ 40 w 66"/>
                    <a:gd name="T7" fmla="*/ 152 h 217"/>
                    <a:gd name="T8" fmla="*/ 41 w 66"/>
                    <a:gd name="T9" fmla="*/ 141 h 217"/>
                    <a:gd name="T10" fmla="*/ 51 w 66"/>
                    <a:gd name="T11" fmla="*/ 122 h 217"/>
                    <a:gd name="T12" fmla="*/ 62 w 66"/>
                    <a:gd name="T13" fmla="*/ 110 h 217"/>
                    <a:gd name="T14" fmla="*/ 62 w 66"/>
                    <a:gd name="T15" fmla="*/ 85 h 217"/>
                    <a:gd name="T16" fmla="*/ 53 w 66"/>
                    <a:gd name="T17" fmla="*/ 75 h 217"/>
                    <a:gd name="T18" fmla="*/ 44 w 66"/>
                    <a:gd name="T19" fmla="*/ 62 h 217"/>
                    <a:gd name="T20" fmla="*/ 40 w 66"/>
                    <a:gd name="T21" fmla="*/ 46 h 217"/>
                    <a:gd name="T22" fmla="*/ 40 w 66"/>
                    <a:gd name="T23" fmla="*/ 39 h 217"/>
                    <a:gd name="T24" fmla="*/ 41 w 66"/>
                    <a:gd name="T25" fmla="*/ 32 h 217"/>
                    <a:gd name="T26" fmla="*/ 47 w 66"/>
                    <a:gd name="T27" fmla="*/ 21 h 217"/>
                    <a:gd name="T28" fmla="*/ 54 w 66"/>
                    <a:gd name="T29" fmla="*/ 13 h 217"/>
                    <a:gd name="T30" fmla="*/ 61 w 66"/>
                    <a:gd name="T31" fmla="*/ 5 h 217"/>
                    <a:gd name="T32" fmla="*/ 62 w 66"/>
                    <a:gd name="T33" fmla="*/ 2 h 217"/>
                    <a:gd name="T34" fmla="*/ 63 w 66"/>
                    <a:gd name="T35" fmla="*/ 2 h 217"/>
                    <a:gd name="T36" fmla="*/ 59 w 66"/>
                    <a:gd name="T37" fmla="*/ 0 h 217"/>
                    <a:gd name="T38" fmla="*/ 59 w 66"/>
                    <a:gd name="T39" fmla="*/ 1 h 217"/>
                    <a:gd name="T40" fmla="*/ 58 w 66"/>
                    <a:gd name="T41" fmla="*/ 3 h 217"/>
                    <a:gd name="T42" fmla="*/ 51 w 66"/>
                    <a:gd name="T43" fmla="*/ 11 h 217"/>
                    <a:gd name="T44" fmla="*/ 44 w 66"/>
                    <a:gd name="T45" fmla="*/ 18 h 217"/>
                    <a:gd name="T46" fmla="*/ 38 w 66"/>
                    <a:gd name="T47" fmla="*/ 31 h 217"/>
                    <a:gd name="T48" fmla="*/ 36 w 66"/>
                    <a:gd name="T49" fmla="*/ 38 h 217"/>
                    <a:gd name="T50" fmla="*/ 36 w 66"/>
                    <a:gd name="T51" fmla="*/ 46 h 217"/>
                    <a:gd name="T52" fmla="*/ 40 w 66"/>
                    <a:gd name="T53" fmla="*/ 63 h 217"/>
                    <a:gd name="T54" fmla="*/ 51 w 66"/>
                    <a:gd name="T55" fmla="*/ 77 h 217"/>
                    <a:gd name="T56" fmla="*/ 59 w 66"/>
                    <a:gd name="T57" fmla="*/ 87 h 217"/>
                    <a:gd name="T58" fmla="*/ 59 w 66"/>
                    <a:gd name="T59" fmla="*/ 108 h 217"/>
                    <a:gd name="T60" fmla="*/ 49 w 66"/>
                    <a:gd name="T61" fmla="*/ 120 h 217"/>
                    <a:gd name="T62" fmla="*/ 37 w 66"/>
                    <a:gd name="T63" fmla="*/ 140 h 217"/>
                    <a:gd name="T64" fmla="*/ 36 w 66"/>
                    <a:gd name="T65" fmla="*/ 152 h 217"/>
                    <a:gd name="T66" fmla="*/ 38 w 66"/>
                    <a:gd name="T67" fmla="*/ 164 h 217"/>
                    <a:gd name="T68" fmla="*/ 47 w 66"/>
                    <a:gd name="T69" fmla="*/ 182 h 217"/>
                    <a:gd name="T70" fmla="*/ 57 w 66"/>
                    <a:gd name="T71" fmla="*/ 198 h 217"/>
                    <a:gd name="T72" fmla="*/ 61 w 66"/>
                    <a:gd name="T73" fmla="*/ 204 h 217"/>
                    <a:gd name="T74" fmla="*/ 61 w 66"/>
                    <a:gd name="T75" fmla="*/ 206 h 217"/>
                    <a:gd name="T76" fmla="*/ 60 w 66"/>
                    <a:gd name="T77" fmla="*/ 206 h 217"/>
                    <a:gd name="T78" fmla="*/ 60 w 66"/>
                    <a:gd name="T79" fmla="*/ 206 h 217"/>
                    <a:gd name="T80" fmla="*/ 59 w 66"/>
                    <a:gd name="T81" fmla="*/ 207 h 217"/>
                    <a:gd name="T82" fmla="*/ 57 w 66"/>
                    <a:gd name="T83" fmla="*/ 207 h 217"/>
                    <a:gd name="T84" fmla="*/ 53 w 66"/>
                    <a:gd name="T85" fmla="*/ 209 h 217"/>
                    <a:gd name="T86" fmla="*/ 46 w 66"/>
                    <a:gd name="T87" fmla="*/ 211 h 217"/>
                    <a:gd name="T88" fmla="*/ 42 w 66"/>
                    <a:gd name="T89" fmla="*/ 212 h 217"/>
                    <a:gd name="T90" fmla="*/ 38 w 66"/>
                    <a:gd name="T91" fmla="*/ 212 h 217"/>
                    <a:gd name="T92" fmla="*/ 11 w 66"/>
                    <a:gd name="T93" fmla="*/ 207 h 217"/>
                    <a:gd name="T94" fmla="*/ 1 w 66"/>
                    <a:gd name="T95" fmla="*/ 202 h 217"/>
                    <a:gd name="T96" fmla="*/ 0 w 66"/>
                    <a:gd name="T97" fmla="*/ 205 h 217"/>
                    <a:gd name="T98" fmla="*/ 10 w 66"/>
                    <a:gd name="T99" fmla="*/ 210 h 217"/>
                    <a:gd name="T100" fmla="*/ 39 w 66"/>
                    <a:gd name="T101" fmla="*/ 216 h 217"/>
                    <a:gd name="T102" fmla="*/ 43 w 66"/>
                    <a:gd name="T103" fmla="*/ 215 h 217"/>
                    <a:gd name="T104" fmla="*/ 47 w 66"/>
                    <a:gd name="T105" fmla="*/ 214 h 217"/>
                    <a:gd name="T106" fmla="*/ 54 w 66"/>
                    <a:gd name="T107" fmla="*/ 212 h 217"/>
                    <a:gd name="T108" fmla="*/ 58 w 66"/>
                    <a:gd name="T109" fmla="*/ 211 h 217"/>
                    <a:gd name="T110" fmla="*/ 60 w 66"/>
                    <a:gd name="T111" fmla="*/ 210 h 217"/>
                    <a:gd name="T112" fmla="*/ 62 w 66"/>
                    <a:gd name="T113" fmla="*/ 209 h 217"/>
                    <a:gd name="T114" fmla="*/ 64 w 66"/>
                    <a:gd name="T115" fmla="*/ 208 h 217"/>
                    <a:gd name="T116" fmla="*/ 65 w 66"/>
                    <a:gd name="T117" fmla="*/ 207 h 217"/>
                    <a:gd name="T118" fmla="*/ 64 w 66"/>
                    <a:gd name="T119" fmla="*/ 203 h 217"/>
                    <a:gd name="T120" fmla="*/ 60 w 66"/>
                    <a:gd name="T121" fmla="*/ 196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6" h="217">
                      <a:moveTo>
                        <a:pt x="60" y="196"/>
                      </a:moveTo>
                      <a:cubicBezTo>
                        <a:pt x="57" y="191"/>
                        <a:pt x="54" y="186"/>
                        <a:pt x="50" y="181"/>
                      </a:cubicBezTo>
                      <a:cubicBezTo>
                        <a:pt x="47" y="175"/>
                        <a:pt x="44" y="169"/>
                        <a:pt x="41" y="163"/>
                      </a:cubicBezTo>
                      <a:cubicBezTo>
                        <a:pt x="40" y="159"/>
                        <a:pt x="40" y="155"/>
                        <a:pt x="40" y="152"/>
                      </a:cubicBezTo>
                      <a:cubicBezTo>
                        <a:pt x="40" y="148"/>
                        <a:pt x="40" y="144"/>
                        <a:pt x="41" y="141"/>
                      </a:cubicBezTo>
                      <a:cubicBezTo>
                        <a:pt x="42" y="133"/>
                        <a:pt x="47" y="127"/>
                        <a:pt x="51" y="122"/>
                      </a:cubicBezTo>
                      <a:cubicBezTo>
                        <a:pt x="56" y="118"/>
                        <a:pt x="59" y="114"/>
                        <a:pt x="62" y="110"/>
                      </a:cubicBezTo>
                      <a:cubicBezTo>
                        <a:pt x="66" y="103"/>
                        <a:pt x="66" y="92"/>
                        <a:pt x="62" y="85"/>
                      </a:cubicBezTo>
                      <a:cubicBezTo>
                        <a:pt x="60" y="82"/>
                        <a:pt x="57" y="78"/>
                        <a:pt x="53" y="75"/>
                      </a:cubicBezTo>
                      <a:cubicBezTo>
                        <a:pt x="50" y="71"/>
                        <a:pt x="46" y="67"/>
                        <a:pt x="44" y="62"/>
                      </a:cubicBezTo>
                      <a:cubicBezTo>
                        <a:pt x="41" y="56"/>
                        <a:pt x="40" y="51"/>
                        <a:pt x="40" y="46"/>
                      </a:cubicBezTo>
                      <a:cubicBezTo>
                        <a:pt x="39" y="44"/>
                        <a:pt x="40" y="41"/>
                        <a:pt x="40" y="39"/>
                      </a:cubicBezTo>
                      <a:cubicBezTo>
                        <a:pt x="40" y="36"/>
                        <a:pt x="40" y="34"/>
                        <a:pt x="41" y="32"/>
                      </a:cubicBezTo>
                      <a:cubicBezTo>
                        <a:pt x="43" y="27"/>
                        <a:pt x="45" y="24"/>
                        <a:pt x="47" y="21"/>
                      </a:cubicBezTo>
                      <a:cubicBezTo>
                        <a:pt x="49" y="18"/>
                        <a:pt x="52" y="15"/>
                        <a:pt x="54" y="13"/>
                      </a:cubicBezTo>
                      <a:cubicBezTo>
                        <a:pt x="57" y="9"/>
                        <a:pt x="60" y="7"/>
                        <a:pt x="61" y="5"/>
                      </a:cubicBezTo>
                      <a:cubicBezTo>
                        <a:pt x="62" y="4"/>
                        <a:pt x="62" y="3"/>
                        <a:pt x="62" y="2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59" y="0"/>
                        <a:pt x="59" y="1"/>
                      </a:cubicBezTo>
                      <a:cubicBezTo>
                        <a:pt x="59" y="1"/>
                        <a:pt x="58" y="2"/>
                        <a:pt x="58" y="3"/>
                      </a:cubicBezTo>
                      <a:cubicBezTo>
                        <a:pt x="57" y="4"/>
                        <a:pt x="55" y="7"/>
                        <a:pt x="51" y="11"/>
                      </a:cubicBezTo>
                      <a:cubicBezTo>
                        <a:pt x="49" y="13"/>
                        <a:pt x="47" y="15"/>
                        <a:pt x="44" y="18"/>
                      </a:cubicBezTo>
                      <a:cubicBezTo>
                        <a:pt x="42" y="22"/>
                        <a:pt x="39" y="26"/>
                        <a:pt x="38" y="31"/>
                      </a:cubicBezTo>
                      <a:cubicBezTo>
                        <a:pt x="37" y="33"/>
                        <a:pt x="37" y="36"/>
                        <a:pt x="36" y="38"/>
                      </a:cubicBezTo>
                      <a:cubicBezTo>
                        <a:pt x="36" y="41"/>
                        <a:pt x="36" y="43"/>
                        <a:pt x="36" y="46"/>
                      </a:cubicBezTo>
                      <a:cubicBezTo>
                        <a:pt x="36" y="51"/>
                        <a:pt x="37" y="58"/>
                        <a:pt x="40" y="63"/>
                      </a:cubicBezTo>
                      <a:cubicBezTo>
                        <a:pt x="43" y="69"/>
                        <a:pt x="47" y="73"/>
                        <a:pt x="51" y="77"/>
                      </a:cubicBezTo>
                      <a:cubicBezTo>
                        <a:pt x="54" y="81"/>
                        <a:pt x="57" y="84"/>
                        <a:pt x="59" y="87"/>
                      </a:cubicBezTo>
                      <a:cubicBezTo>
                        <a:pt x="62" y="92"/>
                        <a:pt x="62" y="102"/>
                        <a:pt x="59" y="108"/>
                      </a:cubicBezTo>
                      <a:cubicBezTo>
                        <a:pt x="57" y="112"/>
                        <a:pt x="53" y="115"/>
                        <a:pt x="49" y="120"/>
                      </a:cubicBezTo>
                      <a:cubicBezTo>
                        <a:pt x="44" y="125"/>
                        <a:pt x="39" y="132"/>
                        <a:pt x="37" y="140"/>
                      </a:cubicBezTo>
                      <a:cubicBezTo>
                        <a:pt x="36" y="144"/>
                        <a:pt x="36" y="148"/>
                        <a:pt x="36" y="152"/>
                      </a:cubicBezTo>
                      <a:cubicBezTo>
                        <a:pt x="36" y="156"/>
                        <a:pt x="37" y="160"/>
                        <a:pt x="38" y="164"/>
                      </a:cubicBezTo>
                      <a:cubicBezTo>
                        <a:pt x="40" y="171"/>
                        <a:pt x="44" y="177"/>
                        <a:pt x="47" y="182"/>
                      </a:cubicBezTo>
                      <a:cubicBezTo>
                        <a:pt x="51" y="188"/>
                        <a:pt x="54" y="193"/>
                        <a:pt x="57" y="198"/>
                      </a:cubicBezTo>
                      <a:cubicBezTo>
                        <a:pt x="59" y="200"/>
                        <a:pt x="60" y="202"/>
                        <a:pt x="61" y="204"/>
                      </a:cubicBezTo>
                      <a:cubicBezTo>
                        <a:pt x="61" y="206"/>
                        <a:pt x="61" y="206"/>
                        <a:pt x="61" y="206"/>
                      </a:cubicBezTo>
                      <a:cubicBezTo>
                        <a:pt x="61" y="206"/>
                        <a:pt x="61" y="206"/>
                        <a:pt x="60" y="206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59" y="207"/>
                        <a:pt x="59" y="207"/>
                        <a:pt x="59" y="207"/>
                      </a:cubicBezTo>
                      <a:cubicBezTo>
                        <a:pt x="57" y="207"/>
                        <a:pt x="57" y="207"/>
                        <a:pt x="57" y="207"/>
                      </a:cubicBezTo>
                      <a:cubicBezTo>
                        <a:pt x="53" y="209"/>
                        <a:pt x="53" y="209"/>
                        <a:pt x="53" y="209"/>
                      </a:cubicBezTo>
                      <a:cubicBezTo>
                        <a:pt x="51" y="210"/>
                        <a:pt x="48" y="210"/>
                        <a:pt x="46" y="211"/>
                      </a:cubicBezTo>
                      <a:cubicBezTo>
                        <a:pt x="45" y="211"/>
                        <a:pt x="43" y="211"/>
                        <a:pt x="42" y="212"/>
                      </a:cubicBezTo>
                      <a:cubicBezTo>
                        <a:pt x="38" y="212"/>
                        <a:pt x="38" y="212"/>
                        <a:pt x="38" y="212"/>
                      </a:cubicBezTo>
                      <a:cubicBezTo>
                        <a:pt x="29" y="213"/>
                        <a:pt x="20" y="211"/>
                        <a:pt x="11" y="207"/>
                      </a:cubicBezTo>
                      <a:cubicBezTo>
                        <a:pt x="8" y="205"/>
                        <a:pt x="5" y="204"/>
                        <a:pt x="1" y="202"/>
                      </a:cubicBezTo>
                      <a:cubicBezTo>
                        <a:pt x="1" y="203"/>
                        <a:pt x="0" y="204"/>
                        <a:pt x="0" y="205"/>
                      </a:cubicBezTo>
                      <a:cubicBezTo>
                        <a:pt x="3" y="207"/>
                        <a:pt x="7" y="209"/>
                        <a:pt x="10" y="210"/>
                      </a:cubicBezTo>
                      <a:cubicBezTo>
                        <a:pt x="19" y="214"/>
                        <a:pt x="29" y="217"/>
                        <a:pt x="39" y="216"/>
                      </a:cubicBezTo>
                      <a:cubicBezTo>
                        <a:pt x="43" y="215"/>
                        <a:pt x="43" y="215"/>
                        <a:pt x="43" y="215"/>
                      </a:cubicBezTo>
                      <a:cubicBezTo>
                        <a:pt x="44" y="215"/>
                        <a:pt x="45" y="215"/>
                        <a:pt x="47" y="214"/>
                      </a:cubicBezTo>
                      <a:cubicBezTo>
                        <a:pt x="49" y="214"/>
                        <a:pt x="52" y="213"/>
                        <a:pt x="54" y="212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60" y="210"/>
                        <a:pt x="60" y="210"/>
                        <a:pt x="60" y="210"/>
                      </a:cubicBezTo>
                      <a:cubicBezTo>
                        <a:pt x="61" y="210"/>
                        <a:pt x="62" y="210"/>
                        <a:pt x="62" y="209"/>
                      </a:cubicBezTo>
                      <a:cubicBezTo>
                        <a:pt x="63" y="209"/>
                        <a:pt x="63" y="209"/>
                        <a:pt x="64" y="208"/>
                      </a:cubicBezTo>
                      <a:cubicBezTo>
                        <a:pt x="64" y="208"/>
                        <a:pt x="64" y="207"/>
                        <a:pt x="65" y="207"/>
                      </a:cubicBezTo>
                      <a:cubicBezTo>
                        <a:pt x="65" y="206"/>
                        <a:pt x="65" y="205"/>
                        <a:pt x="64" y="203"/>
                      </a:cubicBezTo>
                      <a:cubicBezTo>
                        <a:pt x="63" y="201"/>
                        <a:pt x="62" y="198"/>
                        <a:pt x="60" y="1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7" name="Freeform 77"/>
                <p:cNvSpPr/>
                <p:nvPr/>
              </p:nvSpPr>
              <p:spPr bwMode="auto">
                <a:xfrm>
                  <a:off x="12469" y="8131"/>
                  <a:ext cx="153" cy="844"/>
                </a:xfrm>
                <a:custGeom>
                  <a:avLst/>
                  <a:gdLst>
                    <a:gd name="T0" fmla="*/ 4 w 29"/>
                    <a:gd name="T1" fmla="*/ 159 h 159"/>
                    <a:gd name="T2" fmla="*/ 3 w 29"/>
                    <a:gd name="T3" fmla="*/ 158 h 159"/>
                    <a:gd name="T4" fmla="*/ 1 w 29"/>
                    <a:gd name="T5" fmla="*/ 152 h 159"/>
                    <a:gd name="T6" fmla="*/ 0 w 29"/>
                    <a:gd name="T7" fmla="*/ 144 h 159"/>
                    <a:gd name="T8" fmla="*/ 2 w 29"/>
                    <a:gd name="T9" fmla="*/ 134 h 159"/>
                    <a:gd name="T10" fmla="*/ 9 w 29"/>
                    <a:gd name="T11" fmla="*/ 123 h 159"/>
                    <a:gd name="T12" fmla="*/ 20 w 29"/>
                    <a:gd name="T13" fmla="*/ 111 h 159"/>
                    <a:gd name="T14" fmla="*/ 25 w 29"/>
                    <a:gd name="T15" fmla="*/ 94 h 159"/>
                    <a:gd name="T16" fmla="*/ 22 w 29"/>
                    <a:gd name="T17" fmla="*/ 76 h 159"/>
                    <a:gd name="T18" fmla="*/ 11 w 29"/>
                    <a:gd name="T19" fmla="*/ 62 h 159"/>
                    <a:gd name="T20" fmla="*/ 2 w 29"/>
                    <a:gd name="T21" fmla="*/ 49 h 159"/>
                    <a:gd name="T22" fmla="*/ 0 w 29"/>
                    <a:gd name="T23" fmla="*/ 35 h 159"/>
                    <a:gd name="T24" fmla="*/ 4 w 29"/>
                    <a:gd name="T25" fmla="*/ 23 h 159"/>
                    <a:gd name="T26" fmla="*/ 11 w 29"/>
                    <a:gd name="T27" fmla="*/ 14 h 159"/>
                    <a:gd name="T28" fmla="*/ 18 w 29"/>
                    <a:gd name="T29" fmla="*/ 7 h 159"/>
                    <a:gd name="T30" fmla="*/ 21 w 29"/>
                    <a:gd name="T31" fmla="*/ 2 h 159"/>
                    <a:gd name="T32" fmla="*/ 22 w 29"/>
                    <a:gd name="T33" fmla="*/ 0 h 159"/>
                    <a:gd name="T34" fmla="*/ 25 w 29"/>
                    <a:gd name="T35" fmla="*/ 1 h 159"/>
                    <a:gd name="T36" fmla="*/ 24 w 29"/>
                    <a:gd name="T37" fmla="*/ 4 h 159"/>
                    <a:gd name="T38" fmla="*/ 20 w 29"/>
                    <a:gd name="T39" fmla="*/ 9 h 159"/>
                    <a:gd name="T40" fmla="*/ 7 w 29"/>
                    <a:gd name="T41" fmla="*/ 24 h 159"/>
                    <a:gd name="T42" fmla="*/ 4 w 29"/>
                    <a:gd name="T43" fmla="*/ 35 h 159"/>
                    <a:gd name="T44" fmla="*/ 5 w 29"/>
                    <a:gd name="T45" fmla="*/ 47 h 159"/>
                    <a:gd name="T46" fmla="*/ 13 w 29"/>
                    <a:gd name="T47" fmla="*/ 59 h 159"/>
                    <a:gd name="T48" fmla="*/ 25 w 29"/>
                    <a:gd name="T49" fmla="*/ 74 h 159"/>
                    <a:gd name="T50" fmla="*/ 29 w 29"/>
                    <a:gd name="T51" fmla="*/ 94 h 159"/>
                    <a:gd name="T52" fmla="*/ 23 w 29"/>
                    <a:gd name="T53" fmla="*/ 113 h 159"/>
                    <a:gd name="T54" fmla="*/ 12 w 29"/>
                    <a:gd name="T55" fmla="*/ 125 h 159"/>
                    <a:gd name="T56" fmla="*/ 5 w 29"/>
                    <a:gd name="T57" fmla="*/ 135 h 159"/>
                    <a:gd name="T58" fmla="*/ 4 w 29"/>
                    <a:gd name="T59" fmla="*/ 144 h 159"/>
                    <a:gd name="T60" fmla="*/ 5 w 29"/>
                    <a:gd name="T61" fmla="*/ 151 h 159"/>
                    <a:gd name="T62" fmla="*/ 7 w 29"/>
                    <a:gd name="T63" fmla="*/ 158 h 159"/>
                    <a:gd name="T64" fmla="*/ 4 w 29"/>
                    <a:gd name="T65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159">
                      <a:moveTo>
                        <a:pt x="4" y="159"/>
                      </a:moveTo>
                      <a:cubicBezTo>
                        <a:pt x="4" y="159"/>
                        <a:pt x="4" y="159"/>
                        <a:pt x="3" y="158"/>
                      </a:cubicBezTo>
                      <a:cubicBezTo>
                        <a:pt x="3" y="156"/>
                        <a:pt x="2" y="155"/>
                        <a:pt x="1" y="152"/>
                      </a:cubicBezTo>
                      <a:cubicBezTo>
                        <a:pt x="1" y="150"/>
                        <a:pt x="0" y="147"/>
                        <a:pt x="0" y="144"/>
                      </a:cubicBezTo>
                      <a:cubicBezTo>
                        <a:pt x="0" y="141"/>
                        <a:pt x="0" y="137"/>
                        <a:pt x="2" y="134"/>
                      </a:cubicBezTo>
                      <a:cubicBezTo>
                        <a:pt x="3" y="130"/>
                        <a:pt x="6" y="126"/>
                        <a:pt x="9" y="123"/>
                      </a:cubicBezTo>
                      <a:cubicBezTo>
                        <a:pt x="13" y="119"/>
                        <a:pt x="17" y="116"/>
                        <a:pt x="20" y="111"/>
                      </a:cubicBezTo>
                      <a:cubicBezTo>
                        <a:pt x="23" y="106"/>
                        <a:pt x="25" y="100"/>
                        <a:pt x="25" y="94"/>
                      </a:cubicBezTo>
                      <a:cubicBezTo>
                        <a:pt x="26" y="88"/>
                        <a:pt x="25" y="81"/>
                        <a:pt x="22" y="76"/>
                      </a:cubicBezTo>
                      <a:cubicBezTo>
                        <a:pt x="19" y="70"/>
                        <a:pt x="15" y="66"/>
                        <a:pt x="11" y="62"/>
                      </a:cubicBezTo>
                      <a:cubicBezTo>
                        <a:pt x="7" y="57"/>
                        <a:pt x="4" y="53"/>
                        <a:pt x="2" y="49"/>
                      </a:cubicBezTo>
                      <a:cubicBezTo>
                        <a:pt x="0" y="44"/>
                        <a:pt x="0" y="39"/>
                        <a:pt x="0" y="35"/>
                      </a:cubicBezTo>
                      <a:cubicBezTo>
                        <a:pt x="1" y="30"/>
                        <a:pt x="2" y="26"/>
                        <a:pt x="4" y="23"/>
                      </a:cubicBezTo>
                      <a:cubicBezTo>
                        <a:pt x="6" y="19"/>
                        <a:pt x="9" y="16"/>
                        <a:pt x="11" y="14"/>
                      </a:cubicBezTo>
                      <a:cubicBezTo>
                        <a:pt x="14" y="11"/>
                        <a:pt x="16" y="9"/>
                        <a:pt x="18" y="7"/>
                      </a:cubicBezTo>
                      <a:cubicBezTo>
                        <a:pt x="19" y="5"/>
                        <a:pt x="20" y="3"/>
                        <a:pt x="21" y="2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2"/>
                        <a:pt x="24" y="4"/>
                      </a:cubicBezTo>
                      <a:cubicBezTo>
                        <a:pt x="23" y="5"/>
                        <a:pt x="22" y="7"/>
                        <a:pt x="20" y="9"/>
                      </a:cubicBezTo>
                      <a:cubicBezTo>
                        <a:pt x="17" y="14"/>
                        <a:pt x="11" y="19"/>
                        <a:pt x="7" y="24"/>
                      </a:cubicBezTo>
                      <a:cubicBezTo>
                        <a:pt x="5" y="27"/>
                        <a:pt x="4" y="31"/>
                        <a:pt x="4" y="35"/>
                      </a:cubicBezTo>
                      <a:cubicBezTo>
                        <a:pt x="3" y="39"/>
                        <a:pt x="4" y="44"/>
                        <a:pt x="5" y="47"/>
                      </a:cubicBezTo>
                      <a:cubicBezTo>
                        <a:pt x="7" y="51"/>
                        <a:pt x="10" y="55"/>
                        <a:pt x="13" y="59"/>
                      </a:cubicBezTo>
                      <a:cubicBezTo>
                        <a:pt x="17" y="63"/>
                        <a:pt x="22" y="68"/>
                        <a:pt x="25" y="74"/>
                      </a:cubicBezTo>
                      <a:cubicBezTo>
                        <a:pt x="28" y="80"/>
                        <a:pt x="29" y="87"/>
                        <a:pt x="29" y="94"/>
                      </a:cubicBezTo>
                      <a:cubicBezTo>
                        <a:pt x="29" y="101"/>
                        <a:pt x="26" y="107"/>
                        <a:pt x="23" y="113"/>
                      </a:cubicBezTo>
                      <a:cubicBezTo>
                        <a:pt x="19" y="118"/>
                        <a:pt x="15" y="122"/>
                        <a:pt x="12" y="125"/>
                      </a:cubicBezTo>
                      <a:cubicBezTo>
                        <a:pt x="9" y="129"/>
                        <a:pt x="7" y="132"/>
                        <a:pt x="5" y="135"/>
                      </a:cubicBezTo>
                      <a:cubicBezTo>
                        <a:pt x="4" y="138"/>
                        <a:pt x="4" y="141"/>
                        <a:pt x="4" y="144"/>
                      </a:cubicBezTo>
                      <a:cubicBezTo>
                        <a:pt x="4" y="147"/>
                        <a:pt x="4" y="149"/>
                        <a:pt x="5" y="151"/>
                      </a:cubicBezTo>
                      <a:cubicBezTo>
                        <a:pt x="6" y="156"/>
                        <a:pt x="7" y="158"/>
                        <a:pt x="7" y="158"/>
                      </a:cubicBezTo>
                      <a:lnTo>
                        <a:pt x="4" y="1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8" name="Freeform 78"/>
                <p:cNvSpPr>
                  <a:spLocks noEditPoints="1"/>
                </p:cNvSpPr>
                <p:nvPr/>
              </p:nvSpPr>
              <p:spPr bwMode="auto">
                <a:xfrm>
                  <a:off x="12469" y="8959"/>
                  <a:ext cx="73" cy="73"/>
                </a:xfrm>
                <a:custGeom>
                  <a:avLst/>
                  <a:gdLst>
                    <a:gd name="T0" fmla="*/ 10 w 14"/>
                    <a:gd name="T1" fmla="*/ 12 h 14"/>
                    <a:gd name="T2" fmla="*/ 13 w 14"/>
                    <a:gd name="T3" fmla="*/ 4 h 14"/>
                    <a:gd name="T4" fmla="*/ 4 w 14"/>
                    <a:gd name="T5" fmla="*/ 1 h 14"/>
                    <a:gd name="T6" fmla="*/ 1 w 14"/>
                    <a:gd name="T7" fmla="*/ 10 h 14"/>
                    <a:gd name="T8" fmla="*/ 10 w 14"/>
                    <a:gd name="T9" fmla="*/ 12 h 14"/>
                    <a:gd name="T10" fmla="*/ 8 w 14"/>
                    <a:gd name="T11" fmla="*/ 9 h 14"/>
                    <a:gd name="T12" fmla="*/ 5 w 14"/>
                    <a:gd name="T13" fmla="*/ 8 h 14"/>
                    <a:gd name="T14" fmla="*/ 6 w 14"/>
                    <a:gd name="T15" fmla="*/ 4 h 14"/>
                    <a:gd name="T16" fmla="*/ 10 w 14"/>
                    <a:gd name="T17" fmla="*/ 5 h 14"/>
                    <a:gd name="T18" fmla="*/ 8 w 14"/>
                    <a:gd name="T19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4">
                      <a:moveTo>
                        <a:pt x="10" y="12"/>
                      </a:moveTo>
                      <a:cubicBezTo>
                        <a:pt x="13" y="10"/>
                        <a:pt x="14" y="6"/>
                        <a:pt x="13" y="4"/>
                      </a:cubicBezTo>
                      <a:cubicBezTo>
                        <a:pt x="11" y="1"/>
                        <a:pt x="8" y="0"/>
                        <a:pt x="4" y="1"/>
                      </a:cubicBezTo>
                      <a:cubicBezTo>
                        <a:pt x="1" y="3"/>
                        <a:pt x="0" y="7"/>
                        <a:pt x="1" y="10"/>
                      </a:cubicBezTo>
                      <a:cubicBezTo>
                        <a:pt x="3" y="13"/>
                        <a:pt x="7" y="14"/>
                        <a:pt x="10" y="12"/>
                      </a:cubicBezTo>
                      <a:close/>
                      <a:moveTo>
                        <a:pt x="8" y="9"/>
                      </a:moveTo>
                      <a:cubicBezTo>
                        <a:pt x="7" y="10"/>
                        <a:pt x="5" y="10"/>
                        <a:pt x="5" y="8"/>
                      </a:cubicBezTo>
                      <a:cubicBezTo>
                        <a:pt x="4" y="7"/>
                        <a:pt x="4" y="5"/>
                        <a:pt x="6" y="4"/>
                      </a:cubicBezTo>
                      <a:cubicBezTo>
                        <a:pt x="7" y="4"/>
                        <a:pt x="9" y="4"/>
                        <a:pt x="10" y="5"/>
                      </a:cubicBezTo>
                      <a:cubicBezTo>
                        <a:pt x="10" y="7"/>
                        <a:pt x="10" y="8"/>
                        <a:pt x="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9" name="Freeform 79"/>
                <p:cNvSpPr/>
                <p:nvPr/>
              </p:nvSpPr>
              <p:spPr bwMode="auto">
                <a:xfrm>
                  <a:off x="12200" y="9048"/>
                  <a:ext cx="422" cy="266"/>
                </a:xfrm>
                <a:custGeom>
                  <a:avLst/>
                  <a:gdLst>
                    <a:gd name="T0" fmla="*/ 80 w 80"/>
                    <a:gd name="T1" fmla="*/ 26 h 50"/>
                    <a:gd name="T2" fmla="*/ 80 w 80"/>
                    <a:gd name="T3" fmla="*/ 23 h 50"/>
                    <a:gd name="T4" fmla="*/ 79 w 80"/>
                    <a:gd name="T5" fmla="*/ 21 h 50"/>
                    <a:gd name="T6" fmla="*/ 76 w 80"/>
                    <a:gd name="T7" fmla="*/ 15 h 50"/>
                    <a:gd name="T8" fmla="*/ 71 w 80"/>
                    <a:gd name="T9" fmla="*/ 6 h 50"/>
                    <a:gd name="T10" fmla="*/ 67 w 80"/>
                    <a:gd name="T11" fmla="*/ 0 h 50"/>
                    <a:gd name="T12" fmla="*/ 64 w 80"/>
                    <a:gd name="T13" fmla="*/ 2 h 50"/>
                    <a:gd name="T14" fmla="*/ 68 w 80"/>
                    <a:gd name="T15" fmla="*/ 8 h 50"/>
                    <a:gd name="T16" fmla="*/ 73 w 80"/>
                    <a:gd name="T17" fmla="*/ 17 h 50"/>
                    <a:gd name="T18" fmla="*/ 76 w 80"/>
                    <a:gd name="T19" fmla="*/ 22 h 50"/>
                    <a:gd name="T20" fmla="*/ 76 w 80"/>
                    <a:gd name="T21" fmla="*/ 30 h 50"/>
                    <a:gd name="T22" fmla="*/ 71 w 80"/>
                    <a:gd name="T23" fmla="*/ 37 h 50"/>
                    <a:gd name="T24" fmla="*/ 64 w 80"/>
                    <a:gd name="T25" fmla="*/ 41 h 50"/>
                    <a:gd name="T26" fmla="*/ 56 w 80"/>
                    <a:gd name="T27" fmla="*/ 43 h 50"/>
                    <a:gd name="T28" fmla="*/ 48 w 80"/>
                    <a:gd name="T29" fmla="*/ 45 h 50"/>
                    <a:gd name="T30" fmla="*/ 39 w 80"/>
                    <a:gd name="T31" fmla="*/ 46 h 50"/>
                    <a:gd name="T32" fmla="*/ 30 w 80"/>
                    <a:gd name="T33" fmla="*/ 46 h 50"/>
                    <a:gd name="T34" fmla="*/ 21 w 80"/>
                    <a:gd name="T35" fmla="*/ 45 h 50"/>
                    <a:gd name="T36" fmla="*/ 12 w 80"/>
                    <a:gd name="T37" fmla="*/ 42 h 50"/>
                    <a:gd name="T38" fmla="*/ 1 w 80"/>
                    <a:gd name="T39" fmla="*/ 36 h 50"/>
                    <a:gd name="T40" fmla="*/ 0 w 80"/>
                    <a:gd name="T41" fmla="*/ 40 h 50"/>
                    <a:gd name="T42" fmla="*/ 11 w 80"/>
                    <a:gd name="T43" fmla="*/ 45 h 50"/>
                    <a:gd name="T44" fmla="*/ 20 w 80"/>
                    <a:gd name="T45" fmla="*/ 48 h 50"/>
                    <a:gd name="T46" fmla="*/ 30 w 80"/>
                    <a:gd name="T47" fmla="*/ 50 h 50"/>
                    <a:gd name="T48" fmla="*/ 39 w 80"/>
                    <a:gd name="T49" fmla="*/ 50 h 50"/>
                    <a:gd name="T50" fmla="*/ 49 w 80"/>
                    <a:gd name="T51" fmla="*/ 49 h 50"/>
                    <a:gd name="T52" fmla="*/ 57 w 80"/>
                    <a:gd name="T53" fmla="*/ 47 h 50"/>
                    <a:gd name="T54" fmla="*/ 65 w 80"/>
                    <a:gd name="T55" fmla="*/ 44 h 50"/>
                    <a:gd name="T56" fmla="*/ 73 w 80"/>
                    <a:gd name="T57" fmla="*/ 40 h 50"/>
                    <a:gd name="T58" fmla="*/ 80 w 80"/>
                    <a:gd name="T59" fmla="*/ 31 h 50"/>
                    <a:gd name="T60" fmla="*/ 80 w 80"/>
                    <a:gd name="T61" fmla="*/ 28 h 50"/>
                    <a:gd name="T62" fmla="*/ 80 w 80"/>
                    <a:gd name="T63" fmla="*/ 2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50">
                      <a:moveTo>
                        <a:pt x="80" y="26"/>
                      </a:moveTo>
                      <a:cubicBezTo>
                        <a:pt x="80" y="25"/>
                        <a:pt x="80" y="24"/>
                        <a:pt x="80" y="23"/>
                      </a:cubicBezTo>
                      <a:cubicBezTo>
                        <a:pt x="79" y="23"/>
                        <a:pt x="79" y="22"/>
                        <a:pt x="79" y="21"/>
                      </a:cubicBezTo>
                      <a:cubicBezTo>
                        <a:pt x="78" y="19"/>
                        <a:pt x="77" y="17"/>
                        <a:pt x="76" y="15"/>
                      </a:cubicBezTo>
                      <a:cubicBezTo>
                        <a:pt x="74" y="11"/>
                        <a:pt x="73" y="9"/>
                        <a:pt x="71" y="6"/>
                      </a:cubicBezTo>
                      <a:cubicBezTo>
                        <a:pt x="68" y="2"/>
                        <a:pt x="67" y="0"/>
                        <a:pt x="67" y="0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2"/>
                        <a:pt x="65" y="4"/>
                        <a:pt x="68" y="8"/>
                      </a:cubicBezTo>
                      <a:cubicBezTo>
                        <a:pt x="70" y="11"/>
                        <a:pt x="71" y="13"/>
                        <a:pt x="73" y="17"/>
                      </a:cubicBezTo>
                      <a:cubicBezTo>
                        <a:pt x="74" y="18"/>
                        <a:pt x="75" y="20"/>
                        <a:pt x="76" y="22"/>
                      </a:cubicBezTo>
                      <a:cubicBezTo>
                        <a:pt x="76" y="25"/>
                        <a:pt x="77" y="27"/>
                        <a:pt x="76" y="30"/>
                      </a:cubicBezTo>
                      <a:cubicBezTo>
                        <a:pt x="76" y="33"/>
                        <a:pt x="74" y="35"/>
                        <a:pt x="71" y="37"/>
                      </a:cubicBezTo>
                      <a:cubicBezTo>
                        <a:pt x="69" y="39"/>
                        <a:pt x="66" y="40"/>
                        <a:pt x="64" y="41"/>
                      </a:cubicBezTo>
                      <a:cubicBezTo>
                        <a:pt x="61" y="41"/>
                        <a:pt x="59" y="42"/>
                        <a:pt x="56" y="43"/>
                      </a:cubicBezTo>
                      <a:cubicBezTo>
                        <a:pt x="54" y="44"/>
                        <a:pt x="51" y="45"/>
                        <a:pt x="48" y="45"/>
                      </a:cubicBezTo>
                      <a:cubicBezTo>
                        <a:pt x="45" y="46"/>
                        <a:pt x="42" y="46"/>
                        <a:pt x="39" y="46"/>
                      </a:cubicBezTo>
                      <a:cubicBezTo>
                        <a:pt x="36" y="47"/>
                        <a:pt x="33" y="46"/>
                        <a:pt x="30" y="46"/>
                      </a:cubicBezTo>
                      <a:cubicBezTo>
                        <a:pt x="27" y="46"/>
                        <a:pt x="24" y="45"/>
                        <a:pt x="21" y="45"/>
                      </a:cubicBezTo>
                      <a:cubicBezTo>
                        <a:pt x="18" y="44"/>
                        <a:pt x="15" y="43"/>
                        <a:pt x="12" y="42"/>
                      </a:cubicBezTo>
                      <a:cubicBezTo>
                        <a:pt x="8" y="40"/>
                        <a:pt x="4" y="38"/>
                        <a:pt x="1" y="36"/>
                      </a:cubicBezTo>
                      <a:cubicBezTo>
                        <a:pt x="0" y="38"/>
                        <a:pt x="0" y="39"/>
                        <a:pt x="0" y="40"/>
                      </a:cubicBezTo>
                      <a:cubicBezTo>
                        <a:pt x="3" y="42"/>
                        <a:pt x="7" y="44"/>
                        <a:pt x="11" y="45"/>
                      </a:cubicBezTo>
                      <a:cubicBezTo>
                        <a:pt x="14" y="46"/>
                        <a:pt x="17" y="47"/>
                        <a:pt x="20" y="48"/>
                      </a:cubicBezTo>
                      <a:cubicBezTo>
                        <a:pt x="23" y="49"/>
                        <a:pt x="27" y="49"/>
                        <a:pt x="30" y="50"/>
                      </a:cubicBezTo>
                      <a:cubicBezTo>
                        <a:pt x="33" y="50"/>
                        <a:pt x="36" y="50"/>
                        <a:pt x="39" y="50"/>
                      </a:cubicBezTo>
                      <a:cubicBezTo>
                        <a:pt x="43" y="50"/>
                        <a:pt x="46" y="49"/>
                        <a:pt x="49" y="49"/>
                      </a:cubicBezTo>
                      <a:cubicBezTo>
                        <a:pt x="52" y="48"/>
                        <a:pt x="54" y="47"/>
                        <a:pt x="57" y="47"/>
                      </a:cubicBezTo>
                      <a:cubicBezTo>
                        <a:pt x="60" y="46"/>
                        <a:pt x="63" y="45"/>
                        <a:pt x="65" y="44"/>
                      </a:cubicBezTo>
                      <a:cubicBezTo>
                        <a:pt x="68" y="43"/>
                        <a:pt x="70" y="42"/>
                        <a:pt x="73" y="40"/>
                      </a:cubicBezTo>
                      <a:cubicBezTo>
                        <a:pt x="77" y="38"/>
                        <a:pt x="79" y="35"/>
                        <a:pt x="80" y="31"/>
                      </a:cubicBezTo>
                      <a:cubicBezTo>
                        <a:pt x="80" y="30"/>
                        <a:pt x="80" y="29"/>
                        <a:pt x="80" y="28"/>
                      </a:cubicBezTo>
                      <a:cubicBezTo>
                        <a:pt x="80" y="28"/>
                        <a:pt x="80" y="27"/>
                        <a:pt x="8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0" name="Freeform 80"/>
                <p:cNvSpPr/>
                <p:nvPr/>
              </p:nvSpPr>
              <p:spPr bwMode="auto">
                <a:xfrm>
                  <a:off x="9765" y="9060"/>
                  <a:ext cx="1536" cy="153"/>
                </a:xfrm>
                <a:custGeom>
                  <a:avLst/>
                  <a:gdLst>
                    <a:gd name="T0" fmla="*/ 290 w 290"/>
                    <a:gd name="T1" fmla="*/ 24 h 29"/>
                    <a:gd name="T2" fmla="*/ 262 w 290"/>
                    <a:gd name="T3" fmla="*/ 25 h 29"/>
                    <a:gd name="T4" fmla="*/ 229 w 290"/>
                    <a:gd name="T5" fmla="*/ 21 h 29"/>
                    <a:gd name="T6" fmla="*/ 195 w 290"/>
                    <a:gd name="T7" fmla="*/ 10 h 29"/>
                    <a:gd name="T8" fmla="*/ 157 w 290"/>
                    <a:gd name="T9" fmla="*/ 1 h 29"/>
                    <a:gd name="T10" fmla="*/ 120 w 290"/>
                    <a:gd name="T11" fmla="*/ 1 h 29"/>
                    <a:gd name="T12" fmla="*/ 85 w 290"/>
                    <a:gd name="T13" fmla="*/ 8 h 29"/>
                    <a:gd name="T14" fmla="*/ 57 w 290"/>
                    <a:gd name="T15" fmla="*/ 18 h 29"/>
                    <a:gd name="T16" fmla="*/ 16 w 290"/>
                    <a:gd name="T17" fmla="*/ 25 h 29"/>
                    <a:gd name="T18" fmla="*/ 4 w 290"/>
                    <a:gd name="T19" fmla="*/ 25 h 29"/>
                    <a:gd name="T20" fmla="*/ 0 w 290"/>
                    <a:gd name="T21" fmla="*/ 25 h 29"/>
                    <a:gd name="T22" fmla="*/ 0 w 290"/>
                    <a:gd name="T23" fmla="*/ 29 h 29"/>
                    <a:gd name="T24" fmla="*/ 4 w 290"/>
                    <a:gd name="T25" fmla="*/ 29 h 29"/>
                    <a:gd name="T26" fmla="*/ 16 w 290"/>
                    <a:gd name="T27" fmla="*/ 29 h 29"/>
                    <a:gd name="T28" fmla="*/ 58 w 290"/>
                    <a:gd name="T29" fmla="*/ 22 h 29"/>
                    <a:gd name="T30" fmla="*/ 86 w 290"/>
                    <a:gd name="T31" fmla="*/ 11 h 29"/>
                    <a:gd name="T32" fmla="*/ 120 w 290"/>
                    <a:gd name="T33" fmla="*/ 4 h 29"/>
                    <a:gd name="T34" fmla="*/ 157 w 290"/>
                    <a:gd name="T35" fmla="*/ 4 h 29"/>
                    <a:gd name="T36" fmla="*/ 194 w 290"/>
                    <a:gd name="T37" fmla="*/ 13 h 29"/>
                    <a:gd name="T38" fmla="*/ 228 w 290"/>
                    <a:gd name="T39" fmla="*/ 25 h 29"/>
                    <a:gd name="T40" fmla="*/ 262 w 290"/>
                    <a:gd name="T41" fmla="*/ 29 h 29"/>
                    <a:gd name="T42" fmla="*/ 290 w 290"/>
                    <a:gd name="T43" fmla="*/ 27 h 29"/>
                    <a:gd name="T44" fmla="*/ 290 w 290"/>
                    <a:gd name="T45" fmla="*/ 2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0" h="29">
                      <a:moveTo>
                        <a:pt x="290" y="24"/>
                      </a:moveTo>
                      <a:cubicBezTo>
                        <a:pt x="281" y="25"/>
                        <a:pt x="272" y="25"/>
                        <a:pt x="262" y="25"/>
                      </a:cubicBezTo>
                      <a:cubicBezTo>
                        <a:pt x="251" y="25"/>
                        <a:pt x="240" y="24"/>
                        <a:pt x="229" y="21"/>
                      </a:cubicBezTo>
                      <a:cubicBezTo>
                        <a:pt x="218" y="19"/>
                        <a:pt x="208" y="14"/>
                        <a:pt x="195" y="10"/>
                      </a:cubicBezTo>
                      <a:cubicBezTo>
                        <a:pt x="183" y="5"/>
                        <a:pt x="170" y="2"/>
                        <a:pt x="157" y="1"/>
                      </a:cubicBezTo>
                      <a:cubicBezTo>
                        <a:pt x="144" y="0"/>
                        <a:pt x="132" y="0"/>
                        <a:pt x="120" y="1"/>
                      </a:cubicBezTo>
                      <a:cubicBezTo>
                        <a:pt x="108" y="2"/>
                        <a:pt x="95" y="4"/>
                        <a:pt x="85" y="8"/>
                      </a:cubicBezTo>
                      <a:cubicBezTo>
                        <a:pt x="74" y="11"/>
                        <a:pt x="65" y="16"/>
                        <a:pt x="57" y="18"/>
                      </a:cubicBezTo>
                      <a:cubicBezTo>
                        <a:pt x="41" y="24"/>
                        <a:pt x="26" y="25"/>
                        <a:pt x="16" y="25"/>
                      </a:cubicBezTo>
                      <a:cubicBezTo>
                        <a:pt x="11" y="25"/>
                        <a:pt x="7" y="25"/>
                        <a:pt x="4" y="25"/>
                      </a:cubicBezTo>
                      <a:cubicBezTo>
                        <a:pt x="1" y="25"/>
                        <a:pt x="0" y="25"/>
                        <a:pt x="0" y="25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1" y="29"/>
                        <a:pt x="4" y="29"/>
                      </a:cubicBezTo>
                      <a:cubicBezTo>
                        <a:pt x="7" y="29"/>
                        <a:pt x="11" y="29"/>
                        <a:pt x="16" y="29"/>
                      </a:cubicBezTo>
                      <a:cubicBezTo>
                        <a:pt x="27" y="29"/>
                        <a:pt x="41" y="28"/>
                        <a:pt x="58" y="22"/>
                      </a:cubicBezTo>
                      <a:cubicBezTo>
                        <a:pt x="66" y="19"/>
                        <a:pt x="75" y="15"/>
                        <a:pt x="86" y="11"/>
                      </a:cubicBezTo>
                      <a:cubicBezTo>
                        <a:pt x="96" y="8"/>
                        <a:pt x="108" y="5"/>
                        <a:pt x="120" y="4"/>
                      </a:cubicBezTo>
                      <a:cubicBezTo>
                        <a:pt x="132" y="3"/>
                        <a:pt x="144" y="3"/>
                        <a:pt x="157" y="4"/>
                      </a:cubicBezTo>
                      <a:cubicBezTo>
                        <a:pt x="169" y="6"/>
                        <a:pt x="182" y="8"/>
                        <a:pt x="194" y="13"/>
                      </a:cubicBezTo>
                      <a:cubicBezTo>
                        <a:pt x="206" y="17"/>
                        <a:pt x="217" y="22"/>
                        <a:pt x="228" y="25"/>
                      </a:cubicBezTo>
                      <a:cubicBezTo>
                        <a:pt x="239" y="28"/>
                        <a:pt x="251" y="29"/>
                        <a:pt x="262" y="29"/>
                      </a:cubicBezTo>
                      <a:cubicBezTo>
                        <a:pt x="272" y="29"/>
                        <a:pt x="281" y="29"/>
                        <a:pt x="290" y="27"/>
                      </a:cubicBezTo>
                      <a:cubicBezTo>
                        <a:pt x="290" y="26"/>
                        <a:pt x="290" y="25"/>
                        <a:pt x="29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1" name="Freeform 81"/>
                <p:cNvSpPr/>
                <p:nvPr/>
              </p:nvSpPr>
              <p:spPr bwMode="auto">
                <a:xfrm>
                  <a:off x="10829" y="9197"/>
                  <a:ext cx="487" cy="85"/>
                </a:xfrm>
                <a:custGeom>
                  <a:avLst/>
                  <a:gdLst>
                    <a:gd name="T0" fmla="*/ 91 w 92"/>
                    <a:gd name="T1" fmla="*/ 11 h 16"/>
                    <a:gd name="T2" fmla="*/ 59 w 92"/>
                    <a:gd name="T3" fmla="*/ 12 h 16"/>
                    <a:gd name="T4" fmla="*/ 43 w 92"/>
                    <a:gd name="T5" fmla="*/ 11 h 16"/>
                    <a:gd name="T6" fmla="*/ 29 w 92"/>
                    <a:gd name="T7" fmla="*/ 9 h 16"/>
                    <a:gd name="T8" fmla="*/ 8 w 92"/>
                    <a:gd name="T9" fmla="*/ 3 h 16"/>
                    <a:gd name="T10" fmla="*/ 1 w 92"/>
                    <a:gd name="T11" fmla="*/ 0 h 16"/>
                    <a:gd name="T12" fmla="*/ 0 w 92"/>
                    <a:gd name="T13" fmla="*/ 4 h 16"/>
                    <a:gd name="T14" fmla="*/ 2 w 92"/>
                    <a:gd name="T15" fmla="*/ 4 h 16"/>
                    <a:gd name="T16" fmla="*/ 7 w 92"/>
                    <a:gd name="T17" fmla="*/ 6 h 16"/>
                    <a:gd name="T18" fmla="*/ 28 w 92"/>
                    <a:gd name="T19" fmla="*/ 13 h 16"/>
                    <a:gd name="T20" fmla="*/ 43 w 92"/>
                    <a:gd name="T21" fmla="*/ 15 h 16"/>
                    <a:gd name="T22" fmla="*/ 59 w 92"/>
                    <a:gd name="T23" fmla="*/ 16 h 16"/>
                    <a:gd name="T24" fmla="*/ 92 w 92"/>
                    <a:gd name="T25" fmla="*/ 14 h 16"/>
                    <a:gd name="T26" fmla="*/ 91 w 92"/>
                    <a:gd name="T27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2" h="16">
                      <a:moveTo>
                        <a:pt x="91" y="11"/>
                      </a:moveTo>
                      <a:cubicBezTo>
                        <a:pt x="80" y="12"/>
                        <a:pt x="69" y="13"/>
                        <a:pt x="59" y="12"/>
                      </a:cubicBezTo>
                      <a:cubicBezTo>
                        <a:pt x="53" y="12"/>
                        <a:pt x="48" y="12"/>
                        <a:pt x="43" y="11"/>
                      </a:cubicBezTo>
                      <a:cubicBezTo>
                        <a:pt x="38" y="11"/>
                        <a:pt x="33" y="10"/>
                        <a:pt x="29" y="9"/>
                      </a:cubicBezTo>
                      <a:cubicBezTo>
                        <a:pt x="20" y="7"/>
                        <a:pt x="13" y="5"/>
                        <a:pt x="8" y="3"/>
                      </a:cubicBezTo>
                      <a:cubicBezTo>
                        <a:pt x="4" y="1"/>
                        <a:pt x="1" y="0"/>
                        <a:pt x="1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2" y="4"/>
                      </a:cubicBezTo>
                      <a:cubicBezTo>
                        <a:pt x="3" y="5"/>
                        <a:pt x="5" y="6"/>
                        <a:pt x="7" y="6"/>
                      </a:cubicBezTo>
                      <a:cubicBezTo>
                        <a:pt x="12" y="8"/>
                        <a:pt x="19" y="11"/>
                        <a:pt x="28" y="13"/>
                      </a:cubicBezTo>
                      <a:cubicBezTo>
                        <a:pt x="33" y="14"/>
                        <a:pt x="37" y="14"/>
                        <a:pt x="43" y="15"/>
                      </a:cubicBezTo>
                      <a:cubicBezTo>
                        <a:pt x="48" y="15"/>
                        <a:pt x="53" y="16"/>
                        <a:pt x="59" y="16"/>
                      </a:cubicBezTo>
                      <a:cubicBezTo>
                        <a:pt x="69" y="16"/>
                        <a:pt x="81" y="16"/>
                        <a:pt x="92" y="14"/>
                      </a:cubicBezTo>
                      <a:cubicBezTo>
                        <a:pt x="92" y="13"/>
                        <a:pt x="91" y="12"/>
                        <a:pt x="9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3" name="Freeform 82"/>
                <p:cNvSpPr>
                  <a:spLocks noEditPoints="1"/>
                </p:cNvSpPr>
                <p:nvPr/>
              </p:nvSpPr>
              <p:spPr bwMode="auto">
                <a:xfrm>
                  <a:off x="10769" y="9156"/>
                  <a:ext cx="75" cy="79"/>
                </a:xfrm>
                <a:custGeom>
                  <a:avLst/>
                  <a:gdLst>
                    <a:gd name="T0" fmla="*/ 1 w 14"/>
                    <a:gd name="T1" fmla="*/ 5 h 15"/>
                    <a:gd name="T2" fmla="*/ 5 w 14"/>
                    <a:gd name="T3" fmla="*/ 14 h 15"/>
                    <a:gd name="T4" fmla="*/ 13 w 14"/>
                    <a:gd name="T5" fmla="*/ 10 h 15"/>
                    <a:gd name="T6" fmla="*/ 9 w 14"/>
                    <a:gd name="T7" fmla="*/ 2 h 15"/>
                    <a:gd name="T8" fmla="*/ 1 w 14"/>
                    <a:gd name="T9" fmla="*/ 5 h 15"/>
                    <a:gd name="T10" fmla="*/ 4 w 14"/>
                    <a:gd name="T11" fmla="*/ 7 h 15"/>
                    <a:gd name="T12" fmla="*/ 8 w 14"/>
                    <a:gd name="T13" fmla="*/ 5 h 15"/>
                    <a:gd name="T14" fmla="*/ 10 w 14"/>
                    <a:gd name="T15" fmla="*/ 9 h 15"/>
                    <a:gd name="T16" fmla="*/ 6 w 14"/>
                    <a:gd name="T17" fmla="*/ 10 h 15"/>
                    <a:gd name="T18" fmla="*/ 4 w 14"/>
                    <a:gd name="T1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" y="5"/>
                      </a:moveTo>
                      <a:cubicBezTo>
                        <a:pt x="0" y="9"/>
                        <a:pt x="1" y="12"/>
                        <a:pt x="5" y="14"/>
                      </a:cubicBezTo>
                      <a:cubicBezTo>
                        <a:pt x="8" y="15"/>
                        <a:pt x="12" y="13"/>
                        <a:pt x="13" y="10"/>
                      </a:cubicBezTo>
                      <a:cubicBezTo>
                        <a:pt x="14" y="7"/>
                        <a:pt x="13" y="3"/>
                        <a:pt x="9" y="2"/>
                      </a:cubicBezTo>
                      <a:cubicBezTo>
                        <a:pt x="6" y="0"/>
                        <a:pt x="2" y="2"/>
                        <a:pt x="1" y="5"/>
                      </a:cubicBezTo>
                      <a:close/>
                      <a:moveTo>
                        <a:pt x="4" y="7"/>
                      </a:moveTo>
                      <a:cubicBezTo>
                        <a:pt x="5" y="5"/>
                        <a:pt x="7" y="5"/>
                        <a:pt x="8" y="5"/>
                      </a:cubicBezTo>
                      <a:cubicBezTo>
                        <a:pt x="10" y="6"/>
                        <a:pt x="10" y="7"/>
                        <a:pt x="10" y="9"/>
                      </a:cubicBez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5" y="10"/>
                        <a:pt x="4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4" name="Freeform 83"/>
                <p:cNvSpPr/>
                <p:nvPr/>
              </p:nvSpPr>
              <p:spPr bwMode="auto">
                <a:xfrm>
                  <a:off x="9765" y="9124"/>
                  <a:ext cx="979" cy="159"/>
                </a:xfrm>
                <a:custGeom>
                  <a:avLst/>
                  <a:gdLst>
                    <a:gd name="T0" fmla="*/ 0 w 185"/>
                    <a:gd name="T1" fmla="*/ 26 h 30"/>
                    <a:gd name="T2" fmla="*/ 8 w 185"/>
                    <a:gd name="T3" fmla="*/ 27 h 30"/>
                    <a:gd name="T4" fmla="*/ 30 w 185"/>
                    <a:gd name="T5" fmla="*/ 26 h 30"/>
                    <a:gd name="T6" fmla="*/ 60 w 185"/>
                    <a:gd name="T7" fmla="*/ 19 h 30"/>
                    <a:gd name="T8" fmla="*/ 93 w 185"/>
                    <a:gd name="T9" fmla="*/ 7 h 30"/>
                    <a:gd name="T10" fmla="*/ 157 w 185"/>
                    <a:gd name="T11" fmla="*/ 2 h 30"/>
                    <a:gd name="T12" fmla="*/ 178 w 185"/>
                    <a:gd name="T13" fmla="*/ 6 h 30"/>
                    <a:gd name="T14" fmla="*/ 185 w 185"/>
                    <a:gd name="T15" fmla="*/ 8 h 30"/>
                    <a:gd name="T16" fmla="*/ 184 w 185"/>
                    <a:gd name="T17" fmla="*/ 11 h 30"/>
                    <a:gd name="T18" fmla="*/ 177 w 185"/>
                    <a:gd name="T19" fmla="*/ 9 h 30"/>
                    <a:gd name="T20" fmla="*/ 157 w 185"/>
                    <a:gd name="T21" fmla="*/ 6 h 30"/>
                    <a:gd name="T22" fmla="*/ 94 w 185"/>
                    <a:gd name="T23" fmla="*/ 10 h 30"/>
                    <a:gd name="T24" fmla="*/ 62 w 185"/>
                    <a:gd name="T25" fmla="*/ 22 h 30"/>
                    <a:gd name="T26" fmla="*/ 31 w 185"/>
                    <a:gd name="T27" fmla="*/ 29 h 30"/>
                    <a:gd name="T28" fmla="*/ 8 w 185"/>
                    <a:gd name="T29" fmla="*/ 30 h 30"/>
                    <a:gd name="T30" fmla="*/ 0 w 185"/>
                    <a:gd name="T31" fmla="*/ 30 h 30"/>
                    <a:gd name="T32" fmla="*/ 0 w 185"/>
                    <a:gd name="T33" fmla="*/ 2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5" h="30">
                      <a:moveTo>
                        <a:pt x="0" y="26"/>
                      </a:moveTo>
                      <a:cubicBezTo>
                        <a:pt x="0" y="26"/>
                        <a:pt x="3" y="26"/>
                        <a:pt x="8" y="27"/>
                      </a:cubicBezTo>
                      <a:cubicBezTo>
                        <a:pt x="14" y="26"/>
                        <a:pt x="21" y="26"/>
                        <a:pt x="30" y="26"/>
                      </a:cubicBezTo>
                      <a:cubicBezTo>
                        <a:pt x="39" y="25"/>
                        <a:pt x="50" y="23"/>
                        <a:pt x="60" y="19"/>
                      </a:cubicBezTo>
                      <a:cubicBezTo>
                        <a:pt x="71" y="15"/>
                        <a:pt x="82" y="10"/>
                        <a:pt x="93" y="7"/>
                      </a:cubicBezTo>
                      <a:cubicBezTo>
                        <a:pt x="115" y="0"/>
                        <a:pt x="139" y="0"/>
                        <a:pt x="157" y="2"/>
                      </a:cubicBezTo>
                      <a:cubicBezTo>
                        <a:pt x="166" y="3"/>
                        <a:pt x="173" y="4"/>
                        <a:pt x="178" y="6"/>
                      </a:cubicBezTo>
                      <a:cubicBezTo>
                        <a:pt x="183" y="7"/>
                        <a:pt x="185" y="8"/>
                        <a:pt x="185" y="8"/>
                      </a:cubicBezTo>
                      <a:cubicBezTo>
                        <a:pt x="184" y="11"/>
                        <a:pt x="184" y="11"/>
                        <a:pt x="184" y="11"/>
                      </a:cubicBezTo>
                      <a:cubicBezTo>
                        <a:pt x="184" y="11"/>
                        <a:pt x="182" y="10"/>
                        <a:pt x="177" y="9"/>
                      </a:cubicBezTo>
                      <a:cubicBezTo>
                        <a:pt x="172" y="8"/>
                        <a:pt x="165" y="6"/>
                        <a:pt x="157" y="6"/>
                      </a:cubicBezTo>
                      <a:cubicBezTo>
                        <a:pt x="139" y="4"/>
                        <a:pt x="116" y="4"/>
                        <a:pt x="94" y="10"/>
                      </a:cubicBezTo>
                      <a:cubicBezTo>
                        <a:pt x="83" y="14"/>
                        <a:pt x="73" y="19"/>
                        <a:pt x="62" y="22"/>
                      </a:cubicBezTo>
                      <a:cubicBezTo>
                        <a:pt x="51" y="26"/>
                        <a:pt x="40" y="28"/>
                        <a:pt x="31" y="29"/>
                      </a:cubicBezTo>
                      <a:cubicBezTo>
                        <a:pt x="21" y="30"/>
                        <a:pt x="14" y="30"/>
                        <a:pt x="8" y="30"/>
                      </a:cubicBezTo>
                      <a:cubicBezTo>
                        <a:pt x="3" y="30"/>
                        <a:pt x="0" y="30"/>
                        <a:pt x="0" y="3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5" name="Freeform 84"/>
                <p:cNvSpPr/>
                <p:nvPr/>
              </p:nvSpPr>
              <p:spPr bwMode="auto">
                <a:xfrm>
                  <a:off x="7732" y="9060"/>
                  <a:ext cx="2033" cy="153"/>
                </a:xfrm>
                <a:custGeom>
                  <a:avLst/>
                  <a:gdLst>
                    <a:gd name="T0" fmla="*/ 0 w 384"/>
                    <a:gd name="T1" fmla="*/ 0 h 29"/>
                    <a:gd name="T2" fmla="*/ 4 w 384"/>
                    <a:gd name="T3" fmla="*/ 0 h 29"/>
                    <a:gd name="T4" fmla="*/ 10 w 384"/>
                    <a:gd name="T5" fmla="*/ 0 h 29"/>
                    <a:gd name="T6" fmla="*/ 17 w 384"/>
                    <a:gd name="T7" fmla="*/ 0 h 29"/>
                    <a:gd name="T8" fmla="*/ 27 w 384"/>
                    <a:gd name="T9" fmla="*/ 1 h 29"/>
                    <a:gd name="T10" fmla="*/ 38 w 384"/>
                    <a:gd name="T11" fmla="*/ 2 h 29"/>
                    <a:gd name="T12" fmla="*/ 64 w 384"/>
                    <a:gd name="T13" fmla="*/ 8 h 29"/>
                    <a:gd name="T14" fmla="*/ 92 w 384"/>
                    <a:gd name="T15" fmla="*/ 19 h 29"/>
                    <a:gd name="T16" fmla="*/ 122 w 384"/>
                    <a:gd name="T17" fmla="*/ 25 h 29"/>
                    <a:gd name="T18" fmla="*/ 156 w 384"/>
                    <a:gd name="T19" fmla="*/ 25 h 29"/>
                    <a:gd name="T20" fmla="*/ 189 w 384"/>
                    <a:gd name="T21" fmla="*/ 17 h 29"/>
                    <a:gd name="T22" fmla="*/ 225 w 384"/>
                    <a:gd name="T23" fmla="*/ 4 h 29"/>
                    <a:gd name="T24" fmla="*/ 262 w 384"/>
                    <a:gd name="T25" fmla="*/ 0 h 29"/>
                    <a:gd name="T26" fmla="*/ 297 w 384"/>
                    <a:gd name="T27" fmla="*/ 2 h 29"/>
                    <a:gd name="T28" fmla="*/ 328 w 384"/>
                    <a:gd name="T29" fmla="*/ 11 h 29"/>
                    <a:gd name="T30" fmla="*/ 351 w 384"/>
                    <a:gd name="T31" fmla="*/ 20 h 29"/>
                    <a:gd name="T32" fmla="*/ 368 w 384"/>
                    <a:gd name="T33" fmla="*/ 24 h 29"/>
                    <a:gd name="T34" fmla="*/ 380 w 384"/>
                    <a:gd name="T35" fmla="*/ 25 h 29"/>
                    <a:gd name="T36" fmla="*/ 384 w 384"/>
                    <a:gd name="T37" fmla="*/ 25 h 29"/>
                    <a:gd name="T38" fmla="*/ 384 w 384"/>
                    <a:gd name="T39" fmla="*/ 29 h 29"/>
                    <a:gd name="T40" fmla="*/ 380 w 384"/>
                    <a:gd name="T41" fmla="*/ 29 h 29"/>
                    <a:gd name="T42" fmla="*/ 368 w 384"/>
                    <a:gd name="T43" fmla="*/ 27 h 29"/>
                    <a:gd name="T44" fmla="*/ 350 w 384"/>
                    <a:gd name="T45" fmla="*/ 23 h 29"/>
                    <a:gd name="T46" fmla="*/ 327 w 384"/>
                    <a:gd name="T47" fmla="*/ 14 h 29"/>
                    <a:gd name="T48" fmla="*/ 297 w 384"/>
                    <a:gd name="T49" fmla="*/ 6 h 29"/>
                    <a:gd name="T50" fmla="*/ 262 w 384"/>
                    <a:gd name="T51" fmla="*/ 4 h 29"/>
                    <a:gd name="T52" fmla="*/ 225 w 384"/>
                    <a:gd name="T53" fmla="*/ 8 h 29"/>
                    <a:gd name="T54" fmla="*/ 190 w 384"/>
                    <a:gd name="T55" fmla="*/ 20 h 29"/>
                    <a:gd name="T56" fmla="*/ 156 w 384"/>
                    <a:gd name="T57" fmla="*/ 28 h 29"/>
                    <a:gd name="T58" fmla="*/ 122 w 384"/>
                    <a:gd name="T59" fmla="*/ 28 h 29"/>
                    <a:gd name="T60" fmla="*/ 91 w 384"/>
                    <a:gd name="T61" fmla="*/ 22 h 29"/>
                    <a:gd name="T62" fmla="*/ 63 w 384"/>
                    <a:gd name="T63" fmla="*/ 12 h 29"/>
                    <a:gd name="T64" fmla="*/ 37 w 384"/>
                    <a:gd name="T65" fmla="*/ 5 h 29"/>
                    <a:gd name="T66" fmla="*/ 26 w 384"/>
                    <a:gd name="T67" fmla="*/ 4 h 29"/>
                    <a:gd name="T68" fmla="*/ 17 w 384"/>
                    <a:gd name="T69" fmla="*/ 4 h 29"/>
                    <a:gd name="T70" fmla="*/ 10 w 384"/>
                    <a:gd name="T71" fmla="*/ 4 h 29"/>
                    <a:gd name="T72" fmla="*/ 4 w 384"/>
                    <a:gd name="T73" fmla="*/ 4 h 29"/>
                    <a:gd name="T74" fmla="*/ 0 w 384"/>
                    <a:gd name="T75" fmla="*/ 4 h 29"/>
                    <a:gd name="T76" fmla="*/ 0 w 384"/>
                    <a:gd name="T7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84" h="29">
                      <a:moveTo>
                        <a:pt x="0" y="0"/>
                      </a:moveTo>
                      <a:cubicBezTo>
                        <a:pt x="0" y="0"/>
                        <a:pt x="1" y="0"/>
                        <a:pt x="4" y="0"/>
                      </a:cubicBezTo>
                      <a:cubicBezTo>
                        <a:pt x="6" y="0"/>
                        <a:pt x="8" y="0"/>
                        <a:pt x="10" y="0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20" y="0"/>
                        <a:pt x="23" y="0"/>
                        <a:pt x="27" y="1"/>
                      </a:cubicBezTo>
                      <a:cubicBezTo>
                        <a:pt x="30" y="1"/>
                        <a:pt x="34" y="1"/>
                        <a:pt x="38" y="2"/>
                      </a:cubicBezTo>
                      <a:cubicBezTo>
                        <a:pt x="46" y="3"/>
                        <a:pt x="55" y="5"/>
                        <a:pt x="64" y="8"/>
                      </a:cubicBezTo>
                      <a:cubicBezTo>
                        <a:pt x="74" y="11"/>
                        <a:pt x="83" y="16"/>
                        <a:pt x="92" y="19"/>
                      </a:cubicBezTo>
                      <a:cubicBezTo>
                        <a:pt x="101" y="22"/>
                        <a:pt x="111" y="24"/>
                        <a:pt x="122" y="25"/>
                      </a:cubicBezTo>
                      <a:cubicBezTo>
                        <a:pt x="133" y="26"/>
                        <a:pt x="145" y="26"/>
                        <a:pt x="156" y="25"/>
                      </a:cubicBezTo>
                      <a:cubicBezTo>
                        <a:pt x="167" y="24"/>
                        <a:pt x="178" y="21"/>
                        <a:pt x="189" y="17"/>
                      </a:cubicBezTo>
                      <a:cubicBezTo>
                        <a:pt x="200" y="13"/>
                        <a:pt x="212" y="8"/>
                        <a:pt x="225" y="4"/>
                      </a:cubicBezTo>
                      <a:cubicBezTo>
                        <a:pt x="237" y="1"/>
                        <a:pt x="250" y="0"/>
                        <a:pt x="262" y="0"/>
                      </a:cubicBezTo>
                      <a:cubicBezTo>
                        <a:pt x="274" y="0"/>
                        <a:pt x="286" y="0"/>
                        <a:pt x="297" y="2"/>
                      </a:cubicBezTo>
                      <a:cubicBezTo>
                        <a:pt x="309" y="4"/>
                        <a:pt x="319" y="8"/>
                        <a:pt x="328" y="11"/>
                      </a:cubicBezTo>
                      <a:cubicBezTo>
                        <a:pt x="337" y="15"/>
                        <a:pt x="344" y="18"/>
                        <a:pt x="351" y="20"/>
                      </a:cubicBezTo>
                      <a:cubicBezTo>
                        <a:pt x="357" y="22"/>
                        <a:pt x="363" y="23"/>
                        <a:pt x="368" y="24"/>
                      </a:cubicBezTo>
                      <a:cubicBezTo>
                        <a:pt x="373" y="24"/>
                        <a:pt x="377" y="25"/>
                        <a:pt x="380" y="25"/>
                      </a:cubicBezTo>
                      <a:cubicBezTo>
                        <a:pt x="383" y="25"/>
                        <a:pt x="384" y="25"/>
                        <a:pt x="384" y="25"/>
                      </a:cubicBezTo>
                      <a:cubicBezTo>
                        <a:pt x="384" y="29"/>
                        <a:pt x="384" y="29"/>
                        <a:pt x="384" y="29"/>
                      </a:cubicBezTo>
                      <a:cubicBezTo>
                        <a:pt x="384" y="29"/>
                        <a:pt x="382" y="29"/>
                        <a:pt x="380" y="29"/>
                      </a:cubicBezTo>
                      <a:cubicBezTo>
                        <a:pt x="377" y="28"/>
                        <a:pt x="373" y="28"/>
                        <a:pt x="368" y="27"/>
                      </a:cubicBezTo>
                      <a:cubicBezTo>
                        <a:pt x="363" y="27"/>
                        <a:pt x="357" y="25"/>
                        <a:pt x="350" y="23"/>
                      </a:cubicBezTo>
                      <a:cubicBezTo>
                        <a:pt x="343" y="21"/>
                        <a:pt x="335" y="18"/>
                        <a:pt x="327" y="14"/>
                      </a:cubicBezTo>
                      <a:cubicBezTo>
                        <a:pt x="318" y="11"/>
                        <a:pt x="308" y="8"/>
                        <a:pt x="297" y="6"/>
                      </a:cubicBezTo>
                      <a:cubicBezTo>
                        <a:pt x="286" y="4"/>
                        <a:pt x="274" y="3"/>
                        <a:pt x="262" y="4"/>
                      </a:cubicBezTo>
                      <a:cubicBezTo>
                        <a:pt x="250" y="4"/>
                        <a:pt x="238" y="5"/>
                        <a:pt x="225" y="8"/>
                      </a:cubicBezTo>
                      <a:cubicBezTo>
                        <a:pt x="213" y="11"/>
                        <a:pt x="201" y="16"/>
                        <a:pt x="190" y="20"/>
                      </a:cubicBezTo>
                      <a:cubicBezTo>
                        <a:pt x="179" y="25"/>
                        <a:pt x="168" y="27"/>
                        <a:pt x="156" y="28"/>
                      </a:cubicBezTo>
                      <a:cubicBezTo>
                        <a:pt x="145" y="29"/>
                        <a:pt x="133" y="29"/>
                        <a:pt x="122" y="28"/>
                      </a:cubicBezTo>
                      <a:cubicBezTo>
                        <a:pt x="111" y="27"/>
                        <a:pt x="100" y="25"/>
                        <a:pt x="91" y="22"/>
                      </a:cubicBezTo>
                      <a:cubicBezTo>
                        <a:pt x="81" y="19"/>
                        <a:pt x="72" y="15"/>
                        <a:pt x="63" y="12"/>
                      </a:cubicBezTo>
                      <a:cubicBezTo>
                        <a:pt x="54" y="8"/>
                        <a:pt x="45" y="6"/>
                        <a:pt x="37" y="5"/>
                      </a:cubicBezTo>
                      <a:cubicBezTo>
                        <a:pt x="33" y="5"/>
                        <a:pt x="30" y="4"/>
                        <a:pt x="26" y="4"/>
                      </a:cubicBezTo>
                      <a:cubicBezTo>
                        <a:pt x="23" y="4"/>
                        <a:pt x="20" y="4"/>
                        <a:pt x="17" y="4"/>
                      </a:cubicBezTo>
                      <a:cubicBezTo>
                        <a:pt x="14" y="4"/>
                        <a:pt x="12" y="4"/>
                        <a:pt x="10" y="4"/>
                      </a:cubicBezTo>
                      <a:cubicBezTo>
                        <a:pt x="8" y="4"/>
                        <a:pt x="6" y="4"/>
                        <a:pt x="4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6" name="Freeform 85"/>
                <p:cNvSpPr/>
                <p:nvPr/>
              </p:nvSpPr>
              <p:spPr bwMode="auto">
                <a:xfrm>
                  <a:off x="8812" y="9128"/>
                  <a:ext cx="947" cy="155"/>
                </a:xfrm>
                <a:custGeom>
                  <a:avLst/>
                  <a:gdLst>
                    <a:gd name="T0" fmla="*/ 0 w 179"/>
                    <a:gd name="T1" fmla="*/ 12 h 29"/>
                    <a:gd name="T2" fmla="*/ 8 w 179"/>
                    <a:gd name="T3" fmla="*/ 9 h 29"/>
                    <a:gd name="T4" fmla="*/ 28 w 179"/>
                    <a:gd name="T5" fmla="*/ 3 h 29"/>
                    <a:gd name="T6" fmla="*/ 41 w 179"/>
                    <a:gd name="T7" fmla="*/ 1 h 29"/>
                    <a:gd name="T8" fmla="*/ 57 w 179"/>
                    <a:gd name="T9" fmla="*/ 0 h 29"/>
                    <a:gd name="T10" fmla="*/ 90 w 179"/>
                    <a:gd name="T11" fmla="*/ 2 h 29"/>
                    <a:gd name="T12" fmla="*/ 150 w 179"/>
                    <a:gd name="T13" fmla="*/ 21 h 29"/>
                    <a:gd name="T14" fmla="*/ 171 w 179"/>
                    <a:gd name="T15" fmla="*/ 25 h 29"/>
                    <a:gd name="T16" fmla="*/ 177 w 179"/>
                    <a:gd name="T17" fmla="*/ 25 h 29"/>
                    <a:gd name="T18" fmla="*/ 179 w 179"/>
                    <a:gd name="T19" fmla="*/ 25 h 29"/>
                    <a:gd name="T20" fmla="*/ 179 w 179"/>
                    <a:gd name="T21" fmla="*/ 29 h 29"/>
                    <a:gd name="T22" fmla="*/ 177 w 179"/>
                    <a:gd name="T23" fmla="*/ 29 h 29"/>
                    <a:gd name="T24" fmla="*/ 171 w 179"/>
                    <a:gd name="T25" fmla="*/ 28 h 29"/>
                    <a:gd name="T26" fmla="*/ 149 w 179"/>
                    <a:gd name="T27" fmla="*/ 25 h 29"/>
                    <a:gd name="T28" fmla="*/ 121 w 179"/>
                    <a:gd name="T29" fmla="*/ 15 h 29"/>
                    <a:gd name="T30" fmla="*/ 89 w 179"/>
                    <a:gd name="T31" fmla="*/ 6 h 29"/>
                    <a:gd name="T32" fmla="*/ 81 w 179"/>
                    <a:gd name="T33" fmla="*/ 5 h 29"/>
                    <a:gd name="T34" fmla="*/ 73 w 179"/>
                    <a:gd name="T35" fmla="*/ 4 h 29"/>
                    <a:gd name="T36" fmla="*/ 57 w 179"/>
                    <a:gd name="T37" fmla="*/ 4 h 29"/>
                    <a:gd name="T38" fmla="*/ 42 w 179"/>
                    <a:gd name="T39" fmla="*/ 5 h 29"/>
                    <a:gd name="T40" fmla="*/ 28 w 179"/>
                    <a:gd name="T41" fmla="*/ 7 h 29"/>
                    <a:gd name="T42" fmla="*/ 9 w 179"/>
                    <a:gd name="T43" fmla="*/ 13 h 29"/>
                    <a:gd name="T44" fmla="*/ 4 w 179"/>
                    <a:gd name="T45" fmla="*/ 15 h 29"/>
                    <a:gd name="T46" fmla="*/ 2 w 179"/>
                    <a:gd name="T47" fmla="*/ 15 h 29"/>
                    <a:gd name="T48" fmla="*/ 0 w 179"/>
                    <a:gd name="T49" fmla="*/ 1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79" h="29">
                      <a:moveTo>
                        <a:pt x="0" y="12"/>
                      </a:moveTo>
                      <a:cubicBezTo>
                        <a:pt x="0" y="12"/>
                        <a:pt x="3" y="11"/>
                        <a:pt x="8" y="9"/>
                      </a:cubicBezTo>
                      <a:cubicBezTo>
                        <a:pt x="13" y="7"/>
                        <a:pt x="19" y="5"/>
                        <a:pt x="28" y="3"/>
                      </a:cubicBezTo>
                      <a:cubicBezTo>
                        <a:pt x="32" y="2"/>
                        <a:pt x="36" y="2"/>
                        <a:pt x="41" y="1"/>
                      </a:cubicBezTo>
                      <a:cubicBezTo>
                        <a:pt x="46" y="1"/>
                        <a:pt x="51" y="0"/>
                        <a:pt x="57" y="0"/>
                      </a:cubicBezTo>
                      <a:cubicBezTo>
                        <a:pt x="67" y="0"/>
                        <a:pt x="79" y="0"/>
                        <a:pt x="90" y="2"/>
                      </a:cubicBezTo>
                      <a:cubicBezTo>
                        <a:pt x="112" y="5"/>
                        <a:pt x="133" y="17"/>
                        <a:pt x="150" y="21"/>
                      </a:cubicBezTo>
                      <a:cubicBezTo>
                        <a:pt x="159" y="23"/>
                        <a:pt x="166" y="24"/>
                        <a:pt x="171" y="25"/>
                      </a:cubicBezTo>
                      <a:cubicBezTo>
                        <a:pt x="174" y="25"/>
                        <a:pt x="176" y="25"/>
                        <a:pt x="177" y="25"/>
                      </a:cubicBezTo>
                      <a:cubicBezTo>
                        <a:pt x="179" y="25"/>
                        <a:pt x="179" y="25"/>
                        <a:pt x="179" y="25"/>
                      </a:cubicBezTo>
                      <a:cubicBezTo>
                        <a:pt x="179" y="29"/>
                        <a:pt x="179" y="29"/>
                        <a:pt x="179" y="29"/>
                      </a:cubicBezTo>
                      <a:cubicBezTo>
                        <a:pt x="179" y="29"/>
                        <a:pt x="178" y="29"/>
                        <a:pt x="177" y="29"/>
                      </a:cubicBezTo>
                      <a:cubicBezTo>
                        <a:pt x="176" y="29"/>
                        <a:pt x="174" y="29"/>
                        <a:pt x="171" y="28"/>
                      </a:cubicBezTo>
                      <a:cubicBezTo>
                        <a:pt x="166" y="28"/>
                        <a:pt x="158" y="27"/>
                        <a:pt x="149" y="25"/>
                      </a:cubicBezTo>
                      <a:cubicBezTo>
                        <a:pt x="140" y="23"/>
                        <a:pt x="131" y="19"/>
                        <a:pt x="121" y="15"/>
                      </a:cubicBezTo>
                      <a:cubicBezTo>
                        <a:pt x="111" y="11"/>
                        <a:pt x="100" y="7"/>
                        <a:pt x="89" y="6"/>
                      </a:cubicBezTo>
                      <a:cubicBezTo>
                        <a:pt x="87" y="5"/>
                        <a:pt x="84" y="5"/>
                        <a:pt x="81" y="5"/>
                      </a:cubicBezTo>
                      <a:cubicBezTo>
                        <a:pt x="78" y="4"/>
                        <a:pt x="76" y="4"/>
                        <a:pt x="73" y="4"/>
                      </a:cubicBezTo>
                      <a:cubicBezTo>
                        <a:pt x="67" y="4"/>
                        <a:pt x="62" y="3"/>
                        <a:pt x="57" y="4"/>
                      </a:cubicBezTo>
                      <a:cubicBezTo>
                        <a:pt x="51" y="4"/>
                        <a:pt x="46" y="4"/>
                        <a:pt x="42" y="5"/>
                      </a:cubicBezTo>
                      <a:cubicBezTo>
                        <a:pt x="37" y="5"/>
                        <a:pt x="32" y="6"/>
                        <a:pt x="28" y="7"/>
                      </a:cubicBezTo>
                      <a:cubicBezTo>
                        <a:pt x="20" y="9"/>
                        <a:pt x="14" y="11"/>
                        <a:pt x="9" y="13"/>
                      </a:cubicBezTo>
                      <a:cubicBezTo>
                        <a:pt x="7" y="13"/>
                        <a:pt x="5" y="14"/>
                        <a:pt x="4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7" name="Freeform 86"/>
                <p:cNvSpPr>
                  <a:spLocks noEditPoints="1"/>
                </p:cNvSpPr>
                <p:nvPr/>
              </p:nvSpPr>
              <p:spPr bwMode="auto">
                <a:xfrm>
                  <a:off x="8754" y="9171"/>
                  <a:ext cx="79" cy="73"/>
                </a:xfrm>
                <a:custGeom>
                  <a:avLst/>
                  <a:gdLst>
                    <a:gd name="T0" fmla="*/ 2 w 15"/>
                    <a:gd name="T1" fmla="*/ 9 h 14"/>
                    <a:gd name="T2" fmla="*/ 10 w 15"/>
                    <a:gd name="T3" fmla="*/ 13 h 14"/>
                    <a:gd name="T4" fmla="*/ 14 w 15"/>
                    <a:gd name="T5" fmla="*/ 5 h 14"/>
                    <a:gd name="T6" fmla="*/ 5 w 15"/>
                    <a:gd name="T7" fmla="*/ 1 h 14"/>
                    <a:gd name="T8" fmla="*/ 2 w 15"/>
                    <a:gd name="T9" fmla="*/ 9 h 14"/>
                    <a:gd name="T10" fmla="*/ 5 w 15"/>
                    <a:gd name="T11" fmla="*/ 8 h 14"/>
                    <a:gd name="T12" fmla="*/ 7 w 15"/>
                    <a:gd name="T13" fmla="*/ 4 h 14"/>
                    <a:gd name="T14" fmla="*/ 10 w 15"/>
                    <a:gd name="T15" fmla="*/ 6 h 14"/>
                    <a:gd name="T16" fmla="*/ 9 w 15"/>
                    <a:gd name="T17" fmla="*/ 10 h 14"/>
                    <a:gd name="T18" fmla="*/ 5 w 15"/>
                    <a:gd name="T19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4">
                      <a:moveTo>
                        <a:pt x="2" y="9"/>
                      </a:moveTo>
                      <a:cubicBezTo>
                        <a:pt x="3" y="13"/>
                        <a:pt x="7" y="14"/>
                        <a:pt x="10" y="13"/>
                      </a:cubicBezTo>
                      <a:cubicBezTo>
                        <a:pt x="13" y="12"/>
                        <a:pt x="15" y="8"/>
                        <a:pt x="14" y="5"/>
                      </a:cubicBezTo>
                      <a:cubicBezTo>
                        <a:pt x="12" y="1"/>
                        <a:pt x="9" y="0"/>
                        <a:pt x="5" y="1"/>
                      </a:cubicBezTo>
                      <a:cubicBezTo>
                        <a:pt x="2" y="2"/>
                        <a:pt x="0" y="6"/>
                        <a:pt x="2" y="9"/>
                      </a:cubicBezTo>
                      <a:close/>
                      <a:moveTo>
                        <a:pt x="5" y="8"/>
                      </a:moveTo>
                      <a:cubicBezTo>
                        <a:pt x="4" y="7"/>
                        <a:pt x="5" y="5"/>
                        <a:pt x="7" y="4"/>
                      </a:cubicBezTo>
                      <a:cubicBezTo>
                        <a:pt x="8" y="4"/>
                        <a:pt x="10" y="5"/>
                        <a:pt x="10" y="6"/>
                      </a:cubicBezTo>
                      <a:cubicBezTo>
                        <a:pt x="11" y="7"/>
                        <a:pt x="10" y="9"/>
                        <a:pt x="9" y="10"/>
                      </a:cubicBezTo>
                      <a:cubicBezTo>
                        <a:pt x="7" y="10"/>
                        <a:pt x="6" y="10"/>
                        <a:pt x="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8" name="Freeform 87"/>
                <p:cNvSpPr/>
                <p:nvPr/>
              </p:nvSpPr>
              <p:spPr bwMode="auto">
                <a:xfrm>
                  <a:off x="7738" y="9128"/>
                  <a:ext cx="995" cy="155"/>
                </a:xfrm>
                <a:custGeom>
                  <a:avLst/>
                  <a:gdLst>
                    <a:gd name="T0" fmla="*/ 0 w 188"/>
                    <a:gd name="T1" fmla="*/ 0 h 29"/>
                    <a:gd name="T2" fmla="*/ 8 w 188"/>
                    <a:gd name="T3" fmla="*/ 0 h 29"/>
                    <a:gd name="T4" fmla="*/ 29 w 188"/>
                    <a:gd name="T5" fmla="*/ 1 h 29"/>
                    <a:gd name="T6" fmla="*/ 58 w 188"/>
                    <a:gd name="T7" fmla="*/ 7 h 29"/>
                    <a:gd name="T8" fmla="*/ 91 w 188"/>
                    <a:gd name="T9" fmla="*/ 20 h 29"/>
                    <a:gd name="T10" fmla="*/ 126 w 188"/>
                    <a:gd name="T11" fmla="*/ 25 h 29"/>
                    <a:gd name="T12" fmla="*/ 157 w 188"/>
                    <a:gd name="T13" fmla="*/ 25 h 29"/>
                    <a:gd name="T14" fmla="*/ 179 w 188"/>
                    <a:gd name="T15" fmla="*/ 21 h 29"/>
                    <a:gd name="T16" fmla="*/ 187 w 188"/>
                    <a:gd name="T17" fmla="*/ 18 h 29"/>
                    <a:gd name="T18" fmla="*/ 188 w 188"/>
                    <a:gd name="T19" fmla="*/ 22 h 29"/>
                    <a:gd name="T20" fmla="*/ 180 w 188"/>
                    <a:gd name="T21" fmla="*/ 24 h 29"/>
                    <a:gd name="T22" fmla="*/ 157 w 188"/>
                    <a:gd name="T23" fmla="*/ 28 h 29"/>
                    <a:gd name="T24" fmla="*/ 126 w 188"/>
                    <a:gd name="T25" fmla="*/ 29 h 29"/>
                    <a:gd name="T26" fmla="*/ 90 w 188"/>
                    <a:gd name="T27" fmla="*/ 23 h 29"/>
                    <a:gd name="T28" fmla="*/ 57 w 188"/>
                    <a:gd name="T29" fmla="*/ 11 h 29"/>
                    <a:gd name="T30" fmla="*/ 29 w 188"/>
                    <a:gd name="T31" fmla="*/ 5 h 29"/>
                    <a:gd name="T32" fmla="*/ 8 w 188"/>
                    <a:gd name="T33" fmla="*/ 4 h 29"/>
                    <a:gd name="T34" fmla="*/ 0 w 188"/>
                    <a:gd name="T35" fmla="*/ 4 h 29"/>
                    <a:gd name="T36" fmla="*/ 0 w 188"/>
                    <a:gd name="T3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8" h="29">
                      <a:moveTo>
                        <a:pt x="0" y="0"/>
                      </a:moveTo>
                      <a:cubicBezTo>
                        <a:pt x="0" y="0"/>
                        <a:pt x="3" y="0"/>
                        <a:pt x="8" y="0"/>
                      </a:cubicBezTo>
                      <a:cubicBezTo>
                        <a:pt x="13" y="0"/>
                        <a:pt x="20" y="0"/>
                        <a:pt x="29" y="1"/>
                      </a:cubicBezTo>
                      <a:cubicBezTo>
                        <a:pt x="38" y="2"/>
                        <a:pt x="48" y="4"/>
                        <a:pt x="58" y="7"/>
                      </a:cubicBezTo>
                      <a:cubicBezTo>
                        <a:pt x="69" y="11"/>
                        <a:pt x="80" y="16"/>
                        <a:pt x="91" y="20"/>
                      </a:cubicBezTo>
                      <a:cubicBezTo>
                        <a:pt x="103" y="23"/>
                        <a:pt x="115" y="25"/>
                        <a:pt x="126" y="25"/>
                      </a:cubicBezTo>
                      <a:cubicBezTo>
                        <a:pt x="137" y="26"/>
                        <a:pt x="148" y="25"/>
                        <a:pt x="157" y="25"/>
                      </a:cubicBezTo>
                      <a:cubicBezTo>
                        <a:pt x="166" y="24"/>
                        <a:pt x="174" y="22"/>
                        <a:pt x="179" y="21"/>
                      </a:cubicBezTo>
                      <a:cubicBezTo>
                        <a:pt x="184" y="19"/>
                        <a:pt x="187" y="18"/>
                        <a:pt x="187" y="18"/>
                      </a:cubicBezTo>
                      <a:cubicBezTo>
                        <a:pt x="188" y="22"/>
                        <a:pt x="188" y="22"/>
                        <a:pt x="188" y="22"/>
                      </a:cubicBezTo>
                      <a:cubicBezTo>
                        <a:pt x="188" y="22"/>
                        <a:pt x="185" y="23"/>
                        <a:pt x="180" y="24"/>
                      </a:cubicBezTo>
                      <a:cubicBezTo>
                        <a:pt x="174" y="26"/>
                        <a:pt x="167" y="27"/>
                        <a:pt x="157" y="28"/>
                      </a:cubicBezTo>
                      <a:cubicBezTo>
                        <a:pt x="148" y="29"/>
                        <a:pt x="138" y="29"/>
                        <a:pt x="126" y="29"/>
                      </a:cubicBezTo>
                      <a:cubicBezTo>
                        <a:pt x="115" y="28"/>
                        <a:pt x="102" y="27"/>
                        <a:pt x="90" y="23"/>
                      </a:cubicBezTo>
                      <a:cubicBezTo>
                        <a:pt x="78" y="19"/>
                        <a:pt x="67" y="14"/>
                        <a:pt x="57" y="11"/>
                      </a:cubicBezTo>
                      <a:cubicBezTo>
                        <a:pt x="47" y="7"/>
                        <a:pt x="37" y="6"/>
                        <a:pt x="29" y="5"/>
                      </a:cubicBezTo>
                      <a:cubicBezTo>
                        <a:pt x="20" y="4"/>
                        <a:pt x="13" y="4"/>
                        <a:pt x="8" y="4"/>
                      </a:cubicBezTo>
                      <a:cubicBezTo>
                        <a:pt x="3" y="4"/>
                        <a:pt x="0" y="4"/>
                        <a:pt x="0" y="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9" name="Freeform 88"/>
                <p:cNvSpPr/>
                <p:nvPr/>
              </p:nvSpPr>
              <p:spPr bwMode="auto">
                <a:xfrm>
                  <a:off x="5742" y="9048"/>
                  <a:ext cx="1989" cy="202"/>
                </a:xfrm>
                <a:custGeom>
                  <a:avLst/>
                  <a:gdLst>
                    <a:gd name="T0" fmla="*/ 2 w 376"/>
                    <a:gd name="T1" fmla="*/ 27 h 38"/>
                    <a:gd name="T2" fmla="*/ 6 w 376"/>
                    <a:gd name="T3" fmla="*/ 29 h 38"/>
                    <a:gd name="T4" fmla="*/ 16 w 376"/>
                    <a:gd name="T5" fmla="*/ 32 h 38"/>
                    <a:gd name="T6" fmla="*/ 20 w 376"/>
                    <a:gd name="T7" fmla="*/ 33 h 38"/>
                    <a:gd name="T8" fmla="*/ 24 w 376"/>
                    <a:gd name="T9" fmla="*/ 34 h 38"/>
                    <a:gd name="T10" fmla="*/ 33 w 376"/>
                    <a:gd name="T11" fmla="*/ 35 h 38"/>
                    <a:gd name="T12" fmla="*/ 53 w 376"/>
                    <a:gd name="T13" fmla="*/ 30 h 38"/>
                    <a:gd name="T14" fmla="*/ 80 w 376"/>
                    <a:gd name="T15" fmla="*/ 17 h 38"/>
                    <a:gd name="T16" fmla="*/ 113 w 376"/>
                    <a:gd name="T17" fmla="*/ 5 h 38"/>
                    <a:gd name="T18" fmla="*/ 151 w 376"/>
                    <a:gd name="T19" fmla="*/ 0 h 38"/>
                    <a:gd name="T20" fmla="*/ 171 w 376"/>
                    <a:gd name="T21" fmla="*/ 2 h 38"/>
                    <a:gd name="T22" fmla="*/ 176 w 376"/>
                    <a:gd name="T23" fmla="*/ 3 h 38"/>
                    <a:gd name="T24" fmla="*/ 181 w 376"/>
                    <a:gd name="T25" fmla="*/ 5 h 38"/>
                    <a:gd name="T26" fmla="*/ 190 w 376"/>
                    <a:gd name="T27" fmla="*/ 8 h 38"/>
                    <a:gd name="T28" fmla="*/ 223 w 376"/>
                    <a:gd name="T29" fmla="*/ 22 h 38"/>
                    <a:gd name="T30" fmla="*/ 255 w 376"/>
                    <a:gd name="T31" fmla="*/ 27 h 38"/>
                    <a:gd name="T32" fmla="*/ 286 w 376"/>
                    <a:gd name="T33" fmla="*/ 25 h 38"/>
                    <a:gd name="T34" fmla="*/ 313 w 376"/>
                    <a:gd name="T35" fmla="*/ 18 h 38"/>
                    <a:gd name="T36" fmla="*/ 337 w 376"/>
                    <a:gd name="T37" fmla="*/ 9 h 38"/>
                    <a:gd name="T38" fmla="*/ 358 w 376"/>
                    <a:gd name="T39" fmla="*/ 4 h 38"/>
                    <a:gd name="T40" fmla="*/ 371 w 376"/>
                    <a:gd name="T41" fmla="*/ 2 h 38"/>
                    <a:gd name="T42" fmla="*/ 376 w 376"/>
                    <a:gd name="T43" fmla="*/ 2 h 38"/>
                    <a:gd name="T44" fmla="*/ 376 w 376"/>
                    <a:gd name="T45" fmla="*/ 6 h 38"/>
                    <a:gd name="T46" fmla="*/ 371 w 376"/>
                    <a:gd name="T47" fmla="*/ 6 h 38"/>
                    <a:gd name="T48" fmla="*/ 358 w 376"/>
                    <a:gd name="T49" fmla="*/ 7 h 38"/>
                    <a:gd name="T50" fmla="*/ 338 w 376"/>
                    <a:gd name="T51" fmla="*/ 12 h 38"/>
                    <a:gd name="T52" fmla="*/ 314 w 376"/>
                    <a:gd name="T53" fmla="*/ 21 h 38"/>
                    <a:gd name="T54" fmla="*/ 287 w 376"/>
                    <a:gd name="T55" fmla="*/ 29 h 38"/>
                    <a:gd name="T56" fmla="*/ 255 w 376"/>
                    <a:gd name="T57" fmla="*/ 31 h 38"/>
                    <a:gd name="T58" fmla="*/ 222 w 376"/>
                    <a:gd name="T59" fmla="*/ 26 h 38"/>
                    <a:gd name="T60" fmla="*/ 189 w 376"/>
                    <a:gd name="T61" fmla="*/ 12 h 38"/>
                    <a:gd name="T62" fmla="*/ 151 w 376"/>
                    <a:gd name="T63" fmla="*/ 4 h 38"/>
                    <a:gd name="T64" fmla="*/ 114 w 376"/>
                    <a:gd name="T65" fmla="*/ 9 h 38"/>
                    <a:gd name="T66" fmla="*/ 81 w 376"/>
                    <a:gd name="T67" fmla="*/ 20 h 38"/>
                    <a:gd name="T68" fmla="*/ 55 w 376"/>
                    <a:gd name="T69" fmla="*/ 33 h 38"/>
                    <a:gd name="T70" fmla="*/ 33 w 376"/>
                    <a:gd name="T71" fmla="*/ 38 h 38"/>
                    <a:gd name="T72" fmla="*/ 23 w 376"/>
                    <a:gd name="T73" fmla="*/ 38 h 38"/>
                    <a:gd name="T74" fmla="*/ 19 w 376"/>
                    <a:gd name="T75" fmla="*/ 37 h 38"/>
                    <a:gd name="T76" fmla="*/ 15 w 376"/>
                    <a:gd name="T77" fmla="*/ 36 h 38"/>
                    <a:gd name="T78" fmla="*/ 4 w 376"/>
                    <a:gd name="T79" fmla="*/ 32 h 38"/>
                    <a:gd name="T80" fmla="*/ 0 w 376"/>
                    <a:gd name="T81" fmla="*/ 31 h 38"/>
                    <a:gd name="T82" fmla="*/ 2 w 376"/>
                    <a:gd name="T83" fmla="*/ 2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76" h="38">
                      <a:moveTo>
                        <a:pt x="2" y="27"/>
                      </a:moveTo>
                      <a:cubicBezTo>
                        <a:pt x="2" y="27"/>
                        <a:pt x="3" y="28"/>
                        <a:pt x="6" y="29"/>
                      </a:cubicBezTo>
                      <a:cubicBezTo>
                        <a:pt x="8" y="30"/>
                        <a:pt x="12" y="31"/>
                        <a:pt x="16" y="32"/>
                      </a:cubicBezTo>
                      <a:cubicBezTo>
                        <a:pt x="18" y="33"/>
                        <a:pt x="19" y="33"/>
                        <a:pt x="20" y="33"/>
                      </a:cubicBezTo>
                      <a:cubicBezTo>
                        <a:pt x="21" y="33"/>
                        <a:pt x="23" y="34"/>
                        <a:pt x="24" y="34"/>
                      </a:cubicBezTo>
                      <a:cubicBezTo>
                        <a:pt x="27" y="35"/>
                        <a:pt x="30" y="35"/>
                        <a:pt x="33" y="35"/>
                      </a:cubicBezTo>
                      <a:cubicBezTo>
                        <a:pt x="39" y="35"/>
                        <a:pt x="46" y="33"/>
                        <a:pt x="53" y="30"/>
                      </a:cubicBezTo>
                      <a:cubicBezTo>
                        <a:pt x="61" y="27"/>
                        <a:pt x="70" y="22"/>
                        <a:pt x="80" y="17"/>
                      </a:cubicBezTo>
                      <a:cubicBezTo>
                        <a:pt x="90" y="12"/>
                        <a:pt x="101" y="8"/>
                        <a:pt x="113" y="5"/>
                      </a:cubicBezTo>
                      <a:cubicBezTo>
                        <a:pt x="125" y="2"/>
                        <a:pt x="137" y="0"/>
                        <a:pt x="151" y="0"/>
                      </a:cubicBezTo>
                      <a:cubicBezTo>
                        <a:pt x="157" y="0"/>
                        <a:pt x="164" y="1"/>
                        <a:pt x="171" y="2"/>
                      </a:cubicBezTo>
                      <a:cubicBezTo>
                        <a:pt x="176" y="3"/>
                        <a:pt x="176" y="3"/>
                        <a:pt x="176" y="3"/>
                      </a:cubicBezTo>
                      <a:cubicBezTo>
                        <a:pt x="178" y="4"/>
                        <a:pt x="179" y="4"/>
                        <a:pt x="181" y="5"/>
                      </a:cubicBezTo>
                      <a:cubicBezTo>
                        <a:pt x="184" y="6"/>
                        <a:pt x="187" y="7"/>
                        <a:pt x="190" y="8"/>
                      </a:cubicBezTo>
                      <a:cubicBezTo>
                        <a:pt x="202" y="14"/>
                        <a:pt x="213" y="19"/>
                        <a:pt x="223" y="22"/>
                      </a:cubicBezTo>
                      <a:cubicBezTo>
                        <a:pt x="234" y="26"/>
                        <a:pt x="244" y="27"/>
                        <a:pt x="255" y="27"/>
                      </a:cubicBezTo>
                      <a:cubicBezTo>
                        <a:pt x="266" y="27"/>
                        <a:pt x="277" y="27"/>
                        <a:pt x="286" y="25"/>
                      </a:cubicBezTo>
                      <a:cubicBezTo>
                        <a:pt x="296" y="24"/>
                        <a:pt x="305" y="21"/>
                        <a:pt x="313" y="18"/>
                      </a:cubicBezTo>
                      <a:cubicBezTo>
                        <a:pt x="321" y="14"/>
                        <a:pt x="330" y="11"/>
                        <a:pt x="337" y="9"/>
                      </a:cubicBezTo>
                      <a:cubicBezTo>
                        <a:pt x="345" y="6"/>
                        <a:pt x="352" y="5"/>
                        <a:pt x="358" y="4"/>
                      </a:cubicBezTo>
                      <a:cubicBezTo>
                        <a:pt x="363" y="3"/>
                        <a:pt x="368" y="3"/>
                        <a:pt x="371" y="2"/>
                      </a:cubicBezTo>
                      <a:cubicBezTo>
                        <a:pt x="374" y="2"/>
                        <a:pt x="376" y="2"/>
                        <a:pt x="376" y="2"/>
                      </a:cubicBezTo>
                      <a:cubicBezTo>
                        <a:pt x="376" y="6"/>
                        <a:pt x="376" y="6"/>
                        <a:pt x="376" y="6"/>
                      </a:cubicBezTo>
                      <a:cubicBezTo>
                        <a:pt x="376" y="6"/>
                        <a:pt x="374" y="6"/>
                        <a:pt x="371" y="6"/>
                      </a:cubicBezTo>
                      <a:cubicBezTo>
                        <a:pt x="368" y="6"/>
                        <a:pt x="364" y="7"/>
                        <a:pt x="358" y="7"/>
                      </a:cubicBezTo>
                      <a:cubicBezTo>
                        <a:pt x="353" y="8"/>
                        <a:pt x="346" y="10"/>
                        <a:pt x="338" y="12"/>
                      </a:cubicBezTo>
                      <a:cubicBezTo>
                        <a:pt x="331" y="14"/>
                        <a:pt x="323" y="18"/>
                        <a:pt x="314" y="21"/>
                      </a:cubicBezTo>
                      <a:cubicBezTo>
                        <a:pt x="306" y="24"/>
                        <a:pt x="297" y="27"/>
                        <a:pt x="287" y="29"/>
                      </a:cubicBezTo>
                      <a:cubicBezTo>
                        <a:pt x="277" y="31"/>
                        <a:pt x="266" y="31"/>
                        <a:pt x="255" y="31"/>
                      </a:cubicBezTo>
                      <a:cubicBezTo>
                        <a:pt x="244" y="31"/>
                        <a:pt x="233" y="29"/>
                        <a:pt x="222" y="26"/>
                      </a:cubicBezTo>
                      <a:cubicBezTo>
                        <a:pt x="211" y="22"/>
                        <a:pt x="201" y="17"/>
                        <a:pt x="189" y="12"/>
                      </a:cubicBezTo>
                      <a:cubicBezTo>
                        <a:pt x="177" y="7"/>
                        <a:pt x="163" y="3"/>
                        <a:pt x="151" y="4"/>
                      </a:cubicBezTo>
                      <a:cubicBezTo>
                        <a:pt x="138" y="4"/>
                        <a:pt x="125" y="6"/>
                        <a:pt x="114" y="9"/>
                      </a:cubicBezTo>
                      <a:cubicBezTo>
                        <a:pt x="102" y="12"/>
                        <a:pt x="91" y="16"/>
                        <a:pt x="81" y="20"/>
                      </a:cubicBezTo>
                      <a:cubicBezTo>
                        <a:pt x="71" y="25"/>
                        <a:pt x="63" y="30"/>
                        <a:pt x="55" y="33"/>
                      </a:cubicBezTo>
                      <a:cubicBezTo>
                        <a:pt x="47" y="37"/>
                        <a:pt x="39" y="38"/>
                        <a:pt x="33" y="38"/>
                      </a:cubicBezTo>
                      <a:cubicBezTo>
                        <a:pt x="29" y="38"/>
                        <a:pt x="26" y="38"/>
                        <a:pt x="23" y="38"/>
                      </a:cubicBezTo>
                      <a:cubicBezTo>
                        <a:pt x="22" y="37"/>
                        <a:pt x="21" y="37"/>
                        <a:pt x="19" y="37"/>
                      </a:cubicBezTo>
                      <a:cubicBezTo>
                        <a:pt x="18" y="37"/>
                        <a:pt x="17" y="36"/>
                        <a:pt x="15" y="36"/>
                      </a:cubicBezTo>
                      <a:cubicBezTo>
                        <a:pt x="11" y="35"/>
                        <a:pt x="7" y="33"/>
                        <a:pt x="4" y="32"/>
                      </a:cubicBezTo>
                      <a:cubicBezTo>
                        <a:pt x="2" y="31"/>
                        <a:pt x="0" y="31"/>
                        <a:pt x="0" y="31"/>
                      </a:cubicBezTo>
                      <a:lnTo>
                        <a:pt x="2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0" name="Freeform 89"/>
                <p:cNvSpPr/>
                <p:nvPr/>
              </p:nvSpPr>
              <p:spPr bwMode="auto">
                <a:xfrm>
                  <a:off x="6769" y="9128"/>
                  <a:ext cx="963" cy="155"/>
                </a:xfrm>
                <a:custGeom>
                  <a:avLst/>
                  <a:gdLst>
                    <a:gd name="T0" fmla="*/ 2 w 182"/>
                    <a:gd name="T1" fmla="*/ 10 h 29"/>
                    <a:gd name="T2" fmla="*/ 9 w 182"/>
                    <a:gd name="T3" fmla="*/ 14 h 29"/>
                    <a:gd name="T4" fmla="*/ 29 w 182"/>
                    <a:gd name="T5" fmla="*/ 21 h 29"/>
                    <a:gd name="T6" fmla="*/ 43 w 182"/>
                    <a:gd name="T7" fmla="*/ 24 h 29"/>
                    <a:gd name="T8" fmla="*/ 59 w 182"/>
                    <a:gd name="T9" fmla="*/ 25 h 29"/>
                    <a:gd name="T10" fmla="*/ 93 w 182"/>
                    <a:gd name="T11" fmla="*/ 23 h 29"/>
                    <a:gd name="T12" fmla="*/ 126 w 182"/>
                    <a:gd name="T13" fmla="*/ 14 h 29"/>
                    <a:gd name="T14" fmla="*/ 154 w 182"/>
                    <a:gd name="T15" fmla="*/ 4 h 29"/>
                    <a:gd name="T16" fmla="*/ 174 w 182"/>
                    <a:gd name="T17" fmla="*/ 1 h 29"/>
                    <a:gd name="T18" fmla="*/ 180 w 182"/>
                    <a:gd name="T19" fmla="*/ 0 h 29"/>
                    <a:gd name="T20" fmla="*/ 182 w 182"/>
                    <a:gd name="T21" fmla="*/ 0 h 29"/>
                    <a:gd name="T22" fmla="*/ 182 w 182"/>
                    <a:gd name="T23" fmla="*/ 4 h 29"/>
                    <a:gd name="T24" fmla="*/ 180 w 182"/>
                    <a:gd name="T25" fmla="*/ 4 h 29"/>
                    <a:gd name="T26" fmla="*/ 175 w 182"/>
                    <a:gd name="T27" fmla="*/ 4 h 29"/>
                    <a:gd name="T28" fmla="*/ 155 w 182"/>
                    <a:gd name="T29" fmla="*/ 8 h 29"/>
                    <a:gd name="T30" fmla="*/ 128 w 182"/>
                    <a:gd name="T31" fmla="*/ 17 h 29"/>
                    <a:gd name="T32" fmla="*/ 94 w 182"/>
                    <a:gd name="T33" fmla="*/ 27 h 29"/>
                    <a:gd name="T34" fmla="*/ 59 w 182"/>
                    <a:gd name="T35" fmla="*/ 29 h 29"/>
                    <a:gd name="T36" fmla="*/ 43 w 182"/>
                    <a:gd name="T37" fmla="*/ 28 h 29"/>
                    <a:gd name="T38" fmla="*/ 28 w 182"/>
                    <a:gd name="T39" fmla="*/ 24 h 29"/>
                    <a:gd name="T40" fmla="*/ 16 w 182"/>
                    <a:gd name="T41" fmla="*/ 21 h 29"/>
                    <a:gd name="T42" fmla="*/ 8 w 182"/>
                    <a:gd name="T43" fmla="*/ 17 h 29"/>
                    <a:gd name="T44" fmla="*/ 0 w 182"/>
                    <a:gd name="T45" fmla="*/ 14 h 29"/>
                    <a:gd name="T46" fmla="*/ 2 w 182"/>
                    <a:gd name="T47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2" h="29">
                      <a:moveTo>
                        <a:pt x="2" y="10"/>
                      </a:moveTo>
                      <a:cubicBezTo>
                        <a:pt x="2" y="10"/>
                        <a:pt x="4" y="11"/>
                        <a:pt x="9" y="14"/>
                      </a:cubicBezTo>
                      <a:cubicBezTo>
                        <a:pt x="14" y="16"/>
                        <a:pt x="21" y="19"/>
                        <a:pt x="29" y="21"/>
                      </a:cubicBezTo>
                      <a:cubicBezTo>
                        <a:pt x="33" y="22"/>
                        <a:pt x="38" y="23"/>
                        <a:pt x="43" y="24"/>
                      </a:cubicBezTo>
                      <a:cubicBezTo>
                        <a:pt x="48" y="25"/>
                        <a:pt x="53" y="25"/>
                        <a:pt x="59" y="25"/>
                      </a:cubicBezTo>
                      <a:cubicBezTo>
                        <a:pt x="70" y="26"/>
                        <a:pt x="82" y="25"/>
                        <a:pt x="93" y="23"/>
                      </a:cubicBezTo>
                      <a:cubicBezTo>
                        <a:pt x="105" y="22"/>
                        <a:pt x="116" y="18"/>
                        <a:pt x="126" y="14"/>
                      </a:cubicBezTo>
                      <a:cubicBezTo>
                        <a:pt x="137" y="10"/>
                        <a:pt x="146" y="6"/>
                        <a:pt x="154" y="4"/>
                      </a:cubicBezTo>
                      <a:cubicBezTo>
                        <a:pt x="162" y="2"/>
                        <a:pt x="169" y="1"/>
                        <a:pt x="174" y="1"/>
                      </a:cubicBezTo>
                      <a:cubicBezTo>
                        <a:pt x="177" y="1"/>
                        <a:pt x="179" y="0"/>
                        <a:pt x="180" y="0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82" y="4"/>
                        <a:pt x="182" y="4"/>
                        <a:pt x="182" y="4"/>
                      </a:cubicBezTo>
                      <a:cubicBezTo>
                        <a:pt x="182" y="4"/>
                        <a:pt x="182" y="4"/>
                        <a:pt x="180" y="4"/>
                      </a:cubicBezTo>
                      <a:cubicBezTo>
                        <a:pt x="179" y="4"/>
                        <a:pt x="177" y="4"/>
                        <a:pt x="175" y="4"/>
                      </a:cubicBezTo>
                      <a:cubicBezTo>
                        <a:pt x="170" y="5"/>
                        <a:pt x="163" y="6"/>
                        <a:pt x="155" y="8"/>
                      </a:cubicBezTo>
                      <a:cubicBezTo>
                        <a:pt x="147" y="9"/>
                        <a:pt x="138" y="13"/>
                        <a:pt x="128" y="17"/>
                      </a:cubicBezTo>
                      <a:cubicBezTo>
                        <a:pt x="118" y="21"/>
                        <a:pt x="106" y="25"/>
                        <a:pt x="94" y="27"/>
                      </a:cubicBezTo>
                      <a:cubicBezTo>
                        <a:pt x="82" y="29"/>
                        <a:pt x="70" y="29"/>
                        <a:pt x="59" y="29"/>
                      </a:cubicBezTo>
                      <a:cubicBezTo>
                        <a:pt x="53" y="29"/>
                        <a:pt x="48" y="28"/>
                        <a:pt x="43" y="28"/>
                      </a:cubicBezTo>
                      <a:cubicBezTo>
                        <a:pt x="37" y="27"/>
                        <a:pt x="33" y="26"/>
                        <a:pt x="28" y="24"/>
                      </a:cubicBezTo>
                      <a:cubicBezTo>
                        <a:pt x="24" y="23"/>
                        <a:pt x="20" y="22"/>
                        <a:pt x="16" y="21"/>
                      </a:cubicBezTo>
                      <a:cubicBezTo>
                        <a:pt x="13" y="19"/>
                        <a:pt x="10" y="18"/>
                        <a:pt x="8" y="17"/>
                      </a:cubicBezTo>
                      <a:cubicBezTo>
                        <a:pt x="3" y="15"/>
                        <a:pt x="0" y="14"/>
                        <a:pt x="0" y="14"/>
                      </a:cubicBezTo>
                      <a:lnTo>
                        <a:pt x="2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1" name="Freeform 90"/>
                <p:cNvSpPr>
                  <a:spLocks noEditPoints="1"/>
                </p:cNvSpPr>
                <p:nvPr/>
              </p:nvSpPr>
              <p:spPr bwMode="auto">
                <a:xfrm>
                  <a:off x="6715" y="9140"/>
                  <a:ext cx="75" cy="79"/>
                </a:xfrm>
                <a:custGeom>
                  <a:avLst/>
                  <a:gdLst>
                    <a:gd name="T0" fmla="*/ 1 w 14"/>
                    <a:gd name="T1" fmla="*/ 5 h 15"/>
                    <a:gd name="T2" fmla="*/ 4 w 14"/>
                    <a:gd name="T3" fmla="*/ 13 h 15"/>
                    <a:gd name="T4" fmla="*/ 13 w 14"/>
                    <a:gd name="T5" fmla="*/ 10 h 15"/>
                    <a:gd name="T6" fmla="*/ 10 w 14"/>
                    <a:gd name="T7" fmla="*/ 2 h 15"/>
                    <a:gd name="T8" fmla="*/ 1 w 14"/>
                    <a:gd name="T9" fmla="*/ 5 h 15"/>
                    <a:gd name="T10" fmla="*/ 4 w 14"/>
                    <a:gd name="T11" fmla="*/ 6 h 15"/>
                    <a:gd name="T12" fmla="*/ 8 w 14"/>
                    <a:gd name="T13" fmla="*/ 5 h 15"/>
                    <a:gd name="T14" fmla="*/ 10 w 14"/>
                    <a:gd name="T15" fmla="*/ 9 h 15"/>
                    <a:gd name="T16" fmla="*/ 6 w 14"/>
                    <a:gd name="T17" fmla="*/ 10 h 15"/>
                    <a:gd name="T18" fmla="*/ 4 w 14"/>
                    <a:gd name="T19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1" y="5"/>
                      </a:moveTo>
                      <a:cubicBezTo>
                        <a:pt x="0" y="8"/>
                        <a:pt x="1" y="12"/>
                        <a:pt x="4" y="13"/>
                      </a:cubicBezTo>
                      <a:cubicBezTo>
                        <a:pt x="8" y="15"/>
                        <a:pt x="11" y="14"/>
                        <a:pt x="13" y="10"/>
                      </a:cubicBezTo>
                      <a:cubicBezTo>
                        <a:pt x="14" y="7"/>
                        <a:pt x="13" y="3"/>
                        <a:pt x="10" y="2"/>
                      </a:cubicBezTo>
                      <a:cubicBezTo>
                        <a:pt x="6" y="0"/>
                        <a:pt x="3" y="2"/>
                        <a:pt x="1" y="5"/>
                      </a:cubicBezTo>
                      <a:close/>
                      <a:moveTo>
                        <a:pt x="4" y="6"/>
                      </a:moveTo>
                      <a:cubicBezTo>
                        <a:pt x="5" y="5"/>
                        <a:pt x="7" y="4"/>
                        <a:pt x="8" y="5"/>
                      </a:cubicBezTo>
                      <a:cubicBezTo>
                        <a:pt x="10" y="6"/>
                        <a:pt x="10" y="7"/>
                        <a:pt x="10" y="9"/>
                      </a:cubicBezTo>
                      <a:cubicBezTo>
                        <a:pt x="9" y="10"/>
                        <a:pt x="7" y="11"/>
                        <a:pt x="6" y="10"/>
                      </a:cubicBezTo>
                      <a:cubicBezTo>
                        <a:pt x="4" y="9"/>
                        <a:pt x="4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2" name="Freeform 91"/>
                <p:cNvSpPr/>
                <p:nvPr/>
              </p:nvSpPr>
              <p:spPr bwMode="auto">
                <a:xfrm>
                  <a:off x="5720" y="9118"/>
                  <a:ext cx="975" cy="202"/>
                </a:xfrm>
                <a:custGeom>
                  <a:avLst/>
                  <a:gdLst>
                    <a:gd name="T0" fmla="*/ 1 w 184"/>
                    <a:gd name="T1" fmla="*/ 27 h 38"/>
                    <a:gd name="T2" fmla="*/ 9 w 184"/>
                    <a:gd name="T3" fmla="*/ 30 h 38"/>
                    <a:gd name="T4" fmla="*/ 31 w 184"/>
                    <a:gd name="T5" fmla="*/ 35 h 38"/>
                    <a:gd name="T6" fmla="*/ 38 w 184"/>
                    <a:gd name="T7" fmla="*/ 35 h 38"/>
                    <a:gd name="T8" fmla="*/ 46 w 184"/>
                    <a:gd name="T9" fmla="*/ 34 h 38"/>
                    <a:gd name="T10" fmla="*/ 62 w 184"/>
                    <a:gd name="T11" fmla="*/ 29 h 38"/>
                    <a:gd name="T12" fmla="*/ 93 w 184"/>
                    <a:gd name="T13" fmla="*/ 14 h 38"/>
                    <a:gd name="T14" fmla="*/ 126 w 184"/>
                    <a:gd name="T15" fmla="*/ 4 h 38"/>
                    <a:gd name="T16" fmla="*/ 155 w 184"/>
                    <a:gd name="T17" fmla="*/ 0 h 38"/>
                    <a:gd name="T18" fmla="*/ 176 w 184"/>
                    <a:gd name="T19" fmla="*/ 3 h 38"/>
                    <a:gd name="T20" fmla="*/ 184 w 184"/>
                    <a:gd name="T21" fmla="*/ 5 h 38"/>
                    <a:gd name="T22" fmla="*/ 182 w 184"/>
                    <a:gd name="T23" fmla="*/ 9 h 38"/>
                    <a:gd name="T24" fmla="*/ 181 w 184"/>
                    <a:gd name="T25" fmla="*/ 8 h 38"/>
                    <a:gd name="T26" fmla="*/ 175 w 184"/>
                    <a:gd name="T27" fmla="*/ 6 h 38"/>
                    <a:gd name="T28" fmla="*/ 155 w 184"/>
                    <a:gd name="T29" fmla="*/ 4 h 38"/>
                    <a:gd name="T30" fmla="*/ 127 w 184"/>
                    <a:gd name="T31" fmla="*/ 7 h 38"/>
                    <a:gd name="T32" fmla="*/ 95 w 184"/>
                    <a:gd name="T33" fmla="*/ 18 h 38"/>
                    <a:gd name="T34" fmla="*/ 63 w 184"/>
                    <a:gd name="T35" fmla="*/ 33 h 38"/>
                    <a:gd name="T36" fmla="*/ 46 w 184"/>
                    <a:gd name="T37" fmla="*/ 38 h 38"/>
                    <a:gd name="T38" fmla="*/ 38 w 184"/>
                    <a:gd name="T39" fmla="*/ 38 h 38"/>
                    <a:gd name="T40" fmla="*/ 30 w 184"/>
                    <a:gd name="T41" fmla="*/ 38 h 38"/>
                    <a:gd name="T42" fmla="*/ 8 w 184"/>
                    <a:gd name="T43" fmla="*/ 33 h 38"/>
                    <a:gd name="T44" fmla="*/ 0 w 184"/>
                    <a:gd name="T45" fmla="*/ 30 h 38"/>
                    <a:gd name="T46" fmla="*/ 1 w 184"/>
                    <a:gd name="T47" fmla="*/ 2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38">
                      <a:moveTo>
                        <a:pt x="1" y="27"/>
                      </a:moveTo>
                      <a:cubicBezTo>
                        <a:pt x="1" y="27"/>
                        <a:pt x="4" y="28"/>
                        <a:pt x="9" y="30"/>
                      </a:cubicBezTo>
                      <a:cubicBezTo>
                        <a:pt x="14" y="31"/>
                        <a:pt x="21" y="34"/>
                        <a:pt x="31" y="35"/>
                      </a:cubicBezTo>
                      <a:cubicBezTo>
                        <a:pt x="33" y="35"/>
                        <a:pt x="35" y="35"/>
                        <a:pt x="38" y="35"/>
                      </a:cubicBezTo>
                      <a:cubicBezTo>
                        <a:pt x="40" y="35"/>
                        <a:pt x="43" y="35"/>
                        <a:pt x="46" y="34"/>
                      </a:cubicBezTo>
                      <a:cubicBezTo>
                        <a:pt x="51" y="33"/>
                        <a:pt x="56" y="32"/>
                        <a:pt x="62" y="29"/>
                      </a:cubicBezTo>
                      <a:cubicBezTo>
                        <a:pt x="72" y="25"/>
                        <a:pt x="82" y="19"/>
                        <a:pt x="93" y="14"/>
                      </a:cubicBezTo>
                      <a:cubicBezTo>
                        <a:pt x="104" y="9"/>
                        <a:pt x="115" y="6"/>
                        <a:pt x="126" y="4"/>
                      </a:cubicBezTo>
                      <a:cubicBezTo>
                        <a:pt x="137" y="1"/>
                        <a:pt x="147" y="0"/>
                        <a:pt x="155" y="0"/>
                      </a:cubicBezTo>
                      <a:cubicBezTo>
                        <a:pt x="164" y="0"/>
                        <a:pt x="171" y="2"/>
                        <a:pt x="176" y="3"/>
                      </a:cubicBezTo>
                      <a:cubicBezTo>
                        <a:pt x="181" y="4"/>
                        <a:pt x="184" y="5"/>
                        <a:pt x="184" y="5"/>
                      </a:cubicBezTo>
                      <a:cubicBezTo>
                        <a:pt x="182" y="9"/>
                        <a:pt x="182" y="9"/>
                        <a:pt x="182" y="9"/>
                      </a:cubicBezTo>
                      <a:cubicBezTo>
                        <a:pt x="182" y="9"/>
                        <a:pt x="182" y="8"/>
                        <a:pt x="181" y="8"/>
                      </a:cubicBezTo>
                      <a:cubicBezTo>
                        <a:pt x="179" y="8"/>
                        <a:pt x="177" y="7"/>
                        <a:pt x="175" y="6"/>
                      </a:cubicBezTo>
                      <a:cubicBezTo>
                        <a:pt x="170" y="5"/>
                        <a:pt x="164" y="4"/>
                        <a:pt x="155" y="4"/>
                      </a:cubicBezTo>
                      <a:cubicBezTo>
                        <a:pt x="147" y="4"/>
                        <a:pt x="137" y="5"/>
                        <a:pt x="127" y="7"/>
                      </a:cubicBezTo>
                      <a:cubicBezTo>
                        <a:pt x="116" y="9"/>
                        <a:pt x="105" y="13"/>
                        <a:pt x="95" y="18"/>
                      </a:cubicBezTo>
                      <a:cubicBezTo>
                        <a:pt x="84" y="22"/>
                        <a:pt x="74" y="28"/>
                        <a:pt x="63" y="33"/>
                      </a:cubicBezTo>
                      <a:cubicBezTo>
                        <a:pt x="58" y="35"/>
                        <a:pt x="52" y="37"/>
                        <a:pt x="46" y="38"/>
                      </a:cubicBezTo>
                      <a:cubicBezTo>
                        <a:pt x="43" y="38"/>
                        <a:pt x="41" y="38"/>
                        <a:pt x="38" y="38"/>
                      </a:cubicBezTo>
                      <a:cubicBezTo>
                        <a:pt x="35" y="38"/>
                        <a:pt x="33" y="38"/>
                        <a:pt x="30" y="38"/>
                      </a:cubicBezTo>
                      <a:cubicBezTo>
                        <a:pt x="21" y="37"/>
                        <a:pt x="13" y="35"/>
                        <a:pt x="8" y="33"/>
                      </a:cubicBezTo>
                      <a:cubicBezTo>
                        <a:pt x="3" y="31"/>
                        <a:pt x="0" y="30"/>
                        <a:pt x="0" y="30"/>
                      </a:cubicBezTo>
                      <a:lnTo>
                        <a:pt x="1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>
                <a:off x="11845" y="5294"/>
                <a:ext cx="756" cy="350"/>
                <a:chOff x="11384" y="8954"/>
                <a:chExt cx="756" cy="350"/>
              </a:xfrm>
            </p:grpSpPr>
            <p:sp>
              <p:nvSpPr>
                <p:cNvPr id="117" name="Freeform 96"/>
                <p:cNvSpPr/>
                <p:nvPr/>
              </p:nvSpPr>
              <p:spPr bwMode="auto">
                <a:xfrm>
                  <a:off x="11384" y="9134"/>
                  <a:ext cx="757" cy="170"/>
                </a:xfrm>
                <a:custGeom>
                  <a:avLst/>
                  <a:gdLst>
                    <a:gd name="T0" fmla="*/ 138 w 143"/>
                    <a:gd name="T1" fmla="*/ 0 h 32"/>
                    <a:gd name="T2" fmla="*/ 3 w 143"/>
                    <a:gd name="T3" fmla="*/ 0 h 32"/>
                    <a:gd name="T4" fmla="*/ 0 w 143"/>
                    <a:gd name="T5" fmla="*/ 3 h 32"/>
                    <a:gd name="T6" fmla="*/ 3 w 143"/>
                    <a:gd name="T7" fmla="*/ 6 h 32"/>
                    <a:gd name="T8" fmla="*/ 4 w 143"/>
                    <a:gd name="T9" fmla="*/ 6 h 32"/>
                    <a:gd name="T10" fmla="*/ 128 w 143"/>
                    <a:gd name="T11" fmla="*/ 6 h 32"/>
                    <a:gd name="T12" fmla="*/ 135 w 143"/>
                    <a:gd name="T13" fmla="*/ 6 h 32"/>
                    <a:gd name="T14" fmla="*/ 138 w 143"/>
                    <a:gd name="T15" fmla="*/ 9 h 32"/>
                    <a:gd name="T16" fmla="*/ 138 w 143"/>
                    <a:gd name="T17" fmla="*/ 23 h 32"/>
                    <a:gd name="T18" fmla="*/ 135 w 143"/>
                    <a:gd name="T19" fmla="*/ 26 h 32"/>
                    <a:gd name="T20" fmla="*/ 128 w 143"/>
                    <a:gd name="T21" fmla="*/ 26 h 32"/>
                    <a:gd name="T22" fmla="*/ 4 w 143"/>
                    <a:gd name="T23" fmla="*/ 26 h 32"/>
                    <a:gd name="T24" fmla="*/ 3 w 143"/>
                    <a:gd name="T25" fmla="*/ 26 h 32"/>
                    <a:gd name="T26" fmla="*/ 0 w 143"/>
                    <a:gd name="T27" fmla="*/ 29 h 32"/>
                    <a:gd name="T28" fmla="*/ 3 w 143"/>
                    <a:gd name="T29" fmla="*/ 32 h 32"/>
                    <a:gd name="T30" fmla="*/ 138 w 143"/>
                    <a:gd name="T31" fmla="*/ 32 h 32"/>
                    <a:gd name="T32" fmla="*/ 143 w 143"/>
                    <a:gd name="T33" fmla="*/ 26 h 32"/>
                    <a:gd name="T34" fmla="*/ 143 w 143"/>
                    <a:gd name="T35" fmla="*/ 6 h 32"/>
                    <a:gd name="T36" fmla="*/ 138 w 143"/>
                    <a:gd name="T3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3" h="32">
                      <a:moveTo>
                        <a:pt x="138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2"/>
                        <a:pt x="0" y="3"/>
                      </a:cubicBezTo>
                      <a:cubicBezTo>
                        <a:pt x="0" y="5"/>
                        <a:pt x="2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128" y="6"/>
                        <a:pt x="128" y="6"/>
                        <a:pt x="128" y="6"/>
                      </a:cubicBezTo>
                      <a:cubicBezTo>
                        <a:pt x="135" y="6"/>
                        <a:pt x="135" y="6"/>
                        <a:pt x="135" y="6"/>
                      </a:cubicBezTo>
                      <a:cubicBezTo>
                        <a:pt x="136" y="6"/>
                        <a:pt x="138" y="8"/>
                        <a:pt x="138" y="9"/>
                      </a:cubicBezTo>
                      <a:cubicBezTo>
                        <a:pt x="138" y="23"/>
                        <a:pt x="138" y="23"/>
                        <a:pt x="138" y="23"/>
                      </a:cubicBezTo>
                      <a:cubicBezTo>
                        <a:pt x="138" y="25"/>
                        <a:pt x="136" y="26"/>
                        <a:pt x="135" y="26"/>
                      </a:cubicBezTo>
                      <a:cubicBezTo>
                        <a:pt x="128" y="26"/>
                        <a:pt x="128" y="26"/>
                        <a:pt x="128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" y="26"/>
                        <a:pt x="0" y="28"/>
                        <a:pt x="0" y="29"/>
                      </a:cubicBezTo>
                      <a:cubicBezTo>
                        <a:pt x="0" y="31"/>
                        <a:pt x="2" y="32"/>
                        <a:pt x="3" y="32"/>
                      </a:cubicBezTo>
                      <a:cubicBezTo>
                        <a:pt x="138" y="32"/>
                        <a:pt x="138" y="32"/>
                        <a:pt x="138" y="32"/>
                      </a:cubicBezTo>
                      <a:cubicBezTo>
                        <a:pt x="141" y="32"/>
                        <a:pt x="143" y="30"/>
                        <a:pt x="143" y="26"/>
                      </a:cubicBezTo>
                      <a:cubicBezTo>
                        <a:pt x="143" y="6"/>
                        <a:pt x="143" y="6"/>
                        <a:pt x="143" y="6"/>
                      </a:cubicBezTo>
                      <a:cubicBezTo>
                        <a:pt x="143" y="3"/>
                        <a:pt x="141" y="0"/>
                        <a:pt x="13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108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8" name="Freeform 97"/>
                <p:cNvSpPr/>
                <p:nvPr/>
              </p:nvSpPr>
              <p:spPr bwMode="auto">
                <a:xfrm>
                  <a:off x="11427" y="8954"/>
                  <a:ext cx="678" cy="164"/>
                </a:xfrm>
                <a:custGeom>
                  <a:avLst/>
                  <a:gdLst>
                    <a:gd name="T0" fmla="*/ 125 w 128"/>
                    <a:gd name="T1" fmla="*/ 25 h 31"/>
                    <a:gd name="T2" fmla="*/ 124 w 128"/>
                    <a:gd name="T3" fmla="*/ 25 h 31"/>
                    <a:gd name="T4" fmla="*/ 16 w 128"/>
                    <a:gd name="T5" fmla="*/ 25 h 31"/>
                    <a:gd name="T6" fmla="*/ 9 w 128"/>
                    <a:gd name="T7" fmla="*/ 25 h 31"/>
                    <a:gd name="T8" fmla="*/ 6 w 128"/>
                    <a:gd name="T9" fmla="*/ 23 h 31"/>
                    <a:gd name="T10" fmla="*/ 6 w 128"/>
                    <a:gd name="T11" fmla="*/ 9 h 31"/>
                    <a:gd name="T12" fmla="*/ 9 w 128"/>
                    <a:gd name="T13" fmla="*/ 6 h 31"/>
                    <a:gd name="T14" fmla="*/ 16 w 128"/>
                    <a:gd name="T15" fmla="*/ 6 h 31"/>
                    <a:gd name="T16" fmla="*/ 124 w 128"/>
                    <a:gd name="T17" fmla="*/ 6 h 31"/>
                    <a:gd name="T18" fmla="*/ 125 w 128"/>
                    <a:gd name="T19" fmla="*/ 6 h 31"/>
                    <a:gd name="T20" fmla="*/ 128 w 128"/>
                    <a:gd name="T21" fmla="*/ 3 h 31"/>
                    <a:gd name="T22" fmla="*/ 125 w 128"/>
                    <a:gd name="T23" fmla="*/ 0 h 31"/>
                    <a:gd name="T24" fmla="*/ 6 w 128"/>
                    <a:gd name="T25" fmla="*/ 0 h 31"/>
                    <a:gd name="T26" fmla="*/ 0 w 128"/>
                    <a:gd name="T27" fmla="*/ 6 h 31"/>
                    <a:gd name="T28" fmla="*/ 0 w 128"/>
                    <a:gd name="T29" fmla="*/ 25 h 31"/>
                    <a:gd name="T30" fmla="*/ 6 w 128"/>
                    <a:gd name="T31" fmla="*/ 31 h 31"/>
                    <a:gd name="T32" fmla="*/ 125 w 128"/>
                    <a:gd name="T33" fmla="*/ 31 h 31"/>
                    <a:gd name="T34" fmla="*/ 128 w 128"/>
                    <a:gd name="T35" fmla="*/ 28 h 31"/>
                    <a:gd name="T36" fmla="*/ 125 w 128"/>
                    <a:gd name="T37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8" h="31">
                      <a:moveTo>
                        <a:pt x="125" y="25"/>
                      </a:moveTo>
                      <a:cubicBezTo>
                        <a:pt x="124" y="25"/>
                        <a:pt x="124" y="25"/>
                        <a:pt x="124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7" y="25"/>
                        <a:pt x="6" y="24"/>
                        <a:pt x="6" y="23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7"/>
                        <a:pt x="7" y="6"/>
                        <a:pt x="9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24" y="6"/>
                        <a:pt x="124" y="6"/>
                        <a:pt x="124" y="6"/>
                      </a:cubicBezTo>
                      <a:cubicBezTo>
                        <a:pt x="125" y="6"/>
                        <a:pt x="125" y="6"/>
                        <a:pt x="125" y="6"/>
                      </a:cubicBezTo>
                      <a:cubicBezTo>
                        <a:pt x="127" y="6"/>
                        <a:pt x="128" y="4"/>
                        <a:pt x="128" y="3"/>
                      </a:cubicBezTo>
                      <a:cubicBezTo>
                        <a:pt x="128" y="1"/>
                        <a:pt x="127" y="0"/>
                        <a:pt x="125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9"/>
                        <a:pt x="2" y="31"/>
                        <a:pt x="6" y="31"/>
                      </a:cubicBezTo>
                      <a:cubicBezTo>
                        <a:pt x="125" y="31"/>
                        <a:pt x="125" y="31"/>
                        <a:pt x="125" y="31"/>
                      </a:cubicBezTo>
                      <a:cubicBezTo>
                        <a:pt x="127" y="31"/>
                        <a:pt x="128" y="30"/>
                        <a:pt x="128" y="28"/>
                      </a:cubicBezTo>
                      <a:cubicBezTo>
                        <a:pt x="128" y="27"/>
                        <a:pt x="127" y="25"/>
                        <a:pt x="125" y="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14993"/>
                    </a:gs>
                    <a:gs pos="100000">
                      <a:srgbClr val="FD842E"/>
                    </a:gs>
                  </a:gsLst>
                  <a:lin ang="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9" name="Freeform 98"/>
                <p:cNvSpPr/>
                <p:nvPr/>
              </p:nvSpPr>
              <p:spPr bwMode="auto">
                <a:xfrm>
                  <a:off x="11538" y="9030"/>
                  <a:ext cx="89" cy="143"/>
                </a:xfrm>
                <a:custGeom>
                  <a:avLst/>
                  <a:gdLst>
                    <a:gd name="T0" fmla="*/ 45 w 45"/>
                    <a:gd name="T1" fmla="*/ 72 h 72"/>
                    <a:gd name="T2" fmla="*/ 24 w 45"/>
                    <a:gd name="T3" fmla="*/ 59 h 72"/>
                    <a:gd name="T4" fmla="*/ 0 w 45"/>
                    <a:gd name="T5" fmla="*/ 72 h 72"/>
                    <a:gd name="T6" fmla="*/ 0 w 45"/>
                    <a:gd name="T7" fmla="*/ 0 h 72"/>
                    <a:gd name="T8" fmla="*/ 45 w 45"/>
                    <a:gd name="T9" fmla="*/ 0 h 72"/>
                    <a:gd name="T10" fmla="*/ 45 w 45"/>
                    <a:gd name="T11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72">
                      <a:moveTo>
                        <a:pt x="45" y="72"/>
                      </a:moveTo>
                      <a:lnTo>
                        <a:pt x="24" y="59"/>
                      </a:lnTo>
                      <a:lnTo>
                        <a:pt x="0" y="72"/>
                      </a:ln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72"/>
                      </a:lnTo>
                      <a:close/>
                    </a:path>
                  </a:pathLst>
                </a:custGeom>
                <a:solidFill>
                  <a:srgbClr val="F26D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</p:grpSp>
      <p:sp>
        <p:nvSpPr>
          <p:cNvPr id="2" name="右箭头 1"/>
          <p:cNvSpPr/>
          <p:nvPr/>
        </p:nvSpPr>
        <p:spPr>
          <a:xfrm>
            <a:off x="6981825" y="3159125"/>
            <a:ext cx="2299335" cy="55435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75.0156692913386,&quot;left&quot;:132.32456692913385,&quot;top&quot;:132.49220472440945,&quot;width&quot;:811.6834645669293}"/>
</p:tagLst>
</file>

<file path=ppt/tags/tag10.xml><?xml version="1.0" encoding="utf-8"?>
<p:tagLst xmlns:p="http://schemas.openxmlformats.org/presentationml/2006/main">
  <p:tag name="RAINPROBLEMTYPE" val="ProblemTypeMarker"/>
</p:tagLst>
</file>

<file path=ppt/tags/tag11.xml><?xml version="1.0" encoding="utf-8"?>
<p:tagLst xmlns:p="http://schemas.openxmlformats.org/presentationml/2006/main">
  <p:tag name="RAINPROBLEMTYPE" val="ProblemTypeMarker"/>
</p:tagLst>
</file>

<file path=ppt/tags/tag12.xml><?xml version="1.0" encoding="utf-8"?>
<p:tagLst xmlns:p="http://schemas.openxmlformats.org/presentationml/2006/main">
  <p:tag name="RAINPROBLEMTYPE" val="ProblemTypeMarker"/>
</p:tagLst>
</file>

<file path=ppt/tags/tag13.xml><?xml version="1.0" encoding="utf-8"?>
<p:tagLst xmlns:p="http://schemas.openxmlformats.org/presentationml/2006/main">
  <p:tag name="RAINPROBLEMTYPE" val="ProblemTypeMarker"/>
</p:tagLst>
</file>

<file path=ppt/tags/tag14.xml><?xml version="1.0" encoding="utf-8"?>
<p:tagLst xmlns:p="http://schemas.openxmlformats.org/presentationml/2006/main">
  <p:tag name="RAINPROBLEMTYPE" val="ProblemTypeMarker"/>
</p:tagLst>
</file>

<file path=ppt/tags/tag15.xml><?xml version="1.0" encoding="utf-8"?>
<p:tagLst xmlns:p="http://schemas.openxmlformats.org/presentationml/2006/main">
  <p:tag name="RAINPROBLEM" val="ProblemSetting"/>
  <p:tag name="RAINPROBLEMTYPE" val="ShortAnswer"/>
</p:tagLst>
</file>

<file path=ppt/tags/tag16.xml><?xml version="1.0" encoding="utf-8"?>
<p:tagLst xmlns:p="http://schemas.openxmlformats.org/presentationml/2006/main">
  <p:tag name="RAINPROBLEM" val="ShortAnswer"/>
  <p:tag name="PROBLEMSCORE" val="10.0"/>
  <p:tag name="PROBLEMVOICEALLOWED" val="False"/>
</p:tagLst>
</file>

<file path=ppt/tags/tag17.xml><?xml version="1.0" encoding="utf-8"?>
<p:tagLst xmlns:p="http://schemas.openxmlformats.org/presentationml/2006/main">
  <p:tag name="RAINPROBLEM" val="ProblemBody"/>
</p:tagLst>
</file>

<file path=ppt/tags/tag18.xml><?xml version="1.0" encoding="utf-8"?>
<p:tagLst xmlns:p="http://schemas.openxmlformats.org/presentationml/2006/main">
  <p:tag name="RAINPROBLEM" val="ProblemSubmit"/>
  <p:tag name="RAINPROBLEMTYPE" val="FillBlank"/>
</p:tagLst>
</file>

<file path=ppt/tags/tag19.xml><?xml version="1.0" encoding="utf-8"?>
<p:tagLst xmlns:p="http://schemas.openxmlformats.org/presentationml/2006/main">
  <p:tag name="RAINPROBLEMTYPE" val="ProblemTypeMarker"/>
</p:tagLst>
</file>

<file path=ppt/tags/tag2.xml><?xml version="1.0" encoding="utf-8"?>
<p:tagLst xmlns:p="http://schemas.openxmlformats.org/presentationml/2006/main">
  <p:tag name="KSO_WM_DIAGRAM_VIRTUALLY_FRAME" val="{&quot;height&quot;:275.0156692913386,&quot;left&quot;:132.32456692913385,&quot;top&quot;:132.49220472440945,&quot;width&quot;:811.6834645669293}"/>
</p:tagLst>
</file>

<file path=ppt/tags/tag20.xml><?xml version="1.0" encoding="utf-8"?>
<p:tagLst xmlns:p="http://schemas.openxmlformats.org/presentationml/2006/main">
  <p:tag name="RAINPROBLEMTYPE" val="ProblemTypeMarker"/>
</p:tagLst>
</file>

<file path=ppt/tags/tag21.xml><?xml version="1.0" encoding="utf-8"?>
<p:tagLst xmlns:p="http://schemas.openxmlformats.org/presentationml/2006/main">
  <p:tag name="RAINPROBLEMTYPE" val="ProblemTypeMarker"/>
</p:tagLst>
</file>

<file path=ppt/tags/tag22.xml><?xml version="1.0" encoding="utf-8"?>
<p:tagLst xmlns:p="http://schemas.openxmlformats.org/presentationml/2006/main">
  <p:tag name="RAINPROBLEMTYPE" val="ProblemTypeMarker"/>
</p:tagLst>
</file>

<file path=ppt/tags/tag23.xml><?xml version="1.0" encoding="utf-8"?>
<p:tagLst xmlns:p="http://schemas.openxmlformats.org/presentationml/2006/main">
  <p:tag name="RAINPROBLEMTYPE" val="ProblemTypeMarker"/>
</p:tagLst>
</file>

<file path=ppt/tags/tag24.xml><?xml version="1.0" encoding="utf-8"?>
<p:tagLst xmlns:p="http://schemas.openxmlformats.org/presentationml/2006/main">
  <p:tag name="RAINPROBLEM" val="ProblemSetting"/>
  <p:tag name="RAINPROBLEMTYPE" val="FillBlank"/>
</p:tagLst>
</file>

<file path=ppt/tags/tag25.xml><?xml version="1.0" encoding="utf-8"?>
<p:tagLst xmlns:p="http://schemas.openxmlformats.org/presentationml/2006/main">
  <p:tag name="RAINPROBLEM" val="FillBlank"/>
  <p:tag name="PROBLEMSCORE" val="5.0"/>
  <p:tag name="PROBLEMBLANK" val="[{&quot;num&quot;:1,&quot;caseSensitive&quot;:false,&quot;fuzzyMatch&quot;:false,&quot;Score&quot;:5.0,&quot;answers&quot;:[&quot;both first and last names&quot;]}]"/>
  <p:tag name="PROBLEMBLANKKEYWORD" val="填空"/>
</p:tagLst>
</file>

<file path=ppt/tags/tag26.xml><?xml version="1.0" encoding="utf-8"?>
<p:tagLst xmlns:p="http://schemas.openxmlformats.org/presentationml/2006/main">
  <p:tag name="RAINPROBLEM" val="ProblemRemarkBoard"/>
</p:tagLst>
</file>

<file path=ppt/tags/tag27.xml><?xml version="1.0" encoding="utf-8"?>
<p:tagLst xmlns:p="http://schemas.openxmlformats.org/presentationml/2006/main">
  <p:tag name="RAINPROBLEM" val="ProblemBody"/>
</p:tagLst>
</file>

<file path=ppt/tags/tag28.xml><?xml version="1.0" encoding="utf-8"?>
<p:tagLst xmlns:p="http://schemas.openxmlformats.org/presentationml/2006/main">
  <p:tag name="RAINPROBLEM" val="ProblemSubmit"/>
  <p:tag name="RAINPROBLEMTYPE" val="FillBlank"/>
</p:tagLst>
</file>

<file path=ppt/tags/tag29.xml><?xml version="1.0" encoding="utf-8"?>
<p:tagLst xmlns:p="http://schemas.openxmlformats.org/presentationml/2006/main">
  <p:tag name="PROBLEMREMARKTITLE" val="ProblemRemarkBoardTitle"/>
</p:tagLst>
</file>

<file path=ppt/tags/tag3.xml><?xml version="1.0" encoding="utf-8"?>
<p:tagLst xmlns:p="http://schemas.openxmlformats.org/presentationml/2006/main">
  <p:tag name="KSO_WM_DIAGRAM_VIRTUALLY_FRAME" val="{&quot;height&quot;:275.0156692913386,&quot;left&quot;:132.32456692913385,&quot;top&quot;:132.49220472440945,&quot;width&quot;:811.6834645669293}"/>
</p:tagLst>
</file>

<file path=ppt/tags/tag30.xml><?xml version="1.0" encoding="utf-8"?>
<p:tagLst xmlns:p="http://schemas.openxmlformats.org/presentationml/2006/main">
  <p:tag name="PROBLEMREMARKTITLE" val="ProblemRemarkBoardTitle"/>
</p:tagLst>
</file>

<file path=ppt/tags/tag31.xml><?xml version="1.0" encoding="utf-8"?>
<p:tagLst xmlns:p="http://schemas.openxmlformats.org/presentationml/2006/main">
  <p:tag name="PROBLEMREMARKTITLE" val="ProblemRemarkBoardTitle"/>
</p:tagLst>
</file>

<file path=ppt/tags/tag32.xml><?xml version="1.0" encoding="utf-8"?>
<p:tagLst xmlns:p="http://schemas.openxmlformats.org/presentationml/2006/main">
  <p:tag name="PROBLEMREMARKTITLE" val="ProblemRemarkBoardTitle"/>
</p:tagLst>
</file>

<file path=ppt/tags/tag33.xml><?xml version="1.0" encoding="utf-8"?>
<p:tagLst xmlns:p="http://schemas.openxmlformats.org/presentationml/2006/main">
  <p:tag name="PROBLEMREMARKTITLE" val="ProblemRemarkBoardTip"/>
</p:tagLst>
</file>

<file path=ppt/tags/tag34.xml><?xml version="1.0" encoding="utf-8"?>
<p:tagLst xmlns:p="http://schemas.openxmlformats.org/presentationml/2006/main">
  <p:tag name="RAINPROBLEM" val="ProblemRemark"/>
</p:tagLst>
</file>

<file path=ppt/tags/tag35.xml><?xml version="1.0" encoding="utf-8"?>
<p:tagLst xmlns:p="http://schemas.openxmlformats.org/presentationml/2006/main">
  <p:tag name="RAINPROBLEMTYPE" val="ProblemTypeMarker"/>
</p:tagLst>
</file>

<file path=ppt/tags/tag36.xml><?xml version="1.0" encoding="utf-8"?>
<p:tagLst xmlns:p="http://schemas.openxmlformats.org/presentationml/2006/main">
  <p:tag name="RAINPROBLEMTYPE" val="ProblemTypeMarker"/>
</p:tagLst>
</file>

<file path=ppt/tags/tag37.xml><?xml version="1.0" encoding="utf-8"?>
<p:tagLst xmlns:p="http://schemas.openxmlformats.org/presentationml/2006/main">
  <p:tag name="RAINPROBLEMTYPE" val="ProblemTypeMarker"/>
</p:tagLst>
</file>

<file path=ppt/tags/tag38.xml><?xml version="1.0" encoding="utf-8"?>
<p:tagLst xmlns:p="http://schemas.openxmlformats.org/presentationml/2006/main">
  <p:tag name="RAINPROBLEMTYPE" val="ProblemTypeMarker"/>
</p:tagLst>
</file>

<file path=ppt/tags/tag39.xml><?xml version="1.0" encoding="utf-8"?>
<p:tagLst xmlns:p="http://schemas.openxmlformats.org/presentationml/2006/main">
  <p:tag name="RAINPROBLEMTYPE" val="ProblemTypeMarker"/>
</p:tagLst>
</file>

<file path=ppt/tags/tag4.xml><?xml version="1.0" encoding="utf-8"?>
<p:tagLst xmlns:p="http://schemas.openxmlformats.org/presentationml/2006/main">
  <p:tag name="KSO_WM_DIAGRAM_VIRTUALLY_FRAME" val="{&quot;height&quot;:275.0156692913386,&quot;left&quot;:132.32456692913385,&quot;top&quot;:132.49220472440945,&quot;width&quot;:811.6834645669293}"/>
</p:tagLst>
</file>

<file path=ppt/tags/tag40.xml><?xml version="1.0" encoding="utf-8"?>
<p:tagLst xmlns:p="http://schemas.openxmlformats.org/presentationml/2006/main">
  <p:tag name="RAINPROBLEM" val="ProblemSetting"/>
  <p:tag name="RAINPROBLEMTYPE" val="FillBlank"/>
</p:tagLst>
</file>

<file path=ppt/tags/tag41.xml><?xml version="1.0" encoding="utf-8"?>
<p:tagLst xmlns:p="http://schemas.openxmlformats.org/presentationml/2006/main">
  <p:tag name="RAINPROBLEM" val="FillBlank"/>
  <p:tag name="PROBLEMSCORE" val="5.0"/>
  <p:tag name="PROBLEMBLANK" val="[{&quot;num&quot;:1,&quot;caseSensitive&quot;:false,&quot;fuzzyMatch&quot;:true,&quot;Score&quot;:5.0,&quot;answers&quot;:[&quot;title first name last name&quot;]}]"/>
  <p:tag name="PROBLEMBLANKKEYWORD" val="填空"/>
  <p:tag name="PROBLEMHASREMARK" val="False"/>
</p:tagLst>
</file>

<file path=ppt/tags/tag42.xml><?xml version="1.0" encoding="utf-8"?>
<p:tagLst xmlns:p="http://schemas.openxmlformats.org/presentationml/2006/main">
  <p:tag name="RAINPROBLEM" val="ProblemBody"/>
</p:tagLst>
</file>

<file path=ppt/tags/tag43.xml><?xml version="1.0" encoding="utf-8"?>
<p:tagLst xmlns:p="http://schemas.openxmlformats.org/presentationml/2006/main">
  <p:tag name="RAINPROBLEM" val="ProblemSubmit"/>
  <p:tag name="RAINPROBLEMTYPE" val="FillBlank"/>
</p:tagLst>
</file>

<file path=ppt/tags/tag44.xml><?xml version="1.0" encoding="utf-8"?>
<p:tagLst xmlns:p="http://schemas.openxmlformats.org/presentationml/2006/main">
  <p:tag name="RAINPROBLEMTYPE" val="ProblemTypeMarker"/>
</p:tagLst>
</file>

<file path=ppt/tags/tag45.xml><?xml version="1.0" encoding="utf-8"?>
<p:tagLst xmlns:p="http://schemas.openxmlformats.org/presentationml/2006/main">
  <p:tag name="RAINPROBLEMTYPE" val="ProblemTypeMarker"/>
</p:tagLst>
</file>

<file path=ppt/tags/tag46.xml><?xml version="1.0" encoding="utf-8"?>
<p:tagLst xmlns:p="http://schemas.openxmlformats.org/presentationml/2006/main">
  <p:tag name="RAINPROBLEMTYPE" val="ProblemTypeMarker"/>
</p:tagLst>
</file>

<file path=ppt/tags/tag47.xml><?xml version="1.0" encoding="utf-8"?>
<p:tagLst xmlns:p="http://schemas.openxmlformats.org/presentationml/2006/main">
  <p:tag name="RAINPROBLEMTYPE" val="ProblemTypeMarker"/>
</p:tagLst>
</file>

<file path=ppt/tags/tag48.xml><?xml version="1.0" encoding="utf-8"?>
<p:tagLst xmlns:p="http://schemas.openxmlformats.org/presentationml/2006/main">
  <p:tag name="RAINPROBLEMTYPE" val="ProblemTypeMarker"/>
</p:tagLst>
</file>

<file path=ppt/tags/tag49.xml><?xml version="1.0" encoding="utf-8"?>
<p:tagLst xmlns:p="http://schemas.openxmlformats.org/presentationml/2006/main">
  <p:tag name="RAINPROBLEM" val="ProblemSetting"/>
  <p:tag name="RAINPROBLEMTYPE" val="FillBlank"/>
</p:tagLst>
</file>

<file path=ppt/tags/tag5.xml><?xml version="1.0" encoding="utf-8"?>
<p:tagLst xmlns:p="http://schemas.openxmlformats.org/presentationml/2006/main">
  <p:tag name="KSO_WM_DIAGRAM_VIRTUALLY_FRAME" val="{&quot;height&quot;:275.0156692913386,&quot;left&quot;:132.32456692913385,&quot;top&quot;:132.49220472440945,&quot;width&quot;:811.6834645669293}"/>
</p:tagLst>
</file>

<file path=ppt/tags/tag50.xml><?xml version="1.0" encoding="utf-8"?>
<p:tagLst xmlns:p="http://schemas.openxmlformats.org/presentationml/2006/main">
  <p:tag name="RAINPROBLEM" val="FillBlank"/>
  <p:tag name="PROBLEMSCORE" val="5.0"/>
  <p:tag name="PROBLEMBLANK" val="[{&quot;num&quot;:1,&quot;caseSensitive&quot;:false,&quot;fuzzyMatch&quot;:false,&quot;Score&quot;:5.0,&quot;answers&quot;:[&quot;by adding a phrase such as \&quot;my boss\&quot; \&quot;my wife\&quot;or \&quot;my uncle\&quot;&quot;]}]"/>
  <p:tag name="PROBLEMBLANKKEYWORD" val="填空"/>
</p:tagLst>
</file>

<file path=ppt/tags/tag51.xml><?xml version="1.0" encoding="utf-8"?>
<p:tagLst xmlns:p="http://schemas.openxmlformats.org/presentationml/2006/main">
  <p:tag name="RAINPROBLEM" val="ProblemBody"/>
</p:tagLst>
</file>

<file path=ppt/tags/tag52.xml><?xml version="1.0" encoding="utf-8"?>
<p:tagLst xmlns:p="http://schemas.openxmlformats.org/presentationml/2006/main">
  <p:tag name="RAINPROBLEM" val="ProblemSubmit"/>
  <p:tag name="RAINPROBLEMTYPE" val="ShortAnswer"/>
</p:tagLst>
</file>

<file path=ppt/tags/tag53.xml><?xml version="1.0" encoding="utf-8"?>
<p:tagLst xmlns:p="http://schemas.openxmlformats.org/presentationml/2006/main">
  <p:tag name="RAINPROBLEMTYPE" val="ProblemTypeMarker"/>
</p:tagLst>
</file>

<file path=ppt/tags/tag54.xml><?xml version="1.0" encoding="utf-8"?>
<p:tagLst xmlns:p="http://schemas.openxmlformats.org/presentationml/2006/main">
  <p:tag name="RAINPROBLEMTYPE" val="ProblemTypeMarker"/>
</p:tagLst>
</file>

<file path=ppt/tags/tag55.xml><?xml version="1.0" encoding="utf-8"?>
<p:tagLst xmlns:p="http://schemas.openxmlformats.org/presentationml/2006/main">
  <p:tag name="RAINPROBLEMTYPE" val="ProblemTypeMarker"/>
</p:tagLst>
</file>

<file path=ppt/tags/tag56.xml><?xml version="1.0" encoding="utf-8"?>
<p:tagLst xmlns:p="http://schemas.openxmlformats.org/presentationml/2006/main">
  <p:tag name="RAINPROBLEMTYPE" val="ProblemTypeMarker"/>
</p:tagLst>
</file>

<file path=ppt/tags/tag57.xml><?xml version="1.0" encoding="utf-8"?>
<p:tagLst xmlns:p="http://schemas.openxmlformats.org/presentationml/2006/main">
  <p:tag name="RAINPROBLEMTYPE" val="ProblemTypeMarker"/>
</p:tagLst>
</file>

<file path=ppt/tags/tag58.xml><?xml version="1.0" encoding="utf-8"?>
<p:tagLst xmlns:p="http://schemas.openxmlformats.org/presentationml/2006/main">
  <p:tag name="RAINPROBLEM" val="ProblemSetting"/>
  <p:tag name="RAINPROBLEMTYPE" val="ShortAnswer"/>
</p:tagLst>
</file>

<file path=ppt/tags/tag59.xml><?xml version="1.0" encoding="utf-8"?>
<p:tagLst xmlns:p="http://schemas.openxmlformats.org/presentationml/2006/main">
  <p:tag name="RAINPROBLEM" val="ShortAnswer"/>
  <p:tag name="PROBLEMSCORE" val="10.0"/>
  <p:tag name="PROBLEMVOICEALLOWED" val="False"/>
</p:tagLst>
</file>

<file path=ppt/tags/tag6.xml><?xml version="1.0" encoding="utf-8"?>
<p:tagLst xmlns:p="http://schemas.openxmlformats.org/presentationml/2006/main">
  <p:tag name="KSO_WM_DIAGRAM_VIRTUALLY_FRAME" val="{&quot;height&quot;:275.0156692913386,&quot;left&quot;:132.32456692913385,&quot;top&quot;:132.49220472440945,&quot;width&quot;:811.6834645669293}"/>
</p:tagLst>
</file>

<file path=ppt/tags/tag61.xml><?xml version="1.0" encoding="utf-8"?>
<p:tagLst xmlns:p="http://schemas.openxmlformats.org/presentationml/2006/main">
  <p:tag name="commondata" val="eyJjb3VudCI6NiwiaGRpZCI6ImM2NTgwMjY4MDA3MWFlYWYxODEyOTQzNzRjMGI1ZDhmIiwidXNlckNvdW50Ijo2fQ=="/>
</p:tagLst>
</file>

<file path=ppt/tags/tag7.xml><?xml version="1.0" encoding="utf-8"?>
<p:tagLst xmlns:p="http://schemas.openxmlformats.org/presentationml/2006/main">
  <p:tag name="KSO_WM_DIAGRAM_VIRTUALLY_FRAME" val="{&quot;height&quot;:275.0156692913386,&quot;left&quot;:132.32456692913385,&quot;top&quot;:132.49220472440945,&quot;width&quot;:811.6834645669293}"/>
</p:tagLst>
</file>

<file path=ppt/tags/tag8.xml><?xml version="1.0" encoding="utf-8"?>
<p:tagLst xmlns:p="http://schemas.openxmlformats.org/presentationml/2006/main">
  <p:tag name="RAINPROBLEM" val="ProblemBody"/>
</p:tagLst>
</file>

<file path=ppt/tags/tag9.xml><?xml version="1.0" encoding="utf-8"?>
<p:tagLst xmlns:p="http://schemas.openxmlformats.org/presentationml/2006/main">
  <p:tag name="RAINPROBLEM" val="ProblemSubmit"/>
  <p:tag name="RAINPROBLEMTYPE" val="ShortAnsw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zM2MzU0MTAwNjA4IiwKCSJHcm91cElkIiA6ICI3NDE0MDcyODkiLAoJIkltYWdlIiA6ICJpVkJPUncwS0dnb0FBQUFOU1VoRVVnQUFCcFFBQUFMY0NBWUFBQURwSFZPL0FBQUFBWE5TUjBJQXJzNGM2UUFBSUFCSlJFRlVlSnpzM1h0Y2xHWCsvL0Uzd3hrUlVEemdDUlhRdER5WGxzZk1GalZyV3kxZDIydzdmTE92dTkvY1grdFdabTJsbFczbFl6MjE1WnExYnB1VmxwbGFtYVdiaVlyaUVmT0VJQWRGT1FvSURPZUJtZDhmeUFRSkk4akFBTDZlajRjUGgvdWUrVnlmZXdhTjdyZlhkVGxaTEJhTEFBQUFBQUFBQUFBQWdCb1lITjBBQUFBQUFBQUFBQUFBbWpZQ0pRQUFBQUFBQUFBQUFOaEVvQVFBQUFBQUFBQUFBQUNiQ0pRQUFBQUFBQUFBQUFCZ0U0RVNBQUFBQUFBQUFBQUFiQ0pRQWdBQUFBQUFBQUFBZ0UwRVNnQUFBQUFBQUFBQUFMQ0pRQWtBQUFBQUFBQUFBQUEyRVNnQkFBQUFBQUFBQUFEQUpnSWxBQUFBQUFBQUFBQUEyRVNnQkFBQUFBQUFBQUFBQUpzSWxBQUFBQUFBQUFBQUFHQVRnUklBQUFBQUFBQUFBQUJzSWxBQ0FBQUFBQUFBQUFDQVRRUktBQUFBQUFBQUFBQUFzSWxBQ1FBQUFBQUFBQUFBQURZUktBRUFBQUFBQUFBQUFNQW1BaVVBQUFBQUFBQUFBQURZUktBRUFBQUFBQUFBQUFBQW13aVVBQUFBQUFBQUFBQUFZQk9CRWdBQUFBQUFBQUFBQUd3aVVBSUFBQUFBQUFBQUFJQk5CRW9BQUFBQUFBQUFBQUN3aVVBSkFBQUFBQUFBQUFBQU5oRW9BUUFBQUFBQUFBQUF3Q1lDSlFBQUFBQUFBQUFBQU5oRW9BUUFBQUFBQUFBQUFBQ2JDSlFBQUFBQUFBQUFBQUJnRTRFU0FBQUFBQUFBQUFBQWJDSlFBZ0FBQUFBQUFBQUFnRTBFU2dBQUFBQUFBQUFBQUxDSlFBa0FBQUFBQUFBQUFBQTJFU2dCQUFBQUFBQUFBQURBSmdJbEFBQUFBQUFBQUFBQTJFU2dCQUFBQUFBQUFBQUFBSnNJbEFBQUFBQUFBQUFBQUdBVGdSSUFBQUFBQUFBQUFBQnNJbEFDQUFBQUFBQUFBQUNBVFFSS0FBQUFBQUFBQUFBQXNJbEFDUUFBQUFBQUFBQUFBRFlSS0FFQUFBQUFBQUFBQU1BbUFpVUFBQUFBQUFBQUFBRFlSS0FFQUFBQUFBQUFBQUFBbXdpVUFBQUFBQUFBQUFBQVlKT0xveHNBQUFBQWdNWVNFUkdoWGJ0MktTNHVUajQrUGpwNjlLaWpXd0tBSm1QZ3dJRXlHbzBLRGc3V0hYZmNvYUZEaHpxNkpRQUEwSVE0V1N3V2k2T2JBQUFBQUlDR3RtVEpFcFdWbFduZ3dJRUtEZzVXY0hDd28xc0NnQ1luTGk1T2NYRnhPbkxraUR3OFBQVG5QLy9aMFMwQkFJQW1na0FKQUFBQVFJdTNjT0ZDOWUvZlg3LzV6VzhjM1FvQU5Cc2JOMjVVZEhTMDVzMmI1K2hXQUFCQUUwQ2dCQUFBQUtCRlc3SmtpVUpDUW5UdnZmYzZ1aFVBYUhZMmJ0eW94TVJFUGZYVVU0NXVCUUFBT0pqQjBRMEFBQUFBUUVPSmlJaFFXVmtaWVJJQVhLTXBVNmFvc0xCUUJ3OGVkSFFyQUFEQXdRaVVBQUFBQUxSWXUzYnQwc0NCQXgzZEJnQTBhNE1HRFZKWVdKaWoyd0FBQUE1R29BUUFBQUNneFlxTGkxTndjTENqMndDQVppMGtKRVN4c2JHT2JnTUFBRGdZZ1JJQUFBQ0FGcXQxNjlZRVNnQlFUeUVoSWZMMjluWjBHd0FBd01FSWxBQUFBQUMwV0QvOTlKT2pXd0NBRm9HL1R3RUFBSUVTQUFBQUFBQUFBQUFBYkNKUUFnQUFBQUFBQUFBQWdFMEVTZ0FBQUFBQUFBQUFBTENKUUFrQUFBQUFBQUFBQUFBMkVTZ0JBQUFBQUFBQUFBREFKZ0lsQUFBQUFBQUFBQUFBMkVTZ0JBQUFBQUFBQUFBQUFKc0lsQUFBQUFBQUFBQUFBR0FUZ1JJQUFBQUFBQUFBQUFCc0lsQUNBQUFBQUFBQUFBQ0FUUVJLQUFBQUFBQUFBQUFBc0lsQUNRQUFBQUFBQUFBQUFEWVJLQUVBQUFBQUFBQUFBTUFtQWlVQUFBQUF1SXBGaXhicDE3Lyt0ZGFzV2VPUThXZk5tcVhRMEZBdFdyU295bkdqMGFnbm4zeFM5OTEzbi9idjMyK1hzZXA3clN0V3JGQm9hS2htekpoaGwzN3NZZWJNbVFvTkRkWGl4WXNkM1FvazdkcTFTNkdob1FvTkRWVnFhcXFqMjdrbUxlRWFBQUFBNm9wQUNRQUFBQUJzeU1uSjBmYnQyMVZVVktRTkd6WTR1cDBxSWlNakZSTVRJNlBScUcrLy9iYmU5WnJ5dFRZM0ZvdkYwUzNBRHZnY0FRQUFma2FnQkFBQUFBQTIrUHI2YXVUSWtUSVlETHI3N3JzZDNVNFZBd1lNVUxkdTNlVGg0YUhRME5CNjEydksxOW9jbEpXVmFlM2F0Wm85ZTdaKy9QRkhSN2VEYTVTUmthR1ZLMWZxOTcvL3ZUSXlNaHpkRGdBQVFKUGg0dWdHQUFBQUFLQ3BXN0JnZ1N3V2k1eWNuQnpkU2hWK2ZuNWF2WHExWFh0cnF0ZmFIQlFXRm1yMTZ0V1NKTFBaN09CdWNLMmlvNk9ab1lkYUtTZ28wSll0Vy9Uamp6L3F3b1VMOHZEdzBBMDMzS0NISDM1WXZYcjFjblI3QUFEWUhUT1VBQUFBQUtBV21uTEFZdS9lbXZLMUFrQlRzWEhqUnIzLy92dHlkM2ZYNk5HakZSQVFvSWlJQ0QzMTFGT0tpWWx4ZEhzQUFOZ2RNNVFBQUFBQUFBQ2F1ZExTVXJtNGNKdW5NWFhxMUVrclZxeFFTRWlJOWRpSEgzNm9Uejc1UkZ1MmJGSHYzcjBkMkIwQUFQYkhUeG9BQUFBQXJrbUJxVlI1SnBPTXhTWEtLekhKV0dKU1hvbEplU1VsTXBhWVZGSldKcFBackRLelJXVVdzOHhtaTBvdGxwKy90bGhVYXJhb3pGeit1S3ppNjh2UExmL2FyREtMcGZ5OHVacXZMZVgxeTc4MnE3VFN1ZUt5TXJXeDA3WE9uRGxUNTg2ZDA4U0pFL1gwMDA5YmorZms1R2pxMUttU3BHZWVlVWJqeDQvWGxpMWJ0SFhyVnAwL2YxNFdpMFVoSVNHYU5tMmFSb3dZVVdQOWtwSVNiZHEwU1dGaFlkYlhkZXZXVFpNbVRiSzVsMUhsOFo5Nzdqbjk2bGUvVWxKU2toNTk5RkZKMG93Wk02eVBmOGxrTW1ucTFLa3FLQ2pRNU1tVDllU1RUOXE4MXNyQ3dzTDA3YmZmNnN5Wk15b3FLbEw3OXUwMVpzd1l6Wmd4bzhaZXM3S3lOSDM2ZEVuU1N5KzlwREZqeGxUN3ZHblRwaWs3TzF0VHAwN1ZyRm16cXB3em04M2F2WHUzd3NMQ0ZCTVRvNnlzTEVubE4zVkhqUnFsNmRPbnk4dkxxOFllcW1NMm0vWGpqejlxMjdadE9uUG1qUEx6OCtYajQ2T3VYYnZxemp2djFEMzMzSFBWR3BzMmJkSzc3NzViNWRoYmI3Mmx0OTU2UzVMVXExY3ZyVml4b3NyNTR1SmliZDI2VmVIaDRVcElTRkJlWHA2OHZMelV2WHQzalJvMVNuZmZmYmM4UER6cWRDMlZKU1VsNmZQUFA5Zmh3NGVWbVprcGQzZDNCUVVGS1RRMFZCTW1USkRCY09XQ0pmbjUrZHEyYlp2MjdkdW5oSVFFR1kxR3VibTVxVWVQSHBvNGNhTHV1dXN1bTdQWFVsTlR0WG56WmgwK2ZGanA2ZWtxS1NsUm16WnRkTk5OTittQkJ4NVFVRkJRdGEvTHo4L1haNTk5cGwyN2RpazlQVjBlSGg3cTM3Ky9IbnJvb1hvdEczYm16Qmw5L2ZYWE9uYnNtREl6TTFWV1ZpWi9mMy8xNzk5ZnYvbk5iM1RERFRkVWVmNHJyN3lpUFh2MlZEbjI0SU1QV2g5WDl6MVozMnVvNitlMGE5Y3V2ZmJhYTVLa05XdldLRGMzVjZ0V3JWSjBkTFNLaW9xMGNlTkdlWHQ3MStsOXdyVWJOMjdjRmNkR2p4NnRUejc1UkhsNWVRN29DQUNBaGtXZ0JBQUFBRnlIekJhTGNpK0hQM21YZ3lCamNjbmxnTWowaTZEbzUrZFUvcnJNWW5IMFpUUXBack5aQ3hZczBONjllNnNjUDNIaWhFNmNPS0U1YytabzBxUkpWN3d1UFQxZDgrYk4wL256NTZzY1AzUG1qSll2WDE3blpaTzZkT21pdm4zN0tpb3FTbUZoWVRVR1NoRVJFU29vS0pBazNYWFhYYldxYlRLWjlMZS8vZTJLbSs3SnljbGF0MjZkRGh3NG9ENTkrdFNwMzdwNDlkVlhGUjRlYnYzYTJkbFpaV1ZsU2t4TTFLZWZmcXA5Ky9icDdiZmZyblVRVTFKU29oZGZmRkdSa1pIV1l3YURRZG5aMmNyT3psWnhjWEd0QXFXNmlvMk4xZno1ODVXZW5sN2x1TkZvdEg2L2JONjhXUXNYTGxSZ1lHQ2Q2Mi9mdmwxTGxpeFJhV21wcFBKcnlzL1AxL0hqeDNYOCtIR0ZoWVhwdGRkZWs2dXJhNVhYUGZUUVExVnVnaHNNQmhVV0Zpb3FLa3BSVVZFNmRlcVVubm5tbVdySDNMeDVzMWF1WEdrZHMwSjZlcnJTMDlQVnExZXZhZ09sckt3c3paczNUMGxKU2RaakpwTkplL2Z1MWNHREI3VjQ4V0wxN2R1M1R0ZHZOcHYxM252djZjc3Z2N3ppWEdwcXFsSlRVN1Y5KzNiOTduZS8wLy84ei8vVXFYWjFydlVhcnZWenFwQ1ltS2pYWDM5ZEJRVUYxUWFFY0l5VEowOUtrdnIzNysvZ1RnQUFzRDhDSlFBQUFLQVp5eW9xVmxaaGtUSUxpM1RwOHUvWlJjVzZXRkFrTjJkRGxRRElXQkVnRlp0VVZGYm02Tlpibk04Ly8xdzVPVG1hTzNldWhnOGZMbWRuWiszYnQwL0xsaTFUWVdHaFZxNWNxYkZqeDFhWlFXTXltZlRYdi81VjU4K2ZsNnVycTJiTW1LSFEwRkMxYWROR0tTa3ArdXl6ejdSMTY5WTYzeXdlUDM2OG9xS2lkT0hDQmNYSHgxZDdJMy9IamgyU3BONjllOWM0YytTWC92R1BmMWpEcE5EUVVFMmRPbFhkdW5WVGJtNnV0bS9mcm84KytraG56NTZ0VTY5MVlUUWExYmR2WDAyWk1rV0RCdytXbjUrZmNuTnp0WDc5ZXExYnQwNEpDUW5hc0dHRHpabFNsYTFkdTFhUmtaRnljbkxTRTA4OG9VbVRKc25UMDFPWm1aazZmdnk0VHB3NFVhczZreWRQMXVUSms1V1hsNmNwVTZaSStubkcyQytscHFacTd0eTVNaHFOYXQyNnRSNTk5RkdOSERsU3ZyNit5c3pNMU02ZE8vWFJSeDhwSlNWRkw3endnbGF1WEZtbkdTZjc5Ky9Yb2tXTEpFbjMzSE9QcGs2ZHFrNmRPaWszTjFjN2R1elFCeDk4b01PSEQydjE2dFZYekxiSno4L1gyTEZqZGRkZGQ2bHYzNzd5OVBSVVNrcUsvdkdQZitqZ3dZUDYvdnZ2TlhIaVJQWHIxNi9LNjc3NjZpdTk4ODQ3a3FUZzRHRDkvdmUvMTRBQkErVGg0YUdVbEJUOStPT1A4dlQwckxiZlJZc1d5V0F3NkkwMzN0Q0FBUU9VbjUrdnI3NzZTaDkvL0xGTUpwTldybHlwNWN1WDEvcjZKVlVKazBhTUdLRUhIbmhBUFh2MmxNVmlVWFIwdEQ3NjZDTWRQMzVjYTlldWxaK2ZuKzY3N3o1SjB2ejU4eVZKNGVIaFdyQmdnU1RwMDA4L1ZmdjI3VzJPZHkzWFVKL1BxY0svLy8xdmhZU0U2T21ubjFibnpwMlZtSmdvZDNmM09yMVhzSytZbUJoOThNRUhDZzRPdGptN0ZBQ0E1b3BBQ1FBQUFHaENTaTBXWlJZVUthdXdTRmxGUlpYQ29tSmxGbDQrZnZsWGRuR0p6TXdTYWpLU2s1TzFmUG55S2pOMHhvMGJwNktpSWkxZHVsU0ZoWVU2ZVBDZ2JyLzlkdXY1VFpzMldRT1llZlBtVlZrR0xqQXdVTTgrKzZ5OHZiMnJuV2xoeTlpeFk3Vml4UXFaVENhRmhZVmRFUmpsNStkci8vNzlrbFR0cktucXhNVEVhT3ZXclpLa2UrKzlWMy82MDUrczUvejkvZlhBQXc4b01ERFFlbE8rSVR6MjJHTlhoQmsrUGo1Ni9QSEhkZno0Y1owOGVWTGg0ZUcxRHBRT0hUb2tTUm8wYUpDbVRadG1QZDYrZlh1Tkd6ZXUydVdzNm12RmloVXlHbzN5OFBEUXNtWExxc3hBNnRpeG82WlBuNjdnNEdBOS8venpTa3RMMHhkZmZGSGpMTE5mTXBsTVdycDBxYVR5MlVhUFBQS0k5VnhGY0ZKYVdxcjMzMzlmWDMzMWxSNSsrT0VxUWMrU0pVdXVlSDg3ZGVxazU1OS9YZzgrK0tDS2lvb1VIaDVlNVRucDZlbjY1ei8vS2FuOGZYejk5ZGZsNXVabVBSOFlHRmlsajE4cUtpclN5cFVyNWVmbkowbHljM1BUSTQ4OG91VGtaTzNZc1VPblRwMVNkbmEyOWZ6VnhNYkdXdis4VkxkczQ2QkJnOVN2WHo4OTk5eHpPbmJzbUQ3ODhFT05IeisrWHN2RTFmVWE2dnM1VlVoTFM5T2FOV3ZVcWxVclNicW0yV3l3bjlqWVdNMmRPMWZ0MjdmWG0yKytXZVBNTWdBQW1qUG1SQU1BQUFBTnJNQlVxZ3U1ZVRxV25xbWQ1NUswNFhTY1BvZzhxYmYySHRaelA0VHJpUzA3ZFA4WDMycnNtaTkxMityUGRmZTZyL1Q3emR2MDFQZTc5TXF1QTNybjRERjljaUphMzhXZDA0SGtOTVZleWxGV1VURmhVaE16Y3VUSWFwZDdHenQyclBYeHVYUG5xcHlyQ0dnR0RoeFk0NTVDano3NmFKMXZUSHA3ZTF2M2JBb0xDN3ZpZkhoNHVFd21rOXpkM2F2MFowdEZyNTZlbnBvNWMyYTF6eGt4WXNRVmdZUTkyYXBkc2J4VWNuSnlyZXRWTEkyWGxwWW1rOGxVditacUlTTWpRL3YyN1pNay9mYTN2NjB4QUxqbGxsczBkT2hRU2RKLy8vdmZXdGZmczJlUE1qTXoxYXBWSy8zdWQ3K3I5amtqUjQ2VVZMN2MzK25UcDZ1Y3ErbjliZDI2dFhyMjdDbnB5dmQzOCtiTktpMHRsWXVMaTU1Nzdya3FZVkp0L1BhM3Y2MDJMS3I4ZlptWW1GanJlbDkvL2JVa3ljdkxTMy84NHgrcmZZNkxpNHVlZU9JSlNWSmhZZUVWeTFUV1ZWMnZvYjZmVTRXNzc3N2JHaWJCc1M1ZHVxUjU4K2JKMTlkWGYvLzczMnNkZ0FJQTBOd3dRd2tBQUFDb0o1UFpyR1JqdnBLTWVVbzI1dXVDTVU5Snhud2xHL09VbEp1dnZFYTRVUTNIcTJtL0RDOHZMN1Z0MjFaWldWbFY5cWZKeWNteDdwdFVjZk80T3A2ZW51cmF0YXNTRWhMcTFFOW9hS2pDd3NLVWxKU2t1TGc0QlFjSFc4OVZMSGQzKysyMzEvcUc5UEhqeHlWSlE0WU1xWEg1TWtrS0NRbXA5Vkp4MXlvdkwwL3g4ZkZLVGs1V2NuS3lVbEpTckRmZEN3c0xhMTFuOU9qUk9ucjBxSktUay9YVVUwL3BrVWNlMGJCaHcrVGs1TlFnZlI4N2RzejZlTlNvVVRhZk8zVG9VQjA4ZUZCcGFXbTFucUZ6OU9oUlNlWHZ3VzkvKzl1clBqOHpNN1BhNHhrWkdVcElTTEMrdHlrcEtkYnYxVisrdjRjUEg1WlUvbjNScmwyN3E0NzVTd01IRHF6MmVKY3VYYXlQOC9QemExM3ZwNTkrc3ZaVGVYbkpYK3JUcDQ5YXQyNHRvOUdvMDZkUGEvejQ4YlVlNDVmcWVnMzIrcHdHREJoUWx6YnQ1dGVmZmFPVXZOcC9KczNKb2p0SGFseVByblYrM2RkZmY2MmNuQnk5K09LTGF0T21UUU4wQmdCQTAwQ2dCQUFBQU5SQ1JrR1JraTRIUlpWL1R6Ym1LVDIvVU13VmdxMmIxeFg3bXBSVjJyc3FQVDNkK3JoejU4NDJhN3U0MVAxLzNZWU9IU28vUHo5bFoyZHI1ODZkMWtBcE96dGJrWkdSa3FTNzdycXIxdlVxK20ySVhtc3JPanBhLy9yWHYzVDA2RkZaN0RCRDc1NTc3bEZpWXFJMmI5NnNNMmZPNk1VWFgxUkFRSUR1dnZ0dTNYUFBQZlZhQnEwNmxZT0JxNzJQSFRwMHNENnViYUIwOGVKRlNaTFpiSzVWQ0ZOU1VsTGw2eDA3ZG1qdDJyVjEyZ2NyTlRWVmt0UzllL2RhdjZheW1nTE55ak9kekdaenJldFZ2TWRYZTMrbDhxVU5qVWFqc3JPemExMi9Pblc5aHZwK1RoV3V0cmRUUS9uRHpmMTBJVGZ2Nms5c1pweWRuTlMvZy84MXZUWTNOMWVTMUsxYk4zdTJCQUJBazBPZ0JBQUFBRWdxS2kyN1BMT29mRlpSMWRBb1g4V1ZnZ0RBSG9xTGk2MlByeGJDWEV0NFlqQVlkT2VkZDJyRGhnMEtDd3ZUNDQ4L0xrbmF1WE9uekdhenVuWHJWcWZsNlNyNmJZaGVhK1BvMGFPYU4yK2V5c3JLRkJBUW9OR2pSeXM0T0ZnZE8zWlVRRUNBd3NMQ3RITGx5anJWTkJnTW1qMTd0dTY2Nnk3cis1U2FtcXAvL2V0ZldyOSt2WjU3N2prTkd6Yk1idGRRT1ZBMEdHcS9BbjF0bjF2eDNnY0hCOWY1dmZqa2swLzA0WWNmU3BMNjl1MnJXMis5VllHQmdkYjNkL0hpeGRVdURWZFVWQ1JKY25aMnJ0TjREYVhpUFc2STk5ZGU2dk01VlZheFpHTmp1enVraDBQR2JjcUdEQm1paXhjdktqczdXLzcrMXhaS0FRRFFIQkFvQVFBQTRMcGlMREVwN2xLT0VySnpGSDhwVnduWnVZcS9sS1AwZ3Rvdmt3WFlRK1haTHpVdGFWWGgwcVZMMXpURytQSGp0V0hEQnFXa3BPak1tVFBxMWF1WGRibTd1c3hPa3NyN3pjM052ZVplS3dkUk5jMjRLQzB0dGY1TC8xOTY3NzMzVkZaV3B0NjllMnZac21WWDdDdFZXbHBxc3k5YmdvT0ROWGZ1WFAzZi8vMmZ2dm5tRzMzNjZhZkt6YzNWNjYrL3JnOC8vTkJ1UzFoVnJwT1NrbExqSGtwUzFSbHN0YjFCN2VQakk2bDgxcERaYks1MVVKS1RrNk9QUC81WWtqUjU4bVE5K2VTVFZ6eW5wajJtZkgxOWxaV1ZwYlMwdEZxTjFkRGF0R21qOVBSMHBhU2tYUFc1RlRPRkdudW16N1YrVG1pNlJvd1lZZDIzRGdDQWxveWZXZ0FBQU5BaVhTb3ExdUhVaS9vaUtsYUw5aDNSSDc3OVVSTSszYXc3MW55cG1kLzhvTmYzSE5MYWt6R0tTRW9sVElKRGRPblN4UnFLSER4NHNNYm54Y2ZIWHpYRXFVbFFVSkIxcWJ1SzJUZFJVVkZ5ZG5aV2FHaG9uV3IxN05sVGtuVGt5SkVhbHlBem1Velc1ZlIreWN2THk3bzMwWVVMRjZwOVRueDhmTFcxaTRxS0ZCc2JLNmw4YjZoZmhra1ZyNjB2YjI5dlBmREFBMXF3WUlFa3FhQ2dRRWVPSEtuMTZ5dnZ2VlRkZGR4NDQ0M1d4K0hoNFRackhUcDBTRkw1bmxTMTNlZXFkKy9la3NyMzY2bThYOVBWbkQ1OTJocklUWm8wNllyekZvdWx4bVh3K3ZUcFkrMjNZcmFTSTFXOHg0Y1BIN2JaVDNSMHRJeEdvNlFyOXlLNjJ1ZFlYOWY2T2FIcEtpb3EwbmZmZldjTktRRUFhS2tJbEFBQUFOQ3NaUlFVNlVCeW10YWRPcU0zd2cvcGlTMDc5S3VQTnlyMGswMmF0V1dIM3R4N1dKK2ZPcU5ES2VuS0xIVDh6VTZnZ3F1cnEyNjk5VlpKMHE1ZHV4UVZGWFhGYzB3bWs5NTk5OTE2alROKy9IaEowcDQ5ZTNUZ3dBRkowdkRodzJ1MUowOWxvMGFOa2lSbFpHUm93NFlOMVQ3bm80OCtzamxEcVdKR3pzNmRPNnVkVVZTeDVOb3ZWVjRxcnJvWlRPZk9uZFB1M2J0dFgwQTFhZ29jZ29LQ3JJOExDMnNmT0ZmZU15Y2pJK09LODVXWEdWeTNicDNPbno5ZmJaMURodzVaUDZ0Nzc3MjMxdU9QSGozYU90dmwvZmZmcjNFbVdGNWVYcFVBN21ydnI2MGI1Uk1uVHBRa0dZMUcvZk9mLzZ4eHljT3lSbG8ydENJUXk4dkxxM0U1dWRMU1VxMWF0VXFTRkJBUWNNV3lobGY3SE92cldqOG5ORjFyMXF6UjRzV0x0V2pSSWtlM0FnQkFneUpRQWdBQVFMT1FtbCtnZlJkUzljbUphQzNjYzFELzgvVi9kY2VhTHpWeDdXYjkzOWFkK3Z1K0k5cHdPazZScVJlVlhWejl6VG1ncVpreFk0YWNuWjFsTnB2MS9QUFA2K3V2djlhbFM1ZFVXRmlvWThlT2FlN2N1WXFMaTFQYnRtMnZlWXh4NDhiSllEQW9LU2xKZS9ic2tWVDM1ZTRrYWNLRUNlclFvWU1rYWRXcVZWcTFhcFdTa3BKVVhGeXNzMmZQYXNtU0pWcTNicDNOVGVudnVPTU9TVkpTVXBKZWVlVVZuVDE3VnNYRnhVcE1UTlFiYjd5aFU2ZE9WYnN2VEt0V3JkU2xTeGRKMGhkZmZLRTllL2FvcEtSRUpTVWwyclZybCtiT25WdGxDY0hhZXZiWlovV2YvL3hIWjgrZWxkbHNsc1ZpVVVwS2l0NTU1eDFKNVh2ckRCNDh1TmIxWEYxZEZSQVFJRW5hdW5XcnpwNDlLNVBKcExpNE9PdHpacytlTFRjM054VVVGT2lwcDU3U3BrMmJsSjZlcnVMaVlxV2twR2pkdW5XYVAzKytKR25Rb0VHYU1HRkNyY2Z2MEtHREprK2VMRW1LaVluUlgvN3lGMFZHUnNwa01zbHNOaXNsSlVWZmZQR0ZaczZjcVpNblQxcGYxNnRYTCt1c25IZmVlVWZSMGRFeW04M0t6YzNWWjU5OXByZmZmcnZHQUhMNDhPRWFQbnk0Sk9uYmI3L1ZDeSs4b0tOSGp5by9QMStGaFlXS2lvclMwcVZMOWZYWFg5ZjZPdXBqOE9EQjF1K3pMVnUyNk9XWFg5YUpFeWRVVUZDZy9QeDhIVGx5Uk04Kys2eU9IVHNtZzhHZ09YUG1YTEgvVStXbENOZXVYYXZzN0d3VkZoWXFNVEhSTGoxZTYrZUVwcXRQbno3eTlQUlUvLzc5SGQwS0FBQU5pajJVQUFBQTBPU2s1QlhvVkVhV29pNW1sZitla1NWalNmWDdkOEJ4UEZ5YzVlM21xdFp1YnIvNDNWVitIdTV5TVJoa2NIS1NzOEZKTGs0R09SdWN5cjkyY3FweXp0bkpJSmVLYzFkOGJiajgvSXJYR2k3WGM1TEJVUGxydytXdksybzR5ZFBGUmFIclBuRDAyMlJUU0VpSTVzeVpveVZMbGlnL1AxOXZ2LzIyM243N2JldDVOemMzdmZ6eXkxcTllcld5c3JLdWFRdy9QejhOR3paTUVSRVJpb3lNVlB2MjdYWExMYmZVdVk2bnA2ZGVlZVVWelowN1YwYWpVZXZYcjlmNjlldXJQR2ZHakJrcUtDaW9jZWJOL2ZmZnI3Q3dNQ1VrSkNnaUlrSVJFUkhXYzg3T3pucnBwWmUwYk5teWFtY096Wm8xUy9QbnoxZGhZYUZlZWVXVkt1Y0dEaHlvWWNPRzZmMzMzNi9UTmVYbDVlbmpqei9XeHg5L0xDY25Kems1T1ZtWE9ITnljdExzMmJPdFFWWnQzWHZ2dlZxMWFwVlNVMVAxeEJOUFNDb1BiRmFzV0NHcGZMK21oUXNYNnRWWFg1WFJhTlM3Nzc1YjdTeTBXMjY1UlMrKytHS2Q5OWVaT1hPbUxsNjhxTjI3ZHlzNk9scHo1ODYxWGsvbDJVTVYrL2hJNVhzSVRaMDZWZXZYcjlmWnMyYzFlL2JzS3M5LzhNRUhkZmJzV2UzZHU3ZmFNWjkvL25tOS92cnIycjkvdnc0ZE9tUmRycSt5UC83eGozVzZqdnA0K3VtblpUYWJGUllXcG4zNzltbmZ2bjFYUE1mRHcwTno1ODdWa0NGRHJqalhvVU1IM1hycnJkcS9mNy8yNzkrdmFkT21TWkttVHAycVdiTm0yYVhIYS9tYzBIU05IajFhbzBlUGRuUWJBQUEwT0FJbEFBQUFPRlI2UWFGT1hTd1BqU3BDSkdZWU5UeG5KNmNxSVZERkwyc281TzRtYjFkWHRYYXYvamsrN201eXV2b3dxSVVKRXlhb1o4K2UrdXl6ejNUczJESGw1ZVhKejg5UGd3Y1AxdlRwMDlXOWUzZXRYcjI2WG1PTUh6L2VHdDVNbURDaHppRkZoWkNRRUwzLy92dGF0MjZkSWlJaWxKR1JvVmF0V3FsWHIxNmFNbVdLaGcwYlpnMU9xdVBoNGFHbFM1ZnEwMDgvMVo0OWU1U2VuaTVQVDAvZGROTk5ldkRCQjlXM2IxOHRXN2FzMnRjT0h6NWNmLy83MzdWMjdWcEZSVVdwcEtSRW5UcDFVbWhvcUtaT25hcXZ2dnFxenRmemh6LzhRZHUyYlZOTVRJeXlzckprc1ZnVUVCQ2dBUU1HYVBMa3lkYjlwK3BpNnRTcE1wdk4rdWFiYjVTZW5pNXZiKzhyWmkwTUhqeFkvL25QZjdScDB5WkZSRVFvT1RsWlJVVkY4dlB6MHcwMzNLRFEwRkRyRW9OMTVlcnFxcGRmZmxuaDRlSGF1bldyb3FPamxadWJLemMzTjNYczJGRTMzWFNUSms2Y3FMNTkrMVo1M2YvKzcvOHFNREJRWDMvOXRSSVNFdVRpNHFLZVBYdnF2dnZ1MCsyMzMyNmROVlVkVDA5UExWeTRVT0hoNGZyKysrOFZGUlVsbzlFb1gxOWZCUVFFYU96WXNkYWxGeHVEdTd1N1huenhSVTJZTUVIZmZmZWRUcDA2cGV6c2JMbTV1YWxUcDA0YU9uU29KaytlTEg5Ly94cHJQUC84ODFxMWFwWDI3dDBybzlFb2YzLy9hL3ArcU1tMWZrNEFBQUNPNUdTcGFZRmpBQUFBd000dUZSWHJSSHFtb2pJdjZkVEZUSjI2bUtXc29tSkh0OVZpdFBWd1YxdFBEL2w3ZXFpdHA0Y0dkbXgzT1FSeVUrdUtNT2h5VU9UbGVuMzgyN0xRMEZCdDM3N2QwVzBBUUxQSDM2Y0FBT0Q2K0w5SUFBQUFOTHJjNGhLZHlzalNxVXJMMXFYbDEzNXplMGd1QnNNVklWSEY3K1dQZno3bjYrSE9qQ0VBQUFBQVFJTWhVQUlBQUVDOTVadEt5MmNjWlZ3cVg3cnVZcGFTOC9JZDNWYVQ1TzdzWENVTXFpa3NhdXZoTGg5M04wZTNDd0FBQUFDQUpBSWxBQUFBWElPYzRoSWRTa25YNFpSMEhVbEpWK3lsSEVlMzFHUzRPUnZVMmJ1Vk9yZjJWdWZXclM0L2JxVXVsNy8ySlNRQ0FBQUFBRFJEQkVvQUFBQzRxdXppRWgxTVRyTUdTUEhadVk1dXlXR2NuWndVNE8xVkhoaFp3NktmQXlSL1R3K1duZ01BQUFBQXREZ0VTZ0FBQUxqQ3BhSmlIYWdVSUozTk1UcTZwVWJqSkttOWwyZjU3S0xMUVpFMU1QSnVwUTZ0UE9Yc1JHUUVBQUFBQUxpK0VDZ0JBQUJBR1lWRmxXWWdYVlJpYnNzUGtGeWNuTlRWdDdXQy9IelUwODlIUGYxOEZkVEdSejE4ZmVUbWJIQjBld0FBQUFBQU5Da0VTZ0FBQU5laGl3V0ZsV1lnWGRRRlk1NmpXMm93YnM0R2RmZjErVGs0YXVPcm5uNCtDdlJ0TFJkbUdnRUFBQUFBVUNzRVNnQUFBTmVCSkdPK2pxU202M0RLUlIxT1NWZEtYcjZqVzdJN1R4Y1g5ZlR6S1o5bDVPZWpJTC95NEtoTDYxWXlFQndCQUFBQUFGQXZCRW9BQUFBdFVLblpyQ09wRjdVN01WbTd6eWZyUW03TG1ZSFUyczFWUVpkbkdmV3NGQndGZUhzNXVqVUFBQUFBQUZvc0FpVUFBSUFXSXJ1b1dIdk9wMmgzWXBJaWtsS1ZieXExMEF4cUFBQWdBRWxFUVZSMWRFdjE1dVB1cGh2YnRWV2ZkbTEwWTd1MnVyRmRXNElqQUFBQUFBQWNnRUFKQUFDZ0dZdkp5aTZmaFpTWXJKTVhNMlZ4ZEVQMTRPM3Fxajd0MnFodnU3YTZzWDFiOVczWFJsMWJlenU2TFFBQUFBQUFJQUlsQUFDQVpxV2t6S3dEeWFuYW5aaXNQZWVUbFpaZjZPaVdyb21uaTR0MTFsSGZ5eUZTb0c5cnNkTVJBQUFBQUFCTkU0RVNBQUJBRTVkUlVLU3d4Q1R0VGt6V3dlUTBGWmVWT2JxbE92RndkbFp2ZjcvTFM5ZVZ6ejdxNmVkRGVBUUFBQUFBUUROQ29BUUFBTkRFV0NTZHZKaHBYY291Sml2YjBTM1ZtcXZCb043K2Z1WEwxbDJlZlJUVXhsZk9Uc1JIQUFBQUFBQTBad1JLQUFBQVRVQ0JxVlQ3a3NxWHNncy9uNnhMUmNXT2JxbFdQSnlkMWI5ak85M2NxWU51RG1pdi9oMzg1V0l3T0xvdHdHcmd3SUdPYmdFQVdnVCtQZ1VBQUFSS0FBQUFEbEpjVnFaZGljbjZQdTZjd3MrbnlHUTJPN3FscS9Kd2R0YUFpZ0NwVXdmMTYrQXZGMllmb1FrekdvMktpNHRUY0hDd28xc0JnR1lyTmpaV2VYbDVqbTREQUFBNEdJRVNBQUJBSXlxMVdCUnhJVlhmeDUxVFdHS1NDa3lsam03SkpnOFhadzNzVUI0Z0RTRkFRak1VSEJ4TW9BUUE5UlFiRzZ1UWtCQkh0d0VBQUJ5TVFBa0FBS0NCV1NRZFRiMm83K01UOWQvNFJHVVhsemk2cFJwNXVEaHJVTWYyNVFGU1FIdjE2K0RQL2tkbzF1NjQ0dzc5OE1NUEdqOSt2S05iQVlCbTYvRGh3NW80Y2FLajJ3QUFBQTVHb0FRQUFOQkFUbWRlMHZkeGlkb2VuNmpVL0FKSHQxTXRUeGNYRGV6WVRyZGNub0YwVS91MkJFaG9VWVlPSGFydzhIQnQzTGhSVTZaTWNYUTdBTkRzZlBIRkYvTHg4ZEhOTjkvczZGWUFBSUNET1Zrc0ZvdWptd0FBQUdncGtvejUyaHA3VnQvRkorcHNkcTZqMjdtQ2wydDVnSFJ6cHc2Nk9hQ0RiaVJBd25YaXpUZmYxQTAzM0VDb0JBQjFzSDc5ZXNYSHgrdTU1NTV6ZENzQUFLQUpJRkFDQUFDb3A0ekNJbjBmZDA3Znh5WHFWRWFXbzl1NVFqY2ZiNDBKN0tMUmdaMDFLS0E5ZXlEaHVyVjgrWElWRmhacTBLQkJDZ2tKWVQ4UUFLaEdiR3lzWW1OamRmandZZm40K09oUGYvcVRvMXNDQUFCTkJJRVNBQURBTmNnck1XbDdRcUsrajB2VTRaUjBOYVVmcUp5ZG5EUW9vTDFHZCt1c1VZR2QxY08zdGFOYkFwcU1nd2NQS2l3c1RMR3hzZkwyOXRaUFAvM2s2SllBb01rWU5HaVFqRWFqUWtKQ2RNY2RkN0RNSFFBQXFJSkFDUUFBb0E0T3AxN1VsMUd4Mm5IMmdreG1zNlBic2ZKeGQ5T0lycDAwT3JDelJuYnJKRzlYVjBlM0JBQUFBQUFBV2hBWFJ6Y0FBQURRMUJsTFROb2NFNjlOcCtOME5zZm82SGFzZXZqNWFFeGdaNDN1MWxrRE83YVRnYVhzQUFBQUFBQkFBeUZRQWdBQXFNR1IxSXY2OG5TY2ZrZzQzeVJtSTdrWURCb1MwRjZqQXp0cmJQZXU2dVR0NWVpV0FBQUFBQURBZFlKQUNRQUFvQkpqaVVsZnhjUnJZM1M4em1ibk9yb2QrWG00YTFTM1RoclZyYk5HZE8wa0wxZCtmQU1BQUFBQUFJMlBPeElBQUFDU0lpdG1JNTA5cjVJeXg4NUc4bkYzMDdnZVhUVWhLRkEzZCtyQVVuWUFBQUFBQU1EaENKUUFBTUIxSzYvRXBLOWlFclF4T2s0SkRwNk41T1hxb3RzRHUyaENjSGZkMXFXalhBd0doL1lEQUFBQUFBQlFHWUVTQUFDNDdoeE55OUNYcDJQMTN3VEh6a1p5ZDNiV3FHNmRORDY0dTBaMTZ5UjNaMmVIOVFJQUFBQUFBR0FMZ1JJQUFMZ3U1SldZOU0yWkJIMTVPazd4RHB5TjVPTGtwTnU2Qm1oOFVIZU43ZDZGUFpFQUFBQUFBRUN6d0IwTUFBRFFvc1ZleXRFbng2UDE5WmtFaC9aeFM2Y09DZzBLVkdqUGJ2SnhkM05vTHdBQUFBQUFBSFZGb0FRQUFGcWtmUmRTdGViNGFSMUlUbk5ZRHdNNitHdDhjSGVORHdwVVd3OTNoL1VCQUFBQUFBQlFYd1JLQUFDZ3hTaTFXUFJkN0RsOWZQeTBZaS9sT0tTSFB2NXRORDRvVU9PREF4WFF5c3NoUFFBQUFBQUFBTmdiZ1JJQUFHajI4a3dtZlJrVnA3VW5ZM1N4b0xEUngrL2g1Nk1KUVlHYUdOeGQzWHk4RzMxOEFBQUFBQUNBaGthZ0JBQUFtcTJMQllYNjVIaTBOa2JIS2Q5VTJxaGp1enM3YTN4UW9PN3ZHNngrN2YwYmRXd0FBQUFBQUlER1JxQUVBQUNhbmZqc1hQMzc2Q2x0ajA5VXFjWFNxR1AzOVBQUi9YMkNkVSt2bnZKMmMyM1VzUUVBQUFBQUFCeUZRQWtBQURRYkVVbXBXblBzdFBZbnB6WHF1QzRHZys3czBWWDM5dzNSa0lEMmpUbzJBQUFBQUFCQVUwQ2dCQUFBbXJSU2kwWGI0aEsxNXZocG5jbktidFN4dTdiMjFuMTlndldiRzRMazYrN1dxR01EQUFBQUFBQTBKUVJLQUFDZ1NTcTFXTFRsVElJK2lEeWxsTHo4Umh2WDJjbEpZN3AzMGYxOWduVnJsd0E1TmRySUFBQUFBQUFBVFJlQkVnQUFhRkxLTEJadGpUMm5EeUpQNm9JeHI5SEdEV2pscGNsOWduVmZuMkMxOVhCdnRIRUJBQUFBQUFDYUF3SWxBQURRSkpndEZtMkxQNi8zSTAvb1hJNnhVY1owa2pTeVd5ZmQzeWRFSTd0MWtzR0orVWdBQUFBQUFBRFZJVkFDQUFBTzk5K0U4M3J2eUFrbFpPYzJ5bmh0UE53MTVmSnNwSUJXWG8weUpnQUFBQUFBUUhOR29BUUFBQnhtNTdra3JUeDhYTEdYY2hwbHZHNCszbnFvZngvOXVsZFB1VGtiR21WTUFBQUFBQUNBbG9CQUNRQUFOTHJkaWNsNjc4Z0puYzY4MUNqajlXdnZyNGNIOU5FZFBicUtSZTBBQUFBQUFBRHFqa0FKQUFBMG1uMFhVclh5eUhHZHZKalZLT09ORHV5c1J3YjAxYUNPN1JwbFBBQUFBQUFBZ0phS1FBa0FBRFM0QThscFdubjR1STZsWnpiNFdLNEdneWFGOU5DakEvdXFtNDkzZzQ4SEFBQUFBQUJ3UFNCUUFnQUFEZVpvV29iZU9maVRqcVpsTlBoWTNtNnVtdG9uUkRQNjM2QTJIdTROUGg0QUFBQUFBTUQxaEVBSkFBRFlYV0t1VVVzaUlyWG5mRXFEajlXeGxhZCsxKzhHM1hkRHNMeGMrZEVHQUFBQUFBQ2dJWERYQlFBQTJFMWVpVW1ySWsvbzg1Tm5WR3F4Tk9oWUlXMTg5ZkNBdmhvZkhDZ1hKNmNHSFFzQUFBQUFBT0I2UjZBRUFBRHF6V3l4Nk12VGNWcDUrTGl5aTBzYWRLeWhuVHZxNGY1OU5MeHJRSU9PQXdBQUFBQUFnSjhSS0FFQWdIbzVuSHBSYjRVZlVueDJib09PYzB1bkR2cC93d2JxeG5adEczUWNBQUFBQUFBQVhJbEFDUUFBWEpNTHhqd3RpWWpVcnNUa0JoMm5iN3MyZXZxMklSclVzVjJEamdNQUFBQUFBSUNhRVNnQkFJQTZ5VGVWNnYwako3VHUxQm1WbXMwTk5rN3Z0bjc2dzgzOU5TYXdjNE9OQVFBQUFBQUFnTm9oVUFJQUFMVml0bGkwTVRwZS96eDhYTmxGeFEwMlRnL2YxcHAxYzMvOXFtYzNPVFhZS0FBQUFBQUFBS2dMQWlVQUFIQlZqYkZQVWlmdlZ2cmZJVGRwVWtnUE9Uc1JKUUVBQUFBQUFEUWxCRW9BQUtCR0Y0eDVXcmIvcUhhZVMycXdNZHA1ZWVqeFFUZHB5ZzFCY2pFWUdtd2NBQUFBQUFBQVhEc0NKUUFBY0lVeWkwVWYvaFNsRHlKUHl0UkEreVQ1dWJ2cGtZRjlOZjNHM25KekprZ0NBQUFBQUFCb3lnaVVBQUJBRmRHWjJab2ZGcUhZU3prTlV0L2IxVlV6K3QrZ0dmMXVrSmNyUDRvQUFBQUFBQUEwQjl6RkFRQUFrcVNTTXJOV0hENm1UMC9FeUd5eDJMMitoN096cHQvVVM0OE92Rkd0M1Z6dFhoOEFBQUFBQUFBTmgwQUpBQUFvTXZXaUZ1emFyeVJqZm9QVW54amNYWCs1YmJEYWVyZzNTSDBBQUFBQUFBQTBMQUlsQUFDdVkvbW1VaTNkSDZsTjBmRU5VcjlYV3ovOWRkUXQ2dGZldjBIcUF3QUFBQUFBb0hFUUtBRUFjSjNhY3o1WkMzY2ZWRVpoa2QxciszbTQ2OGxiK212eURjRnlzbnQxQUFBQUFBQUFORFlDSlFBQXJqUFpSY1Y2Yys5aC9UZmh2TjFyT3pzNWFWcmZFUDN4bGdGcTVjcVBHUUFBQUFBQUFDMEZkM29BQUxpT2ZIMG1RVXYzSDFWdWNZbmRhdzhKYUs4WFJ0NmlIbjQrZHE4TkFBQUFBQUFBeHlKUUFnRGdPbUFzTWVuWi8rN1JvWlIwdTlmdTVOMUtjMjRkcEhFOXV0cTlOZ0FBQUFBQUFKb0dBaVVBQUZxNC9jbHBldW5IZmNvcUtyWjc3VC9lM0YrUEQ3clI3blVCQUFBQUFBRFF0QkFvQVFEUVFoV1dsbXB4UktRMlJjZmJ2ZmF2ZW5iVG5Gc0hxMk1yVDd2WEJnQUFBQUFBUU5ORG9BUUFRQXQwNG1LbW52c2hYR241aFhhdEcrVG5veGRHRGRXZ2p1M3NXaGNBQUFBQUFBQk5HNEVTQUFBdGlNbHMxcnVIanVtVDQ5R3kyTEd1ajd1Yi9uaHpmOTNmSjFnR0p5YzdWZ2FBUnBhZExWMjZKQlVXU2k0dWt0SG82STRBd0Q1YXQ1WktTeVZQVDZsdFc4blgxOUVkQVFDQUZzYkpZckhZODM0VEFBQndrSmlzYkQyL1k2L081ZGozNXVqNG9FRE5HM0d6Zk56ZDdGb1hBQnJkdVhPUzJTejUrSlRmY1BYeWNuUkhBR0JmQlFYbGdYbHVybVF3U04yN083b2pBQURRZ2hBb0FRRFF6Smt0RnEwK2Vrb2ZSSjVVcVIzL3M5N08wME1MYnI5VnQzVUpzRnROQUhDWXVManlmNzNmb1lPak93R0F4cEdXSnVYblMwRkJqdTRFQUFDMEVBUktBQUEwWXhrRlJYcm12M3QwNG1LbVhldE92aUZJYzI0ZHJGYXVySTRMb0FVNGQwN3k4SkE2ZG5SMEp3RFF1TkxTcEtJaVppb0JBQUM3NEM0UkFBRE4xSjd6eVhwcFo0U01KU2E3MVF6dzl0SnJ0OSttd1FIdDdWWVRBQndxTzd0OG1UdkNKQURYbzQ0ZHBmajQ4cjhML2Z3YzNRMEFBR2ptQ0pRQUFHaG1TczFtTGR0L1ZPdE9uYkZiVFNkSjAyL3FyZGxEQjhqRDJkbHVkUUhBNFM1ZEt0OHpDUUN1Vno0K0JFb0FBTUF1Q0pRQUFHaEdrdlB5OWZUMlBUcVRsVzIzbXQxOHZQWDZIY04xWTd1MmRxc0pBRTFHWVNHemt3QmMzN3k4cFBSMFIzY0JBQUJhQUFJbEFBQ2FpZTBKNS9YcXJnTXFMQzIxU3oxbkp5YzlNckN2bmhoOGsxd05CcnZVQklBbXg4V2wvR1lxQUZ5dnZMeksveTRFQUFDb0ozNmlBQUNnaVNzdUs5T2l2VWUwT1NiZWJqVkQydmhxNFIzREZkTEcxMjQxQWFCSk1ob2QzUUVBT0I1L0Z3SUFBRHNnVUFJQW9BazdtMlBVMDl0MzYxeU9mVzRDdURrYjlNVGdmbnA0UUI4NU96blpwU1lBQUFBQUFBQmFQZ0lsQUFDYXFBMm40L1JHK0NHNzFldlgzbDhMNzdoTlhWdDcyNjBtQUFBQUFBQUFyZzhFU2dBQU5ERW1zMWt2NzR6UTlvVHpkcXY1NjE0OU5YL01NTHZWQXdBQUFBQUF3UFdGUUFrQWdDWWtvNkJJZjk2MlM2Y3pMOW1sbm9lenMrYmZmcXRDZTNhelN6MEFBQUFBQUFCY253aVVBQUJvSW82bloyck85dDNLTGlxMlM3MGdQeDh0Q1IydHJqNHNjUWNBQUFBQUFJRDZJVkFDQUtBSitDSXFWbi9mZDBTbEZvdGQ2dDNYSjFqUDNEWkViczRHdTlRREFBQUFBQURBOVkxQUNRQUFCektaelhwdDl3RjlHM3ZPTHZVOFhWejAydGpiTkxaN0Y3dlVBd0FBQUFBQUFDUUNKUUFBSE9aU1ViSCs5RjJZM2ZaTDZ0WFdUNHREUjZtemR5dTcxQU1BQUFBQUFBQXFFQ2dCQU9BQVVSbVhOR2ZiTG1VVUZ0bWwzbTl2N0tXLzNEcElMZ2FXdUFNQUFBQUFBSUQ5RVNnQkFOREl0c1NlMVd1N0Q2clViSzUzTFc5WFZ5Mjg0emFONnRiWkRwMEJBQUFBQUFBQTFTTlFBZ0Nna1Zna0xkdC9WSitjaUxaTHZUNytiZlQzMEZFS2FPVmxsM29BQUFBQUFBQkFUUWlVQUFCb0JNVmxaWHJ1aDczYWN6N1pMdlVlN05kYi8yL1lJTGs0T2RtbEhnQUFBQUFBQUdBTGdSSUFBQTBzdTZoWXM3OEwwK25NUy9XdTFkck5WVytNRzZIYnVnVFlvVE1BQUFBQUFBQ2dkdGk1R3dDQUJuVEJtS2VITm0yelM1alVyNzIvMXQ4L2lUQUpBQnhnMGFKRit2V3ZmNjAxYTlZNFpQeFpzMllwTkRSVWl4WXRxbkxjYURUcXlTZWYxSDMzM2FmOSsvZmJaYXo2WHV1S0ZTc1VHaHFxR1RObTJLVWZlNWc1YzZaQ1EwTzFlUEZpUjdmU0pPemF0VXVob2FFS0RRMVZhbXFxbzlzQkFBQkFNMEdnQkFCQUF6bHhNVk8vMzdSTnFma0Y5YTcxOElBKyt0ZXY3MVE3THc4N2RBWUFxSXVjbkJ4dDM3NWRSVVZGMnJCaGc2UGJxU0l5TWxJeE1URXlHbzM2OXR0djYxMnZLVjlyYzJPeFdCemRRcFBvQVFBQUFDMEhnUklBQUExZ3g5a0xtdm5ORGhsTFRQV3E0K1pzMEtJN1Irci9EUjBvWi9aTEFnQ0g4UFgxMWNpUkkyVXdHSFQzM1hjN3VwMHFCZ3dZb0c3ZHVzbkR3ME9ob2FIMXJ0ZVVyN1U1S0NzcjA5cTFhelY3OW16OStPT1AxMjBQQUFBQWFKbllRd2tBQUR0YmZmU1VWaHcrWHU4NmZ1NXUrc2ZFc2VyYnJvMGR1Z0lBMU1lQ0JRdGtzVmprMU1UQ2ZUOC9QNjFldmRxdXZUWFZhMjBPQ2dzTHRYcjFha21TMld5K2Juc0Ftb3RUcDA3cHl5Ky9WRlJVbEhKeWN0U3hZMGVGaG9icS92dnZsNnVycTZQYkF3Q2d5U0ZRQWdEQVRzb3NGcjI2NjRDMnhKNnRkNjFBbjlaYWNkZFlCWGg3MmFFekFJQTlOT1dBeGQ2OU5lVnJCUUI3bVRObmpueDlmVFZnd0FCSjBxRkRoL1N2Zi8xTDBkSFJtajkvdm9PN0F3Q2c2U0ZRQWdEQURrckt6UHJMOXQyS1NLci94dGEzZE9xZ3YvOXFsTHpkK0ZlUkFBQUE5bEJhV2lvWEYyNkJvS29ISG5oQUR6MzBrSFUyVW1abXBtYk5tcVU5ZS9Zb016TlQvdjcrRHU0UUFJQ21oWittQUFDb3A4TFNVczMrTGt3L3BXWFV1OWJkSVQzMDhwaGg3SmNFd0hITVp2djlzbGpLYS83eTk1b2UyK044NWVOMk5IUG1USjA3ZDA0VEowN1UwMDgvYlQyZWs1T2pxVk9uU3BLZWVlWVpqUjgvWGx1MmJOSFdyVnQxL3Z4NVdTd1doWVNFYU5xMGFSb3hZa1NOOVV0S1NyUnAweWFGaFlWWlg5ZXRXemRObWpUSjVsNUdsY2QvN3JubjlLdGYvVXBKU1VsNjlORkhKVWt6WnN5d1B2NGxrOG1rcVZPbnFxQ2dRSk1uVDlhVFR6NXA4MW9yQ3dzTDA3ZmZmcXN6Wjg2b3FLaEk3ZHUzMTVneFl6Ump4b3dhZTgzS3l0TDA2ZE1sU1MrOTlKTEdqQmxUN2ZPbVRadW03T3hzVFowNlZiTm16YXB5em13MmEvZnUzUW9MQzFOTVRJeXlzcklrU1owNmRkS29VYU0wZmZwMGVYblZiWGF2Mld6V2p6LytxRzNidHVuTW1UUEt6OCtYajQrUHVuYnRxanZ2dkZQMzNIUFBWV3RzMnJSSjc3NzdicFZqYjczMWx0NTY2eTFKVXE5ZXZiUml4WW9xNTR1TGk3VjE2MWFGaDRjcklTRkJlWGw1OHZMeVV2ZnUzVFZxMUNqZGZmZmQ4dkR3cVBWMVhFc1BGZkx6OC9YWlo1OXAxNjVkU2s5UGw0ZUhoL3IzNzYrSEhucEl2WHIxcW5ITS9QeDhmZkhGRjlxelo0OVNVbExrNU9Ta3pwMDdhK1RJa2JydnZ2dms3ZTFkNi80clMwOVAxK2VmZjY2REJ3L3E0c1dMOHZEd1VKOCtmZlRBQXc4b0tDaElVNlpNa1ZUK1oyN0NoQW5XMSszYXRVdXZ2ZmFhSkduTm1qWEt6YzNWcWxXckZCMGRyYUtpSW0zY3VMRktUNW1abWRxMGFaTU9IejZzNU9Sa0ZSVVZ5ZGZYVjcxNzkxWm9hS2hHang1ZDdXeTl4eDU3VEJjdVhOQzk5OTZyUC8zcFQ5VmV3OEtGQ3hVV0ZsYnQrMTd4Wnl3ME5GUno1ODVWZEhTMDFxOWZyeE1uVGlnbkowZCtmbjRhTW1TSUhuendRWFhwMHVXYTNrUFV6bU9QUFZibGEzOS9mOTEwMDAzYXUzZXY4dkx5Q0pRQUFQZ0ZBaVVBQU9vaHU3aEVUMjc5VWRHWjJmV3U5WDgzOTlmL0RMclJEbDBCdUs2VWxrcGxaVmYrTXB1bG9xTGFCejlsWlk2K2ttYlBiRFpyd1lJRjJydDNiNVhqSjA2YzBJa1RKelJuemh4Tm1qVHBpdGVscDZkcjNyeDVPbi8rZkpYalo4NmMwZkxseXhVVEUxT25QcnAwNmFLK2Zmc3FLaXBLWVdGaE5RWktFUkVSS2lnb2tDVGRkZGRkdGFwdE1wbjB0Ny85VFh2MjdLbHlQRGs1V2V2V3JkT0JBd2ZVcDArZk92VmJGNisrK3FyQ3c4T3RYenM3TzZ1c3JFeUppWW42OU5OUHRXL2ZQcjM5OXR1MURtSktTa3IwNG9zdktqSXkwbnJNWURBb096dGIyZG5aS2k0dXJsV2dWRmV4c2JHYVAzKyswdFBUcXh3M0dvM1c3NWZObXpkcjRjS0ZDZ3dNdFB2NGxXVmxaV25ldkhsS1NrcXlIak9aVE5xN2Q2OE9IanlveFlzWHEyL2Z2dFZldzEvLytsZHJxT2ZrNUNTTHhhTDQrSGpGeDhkcisvYnRXclJva1RwMTZsU25mZzRjT0tCWFgzMVZ4Y1hGVmZvNWVQQ2dEaDA2cE5telo5ZXFUbUppb2w1Ly9YVVZGQlRJWURCY2NmNkhIMzdRa2lWTFZGSlNVdVY0VmxhV0lpSWlGQkVSb1Z0dXVVVXZ2ZlJTblVQS3V2anV1KyswZE9uU0t2dGRaV1JrYU51MmJRb0xDOU9ycjc2cUlVT0dOTmo0cUtxa3BFU3hzYkh5OC9OVDE2NWRIZDBPQUFCTkRvRVNBQURYS0tPZ1NETzMvS0FMdVhuMXF1TmlNT2h2ZHd6WHVCNzhUeXR3WFNrdExROXpxZ3VEcWd1SHFqdmVRTE54Y0cwKy8veHo1ZVRrYU83Y3VSbytmTGljbloyMWI5OCtMVnUyVElXRmhWcTVjcVhHamgxYjVlYTB5V1RTWC8vNlY1MC9mMTZ1cnE2YU1XT0dRa05EMWFaTkc2V2twT2l6eno3VDFxMWJxNzBoYnN2NDhlTVZGUldsQ3hjdUtENCtYa0ZCUVZjOFo4ZU9IWktrM3IxN1YzdStPdi80eHorc1lWSm9hS2ltVHAycWJ0MjZLVGMzVjl1M2I5ZEhIMzJrczJmcnY1ZGdUWXhHby9yMjdhc3BVNlpvOE9EQjh2UHpVMjV1cnRhdlg2OTE2OVlwSVNGQkd6WnNzRGxUcXJLMWE5Y3FNakpTVGs1T2V1S0pKelJwMGlSNWVub3FNek5UeDQ4ZjE0a1RKMnBWWi9Ma3labzhlYkx5OHZLc3MyY3Fab3o5VW1wcXF1Yk9uU3VqMGFqV3JWdnIwVWNmMWNpUkkrWHI2NnZNekV6dDNMbFRIMzMwa1ZKU1V2VENDeTlvNWNxVnRacnBVNWNlS2x1MGFKRU1Cb1BlZU9NTkRSZ3dRUG41K2ZycXE2LzA4Y2NmeTJReWFlWEtsVnErZkhtVjE2U25wMXV2WWVEQWdYcjg4Y2NWRWhLaTB0SlNSVVpHNnQxMzMxVnFhcW9XTGx5b2Q5NTVwOVo3Y2lVbUptckJnZ1V5bVV6eTkvZlh6Smt6Tld6WU1IbDRlT2owNmROYXRXcFZqYk9zZnVuZi8vNjNRa0pDOVBUVFQ2dHo1ODVLVEV5VXU3dTdKR252M3IxNjg4MDNKVWs5ZXZUUVk0ODlwZ0VEQnNqZDNWM256NS9YNXMyYjllMjMzK3JRb1VONjY2MjM5TW9ycjlScXpMcUtqWTNWamgwN05HYk1HRDN3d0FNS0RBeFVYbDZlZHU3Y3FROCsrRURGeGNWYXVIQ2hWcTllTFQ4L3Z3YnBBVDh6bTgxYXNtU0owdFBUOWVLTEw4cloyZG5STFFFQTBPUVFLQUVBY0EyUzgvTDF4RGMvS0MyL3NGNTEvTnpkdEd6Q0dQVnJ6M0lhUUxObHNaU0hRM1g1VmVsZm9xUGxTRTVPMXZMbHk2dk0wQmszYnB5S2lvcTBkT2xTRlJZVzZ1REJnN3I5OXR1dDV6ZHQybVFOWU9iTm0xZGxHYmpBd0VBOSsreXo4dmIyMXBkZmZsbW5Yc2FPSGFzVksxYklaRElwTEN6c2lzQW9QejlmKy9mdmw2UnFaMDFWSnlZbVJsdTNicFdrSzViNjh2ZjN0OTRRYjhpTjdCOTc3REgxNjlldnlqRWZIeDg5L3Zqak9uNzh1RTZlUEtudzhQQmFCMHFIRGgyU0pBMGFORWpUcGsyekhtL2Z2cjNHalJ1bmNlUEcyYS81eTFhc1dDR2owU2dQRHc4dFc3YXN5Z3lramgwN2F2cjA2UW9PRHRienp6K3Z0TFEwZmZIRkZ6WE9Nck9Ib3FJaXJWeTUwaHBZdUxtNTZaRkhIbEZ5Y3JKMjdOaWhVNmRPS1RzN3UwcWc4YzkvL2xOR28xR0RCdy9XRzIrOFliM3g3dXJxcWhFalJzamYzMSt6Wjg5V1RFeU1qaDQ5cXNHREI5ZXFsL2ZlZTA4bWswbGVYbDVhdW5ScGxkbE5Bd1lNMEpJbFMvVG5QLzlaWjg2Y3VXcXR0TFEwclZtelJxMWF0WklrNi90Y1hGeXNwVXVYU3BLQ2dvSzBiTmt5ZVhwNldsOFhGQlNrT1hQbXlOZlhWMnZYcnRYZXZYc1ZHUmxaNjJ1b2k0U0VoQ3JMVFVwU216WnROR1hLRkhYczJGSHo1OCtYMFdqVTVzMmI5Y2dqajloOWZQek1ZckZvOGVMRit1R0hIL1RrazA5VytYc2FBQUQ4ckc3L3pBMEFBT2hzZHE0ZTJieTkzbUZTb0U5cmZUeDVBbUVTMEpSWUxKTEpKQlVXU2thamRPbVNkUEdpbEpJaW5UOHZKU1JJWjg1SVVWSFM4ZU5TWktSMDVJaDA3SmgwNnBRVUV5UEZ4MHVKaVZKeXNwU2VMbVZsU2JtNVVrR0JWRkpDbU5TQ2pSdzVzdHJsM3NhT0hXdDlmTzdjdVNybktnS2FnUU1IMXJpbjBLT1BQbXJkTUw2MnZMMjlyWHMyaFlXRlhYRStQRHhjSnBOSjd1N3VWZnF6cGFKWFQwOVB6Wnc1czlybmpCZ3g0b3JBeDU1czFlN2Z2NytrOG1DdnRpcVd4a3RMUzVQSlpLcGZjN1dRa1pHaGZmdjJTZnIvN04xM2VKUGwvZ2J3TzZ0NzBUSmFXZ3Awc0tHVUphc0l4WUtJQW9LTW94N0Y0OElmSU9BUmNJQ2lvaWhIb09xQmc0aUlJSUtMcVlBZ280V1dWZHBTQ21WMFFQY20zVTJUSnI4L1hodGFPcE1tVGNmOXVhNWNEY243UE84M2FWcHQ3bnlmQjVnMWExYXR5OWtOR1RJRVE0Y09CUUQ4OWRkZlJxMXAxcXhaTlhhL1ZINWRKQ1ltYXEvbjVPUm91OVJlZU9HRkdyczRldmJzcWQxNzVzcVZLdzJxSXljbkJ4Y3ZYZ1FBekpneG84YWw4c3pNektydGVWT2J5Wk1uYThPa3lrSkNRaUNYQzBzVno1OC92MHFZVk5tenp6NExXMXRiQU1iN0hsaGJXK1BGRjErczhiNlJJMGZDeThzTGdMQThKUm5YOTk5L2oyUEhqdUdWVjE3QnRHblRURjBPRVJGUnM4VU9KU0lpSWgzY3lMbUhlWWRQb2JDc2NXODZEZXpVSG9FVHhzREdUTGMzQ0lsSVQycTFFQlFwbFVLb1UzSDl3UXYzRWFKR3FBZzBIbVJsWlFWSFIwZms1dWFpc1BEK01xbDVlWG5hZlpOR2pScFY2N3lXbHBad2MzTkRRa0tDVHZVRUJBUWdLQ2dJS1NrcGlJdUxnNmVucC9hK2l1WHVIbjc0NFJyZmRLL0oxYXRYQVFDREJnMnE5VTE0QVBEeThtcndVbkg2S2l3c1JIeDhQRkpUVTVHYW1vcTB0RFRjdUhFREFGQlMwdkFQZlBqNStTRXlNaEtwcWFsWXRHZ1Jubi8rZVF3Yk5xekJTN1RwS2lvcVNudDk5T2pSZFI0N2RPaFFYTHAwQ1JrWkdkVTZoQXpKeDhlbnh0dGRYVjIxMTR1S2lyVFhLd2RFYjcvOWRxM3pWbndmY25KeUdsVEg5ZXZYdGRmcitubnc5dlp1MEh3REJneW84ZmFLK20xdGJXczlCaERDcXdFREJpQWtKRVQ3MmpLMC92MzcxN25mVi8vKy9SRWJHMXN0aUc2VUd6ZUFTdC9QVnFWN2Q4RFJVZWRoQ29VQ1AvLzhNL3IzNzErbFU1R0lpSWlxWTZCRVJFVFVRR0ZwbVZoOExCaWxxc2E5NFR6Qnd4MGZQdndRcERydWgwRkVOU2d2cng0SzFSUVlzU3VJbWtEbHZaRWVWTEYzUzNtbDBESXpNMU43dlhQbnpuWE9MWlhxL3FmYjBLRkQ0ZURnQUxsY2p0T25UMnNESmJsY2pvaUlDQURBcEVtVEdqeGZSYjNHcUxXaGJ0NjhpVysvL1JhUmtaSFFHR0FQc2NjZmZ4eUppWWs0Y09BQWJ0KytqUlVyVnNEWjJSbVRKMC9HNDQ4LzNxQzlpM1JST1Z5cDczbnMyTEdqOXJveEE2WGFBa1V6TXpQdGRYV2wzNkZaV1ZuYTYwVU5DQ2JLeXNvYVZFZmxuNGZLWWRhREd2cjY2dENoUTQyM1Yzd1A2bnYrZ2Z2Zmc0cU9Ka096dDdkdjBQMUtwUkpLcFZMblRzVWFPVHNMSGJPdGpVZ0U2UG56cWxBb29GUXEwYVZMRndNWFJVUkUxUG93VUNJaUltcUFNNG1wV1ByWFdhZ2ErZWJWdkVIOThKSnZYd05WUmRRR1ZBUkVDb1h3OWNIckRJcW9CVk1vRk5ycjliMUpyazk0SWhhTE1YNzhlUHoyMjI4SUNnclNMcTExK3ZScHFOVnFkT25TUmFmbDZTcnFOVWF0RFJFWkdZbTMzbm9MNWVYbGNIWjJocCtmSHp3OVBkR3BVeWM0T3pzaktDZ0ltemR2MW1sT3NWaU1CUXNXWU5La1Nkcm5LVDA5SGQ5Kyt5MSsrZVVYTEYrK0hNT0dEVFBZWTZnY0tJcDErR0NKTHNjYVcrWHY3Lzc5K3h2YzRWYWYwdEpTN2ZXNmdwT0d2cjVxNi95cCtCNDBoK2Uvdms2NGl1ZEVMQlliSmt3Q0FBY0g0VUphZG5aMkdEZHVuSGFKUXlJaUlxb2RBeVVpSXFKNkJDV21ZT2xmSVZBMzRnMHlxVmlNVDhhTmdIODNOd05XUnRUQ2FUUTFoMFFWLzFZcWhXT0lXcW5LM1MvMUxVNlB5R0lBQUNBQVNVUkJWQXQyNzk0OXZjNHhZY0lFL1BiYmIwaExTOFB0MjdmaDdlMnRYZTVPbCs0a1FLZzNQejlmNzFvckIxRzFkYTJvVkNyazUrZlhlTi9YWDMrTjh2Snk5T2pSQTRHQmdkWGVZRmVwVkhYV1ZSZFBUMDhzVzdZTS8vZC8vNGZmZi84ZFAvNzRJL0x6OC9IeHh4OWorL2J0YU5ldW5kNXpWMVo1bnJTMHRGcjNVQUtxZHV4VTdFZlVITmpaMldtdnA2YW1ObmdKdXZwVURxYXlzN1BScVZPbkdvL0x5OHRyMUhrcXZnZHBhV24xSGx2eFBYaXcyNm5pdFZ4WDkxVkRmbWJyMjdlcllrbk15dDFxWkJ6dnZQT09xVXNnSWlKcUVaclB4NXlJaUlpYW9hREVGQ3hyWkpoa2F5YkQxc2Y5R1NaUjI2TldBeVVsUUY0ZWtKVUZKQ2NEOGZIQy9nMVJVVUI0T0JBZERkeTZCZHk5QzZTbEFUazVRRUdCRUNveFRLSld6dFhWVlJ1S1hMcDBxZGJqNHVQakc3d1B6WU04UER5MFM5MVZkTi9FeE1SQUlwRWdJQ0JBcDdtNmQrOE9BQWdQRDYreUJGcGxTcVZTdTV6ZWc2eXNyTFFkR2NuSnlUVWVFeDhmWCtQY3BhV2xpSTJOQlNEc0RWVlR0MFo4Zkh6OUQ2SWVOalkybURObkRsYXRXZ1VBS0M0dVJuaDRlSVBIVis0NHFlbHg5T25UUjNzOUpDU2t6cm5Dd3NJQUNIdFM2ZElGVkY4TmpkV2pSdy90OWREUVVJUE5XL0g2QXU0LzlwclVkVjlEVkh3UDVISjVsWDJiSGxSV1ZxYmQ4K3JCdlpZcXd1RGFYc2RLcGJKQmU1N2R2SG16MXZ0S1NrcTByNzNhOW1janc3bDI3VnE5UDVORVJFVEVRSW1JaUtoV29jbHBXUFpYQ01vYjhhYTJxNjAxZGs2YmdINGRtczhuaTRrTVJxVVM5bUc0ZHcvSXlBQ1Nrb0M0T09ENmRTQXlFb2lJRUs3SHhnS0ppY0l4OSs0Sm00SFg4Nmxzb3JaQUpwUGhvWWNlQWdBRUJ3Y2pKaWFtMmpGS3BSSWJOMjVzMUhrbVRKZ0FBRGg3OWl3dVhyd0lBQmd4WW9UT2UvS01IajBhZ05BOTh0dHZ2OVY0ekk0ZE8rcnNVS3JveURsOStuU05IVVhidDIrdmNXemxwZUpxNm1DNmUvY3V6cHc1VS9jRHFFSGxaZFlxOC9EdzBGNHZLU2xwOEh5Vjl4M0t6czZ1ZG4vbFpRYjM3Tm1qN1VCNVVGaFltUFo3TldYS2xBYWZ2eUUxTkphbnB5ZmMzSVFQeWV6ZHV4ZXBxYWsxSHFkV3F4RWRIZDNnZWZ2MDZhTjlUZTdhdFFzRkJRWFZqc25PenNhdVhidjBxUHEraHg5K0dKYVdsZ0NBcjc3NnF0Ylh3QTgvL0lDQ2dnS0l4V0k4L3ZqalZlNnJlSDFjdjM0ZEtTa3AxY2IrOXR0dk5kYi9vT1RrWkJ3NWNxVEcrN1p0MjZaOTdUMzY2S1AxemtYNkt5b3F3cHR2dm9sVnExYmg2dFdycGk2SGlJaW9XV09nUkVSRVZJUFE1RFM4Y2Z4c284S2tydmEyK0g1S0FOeHNEYnVoTjFHVDBtaUEwbEpBTGdmUzA0R0VCQ0FtUmdpTHJsd1Jyc2ZIQzkxSG1abkNjU1VsUUtVM2Y0bW9kczg4OHd3a0VnblVhalhlZnZ0dEhEcDBDUGZ1M1VOSlNRbWlvcUt3Yk5reXhNWEZ3ZEhSVWU5eitQdjdReXdXSXlVbEJXZlBuZ1dnKzNKM0FEQng0a1R0MGx0YnRtekJsaTFia0pLU0FvVkNnVHQzN21EOSt2WFlzMmRQblJ2Ymp4czNEZ0NRa3BLQ0R6NzRBSGZ1M0lGQ29VQmlZaUxXckZtRDY5ZXYxN2ozamJXMU5WeGRYUUVBdi83Nks4NmVQWXV5c2pLVWxaVWhPRGdZeTVZdHE3S0VZRU10WGJvVTMzLy9QZTdjdVFPMVdnMk5Sb08wdERUODk3Ly9CU0RzWGVQcjY5dmcrV1F5R1p5ZG5RRUFSNDRjd1owN2Q2QlVLaEVYRjZjOVpzR0NCVEF6TTBOeGNURVdMVnFFL2Z2M0l6TXpFd3FGQW1scGFkaXpady9lZi85OUFNREFnUU14Y2VKRW5SNVRRMnBvREpGSWhKZGVlZ21BME1HMVpNa1NIRDkrSElXRmhRQ0V6cCtUSjA5aS92ejUyTDkvdjA1MVAvUE1Nd0NBckt3c0xGNjhHQmN1WEVCeGNURUtDZ3B3NnRRcExGcTBxTkg3M05qYTJ1TFZWMThGQU1UR3htTGh3b1U0ZS9Zczh2THlVRnBhaXJpNE9LeGJ0dzY3ZCs4R0lQeU1WZ1JvRlNwZXgycTFHaXRYcmtSa1pDUktTMHUxZ2RkMzMzM1hvR1VLemN6TUVCZ1lpTysrK3c3cDZlbFFLQlJJU0VqQTU1OS9ybjN1SG43NDRXb2RVbVJZRmhZVzZOR2pCenAyN0FnWEZ4ZFRsME5FUk5Tc2NROGxJaUtpQjF4S3pjQWJ4ODlDMVlobFlqd2M3TEJsc2o4Y0xNd05XQm1SRWFuVlFuQlVVaUo4cmJnb0ZGeDZycTBSaXh0K0VZa0FpZVQrOWNyM1NTVENiUlZxdWw3Zi9ib2NXL2syY2FYUHpWMityTnZqYjJKZVhsNVlzbVFKMXE5Zmo2S2lJbno1NVpmNDhzc3Z0ZmVibVpuaHZmZmV3N1p0MjVDYm02dlhPUndjSERCczJEQ2NQMzhlRVJFUjZOQ2hBNFlNR2FMelBKYVdsdmpnZ3crd2JOa3lGQlFVNEpkZmZzRXZ2L3hTNVpobm5ua0d4Y1hGdFhiZXpKZ3hBMEZCUVVoSVNNRDU4K2R4L3Z4NTdYMFNpUVFyVjY1RVlHQmdqVjBqcjc3Nkt0NS8vMzJVbEpUZ2d3OCtxSEtmajQ4UGhnMGJobSsrK1VhbngxUllXSWdmZnZnQlAvendBMFFpRVVRaWtYYVpPSkZJaEFVTEZtaURySWFhTW1VS3RtelpndlQwZEx6ODhzc0FBRzl2YjJ6YXRBbUEwT0d6ZXZWcWZQamhoeWdvS01ER2pSdHI3RUliTW1RSVZxeFlBYkZZOTgrQjFsZERZNDBhTlFxdnZQSUt0bXpaZ3R6Y1hLeGR1eGFBOEp4cEt2MDNvM2Z2M2pyTk8zWHFWTVRIeCtQSWtTTklURXpFaWhVcnF0enY3T3lNZDk5OUYvUG16UU1Bdlo0YkFKZzhlVEtLaW9xd2RldFczTGx6cDlycnFjS2NPWFB3ejMvK3M5cnQvZnIxdzZSSmszRGt5QkVrSlNWaDZkS2xWZTZmT1hNbU1qTXpFUlFVVkdjZFk4YU1RV0ZoSVg3ODhVZjgrT09QMWU0Zk9IQWczbnp6VFIwZUdlbERJcEhnaXkrK01IVVpSRVJFTFFJREpTSWlva291cFdaZzBiSGdSb2RKV3g4ZkR6dHpzL29QSm1wcVNtWFZ3S2dpUU9JU2RDMlhSRkw3eGR5ODRlR1FSR0xxUjlKbVRadzRFZDI3ZDhkUFAvMkVxS2dvRkJZV3dzSEJBYjYrdnBnOWV6YTZkdTJLYmR1Mk5lb2NFeVpNMElZM0V5ZE8xUHVOZUM4dkwzenp6VGZZczJjUHpwOC9qK3pzYkZoYlc4UGIyeHRQUHZra2hnMGJWbWRvWVdGaGdRMGJOdURISDMvRTJiTm5rWm1aQ1V0TFMvVHQyeGRQUC8wMGV2ZnVqY0RBd0JySGpoZ3hBcDkvL2psMjc5Nk5tSmdZbEpXVndjWEZCUUVCQVhqcXFhZHc4T0JCblIvUHZIbnpjT3pZTWR5NmRRdTV1Ym5RYURSd2RuYkdnQUVETUczYU5PMytVN3A0NnFtbm9GYXI4ZnZ2dnlNek14TTJOamJWOXNEeDlmWEY5OTkvai8zNzkrUDgrZk5JVFUxRmFXa3BIQndjMExOblR3UUVCR2lYR05SSFEycG9ySmt6WjhMWDF4ZDc5KzVGVkZTVU52QjBkSFNFdDdjM3hvNGRDejgvUDUzbUZJbEVlT09OTnpCa3lCQWNQSGdRc2JHeFVDcVY2Tml4SS96OC9EQnIxcXdxU3hEcTA1VldZZGFzV1JnK2ZEajI3ZHVIaUlnSVpHZG5RNlBSd01uSlNmdjk5L0x5cW5YODRzV0w0ZVhsaGFOSGorTHUzYnNRaThYbzNyMDdwazJiQm45L2Y2eGV2YnBCai9lRER6N0EvdjM3Y2ZUb1VTUW5KOFBNekF3ZUhoNllNR0VDSmt5WW9QZlBLaEVSRVpFeGlEUWFmdVNVaUlnSXVCOG1sWlV6VEtKV1FLTVJ3cUxpWXVGcnhYVXVSZGQ4VklRNCtsd3F4dktOeHZwZHZnd01IbXpxS29qSVFLS2lvdkR2Zi84YkFMQjU4MmE5UWo5VGUrbWxsM0QzN2wwRUJBUmcyYkpsVFhOUy9pNGtJaUlpQTJDSEVoRVJFWURJakd5R1NkUnlsWlZWRDQ5cTJXU2NqRVFpQWFSUzNTNUVSS1N6a0pBUUFNSVNqTjI3ZHpkeE5VUkVSRVJ0Qy8rU0pTS2lOaTh5SXhzTGpweG1tRVRObjFwZHRkdW80anE3amd4TExOWTlIS3E4Znc4UkVlbWxzTEN3em1Yc1ltSmljT2pRSVFCQVFFQUFsNE1qSWlJaWFtSU1sSWlJcUUyN2xTdkhnaU9uVWRxSU4rUVpKcEZSS0JUVnd5T0Z3dFJWdFd4U0tTQ1QxWC9oRzVSRVJDYXhkKzllWExwMENRRUJBZkR4OFVHblRwMmdWcXVSbHBhRzRPQmcvUHJycjFBcWxYQjBkTVN6eno1cjZuS0ppSWlJMmh3R1NrUkUxR1lsRnhUaXRjT25HQ2FSNmFsVVFHRWhVRlFrWExqWFVjT0pSSFVIUldabXdsZDJFUkVSdFFnM2J0ekFqUnMzYXIyL2MrZk9XTFZxRmRxMWE5ZUVWUkVSRVJFUndFQ0ppSWphcU54U0JWNzk0eVR5RkdWNno4RXdpZlNpVnQ4UGppb3VTcVdwcTJxK3hHSWhGREl6QTh6TnExK1h5VXhkSVJFUkdjaVRUejZKOXUzYjQ4eVpNMGhOVFVWdWJpN0t5OHRoWjJjSEx5OHZqQnc1RWdFQkFaRHhkejhSRVJHUlNZZzBHbzNHMUVVUUVSRTFwU0tsQ2k4Y1BJNTRlYjdlY3pCTW9nYlJhSVNsNmlxSFI2V2xwcTZxZVpGSWFnK0x6TXlFemlLaXhyaDhHUmc4Mk5SVkVCR1pGbjhYRWhFUmtRSHdMM1FpSW1wVGxHbzFGaDQ5elRDSmpFT2hxQm9lRlJjTG9WSmJKcFhXSGhhWm0zTy9JaUlpSWlJaUlxSVdnb0VTRVJHMUdlVWFEWmIrRllLb3pCeTk1K2poNklETmo0MWptRVRDdmtjUExsM1hWdmM5a2tnQUM0djdGM1B6KzllNWJ4RVJFUkVSRVJGUnE4QkFpWWlJMm96M1RwL0gyYVJVdmNmM2NIVEFsc2Y5WWNOMSs5c21sUXJJendjS0NvU0xRbUhxaXBxV1dIdy9LS29jR0ZsWUNJRVNFUkVSRVJFUkViVnFESlNJaUtoTjJCZ1doVC9qRS9VZXp6Q3BEVklxNzRkSGJTbEFxaTAwNG11ZmlJaUlpSWlJcUUxam9FUkVSSzNlcnpHeCtPNUtqTjdqR1NhMUVVcWwwSUZVV05qNkF5U1pyT2JReU15TVM5UVJFUkVSRVJFUlVZMFlLQkVSVWF0MkpqRVZuNFplMW51OG02ME52cDdNTUtsVnFnaVFLanFReXNwTVhaSGhpY1dBcGFWd3NiSzYvMVVzTm5WbFJFUkVSRVJFUk5UQ01GQWlJcUpXNjNhdUhHK2RETlY3dkwyNUdUWS9OZzYyWmd5VFdvWFdIaUNabWQwUGpTcUNJM056VTFkRlJFUkVSRVJFUkswRUF5VWlJbXFWNUtVS0xEZ2FCRVY1dVY3anpTUmliSncwRnM0MlZnYXVqSnFNV2kwRVIzbDVRcERVV3Bhd1k5Y1JFUkVSRVJFUkVaa0FBeVVpSW1wMXlzclZXUGhuRUhKS1N2VWFMd0x3K1NPajBjdXBuV0VMSStNcktSSENvN3c4WVM4a2pjYlVGVFdPbVZuMTRJaGRSMFM2c2JVMWRRVkVSS2JIMzRWRVJFUmtBQXlVaUlpbzFWbHgraHhpc3UvcFBmN2QwVU14MHMzRmdCV1IwYWpWOXp1UTh2S0VaZTFhS3FrVXNMYXVlcEZJVEYwVlVjdW5VZ0hGeFVJZ1MwVFVGaFVYQzc4TGlZaUlpQnFKZ1JJUkViVXFYNGRINCtTZFpMM0hQOXV2SjZiMTlEQmdSV1J3UlVYM0E2U2lJbE5Yb3grUlNIaHoyOW9hc0xFUnZwcVptYm9xb3RiSjBsTG9YbVNnUkVSdEZVTjFJaUlpTWhBR1NrUkUxR3FjdUpPTWJ5S3U2VDErakh0bkxIcG9vQUVySW9OUXFlNTNJZVhudDh4UDJGcFlWTzA4NHBzNlJFM0gwUkhJelFXY25FeGRDUkdSYWVUbkErM2JtN29LSWlJaWFnVVlLQkVSVWF0d1BUc1hLMDZkMDN0ODN3Nk8rR3o4S0lnTVdCTTFna0lCM0xzSHlPVXRyd3RKSnF1K2RKMVliT3FxaU5vdWUzdmhkMGxtSnRDeG82bXJJU0pxV3VucHdySzZkbmFtcm9TSWlJaGFBWkZHMDlKM3F5WWlvcll1bzZnRXordzdDcm1pVEsveGJyWTIyRGx0QW16TlpBYXVqSFJTWEh3L1JDb3ROWFUxRFNNVzMxKzZybUw1T2hsZlIwVE5Va0tDOFBQYXFaT3BLeUVpYWhycDZjS1NuOTI3bTdvU0lpSWlhaVVZS0JFUlVZdjNqMzEvNG5hdVhLK3hkdVptMkRsMUFseHRyUTFjRlRWSVFjSDlFRW1wTkhVMTlaTkloTkRJMWxhNGNPazZvcGJsN2wxQXJiNy84OHVmWVNKcWJZcUxoVXQrdnRDWjVPNXU2b3FJaUlpb0ZlR1NkMFJFMUtLdFBudEo3ekRKVENMR3BrbGpHU1kxSlkxRzJBOUpMaGN1NWVXbXJxaHVFc245OE1qR2htOCtFN1YwWGJzS3Y0UHUzUk9Xd0pOS2hXQ2JpS2cxc0xVVjlwcTBzaEwyVE9JeWQwUkVSR1JnREpTSWlLakYraXNoQ2Z0dnh1czFWZ1RnODBkR281ZFRPOE1XUmRXVmw5OFBrUEx6aGU2QTVrb3F2UjhlMmRvQ2xwYW1yb2lJRE0zZVhyZ1FFUkVSRVJHUlRoZ29FUkZSaTVTVVg0aFZRUmYwSHYvdTZLRVk2ZVppd0lxb0NyVmFDSkJ5YzRWdWdPWktKcXU2aEoyRmhha3JJaUlpSWlJaUlpSnFsaGdvRVJGUmkxTldyc2FTNDJkUXF1ZHlhZi9zM3d2VGVub1l1Q29DSUlSSHVibkNjbExOY1p0R2lVUlkvc1hPVGdpU0dDQVJFUkVSRVJFUkVUVUlBeVVpSW1weFBnME53eDE1dmw1ang3aDN4dXZEZkF4Y1VSdFhXQWprNUFnaFVuUGNFOG5LNnY0U1Y5YmNMNHVJaUlpSWlJaUlTQjhNbElpSXFFWDVLeUVKQjI4bDZEVzJid2RIZkRaK0ZFUUdycWxOS2lrUlFxVGNYRUNwTkhVMVZVbWxRZ2RTUllna2taaTZJaUlpSWlJaUlpS2lGbytCRWhFUnRSaU4yVGZKemRZRy8zMTBMR1Jpc1lHcmFrUEt5dTZIU0tXbHBxNm1LaHNiSVR5eXN4TTZrb2lJaUlpSWlJaUl5S0FZS0JFUlVZdFFxaXJYZTk4a1M2a1VYejM2TUd6TlpFYW9ySlZUcVlRQUtUY1hLQ295ZFRYM21abmQ3MEt5c3dNWUZCSVJFUkVSRVJFUkdSVURKU0lpYWhIZUR6cXY5NzVKSDQ4YmdTNTJOZ2F1cUpYTHl3T3lzd0c1M05TVkNFUWl3TmIyZm9oa1lXSHFpb2lJaUlpSWlJaUkyaFFHU2tSRTFPd2R2SldBRTNlUzlSbzdwNDgzeHJoM05uQkZyWlJLSllSSVdWbkM4bmFtSmhZTDRWRzdkc0pYZGlFUkVSRVJFUkVSRVprTUF5VWlJbXJXRXVUNVdCTVNwdGZZWGs3dHNQaWhnUWF1cUJYS3p4ZENwTHc4UUtNeGJTMFNDZURnSUlSSWRuWkNaeElSRVJFUkVSRVJFWmtjQXlVaUltcTJLdlpOVXFyVk9vKzFNWk5oL1FRL1NOblZVck9LYnFUc2JFQ2hNRzB0TXRuOUVNblcxclMxRUJFUkVSRVJFUkZSalJnb0VSRlJzL1YrMEhrazV4ZnFOZlpULzVIb2FHVnA0SXBhZ1lJQ29SdEpMamR0TjVLWm1SQWdPVGdBTnR6ZmlvaUlpSWlJaUlpb3VXT2dSRVJFemRMK20vRjY3NXYwcjRGOU1OelYyY0FWdFdDbHBVQkdoaEFtbWJJYnljTGlmaWVTbFpYcDZpQWlJaUlpSWlJaUlwMHhVQ0lpb21ZblFaNlB6MEl2NnpWMnNFdEh6QnZVejhBVnRWRDM3Z0dabVVDaGZsMWVCaUdUQVk2T2dKTVRZTW1PTVNJaUlpSWlJaUtpbG9xQkVoRVJOU3VOMlRmSjBjSWNuNHdiQWJGSVpJVEtXb2p5Y21GSnU4eE1RS2swVFExaXNkQ0Y1T1RFUFpHSWlJaUlpSWlJaUZvSkJrcEVSTlNzNkx0dmtnakE1d0YrY0xLME1IeFJMVUZKaWJDc1hXNnVhZlpHRW9rQU96c2hSSEp3RVA1TlJFUkVSRVJFUkVTdEJnTWxJaUpxTm83R0plcTliOUw4b1FNd29LT1RnU3RxNWpRYVFDNDM3YkoyMXRaQ2lPVG9DRWdrcHFtQmlJaUlpSWlJaUlpTWpvRVNFUkUxQzNtS01xdzlwOSsrU2NOZG5URjNRRzhEVjlTTXFkVkFkcmJRa1ZSVzF2VG5OemNYUWlRbko4RE1yT25QVDBSRVJFUkVSRVJFVFk2QkVoRVJOUXRyUXk4alg2RjdPT0pzWTRVMS9pT05VRkV6VkY0dWRDTmxaZ0lxVmRPZVd5b1Z1cENjbkFBcnE2WTlOeEVSRVJFUkVSRVJtUndESlNJaU1ybXpTYW40TXo1UjUzRlNrUWdiQXZ4Z2F5WXpRbFhOaUZJSnBLY0xYVWxxZGRPZTI5WVc2TkNCK3lJUkVSRVJFUkVSRWJWeERKU0lpTWlraXBVcWZCQjhVYSt4cncwWkFHOUhCd05YMUl3b0ZFQmFHcENiSyt5WDFGUWtFcUVUcVVNSHdNS2k2YzVMUkVSRVJFUkVSRVRORmdNbElpSXlxZlVYSW5DdlZLSHp1RjVPN2ZEY2dGNUdxS2daS0M0V2dpUzV2R25QYTJrSmRPd29MRzBuRmpmdHVZbUlpSWlJaUlpSXFGbGpvRVJFUkNZVG1aR04vVGZqZFI1bkpoSGpVLytSYUhVTHNPWG5DMHZiRlJRMDNUbEZJcUJkT3lGSXNyWnV1dk1TRVJFUkVSRVJFVkdMd2tDSmlJaE1vclM4SEN0T245TnI3TUtoUG5DenN6RndSU2FVbncra3BnSkZSVTEzVGpNellVbTc5dTBCS2Y5M2dJaUlpSWlJaUlpSTZzWjNrSWlJeUNRMmhVVWh2YkJZNTNFRE9qcGhUdDhlUnFqSUJJcUtnSlNVcHUxSXNyTVR1cEhzN1p2dW5FUkVSRVJFUkVSRTFPSXhVQ0lpb2laM00wZU9INk52NlR6T1FpckJKK05hd1ZKM0pTVkNrSlNYMXpUbk16Y0hPblVTUWlRenM2WTVKeEVSRVJFUkVSRVJ0U29NbElpSXFFbXBOQnE5bDdwYlBHd2duRzJzREZ4UkV5b3RGWUlrdWJ4cHptZHJlejlJSWlJaUlpSWlJaUlpYWdRR1NrUkUxS1MyUmx4RGdqeGY1M0dEWFRyaXFkNWVScWlvQ1pTVkNVRlNicTd4enlVU0FZNk9nTE16WUdGaC9QTVJFUkVSRVJFUkVWR2J3RUNKaUlpYVRMdzhIOTlGWHRkNW5JVlVnby9IampCQ1JVYW1WQUtwcVVCT0RxRFJHUGRjVWluUW9ZT3dQNUtVLzNrbklpSWlJaUlpSWlMRDRqdE9SRVRVSk1vMUdxdzRkUTdsZWdRclMwY01RbnVyRnRSdG8xWUQ2ZW5DeGRoQmtxV2xFQ0k1T1FuZFNVUkVSRVJFUkVSRVJFYkFRSW1JaUpyRXJxczNjU3RYOTcyRGhyczZZMm9QRHlOVVpDUTVPY0x5ZGtxbGNjOWpaUVYwN3N6OWtZaUlpSWlJaUlpSXFFa3dVQ0lpSXFOTEt5ekdwc3RYZFI1bkxaUGlvN0hEalZDUkVSUVZBWW1KUUhHeGNjOWpiUzBFU1haMnhqMFBFUkVSRVJFUkVSRlJKUXlVaUlqSTZGYWVQZ2VWV3EzenVPVWpoNkNkaGJrUktqSWdwUkpJVGdaeWM0MTdIaHNiSVVpeXRUWHVlWWlJaUlpSWlJaUlpR3JBUUltSWlJenExNWhZUkdaazZ6eHV1S3N6SHZQcWFvU0tERVNqdWI5UGtoNWhXWVBaMmdLdXJrSm5FaEVSRVJFUkVSRVJrWWt3VUNJaUlxUEpWNVRoeTB0WGRCNW5JWkZnMVppSGpGQ1JnUlFXQW5mdUFBcUY4YzdCcGUySWlJaUlpSWlJaUtnWllhQkVSRVJHc3pFc0NzVktsYzdqWGhyVUYrMnRMSXhRVVNPcFZFQlNrbkdYdDdPMEZEcVM3TzJOZHc0aUlpSWlJaUlpSWlJZE1WQWlJaUtqaUpmbjQ3Y2JjVHFQYzdXMXhyUDllaHFob2tiS3lnSlNVb0R5Y3VQTWIyRWhCRWtPRHNhWm40aUlpSWlJaUlpSXFCRVlLQkVSa1ZHc0NRblRhOXk3bzRkQ0toWWJ1SnBHS0NrUmxyY3JMamJPL09ibXd0SjJqbzdHbVorSWlJaUlpSWlJaU1nQUdDZ1JFWkhCaFNhbklTSTlTK2R4WTd1Nllsam5Ua2FvU0E5cXRkQ1JsSmxwblBuTnpJUWd5Y25KT1BNVEVSRVJFUkVSRVJFWkVBTWxJaUl5cUhLTkJtdlBoZXM4VGlZVzQ4MFJnNHhRa1I3dTNSUDJTbElxRFQrM1RIWS9TQktKREQ4L0VSRVJFUkVSRVJHUkVUQlFJaUlpZzlwM0l3N0orWVU2ajN0aFlCODRXMXNab1NJZGxKVUp5OXNWRkJoK2JyRVljSFlXTGd5U2lJaUlpSWlJaUlpb2hXR2dSRVJFQmxPa1ZHRmpXSlRPNHpwWlcyTHVnTjVHcUtpQk5Cb2dQUjFJU3hPdUc1cWpJK0RtSm5RbkVSRVJFUkVSRVJFUnRVQU1sSWlJeUdDMlJseERRWm51eThRdEhURVlaaEt4RVNwcWdNSkNvU3RKb1REODNGWldRTmV1d2xjaUlpSWlJaUlpSXFJV2pJRVNFUkVaUkhwaE1YWkgzOVI1M05ET25UQzJxNnNSS3FxSFJpUHNrNVNWWmZpNVpUTEExVlhZSjRtSWlJaUlpSWlJaUtnVllLQkVSRVFHRVhneEVpb2RsNHVUaWtSNGQvUVFJMVZVaDlKU0lDNU8rR3BJSWhIUXFSUGc0aUxzbVVSRVJFUkVSRVJFUk5SS01GQWlJcUpHaTg3S3dWOEpTVHFQZTZaL1Q3aloyaGlob2pwa1pRbWRTWWJlSzhuQkFlalNCVEF6TSt5OFJFUkVSRVJFUkVSRXpRQURKU0lpYXJSUHpvYnBQS2E5cFFWZTl1MW5oR3Bxb1ZJSmV5WGw1UmwyWGdzTFlaOGtteVlPeG9pSWlJaUlpSWlJaUpvUUF5VWlJbXFVSTNGM2NTdFhydk80SmNOOVlTR1ZHS0dpR2hRVUFQSHhRcWhrS0dJeDBMbXpzTVFkRVJFUkVSRVJFUkZSSzhkQWlZaUk5RlpXcnNZWEZ5SjFIdWZUcVQwbWVyZ2JvYUlIYURSQVNncVFrV0hZZVcxdGdXN2R1THdkRVJFUkVSRVJFUkcxR1F5VWlJaEliei9IM0VaMlNhbE9ZOFFpRVZhT0htcWtpaXBSS0lDNE9LQ2t4SEJ6U2lUQ1BrbE9Ub2FiazRpSWlJaUlpSWlJcUFWZ29FUkVSSHBScXRYWUhubGQ1M0ZQZUhkSE53YzdJMVJVU1hZMmtKUUVxTldHbTdOZE84RGRIWkR5UDUxRVJFUkVSRVJFUk5UMjhGMHhJaUxTeTRHYjhaQXJ5blFhSXhhSjhQS2d2a2FxQ0VCNU9YRG5EaURYZlUrbldzbGtRTmV1Z0wyOTRlWWtJaUlpSWlJaUlpSnFZUmdvRVJHUnpsUWFEYlpIeGVnODdnbnY3bkMydGpKQ1JRQUtDNEg0ZUVDcE5OeWNIVG9BYm02QVdHeTRPWW1JaUlpSWlJaUlpRm9nQmtwRVJLU3p3N2Z2SUwyd1dLY3hSdTFPeXNnQWtwTU5ONSs1T2RDOU8yQnRiYmc1aVlpSWlJaUlpSWlJV2pBR1NrUkVwQk8xUm9QdnJ1aStkOUtVSGtib1RsS3JnWVFFd3kxeEp4SUJ6czZBaTR0d25ZaUlpSWlJaUlpSWlBQXdVQ0lpSWgwZFQwaENVbjZoVG1QRUloRmU4alZ3ZDFKWkdYRDdObEJhYXBqNXpNMEJUMC9BMHRJdzh4RVJFUkVSRVJFUkViVWkzQlNDaUlnYVRBUGcyNGhyT284emVIZFNmajV3L2JyaHdpUW5KNkJQSDRaSlJFUkVSRVJFRFpTVGs0TTFhOVpnNXN5Wm1EeDVNc0xEdy9XYUp6ZzRHQUVCQWRpNmRhdUJLNnpkOTk5L2oyblRwaUVzTE13bzh4Y1dGaUlnSUFDdnZ2cHFsZHZmZlBOTlBQUE1NOGpKeWRGNXpvc1hMMkxxMUtuWXVYTm5vMm93cGhkZWVBRUJBUUVvTHk5dnNuTVNVZE5paHhJUkVUVlkwTjBVeE12emRScGo4TzZrdERRZ05kVXdjNG5GUUxkdVFMdDJocG1QaUlpYVBYWG1NU0RqQUZBUURaSE1BWnJjRUZPWFJFVFU4am1PQXBSeXdMWWY0RHdkNGc3alRWMFJHWmxLcGNJNzc3eUQrUGg0K1ByNnd0N2VIbEpwL1c4ekZoY1h3OHJLd0V1aDZ5RW1KZ1pGUlVXSWpZM0ZrQ0ZEbXVTY0twVUtOMi9lUkdscEtUSXpNK0hrNUtUVCtMaTRPQlFYRitQNmRkMlhvS2ZXcDdpNEdILzg4UWRPblRxRjVPUmtXRmhZb0dmUG5uanV1ZWZnN2UxdDZ2S29GV09nUkVSRURiWlZqKzZrcVQwOEROT2RwRllEOGZGQVhsN2o1d0lBS3l0aGlUc3pNOFBNUjBSRXpaNzYyaEpBcllUSTBRL28raHBFZHYzQUhmT0lpQXhEa3g4TkZFUkRrL1lMMUptSEllNjd6dFFsa1JGZHZYb1Y4Zkh4OFBQenczdnZ2ZGVnTVV1WExrVjJkamErKys0N0kxZFh2MlhMbHVINjlldDQ2S0dIbXV5Y1Vxa1VYM3p4QmZMeTh0QzdkMitkeHovMTFGUG8wcVVMK3ZYclo0VHFxS1hadDI4ZnZ2LytlL1R0MnhkK2ZuNUlTa3JDK2ZQbmNmbnlaUVFHQnFKSGp4Nm1McEZhS1FaS1JFVFVJT2VTMDNFajU1NU9ZOFFpRVY3MDdkUDRreXNVd241SkNrWGo1d0tBVHAwQVYxZEF4TGNSaVlqYUN2V1ZsNEIySXlCMmY5SFVwUkFSdFVvaXUzNkFYVCtJWE9kQWZYY0wxRmZtUWV5ejJkUmxrWkdrcEtRQUFIcjE2dFhnTVpHUmtYQnhjVEZXU1RweGRIVEU2TkdqbS95OEhoNGVlbytWeVdRbXFabWFKeGNYRjJ6YXRBbGVYbDdhMjdadjM0NWR1M2JoanovK1lLQkVSc005bElpSXFFRytpWWpXZWN5MG5nYm9UaW9zQkdKaURCTW1TYVZBang2QW14dkRKQ0tpTmtSOWJRbmd3RENKaUtpcGlMdStBamo0UW4zOVRWT1hRa2FpVXFrQW9FSEwzQkdSNGZuNysxY0prd0RBejg4UGdMQi9GcEd4OExjK0VSSFZLenc5QzFHWnVtMGFLaFdMOGNxZ1JyYml5K1hDTW5jYVRlUG1BUUE3TzZCN2R5RlVJaUtpTmtPZGRReFFxeUR1eWpDSmlLZ3BpYnUrQ25YVVBLaXpUbkJQcFJvVUZoYml0OTkrUTFCUUVESXlNbUJ1Ymc0dkx5OHNYNzY4eXQ0Nk9UazUyTEZqQjg2ZlA0LzgvSHgwNnRRSkFRRUJtRE5uRGlRU0NUUWFEVjUvL1hYY3VIRUQ3Nzc3THNhT0hhc2RHeHNiaTlkZWV3MmVucDdZdEdrVHhPSzZQMWQrOSs1ZDdObXpCNUdSSG1aR3dRQUFJQUJKUkVGVWtaREw1YkN5c2tLL2Z2MHdaODRjN1JKdE1URXhlUDMxMTdWai92ZS8vK0YvLy9zZm5KeWNzR2ZQbmhybmZmWFZWeEVmSHc4QVNFdExRMEJBQUFEZ3hSZGZ4Snc1YzZvY201YVdocSsvL2hxUmtaRW9MeTlILy83OThYLy85Mzl3YzNPck51L0preWV4ZCs5ZUpDUWtRQ2FUb1YrL2ZwZzdkMjYxTjlsckVoZ1lpRC8rK0FPZmZmWVpCZzBhQkFBSURnN0dSeDk5aE5teloyUHk1TWxWNnZEeDhjR0NCUXZnN094Y1pSNk5Sb1BEaHcvajBLRkRTRXhNaExXMU5VYU9ISW1ubjM2Nnh2Tys4TUlMU0U1T3h0R2pSd0VBczJmUFJuNStQbjc2NlNlMGUyQnYzK2pvYUN4WnNnUkRodzdGSjU5OGdsT25UdUdUVHo3QjAwOC9qUmRlZUVHdkdrcEtTakJseWhSNGUzdGowNlpOVmU0ckx5L0hvNDgrQ2hjWEYrellzVU43ZTM1K1BnNGRPb1NRa0JDa3A2ZWp0TFFVbnA2ZWVQYlpaNXQweVVDcTM3VnJ3allGL2Z2M04zRWwxSnF4UTRtSWlPcjFyVjU3SjNWSGUwc0wvVSthbGdiRXhSa21USEoxQmJ5OUdTWVJFYlZGNlFjZ2NoeGw2aXFJaU5va2thTWZrSEhBMUdVME82V2xwVmkwYUJGKytPRUh0Ry9mSHBNblQ4YWdRWU53Ky9adHlPVnk3WEdwcWFtWVAzOCtEaDgrREE4UEQweWFOQWxtWm1iWXZuMDcxcXhaQXdBUWlVUll2SGd4eEdJeHZ2dnVPNVNYbDJ2SGI5NjhHV0t4R0crODhVYTlZZEtGQ3hmdzJtdXY0Y1NKRTNCM2Q4ZUVDUlBRbzBjUG5EOS9Ib3NYTDBaUVVCQUFvRjI3ZHBneVpZcjJEZXQrL2ZwaHlwUXBlUFRSUjJ1ZGU5eTRjWmd5WlFvQXdOcmFHbE9tVE5HR0dwVmxaMmZqOWRkZlIyNXVMa2FNR0FFN096dGN1blFKeTVjdlIxbFpXWlZqdi9ubUc2eFpzd2JaMmRsNDVKRkhNSFRvVUlTSGgyUHg0c1c0ZGV0V2ZkK0NPbVZuWjJQaHdvV1F5K1hhT2k1Y3VJQzMzMzRiU3FXeXlyRmZmdmtsQWdNRGtaR1JnZEdqUjhQSHh3ZG56cHpCaHg5K1dPOTVKQklKeG80ZEM0MUdnN05uejFhNy8vVHAwd0NBaVJNbjFqbFBZMnBvaUczYnRtSEhqaDJ3c2JIQitQSGpNWHIwYU55K2ZSc3JWNjdFOWV2WERYSU9hcnhidDI1aDY5YXQ4UFQweE9USmswMWREclZpZkdlTmlJanFkQ1BuSGk2a1p1ZzBSaW9XNCtYR2RDZmR1UVBrNk5ZUlZTT0pCUER5QW14c0dqOFhFUkcxVEFYUlFOZlhURjBGRVZIYlpOY2ZTTnhxNmlxYW5Rc1hMaUF4TVJIKy92NTQrKzIzdGJlWGxwWldPZTdUVHo5RlRrNU9sYzZqOHZKeXZQZmVld2dLQ3NLa1NaTXdlUEJnZUhwNllzcVVLZGkvZno4T0h6Nk1KNTU0QWlFaEliaHk1UXFlZXVxcGV2ZFNrY3ZsK09TVFR3QUE2OWF0cTlMZEVCMGRqVGZmZkJPZmYvNDVmSDE5NGV6c2pJVUxGMkwvL3YyNGV2VXEvUHo4TUgzNjlEcm5yK2hDT25qd0lPenM3TEJ3NGNJYWp6dHg0Z1Rtelp1SEdUTm1BQUNLaTRzeGYvNThKQ2NuNCtMRmk5cjlnOExDd3ZEenp6K2pkKy9lV0xObURheXRyYlcxTGxteUJCczNic1FYWDN4UlowMTFPWEhpQkJZdVhLZ053WXFLaXJCZ3dRSWtKeWNqTEN3TUkwYU1BQ0I4SDMvLy9YZTR1YmxodzRZTmNIQndBQ0E4bjh1V0xXdlF1Y2FQSDQ4REJ3N2d6Smt6ZU9LSko3UzNxOVZxQkFjSHc5YldGaU5IanF4MXZDRnFxTStBQVFNd1o4NmNLdDFaZ3djUHh1ZWZmNDZEQncraVR4OEQ3SnRNalJJYkc0dGx5NWFoUTRjTytQVFRUeUdUeVV4ZEVyVmlESlNJaUtoT1c4TDEyenRKcis0a3RWcm9Tc3JQMTMzc2d5d3RoYTRrL284VUVWSGJKbk1RTm9vbklxSW1KN0liQUkzTXp0UmxOSjRxRDhnTmdhYWcwdDlHSlluUWxDUUJFSmIzUThmSEdqN2QzL3NQcWRYcUtyZGJXTnovRytyR2pSdUlpWW5CeUpFanF5eGpKNUZJTUdQR0RGeThlQkdob2FFWVBIZ3dBR0R1M0xrSURnN0d6cDA3NGUvdmoyKysrUWJPenM1NC92bm42NjNuenovL1JIRnhNV2JNbUZGdHFheCsvZnBoNHNTSk9IejRNRTZkT29XcFU2YzIrSEhxeXNQRFF4c21BWUNWbFJVZWZmUlJiTjI2RmZIeDhkcEFhZS9ldlFDQVJZc1dhY09raWxyNzl1MkxhOWV1SVM4dkQvYjI5bnJWNGUzdHJRMlRBS0dyNnJISEhzT1dMVnNRR3h1ckRaUU9IVG9FQUhqcHBaZTBRUTRBT0RnNFlONjhlVmkrZkhtOTUrcmR1emRjWFYxeDVjb1Y1T2Zudzg1TytIbUppb3JDdlh2M01IWHExRHJEQVVQVVVCOS9mLzlxdDFXRVhIZnYzbTMwL0xyUTNGd0ZUVjU0azU2elNZaEVFSHY4RzNBYW8vUFFlL2Z1NGEyMzNvSzl2VDArLy96ektxOERJbU5nb0VSRVJMVkt6aTlFY0dLcVRtT2tZakZlOHUycis4bFVLdURXTGFDa1JQZXhEMnJYVHRndlNTUnEvRnhFUk5TeTVZYVl1Z0lpb3JhdEpmNGVWdVZCazNrRXlEMExUWDYwME8zNklBczN3TkpkdUM3VkxUUWJObXdZYkcxdGNmcjBhZVRuNTJQMjdObnc5ZldGcU5MZkx4VkxpWldVbE9DNzc3NnJNajcvN3cvZ3BhV2xhVyt6dHJiR2E2KzlobzgvL2hqLy92ZS9rWktTZ2pWcjFsUUpxV3BUY2E2S29PUkJQajQrT0h6NE1HSmpZM1Y2bkxxcXFkT2xvaXVtcUtoSWU5djE2OWNobFVvUkhCeU00T0RnS3NjWEZCUUFFSjRiZlFPbFhyMTZWYnZOeGNVRmdMRDNWZVU2eEdKeGpmc0lQYmljWDEzR2p4K1BIVHQySURRMFZMdDBZRU9YdXpOVURmWEp6TXhFZUhnNDR1TGlrSktTZ3RSVTRYMENoVUpoc0hPUWZnNGRPb1M4dkR5c1dMR2kyajVjUk1iQVFJbUlpR3IxUzR6dWZ6RG8xWjJrVUFoaDBnUHJZdXVsU3hlZ1k4Zkd6ME5FUkVSRVJHMUxTU0kwY1d1aHlUZ01xUElCcVMzZ09CcWlqcE9FL2ZnY1J4dmtOTGEydHZqaWl5K3dhZE1taElXRklUdzhITzd1N25qbGxWZTB3VUJGYUJRUkVZR0lpSWdhNTNsd1g2R3hZOGRpNTg2ZGlJdUxRNTgrZlRCa3lKQUcxVk54cnZidDI5ZDR2NU9URXdCaENUcGpxdHh0Vk1IYzNCd0FvUGw3YjEyMVdxME5sMzc4OGNkYTUzcnd1ZEdGbFpWVmcrb29LQ2lBazVNVHBEWHMxVnZUYmJXcENKVE9uRG1EUng5OUZPWGw1VGg3OWl5NmQrOWVaeWhreUJycXNuMzdkdXpldlJzYWpRYnU3dTV3ZFhYRlF3ODloTDE3OTJxZmo2WWk2cmtLL05ob1ZSVS92MTI2ZERGeEpkUldNRkFpSXFJYWxaV3JzZjltbk03ajV2cjAxbTFBVVJGdyt6WlFhZk5ZdlVpbHduNUpOZndSUWtSRVJFUkVWS3VDcTlEYy9ScWFsRDBBQUZIbjJSQjVMYi9mZ1dRRVhicDB3Wm8xYTNEbnpoM3MzNzhmUjQ0Y3dZb1ZLL0NmLy93SEF3Y08xSFlXdmZ6eXk1ZzFhMWFENWd3TEMwTmlZaUxzN2UwUkV4T0Q2OWV2TjJoL0cwdExTd0JBVGs0T1hGMWRxOTJmbTVzTFFBakNURTBzRmtNbWswRWlrZURnd1lOVnVycWF1ZzZ4V0l5Q2dnSm9OSnBxZGNqbDhnYlAxYmx6Wi9UdTNSdmg0ZUVvS2lwQ1RFd004dkx5OFBUVFR4dThob3BqYXVvc0txbGh0WkN3c0REczJyVUxQajQrV0xGaWhYWTVOWlZLcFYxNmtFeHIwS0JCeU1yS2dsd3UxNGEvUk1Za05uVUJSRVRVUEIyTFQwU1JVcVhUbU5GZE9zUFp1dnFudVdxVm53L2N2Tm40TU1uS0N1alRoMkVTRVJFUkVSSHBKdk13MUJlblFwUHhCMFNlU3lFZUh3ZFIvNDFHRFpNcTY5YXRHeFl2WG94Rml4WUJBUDc2Nnk4QXduNUNBSEQxNnRVR3pWTmNYSXdOR3phZ2ZmdjJXTDkrUGFSU0tkYXZYdytsVWxudjJKNDlld0lBTGw2OFdPUDlWNjVjQVFEMDdhdkgwdVlQZUhEZktIMTRlSGlndExUVTZFdncxYWRMbHk0b0t5dkRqUnMzcXQwWEdSbXAwMXpqeDQrSFNxWEN1WFBuRUJRVUJJbEVVdVBlUlkydHdjTENBaktaREZsWldkcTl2Q3Jjdm4yNzJ2RVYzWEhUcGsycnNqZFBmSHg4dmJWUjB4ZzVjaVErK09BRGVIcDZtcm9VYWlNWUtCRVJVWTErMVdPNXUxbDl2QnArY0Y0ZUVCc0xOTFpGM3NFQjZOVUxxR09qVWlJaUlpSWlvZ2RwNHRaQ0hmRWNZTmtGNHBGQlFsZVNWTDk5ZDNTUmtKQ2czZXVuUXNVeWF4S0pCQURnNitzTFIwZEhuRDkvSGlkUG5xeGF0MGFqM1dPbnd0ZGZmNDNNekV5ODhzb3JjSGQzeDZ4WnMzRDM3bDNzMmJPbjNub21UWm9FbVV5R3ZYdjNJanE2Nm41UjRlSGhPSHIwS0p5Y25EQm16QmlkSDJ0bDl2YjJ5TTNOYmZUU2VZODg4Z2dBNEt1dnZxcjJQT2JrNUNBcUtxcFI4emZVd3c4L0RBRFl0R2xUbFRvU0V4T3hmZnQybmVZYU4yNGNKQklKenAwN2g4dVhMMlA0OE9GVkFoeEQxdUR0N1kyU2toTDgvdnZ2MnR1S2lvcnc3YmZmVmp0Vzl2ZmYyUWtKQ2RyYlNrdExzV1hMbG9ZOU1ESzYwdEpTSEQxNkZGbFpXYVl1aGRvSUxubEhSRVRWeE12ekVaMlZvOU1ZTjFzYmpIQnphZGpCRldGU1kzWHFCTGk1Tlg0ZUlpSWlJaUpxVXpUUkM2QkoyU01zYjlkL1k1T2UrOHFWSy9qMjIyOHhaTWdRZE9yVUNYSzVIQ0VoSVRBM044ZVVLVk1BQ0cva3YvSEdHM2ovL2ZleFpzMGFIRGh3QUI0ZUhsQXFsWWlLaWtKYVdockdqaDBMUU9naU9YejRNUHIxNjRkeDQ4WUJBT2JNbVlPalI0L2l4eDkveE1NUFB3eDM5OW83cmpwMjdJaC8vL3ZmV0x0MkxkNTQ0dzBNR2pRSUhUcDBRRXBLQ3FLam8yRnBhWW1WSzFkcTl4SFMxOENCQXhFVUZJUWxTNWFnVjY5ZTZOdTNMeVpNbUtEelBFODg4UVRPbkRtRHFLZ296SjA3RndNSERvU2pveU5TVWxJUUVSR0JmL3pqSHhnd1lFQ2phbTJJbVRObjR2VHAwN2h4NHdiKzlhOS93Y2ZIQjZXbHBZaU1qTVNrU1pPd2YvLytCczlsWjJlSElVT0dJQ3dzRE1YRnhWaTRjS0hSYXBneFl3YXVYNytPalJzM0lqUTBGSTZPanJoeTVRb0dEQmlBbXpkdlZqbld6ODhQdTNmdnhzNmRPeEViR3d0N2UzdUVoNGVqZDI4ZGw3b25vOW01Y3lkKy92bG5EQnc0RVAvNXozOU1YUTYxQWV4UUlpS2lhblpIMzlKNXpLdyszZzNiSEZNdU4weVkxTFVyd3lRaUlpSWlJdEtaSm1XM0VDWjVMbTN5TUFrQSt2ZnZEeDhmSDBSSFIrUGd3WU9Jam82R241OGZObTNhVkdYWnFvY2VlZ2lCZ1lFWVBudzRrcEtTOE9lZmYrTHExYXZ3OHZMQ2hnMGJBQWo3M3F4YnR3NGlrUWp6NTgvWGpyV3dzTUNMTDc0SWxVcUY5ZXZYUTFQUHloRGp4NDlIWUdBZ1Jvd1lnZHUzYitQNDhlTklTMHZEaEFrVHNIbnpab01zZC9mYWE2OWgrUERoU0U5UFIzQndNS1JTL1Q3bkxwRklzR2JOR2p6Ly9QTndjSERBdVhQbmNQTGtTZVRsNWVINTU1L0hqQmt6R2wxclExaFlXR0Q5K3ZXWVBIa3lBQ0EwTkJUcDZlbVlOMjhlbm4vK2VaM25Dd2dJUUhGeE1Sd2NIREJzMkRDajFUQm16QmdzWGJvVTd1N3V1SHIxS2lJakkvSElJNC9nalRmZXFIYXNwNmNuUHZyb0kzaDdleU04UEJ3WExsekEyTEZqc1d6Wk1wMGZIeGxIcjE2OVlHbHBpZjc5KzV1NkZHb2pSSnI2L290Q1JFUnRTcW1xSEkvOHNBK2xPdXhyWkNHUjRPZ3pVMkZUMzdKenVibEFwVlo1dllqRmdLY25ZR2ZYdUhtSWlLaE5VUC9aSHVLSjJhWXVnNGlveldwMnY0ZExFcUVPSGdSMG5BU3g3MDVUVjBORVJOU2ljTWs3SWlLcTR1Q3RlSjNDSkFDWTVOV3RhY0lrcVJUbzBRT3d0R3pjUEVSRVJFUkUxQ2FwYjZ3QXBMWVE5Lyt2cVVzaElpSnFjYmprSFJFUlZmR2pIc3ZkL2FOZmo3b1B5TWxwZkpoa2JnNzA3czB3aVlpSWlJaUk5Sk43RnNnOERGSFhlWURVM3RUVkVCRVJ0VGpzVUNJaUlxMkk5Q3drRnhUcU5HWmdwL2J3Y0toaitibDc5NEE3ZHhwWG1JME40T1VGU0NTTm00ZUlpSWlJaU5vczlkMnZBUXMzaUx5V203b1VJaUtpRm9rZFNrUkVwUFZyVEt6T1kyYjNyYU03S1Q4ZmlJOXZSRVVROWtycTBZTmhFaEVSRVJFUjZhOGtFY2c4QXBIclAweGRDUkVSVVl2RkRpVWlJZ0lBNUNuSzhGZENrazVqSEMzTU1hNmJXODEzRmhjRHNib0hWRlU0T0FBZUhvQkkxTGg1aUlpSWlJaW9UZFBjM1F3QURKU0lpSWdhZ1lFU0VSRUJBUGJkaUVPNVJxUFRtS2Y2ZUVOYVU5aFRXZ3JjdWdYb09GOFY3ZG9KWVJJUkVSRVJFVkVqYVRLUEFCMG5BWmJ1cGk2RmlJaW94ZUtTZDBSRUJBMkFYMkp1NnpSR0loSmhSaS9QNm5lVWxRRTNid0xsNWZvWDVPaklNSW1JaUloYXZPRGdZQVFFQkNBZ0lBQlpXVm1tTG9jTXBLQ2dBUFBuejhmMDZkTng0Y0lGVTVkRERWRndGU2hKZ3Fqalk2YXVoSWlJcUVWam9FUkVSQWhOVGtOR1VZbE9ZL3k3dWNISjBxTHFqU3FWRUNhcFZQb1g0K1FFZE8rdS8zZ2lJaUlpSWlPS2lJakFyVnUzVUZCUWdNT0hENXU2SElQVE5HYVZnV1pLazdJYkFDRHF4RUNKaUlpb01SZ29FUkVSZm8zUmZhK2oyWDE3VkwxQnJSYkNwTEl5L1F2cDBBSG8xazMvOFVSRVJFUkVSalpnd0FCMDZkSUZGaFlXQ0FnSU1IVTVCaE1URTRPMWE5ZGl3WUlGcGk3RjREUzVvY0p5ZDFKN1U1ZENSRVRVb25FUEpTS2lOaTVmVVlhUXBEU2R4blIzc01QQVR1M3YzNkRSQ0hzbWxaYnFYMGpIamtDWEx2cVBKeUlpSWlKcUFnNE9EdGkyYlJzMEdnMUVOZTBuMmtLZE9uVUt4NDhmaDR1TGk2bExNYXlTUktBZ0dpTFhPYWF1aElpSXFNVmpoeElSVVJ0M0xENFJhaDJYdFhpNjN3UGRTWEZ4UUZHUi9rVjA2TUF3aVlpSWlJaGFsTllVSnJWbW1reGhXVUx1bjBSRVJOUjRESlNJaU5xNFkvR0pPaDF2TFpOaXNsZWxQWTdTMG9DOFBQMExjSFFFM04zMUgwOUVSRVJ0aGxxdGhscXROblVaVUNxVnBpNmhWZUx6U3NhZ3lUZ00yUFlGTFBrM0J4RVJVV054eVRzaW9qWXNwNlFVNGVsWk9vMlo2TmtWWnBLL1A0K1FudytrcHVwZmdMMDkwTDE3L2NjUkViVW01VVdBdWd4UUt3Q05VdmhhOFcrMVVyaXVLZi83b3ZyN3F4cEFPVFJxRllDLy8vM2cvZHJybFM1cUJRQzFzRFFwMUgvUDgvZFg3WFVOQUUzVis3UmZIN3hkQTAzbGNUV09VUU1hMUhKN1RiVm82amhmNVZvcjFWbnRtQWZtVUNzTTl1MWFzMllOVHA0OENabE1ocDkvL2hrMk5qWTFIaGNhR29yMzMzOGZBTEI1ODJaNGVucHE3MU1vRkRoeTVBaENRa0tRa0pDQXdzSkNXRmxab1d2WHJoZzllalFtVDU0TUN3dUxhbk1HQmdiaWp6LytRTmV1WGJGMTY5WWF6M3ZvMENGOCtlV1hBSUNEQncvQzB0SlNlOTlYWDMyRmd3Y1BvbVBIanRpMWF4ZVNrNU94ZS9kdWhJZUhReTZYbzEyN2RoZzVjaVNlZSs0NTJObloxZm9jWEx0MkRmdjI3VU4wZERUeTh2SmdiMitQd1lNSDQ3bm5ua05zYkN4V3JWb0ZBTmk1Y3llY25aMnJqUzhxS3NLdnYvNktzMmZQSWkwdERTS1JDSjA3ZDhhb1VhTXdmZnIwYXM5cFhsNGVubnJxS1FEQW0yKytpYUZEaDJMTGxpMjRkT2tTOHZQenNXclZLb3dhTmFyV2VoK1VrNU9EL2Z2MzQvTGx5MGhOVFVWcGFTbnM3ZTNSbzBjUEJBUUV3TS9QcjhaT2t3ZWZ2NU1uVDJMUG5qMUlURXhFMTY1ZDhmWFhYemU0aHJybyt2d0FRckIyNnRRcEhEdDJETGR2MzBaUlVSSHM3T3pnNXVhRzhlUEg0L0hISDY5eWZFbEpDUTRjT0lBelo4NGdLU2tKU3FVU0RnNE84UGIyeHZUcDB6Rnc0TUFHMS92U1N5L2g3dDI3Q0FnSXdMSmx5M0R6NWszODhzc3YydGVIZzRNREJnMGFoS2VmZmhxdXJxN1Z4dXZ5dkdvMEdvU0VoT0RFaVJPNGNlTUc4dkx5SUpWSzRlenNqQ0ZEaG1ENjlPbG8zNzU5dFhNOCtCcnk5L2ZIcjcvK2lyLysrZ3ZwNmVtd3Q3Zkg2TkdqOGM5Ly9oTzJ0cllBZ0t0WHIrS25uMzdDelpzM1VWUlVCQmNYRnp6eXlDT1lOV3NXSkJKSnJmTXZYNzRjanp6eWlQYSs0T0JnZlBUUlJ3Q0Vud2xiVzF2ODlOTlBDQTRPUm1abUppd3NMT0RqNDRQbm5uc08zZXY0LytERy90eE1tREFCZi96eEI0NGNPWUtrcENSb05CcDRlWGxoNXN5WkdEbHlaSld4MDZkUFIwRkJnZmJmYVdscFZmYUcrdWlqanpCOCtQQmFhMjNXVkhuQXZWQ0lQSmVhdWhJaUlxSldnWUVTRVZFYmRsekg3aVFBbU9EeDl5ZjdGQXBocVR0OVdWc0RsZDVzSXlJeWl2TENCd0tiTXFDODlPL1FwdEp0NmpKb0hqeXVXdER6OTc4MWlocU9Wd0hxMGxxT0w3dC9PN1U0a3lkUHhzbVRKNkZVS25IbXpCbE1talNweHVPT0h6OE9BT2pSbzBlVk1DazJOaGJ2di84K01qTXpxeHhmVUZDQTZPaG9SRWRINDhDQkExaTllalhjamRpeGUrWEtGYXhjdVJJbEpTWGEyN0t5c25EZ3dBR0VoNGRqNDhhTlZjS29DanQzN3NTT0hUdXEzSmFUazROang0NGhORFFVczJmUHJ2TzhzYkd4ZVBmZGQ1R2Jtd3RBV0NKTW85RWdQajRlOGZIeE9INzhPTmF1WFZ2cm5pMUtwUkxMbHkvSG5UdDNJQmJydnNER2lSTW5zSDc5ZXBTVmxWVzVQVGMzRitmUG44ZjU4K2N4Wk1nUXJGeTVFbFpXVm5YTzgrbW5ud0tBWG5YVVJwL25wNnlzREN0V3JFQkVSSVQyTnJGWURMbGNEcmxjRG9WQ1VTVlFTa2xKd2ZMbHk1R1JrYUc5VFNRU0lUczdHOW5aMlhCMWRkVXBVS3JzNk5HajJMQmhRNVd1c2V6c2JCdzdkZ3hCUVVINDhNTVBNV2pRb0ZySDEvVzg1dWZuNDZPUFBrSmtaR1NWMjVWS0pSSVNFcENRa0lCRGh3N2hyYmZlcWpOZ1ZDcVZXTHAwS2E1ZHU2YTlMU3NyQy92MjdVTmtaQ1FDQXdOeCt2UnBmUEhGRjFVZVIySmlJclp0MjRhRWhBUzg4ODQ3RFh0Q0huRHYzajI4OWRaYlNFbEpxVkxQMmJObkVSWVdoc0RBd0NxL0x5bzA5dWRHclZaajFhcFZDQTBOclhKN3hlK2NKVXVXNExISDJzYnliNW83bXdFQUl0ZC9tTGdTSWlLaTFxRlZCRW9uTTZJUmZpOEJpVVhaU0NyT01YVTVSRVF0U3BjZTlSOVQyY2V4TzRCWUE1eTRHRURXN3dhWWlJaW9ibTdxTEhSVloyT1FPaDVqVlZkTlhRNjFNQU1HRElDYm14dVNrNU54NHNTSkdnT2xnb0lDWExod0FZQVFRRlZJVDAvSHNtWExVRkJRQUZ0Ylc4eWRPeGVqUm8yQ3ZiMDljbkp5Y1ByMGFlellzUU5wYVdsNDU1MTNzSG56NWxvN29CcWp1TGdZcTFldnh1REJnL0g4ODgvRDFkVVZHUmtaMkxKbEM4NmRPNGVrcENUODhzc3ZlTzY1NTZxTSsvUFBQN1ZoVXE5ZXZmQ3ZmLzBMdlh2M1JubDVPUzVjdUlDdnYvNGEyN2R2ci9XOG1abVoyc2Z2NCtPREYxOThFVjVlWGxDcFZJaUlpTURHalJ1Um5wNk8xYXRYNDcvLy9XK05YVUovL1BFSENnc0xzVzdkT3ZUdjN4LzUrZmxRcVZRTmV0eWhvYUhhc0tKYnQyNTQ0WVVYTUdEQUFKaWJteU1wS1FrSERoekE0Y09IRVJZV2hzOCsrd3dmZlBCQmpmT1VsWlhobTIrK3dkU3BVekYzN2x4WVdWa2hNVkgzRCtVOFNOL25aL2Z1M1lpSWlJQklKTUxMTDcrTXh4NTdESmFXbHNqSnljSFZxMWNSSFIxZDVUenIxcTFEUmtZRzdPenNzSFRwVWd3ZVBCZ2lrUWdaR1JrSURRMkZWS3JmMndLeHNiRTRlZklreG93Wmd6bHo1c0RkM1IyRmhZVTRmZm8wdG03ZENvVkNnZFdyVjJQYnRtMXdjSENvTnI2dTUxV3BWR0xGaWhXSWlZbUJXQ3pHVTA4OWhZa1RKOExGeFFYRnhjVzRmUGt5dnYzMlcyUm1abUwxNnRVSURBeEV6NTQ5YTZ4ejE2NWRNRGMzeDdwMTY5Q3paMCtrcGFWaDI3WnRPSGZ1SEJJU0V2REZGMThnT0RnWVBqNCtXTEJnQVRwMDZJQzR1RGhzMkxBQmlZbUpPSFhxRktaTm00WStmZnJvL0J5dFhic1dabVptV0x0MkxmcjI3WXVpb2lJY09IQUF1M2J0UW1scEtUWnQyb1IxNjlaVkdXT0luNXVmZi80WmVYbDVXTFpzR1VhTUdBR0pSSUp6NTg0aE1EQVFKU1VsMkx4NU04YU9IYXNOVWZmdTNRc0EyTFJwRS9idDJ3Y1hGNWRxUVhLTHBNcUQ1dTdYRUhXZXplWHVpSWlJREtSRjc2R1VweXpHeDlmMjRhdGJSeEdTZFpOaEVoRVJFUkZWa3l6dWdCQnBiM3hsTmhtZm1VOUhvYWo2MG1KRWRhbjRKSDlVVkJTeXM3T3IzWC82OUdrb2xVcFlXbHJDMzk5ZmUvdW1UWnRRVUZBQUN3c0xCQVlHWXNxVUtYQnljb0pVS2tXblRwMHdlL1pzYllpUmtaR0JYMy85MVNqMUZ4WVdvaytmUG5qdnZmZlFyVnMzeUdReXVMbTVZZVhLbGVqVXFSTUFJQ2dvcU1xWXNySXk3ZEpqUFhyMHdMcDE2K0RyNndzTEN3dFlXMXZEMzk4ZjY5ZXZoN201ZWEzbi9kLy8vb2VDZ2dMNCt2cmlzODgrUSsvZXZTR1R5V0JwYVltUkkwZml2ZmZlQXdEY3VuV3JXaGRLaFlwT2pRRURCa0FrRXNIZTNoNU9UazcxUG1hRlFvRU5HellBQUR3OFBQRGxsMTlpNU1pUnNMR3hnVXdtZzRlSEI1WXNXWUovL0VQb1dnZ05EYTNTOFZPWlhDNkh1N3M3Rml4WUFCc2JHNGpGWW5UcjFxM2VHdXFqNy9NVEZoWUdBQmc0Y0NCbXpwd0phMnRyaU1WaWRPalFBZjcrL25qOTlkZTF4NWFWbGVIcVZTRkluejU5T29ZUEh3NlpUQWFwVkFwWFYxZk1uRGtUVHo3NXBGNzFKeVFrNElrbm5zQzc3NzRMVDA5UHlHUXl0R3ZYRGs4KytTVGVmZmRkQUVMWWV1REFnUnJIMS9XOEhqeDRFREV4TVFDRTVkdGVmdmxsdUx1N1F5YVR3ZDdlSHY3Ky92anl5eTloWjJjSGxVcUZ6WnMzMTFwbmJtNHVQdjc0WTIyWTJLMWJON3ovL3Z2bzJMRWpBT0RreVpObzM3Njl0a3ZRMHRJUy9mcjF3K3JWcTdWelBOanAwMUJsWldWWXYzNDlmSDE5WVdabWhuYnQybUh1M0xuYTN4TlJVVkdReStWVnhoamk1eVkxTlJXZmZQSUpBZ0lDWUdOam8vM2RORy9lUEFEQ0VvaVhMbDNTNnpHMUdLbzhxQzlPQlZUNTdFNGlJaUl5b0JZYktFWEo3MkxSNWUwSXkyM0Vja3RFUkVSRTFLWmNsUFRBR3hiL3dnMUpGMU9YUWkzSWhBa1RJSlBKb05Gb2NPclVxV3IzVnl4MzUrL3ZyOTBMS1RzN0crZk9uUU1BekpvMXE5Ymw3SVlNR1lLaFE0Y0NBUDc2Nnk5amxBOEFlT0dGRjZwMU1zaGtNb3daTXdZQWtKU1VWR1c1cjlEUVVPMmVLcSs4OGdyTXpNeXF6ZW5xNm9vbm5uaWl4dlBsNU9UZzdObXoybk0vdUFjTkFQVHMyVk1iRGwyNWNxWEdlWHIzN28xKy9mclY5L0NxQ1FrSjBiNVJQMy8rL0JxWDh3T0FaNTk5VnJ1SFRsM1AvNnhaczNTdW9TNk5lWDRxWG1NWkdSbFFLcFYxbmtjcWxXbzdrQ292dTJZSTF0YldlUEhGRjJ1OGIrVElrZkR5OGdJQW5EOS92dFk1YW50ZUR4MDZCQUR3OGZHcHNwZFBaVTVPVHRyeDBkSFJWWmIwcTh6UHo2L2FYazRTaVFRUFAveXc5dDlQUC8xMHRkZTRpNHNMdW5idENnQklUazZ1OVRIVVpkYXNXVFYySFZZT251L2V2YXU5YnFpZm0xR2pScUZYci85bjc3N2ptNnIzLzRHL1RrWlhtdTY5TnkyMHBZVXlwRUFaRm1RVUo0ajdmbFVRWEtnZ2JyMTR2YWlBVi8xZHhRdlhDYUlJaWlBeWxDM0RzZ3AwVUxvbzNhV1E3cEUyYmZMN296Y3hKK2NrVGRLMGFlSDlmRHg0U0Q4NTQ1MnppcC8zK2J3LzBaejJTWk1tOGU3M2h0S1VCVlhKdXU1a1Vsc0pCS08yQTI3anJSMFZJWVFRY3NNWXRDWHZmcS9PUklPaTFkcGhFRUlJSVlTUVFVYkdPR0dYS0JIUlhXWFdEb1VNRXM3T3praE9Uc2JodzRkeDhPQkJ6SjA3Vi9OWlJVV0ZaaVNGZHJtN3pNeE16ZC9IanpmY21UbHExQ2ljUG4wYVY2OWVSWDE5UFc5NXNONXdkSFRVTzZKRzNkR3VVcW5RMnRxcTZmeFdsMDJUU0NTSWo0L1h1KzNJeUVqZWR1Mk83bGRlZVVYdit1bzVuV1F5L21vVGh2WnRpSHIvVXFuVTREWnNiR3dRSHgrUDQ4ZVA0OUtsUzNxWGk0dUxNeXVPbnVJRFREOCtFeVpNd1BuejUxRlpXWWtsUzViZ2tVY2V3ZWpSbzNsTG53a0VBb3diTnc1Ly9QRUg5dTNiaDQ2T0R0eC8vLzBJQ3d2cjlYZUlpNHZUSkxmMGZWNVlXR2d3Y2NGM1hHVXltU2I1WmN5OTgvbm5ud01BTGwyNnBCbHhwMDJkMk5LbEhxRUVRRzg1TzA5UFQ1U1VsS0NscGNWZ0hQcm91MjYwRTF6TnpjMmF2MXZxdnRHM1h3Y0hCN2k1dWFHMnRwYTEzLzZpL04wYlVIVXNSWHVuQUFBZ0FFbEVRVlQxOFY1VTNmK3hjWWRnOUMrQTFMTDNMaUdFRUhLekc1UUpwYVBYTHVINHRUeHJoMEVJSVlRUVFnYXBFOEtoR0NNc3dQaXVYR3VIUWdhSldiTm00ZkRod3lnc0xFUnBhYWxteEpGNmRGSlVWQlFydWFMZDBldm41MmR3MjlvZDIzMlJVRkxQazhKSHUyUmRWOWRmSGIwMU5UVUF1anUrK1JJVmF2cm0zN2wyN1pybTc4WjB4bmQwZFBDMmUzcDY5cmd1SC9YeDcrbllBMzhkZjkzU1kycE9UazRHUy91Wm96ZkhaL2JzMlNndExjV09IVHRRVUZDQTExOS9IVDQrUHBnMWF4Wm16NTdOR1JIenpEUFBvS0doQVJjdVhNQ1JJMGR3NU1nUnhNVEVJQzB0RFZPbVRPRWRCV01NWjJkbm96NVhLQlJRS0JRUWk4V3N6L1VkMTk3Y08zeGNYVjE1MjdWSHJla3JvNmdldGFROWVzOFUrdTQ5ZmZlZHBlNGJZKzU1N2YzMkYwSG8wMURXbmVyVGZUQVFRTlZhRExSWGRzK2ZGUDFQUUdUNFdpV0VFRUtJOFFabFF1bTNLdjQ2d1lRUVFnZ2hoQmpyZDNFQ0paU0kwUklTRXVEdjc0K0tpZ29jUEhnUWYvdmIzNkJTcVhEZ3dBRUE3TkZKQUx1elZpQXd2dEs0S2N2MkpibGNEZ0NjSklBdWxVclZZL3YyN2RzaGtVak1pc1BRQ0JoRDFNZmZFc2ZlM0JnTTZjM3hFUWdFZVBycHB6Rmp4Z3o4OU5OUE9ITGtDS3FycS9IRkYxOWc2OWF0ZU9tbGx6QjY5R2pOOGk0dUxsaXpaZzNTMDlQeDg4OC9JeU1qQTdtNXVjak56Y1hXclZ1eFlzVUsrUHI2bXZ3ZERDVWFnYit1SVlGQXdIc2Q2VHV1Zy8zZTZRMUwzVGNEVnVRYi9UTHZBZ05BVmZFOVZOblBRTldZRGNIb0haUlVJb1FRUWl4a1VQNkxxMGJlYU8wUUNDR0VFRUxJSUZmRFdIWVVDTG54elp3NUV3Qnc4T0JCQUVCV1ZoYXFxNnRoYjIrUHlaTW5zNWJWSGhWUlZWVmxjTHZxMFVBQWU2U0VldlNQdmxFSUFGQlhWMmRrOUtaUmQyUmZ2MzdkNEhJTkRRMjg3VTVPVHBxL1YxWldXaTR3STZtUGYwL0hIdmpyK0pzN0dzb2NsamcrNGVIaFdMNThPWDc0NFFjODl0aGpzTGUzUjJOakkvNzV6My95WGhkang0N0YrKysvancwYk5tZ1NvTVhGeFZpNWNxVlorKzlwL3FheXN1NnlvdHFqaUl4aDdyM1RuK2V2cjFqN3ZybVJNUDczZ1luOU45Q1VEZFdWLzFnN0hFSUlJZVNHTWVnU1NrcW9JR3R2c25ZWWhCQkNDQ0Zra0pQQkVWMkQ3NS9EeElxbVRac0drVWlFcXFvcTVPYm1hc3JkVFo0OG1WVStDMkRQeVhMOCtIR0QyejF6NWd5QTdybGV0RWNrcUV1WDFkVFU2RTBxNWVmbm0vNUZqQkFhR2dvQXVIcjFxaVl4d0VjZHU2Nm9xQ2pOMzArY09HSFo0SXlnUHY3MTlmVzRlUEdpM3VVNk9qbzA4MTJaTzErVE9TeDVmQndkSFRGLy9uejgvZTkvQndDMHRyWWlJeU5ENy9LK3ZyNTQ3cm5uY1AvOTl3UG9ubnVvcDhRaG43dzgvV1hvMjlyYU5ER1lPditVajQ4UDNOemNBQmgvN3dnRUFnd2JOc3lrL1F4RTFyNXYxS1BPekMzeE45QXcvdmNCcnVPZ3F0eHM3VkFJSVlTUUc4YWcrejlvQVJnb3dWOVdnUkJDQ0NHRUVHTXBHU0dFdURFNnpVai9jSEZ4UVhKeU1nRGc4T0hET0hyMEtBQnV1VHNBQ0F3TVJHeHNMQUJnOCtiTmVwTXlaODZjd2FsVDNYT0t6Smt6aC9WWldGZ1lnTzRTWUljT0hlS3NtNXViaTVNblQ1cjViUXhUZjA4QVdMOStQVzhIODltelovVjIrSWVIaHlNZ0lBQUFzRzNiTnIyakxaUktKYkt6c3kwUU1WdEtTb29teWZmdmYvOWJVMzVOMTdmZmZvdW1waVlJQkFMTW5qM2I0bkhvMDV2am8rKzdxSzhYb0R1aEEzUmZPL3BHRXZFdGI0cnk4bkxzMmJPSDk3TXZ2L3hTczgzYmJydk41RzNQbURFRFFQYzFwaDRScUVzbWsySExsaTBBdXBPNlVxblU1UDBNTk5hK2I5UnpSdFhYMTF0bGpxVytJSWhZRHJTVlFWWHh2YlZESVlRUVFtNElneTZoUkFnaGhCQkNDQ0hXb2s0ZTdkNjlHeTB0TFlpTWpHU05LdEQyOU5OUHc4YkdCcTJ0clZpeVpBbTJiOStPbXBvYXRMZTNvNnFxQ3BzM2I4WmJiNzBGb0h1T3B1blRwN1BXSHoxNnRHYkUwcWVmZm9wOSsvYWhxYWtKemMzTk9IandJTjU4ODAxV2lUeExDZzhQeC9qeDR3RUE2ZW5wZU91dHQ1Q2Zudys1WEk2YW1ocHMyYklGYjc3NXBxYnpXeGZETUhqODhjY0JkSStZZWY3NTU3RnYzejQwTnpjRDZPNndQbmp3SUo1NjZpbHMzNzdkNHZGTHBWSTg4Y1FUQUlEQ3drSTg4OHd6T0hic0dCb2FHaUNYeTFGVVZJUVBQdmdBMzMvZjNjbjh3QU1QNlAwdWZhRTN4K2ZGRjEvRU45OThneXRYcmtDcFZFS2xVcUdxcWdxZmZQSUpnTzdST29tSmlRQzZTeEl1V0xBQXYvNzZLNjVkdXdhZ084bDA2ZElsYk5xMENVRDNpQ0IvZjMrVHY0T05qUTArK3VnamZQWFZWNml1cmtaN2V6dUtpNHV4WnMwYVRjd3BLU2xtamZ5YU8zZXU1bnk4Ly83N1dMOStQVXBLU3REZTNvNjZ1anJzMzc4Znp6NzdMQm9hR3VEcTZvb0ZDeGFZdkkrQnlOcjNUVkJRRUFDZ3ZiMGQzMzMzSGVSeU9XUXltVmtqMkFZTXQvR0FYUUJRZTh6YWtSQkNDQ0UzQkpHMUF5Q0VFRUlJSWVTbUlyQUhCRFphZjJ3QmdmaC8vN1VCR0J1QUVRS01BR0JFLy90Nzk4K00rbWZ3ZmM3elIyQUxRTkM5TEpqL3JTUFFhaE1BREtQelg2M1B0ZGZEWDU4enJHMHcvT3RvZnViWnJtWi9ERSs3dm5VWS92MXg5dnUvendWMkFBRGxieDRXUFgwSkNRbnc4L1BUakJ6Z0c1MmtGaDRlam5mZWVRZHZ2LzAybXBxYThPbW5uK0xUVHovbExKZVVsSVRYWDM4ZEFnSDdmVDg3T3pzODlkUlRXTFZxRmRyYTJyQnExU3JXNThPR0RVTktTZ3JXcmwxcmdXL0c5Y0lMTDZDbXBnYjUrZmxJVDA5SGVubzZKKzdiYnJzTjc3enpEZ0J3NGs5T1RzYkNoUXV4ZnYxNjFOYldhdUpuR0FZcTFWOVZKMkppWXZvay9sbXpacUdscFFXZmYvNDVybHk1Z2hVclZ2QXVOMy8rZkR6MDBFTjlFb01oNWg2ZjV1Wm1mUHZ0dC9qMjIyL0JNQXdZaHRHTUlHTVlCazgvL1RRclFWUlJVWUdQUC80WUFDQVVDbGtqVHh3ZEhmSHFxNjl5enAweEprNmNpT2JtWm56MzNYZjQ3cnZ2T0o4bkpDUmcyYkpsSm04WDZKN0Q2OTEzMzhXYmI3Nko0dUppYk4yNkZWdTNidVVzNStQamczLzg0eDk5bGxpMUJtdmVOOG5KeVhCemMwTnRiUzAyYk5pQURSczJBQUQrOFk5L3dNUERzcy9TL3NTNEpVTlZzd2VNdFFNaGhCQkNiZ0NVVUNLRUVFSUlJVGN2OXhSTklvZFJKM2dZVzYxRUQwL0NSN084K21mZDlmUWtpZ1QyUGNkREJqeUdZWkNjbkl5dFc3ZkN6czRPVTZaTU1iaDhZbUlpdnZubUcyemZ2aDNwNmVtb3JLeUVYQzZIaTRzTGhnd1pndFRVVk0xSUlENnBxYWx3YzNQRGxpMWJrSmVYaDQ2T0RuaDdlK1BXVzIvRnZIbnpzSGZ2WGt0L1JRMnBWSW9QUC93UTI3ZHZ4NEVEQjFCUlVRR2hVSWpBd0VCTW56NGRzMmJOWXBValU4LzVwRzN1M0xsSVRFekV0bTNia0ptWmlkcmFXZ0NBbTVzYklpTWpNV25TSkV5WU1LSFB2c084ZWZNd2R1eFkvUHp6enpoMzdoeXVYNzhPbFVvRmQzZDN4TWZINDQ0NzdrQkVSRVNmN2I4bjVoeWZSWXNXNGZmZmYwZCtmajVxYTJ1aFVxbmc0K09qK1Q3aDRlR2FaWjJjblBEc3M4L2k2TkdqS0NzclExMWRIZXpzN09Edjc0L1JvMGZqemp2dmhLdXJxMW14TXd5REZTdFdZUHYyN2RpN2R5L0t5OHRoWTJPRHNMQXdUSnMyRGRPbVRUTXJVYVhtNCtPRHRXdlg0dmZmZjhmaHc0ZFJWRlNFNXVabVNDUVNoSWFHWXZ6NDhaZzFhNWFtVE51TnhGcjNqWU9EQTFhdlhvMTE2OVloS3lzTG5aMmQ4UGYzaDVlWGw4WDMxWjhZNzFsUVZmNEExT3dHdkdaYU94eENDQ0ZrVUdOVTJxKzREQkozSGwxajdSQUlJWVFRUXNnTjRPY0o1cjA5VHdZUDVXOGVFRXkzYkxtbXh4NTdES1dscFpnNWN5YWVmLzU1aTI1N3NObTRjU00yYk5nQWlVVFNKeVc0eU1EeitPT1BvNlNrQkttcHFWaStmTG0xd3lHRFFGODhoMDJPNFVBb0dLK1pZT0s0bzBRSklZUVFZanlhUTRrUVFnZ2hoQkJDakpTUmtZSFMwbElBaHN2ZDNTeU9IejhPb0x2OEhpR0VERmh1NDZHcU8ySHRLQWdoaEpCQmp4SktoQkJDQ0NHRUVHSWs5Vnd4OGZIeGlJcUtzbkkwZmF1NXVkbmc1OXUyYlVOUlVSRUFZUHIwNmYwUkVpR0VtSVh4bWdtMGxRRk5XZFlPaFJCQ0NCblVhQTRsUWdnaGhCQkNDTkdqcnE0T25aMmQ2T3Jxd3ZmZmY0OExGeTVBSUJCZzRjS0YxZzZ0ejczOTl0dVFTQ1JJU1VsQlRFd01YRjFkMGQ3ZWpzdVhMMlAzN3QyYStaTVNFeE1OemdORkNDSFd4bmpQaENyN0dhZ3F2Z2NUSFdmdGNBZ2hoSkJCaXhKS2hCQkNDQ0dFRUtMSCtmUG5zWExsU2xiYjRzV0xNV1RJRUN0RjFIKzZ1cnB3N05neEhEdDJUTzh5U1VsSmVPMjExeUFRVVBFTFFzZ0FKbklHdkdaQVZiTUhUUFRLbnBjbmhCQkNDQzlLS0JGQ0NDR0VFRUtJSG82T2puQnhjVUZMU3d2Q3c4UHg0SU1QWXN5WU1kWU9xMThzVzdZTUJ3OGV4T25UcDNIdDJqWFUxZFZCS0JUQ3pjME5NVEV4bURwMUtrYU5HbVh0TUFraHhDZ0MvL3VnUFBjd1VMTWI4SnBwN1hBSUlZU1FRWWxScVZRcWF3ZGhxanVQcnJGMkNJUVFRZ2doNUFidzg0UmwxZzZCOURIbGJ4NFFUTDl1N1RBSUllU21OWkNldzhvakNZQlRIQVNKRzYwZENpR0VFRElvVVYwQ1FnZ2hoQkJDQ0NHRUVITERZL3p2QTJyMkFMWDZTM2tTUWdnaFJEOUtLQkZDQ0NHRUVFSUlJWVNRR3g0VHNnZ1FTYUVzV20zdFVBYVZiNzc1Qm5mY2NRZk9uRGxqMVBMSGp4OUhhbW9xMXE1ZDI4ZVI5ZXp4eHg5SGFtb3FPam82akZyKzBLRkRTRTFOeFZkZmZkWEhrUTB1VHp6eEJGSlRVOUhjM0t4cE0zUmRIRGh3QUFzWExzVE1tVE94ZlBseVRidENvY0RYWDMrTmh4NTZDRE5tek1ER2pUUmFrSkRCaHVaUUlvUVFRZ2doaEJCQ0NDRTNQcEV6bU9pVlVHVS9BMVhGOTkwamxraVBjbk56MGRMU2dzTENRaVFsSlZrN0hESkE2THN1RGg4K2pQZmVldzh1TGk2WU5Ha1N4R0t4NXJPMWE5ZmkxMTkvUlhCd01DWlBuZ3hIUjBkcmhFNXVjSzJ0cmRpMWF4Y09IVHFFOHZKeTJOblpZY2lRSVhqNDRZY1JHUmxwN2ZBR1BVb29FVUlJSVlRUVFnZ2hoSkNiQXVOL0gxUVYzME4xNlRVd1RyR0FOTTdhSVExNHk1Y3Z4OFdMRnpGbXpCaHJoMElHRUgzWHhZNGRPd0FBcTFldlJraElpS1pkb1ZCZzkrN2RjSGQzeDJlZmZjWktOQkZpU1QvLy9ETysrZVliREJzMkRCTW1URUJaV1JuUzA5Tng5dXhaZlBUUlI0aUtpckoyaUlNYUpaUUlJWVFRUWdnaGhCQkN5RTFETUdJamxFY1NvRHozTUFTSkd5aXAxQU0zTnplTUh6L2UybUdRQVViZmRWRlJVUUZiVzF0V01na0FxcXVyb1ZRcUVSNGVUc2trMHFkOGZYMnhkdTFhUkVSRWFOcSsvdnByYk5xMENidDI3YUtFVWkvUkhFcUVFRUlJSVlRUVFnZ2g1T1loY29aZzlDK0FTZ1hscWR1aHF2amUyaEVSSXlpVlNtdUhRSXpRMmRrSmtZZzdocUd6c3hNQWVEL3JMYm8yaUxZcFU2YXdra2tBTUdIQ0JBQmd6UU5HekVNamxBZ2hoQkJDQ0NHRUVFTEl6VVVhQjBIeUVTZ3pIb0lxK3htZ0tSdE14SEpBNU54dkljamxjbXpidGcxSGpoeEJSVVVGQkFJQmdvS0NzSERoUXNUSHgydVdLeWtwd2ViTm0zSCsvSG5VMTlmRHdjRUJzYkd4bUQ5L1BtSmlZbGpiZlB6eHgxRlNVb0pkdTNaaHo1NDkyTEZqQjZxcnErSHU3bzY3Nzc0YmQ5eHhCMnY1NXVabS9QVFRUemh5NUFpdVhyMEtXMXRiUkVSRTRLV1hYb0s3dXpzQTRLT1BQc0t1WGJ2dy92dnZZOFNJRVpwMTI5cmE4TjEzMytIdzRjTzRmdjA2UER3OGtKYVdCajgvUDczZk9UOC9IeHMyYkVCMmRqWVVDZ1ZDUWtJd2I5NDhwS1NrYUpacGFHakFQZmZjZytqb2FMejIybXRZczJZTmNuSnlrSmFXaGllZmZCSUtoUUtIRHgvR2I3Lzlodkx5Y2pRME5NRGIyeHV6WnMzQ1BmZmNBNFpoZVBlOWI5OCsvUFRUVHlndExZVkVJc0c0Y2VQdzJHT1B3Y25KeWFqelpVenNocHc3ZHc2Ly9QSUxDZ3NMSVpQSklKVktNVzdjT0R6KytPT1FTQ1NzWlZ0Ylc3RnAweVljT1hJRU1wa01ucDZlbURObkRueDhmTEJpeFFyY2VlZWRlUExKSnkwYUh3QmN1SEFCbXpadHdxVkxsd0FBdzRZTncrTEZpM21YMWIwdVhubmxGWnc1YzBiemVXcHFLZ0RnK2VlZnh5ZWZmQUtGUWdFQU9ISGloT2F6cjcvK0d2NysvaWJGcjc3R3QyL2ZqclZyMStMbzBhUHc5ZlhGdW5YckFBQXltUXdiTm14QWVubzZHaHNiNGUzdGpkVFVWTXlmUHg5Q29WQ3puWC8vKzkvNDVaZGZzSExsU2dpRlFuenp6VGNvS2lxQ25aMGRKazZjaUVXTEZzSEd4b2ExYjVWS2hZTUhEMkwzN3Qwb0tpcENSMGNIdkx5OGNOZGRkMkhPbkRtYTVZeU5nZlNmbkp3Y0FFQmNISTFJN1MxS0tCRkNDQ0dFRUVJSUlZU1FtOC8vUmlxcExyMEtWY2s2cUNxK0IrTTlFMHo0Y3NBK3FFOTMzZERRZ0JkZmZCSEZ4Y1h3OHZMQ3hJa1QwZEhSZ1p5Y0hPVGw1V2tTU2lkUG5zU0tGU3ZRMmRtSnhNUkVqQjQ5R2pVMU5VaFBUMGQ2ZWpwZWZmVlYzb1RCbDE5K2lmMzc5eU1oSVFFK1BqNDRmZm8wUHYzMFUwZ2tFazFudmx3dXg1SWxTMUJhV29yRXhFUWtKU1dodHJZV1o4K2VSWDE5dlNhaHhFY3VsMlBwMHFVb0tDaUFqNDhQcGs2ZGlycTZPbno1NVpjSUR3L25YZWZFaVJONCsrMjNJUktKa0p5Y0RGdGJXNlNucCtPZGQ5NUJRME1EcTBNZTZPNjgvL3ZmL3c1SFIwZk1tREZEazZnNmR1d1lWcTFhaGZEd2NJd2JOdzVkWFYwNGZ2dzQxcTlmajY2dUxzeWZQNSt6N3g5KytBR2JOMjlHUWtJQ2dvS0NrSm1aaWQyN2R5TW5Kd2VmZlBJSjdPenNESjR2VTJQWFZWdGJpK1hMbDhQTHl3dkRodytIUkNMQnVYUG44T3V2djZLNnVocnZ2dnV1WnRtMnRqYTg4TUlMS0NvcVloM2J6ei8vSEpHUmtYMFNId0FjUEhnUTc3MzNIaGlHd2FoUm8rRGs1SVRzN0d3c1hiclVxQkoxdDl4eUMvejgvTEJueng2b1ZDck1uRGtUQUJBU0VvSzB0RFRVMWRYaDBLRkQ4UEh4d2VqUm93RUFqbzZPWnNlL2Z2MTY1T1RrSURVMUZTcVZDZ0JRV1ZtSkYxNTRBVEtaREVsSlNmRDE5VVYyZGphKy92cHJGQmNYNC9YWFgrZHM1L1RwMDlpOWV6Y1NFaEl3ZHV4WW5ENTlHanQzN2tSSFJ3ZVdMVnVtV1U2bFV1Rzk5OTdEd1lNSElaRklNSExrU05qYTJxS3dzQkNuVHAzU3hHaE9ES1J2NWVmbjQvUFBQMGQ0ZURobXpacGw3WEFHUFVvb0VVSUlJWVFRUW01Y2Jzbldqb0FRUW01dWcrQTV6RVN2QkJPOENLckM5NkdxMkF4VnhXYkFheVlZdDJRd1RyR0FxK1cvd3djZmZJRGk0bUtrcGFYaHFhZWUwb3hhVUNnVXFLMnRCUURVMTlkajVjcVZtdVcxMzZ6UHpzN0dzbVhMc0diTkdpUW1KbkpHMlp3OWV4YWZmLzQ1WEZ4Y0FBQzdkdTNDUng5OWhHM2J0bWtTU2lkUG5rUnBhU21tVEptQ1YxNTVSYk91WEM3dk1mNE5HemFnb0tBQUV5ZE94Q3V2dktJcFk1YWZuNCtsUzVkeWxxK3ZyOGY3Nzc4UGUzdDdmUHp4eHdnSzZrN1lOVFkyWXVIQ2hmanZmLytMS1ZPbWFCSU1BRkJRVUlEVTFGUldwejRBZUhwNjRvTVBQbUNONHBvM2J4NGVmZlJSN05peGd6ZWh0R2ZQSG56MjJXZWEvYmEwdE9DVlYxNUJibTR1ZnZycEp6end3QU42djZzNXNlc1NpOFY0N3Jubk1HUEdEQWdFM1RPUUtCUUtMRml3QUdmT25FRmxaYVVtWWJaeDQwWVVGUlZoOHVUSmVPbWxselRYaGlXUHJhNjZ1anA4K09HSEVJbEUrT0NERHpRajN4UUtCVDc0NEFNY09IQkE3N3BxNm9US29VT0hvRlFxOGN3enoyZytHenAwS0lxTGkzSG8wQ0dFaFlXeFBqTTMvcnk4UFB6blAvOWhKUVBmZSs4OXlHUXl2UGJhYTVnMGFSSUFvS3VyQzIrKytTYU9IRG1DR1RObVlPVElrYXp0N042OUcvLzYxNzgwOCtwY3VYSUZUenp4QlBidDI0Y25ubmdDVXFrVUFMQnQyelljUEhnUU1URXhlT2VkZDFqM1hFVkZSYTlpSUgybnNMQVF5NWN2aDZlbko5NTc3ejJhdjhzQ2FBNGxRZ2doaEJCQ3lJMUxVUTlWWTdhMW95Q0VrSnVTcWpFVFVEUmFPd3pqMkFlQmlmc1VncWxGWU1KZkJCb3pvYnIwR3BTbmJvZnlOdzhvVDk4TzFhWFhvQ3BhcGZtRHV1UGRmem9iVE5wVmFXa3Avdnp6VC9qNStXSHg0c1dzRWxoaXNSamUzdDRBZ045Kyt3MnRyYTJZTTJjT3AweFRiR3dzcGsrZkRybGNqa09IRG5IMjhkaGpqMm1TU1FCdzIyMjNRU0tSNFBMbHk1cjVadFJ6MnVqT1AyTm5aMmR3eEU1WFZ4ZDI3OTROc1ZpTUo1OThralVuVGxSVUZPNjY2eTdPT3Vydjh0QkREMmtTQmdEZzVPU2srUjRaR1Jtc2RWUXFGUjU2NkNIT3RtSmpZMW5KSkFEdzkvZEhjSEF3cmwrL2p0YldWczQ2anovK09HdS9Fb2tFaXhZdEFnQWNQWHBVNzNjMU4zWmRVcWtVczJiTjBpU1RnTzV6UFdyVUtBRGRaUTJCN25PaFByYUxGaTFpWFJ0UlVWR2Nrb1dXaW0vLy92MlF5K1dZUFhzMnE0eWlXQ3pHa2lWTCtyUVQzdHo0Nzdubkh0WjFldW5TSmVUbTVtTGN1SEdhUkE0QUNJVkMzSDMzM1FDNlIwTHBTa3RMMHlTVGdPNFJWYU5HallKU3FVUnhjVEdBN212eGh4OStnRkFveElzdnZzaEo0S3JMOXBrYmcwVzBYUUZxajkxNGYrcitOUHVRMU5YVjRlV1hYNGF6c3pQV3JGbkRlaVlTODlFSUpVSUlJWVFRUXNpTlN4b0xOR1VEVHJIV2pvUVFRbTQralZtQTB5Q2JyMExrRENiaUpUQVJMM1VuaW1xUFE5V1lCVlh0Y2FoSzFyRVdWZjN2djB6NGk5M0xHK25DaFFzQWdJa1RKeHJzcUw5NDhTS0E3bEppZklZUEg0N2R1M2Vqc0xDUTgxbDBkRFRyWjZGUUNDOHZMeFFYRjZPdHJRMFNpUVNqUjQrR1ZDckY0Y09IMGRqWWlIdnZ2UmVKaVlsNjV5QlNLeTB0UlV0TEMrTGk0bmpMNHZHVlpWTi9sK0xpWW56MTFWZXN6d29LQ2dBQVZWVlZySFlQRHc5TmNrMVhTMHNMenAwN2g5emNYRlJXVnFLaW9nSmxaV1VBZ1BiMmRqZzRPTENXSHo1OE9HY2IwZEhSRUFnRXJORWxmTXlKblU5blp5ZXlzN09SbFpXRjh2SnlWRlpXb3JTMFZCTXp3RDYyYm01dW5HMUVSRVQwU1h6cWJZd2JONDd6bWIyOVBRSUNBalRKRlVzek4vNWh3NGJ4YnFldHJZMnpuY2JHUnIzYjBiMVhBTURYMXhkQTl4eGpBRkJXVm9hNnVqckV4TVFnTURDd3grOWlhZ3lXb0V5ZkFYUmM2NU50V3hzemREV1l3UDh6ZWIyZE8zZWlvYUVCcjcvK09seGRYZnNnc3BzVEpaUUlJWVFRUWdnaE55NmZ1NkNxK2hHTVA3ZjhEU0dFa0w2bGtoMEdBdlNYRWh2d1JNN2RwZSs4Wm9LVFl1bHM2RTZZQVNZbnpXUXlHWUMvT3EzMVVYZEFlM2g0OEg2dVR1YndqY2pSVGFnQWdLMnRMUUJvNXB1UlNxWDQrT09Qc1hidFdwdzVjd1laR1JrSUNnckN3b1VMTVdiTUdMMXgxZGZYQStndVBjZEhlOFNTN25mWnUzZXYzdTEyZEhTd2Z0YlhBWHo4K0hHc1diTUd6YzNOOFBMeVFsQlFFR0pqWTlIUzBvS2FtaHJOOTlQR056SkJJQkRBMXRZV0NvVkNiMHpteHE2cnRMUVVLMWFzUUdscEthUlNLVUpEUXhFVUZBU1JTSVRzN0d4TnpIVjFkUUQ2L3RqcU11ZWNXb3E1OGV0ZUgrcnRuRHQzRHVmT25UTjZPOGJjSzZiZXM2YkdZQW1Dc1h1QXR2SSsyYlpWTVVMQWxUK3AzaFAxK1RDVUJDU21vNFFTSVlRUVFnZ2g1SVlsOEp3S1pjMXVLRXZXUXhDODBOcmhFRUxJVFVONVpTMGdkb1BBZlZMUEN3OUdJbWZBYmJ4WnE2bzdxOVdkMVByWTI5dHJsbE9YMU5LbW5tdEpQY2VMT1FJREEvSHV1Ky9peXBVcjJMNTlPL2JzMllQWFgzOGRxMWV2UmtKQ0F1ODY2bEZWNnM1YVhlcmtoRFoxYWJKUFB2a0VRNFlNTVNvMjdmSndhZzBORFhqLy9mZGhaMmVIZGV2V0lTd3NUUFBaa2lWTFVGTlR3N3N0aFVMQktoOEhkSTgrYVd0cjR4MWwxZHZZZGExWnN3WmxaV1Y0N2JYWGtKS1NvaGtGOXVXWFh5STcrNi9Tdk9yRVRWTlRFKzkyR2hxNDVSVXRFWi8yT2VXNzF2ak9xYVdZRzcvdTlhSGV6b0lGQ3pCdjNqekxCUWpqNzltK2pLRkg5aUhkZjRqR2lCRWpjTzNhTmRUWDEvZDRueFBqMFJ4S2hCQkNDQ0dFa0J1YVlOZ0hRRU1HbEZmV1d6c1VRZ2k1S1NpTDF3Sk5PUkFNZmQvYW9ReEk2cEp3cDArZjVoMU5vNmJ1WEQ5MTZoVHY1K3JTZWJxbHY4d1JFaEtDNTU1N0RrdVdMQUhRUGFlT1BnRUJBUUNBdkx3OHlPVnl6dWZuejUvbnRLa1RQMWxaV2IyS015OHZEMjF0YlVoSlNXRWxrem83T3pVbDcvams1K2R6Mm80ZlB3NEFyRG1EK1BRMmRybGNqdHpjWElTRWhHRFNwRW1za29LWEwxOW1MYXNlU2FIdjJHWm1abG84UHUzOXFxOHBiUlVWRmJoMnJlOUtxVm5xMnJEVWR2aUVob1pDS0JRaVB6L2ZZSEt0TDJNZ3BoczNiaHhXckZpQjhQQndhNGR5UTZHRUVpR0VFRUlJSWVTR0o0ai9EOUNhRDJYbVlxaktOM1ZQRkU4SUljUmlWSTJaVUpWdmd2TENRcUN0QklLNFQ2MGQwb0NWbUpnSVgxOWY1T2JtNG9jZmZtQjkxdGJXcGttTXpKZ3hBMkt4R051MmJXT05ZZ0dBakl3TTdOMjdGKzd1N3BnNGNhSlpjUlFYRjNOR3dxakxmK21PNXRIbTR1S0M0Y09IbzZtcENldldyWU5TcWRSOGR1ellNUnc4ZUpDenp0U3BVd0VBMzMzM0hXY3VubzZPRHB3NGNjS29tTlVqYWE1Y3VjSnEvL3Jyci9XTzZnR0F6ejc3akRXNlJ5YVRZZVBHalFDQTJiTm5HOXhuYjJNWENvVVFDQVM0ZnYyNlprNGVBRGg1OGlST25qekpXbFo5YkJzYkd6bHo4Qnc3ZGd3SERoeXdlSHdBa0pLU0FnRFlzbVVMYXhzdExTMzQ4TU1QZTF5L055eDFiU1FtSnNMTnpRM3A2ZW1jYTFDbFV1SHc0Y05teDJodmI0OHBVNmFncmEwTkgzNzRJYXRzblZLcDFNeGoxcGN4RU5QSjVYTHMzYnUzVHhPaU55TXFlVWNJSVlRUVFnaTVLUWlHcm9IeTJnR29ydTRBU2orSFN1d0UxQjYzZGxpRUVETG9NVzdKVUNrYXUrY1NDcmoveGkxelp5RkNvUkN2dnZvcVhuNzVaWHp4eFJmWXYzOC9ZbUppME5UVWhLeXNMRHp3d0FNSURBeUVsNWNYbGk1ZGlsV3JWdUdGRjE3QWlCRWo0T25waVlxS0NtUm5aOFBlM2g1dnZQR0dwaHlYcVM1Y3VJQXZ2dmdDU1VsSjhQYjJSbjE5UFk0ZlB3NWJXMXZNbVRQSDRMcFBQdmtrbGl4WmdsOS8vUlVYTGx4QWRIUTBxcXVya1pPVGc5bXpaMlBuenAyczVjUEN3bkRmZmZmaCsrKy94K0xGaXpGeTVFajQrdnFpdnI0ZUdSa1pDQTBOeGJoeDQzcU1PU1ltQmw1ZVhqaC8vanllZmZaWlJFUkVJQzh2RHkwdExZaUlpTkIwN090eWRIVEVvNDgraXNURVJEQU1nOU9uVDZPbHBRVnBhV2tZT1hLa3dYMzJObmF4V0l6azVHUWNQWG9VaXhZdHdxaFJvM0R0MmpXY1AzOGU0OGFONHlSTTFNZDIyN1p0dUhEaEFpSWpJMUZlWG82TEZ5OGlMUzBOTzNmdVpJMXlzc1N4alkrUFIycHFLdmJ0MjRlbm4zNGFpWW1Kc0xlM3g0VUxGeEFVRklTUWtCQk9FczlTTEhWdGlNVml2UERDQzNqcnJiZnc3cnZ2WXNlT0hRZ0xDNE5Db1VCbVppYXFxcW93YVpMNXo2YkZpeGNqUHo4ZkowNmN3SU1QUG9qRXhFUUF3S1ZMbHhBU0VvSVZLMWIwZVF6RU5CczNic1NXTFZ1UWtKQ0ExYXRYV3p1Y0d3WWxsQWdoaEJCQ0NDRTNEWUhuVk1CenFyWERJSVNRR3c3VDh5SkVTM1IwTk5hdVhZdE5temJoN05tejJMZHZIMXhjWERCaXhBZ2tKU1ZwbHBzNmRTcjgvUHl3ZWZObVpHZG40L3o1ODNCMWRjVzBhZFB3d0FNUHdOZlgxK3dZNHVMaU1IejRjR1JuWitQa3laTndjM1BEaEFrVE1ILytmQVFGQlJsY055d3NEQjkvL0RHKy9QSkxaR1ptNHVqUm80aU1qTVNxVmF2UTNOek1TU2dCd0tPUFBvcVFrQkJzMzc0ZG1abVp5TXJLZ25NQ1Rab0FBQ0FBU1VSQlZKZVhGeVpQbm95NWMrY2FGYk9kblIzZWUrODlyRnUzRGhjdlhrUnBhU2xHamh5Sko1OThFaXRYcnRTNzNodHZ2SUVOR3piZzhPSERhRzF0UldCZ0lOTFMwakJyMWl5ajl0dmIySmN1WFFvWEZ4ZWNPSEVDdi8vK082S2lvckJxMVNxY09YT0drMURTUGJZVkZSV0lpb3JDNnRXclVWZFhoNTA3ZDhMR3hzYWk4UUhBc21YTEVCUVVoRDE3OXVEczJiTndjWEhCcmJmZWlrY2VlUVRQUHZ1c1Vkc3dseVhpQjRBeFk4YmdvNDgrd3FaTm01Q1RrNE9DZ2dKNGVub2lJaUlDeTVjdjcxV01VcWtVSDMvOE1iWnMyWUlqUjQ3Z2p6LytnSU9EQThMQ3dwQ1dsdFl2TVJEVFJFZEh3OTdlSG5GeGNkWU81WWJDcUF3VmF4Mmc3ank2eHRvaEVFSUlJWVNRRzhEUEU1WlpPd1JDQ0NHRUVFS004dU9QUDJMZHVuVll2SGd4N3JyckxtdUhRd2k1Q2RFY1NvUVFRZ2doaEJCQ0NDR0VFRExBcVVjekRSMDYxTXFSRUVKdVZsVHlqaENpSVdRRXVDODRHWk84aDBITUNIR210Z2hmWFQ2TTVrNjV0VU1qVnVSdTQ0alB4eXhpdGVVMlZ1RFZDOTliS1NKQ2lLazIzUElVcENKN3pjOEtWUmZtSGV2YnlYVUpJWVFRUWdnaHBqdDM3aHg4ZlgzaDQrT2phVk9wVlBqaGh4K1FsWldGeU1oSVJFZEhXekZDUXNqTmpCSktoQkNOKzRLVGNYZmdHTTNQVTd4ajRXNHJ4ZCt6dGxveEtrSUlJWVFRUWdnaGhKQ2J3OW16WjdGbHl4WkVSMGNqSkNRRW5aMmR5TW5KUVdWbEpWeGRYZkh5eXk5Yk8wUkN5RTJNRWtwYUJHRHcwNFNsckRaTHY4RjdmL0I0ekEwYXkycmJlT1VQYkNzN1piRjlFR0t1RkMvdWtPbmhMc0Z3dDNHRXJLUFpDaEVSUWdnaGhCQkNDQ0dFM0R3bVQ1Nk0rdnA2WkdabTRzQ0JBMkFZQmo0K1BwZzdkeTd1dWVjZXVMbTVXVHRFUXNoTmpCSktoQkFOSWNNL3JacVFFZlp6SklRUVFnZ2hoQkJDQ0NFM24vRHdjQ3hidHN6YVlSQkNDQy8rM21OQ0NJRHVVV3Mza3hQWDh6aHRlWTJWcUdsdnNFSTB2WE96blR0Q0NDR0VFRUlJSVlRUVFnanBTelJDaVJBZHRnSXhScmlGWUl4N0pCSmRRL0ZJK3FmV0RxbmZiQ2orQXdKR2dBbWUwUkF4UW1UVUZlTy9oZnV0SFpiUmJ1WnpSd2doaEJCQ0NDR0VFRUlJSVgySkVrcUVhSGsyYWdhU1BZZkFSdEI5YXlpaHNuSkUvYXREMlluMWhmdXhmaEFsa2RSdTluTkhDQ0dFRUVJSUlZUVFRZ2doZllsSzNoR2lKZFlsVUpPUUlJTUxuVHRDQ0NHRUVFSUlJWVFRUWdqcE81UlFJb1FRUWdnaGhCQkNDQ0dFRUVJSUlRWlJRb2tRUWdnaGhCQkNDQ0dFRUVJSUlZUVlSQWtsUWdnaGhCQkNDQ0dFRUVJSUlZUVFZaEFsbEFnaGhCQkNDQ0dFRUVJSUlZUVFRb2hCTklQOURjVGR4aEhCRWs4NGllM2hKSGFBU0NCQW82SU5UWW8ybExmV29xS3QxdG9oRWdEMlFodEVPUHJBeGNZQlVyRTk3SVUyYU9tVW8xSFJobXZ0VFNocXFvWVNLbXVIMldlODdad1I0ZWdEZDFzcHhBSWhtaFJ5eURxYWNMR2hIRzFkSGRZT3p5aWV0azRZNmh3QWQxdEhkQ21WdU5iZWlQTjFWOUJxUXZ4Q1JvQndSMis0MjByaEpMYUhvOGdPOGk0RkdoVnRxTzlvUVVGVEZlUktSWjk5Qnc5YktVSWtYbkMxa2NCSmJJOU9aUmV1ZHpUaGN0TlZWTW5yKzJ5L0E0bWRRSXdJcVErY2JSemdMSGFBZzlBV0NtVW5HanZiVU5WV2grTG1hMmp2NVRrSWN2Q0F2NE1yWE1RU09JaHMwYVNRbzFIUmlzdk5WMUhUM21paGI5STNSSXdBRVZJZkJEaTRReXF5aHdvcTFIVzBRTmJlaEV1TmxlaFVkVmw4bjBKR2dFaXBEenh0bmVCcTR3Z2h3NkJSMFlhNmpoYmtOVldpcGJQZDR2c0VCdFp6V1NLeVJhU2pEM3p0WGVFZ3NrVjdsd0wxaWxaVXRkV2hxUGxxdjhSZ0xIZGJLVUsxbmlOdFhSMW9WTFNob3JVV3hTMDExZzZQRUVJSUlZUVFRZ2doRmtZSnBVSE8xODRGcy94SElNRTFCUDcyYmdhWGxYVTA0MXhkTVg0cFA0T3lWbG1QMjc0N2NBd2VESm5BYXR0YmRSN3JDdmNiSFYrMGt4L2VIWDQvcTIxMzVUbjh0K2lBMGR1NEozQXNIZ2daejJwNzljTDN5RzJzTUhvYmZKNktuSTViZmVJTUxpTUFnNThuTE9QOXJMVDFPcGFjL2Rxb2ZVbUV0cGpobDRoUjd1R0lrUHBBQUVidnNxMWRIY2l1TDhWdlZSZVFVVmRzMVBZdFphWmZJaGFFVDJXMWJienlCN2FWblRLNDNuTkRaaUxGYXlpclRmc2NNUUFtZVEvREhQOGtoRWc4ZWJmUnBWSWlvNjRZRzR2LzZQSDY3S3R6ZDZ0UEhKNktuTTVxKzY3a0dMYVdwZ01BWEcwa1dCaHhLOGE0UjNMTzRML3o5K0RnMVp3ZVk1cmtQUlRKbnRFWTZod0FPNEZZNzdLZEtpWHlHeXR4OU5vbDdLL09SS2RLYVhEYnhoQXpRc3owSDRFSm50RUlkL1RXdTF4WnF3emJ5MC9qNE5Wc3MvY1ZLdkhFdjBZOHdtbzdVbk1SSCtYdE5ubGJINDU0aEhQZC9GLzZXdFFyV2szZWxwMUFqT20rd3pIS1BRSkRuUHdnWXZRUDFPMVVkU0c3b1J5L1ZaNUh1cXpBNkgyNGlCMXdSK0JvM09JUkNTOWJaNzNMVmN2cmNmanFSZnhTY2FiZmtxazlYZU1BNEdQbmpEc0R4MkM4WnpRY2hEYTgyNUYzS1pCUlY0d2ZTazZndFBWNnIrTUtsWGpoOW9Ba0pMbUZReUt5NVYxR0NSV0ttcTVpVDlVNUhMbDZzZGNKbnY1OEx2ZjBqQVNBb2M0QnVDdGdOQkpjUXlEVWMxM1dkYlRnK1BVOGJDMzlFNDJLTnBQanNBUVJJOFJNdjBSTTlJb3grQnhwVkxUaGxLd1FQNWFsNDZxOG9SOGpKSVFRUWdnaGhCQkNTRitoaE5JZzVXb2p3Y09oS1pqb0ZXT3dFMHlidTQwamJ2V093eFR2V0J5L2xvY3ZpZzZpd1VDSDdDbFpJU2VobE9BYWFsS2NTVzdobkxhUmJtRW1KWlNHdXdhemZtNVV0Q0d2c2RLa09LeEZ4QWh4VDlBWXBQbVBoSU9RdjVOVWw0UFFCcVBkSXpEYVBRSjVUWlg0YitHQkFmZFd1aWxjYlNSNE1XWU9ZcHo4RFM0blpBUVk1UmFPa1c1aCtLemdkK3l2enVxbkNJM2paKytLZCtMbnc5VkdZdGI2RTcxaWNGL3dlUGpZNlU4d2FCTXhBZ3gxRHVqdVpBNGNqWTNGZitEb3RVdG03UnZvdmhjWFJFd3htT0JRQzNSd3h6TlJ0MkdpVnd4V1gvekY3SDBPSkFJd1NBdEl3bDBCbytFa3RqZHFIUkVqUklKTE1FSWtua1lsbEJnQWR3U014dHlnc2JEWGs0alI1bVBuZ3ZuQjR6RExmd1RXRmU3RDhXdDVSc1hWbDlMOFIrTEJrQW13RVJqKzU0R2RVSXh4SGxFWTZ4R0ozUlVaK09yeVliTVNQSTRpT3p3U21vSXBQckU5L2k0VGdFR2sxQWVSMGhtNEszQU1WbC84eGF4azFrQjdMdHNJUkhnaTRsWk04WTd0Y1ZsWEd3bG0rNDNBWks5aCtQTHlvVjRsZmMweHlpMGNqNFZQZ2JjUnp6RW5zVDF1OVluRFpPOWgyRjUrR3B1dUhMMkJ4OTRTUWdnaGhCQkNDQ0UzQjVwRGFSQWFJdlhEQjRrUFk1TFhVS09UU2RvRVlEREJNeHFyRXg5RWtJT0gzdVhLV21XbzFpbDk1V1BuYkhTSE9BQ01jdWNtbEx6dG5Ic2NUYVZtSXhBaDJzbVAxWGEyOXZLZ0tBbm5haVBCTzhQdnhiMUI0NHp1dE5RMVJPcUhsY1B2UTdMSEVBdEgxejg4YktWNFArR0JIcE5KMmdSZzhGVGtkTTdiL05aa0l4RGhsV0YzbXBWTUVqRUNQQms1RGM4UG1XWFN2YVBOMDlZSkwwVFB4aU9oS1diYzhjQXN2eEY0ZGRpZFJpV1R0QTEzQ2NZYmNYZEQzRU55WWFCekZObmg3L0Z6OGJmUUZLT1RTYVlTTTBJc0gzbzdIZzZkYUZReVNadFVaSWVsMFdtNE8zQk1uOFJtckFYaFUvRm8yT1FlazBuYUJHQXcyMzhrbHNYTU1UamFpNCtuclJQZVRiZ2Z0L3JFbWZ5N0xNRGVEZThsM0k4RWwrQ2VGOVl5MEo3TGRrSXgzbzZmWjFReVNadEVaSXRub203RDdRR2plaDJEc2U0TUdJMVhodDFwVkRKSm01QVI0TzdBTVhoNTZCMFFNY0kraW80UVFnZ2hoQkJDQ0NIOVlYRDNFdDZFa3R6QzhOTFEyM2s3WlZRQWlwcXJVZHB5SGZVZHJSQUpCSEFXT3lES3lRKytkaTZjNWRXZGVjdlBmYXQzZnFWVHNrTE04VTlpdFNXNGhtSnYxZmtlWS9Xd2xlcE5XSTEwQzBORlJjOXpPZzF6RHVCODE5TzFoVDJ1WjIyZXRrNTRMK0YrdU5rNDhuNStWZDZBdk1aSzFDdGEwS1ZTd2tuc2dFQUhkOTZ5U3pZQ0VaYkdwRUdZSjhBZk5ibjlFYjVGMkFoRWVDUDJibmphT21uYVNscXVJYitwQ28yS05raEV0Z2gxOUVLVTFJKzNLM2xCK0ZSazFwZWdycU9sLzRMVzQ2N0EwUWpRU1lKMktEdWhnZ3EyQnNyV2lSZ0Izb3FiaTFqblFON1BtenJseUdrb1EyMTdNOXE2T2lBVjI4SEwxaGxEblFONE8vWHZDQmdGQjVFdFBpdjQzZWpZYnc4WWhiK0ZwdkIrMXFIc1JGWjlLV3JhRzlIYTJRNnAyQjVSVWw5V2Via2hVajg4ckdmOXdjRERWb3AveE44TEg1NW5JQUMwZExZanA2RU1zbzVtdEhUSzRTQzBoYmVkTTRZNCtjRlJaR2ZVUHRUbmVaaHpBT2N6ZGFuUnFyWTZ0SGQxUWlxMlE2VFVGN0hPZ2F4enpBQjRNR1FDcXR2cWNmeDYvNDlVdWp0d0RHYjZKV3ArVmdHNDNId1Z4YzAxYUZDMHdsNW9BeTg3WjhTNUJQSmU4N2Q0UkdKQnhGUjhWckRQcVAxNTJ6bGo1ZkQ3ZUorUlYxcXVJYXUrRk5mYm13QUFMallTREhYeXh4Q2Rsd3ZzaFRaNGNlanRXSnF4Z2ZQeUE1K0IrRngrTVdZT2hrai8rbDZkcWk3a05KU2pxcTBPTFozdGtJcnRFT2pnZ1NGT2ZyeEp0NytGcHFDMnZhbFhveGVOOFZESVJOd1ZPSnJUM3RiVmdRdjFKYmpjWEtPNWY0SWs3b2gzQ1lhejJJRzE3R2ozQ0R3V1B0bWtzcm1FRUVJSUlZUVFRZ2daV0NpaE5JajQyYnZpK2VqWm5BUkxwMHFKdlZYbjhWTnB1dDQ1UlFMczNYQi95QVRjNGhISmFuY1EybUQ1MERsNDhkeTM2RkIyY3RZN0xTdmlKSlFTWFVPTVNpaU40aWwzcHpiU0xSUy9WSnpwY1J2RFhVTllQeXRVWFRoWGU2WEg5WXl4dHVBM1RzZjhmMFl2WUNWQWxGQmg3dEYvbWJSZEc0RUlMdys5ZzdmVDhtenRaWHg3NVNpdXRGempYVmNxc3NlZGdhTXgyMzhFeEZybm1RR3dPSElhTGpmWG9OeUkrYThHZ2dkQ0ptZ1Npcm1ORmZodjRRSGVTZHJWNWRVaXBiNnNkb25JRm1uK0k3R2grQS9PT24xMTd2allDV3d3d3k5QnM4MWZLODVpYitWNVZQMnZBMXNxc3NNbzl3alV5QnM1Nnk2SW1NcWJUQ3B0dlk2TnhYOGdvN2FZZDdTZG1CRmlzdmN3ekE5TzVveUttdVlUajB1TkZUalV3M3hOQUJBbDljWERvUk01N1cxZEhmaSs1RGgrcjhwRXUxTEIrVHpBd1IyUGhLWWd5UzBNQURqUGpjRkN6QWp4MHREYmVaTkpWMXF1NGRzclIzRk96emxnQUNTNmhtSk9RQktDOWN6N3BmWm8rQlJPTXFtcFU0NnZMaC9TTzllUGk5Z0JqNFpQeGdUUEdGYjdrMUhUY2JHeHZGOFRxVkZTWHlUK3I1eXBDc0RocXpuNHJ1U1lKcUdqelVZZ3doei9KTXdOR3N0SmVrN3pHWTQvcnhmZ2ZKM2haN1NJRWVMRm1EbWNaMlJKeXpXc0s5eXZkMzY4RUlrbm5vbWFnVEJITDAyYmc5QUdTMk5tNDhWejN4cmM1MEI4THQ4ZWtJUVIvenZ1OGk0RnRwV2Z4TTd5czVEejNKT3VOaEk4RkRJUms3MkhjVDViRUhFcnNodksrdXlhdWNVamlwTk1Va0tGbjBwUFludjVLYlR5elA4bFpvU1lFNUNFKzBQR3N4Smh0L2ttNEd4dE1jN1VGdlZKcklRUVFnZ2hoQkJDQ09sYmxGRHFnUUFNcHZzT3Q5ajJ3cVg2SjdEdUtZNlhodDdPbVNDOXVWT09kM0syOVRpblVIbGJMVmJsN3NCdHZnbFlFREdWMWNFVDVPQ0IrNEtUOFUzeEVjNTZGeHZLMGRRcGgxVHJUZjFZbHlBSXdQUllkaTVKcDl4ZGc2SlY4OGJ5VU9jQTJBbkV2QjFuMm5UTEdXWFZsL2E0anJGVUFGUkdsTTR6dGJ6ZW8yR1RXUjJlNm0zOHQvQkFqNG00cHM0MmJDZytncFBYQy9CNjdGMnNFUkoyQWpHV0RKblJZOGZwUUJFcDlRRUFIS201aVArWHQwZnZjU3hybGVITnJDMTRkL2o5ckpFeEFERFpPeGJmRmgvbHJOdFg1NDVQaWxjTTdJVTI2RkIyNHA4NTI1QlpYOHI2dktsVHpqdVBTYkxuRUV6ejRUNDdlam9lUUhmaTlQZnFUSnlVRmVMdmNYTTV4K1dKaUZ1UlVWdHNjQTQwTVNQRTg5R3pPS01hWkIzTmVPUENaazFDakU5NXF3ei96Tm1HZVVHMzRMN2daTDNMRFhRTElxWWl3dEdIMC81eitXbHNMRDVpOE9wUUFjaW9LMFpHWFRIaVhZTDBMamZHUFJJemZCTlliVlh5ZXJ5UitRTmtQQWtadFhwRksvNTFhUmRhT2p0d205YnZHQWVoRGRMOGs3Q0I1M25jVjlSejNTbFVYZmgvZVh0d3pNQm9sdzVsSjM0c1MwZE9ReGxlajcyYjh6dnAvOEltWWNuWnJ3M3U3NUd3RklRN3NuOFhucElWWWszdVRpaFVYWHJYdTlKeURhOWMrQTd2RHIrZjlZeU5jUFRCQ05kUVpOUVY2MTEzSUQ2WHg3aDNKMnBsN1UxNE8vc25nL05CMVhXMDRQL2w3MEZSODFVOEhqNkY5WmxVWklkN0FzZWFORGVoc1R4dG5mQjAxRzJzTm4zUFFtMEtWUmQrS2p1SnEvSUdMSTJlemZwc1h0QXRsRkFpaEJCQ0NDR0VFRUlHS1VvbzlVRElDTEFvSXRYYVlXQ0NWd3luZkZ5blNva1ZXVCtpc0xuYTZPM3NyVG9QWjdFRDVnZVBZN1hmNXB1QUg4dlMwZExaem1wWFFvV00yc3VzK1d3Y2hEWVk0dVNuOXkxeW9QdHRjTzJSR1hVZExTaHFydFowWElvWUllSmRnM0ZLcHI5OG5iUFlBVUU2SGVtbkRTdy9FSGpaT3VOV256aE8rMWRGaDR3YTFhV1cxMVNKOXkvdXdOdng5N0xTQVJHT1BvaDNDVVptZllrRm91MTdCVTFWK0hmKzNoNFRPL0l1QmRZWDdzZks0ZmV4MmwzRURnaVNlT2dkT2RBZjNHMmxBSUMxQmI4YjdFRFZKZ0NEKzRQSGM5clRaUVg0S0crMzBmdHVVTFRpcmF3dCtIOGovNDlWUHNwV0lNWXN2eEg0cnVTWTNuVlR2SWR5UnVaMEtEdnhWdVlXZzhra2JWdEsvNFN6MklGVkNtMndDSEx3d0swKzhaejI3MHFPWVd0cHVrbmJNblRlSHd4aG4rZldyZzc4UFhPTHdXU1N0aStLRG1DVVc1am1PZ09BNmI3RHNibmtPTytvMGI3MFdjSHZCcE5KMm5JYksvQlp3ZStjWkVHUWd3ZUdPUWNncDZHY2R6MFBXeWx1MDBuQUZUWlhZM1h1TCtoVUtYdmNiNGV5RXgvbDdjTEhJLytQOVd4TUMwalNtMUFheU0vbGRxVUNLN0ovUkptUkk1eDJWV1lnME1HZDg2TExaTzloMkZqOGg4VmV1RkM3SjJnTUoybjQ0YVZkUmo4TGoxMjdoTEVla2F6NXBpS2xQaGppNU5maml6Q0VFRUlJSVlRUVFnZ1plRXliUVp0WXpUMUJZemx0VzBwUG1KUk1VdnV4TEoxVG5zZE9LTVkwbnM1WEFMeEpuMFNkVW5TNkVseERXT1dRTXV0TFVOUjhsYlhNU0xkUWc5c1k3aHJNbVRIaXRHeGd2OVY4ZDlCb0NIVW1wcjlRWDRKZkt6Tk0zbFoyUXhuMlYyZHkybThQU09KWmVtRDZUK0UrZEJuUlNReDBkMUR6ZGFycWptU3docHlHTWh5cHVXajA4c21lUStCbjc4cHFhMUMwWW0zK2J5YnZ1MUhSaGk4dkgrSzB6L0JMTURqQi9XeS9FWnkyelNVbjlNNlhwczgzeFVjR3hEeFdwcG9YZkF2bitaRlJWMnh5TXNtUVd6d2lFZURnem1yYmRPVW9hdHE1NVEvMTZWUXA4WnZPZmU0Z3RFR1VUZ25JdnBZdUt6Q3FqS0syWTljdThTWVdKdkdVWlZPN00yQTBSRnJQU0JXQVQvTi9NeXFacEZiV0trT1d6bjc1NXR0VEc4alA1WTNGUjQxT0pxbDlYWHdZclYzc2x6L3NoVFlZWStIU2xLNDJFa3oyam1XMS9YbTlBT215QXBPMnM2dUNlNXg3K2pjRUlZUVFRZ2doaEJCQ0JpWktLQTBDWVk1ZUNMQjNZN1cxZG5WZ1ovbFpzN2JYcFZKaUQ4OWIyWWw2RWp3WmRjWG8xQ2xEbE5CRFo1QjY3aFcxMDdWRm5JN0hFYTdzWlhRbHVMRDNVZFI4RmJLT1pvUHJXQk1EWUp6V1c5aHFQNVNjTUh1Yk95dTQ1empXT1pEVklUdFE1VFpXNEhJemQ4NGtRL2hHR0hqenpIL1QzM2FVOXp6Zmw3WUpYakdjdGwyVjU5RFVLVGRyLzhkcUxuR1NPbzRpTzBRNThTY2RRaVdlbkhsL1dyczZzTHZ5bk1uNzdsQjI4bmFnRDJUT1lnZmM0aEhGYWxNQitMS0ltNWpyalVsZTdNUkpTMmM3OWxkbm1ieWRuSVl5VGx1TXpweE1mVzJMbWMrcHZWWGNheXJheVo5M1dRYkFSSjE3NDBMZEZiTkdJT29lTXpFajFKVFoxTjNuUUgwdTF5dGE4WHZWQlpQM0wrOVM0UEJWYm9KYjMzRTMxM2pQYU5hY1VRQ3dvL3kweWR2SmI2cmlsREtNY2VyZjY1c1FRZ2doaEJCQ0NDR1dNZkI3cFFuaW5MbnpkeHl0eWUxVmFadWpOZHl5UmtPa2Zyd2RZdkl1QmJMcTJaMTM0VklmMWp3U3VrWnFKWlE2VlYzSXFDM0dwWVlLMWx2VkhyWlNUaGsvYmJyemxnejAwVWxoanQ2Y1kxTFJWbXV3TkdCUHlscGxuSGsxYkFRaVJQYno2QVZ6bkt1N1l2STZwVHdkeXhLUnJTWENNVnRyVjRmQnVWbDBNZWdlTGFHck4wa1pKVlQ0ODNvK3A1MXZQd0IvTXVMRXRUeTBtL25NdURCSVNpeXF4Zjl2bmpkdFoydUxUQjZkWllnQURHSmRBbGx0bWZVbFpwV3B1eTdubHNmejF4bmgxcGVxNWZVb05yT3M1TG02SzV5U2x2NzJicEFJdWZjdDN6UHl0Smx6NlZ6bktTbm83K0RHYVJ2SXorVXpzaUtEYzBZWnd2ZE1HcUlud1d5dWVKMDVEQnNWYmNock1yMU1YWmRLaVhxZGhEamZ1U0tFRUVJSUlZUVFRc2pBUjNNbzlVQ2g2c0s4WXg5YWJIdjNCNC9IWEo3eWRZWU01ZWtjMWpjL2hiR2FPdHR3VmQ0QWJ6dG5UWnVOUUlSQUIzZmVqc1ZUc2dKV2lSb0JHQXgzQ2NieDYzbWNaY01kdmVGbTQ2ajVPYXUrREcxZEhRQ0E4M1VsR0tjMWNtQ2tXeGp2Uk9RQjltNnNPVVc2WXhqWTh5ZjF4WGtDZ0lLbWFrN2lMVUxxMDZzTzBmNVFibUNDZVgzNFNxdlo2OHpmMGQrS202OGFYYllQQUVJa1huRFE2VXl2Ykt2cmRkbTRncVlxQU95NWpDSWN1U015QUNDR1o2UUMzeWdZWXhrN0g5QkFvZHNSRGdBWnRjWW5CWTBSNnNnOXp3bXVJZmg4ekNLVHQ2V2IvQUlBcWRqZTdOaE1sZHRnL3JORTNxVkFaVnNkYXhRdEE4RER6Z2t0T3I5TFlsMjRMMGZjR3pRT2R3V09NWG0vMmlWVjFhUThMemtNNU9keWJxUDVjUlEyY2N2ZGV0bzZtYjA5UHJvSmF3ZVJqVm5YTjlBOUg1NDJ2bk5GQ0NHRUVFSUlJWVNRZ1k4U1NvT0FsMWJTUjYzSWpMbVRkSlcxeWxnSkpRQ1E2blQ2cUoyU0ZlR0ppRlJXVzRKckNHOUNLY2t0blBYelNhMzVGczdXWHRaSktJWGk1L0pUbkcwTTF5bXBkNzI5Q2NVdHBwVlA2MjllUEoxNVJVMVhlWlkwRGQvOEdsSlIvM1UybTZ0SllYcDVOM1hpVVp1QTRYYTI5NmV5VnROR3RYalo4VndIelgxMEhlaEpPdmpaYzkvK043WDhvRFo1bC9taklhMGhVT0xPYWJ0azRRUXMzM20yRjlwWUxBSGFueVB6YW50WlNyUytvNFZUbHRXUkozNitaNlNUQlJObkVwNGt4VUIrTHRmMklzbmNvR2lGRWlwV010TEJndGVNVkdUSHVaWkZqQkR1V2krTDlJYU5RQVFSSStTVTB5V0VFRUlJSVlRUVFzakFSaVh2QmdHK04za2JGVzI5M200THozd3VVakgvVzhPMUhjMmNUbkY5OHlnbHVmOVY3azRGOXNpaWpOckxyT0pJMFU3K2NPRHBnQjN1eWg1aFlHNVpwUDdFMTduZnFHanQ5WGI1ejlQQVR5aVpNcXBIVGFsUzlieFFQK003L29id2RTcGI1anBvNTdUcHV3NzQ3dU42UmU5R1NBMG16anlKOGQ1MDN2UHA2NlN1U0dmdW1yNmtYWXJVclBWNXJrM2QwVnVBL3Q4dmxzSlhzblVnUDVmNWpwc3A1RG9KZUFFWWl5VTArK04zekdDWUM1QVFRZ2doaEJCQ0NDRnM5SC96ZzRBalR5ZGNienVpQVA1UkIzWUNzZDdsZFV2T2VkaEtPVytsdTRnZEVLNVZocXV3cVlwVjZxdGUwWXBpclpFU1FrYkFHWTBrQUlOWVovYmNKQU85M0IwQTNqbWxXbmxHM0ppSzl6d0o5WjhuWWxtbXpqdkVmNzlhNGpyZ2JrUGYvY28zVW9NdklYV2o0aHYxMG14aVlyQW5mTWY0WnNWWGZrN0JNNWVVTlk3WmpmeGNOdmE0bTRPdWIwSUlJWVFRUWdnaGhQQ2hrbmVEZ0VMWkJWdWRqbU5ib1ppM1BKZ3ArRHEvbWcxME9wK1dGZUsrNEdSV1c0SnJDTXExSnJwUGNndG56UVp5a2ljUmRMYjJNc0ljdlRRL2ozUUx3NS9YOHpVL1J6bjVzdDZ5bG5jcGtGMXYvdnd2L1lWdmNuVmJuZzQvVS9FbERTemRPVTRzUjZIa3VRNkVGcmdPZU85WC91dEF5Rk1tVU1nSXpCbzFCZ0NNbGNzT21rckFNL0pCTEJDaXE4dTg3OCtITDlHNHMrSXN2cng4eUdMN0dDejRTcTN4L1M1cDcrSW1POTY5dUwxUFh4aTRVWi9MWWtiSUdjWFdybFNnMDh4N1hGYzdUOEtzdUtVR0wyUnNzTWoyQ1NHRUVFSUlJWVFRTWpqUkNLVkJnSys4blNVbXRPYWJvOE5RS2FEaWxtdTQxdDdJYWt0MEMyWDlyRjN1RGdCT1hpK0Fyck4xbDFrL2ozQmxiME8zbE42NXV1SkJNYzhDNzNteVFJa24vdlBVKzVLSHBHL3czNis5THgvRk4ySkEzM1hBTnhxcE4zUHlTSGpLbDVuRDNQbXdURjJ2cVkvT2dUYStZK3hpd3o4SDNZM093MWJLYVd2dTVKNER2akp4TG5ybTdiT1VHL1c1ekh2TXpaaTNUaC8rY3lXeDJQWUpJWVFRUWdnaGhCQXlPRkZDYVJCbzRFbnloR2lOOERGWGdJTUhwMDNXM21Sd25kTXk5bHhHdzV3RE5QTWdpQmdoaHJ2OGxReXFiS3RqalY1U3kyK3NSSk5XWjZPcmpZUTFZa2w3RzhEZ0tIY0hBQTA4YzdTRVNDeHduaVR1bkRhWlRtS1BEQndOUEhNVmhUaDY5bnE3QVE1ODF3SC8vY28zVXNMSHpzWHNmYnZhT0pxOGpvSm5wSVNkbWZPNzhKVXRNNFR2bVJrazRUN3Zlb012YWVWcjcyclJmZlFYdnZtT2pPVXNkb0NienZYUm9leEVqWno3akdyaVNUTDE5VEVieU05bHZ2a0RqUlVtOWVhMGxmSDh2alZYRTg4enhObkd3V0p6TkJGQ0NDR0VFRUlJSVdSd29vVFNJSkRmVk1WcEcrcmszNnR0U2tWMjhMRnpaclZkYTI5RVRROGRZcnJKSFZ1QkdERk9BUUNBV0pkQVZsbXVrekx1NkNRQVVBRTRYM2VGMVRiQ3RYdGtrNTFRakVqcFgzTXdLYUhDMlZyMmlLYUJLcitwbXRNMjFEbWcxOXVOMUpxVFNpMjd2cnpYMnlWOW82anBLcFJRc2RxQ0paNjk2andHd0xvdjFMSWIrRXRCVnJmVmM5cWluUHpNM3JjNTEzRWIzd2dlTTBhajJBbkVjTEV4YldSRVNjdDFUdHN3blhuWmV1dHk4MVZPVzVpajk2RHNjUGV5Y3pKNzNWZ1g3bkV0YUtybTNBTUFjRmxyL2p4RDYxdlNRSDR1ZStuOERqWkZySE1RcHkydnNjTHM3ZW5xVUhhaVFpZEJKUUJqa1dOSENDR0VFRUlJSVlTUXdZc1NTb05BWmwwSnB5M0ZleGhuL2dSVEpIdEdjL2RUWDlyamV0a05aV2p0WW5jVUo3cDFqeWdhNVJiT2F1ZWJQMG50YkcweDYrZVJidDBKcFRqbklBaTE1ais1MUZEQis2YjBRSlRUVU1hWm95YmMwUnNoRXZOSHB3VFl1eUZZWi8ycjhnYlV0RGVZdlUzU3QxcTYybEhVeEU0MkNNQmdpbmVzMmRzVWdNRXRIbEdjOWl3OTl5eGZFanFaWjMxampmTTBmVjIra25DQkVnK1lXdlJ1bUVzZ0JDYXVkVUVuWVEwQWs3eUdha1pUV2tLOW9oWFZjdlo5cU84OERYVHhMc0VtbnhjMXZ1djZrcDdFUmk1UGU1aWpkNjlHei9Wa0lEK1hkY3U3R2t2RUNESGVjd2luL1ZLRDVSSktBUC81U3ZiZzdwY1FRZ2doaEJCQ0NDRTNEMG9vRFFJNURlV2N6bGtYc1FPbStjYWJ0VDBCR016d1MrQzAvMUdUMitPNlhTb2xNblNTUWVwT01YVlNDT2p1Yk0xdnJOUzduWXphWXRZYjdGRk92bkFVMlhFNjJFN1ZGdW11MnFlVUt2WmI5UUl3Um5kQ3QzVjFJSXRueE1pOG9IRm14NU1XTUpMVFpzeDV1aG4xNXR4Wkd0L292RGtCU2JBVGlIbVc3bG15NXhCT1diSGN4Z3JPbkdacUZ4dTRJeVVpcGI0WUlqVjlsTklZOTBnRThaVEg3SWxjcVlDc281blZaaWNRbXp4UzZEWmY3ck9xSitmclNqanpycm5hU0RETmQ3akoyeklrczU2YnVMbzlJTW5rQkppMU9Zc2RNTkZycU1ucmhUdDY4eVpGRGwvTjRWMWUxdDZFeXJZNlZwc0FETzRJR0dYeXZvMDFrSi9Mbzl3ajRHM0dLS1VaZmdtY01wQ3lqbWFqWGdveEJkL0xkVTVmRkFBQUlBQkpSRUZVTEJPOFl1RE9NMzhUSVlRUVFnZ2hoQkJDYmc2VVVCb0UycFVLL0ZwNWx0UCtTR2dLQW5ubVZlbkozVUZqT0IzRWVVMlZ5S3puZGg3eE9hVXpqMUtJeEF0aGpsNnNqckZUc2tLZWdrZC9hZXBzUTVGV0tTSUJHQXh6RHNBd25YSTZwL3Q1L3FTMnJnNU9teWxsaVg0cVRlZTAzZUlSaWFsbWpFNkpjZkpIcWcrN0ExemVwY0RPaWpNbWIrdG0wTnR6WjBsN0s4OXpSdko1MmpwaFljU3RKbTlMS3JMRG8rRlRPTzFiU3YvVXUwNXVZd1duNHg0QW5veWFadExJUm1leEF4WkZwaHE5dks0aW5uSmpNL3dTalY1L2hHc29rclFTMWNacTZtekQvdW9zVHZzam9TbTlHcG1pYTAvbGVVNWJrSU1IN2cwMlAxa1Jab0g1OGN6eGNPaEVrMG9TaWhnaEZrV21jcEpuRitwTGVPZk9VOXRUZVk3VGx1b2JqM2lYWU9PRDFjSUFQWjdUZ2ZwY0ZqRUNMSTZjWmxJQzBzdldDZmNGSjNQYTkxYWU1eTB6MkJ0L1hzOUh2YzU4WkNKR2dPZUd6RFE3WmVwdjd3WWJnYWozd1JGQ0NDR0VFRUlJSWNRcUtLRTBTT3dzUDhzcC9XWWpFT0h0K0hzUjdzaWRuRnVmYVQ3eG1LL1RHYVVDc0tuNG1OSGJ5S2k5ekNvaHhBQ1k1RFdNdGN6SjYvenpKMm5UTFhzWEtmVkZvT1N2UkZkRld5MXZwM2hmMHUwOEE5Z2pyM3FTM1ZDR3JBYnVXK0tMSTZlWlZQSXNVdXFEVjRiZHllbTAyMUZ4ZXRDVUFPeHZ2VDEzbHRUUzFZNGQ1ZHdPNXNuZXc3Q1lweE5lSHlleFBkNkttOHZwNk05cEtPUE1RNmFMcitNK3lNRURMdzI5M2Fpa2tvdllBU3Q0OW0yS2MzWEZuTFp4SGxGR2xZVUxsbmhpeVpDWlp1Lzd4N0tUNkZCMnN0cHNCQ0tzaUp1SEdCUG1vQk16UXN6VWt3UzcwbktOZDFUSVBVRmpNZHR2aEVueFNvUzJlQ3B5ZXErK2MyKzQyVGppOWRpN2pUcmZRa2FBRjJQU0VLRXpqNUFLd0ZZRGlVNEEySDgxaXpQaVZnQUdMOGFrbVR3L2o1KzlLMVlPdngrcFBvWkg2dzdrNS9Kd2wyQThIWFVicTlTclBxNDJFcXlJbjhlWnA2dEIwWXJmcXJqSnpkN3FWQ214bStjNUV1c2NpT2VqWjVtVW5CYUFRWnIvU1B4cnhNT3dOWE9rSmlHRUVFSUlJWVFRUXF5UEVrcURSRXRYT3o2ODlDdm5EV1FYc1FQZVRiZ2ZqNFNtd05sQVI2Qy92UnVXeGFUeHZnMjl0ZlJQM3M0MlE3SGs2SlRVR3VNUm9mbTd2RXRoVk9tZHM3V1hkYllSeVlwTmR5UlVmK0FiVVhGMzRCZ0UyTHR4Mm4zMGpINzUrTkp1Tk9na040U01BTTlFM1lhWGh0NXVzSHlZVkdTSEIwTW00SjM0K1pEcWxEVEthaWpGbGhMRG5iVTNNMHVjTzB2NnNUU2RjNThBd0RTZjRWZ3o0aUVrdW9ib1RTdUpHQ0Z1OVluRFJ5UCt4a2tZMXl0YThjR2xYM3ZjLzk2cUN5aHR2YzVwVDNJTHc1ckVCeEdycC9TY0FBd21lUTNGdjBZOG9wa25obTlPSm1QOFVaUExTZW9Bd0F2UnN6SEhQNG0zRTEwQUJ0Tjg0dkhQK1Bsd0V0dWpVOVZsVm1lOXJMMEo2d3IzYzlxZHhQWjRPLzVlTElwSWhaZXQvdXZBUVdpRDJYNGo4TW1vUjNGWDRCaTl5NjByM0FlNVVzSDVEbytGVDhGTFEyL3ZjUlNwajUwekhnNU53Zm94VCtCV243Z2V2bFhmQ25mMHhwb1JEMk9pVjR6ZWEzT1ljd0QrTmVKaGpIYVA0SHkycXpLRDk1clhKdTlTWUgwUjk3dzRpdXl3SW00dUhnbE5nVlJrcjNkOUJrQ1UxQmRMbzJmajMwbVBJdHJKdURLT0EvbTVQTmw3R0ZZT3Z3OUQ5SHdYRVNQQUZPOWgrSGprMzNqbm0vcFB3YjQrZTlGZ2U5a3AzdWZJQk04WXJFcDhBSWs5ekFNbEZkbGhwbDhpUGh2OU9CNE5tMHlqa3dnaGhCQkNDQ0dFa0VHTy9zOStFRGxYZHdYZkZoL0Z3NkVUV2UxaVJvZzdBa1poVGtBU2lwcXFVZEo2SFEwZHJSQXhBampiU0JBbDlZV2Z2U3Z2TmsvS0NyQzU1TGpKc1p5V0ZTTGVKVWp6czNiSGJFWmRNV2YrRWo2RnpkVm9VTFJxRW1HNkhmLzlYZTRPQU5LdkYrQnVuYzVqWjdFRFBoejVDRTdMTHFPOFZRWTdvUmhoamw2UWl1Mng1T3pYbkczSU9wcXhPdmNYdkJVM0YyS2RON2pIdWtkaXJIc2txdVgxeUd1c1JMMmlGVjFLSlp6RTlnaVV1Q05TNnNzN2VxVktYdi8vMmJ2ejhDakxlLy9qbjVsTU10a1hBbGtBUVFnQjJSZEJSTFFLaXJnaVdsRHJjZXRSNitrcGRhbTdjbHlxUFQzeVV5eXRXMTJwZTBWeHdkYUZpb0tDVWdnZ1d3aUdIVU1JMlNlVFNUTGI3NCtIQ1FsWnlFeG1Na2w0djY1cnJpUXp6MzAvMzBtR1NaalBmTzliVCtZMkRSUnhSREIrZHNIa2tWZi9ML2RqL2IreFY2dVhOYkhSYlFQaTB2VGdpRm1xZERxMHBXS2ZTdXVxNUhEWEtkNFNvN1RvUkExUDZ0dnN1L2hyUEU3TjIvcVJ5dXJzeHp5L3krdldncngvNnZFeFZ6ZlpTNnAvWEM4OU91b0tGZFZXYUd2RlR5cXJxMUtFeWF5ZTFrU05UTzdYNkVYenNqcTcvcHEvVkUrT3ZkYnY3MEcxdTA0ZjdQKzNyamhxdnhxTHlheGZEanhMcy9wTjFNYXl2VHBVV3ltdnBKN1dCSTFPN3EvRXlDT0J3bnQ3Vit2VW50bE5Yc2h2aTJVSE4ydGdmSm91UEtwYnlHSXlhM3JtYUUzUEhLMzkxU1hLcnpxb0NtZTFYQjYzRWlOajFEK3VsN0xpMCtzRHI2UDNnbXFvd0ZHbUYvUC9wZDhPUHIvSmJiNS83L3VyUzdTbFlyL0tuWGJWdUoxS3NNUW9KU3BPUTVQNmRraTRlU3hMQ3pmcXRKNURGR2V4S2pVcVhyY1B1VkEzREp5cVRlVjdWVnhiS1kra0hsRnhHcGJVdDhsajJXZEgxVUc5dm10Rm04NjNvaWhYbzVQN04ra09zaHorWFhaeG41TzEzWFpBTzJ5RnFuQTY1SkZIU1pHeDZtVk4wb2prdnEwR1RpM3BqTS9MSCs1ZlU3OS8xT0NFVFAzZjZLdFU0Q2hUYnVWUEtxK3p5MnEyS05XYXFORXAvUlFiWVcxMmprOFBiTkQzemV6WkZpeE9yMXRQNUM3UnZMRlhOOWtEenZjOFZsWm4xOGJ5UFRwVVc2a3FWNjNpSXFLVUZCV3JyUGdNRFloUDYzSjdpZ0VBQUFBQWdKWVJLSFV4SCt6L3Q2cGNOZnJWb0hPYXZFaHNsa25aQ1puS1RzaHMwMXlmL0pTalYzZCtIZEJMWWY4dXlkY056ZXpySWhraFZWdXRLOTJsS2VuRG0xeGY2WFJvVytWUEFWVFdQdmxWaGZxaGZJOUdIN1dmaDhVVW9VazlzeVZsMTEvWDNMdTJmYlpVN05jRFA3eWorNGJOVkVwVVhKUGJNNktUbTMybmVYTTJWK3pUdkswZnNkVGRNUVRyWnhkTUZjNXEzYjMrRGQwN2ZLYUdKRFR0UGtpTWpHblQ4bStTVkZ4cjAvOXVXYXhkOWtOdFB2L09xaUw5MzlZUGRmZlFHYzEyQnFSWms1U1cxbktnVWVXcTBXTmIzbGRGWGRQbEJOdHEwZDd2TlM1bG9MSVRNcHJjbG1DSjBlUmVRMW9jdTZaMGg5N2R1MHFuOXN4dThaaGplV25ITXRtY05icWkvMm5OdnF6ZE56WlZmUVBZaTY2aFpRZTN5R3d5Njc4R1RXdTI2eW9ZNXdpbFE3V1ZlaUwzWXowdzR1ZjF2MWNTSTF2LzJUU1VWMW1nMzI5K3I5bHV0Slk4cy8xenViMmVacGVyaXpDWk5UU3hqMTlMRTdaRlozdGUvbmRKdm1vOXprYUJhKytZbEJiZkFISzBmeGFzMTRzN3ZnejQvRzIxcjdwRUQyNzh1eDRZZmxtem5kQXBVWEU2TTIyWUh6UHl4Z2dBQUFBQUFMb3FscnpyZ3BZV2J0VGNqZS9veDJhVytHcUx3cHB5UGJGdGlWN2UrVlhBNzZ3dXFxM1VubVplMkhaNVBjb3AyZG5NaU9ibGxEVi9iRTdwenJDOTVQVG52RTkxc0thaTNmUDhhRHVnTzllL3JwWEZlUUhkbDJwM3JkN2FzMUlQYjFwRW1OUkd3ZnJaQlZPNXMxcHpmL2k3M3QrM1dyVkhMWTNXRmg1NTlkWEJMYnB6L2V0K2hVaytPYVU3OWZDbVJTcjA4L3V5eDM1STkyMTRTenVyaXZ3K1owTnVyMGNQYlhxM1RjdGdOdlRWd1MyYXQvV2pvRHdQL0gzdkt2M3ZsZzhDM3BQdFFCdkcvYXR3azM2LytYMzk1Q2dONkJ5UzhiT2F0L1hqZ01lM3g0YnlQWHAwODN1eXVSeHRIdVAyZXZSSndUbzl0R21ScXQxMWZwM1BJNitlL2ZFTHZiUmptYW9DZkg1ekhUNy9XM3ZhdmdkZ1ozdGVmbWZQS2kzY3RielJ2b1RIVXVXcTBWL3ovOVVoWVpMUGo3WkMzYlBoVFcwbzN4UHdIUHVxUy9USTV2ZjRmUVlBQUFBQVFCZEdoMUlYbFZkWm9MczN2S0h4UGJJMExXT2tSaVQzVSt4UkczVTNWT2R4S2JmeUozMWJ0RTNMRG00T3l0SnAveTdKcjk5anhXZEx4VDdaM2JVdGpHaHFRK2x1ZWVSdHNpVE92OE93M0oxUGFWMlY3bHIvaHE0YmVLYk9TaHZXNG1icGJYbHh1clN1U2sva0xsRy8yTzkwY2QrVE5UWmxnRktqNGxzODNpdHBaOVZCclNuWm9VOEtjcHBzWG8vV0JmTm5GMHd1cjF0djdQNUdTMzdLMGNWOVR0YUUxS3hXOTJ5UnBNS2FDbTBvMjZVbFArVzB1OTdjeXAvMDI3V3Y2S0krNDNSMitvaFd1MlgyVlpmb253WHJ0TFJ3azE4dmNyZkc0YTdUdzV2ZTFjL1NodW15RTA1cDliN24yUXEwYU8vM1RmWllhNisxcFR1MHJuU256a29mcmlucHczVlNZbTlaamxyNnJLRmFqMVByeTNacldlRm1yU2x0MjM1dUc4djM2SmExcjJwSytuQk5UUitoSVltOVczd00raHlzcWREM3hkdTE0bEJ1dThPNzl0cFl2bGR6MXI2aXkvdE4wdG5wSXhVZDBYVFpSVW15dVJ4YVc3SlRIKzVmMCs1dXYzOFVyTk5YQnpkclJ0L3htdFJ6OERIL1hYamsxYTZxSXEwOHRFMHJpbkpiWFk2d0paM3RlZm1qL1d1MG9XeTNydW8vV2VOVHMxcGNJcTZ3cGx6ZkZXL1hCL3ZXK0JYOEJjdkJtZ285c21tUlJpU2RvSXY2ak5PbzVQNkthZVh2RHNsNHJLd3IzYVVWUmJuYVVMYWJaVnNCQUFBQUFPamlURjZ2dDh2OTcvN1NiNTRJZHdtZGpsa21aU1ZrS00yYXFNVElHTVZhckhLNDYxVHBkS2kwcmtyNXRrSy9saU9DSWM1aTFiREV2a3FMVGxLc0pVcE9qMXNsdFRiOWFDdFVZVTE1UUhQMmplbWhQckdwU295TVVXSmtqSndldHlxYzFhcHdWbXVIN1dCWVhpanNqa0x4c3d1bWxLZzREWXhQVjFKa2pCSWpZMldTU1pYT2FsVTZIZHBYWGV4M1I1RS9NcUtUTlNBK1RjbVJzWXFQakZhdDI2VkR0WlhhV1hXd1F6cThVcVBpTlRpeHQ1SWpZeFZuaVpiVDQxSnhyVTE1dGdJVjE5cENmbjVKc3Bvak5UZ2hVejJzOFVxTWpKSFZIS2thZDUwcVhRN3RzNWRvWDNWSm0vYUNhMDFNUkpRR0oyUXFKU3BPaVpHeGlqSmI1SERYeWVHdVZWRk5wWGJiRHdYY25ST29jekpHNmpmWjB4dGQ5OWFlYjdWbzcvZU5yck9ZSW5SU1ltK2RFSnVxT0V1MGF0eDFLbmRXNjFCTnBYNjBIUWhaTU5BaktsNEQ0OU9WSEJtcmhNZ1ltVTBtVmJ0cVpYZlg2b0NqVEh2c3hTSDVYUmJxNStYYmhselFaRm00KzM5NFc3bEhMZTJhWUluV1NZbDlsQkdUTEtzNVVsVXVoOHJycXZXVG8xVDdxa3ZhVlVPd1Jaak1HcFNRb1Y2SC8rNklzMWhWNjNhcDJsMnI4anE3ZHRzUGRkaS81L2I2NEl3N3cxMENBQUFBQUFCZEFoMUszWVJIWHYxb082QWZiUWZDWFVxM1luZlZ0cms3b2EzMk8wcTF2eDNMWXFGdFF2R3pDNmF5T252UXUzRGFxckNtUEt5aFdrbGRsYjRyM2g2MjgwdEdCOUttQ3YrVzRmT1h3MTJuSDlxeFJGZzR1Ynh1YmE3WXA4MFYrenIwdktWMVZTb3Q5Yi9ycUwwNnkvT3l6VlhUcVorM0duSjdQY3FyTEZDZUNzSmRDZ0FBQUFBQTZDRHNvUVFBQUFBQUFBQUFBSUJXRVNnQkFBQUFBQUFBQUFDZ1ZRUktBQUFBQUFBQUFBQUFhQldCRWdBQUFBQUFBQUFBQUZwRm9BUUFBQUFBQUFBQUFJQldFU2dCQUFBQUFBQUFBQUNnVlFSS0FBQUFBQUFBQUFBQWFCV0JFZ0FBQUFBQUFBQUFBRnBGb0FRQUFBQUFBQUFBQUlCV0VTZ0JBQUFBQUFBQUFBQ2dWUVJLQUFBQUFBQUFBQUFBYUpYSjYvVjZ3MTJFdnk3OTVvbHdsd0FBQUlCdTRJTXo3Z3gzQ2VoZzMzLy92VmFzV0tFZE8zWW9NVEZSR3pac0NIZEpBQkEybzBlUGxzMW1VMVpXbHFaTW1hSUpFeWFFdXlRQUFOQ0pXY0pkQUFBQUFBQjBoUG56NTh2dGRtdk1tREg2K2M5L3JxeXNySENYQkFCaHQyUEhEdTNZc1VOZmZ2bWxWcTVjcWR0dXV5M2NKUUVBZ0U2S0RpVUFBQUFjdCtoUU9uNDg5dGhqR2pseXBDNjU1Skp3bHdJQW5kWUhIM3lndkx3ODNYdnZ2ZUV1QlFBQWRFTHNvUVFBQUFDZ1c1cy9mNzVHalJwRm1BUUF4M0RwcFpkcXlKQWhXckJnUWJoTEFRQUFuUkNCRWdBQUFJQnU2L3Z2djVmYjdkYU1HVFBDWFFvQWRBbVhYbnFwSEE2SDFxeFpFKzVTQUFCQUowT2dCQUFBQUtEYldyRmloVWFQSGgzdU1nQ2dTeGt6Wm95V0wxOGU3aklBQUVBblE2QUVBQUFBb052YXNXT0hzckt5d2wwR0FIUXBnd1lOVW41K2ZyakxBQUFBblF5QkVnQUFBSUJ1S3lFaGdVQUpBUHcwYU5BZ3hjZkhoN3NNQUFEUXlSQW9BUUFBQU9pMmZ2amhoM0NYQUFCZEVzK2ZBQURnYUFSS0FBQUFBQUFBQUFBQWFCV0JFZ0FBQUFBQUFBQUFBRnBGb0FRQUFBQUFBQUFBQUlCV0VTZ0JBQUFBQUFBQUFBQ2dWUVJLQUFBQUFBQUFBQUFBYUJXQkVnQUFBQUFBQUFBQUFGcEZvQVFBQUFBQUFBQUFBSUJXRVNnQkFBQUFBQUFBQUFDZ1ZRUktBQUFBQUFBQUFBQUFhRldYREpTeUV6TERYUUlBQUFDNk9QNm1CQUFBQUFDZzdicGtvRFFnTGkzY0pRQUFBS0NMNDI5S0FBQUFBQURhcmtzR1N0TXlSOG9zVTdqTEFBQUFRQmRsbGtuVE0wZUh1d3dBQUFBQUFMcU1MaGtvRFlyUDBEa1pvOEpkQmdBQUFMcW9DM3FQMWNCNE9wUUFBQUFBQUdpckxoa29TZEovbkhpNkVpd3g0UzREQUFBQVhVeVBxSGo5eDRsbmhMc01BTjNZaWhVck5HM2FORTJiTmsyRmhZWGhMcWVKRzIrOFVkT21UZE84ZWZQQ1hVcVg5TWtubjJqR2pCbWFPM2V1M0c2MzMrTWJQajRPSFRvVWdnb0JBQUJDbzhzR1NvbVJNWHAyd2cyYW1Eb28zS1VBQUFDZ2l4amZJMHQvUHZtWGlvNklESGNwQUlCT3p1djFObnY5aHg5K0tJZkRvZFdyVjJ2Mzd0MStqd2NBQU9pcXVteWdKRW54bG1qZE8yeW1iaGw4dms3dmRaSk9pRTBOZDBrQUFBRG9aRTZJVGRYa1hrUDAyOEhuNllIaGx5ck9ZZzEzU1FDQVRxcTR1RmpQUC8rOHJybm1HaFVYRnpkN3pQVHAweFVSRWFIUm8wZXJYNzkralc1enU5MTYrKzIzTldmT0hIMzExVmNkVVRJQUFFQ0hzWVM3Z0dDWWtqNWNVOUtIaDdzTUFPaFNhbForcFlxLy9zbXZNY20zM0N2cnlIRlNicTRVd1BJZWtxVGV2YVhNek1ER290UHh1S1RhQ3BkcUs5eXFzN25sdEx2bHJQWWN2cmpsRGZCaGd1T1B5U3laTGFiNmk2bis4OGJYMTk4ZTBmQnJIZlgxNFV1RWI1NXczenNBUUZlUmw1ZW45OTkvdjlWalpzK2VyVm16WnNsa01qVzV6ZUZ3NkpWWFhwRWtlVHlla05TSThOcTZkYXNXTDE2czNOeGNWVlJVS0QwOVhkT21UZFBQZi81elJVYlNBUTBBNk43NDd6VUFIS2VzSjU4cVJWZ2t0NnZOWXh6TC95WHIrRWxTVnBhMGZYdGdKeTRva0tLaXBGUzZTcnNEczBXS1NiVW9Kclg1UHluY3RWNDVxOTF5T1R5cXF6SkNKbWUxUjY1cWo1eDJ0K3FxZUtFRkJxOUhjdGQ1NWE0THpmSkFwZ2pKSE5FMHNES1pqZXROWnNsa05za1VZWVJUSnJOSjVvZ0cxNWtQSHhOaGt0bDg1QmpmYlMwZGF6STNPRDRpSkhjTkFCQUd6WVZKT0Q3Y2Z2dnRTa3BLMHFoUm95UkphOWV1MWNzdnY2eTh2RHc5OU5CRFlhNE9BSURRSWxBQ2dPT1VLVHBHMWhGalZQdkQyamFQcWQyWUkwOVpxY3dwUGFTK2ZhWDkrd003K2U3ZGt0a3NwYVFFTmg1ZFJvVFZwQWlyUldybFIrMnE4Y2haNVZHZDNTMW5sUkV5K2NLbU9oc3RUZ2dPcjF0eXUwTVhXUG5qU0dnbG1jMm0rczhiQlZJbVNTYWpjOHRrTWhtZm15U1pEdDltTnI1dWRGc3p4NW90eG5VbXMyOCtVNk5qVy96Y2QvemhNVTFxYWU1ejg1SGpDYzhBQU4zVmxWZGVxYXV2dnJxK0c2bWtwRVEzMzN5enZ2MzJXNVdVbENpVk44NEJBTG94QWlVQU9JNUZuM2FtWDRHU3ZGNDV2dm1YNG1aY0xxV25TM2E3VkZZVzJNbDM3cFN5czZYRXhNREdvOXV3Ukp0bGlUWXJwbWZ6ZjViVWR6ZFZ1UStIVGtiNDVISjQ1S3J4eUYwYi9vQUE4SWZYTFhuZHh1UFdMUjYvWGNubXpadjEwVWNmYWZQbXpTb3JLMU4wZExUUzB0SjA4c2tuNjhZYmIxUkVSTk1rN2NjZmY5U1NKVXUwY2VOR2xaU1V5TzEyS3pVMVZTTkhqdFFsbDF5aUlVT0dOSHV1RzIrOFVYdjI3TkcwYWROMDk5MTM2K3V2djlhSEgzNm9YYnQyeVdLeGFOU29VYnIrK3V2VnYzOS9TVkpoWWFIZWZ2dHRyVjI3VnFXbHBVcE9UdGFwcDU2cTY2NjdUc25KeVMzZXA1OSsra252dnZ1dWNuSnlWRkpTSXF2VnFvRURCMnJhdEdtYVBuMjZ6T2JtdDkzMWVyMWF1WEtsdnZ6eVMyM2J0azBWRlJXeVdDekt5TWpRK1BIamRkbGxsNmxuejU1TnhxMVlzVUtQUHZxb0pPbjExMTlYUWtLQy92NzN2MnZGaWhVcUtpcFNkSFMwUm84ZXJXdXZ2VllEQmd4b3NXNjczYTczM250UDMzNzdyUTRjT0NDVHlhVGV2WHRyOHVUSnV1eXl5eFFmSDkvaTJJWldyMTZ0dVhQblNwSVdMRmlnWWNPR05Ubm0xNy8rdGZMejh6VjI3RmpObXpldnllMGZmUENCbm4zMldTVW1KbXJSb2tYTmZzL3NkbnVUK3pseTVFaGRmZlhWeXM3T2JyRysydHBhZmZycHAxcTVjcVYyN2RxbHFxb3F4Y2JHcW4vLy9qcjk5Tk4xNFlVWEtqbzZ1azMzdFRYcjFxM1Rva1dMdEgzN2Rqa2NEbVZtWnVyc3M4L1c3Tm16bTEzQ3kyNjM2NHN2dnRCMzMzMm5YYnQyeVdhektTb3FTaWVlZUtMT08rODhuWC8rK2MxMjhIZzhIbjMxMVZmNjRvc3Y5T09QUDhwdXR5c3hNVkY5Ky9iVjJXZWZyWXN1dXNpdnVqZHYzcXlsUzVkcXk1WXRPbmp3b0p4T3AxSlRVelYyN0ZoZGRkVlY2dDI3ZDV2bmV1U1JSL1R0dDk4MnV1NnFxNjZxLzN6V3JGbTYrZWFiSlVsLytjdGY5UEhISHlzek0xT3Z2ZmFhSk9uRER6L1VNODg4MDJqODQ0OC9yc2NmZjF5U2xKMmRyV2VmZmJiTjlRVHJNWTdnKytVdmY5bm82OVRVVkEwZlBseXJWcTFTVlZVVmdSSUFvRnNqVUFLQTQxajArRk5WR1JzbmI3Vzl6V01jeTVjcTd1TFp4dHZRQnd5UWFtb2toeU93QXZMenBTRkRwTGk0d01ianVHQ0pNY3NTWTVaNnRmeG5pN3ZXSzFlTnh3aVphajJIUC9mS1hYUDQ2OFBoazZ2R3c3NU9BQUx5NnF1djZxMjMzcXIvMm13MnkyNjNhOWV1WGRxMWE1ZXV2ZlpheGNURTFOL3U4WGowMTcvK1ZZc1hMMjR5VjJGaG9Rb0xDN1YwNlZMOTRoZS8wSC8rNTMrMmV1NFhYbmhCaXhZdGFuVGR0OTkrcS9YcjEydisvUGx5dVZ5Njk5NTdaYlBaNm04dkxpN1dKNTk4b3ZYcjErdTU1NTVyVkp2UDBxVkw2OGMzdkUrYk5tM1NwazJidEh6NWNqMzY2S05OQW9YS3lrbzkrdWlqMnJCaFE2UHJuVTVuL2ZkanlaSWx1dmZlZXpWNTh1UVc3MWRaV1pudXZmZGUvZlRUVDQzbStQYmJiN1YyN1ZyOTZVOS9VbFpXVnBOeCtmbjVldUNCQjFSYVdpcko2SkR6ZXIzYXVYT25kdTdjcWFWTGwycmV2SG5LYk1PZWpXUEdqRkZVVkpUcTZ1cVVrNVBUSkZBcUxTMVZmbjYrSkNPOHFLbXBhUkxnK0w0UHA1eHlTck5oVW1scGFiUDNjOVdxVlZxelpvMmVmUEpKRFIwNnRObjcrZEJERDZtb3FLalI5VGFiVFpzM2I2NFBPQjk3N0RIMTY5ZnZtUGUxSllzV0xkSUxMN3pRNkxxOWUvZnExVmRmVlY1ZW5oNTU1SkVtWTY2KyttcFZWVlhWZjIwMm0rVndPSlNibTZ2YzNGeHQzYnBWZDk1NVo2TXhkWFYxbWp0M3J0YXZYOTlvWEhsNXVjckx5MVZiVyt0WG9PUUw4aHJPNWZGNFZGUlVwTTgvLzF6ZmZ2dXRubnJxcVZhRHljNHFtSTl4aEY1ZFhaM3k4L09Wbkp5c3ZuMzdocnNjQUFCQ2lrQUpBSTVua1ZHS1B2Vm5jaXo3dE0xRDNJZUtWSmU3V1ZIRFJocWhVbmEydEhXcjVHcjdYa3oxdkY1akw2YWhRNlVndkxzV3h5OWphYjBJV1pPT3ZjNld4K1UxOW5CeUdFR1RzL3J3UjRleHQ1UEw0WmJUUWZBRTRJZ05HemJVaDBuVHBrM1Q5ZGRmcjdTME5GVldWbXJIamgxYXNtUkprMjZNaG1IU2FhZWRwaXV2dkZJREJneVExK3RWWGw2ZVhudnROVzNhdEVsdnYvMjJrcE9UZGRsbGx6Vjc3dlhyMTZ1cXFrcDMzWFdYZnZhem42bTh2RnlmZmZhWjNucnJMZG50ZGozenpETXFLaXBTYkd5cy91ZC8va2ZEaGcxVFlXR2hYbjMxVmExY3VWSS8vZlNUUHZ6d1EvM2lGNzlvTk8vcTFhdnJ1MjB1dXVnaXpabzFTNW1abWFxc3JOU3laY3YwMGtzdktTY25SNis4OGtwOVY0WmtCQ0Z6NTg1VmJtNnV6R2F6WnMyYXBlblRweXN6TTFQVjFkWEt5Y25SeXkrL3JLS2lJajMyMkdQNjA1LysxR0lYMXJ4NTh4UVZGYVY1OCtacCtQRGhzdHZ0K3VpamovVG1tMitxcHFaR3p6NzdySjU4OHNsR1k0cUtpblQzM1hmTFpyTnA5T2pSdXVHR0d6Um8wQ0M1WEM2dFg3OWV6enp6akFvTEMvWFlZNC9wNmFlZlB1WStOMWFyVldQSGp0WHExYXUxYnQwNlhYUE5OWTF1WDdObWpTUWpySEE2bmRxNGNhTk9PZVdVK3RzOUhvOSsrT0VIU2RMRWlSTmJ2SjltczFsLy9PTWZOV3JVS05udGRuMzg4Y2Q2NDQwMzVIUTY5Znp6ejJ2QmdnV054aFFXRnRiZno0U0VCRjEvL2ZXYVBIbXlrcEtTVkZKU29xKy8vbHF2dmZhYURodzRvUHZ2djEvUFAvOThRQjByVzdaczBaZGZmcWtycnJoQ00yYk1VRXBLaXZMeTh2VFVVMDlwNzk2OVdyVnFsWEp5Y25UeXlTYzNHbWUzMjNYV1dXZnAvUFBQMTlDaFF4VVRFNk1EQnc3b0wzLzVpOWFzV2FQUFAvOWM1NTEzbmthTUdGRS81dTIzMzliNjlldGxNcGwwMDAwMzZZSUxMbEJNVEl4S1NrcTBhZE1tYmQ2ODJhL2FiVGFiMHRMUzlQT2YvMXlubm5xcU1qSXlWRmRYcDFXclZ1bXBwNTZTM1c3WGM4ODkxMnhYV1hOOGU5K3NYTGxTRHovOHNDVHByYmZlVXE5ZXZkbzBmdWJNbVpvNWM2YXFxcXAwNmFXWFNwTHV1ZWNlblhQT09YN2RyMkEveGhGYUhvOUg4K2ZQVjFGUmtlYk9uZHRzcHlvQUFOMUo4K3NYQUFDT0c3Rm4rdmVmWE1ub1Vxb1hHV21FU2kwc2lYTk1IbytVbDJkME9nRWR3R3d4S1NveFFuSHBrVW82MGFxZXcyS1VjWEtjVGpnOVFRUE9UVkwySlQwMDdNcWVPbWwycWdaZGxLSVR6MDVTbjBrSlNoOFRwOVNUWXBSMG9sWHhtWkdLVHJISUVtczI5cG9CMEsydFhXc3NEeHNaR2FrNzdyaERhV2xwa3FURXhFU05IVHRXRHo3NFlLT3VsZno4L1BvdzZienp6dE1qanp5aW9VT0hLam82V2pFeE1Sb3pab3ptelp0WHY2SDd3b1VMRzNWN05GUmNYS3c1YytibzNIUFBWWFIwdERJeU1uVDk5ZGRyeXBRcGtxU05HemVxcUtoSS8vdS8vNnV4WThmS2FyV3FmLy8rZXZEQkI1V1JrU0ZKV3JWcVZhTTVuVTZubm5ycUtVbEdwOG10dDk2cVBuMzZ5R3cyMTRkYjExOS92U1RwNDQ4L2xxTkJKL0xISDMrczNOeGNTZEtkZDk2cG0yNjZTZjM2OVZOa1pLU1NrcEkwZGVwVS9mblBmMVppWXFKY0xwZWVmLzc1RnIrdmRYVjFtajkvdnNhT0hhdW9xQ2lscEtUbyt1dXYxOVNwVSt2dlczbDVlYU14enozM25HdzJtOGFPSGF2SEgzOWNRNGNPVldSa3BHSmlZblRhYWFmcHdRY2ZsQ1J0Mzc2OVNRZFZTM3hCVUc1dXJtcU8rbnZrMy8vK2Q2TmpmSThGbi96OGZObnRkcG5OWm8wZlA3N1orV3RxYWpSLy9ueU5IeisrL241ZWQ5MTE5ZmR6NjlhdFRlN25zODgrSzV2TnB1am9hUDNwVDMvU2pCa3psSnFhS292Rm92VDBkRjF4eFJYMW5VTUhEeDdVZSsrOTE2YjdlclNDZ2dKZGQ5MTF1dkhHRzVXV2xxYkl5RWlOR0RHaVBsQ1JqSURsYVBQbno5Y0REenlnY2VQRzFYZS9aV1ptNnI3Nzdxdi90M0QwT04vM2JzeVlNWm85ZTdiaTR1SmtOcHZWcTFjdlRaMDZWYmZjY290ZnRVK2FORW12dlBLS0xydnNNdlh1M1Z0bXMxblIwZEdhT25WcWZVQzdZY01HMmUxdDc4VHZERUx4R0VlRTZuMEJBQUFnQUVsRVFWUm9lTDFlUGZua2svcnl5eS8xbTkvOFJtZWVlV2E0U3dJQUlPUjRDUVFBam5PV0FZTVVrZG5IcnpFMWExYzFYaVl2TmxZYU5DandJbHd1YWR1MndKZk9BMElnSXNva2ExS0U0aklpbFR6UXFwN0RqZUNwNytRRTlaK2FwS3dMa2pYazBoNGE5b3VlR25wRnFnWmYwa01EejB0V3Y3TVNqUUJxYkp4NkRvdFI4a0NyNG50SEthYW5SWkh4WnBramVTY3gwTlg0WGlCM09wMDZlUERnTVk5ZnNtU0pKQ2syTmxhLy92V3ZtejNHWXJIb3BwdHVraVE1SEk0bW9ZOVBhbXFxcGsyYjF1UjZYeGdoU1ZPbVRHbXk1Sm5aYks3dnBObS9mMytqMjN3Yng4ZkZ4VFhwWFBMeExWVlhWMWVuYmR1Mk5ibHZvMGVQYnJZdVg4MlhYMzY1SkdPWnVKYStaNWRmZm5telhUVU43OXVlUFh2cVB5OHBLYW5mNCthWHYveGxzNTBBUTRZTXFkKy94TmM1ZEN5K3NNanRkamNhNC9GNGxKT1RvOGpJU00yY09WUFNrWTRsSDkveWJjT0hEMit4UStqeXl5OXZkaCtyczg0NnEvN3p2WHYzMW45ZVhGeXM3Nzc3cm41c1M4dlpqUjgvWGhNbVRKQWsvZXRmLzJyOVRyWWdLU2xKczJmUGJuTDlDU2Vjb0VHSC83WnJXSnRQdzg2amhoSVNFdXFYbUNzb0tHaDBtKy9ma1crdm8vYkt6czZXMVdwdDlyYVJJMGRLTWw3d0x5d3NiUGU1T2txb0h1TUlqYi85N1cvNjRvc3Y5S3RmL2FyK09RSUFnTzZPSmU4QUFJcWRlcDVzYjc3YzlnRk9weHlydmxic09SY2V1UzRoUVJvNFVOcTVNN0FpM0c0alZCb3l4QWlvZ0M3RWJESEpIRzlTWkh3YjM2dmpsVncxSG1QdnAxclA0YjJldkhMWGVnNS9mZmo2V285Y05jYjFYazlvN3dPQWxrMmVQRm12dmZhYXZGNnZici85ZGwxenpUV2FObTFhaXk5bSsxN2tIVGR1bkdKYitaMTIwa2tuS1NFaFFUYWJUZHUyYmRPNTU1N2I1SmdCQXdZMHV5K1ByMHRLVXBOOWYzeDhTM1VkM2FIaDYycHdPQnoxd1U5clNrcEs2ai82OWdFNi9mVFRXeDB6WWNJRXZmVFNTNUtrYmR1MktUMDl2Y2t4dmhmOWo5YW56NUUzdWpUczNHcjQ0dmw5OTkzWDRybDlIVlcrdW84bExTMU5Bd1lNMEs1ZHU3UnUzYnI2Z0duTGxpMnkyKzJhTUdHQ3hvd1pvL2o0ZU8zZnYxOEhEeDZzdnorK1FLbWw1ZTRrSTN4clRzUDcyZkJudEhIanh2clAyL0o5WHJObWpRNGVQS2p5OHZKbWc2dldEQjgrdk1rZVdRM3I4M1ZndGFTNHVGaTdkdTFTUVVHQkRodzRvQU1IRG1qZnZuMlMxS2l6VFpMT09PTU1iZGl3UVFVRkJicjExbHQxM1hYWDZaUlRUbW4za20yK3ZidjI3OTlmWDhPdVhidnFieis2anM0c1ZJL3g5dHI5WllYc2hlMFBBVHVqUHBNU2xEeXcrZWZ5MXRUVzF1cmRkOS9WeUpFam13MWxBUURvcmdpVUFBQ0tPZU5zMmQ1WmFJUTZiZVQ0Nm92R2daSWtwYVJJL2Z0TERkNU43QmZmOG5lREIwdHhjWUhOQVhRRkpza1NZNVlsUnJLcWJXdnRlOTJTdTg0amQ1MVhIcWRYN2pxdjNNN0RYOWQ1amR1Y3pYMXVITWVlVUVEZ0Jnd1lvRHZ1dUVOUFAvMjBTa3RMdFdEQkFyMzAwa3M2NTV4emRPbWxsellLQnFRakwvTDI3dDM3bUhQMzZ0VkxOcHV0eVpKblBpa3BLYzFlNzF0bVRGSjl0OExSb3FLaUpCbGRHZzBkT25SSWt0R0IwNWJsd09ycTZpUTFmdkg2V1BldFllRFYwbjFyS1d4ckdOUzVHL3h0NHF0YmFocVNOY2RYZDF0TW5EaXhQbER5OFMxM04yblNKSm5OWm8wYk4wNHJWcXpRMnJWcmRlR0ZGOHJsY21uTGxpMzE0MXNTMThMZk5MNmZqMlQ4TEh6YTgzMzJOMUJxcWJhRzlUV3N6V2Zac21WNisrMjN0WHYzN2phZjY2S0xMdExldlh2MTBVY2Y2Y2NmZjlUY3VYT1ZrWkdoQ3krOFVCZGRkSkhmZTBDVmxKVG9sVmRlMFlvVks1b3NWZGhWaGZJeDNoNnBRMklVMjZ2NTRMRXJNNW1rdVBUQTdsZHRiYTJjVHFkT09PR0VJRmNGQUVEblJxQUVBSkFwTms3V3NhZW9kdTEzYlI3ajJyZGJyajA3WmVrL3NQRU5QWHRLVHFkMDFESW5iZVlMbGJLemphNG5BSklrVThTUkVDb2dYaG5oVXNOUXl1bVY1M0Q0ZENTb2FoeEdlWnhIYnBmMzJLY0J1cXZwMDZmcmxGTk8wZUxGaS9YWlo1K3B2THhjSDMzMGtaWXNXYUxycnJ0T1YxMTFWZjJ4dmhDa3VjNmlsdmh6Ykh2NUFxYXNyS3hXOXpnNldzTndKeHozcldFdzl1R0hIN1lhaHZocjRzU0pldWVkZDdSNzkyNlZscGFxUjQ4ZVRmWlBHajkrZktOQXliZm5VbnA2dWs0ODhjU2cxUkx1Ny9PeHZQbm1tMXE0Y0tFa2FlalFvWm80Y2FMNjlldW45UFIwWldSazZNa25uMngyQ1VlejJhdzVjK2JvL1BQUDEvdnZ2Ni9seTVlcnNMQlFMNy84c2hZdFdxUjc3cm1uZnBuR1l5a3JLOU9jT1hOVVhGeXMyTmhZblgvKytUcnBwSk9VbVptcDlQUjAyV3cyelpreko2ajN1eU9FOGpIZUhnbDlvNVRRTityWUJ4NUhFaE1UTldYS0ZDWHcveFVBd0hHR1FBa0FJRW1LT2ZNY3Z3SWxTYXIrK2dzbFh2ZGZUVy9JekpUcTZxVGk0c0NLOFhxbEgzODA5bVZLVEF4c0RnQ05tYVFJcTBrUjFyWjFSRFhINjVZOExtK2ppOWR0QkZOZWwxZHVsL0hSNDJwNlhKTnh2cy9ka3NkSlVvV3VJU1VsUlRmY2NJT3V2LzU2clZpeFFnc1hMbFJCUVlGZWZmVlZaV2RuMSs5bms1S1NvcUtpSWgwNGNPQ1ljL282RW56TDAzV0V4TU8vV3dzTEMrWHhlTm9jUkRUc2xqcldmU3NxS3FyL1BGajNMYkhCM3dRRkJRWEt6czRPeXJ5U3NXeWdiL25COWV2WGE4eVlNZHE1YzZleXNyTHF1NERHang4dnlWam16dTEyMXk4ZDJGcDNVaUNPL2o2M3RJZVMxUGo3M0ZLbldqQlZWRlRvalRmZWtDVE5uRGxUdi9uTmI1b2NjNno5a2JLeXNuVDMzWGZydi8vN3YvWEpKNS9vcmJmZVVtVmxwZjd3aHo5bzRjS0ZMWGJsTmZUM3YvOWR4Y1hGaW91TDAvUFBQNitNakl4R3R6ZmM5NnNyQ2VWakhNRjMvLzMzaDdzRUFBQTZISUVTQUVDU1pCMDFUcWFFUkhsdGxXMGVVN1B5YXlWYytVdVptdHREb245L1l3bTlzckxBQ3ZKNnBmeDhLU3RMU2tvS2JBNEFRV1dLa0NJaVRJcXd0bSsvaTVhNDY1b0puSm9KcDd6dW93TXF0WEM5NzdxUWxJdmpXRVJFaEtaTW1hSng0OGJwdXV1dWs5MXUxemZmZkZNZktBMGJOa3hGUlVYS3ljbFJUVTJOb3FPam01MG5MeTlQTnB0TmtqUnExS2dPcTMvdzRNRmF0bXlaN0hhN05tN2NxREZqeHJScFhFWkdobnIwNktIUzBsS3RYTGxTRjE5OGNZdkhybDI3VnBMUmxUSjgrUENnMWUyemF0V3FvTDdZYmphYk5XSENCQzFidGt3NU9UbjFTNG1kZXVxcDljZjA2dFZML2ZyMTA5NjllNVdibTl1bS9aTUMwWEJQckpVclY3WWFLUG0rejRNR0RlcVFicFp0MjdiSjVUS2VWQys0NElJbXQzdTkzall2Z3hjZkg2OHJyN3hTZ3djUDFqMzMzS1BxNm1xdFc3ZE9aNTk5OWpISGJ0cTBTWkkwZHV6WUptR1NKTzBNZEU5UHFkR2VUczB0OXhmSzhhRjhqQ1A0dG16Wm92THljazJlUERuY3BRQUEwR0VJbEFBQUJwTlpzV2RPay8yVDk5czh4RnZqa09Qcnp4VTdmVWJ6Qnd3WUlMbGMwdUVYeS96bUM1VUdESkI2OUFoc0RnQmRSa1NVU1JGUm9RbXJHblZYdVJ0M1NIazlYbm5yUDNybDhVaGV0MWZlaGg4OURZODljbno5ZGZYSEh2bTh1WG5RTmJVVUNpVWxKU2sxTlZWMnUxME9oNlArK2dzdXVFQmZmLzIxcXFxcTlQenp6K3UyMjI1ck10YmxjdW1GRjE2UVpBUTFiVjNxS3hqT09PTU12ZkRDQy9KNFBIcnh4UmYxMUZOUE5kclB4NmVxcWtwRlJVVWFPUERJOHJibm4zKyszbnp6VGVYazVHalpzbVdhT25WcWszRWxKU1Y2OTkxM0pTbW9TMEpsWldXcGI5KysycjkvdnhZdlhxeHAwNlkxdThlUXgrUFIxcTFiTldMRUNML21QL1hVVTdWczJUTDk4TU1QOWFISnBFbVRHaDB6WWNJRTdkMjdWNnRYcjFadWJxNmlvcUxhSE1pMTFRa25uS0FSSTBabzgrYk5ldWVkZDNUNjZhYzN1MC9MMnJWcjY1ZmxtekdqaGIvRmdxemhjbnlWbFUzZmhQVFpaNTgxMmdlb29aYitIVFY4ZkRYOGQ5U1dPcHFyb2FhbVJvc1dMV3JUUE0xcCtHK2h1TGhZNmVucDdScnZqMUEveGhFOGRydGRkOTU1cDF3dWwrYlBuNitSSTBlR3V5UUFBRG9FZ1JJQW9GN01sT2wrQlVxU1pQL25oNG85OXlMSjFNeHlPU2FUc1d4ZGZuN2dvWklrN2RvbDFkWWFTK2tCUUFCQzNWM2xENCtyUVREVlFtZ2xyNUdweTN2NE5xOE9YK2VWUEExdTh6YTRyZEU0NDFpUDYvQjFuc1pqdlI1dmczRU41dkkwUG1lak9UME56dWM1Y255VG1qenFkdUhaaXkrK3FOcmFXazJmUGwwbm5YU1NJaU1qVlZsWnFYLzg0eC9hdTNldnBDUExvVWxHMThTVUtWUDAxVmRmNlIvLytJZEtTMHQxK2VXWGErREFnZko2dmNyTHk5UHJyNyt1elpzM3kydzI2L2JiYjFkRVJPRExVZm9yTFMxTk0yZk8xT0xGaTdWOSszYjk3bmUvMHcwMzNLQVJJMFlvSWlKQ0J3OGUxTXFWSy9YZWUrL3BQLzdqUHhxOTREOTc5bXd0WDc1YysvZnYxK09QUDY3OC9IeE5uejVkR1JrWnFxNnVWazVPamw1OTlWVlZWRlFvSlNWRk45MTBVOURxTnBsTXV2SEdHL1h3d3crcnVycGF0OTkrdTI2ODhVWk5talJKOGZIeEtpOHYxN3AxNjdSbzBTTDE2ZFBIN3hmYng0OGZMN1BaWEwrTVhFcEtTcU9PRWQ4eDc3Ly92bGFzV0NHWHk2V0pFeWMyRzhhMTE1dzVjM1RMTGJlb3VycGF0OTU2cTY2OTlscWRkdHBwU2twS1VtbHBxWll2WDY3WFgzOWRralJtekJoTm56NDk2RFUwSnpzN1d5YVRTVjZ2VjA4Ly9iVHV2UE5PWldkbnE2cXFTcDkrK3FrV0xseW81T1JrbFplWE54bDcxMTEzYWZ6NDhUcnp6RFBWcjE4L21VeW0rajJVSktOTGJPellzVzJxWThpUUlkcXhZNGMyYnR5b045OThVNWRjY29saVkyTzFiZHMyUGZmY2M3TGI3UUhmeDRZZFlXKy8vYmJ1dlBOT1dhMVdIVHAwcU5WdU1aL0l5RWhsWkdTb3NMQlFuMzc2cVU0NzdUVDE2ZE5IZS9mdVZWWldWcXRqUS8wWVIvQkVSMGRyOE9EQktpNHVWaWIvUndFQUhFY0lsQUFBOVNKNnBTdHk4RkE1dCtlMmVZeW5yRVMxYTcrWGRjSnB6UjlnTmt2WjJjYWVTTzBKbFFvS2pGQXBpSnRlQTBBNG1DMlNaRHA4UWNndGJQOFVicmRibjMvK3VUNy8vSE5Ka3NWaXFlOWdrYVNwVTZmcTNIUFBiVFRtamp2dWtNZmowZkxseS9YZGQ5L3B1KythN2xNWUhSMnR1KysrVytQR2pXdC9rWDY2OGNZYmRlalFJWDN6elRmS3k4dlQzWGZmTFVuMVlZRlA0bEY3R2NiRnhlbVBmL3lqSG56d1FlM2F0VXVMRmkxcXRoc2tJeU5Eano3NmFORDM5Wms4ZWJKKzlhdGY2WVVYWGxCcGFhbm16WnZYYk4xRGh3NzFlKzZFaEFRTkh6NWNtelp0VWxGUmtjNC8vL3hHeTVkSnh0S0VVVkZSS2lnb2tCVDg1ZTU4c3JLeTlOaGpqK24zdi8rOWJEYWJubm5tR1QzenpETk5qaHMvZnJ6bXpwM2I1bjJ3MnF0WHIxNmFOV3VXRmkxYXBOMjdkMnZPbkRtTnZ2ZFhYWFdWZHUvZXJWV3JWalVaVzFWVnBUZmVlRU52dlBHR1RDYVRUQ1pUL1pKd0pwTkpjK2JNVVo4K2ZkcFV4MVZYWGFXVksxZXFvcUpDQ3hjdTFNS0ZDK3ZyU0UxTjFXMjMzYWFISG5vb29QdVlscGFtaVJNbmF2WHExVnE5ZXJWbXo1NHRTWm8xYTVadXZ2bm1OczB4WThZTXZmRENDeW9zTEt3UFZiT3pzL1hzczg4ZWMyd29IK01Jbm9pSUNDMVlzQ0RjWlFBQTBPRUlsQUFBamNTZWZiNHEvQWlVSk1uKzJjY3RCMHFTMGFtVW5XMTBLald6TkVtYmxaUklkWFZHMTFNSHZYQUNBTUNNR1ROa05wdjF3dzgvcUtTa1JBNkhRNm1wcVJveVpJaW1UNSt1MDA1citqdlFhclZxN3R5NW1qNTl1ajc3N0ROdDNicFY1ZVhsaW9xS1VtWm1waVpNbUtDWk0yY0dQWEJwcThqSVNEMzQ0SU5hdVhLbFB2MzBVK1hsNWFteXNsSlJVVkZLVDAvWDhPSERkZDU1NXpYN29uVkdSb2FlZmZaWmZmSEZGL3I2NjYrMVk4Y09WVlZWS1M0dVRnTUdETkRwcDUrdUN5KzhNQ1NkTzVMUkpUVjI3Rmd0WHJ4WUd6ZHVWR2xwcVNTcFI0OGV5czdPMWxsbm5hVXp6amdqb0xrblRweFl2ejlQdy8yVGZLS2lvalJxMUtqNnZZdENGU2hKUnFmYjMvNzJOMzM0NFlmNi92dnZWVkJRb0pxYUdpVW5KMnZJa0NHYU5tMmFUai85OUpDZHZ5Vy8rdFd2MUs5ZlB5MVpza1M3ZHUyU3hXTFJnQUVEZE5sbGwrbk1NODlzTWNqNXIvLzZMMzN4eFJmYXZuMjdTa3RMNWZWNmxaR1JvVkdqUm1ubXpKbkg3TjVwS0QwOVhVOC8vYlJlZSswMXJWMjdWcFdWbFVwSlNkR2tTWk4welRYWDFEOG1BblhmZmZmcGhSZGUwS3BWcTJTejJaU2FtdXBYZmJObXpaTEg0OUVubjN5aW9xSWl4Y2ZIKzdVa1dpZ2Y0d0FBQU8xaDhqWjhpd3NBQUc2M0R0MzZTM2txSy93YWx2cm9VN0wwSDlqNlFWNnZ0R09IVk9IZjNFM0V4QmdCVldSaysrWUJBSFI3MDZaTjA5S2xTOE5kQmdCME9UeC9BZ0NBby9IMmJnQkFZeEVSaWozM1lyK0gyZit4K05nSG1VeFNWcGFVbkJ4QVlRMDRIRkp1cmxSVDA3NTVBQUFBQUFBQUFMUUpnUklBb0luWXFlZEpGdjlXUmEzNTkwcDVTb3VQZmFBdlZFcEpDYkM2dzV4T2FkczJxUjJiTGdNQUFBQUFBQUJvR3dJbEFFQVRwdmdFeFp3KzFiOUJIbytxbC82ajdjY1BITmorVU1udGx2THlqTDJWQUFBQUFBQUFBSVFNZ1JJQW9GbXgwMmY0UGFiNnkwL2xyYTF0KzRDQkE2WDJia2J1OVVxN2QwdDc5eHFmQXdBQUFBQUFBQWc2QWlVQVFMTXNmVTVRMVBEUmZvM3gxamprK09aZi9wM294Qk9sakF6L3hqVG4wQ0dqVzhubGF2OWNBQUFBQUFBQUFCb2hVQUlBdENpZ0xxVlBQL0svVTZoUEg2bC9mNy9QMVlUZExtM2RLamtjN1o4TEFBQUFBQUFBUUQwQ0pRQkFpNnlqVDFaRW1uL2RRKzVEQjFXN2ZvMy9KK3ZaVXhvMFNESzM4MWVUMHlubDVrcGxaZTJiQndBQUFBQUFBRUE5QWlVQVFNdE1Kc1dlNTMrWGtuM0pvc0RPbDVRa25YU1NaTEVFTnQ3SDY1VjI3cFQyN1d2ZlBBQUFBQUFBQUFBa0VTZ0JBSTRoNW94elpJcU84V3VNYzhkMjFXMWNGK0FKWTZTaFF5V3JOYkR4RFJVVkdmc3F1ZDN0bndzQUFBQUFBQUE0amhFb0FRQmFaYkphRlRObHV0L2piSXRlRC95a1VWRkdxQlFmSC9nY1BsVlYwcFl0eGtjQUFBQUFBQUFBQVNGUUFnQWNVOXo1bDBnUi9pMUQ1OXF6VTdVL3JBMzhwQkVSMHVEQlVrcEs0SFA0T0oxR3A5TCsvY1p5ZUFBQUFBQUFBQUQ4UXFBRUFEZ21jM0lQeFp3NXplOXhWZSs5MmI0VG0welN3SUZTNzk3dG04Zm40RUVwTjFlcXFRbk9mQUFBQUFBQUFNQnhna0FKQU5BbThUTXZsOHorL2RwdzdkbXAydlZyMm4veXpFd3BPOXZ2OHpmTDRaQzJialgyVndJQUFBQUFBQURRSmdSS0FJQTJNU2YzVU16UHp2RjdYTlhpdDRKVFFHS2lzYStTMWRyK3VieGVhZDgrYWZ0Mll6azhBQUFBQUFBQUFLMGlVQUlBdEZuOGpObUJkU210KzNkd0NvaU9Oa0tseE1UZ3pHZXpTVnUyU0JVVndaa1BBTkRwakI0OU90d2xBRUNYeFBNbkFBQTRHb0VTQUtETnpEM1RGSFBHVkwvSFZYM3dkdkNLaUlnd2xyL0x5QWpPZkc2M2xKOHY3ZDR0ZVR6Qm1STUEwR25ZYkRidDJMRWozR1VBUUplU241K3ZxcXFxY0pjQkFBQTZHUUlsQUlCZjRpKzVJckF1cFp6dmcxdEluejVTVnBaa01nVm52cElTbzF1cHVqbzQ4d0VBT29Xc3JDd0NKUUR3VTM1K3ZnWU5HaFR1TWdBQVFDZERvQVFBOEl1NVo1cWlUenZMNzNHMlJXOFlleGNGVTNLeU5HeVlGQmtablBucTZxVGNYS21nSVBpMUFnRENZc3FVS1ZxM2JsMjR5d0NBTGlVbkowZFRwa3dKZHhrQUFLQ1RJVkFDQVBndGZzWnN2enVEM0FYN2d0K2xKQm43S2cwYkZyeDlsU1Rwd0FGcDJ6YXB0alo0Y3dJQXdtTENoQW1Lam83V0J4OThFTzVTQUtCTGVPKzk5NVNZbUtpVFR6NDUzS1VBQUlCT2hrQUpBT0MzaUl6ZWlwNzBNNy9IMmQ3NVcyajJLYkpZakgyVit2VUwzaEo0MWRYR0VuZ0hEdEN0QkFCZDNHMjMzYWE4dkR4Q0pRQTRoa1dMRm1uSGpoMzY3VzkvRys1U0FBQkFKMlR5ZW5tVkRBRGdQM2RoZ1lyditXKy93NWFFYTM2bDJHa1hocWdxR1YxRk8zWklEa2Z3NXJSYXBSTlBsT0xqZ3pjbkFLRERMVml3UUE2SFEyUEdqTkdnUVlQWUh3UUFaT3lYbEorZnI1eWNIQ1VtSmhJbUFRQ0FGaEVvQVFBQ1Z2SHNFNnI1L2h1L3hwaGk0OVRycVpka2lva05VVlV5UXE2Q0FxbXdNTGp6cHFSSUo1d1F2RDJiQUFBZGJzMmFOVnErZkxueTgvTVZIeCt2SDM3NElkd2xBVURZakJrelJqYWJUWU1HRGRLVUtWTlk1ZzRBQUxTS1FBa0FFREQzb1NJVjMzbXo1UFZ2R2J2WTh5NVJ3bFgvR2FLcUdyRGJwWjA3cGJxNjRNMXBOa3Q5K2tocGFjR2JFd0FBQUFBQUFPamsyRU1KQUJDd2lGNXBpajM3UEwvSFZTLzlSSjdpb2hCVWRKUzRPR240Y0NrMU5YaHplanpTdm4zUzFxMUdZQVVBQUFBQUFBQWNCd2lVQUFEdEVuL1pWVEpacmY0TmNydFYrY1pMb1Nub2FHYXpzZi9Sb0VGU1JFVHc1blU0cEczYnBEMTdKTGM3ZVBNQ0FBQUFBQUFBblJDQkVnQ2dYVXp4Q1lxN2VKYmY0MnJYclpaejIrWVFWTlNDcENTald5a2hJYmp6RmhkTG16WVpId0VBQUFBQUFJQnVpa0FKQU5CdWNlZlBsRGt4eWU5eEZRdWZsenB5SzcvSVNHbndZT21FRXlTVEtYanp1dDFHcDFKdXJsUlRFN3g1QVFBQUFBQUFnRTZDUUFrQTBINlJVWXEvL0ZxL2g3a0w5c254elpjaEtPZ1kwdEtNYnFXWW1PRE9XMTB0YmRsaTdMSGs4UVIzYmdBQUFBQUFBQ0NNQ0pRQUFFRVJjOFpVV2ZyMjgzdWM3ZTkvazdlMk5nUVZIWVBWS2cwZEttVmtCSC91b2lKcDgyYXByQ3o0Y3dNQUFBQUFBQUJoUUtBRUFBZ09rMWtKVi83UzcyRmVXNlhzUzk0TFFVRnRZREpKZmZwSUo1MGtSVVVGZDI2blU5cTVVOXEyVGJMYmd6czNBQUFBQUFBQTBNRUlsQUFBUVJNMWFweWlobzcwZTV6OW40dmxLU3NOUVVWdEZCZG5MSUdYa1JIY3ZaVWtJMHphdGszNjhVZko0UWp1M0FBQUFBQUFBRUFISVZBQ0FBUlZ3alUzK1QvSTVWTGw2eThFdnhoL21NMUd0OUt3WVZKQ1F2RG5yNnlVdG00MXVwYkNzY1FmQUFBQUFBQUEwQTRFU2dDQW9MTDA3YS9veVdmNVBhNTI3WGVxMjdRdUJCWDVLVHBhR2p4WUdqaFFpb3dNL3Z4bFpjYitTbnYyR012aUFRQUFBQUFBQUYyQXlldjFlc05kQkFDZ2UvR1VsZWpRblRmN0haaVlVMUxWOC9GblpJcU9DVkZsZnZKNHBBTUhwSU1IcFZEOHVqU1pwRjY5cE14TXlXSUovdndBQUFBQUFBQkFrTkNoQkFBSU9uTktxdUl1L0xuZjR6eGxKYXBhOUhvSUtncVFieG04NGNORHN3eWUxeXNWRlVtYk5ra0ZCWkxiSGZ4ekFBQUFBQUFBQUVGQW9BUUFDSW40aTJjcG9sZTYzK09xbC81RHJsMzVJYWlvSGF4V1l4bThyQ3dwS2lyNDgvczZvVFp0Q2wwM0ZBQUFBQUFBQU5BT0JFb0FnTkNJakZUaURiOE5hR2pGaXd1TWtLV3pTVTZXUm95UU1qS001ZXFDemUyVzl1ODNncVZEaHdpV0FBQUFBQUFBMEdrUUtBRUFRaVpxMkVoWlQ1bnM5empYL3IyeS8vT0RFRlFVQkNaVGFKZkJrNHk5cC9idWxiWnNrVXBMUTNNT0FBQUFBQUFBd0E4bXI1ZTNQd01BUXNkVFVhYml1MzR0YjQzRHY0R1JVZXI1ZjA4SHRHeGVoeW92bC9idGsrcnFRbmNPcTlYb2lrcE5EVTFuRkFBQUFBQUFBSEFNZENnQkFFTEtuSlNpK010KzRmOUFaNTBxWC94ejhBc0tOdDh5ZUptWm9RdDdhbXVsUFh1a2pSdU52WlpjcnRDY0J3QUFBQUFBQUdnQmdSSUFJT1JpejcxWWxyNzkvUjVYdDIyemFsWitIWUtLZ3N4a2tucjNOcGJCUzB3TTNYbGNMcW1nd0FpVzl1d3hnaVlBQUFBQUFBQ2dBN0RrSFFDZ1E3aDI1YXZrb1R2OEhtZUtUMUN2Si80cVUyeGNDS29LRVp0Tit1a255VzRQL2JtU2s2WDBkQ2srUHZUbkFnQUFBQUFBd0hHTERpVUFRSWV3REJpa21ET24rVDNPVzJXVDdjMlhRbEJSQ0NVa1NDZWRKR1ZuUzdHeG9UMVhlYm1VbHlmbDVrcGxaYUU5RndBQUFBQUFBSTViZENnQkFEcU10OXF1UTcrN1NkNXEvenQzVXU1NlNGRWp4NFdncWc1UVhtNHNWZWR3aFA1Y1VWRkd4MUxQbnBLWjk0MEFBQUFBQUFBZ09BaVVBQUFkeXJIOFg2cDgrUzkranpNbEpLclh2T2RraXV2Q1M3dVZsUm5CVWsxTjZNOFZFU0gxNmlXbHBVbVJrYUUvSHdBQUFBQUFBTG8xM3JvTUFPaFFNV2VlbzhoQkovazl6bXVyVk1XTEMwSlFVUWRLU1pHR0Q1Y0dESkNzMXRDZXkrMldDZ3VsVFp1azNiczdKc1FDQUFBQUFBQkF0MFdIRWdDZ3c3bUxEcWo0bmptUzIrWDMyTVQvL0kxaXpqbzNCRldGUVVtSjBiRlVWOWN4NTR1S01wYkM2OW1UcmlVQUFBQUFBQUQ0aFVBSkFCQVcxWjkrSk52YnIvZzl6bVMxS3ZVUEN4U1JsaG1DcXNMQTZ6V0NwUU1IT2k1WWtxVGtaR05Kdk1URWpqc25BQUFBQUFBQXVpd0NKUUJBZUhpOUtuM3NQamwvelBWN3FPWEVMS1UrOG9SazZrWXJ0M3E5VW5HeEVTdzVuUjEzWHF2VkNKWlNVeVdMcGVQT0N3QUFBQUFBZ0M2RlFBa0FFRGFlNGlJVjN6ZEgzdHBhdjhmR3pieEM4WmRkRllLcXdzenJsUTRkTW9JbGwvOUxBZ2JNWkRMMmVPclZTNHFQNzdqekFnQUFBQUFBb0VzZ1VBSUFoSlZqMmFlcVhQaTgvd05OSnFVKy9JUXNBd1lGdjZqT3dMY1Uzc0dEVWsxTng1NDdPdnBJMTFKRVJNZWVHd0FBQUFBQUFKMFNnUklBSU96Sy9tK3U2clp1OG50Y1JGcUdVdit3UUNacmRBaXE2a1FxS3FTaUlxbXlzbVBQYXpZYlhVdHBhVkpzYk1lZUd3QUFBQUFBQUowS2dSSUFJT3c4WmFVcXZ1ZS81YTF4K0QwMjVtZm5LUEhHMzRhZ3FrNm9wa1lxTEpSS1M0ME9wbzRVSFcxMExQWG9JVVZGZGV5NUFRQUFBQUFBRUhZRVNnQ0FUcUhtMjJXcWVHRkJRR09UYjd0ZjFuRVRnMXhSSitaeUdSMUxodzUxN0Q1TFB2SHhScmlVa3NLU2VBQUFBQUFBQU1jSkFpVUFRS2RSOXNRanF0dTR6dTl4cHRnNDlmempYMlJPU1ExQlZaMVlPUGRaa2lTVFNVcEtNc0tscENUamF3QUFBQUFBQUhSTEJFb0FnRTdEVTFsaExIMW5yL0o3ckdYQUlLVSsrTGdVWVFsQlpWMUFaYVVSTEhYMFBrcytFUkZHeDFKcXF0SEJCQUFBQUFBQWdHNkZRQWtBMEtuVTVueXY4Z1YvREdoczdEa1hLT0hhbTROY1VSY1R6bjJXZktLaWpMMldldmFVck5idzFBQUFBQUFBQUlDZ0lsQUNBSFE2bFMvK1dZNXZ2Z3hvYk5KdjdsTDB4Tk9EWEZFWEZPNTlsbnlpbzQzT3BaUVVLU1ltZkhVQUFBQUFBQUNnWFFpVUFBQ2RqN05PSlEvK1RxNmY5dmsvTmlwS1BmL3daMFdrWndhL3JxNG8zUHNzTldTMUhnbVhZbVBEV3dzQUFBQUFBQUQ4UXFBRUFPaVUzSVVGS243Z0ZzbnA5SHRzUk84VGxQcklrekt4M0ZwalpXVkd4NUxORnU1S2pHWHhmT0ZTWEZ5NHF3RUFBQUFBQU1BeEVDZ0JBRG90eDRwL3FmS2x2d1EwTnZxVXlVcWFjM2VRSytvbWFtdWw0bUxqRXM3bDhId2lJNlhrWkNOY1NrZ0lkelVBQUFBQUFBQm9Cb0VTQUtCVHEzajJDZFY4LzAxQVl4T3YvN1ZpcHA0WDVJcTZFYTlYS2k4M2dxWEt5bkJYWTdCWUdvZExKbE80S3dJQUFBQUFBSUFJbEFBQW5aeTN0bFlsYzIrVisrQUIvd2RIUkNqMWtTZGw2VGNnK0lWMU4zVjF4bko0SlNVQkxUTVlFaEVSUnJpVW5Dd2xKUkV1QVFBQUFBQUFoQkdCRWdDZzAzUHQzNnVTaDM0WDJINUtQZE9VK3RpZlpJcGxuNTQyODNVdFZWU0V1NUlqekdhalk4a1hMa1ZHaHJzaUFBQUFBQUNBNHdxQkVnQ2dTM0I4L1lVcVgza21vTEZSSThjcDVhNkhnbHpSY2NEcGxFcExqVXQxZGJpcmFTd214Z2lXa3BLaytQaHdWd01BQUFBQUFORHRFU2dCQUxxTTl1eW5GSDFtbTJVQUFDQUFTVVJCVkQvN0dzVmRQQ3ZJRlIxSGFtdU5ZS21reFBpOE00bUlPQkl1SlNVWlh3TUFBQUFBQUNDb0NKUUFBRjJHdDdaR0pmZi9WdTVEUlFHTlQvN3RQYkpPT0MzSVZSMkhxcXVQZEM1MWx2MldHb3FMTTRLbDVHU2prd2tBQUFBQUFBRHRScUFFQU9oU1hQdDJxK1NoT3lTWHkvL0JKck5TN241WVVjTkhCNyt3NDFWTmpWUlcxams3bHlTNmx3QUFBQUFBQUlLRVFBa0EwT1U0bGk5VjVjdFBCelRXWkxXcXg0UC9UNVlUK2dlNUtzamhNTUtsc2pJamFPcU1FaE9OWUNreFVZcU9EbmMxQU1LaHZOeDRubkk0Skl0RnN0bkNYUkVBSEg4U0VvdzNpTVhFU0QxNkdIK2ZBUUNBVG85QUNRRFFKVlcrK0djNXZ2a3lvTEhteENTbFB2cVV6Q21wUWE0SzlicEN1QlFaS2NYSEd5OW9KQ1FRTUFISGd6MTdKSS9IQ0pWallxVFkySEJYQkFESHIrcHE0Mi9HeWtySmJKYjY4NFl2QUFBNk93SWxBRURYNUhhcDVPRzc1TnF6TTZEaEVabDlsUHJ3RXpMRjhHSml5UG5DcGRMU3pya3Nuby9GWWdSTHZwQ0ovWmVBN21YSER1UGZkbHBhdUNzQkFCenQ0RUhKYnBjR0RneDNKUUFBb0JVRVNnQ0FMc3RUVnFyaSszOHJyNzBxb1BHUlE0YXJ4ejIvTjRJRWRBeUh3d2lXeXNvNmQ3Z2tHZnN0K2JxWENKaUFybTNQSHFNTE1UMDkzSlVBQUZweThLRFIyVTZuRWdBQW5SYUJFZ0NnUzNOdTI2TFNQejRnQmZqcnpIcnlxVXErNVY3SlpBcHlaVGltcmhRdVNVYkExSENKUEpiS0Fyb0czNTVKQXdhRXV4SUF3TEhzM0duc3FaU2NITzVLQUFCQU13aVVBQUJkWHZVWG44ajJ4b3NCajQrNzhETEZYM0ZkRUN1QzMycHFwSW9LNDFKVkZYQkEyS0hNNXFZQkU4RWswUG5zMm1Yc21aVEt2bmtBME9rVkZ4dC9DNTU0WXJnckFRQUF6V0NOSHdCQWx4ZDc3a1Z5N2RrcHh6ZGZCalRlL28vRmlrakxVTXlVNlVHdURHMFdIWDFrT1NxUHg5aWMyUmN3T1ozaHJxNTV2am9ySzQydlRTWWpWSXFMTzNLeFdzTmJJd0NqRzVLbDdnQ2dhNGlObFlxS3dsMEZBQUJvQVlFU0FLQmJTTHhoamx5SEN1WGN0aVdnOFpVTG41TzVSNnFzbzhjSHVUTDR6V3cybGpueExYWGljQmpCVW5tNXNWbHpaK1gxR3ZVMXJERWlvbkhBRkI5dlhBZWc0MWdzTEZFSkFGMUZiQ3o3bXdJQTBJbXg1QjBBb052d09xcFY4dUR2NUQ1NElMQUpJcU9VK2ovL0o4dUpXY0V0RE1IamRoL3BYS3FzbEZ5dWNGZmt2NmlveGlGVGJLd1JvZ0VJalp3YzZlU1R3MTBGQUtDdGVONEdBS0RUSWxBQ0FIUXI3a05GS3ZtZjIrU3REcXlUeFJTZm9KNi9ueTl6ejdRZ1Y0YVFzTnVQQkV6VjFlR3VKbkF4TVkxRHBwaVljRmNFZEIrOE1Ba0FYUXZQMndBQWRGb0VTZ0NBYnNlWnYwMmxmN2pmNkdZSlFFUmFwbElmZVVLbXVQZ2dWNGFRY3JrYWR5OEYrUFB2RkV3bUkxU0tpVEU2bUh3ZldTNFA4Qjh2VEFKQTE4THpOZ0FBblJhQkVnQ2dXNnI1YnJrcW5wc2Y4UGpJck1IcThjQWZXY085SzZ1cU9oSXdPUnpocmlZNElpTWJCMHd4TVZKMGRMaXJBam8zWHBnRWdLNkY1MjBBQURvdFhpVURBSFJMMFpQT2xHdi9YdG1YdkJmUWVPZU83U3AvNXY4cCtaWjdqVzRSZEQzeDhjYWxUeC9KNlpSc3RpT1gydHB3VnhjWXAvTklTTmFRYjVrOFg5REV2a3dBQUFBQUFDRElDSlFBQU4xVy9LeXI1ZHEzVzdVYjFnWTB2amJuZTluZWVWVUp2L2pQSUZlR0RoY1pLZlhvWVZ3a1kzbTh5a29qWEtxcWttcHF3bHRmZTludHhxV2hxS2ltUytaWnJlR3BEd0FBQUFBQWRIa0VTZ0NBN3N0a1V2S2NlMVR5eUoxeTdkc1QwQlRWbjM0a2MzeWk0aTZlRmVUaUVGWVdTOU9BcVdFSFUxY1BtQ1NwcnM2NE5PeG1NcG1NSmZLYXU5RFJCQUFBQUFBQVdrR2dCQURvM3FLaWxITDM3MVg2NkQxeUZ4VUdORVhWb3RjbHQwdHhNNjhNY25Ib05Dd1dLU1hGdUVpUzI5MDRZT291ZXpCNXZjWjlhZTcrUkVZYW5VeFc2NUc5bWFLamplc0JBQUFBQU1CeGowQUpBTkR0bVpPUzFlTyt4MVR5MEIzeVZGWWNlMEF6cWhhL0xXOWRuZUl2dnpiSTFhRlRpb2lRa3BPTml5UjVQSTBEcHVycThOWVhDazZuY1RtYTJkeHlWeFA3aXdFQUFBQUFjTndnVUFJQUhCZk1xYjJVY3Urakt2MzlQZkxXQk5adFl2L2tmVWtpVkRvZW1jMVNVcEp4a1l5QXFicmEyTGVvcXNyNDJGd1kweDM0N210eklWcFVWUE5CRTExTkFBQUFBQUIwT3dSS0FJRGpocVZ2ZjZYYythQktIMzh3NEJmL0NaVWd5UWlZNHVPTlMzcTZjWjNMZFNSYzhsMDhudkRXR1dxK2Zab3FLeHRmYnpZYllaUFYydnhIQzMrQ0FnQUFBQURRMWZDL2VRREFjU1Z5OERDbDNIcS95cDU4VlBJRzltSS9vUkwrUDN0M0hoNVZlZi8vL3pWYjlwVkFTQWlFZlpORlFFVFpSUGlKUWJBV0VOUUt1SHhBMGJhMlV2aWl1R0p4cWJaRlVWRkVxcTFXVVVIS0pxSnNaUmRJV0lvRVdVeFlCRUpJSVBzMm1abmZIME9HQkJMSU1zbGtlVDZ1YTY3TW5EUG52dDl6WmhMQ2VlVys3MUtaelNXbnlaT2NheFVWRDVqcXkxcE0xMkszUzNsNXpsdHBpZ0tuc2tJbkFpY0FBQUFBQUdvZC9yY09BR2h3dkxyM1V2Q2pmMVQ2QjI5V3VvM3NsVi9MWVMxUTRMaEpicXdNOVk2dnIvUFd1TEh6Y1VPYUt1OXFyaFU0R1F5WEFxYlNRaWVtMUFNQUFBQUFvTVlSS0FFQUdpU2YvcmZLbG5aZVdWLytxOUp0NUh5M1FwSUlsVkIrVEpWWFBnN0h0UU1uaTZYMFcxSGdaTEV3MGdrQUFBQUFBRGZpZjlrQWdBYkxmOFJvMmRQVGxMTjZXYVhiSUZSQ2xaVTJWVjUrdm5Na1UyNnU4NWFUNDF5ckNFNE94NlgxbTY3R1lIQ2UzOHVEcHRKdVFBTzJjdVZLelo4L1g5MjdkOWRMTDcwa2s4bDB4WE9zVnFzV0wxNnN0V3ZYNnZUcDB6S2J6WHI4OGNjMWZQaHd2ZkhHRzlxOGViUHV1ZWNlVFpnd3dRT3Z3SDBtVFpxazQ4ZVBhOWl3WVpvNmRXcU45VnVlOTZBdVNFOVAxNWd4WXlSSjA2Wk5VMHhNVElXTy8rbW5uelJ6NWt6NStmbnAxVmRmVlVSRVJIV1VDUUFBZ0VvaVVBSUFOR2lCOS8rZjdCbHB5dHUyc2RKdEVDckI3Ynk5bmJmUTBFdmJpcWJMS3dxWWlzS21oajZhNldvY0R1ZVVnbGFyODV4ZGpkbGNzVnNkdmRnTGxHYnAwcVhLemMzVmpoMDdkT3pZTWJWdDI3YkUvc0xDUXMyWU1VUDc5dTByc2UzQ2hRdEtUMC9YbWpWckpFbGZmLzExblErVXFwdkQ0WkRCWUxoaSs3WGVnNFppelpvMVNrMU5WV3BxcXJadDI2YlJvMGQ3cEk2eTNpY0FBSUNHamtBSkFORGdCVC82cEJ4V3EvSjNiYXQwR3puZnJaRERXcWlnaHg1elkyVkFNY1dueXlzdVA3OWt5TVJvcHNvcExIVGVLb0lRQ3ZWRVRFeU0vdkdQZjZocjE2NktqbzYrWXYrYU5XdGNZZElERHp5Z2tTTkh5bVF5S1NjblI4SEJ3ZXJmdjcrMmI5K3VFU05HMUhUcGRVSktTb29XTDE2c3JWdTNhdmJzMldyU3BNa1Z6N25XZTlCUURCbzBTT3ZYcjVlZm41OXV1dW1tR3U5L3c0WU5XcnQyclpvMmJhby8vT0VQTmQ0L0FBQkFiVWVnQkFDQTBhaVEzLzAvcGMzOWE1VkNwZHoxMzBvU29SSnFWdEZvcHVKVDVoVWZ6WlNYNTF5WGlkRk03bGZWRU1wa3VuUXptNTJoWWZGdHhXOUdJMnRDb2RxTUhUdFdZOGFNS1hORXh0NjlleVZKVVZGUkpVWWcrZm41U1pKbXpwekppSTZyT0hUb2tMNysrdXVyUHVkYTcwRkQwYjE3ZHkxWnNzUmo1K0dMTDc1UVFrS0NoZzBiNXBIK2diTFk3WFp0M3J4WksxZXVWR0ppb2dvTEN4VWRIYTB4WThib2xsdHU4WFI1QUlBR2hQK1ZBZ0FnWFFxVjVyeW0vRDA3SzkwTW9SSnFoYkpHTXhVVU9FYzA1ZVdWdkRHaXFlWlVKb1Fxem1Bb08zUXE3VlpRNFB3OGxPZkdDS29HN1dvWDhMT3pzeVhwcXV2Wk5QUWd4QjA0aDA2Y0IrQks4Zkh4ZXZubGx4VWRIYTArZmZvb0l5TkR1M2J0MHF4WnMvUzczLzFPSTBlTzlIU0pBSUFHZ2tBSkFJQWlScU5DL3ZDMDB0NytpM3RDcFFjbk95LytBcldGbDVmekZoaFljcnZEY1dYSWxKZm5ESjlzTnMvVWl0STVIRlVQcGE2bFBPR1R3VkQrZ0tybzUyRHhuNGVsM1hmM2ZuNyt1bDF0dnREdmNEaGtzOWxrWmlRZmdIckkyOXRiTTJiTTBKQWhRMXpiOXV6Wm8rblRwMnZwMHFVRVNnQ0FHc052MndBQUZHY3l1UzlVS3JRcWFPTHZ1YWlKMnM5Z2tIeDluYmZMRlJhV0hUYWhmckxibVI2eERELysrS09XTFZ1bUgzLzhVUmN1WEpDUGo0L0N3OE4xd3cwM2FOS2tTVEpkRE5IUzA5TTFac3dZU2RLMGFkTVVFeE9qalJzM2FzV0tGVXBJU0ZCZVhwNGlJeU0xWU1BQTNYUFBQZkwzOXkrenoxT25UdW1ycjc1U1hGeWNVbE5UNWUzdHJUWnQybWpvMEtHS2lZbVIwV2dzODlnREJ3NW8xYXBWMnI5L3Y4NmZQeStqMGFqR2pSdXJkKy9lbWpCaGdnSXZoc3Z2dlBPT2xpOWZyc2pJU0gzeXlTZVNwTnpjWE4xMTExMGwyb3VOamRYUW9VTWxTZjcrL2xxNmRLa2thZEtrU1RwKy9MaUdEUnVtcVZPbmxscExVbEtTbGkxYnByaTRPQ1VuSjZ1Z29FQ2hvYUhxMHFXTDdydnZQclZwMDZZOGI0R3JyNkZEaDJycTFLbjY5Tk5QdFdiTkdpVW5KMnZVcUZINjdXOS82M3F1M1c3WDZ0V3J0V2JOR2lVbUpxcWdvRUJoWVdIcTFhdVg3cm5uSGtWRlJaV3J6K0x0YmQ2OFdSczNidFRodzRkMS92eDVTWEs5bC9mZWU2OXJHa0JKZXVtbGw3Umx5NVlTYmR4Ly8vMnUrMlBHak5Ia3laTWxsZjRlWEM0MU5WVkxseTVWWEZ5Y1RwOCtyYnk4UEFVSEI2dERodzRhT25Tb0JnNGNXR3JvVjlSMmVIaTRQdnZzTS8zeXl5OWF1SENoZHUvZXJiUzBOSVdHaHFwZnYzNTY0SUVIRkJRVVZHcmY1ZjNzWDg3aGNHalZxbFZhdFdxVlRwdzRJVWxxMDZhTlJvOGVyVUdEQmwzeC9FMmJObW5XckZtU3BNOC8vN3pFZWxPWHY0NlVsQlI5OWRWWCt1R0hINVNTa2lKZlgxOTE3dHhaZDk5OXQzcjI3RmxxUGFWSlRFelVvNDgrV21MYjZ0V3J0WHIxYXRmajVjdVh5N2ZZdjVFT2gwTmJ0MjdWdW5YcjlOTlBQeWs5UFYxbXMxa1JFUkhxM2J1M1JvOGVyY2FORzVlN2hsV3JWdW5OTjkrVUpMMzY2cXU2OGNZYlMzMWVlbnE2N3IzM1h0bHNOajMrK09NYVBYcDBsV3Zhc0dHRFhuMzFWVW5TNHNXTEZSd2NmTVZ6VHB3NG9Za1RKMHFTWnMyYXBadHZ2cm5jcnczdTBiNTllN1Z2Mzc3RXRwNDllOHJmMzE5WldWa2VxZ29BMEJBUktBRUFjTG1Mb2RLRjJTK3JZUC91U2plVHUybXRKQkVxb1c0em0wdWZQcy9oS0gzNnZMdzhSaldoWHZyNDQ0LzErZWVmdXg0YmpVWmxaMmNyTVRGUmlZbUpldUNCQjBwY2NDN3ViMy83bTc3Nzdyc1MyMDZjT0tIUFAvOWNHelpzME4vKzlqZUZoNGRmY2R5YU5XczBlL1pzRlY0Y2tWYlU1Lzc5KzdWLy8zNXQzTGhSczJiTmtzVmlLWEdjMVdyVm5EbHpydWhUa2s2ZVBLbVRKMC9xdHR0dWN3VksxVzNac21XYU4yK2U2M1VVU1U1T1ZuSnlzdHEzYjEvdVFLbTRPWFBtNk50dnZ5MDFWTXZNek5Uenp6K3ZBd2NPdUxZWmpVWWxKU1ZwMWFwVldyZHVuWjUvL25uZGROTk41ZTd2ejMvK3M3WnUzZXA2YkRLWlpMUFpYTy9sOXUzYjlmYmJiOHZIeDZmQ3IrVmExcTFicDltelo2dmdzaWxLejU4L3J4OSsrRUUvL1BDRGV2ZnVyZWVmZjc1RXFIVzVmZnYyNmZubm4xZHVicTVyMjdsejU3UnMyVEx0M3IxYmMrZk92ZUp6WE5uUHZ0MXUxOHlaTTdWdFc4bjFLZVBqNHhVZkg2L1UxTlFTZ1VoRkhENThXTTg4ODR6UzA5TmQyNnhXcTNiczJLRWRPM2JvNFljZkxoSGV1Vk5HUm9abXpacmxXbHVzZVA5RjUyVEZpaFY2K3VtbjFiOS8vM0sxT1hqd1lNMmJOMCs1dWJsYXQyNWRtWUhTaGcwYlpMUFpaTEZZWE9GdWRkV0UydS9Zc1dQS3pzN1dnQUVEUEYwS0FLQUJJVkFDQUtBMEpwTkNwenlyQzIrK1V1VlF5WjZUclpEZlRuTmVtQWZxQzROQjh2RngzaTVudHp2RHB2eDg1eG8rUldzM0ZkMnZ6dW5hZ0dxd2QrOWUxd1gxb1VPSDZxR0hIbEo0ZUxneU1qTDA4ODgvYThXS0ZXVk9CN2QwNlZMWFJmZWhRNGNxTEN4TXljbkpXckpraVpZdlg2NHpaODdvdGRkZWM0MU9LTEpqeHc2OThjWWJrcVE3Nzd4VFk4YU1VV1JrcERJeU1yUisvWG90V0xCQWNYRngrdWlqajF5alhJcTgvdnJyMnJoeG95UnB3SUFCR2pObWpOcTJiU3RKK3Zubm4vWE5OOTljYy9vNlgxOWZyVm16UnBMMDNIUFBhY2VPSGVyZHU3ZGVlKzIxQ3AyNzVjdVg2OTEzMzVVa3RXM2JWaE1tVEZEMzd0M2w0K09qTTJmT2FNT0dEV1VHY1ZlVGtKQ2dFeWRPYU1xVUticjk5dHRsdDl0MTd0dzVTWkxOWnROenp6Mm4rUGg0UlVaRzZ0RkhIMVhQbmozbDdlMnRoSVFFelpzM1QvdjM3OWNycjd5aWp6LytXR0ZoWWVYcU16TXpVNTA3ZDlhb1VhUFVzMmRQaFlTRUtDTWpRNHNXTGRJWFgzeWh4TVJFZmYzMTF4bzNicHdrNmNVWFg1UWtiZDI2VlRObnpwUjA1YWliOHRpMmJadis4cGUvU0pKYXRXcWxoeDkrV04yN2Q1ZTN0N2RPbmp5cFpjdVdhZFdxVllxTmpkWHJyNyt1bDE1NnFkUjJjbkp5OVBMTEwrdUdHMjdRZ3c4K3FLaW9LSjA5ZTFiejU4L1g5dTNiZGZMa1NTMWF0RWdQUFBDQTY1aXFmUGEvL1BKTHBhV2xhY3FVS1JvNGNLRE1ack8yYjkrdXQ5NTZTN201dWZyb280OFVFeE56MVJGNnBjbkx5OU5MTDcyazhQQndQZjMwMCtyYXRhdnNkcnYyN05tamVmUG1LU2twU1I5Ly9MRTZkKzVjcnBGS3JWdTNkbjNXSjArZXJJU0VoREpIMjFtdFZqMzMzSE02ZVBDZ2pFYWp4b3dabzVpWUdFVkdSaW9uSjBkeGNYSDZ4ei8rb2VUa1pMMzg4c3Q2NjYyMzFMRmp4MnZXNE92cnE4R0RCMnZWcWxYYXVuV3I4dkx5U2cwbWkrb2NPSENnS3hDdXJwcFF1MlZrWk9pVlYxNlJ2NysvSmsyYTVPbHlBQUFOU05uekl3QUEwTkNaelFxZDhxeTh1dldxVWpQNXNkdDEvcFVaY21SbXVLa3dvSll6R3AzVDU0V0VTT0hoVXZQbVV0dTJVdWZPMHZYWFM3MTZTVjI2U08zYVNkSFJVa1NFRkJvcStmdExsNDIwQUdxRDJOaFlTWkxGWXRIVXFWTmRvNG1DZ29MVXMyZFB2ZkRDQzJXT1NqbDY5S2llZmZaWlRaZ3dRUkVSRWJKWUxJcUtpdElUVHp6aEdwM3g0NDgvbGhoWllMVmFYUUhUK1BIajljYy8vbEZSVVZFeUdvMEtDUW5SNk5HajlkQkREMGx5QmpiRlI1dHMzTGpSRlNiOTVqZS8wWXN2dnFndVhickl4OGRIUGo0KzZ0S2xpNlpQbjM3RjFFblZJVGs1V2UrLy83NGtxVWVQSG5yNzdiZlZ2MzkvQlFZR3ltS3hLRG82V2c4KytLRHV2UFBPQ3JmOTg4OC9hOXk0Y1JvK2ZMak1ack84dkx4Y1U5aXRXTEZDOGZIeGF0U29rV2JQbnEwQkF3YkkzOTlmWnJOWkhUcDAwS3haczlTb1VTUGw1dVpxeFlvVjVlN3o0WWNmMXR0dnY2M0Jnd2NySkNSRWt2TXpNSEhpUkhYcDBrV1NTb3hnY29mOC9IelhaNkZObXpaNisrMjMxYTlmUHdVRUJNaGlzYWhObXphYU1tV0tmdk9iMzBoeWhrOTc5dXdwdGEyc3JDeGRkOTExZXVHRkY5U3FWU3RaTEJZMWI5NWN6ei8vdkpvMmJTcEpyczlPa2FwODlrK2ZQcTFaczJacCtQRGhDZ3dNbEsrdnI0WU1HYUxISG52TTlkcUsycStJakl3TWhZU0U2SzIzM2xMdjNyM2w0K01qUHo4LzllL2ZYMy8vKzk5ZEk3USsvZlRUQ3JkOUxjdVhMOWZCZ3djbE9hZXpmT1NSUnhRZEhTMkx4YUxnNEdBTkdUSkViNy85dG9LQ2dsUllXS2g1OCthVnUrMFJJMFpJY2dabTI3ZHZ2MkwvaVJNbmRQanc0UkxQcmU2YVVEdGxabVpxK3ZUcFNrcEswcXV2dmxyaDZUc0JBS2dLQWlVQUFLNm1LRlM2cmx1Vm1ySCtmRmdwTDB5UkxlbVVtd29ENnJDaTBVM0J3VktUSmxKVWxOU21qZFNwazlTOXV6Tnc2dHBWNnRCQmF0bFNpb3lVR2pWeVRydm41ZVhwNnRFQUZWMHd0MXF0T252MmJJV083ZG16cHdZT0hGanF2bkhqeHJuV252bmhoeDljMjdkczJhTFUxRlQ1Ky91N2dvTExGVTFiVlZCUW9KOSsrc20xZmRHaVJaS2NveTZLUWlkUFdiWnNtUW9MQzJVMm0vWFVVMC9KeTQzZnY5N2UzbGVzOFZTOFgwa2FOV3BVcVd2RytQdjdxMGVQSHBLY1U4Q1ZWOWV1WGN2YzE2MmI4L2VFMDZkUGw3dTk4dGk2ZGF2UzB0SWtTYi83M2UvS0hNMDFmdng0MTRpVnRXdlhsdG5ld3c4L2ZNV0lJb3ZGb2x0dXVVV1NjMHBFZTdFMTFLcnkyZS9idDYvcnZCUlhmTzJrb25XVkt1cnh4eDh2OWZNVUhoNnVPKzY0UTVLMGYvOStaV2RuVjZyOXNoUUZrTmRmZjMySktlZUtDd3NMMHozMzNDUEpHUmFYOTd4MTZOQkI3ZHExaytTYzR2QnlSYU9UV3JSb29lN2R1OWRJVGFoOWlxYVNQSEhpaEY1NzdUVmRkOTExbmk0SkFOREFNUGNPQUFEWFlqWXJkT3FMU3B2N2h2SjM3NngwTS9iVUZLVytPRTJoVTUrWHBRUC8rUVBLWkRCSTN0N09XMWxydkZpdDViczVIRFZiTytxbC92Mzc2NU5QUHBIRDRkQ1VLVk0wWWNJRURSMDZWTjdlM3RjOHRrK2ZQbVh1Q3dvS1VzdVdMWldRa0tEang0Kzd0aGVOVnNyTnpYVmRCTDZhMU5SVVNjNFJLRVVqR0c2NzdiWlMxeGFxU1hGeGNaS2tYcjE2bFJyc1ZFWHIxcTFMWFFNcU5UVlZ2L3p5aXlUcHM4OCsweGRmZkZIcThVVnJFUldkdTRySXlzcFNRa0tDVHA4K3JkT25UK3ZNbVRPdVVLLzRhREYzS0FxOEFnTURTNFFJbC9QeThsTDM3dDIxZGV2V0VnRmpjUUVCQVdyVnFsV3ArNHBHT0RnY0R1WGs1Q2pnNHJwNVZmbnNYMy85OWFWdTkvZjNWMGhJaU5MUzBpb1YrUGo1K2JsR2hKV21XN2R1K3ZycnJ5VTVBNnZPblR0WHVJL1NwS2FtNnRRcDV4OEdYV3ZObWh0dnZGRUxGaXlRSlAzMDAwK3VFV0RYTW1MRUNNMlpNMGV4c2JIS3lNaFFVRkNRSk9mN1VoUXlGUitkVkJNMWVWUjh2T1RtNzZsYW8wMGI1K2pzQ3RxL2Y3Lys5Ny8vYWZ6NDhWY051UUVBcUM0RVNnQUFsSWZGb3BBL3psRDZ2TGVVdDMzanRaOWZCa2R1anM2LzlweUNKLzVlUGdPR3VMRkFvSUd4V01vM1BaN041Z3lXQ2dxdUhqd1YrNHQ4NEhLdFc3ZlcxS2xUOWU2NzcrcjgrZk9hTTJlT0ZpeFlvTnR1dTAyalJvMjY2blJEd2NIQlYyMjdhSC94Qyt0RmF3SFo3Zlp5WFhBdkNrZk9uajByeDhVUXRXWExsdGM4cnJvbEpTVkpxcDVheWxxSHFPamNTYzZwdzY2bDZOeVZ4NkZEaC9TUGYveERlL2Z1ZFozbjZsWVVlRFZyMXV5YXp5MmFqcTVvUk5QbGlxYUNLMDN4Z01obXM3bnVWK1d6ZjdXMWtZcEdGOWtyOGJNM0tDam9xbXVBRmYrZWMrY0lwZUxoNDdYZWo2TDNRaXI3L1NqTmtDRkQ5TUVISHlndkwwOGJOMjdVcjM3MUswbk9rUG5jdVhPeVdDd2xSaUhWUkUwZUZSbFpQd01sZzhFNTZyb1NNaktjVTJpM2FOSENuUlVCQUZCdUJFb0FBSlNYd2FqZ3g2Ykk0T3VuM1BYZlZyNGRtMDNwOCtlbzhNd3BCWXlkNEw3NkFGekpaSExleWxqanc4WGhjQVpMaFlVbGI2VnRLN3FoUVltSmlWR2ZQbjIwWk1rU3JWNjlXbWxwYVZxMmJKbFdyRmloQng5OFVQZmZmMytweDEzdHdyZDBLZlFvdmc1TlVWalJ0bTNiQ3ExM1VqeEFLWnBLejVPSzZxbU9Xc3BhdDZkNDBQUFNTeStwWDc5K2J1bHY3OTY5ZXZycHAyV3oyUlFSRWFHQkF3ZXFiZHUyYXRxMHFTSWlJclJ4NDhacVdadW1LTnlweUdnemQ0OU1xK3hudjdxVTkzdEtLdnR6VWhuRmc3YnFlai84L1B3MGVQQmdmZnZ0dDFxL2ZyMHJVQ3FhN203Z3dJR3VVVXMxVlpOSGhZWldhaFJQZmRhdVhUdjE2OWV2VW1Fc0FBRHVRS0FFQUVCRkdBd0tldWd4R1lPQ2xiMjA5R2wweWl0N3hXSVZuam1sa045T2s4ejhrd3g0bE1IZ1hKK3BJbXU4bEJVMGxSVkNjZkduemdzTkRkWEVpUlAxMEVNUGFkT21UZnJuUC8rcDA2ZFA2K09QUDFiNzl1MTE0NDAzWG5HTTFXcTlhcHRGMDdNVkh6MVFkTUU0S1NsSmRydTkzQmQvaTQvTXFBMXJwQVFIQit2OCtmTTFXa3Z4aSszdVhNL29ndzgra00xbVU0Y09IZlRXVzIvSmN0a0l5Y0pxQ3BsREwxNU1QM1BtekRXZm01eWNMS25zMFZ0VnJhT2luLzNxY3EzdnFaTW5UN3J1Ri8rK3FxclFZc0hHdGQ2UG92ZENxdmo3TVdMRUNIMzc3YmV1dFk2Q2c0TzFaY3NXMXo1MzEyUXU5anRvV1NQMkxseTRVUDRYZ0dvVkdSbXBsMTU2eWRObEFBQWFzRHJ5WnlrQUFOUXVBYU4vbzhCeEU2dmNUbjdzZHAxL1pZWWNtUmx1cUFwQWpUS2JuU09mQWdLa2tCQ3BjV01wSWtKcTBVSnEzVnBxMzE3cTNGbnExazNxMlZPNjRRYm4vYzZkcFE0ZG5Pc250R3dwTlc4dU5Xc21OVzNxYkNNMFZBb0trdno5bmUxYkxGSmQrV3Z5QnNKa01tbnc0TUY2KysyM1hkTjZiZDY4dWRUbmxyV2VqU1Q5NzMvL1UyWm1waVRudWk5Rk9uVG9JTWs1WGRmLy92ZS9jdGZWckZrejE3cENaZFZUa3pwMTZpUkppbzJOTGRmMGMrN1FyRmt6MS9vLzI3WnRjMHViZVhsNU9ucjBxQ1JwNk5DaFY0UkprcFNRa0ZEbThjVkgxRlIwVk1GMTF6blhYRXhMUzFOOGZIeVp6eXNvS0hCOVZxNjIxbEpWVmVTelgxMVNVbEt1dXZiVjFxMWJKVG5EcElvR1NrWHZWV252VTBSRWhCbzFhbFNpajdMRXhzWktjbzRFdXRwNlQ2WHAyTEdqMnJadEswbmFzR0dEdG16Wm90emNYRFZ2M3Z5Szk5WWROUVVVbTNxdEtPQytYTkhhYktnZE5tM2FwRU9IRG5tNkRBQkFBOFgvVEFFQXFDUy9tTHNVL05pZm5DTWJxc0Q2ODJHbHZEQkZ0cVJUYnFvTVFLM2w1U1g1K1VtQmdjN2dxSEZqWjVBVUdla01sbHEyZEFaTjdkdExuVHBKWGJwSTNidGZDcVI2OUhBKzd0TEZ1Zi95WUNveVVnb1BsOExDbk8wM2JTbzFhZUxzcDFFajU3YmdZR2YvQVFIT1dueDlKVzl2WjIxbU0rRlZLY29LUTRLRGd4VVdGaVpKeWkxam5ZKzFhOWNxTVRIeGl1MVdxMVVmZlBDQkpPYzBWN2ZjY290cjM4Q0JBMTJqa2o3ODhNTXlSdzFrWldXVkNES01ScU51di8xMlNWSmNYSnpXcmwxYjVtdXFpZW1TaGcwYkprbkt6TXpVKysrL1grYTZROFduN2FvcWc4SGdPcGY3OSsvWHhvMWxyM3RZM3JDdWVIMUY2NWNVZC96NDhhdUdLbDdGUmo2bXBLU1VxODhpZ3dZTmtxK3ZyeVRwblhmZUtmT3orTzkvLzF1Wm1aa3lHbzI2ODg0N0s5VEgxVlRsczErZEZpeFlVT3IyTFZ1MmFOKytmWkl1ZmY0cW91aTlLdXQ5dXVPT095UTV2Ny9XcjE5ZjZuTlNVMVAxMVZkZlNaSUdEeDdzQ25rcm9tZ2swdWJObS9YZi8vNjN4RFozMTlTNmRXdlgvYUtwOVlyTHpzNTJIUXZQMjdsenAyYk5tcVdwVTZkZWM3UWVBQURWZ2ZsMUFBQ29BcDkrZzJUdzhWSGFPNjlMVmJnZ1prOU5VZXFMMHhUeXgyZmtkVjIzYXg4QW9HRXFXaE9xbEJFUzFjTGhjRTdWWjdkZnVuLzUxNnZ0Y3poSzNvcmF2UHgrZVI1WDVaZ3ErdkRERDVXZm42K1ltQmgxNnRSSkZvdEZHUmtaK3VhYmIzVGl4QWxKVXUvZXZjczhmdXJVcVhya2tVZlV0MjlmZVhsNTZjaVJJL3JvbzQ5Y2YvVS9hZElrVjJnZ09VZFdqQnc1VWt1V0xOSGh3NGYxcHovOVNSTW5UbFRYcmwxbE1wbDA5dXhaYmQyNlZZc1hMOWE0Y2VQVXBrMGIxN0hqeG8zVGxpMWJkUGJzV2IzeHhoczZkT2lRaGcwYnBxaW9LQlVVRkNnK1BsNUxsaXpSNU1tVFhhTWdxa3Zmdm4zVnQyOWZiZCsrWGF0V3JWSnljckx1dmZkZXRXL2ZYa2FqVWNlT0hkUHExYXZWdW5WcmpSdzUwbTM5M24vLy9kcTRjYU95czdQMWw3LzhSU2RQbnRUdHQ5K3U4UEJ3NWVibTZ1REJnMXF4WW9VT0hEaFFyZ3ZsL3Y3K2lvcUswcWxUcDdSNDhXSzFhZE5HZmZyMGtTVDk4TU1QbWp0M3JnSUNBc3FjRml3Nk90cDFmK0hDaFpvMmJacTh2YjExN3R5NUV2dEtFeGdZcU1tVG5USHhYUUFBSUFCSlJFRlVKK3V0dDk3UzBhTkg5Y1FUVCtqQkJ4OVV0MjdkNU8zdHJWT25UbW5wMHFWYXZYcTFKT2Y3Mzd4NTgvS2VxbXVxNm1lL09sZ3NGcTFidDA1NWVYbTYvLzc3RlIwZHJmVDBkSzFmdjE2ZmZQS0pKT2ZJbmJGangxYTQ3ZWpvYUIwOGVGQjc5KzdWenAwNzFiTm5UNTA4ZVZMUjBkRXltODBhTzNhc05tN2NxRjkrK1VXdnYvNjZqaDQ5cXBpWUdFVkVSQ2duSjBkeGNYSDYrT09QbFo2ZXJ0RFFVRDN5eUNPVmVvMURoZ3pSL1BuemRlVElFVmtzRmxrc0ZsZFlmTG1xMWhRU0VxS2VQWHRxejU0OVdyTm1qUm8zYnF5NzdycExBUUVCT256NHNPYk5tMWNyMW1TRFUvUG16UlVXRnFibzZPaFNSMHNDQUZEZENKUUFBS2dpNzE0M0tYVGFpN293KzJYSld2cGZrWmVISXpkSEYxNS9RY0dQUENHZkFVUGNXQ0VBVkpMQmNDbkVxcXZpNHFyY2hNMW0wM2ZmZmFmdnZ2dE9rblBOa2VKcjVnd1pNcVRNaTcwUFBQQ0FWcTVjcWRtelo1ZTYvNTU3N3RHdmZ2V3JLN1pQbWpSSjU4NmQwK2JObTNYbzBDRk5uejVka25NRVR2R1JQc1hYREpLY0FjUmYvdklYUGZmY2M2NndZZW5TcFJWN3dXNDBZOFlNdmZMS0s5cXhZNGRpWTJOZDAyNFY5L2pqajd1MXo2Wk5tMnJtekptYU9YT21zck96OWE5Ly9Vdi8rdGUvcmpoMzF3cHppcHM4ZWJKZWZQRkY1ZWJtWHJGK3lmWFhYNjgrZmZyb3d3OC9MUFhZOFBCdzNYVFRUZHF4WTRkMjdOamhDanJHakJtanlaTW5YN1B2RVNOR0tEczdXd3NXTE5DeFk4ZktYRC9sdnZ2dTA0UUpFOHI5bXNxaktwLzk2aElhR3FwZi8vclgrdkRERDExckN4WFhwRWtUdmZiYWEvTHg4YWx3MnlOR2pORDMzMzh2dTkydVo1OTkxclY5K2ZMbE1wdk44dmYzMTJ1dnZhWVhYbmhCaVltSldyUm9rUll0V25SRk94RVJFWm8xYTVackZGZEYrZnY3YTlDZ1FmcnV1KzlVVUZDZ3dZTUhYL0c5WHZ5NVZhM3B0Ny85clo1ODhrbGxaMmRyNGNLRldyaHdvV3RmYUdpb3BrNmRxdWVlZTY1U3J3WHUxYXhaTTMzeFJkWFdjUVVBb0NvSWxBQUFjQU92THRjcjdMblhkUDV2TDFWdFBTU0hYZW56NTZqd3pDa0ZqSFh2UlNFQVFPWGNkZGRkTWhxTjJyZHZuMUpUVTVXYm02dXdzREIxN05oUk1URXg2dGV2WDVuSGhvU0U2TDMzM3RPbm4zNnFyVnUzNnZ6NTh3b0lDRkNYTGwwMGN1Ukk5ZWpSbzlUakxCYUxYbmpoQlczZHVsWGZmdnV0RGgwNnBJeU1ESGw1ZWFscDA2YnEwcVdMaGcwYnBzNmRPMTl4YlBQbXpmWEJCeDlvMWFwVjJyUnBrNDRkTzZhOHZEelhYN1VQR3paTXJWcTFjdHY1dVJwZlgxKzkvUExMMnJwMXE3Nzc3anNkUEhoUW1abVpDZzRPVmtSRWhHNjk5ZFpxQ1NSNjlPaWhqejc2U0lzWEw5Yk9uVHQxOXV4WldhMVdCUVlHcW5YcjF1cmJ0MitGcGtUcjI3ZXYvdmEzdjJuaHdvVTZlUENnQ2dvS0ZCa1pxYUZEaDJyTW1ERmF2bno1VlkrZk1XT0c1cytmcjIzYnRpa3pNMU5oWVdFVkdpRjJ6ejMzNk9hYmI5Wi8vdk1mN2RtelJ5a3BLWEk0SEFvTEMxUDM3dDAxY3VSSXRXdlhydHp0bFZkVlB2dlY2WjU3N2xGMGRMUVdMVnFrbzBlUHltNjNLekl5VWdNR0RORGRkOS90V3QrcG9qcDM3cXcvLy9uUCt2VFRUNVdZbUNpejJhejI3ZHZMYkw1MDZTUWlJa0x2dmZlZXZ2LytlLzMzdi8vVnp6Ly9yS3lzTFBuNys2dDE2OVlhTUdDQVJvd1lVV0txdzhvWU9IQ2dLOGdyYTdvN2Q5WFVxbFVydmZ2dXUvcjAwMCsxWjg4ZVpXUmtLRFEwVkgzNjlORUREenlnN096c0tyMFdBQUJRZnhnY1pVMWtEUUFBS3N5ZWtxenpiOHgweTNwSTNyMzdLdVR4UDBtV3FsMlFBSUFHTFM3T3VmNVVEVXBQVDllWU1XTWtTZE9tVFZOTVRFeU45Zy9VUisrODg0NldMMSt1OFBCd2ZmYlpaNTR1cDlyTm1UTkhLMWV1VkZSVWxQNzV6Mzk2dXB5YTVZR2Yyd0FBb0h4WWNSY0FBRGN5Tmc1WDJNeS95dEtwUzVYYnlvL2RydFJaVDFkdHhCTUFBQURxbE96c2JLMWR1MWJTdFVjbkFRQUExQ1FDSlFBQTNNemc1NjlHVC8xWlBuMEhWYm10d21NL0srV1pQOGg2OUpBYktnTUFBRUJ0OS9YWFh5c3ZMMDkrZm40YVBueTRwOHNCQUFCd0lWQUNBS0E2bU13S2Z2eFBDaGo5bXlvM1pVKy9vUE96bmxiMjhrVVNNOVVDQUFEVUsxYXJWU2RPbkZCYVdwcVdMVnZtbXRMdmdRY2VxUFI2VUFBQUFOWEJmTzJuQUFDQXl2SWZlWjlNNFpGSy8zQ09aTE5WdmlHSFhWbUwvNjJDQS9zVTh2dnBNZ1FHdWE5SUFBQUFlRXhtWnFZbVRweFlZdHN0dDl5aTBhTkhlNmdpQUFDQTBqRkNDUUNBYXViVGI1QWFQZlZuR1h6OXF0eFd3Y0g5U3BueGV4WEU3M2REWlFBQUFQQTBzOW1zOFBCd21jMW1SVVZGYWZMa3lYcjIyV2RsTUJnOFhSb0FBRUFKQm9lRHVYTUFBS2dKdGpPbmRQNk5GMlZQUFZmMXhnd0crZjlxckhOS1BTTi9Id0lBWllxTGsyNjR3ZE5WQUFES2k1L2JBQURVV2x5QkFnQ2docGdpbzlSNDFwdXl0TzFROWNZY0RtVXYvMHJuWnowbGU5cjVxcmNIQUFBQUFBQUFYQVdCRWdBQU5jZ1FFS2hHei8xRmZyY05kMHQ3MXA4UEsrWHAzNnRnL3g2M3RBY0FBQUFBQUFDVWhrQUpBSUNhWmpJcDhJSEpDcDc4cEdReVY3azVSMDYyTHZ4MXBqSVhmaVRaYkc0b0VBQUFBQUFBQUNpSlFBa0FBQS94NlQ5WVlTKzhMbU53cUZ2YXkvbDJtVkpmK24reXA2YTRwVDBBQUFBQUFBQ2dDSUVTQUFBZVpHN2RUbUd2ekpHNVZWdTN0RmQ0N0dlbFBQT0U4dU4rY0V0N0FBQUFBQUFBZ0VTZ0JBQ0F4eG1EZ2hYMndodnk2WCtyVzlwejVPWW9iYzVyeXZqWFBNbHFkVXViQUFBQUFBQUFhTmdJbEFBQXFBM01aZ1ZQbnFLZ2h4NlRUQ2EzTkptNzdsdWx2akJGdHVRemJta1BBQUFBQUFBQURSZUJFZ0FBdFlqdmtEdlU2Tm5YWkFnTWNrdDdoYWRPS3VXWlB5aHZ4eGEzdEFjQUFBQUFBSUNHaVVBSkFJQmF4dEt1b3hxL01rZVdqbDNjMDJCQmdkTG4vbFZaU3haS3RrTDN0QWtBZFVWZ29LY3JBQUJVQkQrM0FRQ290UWlVQUFDb2hZd2hqZFRvbVpmbFAvSmV5V0J3UzV2WlM3OVE2bk5QcXZCRW9sdmFBNEE2b2JCUXlzbnhkQlVBZ1BMSXlYSCszQVlBQUxXU3dlRndPRHhkQkFBQUtKdjFweCtWTnZldnNxZW51YWRCbzFIK2Q0NVJ3S2g3SlpQWlBXMENRRzJWbUNnRkJVbGhZWjZ1QkFCd0xTa3BVbGFXMUtxVnB5c0JBQUNsSUZBQ0FLQU9zR2VrSyszZDEyWDk2WURiMmpSSHRWRHdvMC9LM0xxZDI5b0VnRm9uUFYwNmYxNXEzZHJUbFFBQXJpVWhRV3JjMlBtSEFBQUFvTlloVUFJQW9LNXcySlc5WXJHeXZsNG9PZXp1YWROZ2xQK2RveFV3NmplU21kRktBT3FwNDhjbFgxOHBQTnpUbFFBQXlwS1VKQlVVU05IUm5xNEVBQUNVZ1VBSkFJQTZ4dTFUNEVreVJVUXA1UEUvTVZvSlFQMlZtQ2o1K1VsTm0zcTZFZ0RBNVpLU3BOeGNScE1DQUZETEVTZ0JBRkFIMlRQU2xmNyszMVZ3WUovN0dqVVk1VDk4cEFMdUhzZG9KUUQxMC9Iamt0MHVCUVk2d3lVL1AwOVhCQUFOVjA2Tzg1YVI0ZnpkazVGSkFBRFVlZ1JLQUFEVVZRNkhzbGY5UjFtTFBuVmVJSFVUVTBTVWdpYy9LVXZiRG01ckV3QnFqZlIwNmNJRjUwVk1zMW5LelBSMFJRRFE4QVFHU29XRnptQy9VU1BXVEFJQW9JNGdVQUlBb0k0clREeXF0UGRueTVaMHluMk5HZ3p5Ry9ackJZNFpKMW04M05jdUFBQUFBQUFBNmlRQ0pRQUE2b1BDUW1WOS9abXlWLzFIY3VNLzdhYndTQVUvL2lkR0t3RUFBQUFBQURSd0JFb0FBTlFqMXA4UEsvMzkyYklsbjNGZm93YURmQWNOVmVEWUNUSUVNaDBKQUFBQUFBQkFRMFNnQkFCQWZXTXRVT1pYbnlybit4VnVIYTFrOFBOWHdPajc1WGZiY01sb2RGdTdBQUFBQUFBQXFQMElsQUFBcUtlc1B4OVcrdHkveXBhUzdOWjJUWkZSQ3A3NGhDd2RPcnUxWFFBQUFBQUFBTlJlQkVvQUFOUm5CUVhLL1BLZnlsbnpqZHViOXJscGdBTEhUWlF4cEpIYjJ3WUFBQUFBQUVEdFFxQUVBRUFEWUQxOFVHbnZ2QzU3K2dYM051emxwWUM3eHNyL2psR1N4ZUxldGdFQUFBQUFBRkJyRUNnQkFOQkFPUEp5bGZubHY1Uzc3bHUzdDIxcTBsU0I0eWZKdTJjZnQ3Y05BQUFBQUFBQXp5TlFBZ0NnZ2JFZVBhVDBCVy9MZHZvWHQ3ZnRkVjEzQmYzZjcyUUtqM0I3MndBQUFBQUFBUEFjQWlVQUFCb2lXNkd5Vnk1UjFySXZwY0pDOTdadE1zdC8yRjN5SDNtdkRONCs3bTBiQUFBQUFBQUFIa0dnQkFCQUEyWkxPcTMwQmUvSWVqamU3VzBiUXhvcDhMNkg1Tk52a052YkJnQUFBQUFBUU0waVVBSUFBTXJkdUVhWkN6K1dJeWZiN1cxYjJuWlEwTVFuWkc0ZTdmYTJBUUFBQUFBQVVETUlsQUFBZ0NUSm5wR3V6RS9uSzIvSEZ2YzNiakRJcCs4dENyaDduRXhObXJxL2ZRQUFBQUFBQUZRckFpVUFBRkJDd2Y0OVNsL3dqdXdYVXQzZnVORW8zMEZERlREcVBobERHcm0vZlFBQUFBQUFBRlFMQWlVQUFIQUZSMzZlc2hiL1d6bmZyNVNxNDFjRmkwVitRKzVRd0YxalpRZ01jbi83QUFBQUFBQUFjQ3NDSlFBQVVLYkN4S05LLy9CdEZmNXl2RnJhTjNqN3lDL21Mdm1QR0NXRHIxKzE5QUVBQUFBQUFJQ3FJMUFDQUFCWFo3Y3JaLzFxWlMzNVhJNnN6R3Jwd3VEbkwvOFJvK1YzKzY5azhQYXVsajRBQUFBQUFBQlFlUVJLQUFDZ1hCdzUyY3BhOXFWeXZ2OUdzaFZXU3gvR29HRDUzelZXZmtQdWtNem1hdWtEQUFBQUFBQUFGVWVnQkFBQUtzU1duS1RNaFI4clArNkhhdXZEMktpeEFrYmRKOThCUXlTVHFkcjZBUUFBQUFBQVFQa1FLQUVBZ0VxeEhqNm9qSC9OVStISlk5WFdoeWs4VWdGMzN5K2Ztd2RLQmtPMTlRTUFBQUFBQUlDckkxQUNBQUNWNTNBb2Q4dDZaWDMxcWV6cEY2cXRHM1B6bGdvWU0xN2V2ZnBVV3g4QUFBQUFBQUFvRzRFU0FBQ29Na2QrdnJKWExsYjJxcVdTdGFEYStqRzNhQ24vNGFPY0k1Wk1yTEVFQUFBQUFBQlFVd2lVQUFDQTI5alBweWp6eTArVXQzMWp0ZlpqREcwa3Y5dC9KYjhodzJUdzlhdld2Z0FBQUFBQUFFQ2dCQUFBcWtGaDRsRmxmUEtCckQ4ZnJ0WitETjQrOHIzMWR2bmY4V3NaR3pXdTFyNEFBQUFBQUFBYU1nSWxBQUJRYmZMMzdGVFc0czlVZVBKWTlYWmtNTXJucHY3eUh6RmE1cFp0cXJjdkFBQUFBQUNBQm9oQUNRQUFWQytIUS9tN3RpbHp5VUxaVHArczl1NHNuYnJJLzQ1Ujh1N1JXeklZcXIwL0FBQUFBQUNBaG9CQUNRQUExQXlIWFhuYk55dnJQd3RsTzN1bTJyc3pSVWJKLzQ2Ujh1MC9XTEpZcXIwL0FBQUFBQUNBK294QUNRQUExQ3liVGJsYk55aDc2WmV5cFNSWGUzZkdvR0Q1M1RaQ2ZrTkh5T0FmVU8zOUFRQUFBQUFBMUVjRVNnQUF3RE5zaGNyZHVFWlp5NzZTL2NMNTZ1L1A0aVhmZ2YrZi9JZVBsQ2s4b3ZyN0F3QUFBQUFBcUVjSWxBQUFnTWZsZkx0VVdTdS9saU16bzBiNjgrN2RWMzVEaHNtcmE0OGE2UThBQUFBQUFLQ3VJMUFDQUFDMVEwR0JzdGVzVlBZM1MrVEl5cXlSTGszaEVmSzk5WGI1RFJvcVEyQlFqZlFKQUFBQUFBQlFGeEVvQVFDQVdzV1JsNnVjNzFjb2U5VlNPWEt5YTZaVGswbmVOOXdzdjhFeDhycXV1MlF3MUV5L0FBQUFBQUFBZFFTQkVnQUFxSlVjT2RuSy9uYXBjcjViSVVkZWJvMzFhd3FQa08vZ0dQbmRjaHVqbGdBQUFBQUFBQzRpVUFJQUFMV2FJeWRiT1d1K1VmYjNLMnBzalNWSmpGb0NBQUFBQUFBb2hrQUpBQURVRFZhcmNqZXRWZmFxLzhoMjdteU5kczJvSlFBQUFBQUEwTkFSS0FFQWdMckZZVmZlanEzSy9tYUpDbzhuMUd6ZlJhT1doZ3lUVitkdWpGb0NBQUFBQUFBTkJvRVNBQUNvc3dvTzdGUDJ5cTlWY0dCZmpmZk5xQ1VBQUFBQUFOQ1FFQ2dCQUlBNnIvRGtjV1V2LzBwNU83ZEpEbnZOZG00eXllZUdtK1hMcUNVQUFBQUFBRkNQRVNnQkFJQjZ3NTZTckt5VlM1UzdlWjFrTGFqeC9vMWhqZVZ6MDBENTNqeFE1bFp0YTd4L0FBQUFBQUNBNmtLZ0JBQUE2aDFIVnFheVZ5OVh6dHB2NU1qSjlrZ05wb2htOHJscGdIejczaUpUc3hZZXFRRUFBQUFBQU1CZENKUUFBRUM5NWNqUFYrN0dOY3BadlV5MmxHU1AxV0Z1MFZJK053MlF6ODIzeUJRZTRiRTZBQUFBQUFBQUtvdEFDUUFBMUg4T2h3b083RlBPK3RYSzM3MURzdGZ3T2t2Rm1GdTNrMi9mVytSejAwQVpReHQ1ckE0QUFBQUFBSUNLSUZBQ0FBQU5pajBqWGJrYjF5ajN2OS9KZHM1em81WWt5ZExoT21lNDFLZS9ESUZCSHEwRkFBQUFBQURnYWdpVUFBQkF3K1J3cU9ESHZjclo4SjNIUnkzSllKUlhsKzd5dVhtZ2ZIcjNsY0hQMzNPMUFBQUFBQUFBbElKQUNRQUFOSGkxYWRTU1RHWjVkKzhsbjVzSHlydFhIeG04ZlR4YkR3QUFBQUFBZ0FpVUFBQUFMcWxObzVZa3lXS1JWK2R1OHU1eG8zeDY5cEV4ckxGbjZ3RUFBQUFBQUEwV2dSSUFBRUFwYXRXb3BZdk16YVBsZlgxdmVmZThVWmIyblNTRDBkTWxBWFZPM3A1ZHl0KzFWWVhIRTJVTUNGVEJ3ZjJlTGdtMW5GZW5yckpuWjhuY3NyVjhiaG9vNyt0djhIUkpBQUFBZ0VjUUtBRUFBRnhOYlJ1MWRKSEJ6MS9lM1h2SnUrZU44dTUrZ3d6K0FaNHVDYWoxTXY3eHJoeDJtN3c2ZFpPNVpXdFpvbHQ3dWlUVUVkWVRpU284bnFqOEEzdGw5UFpSME1PLzlYUkpBQUFBUUkwalVBSUFBQ2duZTBhNmN2Lzd2WEwvKzcxc0tiVmoxSklreVdDVXBYMUgxK2dsYy9PV25xNElxSFhTNXY1VlhoMnZrOTl0SXp4ZEN1cTQ3TzlYeUpwd1JDR1AvY25UcFFBQUFBQTFpa0FKQUFDZ29od09XUS9ISzNmN1p1WHQzQ0pIVnFhbkt5ckJHTlpZM3RmZktPK2V2ZVY5M2ZXU3hlTHBrZ0NQeXZqSHV6SzFiQ1AvMjRaN3VoVFVFOW5mcjVEdDlDOEtldWh4VDVjQ0FBQUExQmdDSlFBQWdLcXcyVlFRdjArNTJ6Y3JQM2E3SEhtNW5xNm9KSXVYdkx0MGwzZVAzdkx1MlVmRzBEQlBWd1RVcVB3OXU1UVh1MTNCai96QjA2V2dua21mTjF2ZS9XNlZUL2Rlbmk0RkFBQUFxQkVFU2dBQUFPNWl0U3AvWDZ4eWY5aXMvRDI3Skd1QnB5dTZncmxGUzNuM3VGSGVQWHJMMHE2alpEQjZ1aVNnV3FYUGYwdGVuYnZMZCtBUVQ1ZUNlaVozNDFvVkhJbFg4Q1RDU2dBQUFEUU1aazhYQUFBQVVHOVlMUEx1M1ZmZXZmdktrWmVyL04wN2xiZDlrL0ovM0NQWmJKNnVUcEpVZVBLNENrOGVWL2FLeFRMNCtjdXJRMmQ1ZGVvcVM2ZXVzclJxS3hrSm1GQy9GQjVQbE4rd1gzdTZETlJENXBadGxMTjJwYWZMQUFBQUFHb01nUklBQUVBMU1QajR5cWZmSVBuMEd5UkhkcGJ5ZG0xVDNyYU5LamgwUUtvbEE4UWRPZG5LM3h1ci9MMnhraVNEdDQ4czdUdkpxMU5YWjhqVXRyMWs0dGRGMUcxRy93QlpvbHQ3dWd6VVE1WldiV1QwRGZCMEdRQUFBRUNONFFvQkFBQkFOVFA0QjhqMzF0dmxlK3Z0c3FkZlVONFBtNVczZlpPc0NVYzhYVm9KanZ3OEZmeTRWd1UvN25WdXNIakpxMTFIV1RwMmNZWk03VHRKRm90bml3UXFxT0NuSHoxZEF1cXhncC8yZTdvRUFBQUFvTVlRS0FFQUFOUWdZM0NvL0dMdWtsL01YYktkTzZ1ODdadVU5OE1tRmY1eXd0T2xYY2xhb0lLRCsxVndjTCt5SmNsa2xxVk5lM2wxNmlLdlRsMWs2ZEJGQm05dlQxY0pBQUFBQUFCcUFJRVNBQUNBaDVpYU5KWC9YV1BsZjlkWTJVNmZWTzYyamNyN1liTnN5VW1lTHExMHRrSlpqeHlVOWNoQlphOVlMQm1NTXJkcTQ1b2l6NnRURnhsOC9UeGRKUUFBQUFBQXFBWUVTZ0FBQUxXQXFWa0xCWXdacjRBeDQxVjQ4cmp5OSs1Uy9yNVlXWThja2h4MlQ1ZFhPb2RkaFlsSFZaaDRWRG5mTHBVa21TS2paR25kVHBZMjdaMjNsbTBraTVlSEN3VUFBQUFBQUZWRm9BUUFBRkRMbUZ1MGxMbEZTL24vYW93YzJWbksvOTl1NWUrTlZmNyszWEprWlhxNnZLdXluVGtsMjVsVHl0dTIwYm5CYUpRNUtscVdOdTFrYWUwTW1jd3RXa2ttazJjTEJRQUFBQUFBRlVLZ0JBQUFVSXNaL0FQazAvY1crZlM5UlhMWVpmMzVzRE5jMnJOTGhTZVBlYnE4YTdQYlZYanltQXBQSGxQdXhyWE9iV2F6TE5HdG5lRlNhMmZRWkk1cUxobU1ucTBWQUFBQUFBQ1VpVUFKQUFDZ3JqQVlaV25YU1paMm5SUXdacnpzYWVlZDRkTGVYU280c0UrTy9IeFBWMWcraFlXeUpoeVJOZUdJYTVQQjIxdm1sbTB2VFpYWHVwMU1UU005V0NRQUFBQUFBQ2lPUUFrQUFLQ09Nb1kwa3UrdHQ4djMxdHVsd2tJVkhOeXYvSDJ4eXQ4YksxdHlrcWZMcXhCSGZyNnNoK05sUFJ6djJtYnc4NyswSHRQRnI4WkdqVDFZSlFBQUFBQUFEUmVCRWdBQVFIMWdOc3VyVzA5NWRldXB3UEdQeUpaMFN2bDdZcFcvYjVjS0RzVkxOcHVuSzZ3d1IwNjJDZzdzVThHQmZhNXRob0JBbVp1MWtEbXE2Qll0YzdNV01vWTI4bUNsQUFBQUFBRFVmd1JLQUFBQTlaQXBJa3ArZDBUSjc0NWZ5NUdmSit2aGVCVWMvRkVGQi9mTG1uaFVzdHM5WFdLbE9MSXlyeGpKSkVrR1g3OUxJVk96YU5kOVkxZ1REMVVLQUFBQUFFRDlRcUFFQUFCUXp4bThmZVRWclplOHV2V1NwSXNCMDBFVi9IUXhZRW80VW1jRHBpS08zQnhaang2UzllaWhFdHNOM2o0eU5XdnVITWxVTktJcHFvVk1qY01sZzhGRDFRSUFBQUFBVVBjUUtBRUFBRFF3em9ESk9UMmVWRDhEcGlLTy9Ed1ZKaDVWWWVMUmtqdTh2R1NPYkY0aVpESTNheUZUMHdqSllQUk1zUUFBQUFBQTFHSUVTZ0FBQUEzY05RT214S04xY2cybXF5b29VT0h4QkJVZVR5aTUzV1NTS2F5SlRFMmF5dFE0M1BtMVNianJzVEU0bEpGTkFBQUFBSUFHaVVBSkFBQUFKVFRJZ0ttSXpTWmJjcEpzeVVtbDc3ZFlaQXE3TW1oeUJVNUJ3VFZiTHdBQUFBQUFOWVJBQ1FBQUFGZlZvQU9teTFtdHNpV2RraTNwVkttN0RkN2V6b0NwY2ROU1F5ZURmMEFORjR5R2J0T21UWm8xYTVZazZmUFBQMWVUSmswOFhKSG5aR1ZsYWRTb1VaS2thZE9tS1NZbXhzTVZBUUFBQUhVTGdSSUFBQUFxNVBLQVNkWUNXWThueUpwd1JOYkVvN0ltSEpFdDZiVGtjSGkyVUE5dzVPZXI4TlJKRlo0Nldmb1R2THhrQ21ra1kzQ29qTUVoenZzaEljN0hJYUV5QlllNjlzbklXazZvbnh3T2h3eE1IUWtBQUFEVU9RUktBQUFBcUJxTGx5enRPc25TcnBOcmt5TXZWNFhIZmk0Wk1wMDc2OEVpYTRtQ2dxdFBxVmZFWUpBeE1Fakc0QkFaTHdaUUp0ZjlFSmxDbkFHVU1UaFVCbCsvbXFrZHFLS0RCdzlxeFlvVk9uNzh1T2JPbmV2cGNnQUFBQUJVRUlFU0FBQUEzTTdnNHl0THA2NnlkT3JxMnViSXlYWUdUQW1IWlUwNEttdmlFZGt2blBkZ2xiV1l3eUY3UnJyc0dlblN5ZU5YZjY3RjRneVlpa1kzRlkxMENnbVZwVjFIR1gxOFpmRDFZN285ZU55R0RSdTBaczBhUlVaR2Vyb1VWS096Wjg5cThlTEZpb3VMMDltelp4VWFHcW9iYjd4UkV5Wk1VS05HalR4ZEhnQUFBS3FBUUFrQUFBQTF3dURuTDYrdVBlVFZ0WWRybXowalhkYWZEOHVhNkJ6SlZKaDQxQm1pb1B5c1Z0bk9KY3QyTHZuYXovWHlrdEhYVDRhTElkT2wrNzR5K1BqSjZIc3hmUEx4ZGU0cjhmalNmWU9QcjhTVVpRQks4ZmUvLzEzeDhmSHEwYU9IT25ic3FBTUhEbWpseXBYYXRXdVhQdnp3US9uNitucTZSQUFBQUZRU2dSSUFBQUE4eGhnVUxPK2VOOHE3NTQydWJmYlVjNjVwOHF5SlIyVk5QQ3BIVHJZSHE2eEhDZ3BrTHlpUTB0T3EzSlRCMjhjVlRCbDhMd1pPUGtYMy9XVHdDNURCYkhLdUJXVTB5V0F5U1Viblk0UEpXT3oreGUwbWt3d1hueXVUVVlZeTl4c3YzamVWdkgreFRjUEZiVEthWlBEMmRzTkpBMUFSTjk1NG8yYk1tS0hRMEZCSmtzMW0wMU5QUGFWOSsvWnArL2J0R2pKa2lJY3JCQUFBUUdVUktBRUFBS0JXTVlZMWtYZFlFM24zN3V2YVprOU5VZUhwRXlvOGRmTFM3ZlJKZ2lZUGN1VG55WkdmSjZWZjhIUXBOV0xTcEVrNmZ2eTRoZzRkcXVuVHAydjM3dDFhdEdpUkRoOCtyTnpjWERWcjFrd3hNVEc2Kys2N1pUUWF5MnhuOSs3ZFdyWnNtZUxqNDVXWm1hbWdvQ0IxN3R4WkkwZU9WTStlUGNzOExqazVXVjk5OVpWMjdkcWxjK2ZPeWNmSFI1MDZkZEo5OTkybk5tM2FhTlNvVVpLa2FkT21LU1ltcGtLdkxUczdXNHNYTDlhV0xWdDA1c3daR1F3R05XdldUUDM3OTlmbzBhTVZFRkQyZElsSlNVbGF0bXlaNHVMaWxKeWNySUtDQW9XR2hxcExseTZ1MmthUEhxM016RXpYTVdmT25OSFFvVU5kajJmTm1xV2JiNzdaTGVjcE5UVlZYMzMxbFhiczJLSGs1R1Q1K1Bpb1E0Y091dmZlZTlXK2Zmc0tuUmRVenRpeFkwczhOcGxNNnRldm4vYnQyNmVzckN3UFZRVUFBQUIzSUZBQ0FBQkFyV2NNYXl5dnNNYnk2dGFyeEhaNzJ2a1NBWlB6L2drNXNqTExhQW1vdWtXTEZtbisvUGtsdGgwL2Zseno1OC9YMGFOSE5XUEdqQ3VPc2R2dG1qdDNycFl2WCs3YVpqUWFkZUhDQlczYnRrM2J0bTNUK1BIajllQ0REMTV4N002ZE8vWG5QLzlaK2ZuNXJtMVdxMVc3ZHUxU2JHeXNmdi83MzFmNnRSdzllbFRQUHZ1c3pwOTNybWRtTUJqa2NEaVVrSkNnaElRRXJWbXpSbSs4OFVhcDZ4NHRXN1pNOCtiTlUyRmhZWW50eWNuSlNrNU9WdnYyN2RXbVRac0sxVk9WODdSbnp4NjkrT0tMeXMzTmRXMnpXcTJLaTR0VFhGeWNmdmU3MzFXb0ZyalBnUU1ISkVsZHUzYTl4ak1CQUFCUW14RW9BUUFBb000eWhqU1NWMGdqZVhXNXZzUjJlMGE2YktlTGoyWnlqbTZ5dTJHcU56UnM4Zkh4V3JkdW5jYVBINi9odzRjckpDUkVodzRkMHB0dnZxa1RKMDVvL2ZyMUdqNTh1SzYvdnVSbmNzR0NCVnErZkxsOGZYMDFZY0lFM1hiYmJRb0pDZEhaczJlMWNPRkNyVnExU3YvKzk3L1ZzV1BIRXFOMVRwdzRvWmt6WjhwcXRTb3NMRXlUSmsxU256NTk1T1BqbzU5Kytrbno1OC9YZSsrOVY2blhrcHljck9uVHB5c3pNMVBYWDMrOUprNmNxSGJ0MnFtd3NGQjc5dXpSM0xsemxaU1VwSmRmZmxudnZ2dXVETVhXelZxK2ZMbmVmZmRkU1ZMYnRtMDFZY0lFZGUvZVhUNCtQanB6NW93MmJOamdXaXRueVpJbGtxVDMzbnRQLy9uUGZ4UVpHYWxQUHZtazFKb3FlNTUrK2VVWHZmRENDOHJMeXl2MVBDMVlzRUR2di85K3BjNFRxbWJseXBYYXRHbVQ3cnJycmdvSGpBQUFBS2hkQ0pRQUFBQlE3eGlEZ21VTUNwYWxVOG0vaG5ma1pLdndseE1YUnpOZG1rTFBmaUhWUTVXaXJqbDE2cFFlZSt3eDNYMzMzYTV0WGJ0MjFjeVpNL1YvLy9kL2txU05HemVXQ0pRU0VoSzBhTkVpR1F3R3padzVVNzE2WFJwcEZ4RVJvU2xUcGlnbEpVVTdkKzdVbDE5K1dTSW8rZUNERDJTMVd1WG41NmMzMzN5enhFaWg3dDI3YS9iczJYcnl5U2QxNU1pUkNyK1c5OTkvWDVtWm1lclpzNmRlZSswMW1Vd21TWkxGWWxHL2Z2MFVGaGFtMy8vKzl6cDgrTEQyN3Qzcm1tb3VPVG5aRmM3MDZORkRyN3p5aXJ5OHZGenRSa2RIbHpxQzZGcXFjcDdtelp1bnZMeThNcy9UMy8vK2QwMmRPbFVIRHg2c2NGMm92TldyVjJ2T25Ea2FOR2dRSThRQUFBRHFBUUlsQUFBQU5CZ0dQMzlaT25TV3BVUG5FdHNkK2ZteXBTVExkdTZzYkNsbm5WL1BGVDFPbGlPYmRUL2dGQm9hcXBFalIxNnh2VVdMRnVyUW9ZTU9IejZzNDhlUGw5aFhOSDNiRFRmY1VDSWtLYTUvLy83YXVYT25EaDQ4S0t2VktvdkZvdFRVVk8zY3VWT1NkUGZkZDVjNjdaeVhsNWNlZnZoaFBmUE1NeFY2SGFtcHFkcXlaWXNrNmVHSEgzYUZTY1YxN05oUllXRmhTazFOMWI1OSsxeUIwckpseTFSWVdDaXoyYXlubm5xcVJKaFVGVlU1VHp0MjdKQWtqUmtmaTVyZUFBQUx2a2xFUVZRenB0VHpaTEZZOVBEREQydjY5T2x1cVJYWHRudjNiczJlUFZ2OSt2WFRqQmt6cnJxMkdBQUFBT29HQWlVQUFBQTBlQVp2YjVtaldzZ2MxYUxVL1k3Y25FdUIwN2tyZ3lkSFhtNnB4NkgrdWU2NjYwb05YeVFwS2lwS2h3OGZWbFpXeVFCeTc5NjlrcVI5Ky9hVkdrWkprczFtYzMxTlMwdFRreVpORkI4Zjc5cmZ2My8vTW10cTM3NTloVjVEVVMxRlNsdnpxVWpSZWtTcHFaZEc4Y1hGeFVtU2V2WHFwY2FORzFlNDc3SlU5andWcmM4alhmMDh0V3ZYem0yMUZ1Zkl5ZGE1YVpQcjdkcHRvVS9Qa3RkMTNTdDgzR2VmZlNZZkh4OU5uejY5ek84WkFBQUExQzBFU2dBQUFNQTFHSHo5Wkc3UlN1WVdyVXJkNzhqT2NvMW11aUowU2ttV0l6Ky9oaXRHZGZIejh5dHpuN2UzdDZSTG9VZVJjK2ZPU1pLc1ZxdXNWdXMxK3lnb0tKRGtuRnF1U0ZSVVZKblBONXNyL3QrNm9wb2tLVHM3dTl3MVNWSlNVcElrcVdYTGxoWHV0encxVmVVOE5XdldyTXpuVitZOGxZZkJ6MThCbzM0amUyWkd0YlR2U1FhelNaYm8xcFU2TmlNalE0MGFOWksvdjcrYnF3SUFBSUNuRUNnQkFBQUFWV1R3RDVEWlAwRG1WbTFMM1cvUFNDOFpPQlVQbmxLVHBYSmNQRWZkNVhBNEpFbWpSNC9XNDQ4L1h1N2o4dkx5WFBjdEZzczEyNjlNVFpLMGRPblNDbDMwTDZyTDNhTk9LbnVlOG9zRnRsY0xqU3B6bnNyTGIraUlhbXU3cmhvOGVMQ09IRG5pbXBvUUFBQUFkUitCRWdBQUFGRE5qRUhCTWdZRnk5SzJRNm43SFRuWnNtZGx5cDZWS1VkV3B1eVpHUmNmTzc4NlhJOHYzakl6Skd0QnFXMmg5Z2tLQ2xKcWFxcE9uejVkb2VPS2h6d3BLU2xxMnJScHFjOUxUMCt2VkUxRlRwOCtYYUZwODRLRGczWCsvSG1kUFh1Mnd2MWVxNmJLbktlQWdBRFgvZFRVMURMUDA0VUxGNnBVSHlybS92dnY5M1FKQUFBQWNETUNKUUFBQU1ERERINytNdm41eXhRZVVhSGo3S2twenRBcE8wdjJqUFJMZ1ZSV2h1eVptYkllVDVBakwxZU8zQnc1Y25PcXFYcGNTNGNPSGJSOSszYnQzYnRYMmRuWjVSNE4xTHIxcGFuR1ltTmpOV0pFNmFOZ1ltTmpLMVZUa1czYnRsVW9VT3JVcVpPMmJkdW0yTmhZNWVYbHljZkhwMXpIR1F3R1NaTGRiaSt6cHFxZXAxMjdkdW5PTys4czlYazdkKzRzVjN0d2o2U2tKTzNidDArREJ3K1dsNWVYcDhzQkFBQ0FHeEFvQVFBQUFIV1VNYXl4akdHTnkvMThSMzYrSEhrNWN1UTZReVo3WHE3cnZpTXZWL2FMWHk4OXZteGYwZVA4UEtrYXB3K3JiMjY5OVZadDM3NWRlWGw1K3VpamovVEVFMCtVK3J3VEowNG9LQ2hJSVNFaGtxVHJycnRPSVNFaFNrdEwwMmVmZmFaYmJybEZnWUdCSlk1SlNVblJaNTk5VnVHYTJyWnRxK2JObSt1WFgzN1JraVZMTkhUbzBGTFhIN0xiN1lxUGoxZlhybDFkMjRZTkc2WnQyN1lwTXpOVDc3Ly92cDU4OGtsWFdGU2N6V1lyTVMxZVVhaVFscFoyeFQ2cGF1Y3BORFJVRnk1YzBNS0ZDelZvMEtBcnp0TzVjK2YwK2VlZmwvUHN3QjFlZnZsbEhUcDBTT2ZPbmRQNDhlTTlYUTRBQUFEY2dFQUpBQUFBYUNBTTN0NHllSHRMd2FGVmJ1dlN5S2VyQkZHRmhaS3RVQTZiVGJMWkpJZjlzdnQyNTMyN1RRNTdzZnMydTJTM1NYYTdIQTY3VkZqb3ZGOWl2LzNpZmR1bDU5cHNGN2RmdkY5THBnVWNOR2lRdnY3NmF4MCtmRmpMbHk5WFZsYVc3cjMzWHJWcTFVcDJ1MTJKaVlsYXQyNmRWcXhZb2ZmZmY5OFZsRmdzRm8wYk4wNXo1ODdWdVhQbjlPU1RUK3JSUng5VnQyN2RaTFBaRkJzYnF3VUxGaWd3TUZCcGFXa1Zxc2xnTUdqU3BFbWFPWE9tY25KeU5HWEtGRTJhTkVsOSsvWlZRRUNBMHRMU3RIdjNiaTFhdEVoUlVWRWxBcVcrZmZ1cWI5KysycjU5dTFhdFdxWGs1R1RkZSsrOWF0Kyt2WXhHbzQ0ZE82YlZxMWVyZGV2V0dqbHlwT3U0Nk9ob1NjNDFqejcvL0hPTkhUdFcyZG5aY2pnY2F0eTRjYVhQazlsczF2MzMzNis1YytjcU9UblpkWjY2ZHUwcXU5MnV1TGc0ZmZqaGh3b0tDcXJ3ZVVMbGRldldUU2RQbmxUSGpoMDlYUW9BQUFEY2hFQUpBQUFBUUlVWmZIeGw4UEdWUWlYVHRaL3VNV2NmK0xXblM1REpaTktMTDc2b1o1NTVSc2VQSDlmNjlldTFmdjE2R1F3R09ZcU45TEpZTEZkTUgvZnJYLzlhQ1FrSit2YmJiM1hpeEFrOTk5eHpKZlpIUkVUbzJXZWYxV09QUFNaSk1ocU41YTZyZi8vK2V2VFJSelYvL255ZFAzOWViN3p4aGlSZFVWZm56cDJ2T0hiR2pCbDY1WlZYdEdQSERzWEd4cFk2N2Q3amp6OStSWCtOR2pYUytmUG45Y2tubitpVFR6NlI5UCszZC9lZ1ZaMEJHTWVmaU4rYWlDRmN4UXpXTDZoZ3NkcEFSWWhrdVE1eEtBNDZpZEFwME5GTWJvSnU3bGEzMGxsQ2E0UnF4OWdzRllwRUpZSEdORG9vWFRMVXBOSGNtSFFvTFVqYkY4V2FFMjUrdi9YZUE4ODluTzNQUFc5eThlTEZkSFIwdlBOOWV2VG9VVzdkdXZXdjk2bFdxK1g4K2ZQLzJNVDcwOWZYbDc2K3ZxcG5BQUR3UHhLVUFBQUEzck5hclpZclY2N2s1czJiR1JvYXl1VGtaR1puWjdOcDA2WjBkbmJtOE9IRE9YSGlSR3ExMm12WHRiUzA1Tnk1YytucTZzcU5HemN5UGo2ZVJxT1JXcTJXN3U3dW5ENTlPck96czM5L2YvUG16VysxNjlTcFV6bDA2RkFHQmdZeU1qS1NxYW1wSkVsN2UzdjI3ZHVYbnA2ZWRIZDMvK082RFJzMjVOS2xTeGtlSHM3dDI3Y3pPanFhNTgrZlo4dVdMZG0rZlh0NmVucHkvUGp4MTY3WnVIRmpMbCsrbkd2WHJ1WCsvZnVabjU5UFoyZm5hNy81WGU1VGYzOS91cnE2TWpnNG1QSHg4Y3pOemIxMm4vN3R0WHdBQU1DYmExbGM5UEp6QUFDZ09mMTY5ck5zKy9yYnFtZThWeU1qSStudjcwK1NYTDE2Tlh2MjdLbDQwY3F4RXA0dkFBRDR5NXUvRHdFQUFJQmxaM2g0T01tZi94cmF0V3RYeFdzQUFJQm1KU2dCQUFBc1U5UFQwOFhQUjBkSE16ZzRtQ1NwMSt0dmRZWVNBQURBMjNDR0VnQUF3REkxTURDUXUzZnZwbDZ2NStEQmc5bTJiVnNXRmhieTdObXpEQTBONWZyMTYyazBHbWx2YjgrWk0yZXFuZ3NBQURReFFRa0FBR0FaR3hzYnk5alkySDkrdm1QSGpseTRjQ0ZidDI1ZHdsVUFBTUJLSXlnQkFBQXNVeWRQbmt4SFIwZnUzTG1UcDArZlptcHFLcTlldlVwYlcxdjI3dDJibzBlUHBsNnZaODJhTlZWUEJRQUFtcHlnQkFBQXNFeTF0cmFtdDdjM3ZiMjlWVThCQUFCV09DZTJBZ0FBQUFBQVVDUW9BUUFBQUFBQVVDUW9BUUFBQUFBQVVDUW9BUUFBQUFBQVVDUW9BUUFBQUFBQVVDUW9BUUFBQUFBQVVDUW9BUUFBQUFBQVVDUW9BUUFBQUFBQVVDUW9BUUFBVFd2dGh3ZXFua0FUODN3QkFMQ1NDRW9BQUVEVFdwaVpUdVBKTDFYUG9BazFKaWV5TUR0VDlRd0FBRmd5Z2hJQUFOQzBWdS9jbGZuSGdoTC92L25IRTFtOWMzZlZNd0FBWU1rSVNnQUFRTk5hOTJsMzVoN2VxM29HVGVqbHczdFpmK1JZMVRNQUFHREpDRW9BQUVEVFduL3drN1NzVzUvZnZ4K3NlZ3BOWk9hN2I3SnFjMnZXSGZpNDZpa0FBTEJrQkNVQUFLQ3B0WDMrUmVZbWZzN01iVkdKZHpmejNUZVpmektadHJOOVZVOEJBSUFsMWJLNHVMaFk5UWdBQUlEMzdiZXZ2c3ppaXhkWnUvK2pyTjY1TzJzK2NQNE5iNll4T1pINXh4TjUrZUJlVnJXMmlra0FBS3hJZ2hJQUFMQml2Qno1S1M5Ky9DSHpqeWV5YXNPbXpJMDlxSG9TeTl6YS9SOWw0ZmZwck42NU8rdVBIUE9hT3dBQVZpeEJDUUFBQUFBQWdDSm5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RDBCNm0xSytEOXVNUjNBQUFBQUVsRlRrU3VRbUNDIiwKCSJUaGVtZSIgOiAiIiwKCSJUeXBlIiA6ICJtaW5kIiwKCSJWZXJzaW9uIiA6ICIyNyIKfQo="/>
    </extobj>
    <extobj name="C9F754DE-2CAD-44b6-B708-469DEB6407EB-2">
      <extobjdata type="C9F754DE-2CAD-44b6-B708-469DEB6407EB" data="ewoJIkZpbGVJZCIgOiAiMzM2MzU0MTAwNjA4IiwKCSJHcm91cElkIiA6ICI3NDE0MDcyODkiLAoJIkltYWdlIiA6ICJpVkJPUncwS0dnb0FBQUFOU1VoRVVnQUFCcFFBQUFMY0NBWUFBQURwSFZPL0FBQUFBWE5TUjBJQXJzNGM2UUFBSUFCSlJFRlVlSnpzM1h0Y2xHWCsvL0Uzd3hrUlVEemdDUlhRdER5WGxzZk1GalZyV3kxZDIydzdmTE92dTkvY1grdFdabTJsbFczbFl6MjE1WnExYnB1VmxwbGFtYVdiaVlyaUVmT0VJQWRGT1FvSURPZUJtZDhmeUFRSkk4akFBTDZlajRjUGgvdWUrVnlmZXdhTjdyZlhkVGxaTEJhTEFBQUFBQUFBQUFBQWdCb1lITjBBQUFBQUFBQUFBQUFBbWpZQ0pRQUFBQUFBQUFBQUFOaEVvQVFBQUFBQUFBQUFBQUNiQ0pRQUFBQUFBQUFBQUFCZ0U0RVNBQUFBQUFBQUFBQUFiQ0pRQWdBQUFBQUFBQUFBZ0UwRVNnQUFBQUFBQUFBQUFMQ0pRQWtBQUFBQUFBQUFBQUEyRVNnQkFBQUFBQUFBQUFEQUpnSWxBQUFBQUFBQUFBQUEyRVNnQkFBQUFBQUFBQUFBQUpzSWxBQUFBQUFBQUFBQUFHQVRnUklBQUFBQUFBQUFBQUJzSWxBQ0FBQUFBQUFBQUFDQVRRUktBQUFBQUFBQUFBQUFzSWxBQ1FBQUFBQUFBQUFBQURZUktBRUFBQUFBQUFBQUFNQW1BaVVBQUFBQUFBQUFBQURZUktBRUFBQUFBQUFBQUFBQW13aVVBQUFBQUFBQUFBQUFZQk9CRWdBQUFBQUFBQUFBQUd3aVVBSUFBQUFBQUFBQUFJQk5CRW9BQUFBQUFBQUFBQUN3aVVBSkFBQUFBQUFBQUFBQU5oRW9BUUFBQUFBQUFBQUF3Q1lDSlFBQUFBQUFBQUFBQU5oRW9BUUFBQUFBQUFBQUFBQ2JDSlFBQUFBQUFBQUFBQUJnRTRFU0FBQUFBQUFBQUFBQWJDSlFBZ0FBQUFBQUFBQUFnRTBFU2dBQUFBQUFBQUFBQUxDSlFBa0FBQUFBQUFBQUFBQTJFU2dCQUFBQUFBQUFBQURBSmdJbEFBQUFBQUFBQUFBQTJFU2dCQUFBQUFBQUFBQUFBSnNJbEFBQUFBQUFBQUFBQUdBVGdSSUFBQUFBQUFBQUFBQnNJbEFDQUFBQUFBQUFBQUNBVFFSS0FBQUFBQUFBQUFBQXNJbEFDUUFBQUFBQUFBQUFBRFlSS0FFQUFBQUFBQUFBQU1BbUFpVUFBQUFBQUFBQUFBRFlSS0FFQUFBQUFBQUFBQUFBbXdpVUFBQUFBQUFBQUFBQVlKT0xveHNBQUFBQWdNWVNFUkdoWGJ0MktTNHVUajQrUGpwNjlLaWpXd0tBSm1QZ3dJRXlHbzBLRGc3V0hYZmNvYUZEaHpxNkpRQUEwSVE0V1N3V2k2T2JBQUFBQUlDR3RtVEpFcFdWbFduZ3dJRUtEZzVXY0hDd28xc0NnQ1luTGk1T2NYRnhPbkxraUR3OFBQVG5QLy9aMFMwQkFJQW1na0FKQUFBQVFJdTNjT0ZDOWUvZlg3LzV6VzhjM1FvQU5Cc2JOMjVVZEhTMDVzMmI1K2hXQUFCQUUwQ2dCQUFBQUtCRlc3SmtpVUpDUW5UdnZmYzZ1aFVBYUhZMmJ0eW94TVJFUGZYVVU0NXVCUUFBT0pqQjBRMEFBQUFBUUVPSmlJaFFXVmtaWVJJQVhLTXBVNmFvc0xCUUJ3OGVkSFFyQUFEQXdRaVVBQUFBQUxSWXUzYnQwc0NCQXgzZEJnQTBhNE1HRFZKWVdKaWoyd0FBQUE1R29BUUFBQUNneFlxTGkxTndjTENqMndDQVppMGtKRVN4c2JHT2JnTUFBRGdZZ1JJQUFBQ0FGcXQxNjlZRVNnQlFUeUVoSWZMMjluWjBHd0FBd01FSWxBQUFBQUMwV0QvOTlKT2pXd0NBRm9HL1R3RUFBSUVTQUFBQUFBQUFBQUFBYkNKUUFnQUFBQUFBQUFBQWdFMEVTZ0FBQUFBQUFBQUFBTENKUUFrQUFBQUFBQUFBQUFBMkVTZ0JBQUFBQUFBQUFBREFKZ0lsQUFBQUFBQUFBQUFBMkVTZ0JBQUFBQUFBQUFBQUFKc0lsQUFBQUFBQUFBQUFBR0FUZ1JJQUFBQUFBQUFBQUFCc0lsQUNBQUFBQUFBQUFBQ0FUUVJLQUFBQUFBQUFBQUFBc0lsQUNRQUFBQUFBQUFBQUFEWVJLQUVBQUFBQUFBQUFBTUFtQWlVQUFBQUF1SXBGaXhicDE3Lyt0ZGFzV2VPUThXZk5tcVhRMEZBdFdyU295bkdqMGFnbm4zeFM5OTEzbi9idjMyK1hzZXA3clN0V3JGQm9hS2htekpoaGwzN3NZZWJNbVFvTkRkWGl4WXNkM1FvazdkcTFTNkdob1FvTkRWVnFhcXFqMjdrbUxlRWFBQUFBNm9wQUNRQUFBQUJzeU1uSjBmYnQyMVZVVktRTkd6WTR1cDBxSWlNakZSTVRJNlBScUcrLy9iYmU5WnJ5dFRZM0ZvdkYwUzNBRHZnY0FRQUFma2FnQkFBQUFBQTIrUHI2YXVUSWtUSVlETHI3N3JzZDNVNFZBd1lNVUxkdTNlVGg0YUhRME5CNjEydksxOW9jbEpXVmFlM2F0Wm85ZTdaKy9QRkhSN2VEYTVTUmthR1ZLMWZxOTcvL3ZUSXlNaHpkRGdBQVFKUGg0dWdHQUFBQUFLQ3BXN0JnZ1N3V2k1eWNuQnpkU2hWK2ZuNWF2WHExWFh0cnF0ZmFIQlFXRm1yMTZ0V1NKTFBaN09CdWNLMmlvNk9ab1lkYUtTZ28wSll0Vy9Uamp6L3F3b1VMOHZEdzBBMDMzS0NISDM1WXZYcjFjblI3QUFEWUhUT1VBQUFBQUtBV21uTEFZdS9lbXZLMUFrQlRzWEhqUnIzLy92dHlkM2ZYNk5HakZSQVFvSWlJQ0QzMTFGT0tpWWx4ZEhzQUFOZ2RNNVFBQUFBQUFBQ2F1ZExTVXJtNGNKdW5NWFhxMUVrclZxeFFTRWlJOWRpSEgzNm9Uejc1UkZ1MmJGSHYzcjBkMkIwQUFQYkhUeG9BQUFBQXJrbUJxVlI1SnBPTXhTWEtLekhKV0dKU1hvbEplU1VsTXBhWVZGSldKcFBackRLelJXVVdzOHhtaTBvdGxwKy90bGhVYXJhb3pGeit1S3ppNjh2UExmL2FyREtMcGZ5OHVacXZMZVgxeTc4MnE3VFN1ZUt5TXJXeDA3WE9uRGxUNTg2ZDA4U0pFL1gwMDA5YmorZms1R2pxMUttU3BHZWVlVWJqeDQvWGxpMWJ0SFhyVnAwL2YxNFdpMFVoSVNHYU5tMmFSb3dZVVdQOWtwSVNiZHEwU1dGaFlkYlhkZXZXVFpNbVRiSzVsMUhsOFo5Nzdqbjk2bGUvVWxKU2toNTk5RkZKMG93Wk02eVBmOGxrTW1ucTFLa3FLQ2pRNU1tVDllU1RUOXE4MXNyQ3dzTDA3YmZmNnN5Wk15b3FLbEw3OXUwMVpzd1l6Wmd4bzhaZXM3S3lOSDM2ZEVuU1N5KzlwREZqeGxUN3ZHblRwaWs3TzF0VHAwN1ZyRm16cXB3em04M2F2WHUzd3NMQ0ZCTVRvNnlzTEVubE4zVkhqUnFsNmRPbnk4dkxxOFllcW1NMm0vWGpqejlxMjdadE9uUG1qUEx6OCtYajQ2T3VYYnZxemp2djFEMzMzSFBWR3BzMmJkSzc3NzViNWRoYmI3Mmx0OTU2UzVMVXExY3ZyVml4b3NyNTR1SmliZDI2VmVIaDRVcElTRkJlWHA2OHZMelV2WHQzalJvMVNuZmZmYmM4UER6cWRDMlZKU1VsNmZQUFA5Zmh3NGVWbVprcGQzZDNCUVVGS1RRMFZCTW1USkRCY09XQ0pmbjUrZHEyYlp2MjdkdW5oSVFFR1kxR3VibTVxVWVQSHBvNGNhTHV1dXN1bTdQWFVsTlR0WG56WmgwK2ZGanA2ZWtxS1NsUm16WnRkTk5OTittQkJ4NVFVRkJRdGEvTHo4L1haNTk5cGwyN2RpazlQVjBlSGg3cTM3Ky9IbnJvb1hvdEczYm16Qmw5L2ZYWE9uYnNtREl6TTFWV1ZpWi9mMy8xNzk5ZnYvbk5iM1RERFRkVWVmNHJyN3lpUFh2MlZEbjI0SU1QV2g5WDl6MVozMnVvNitlMGE5Y3V2ZmJhYTVLa05XdldLRGMzVjZ0V3JWSjBkTFNLaW9xMGNlTkdlWHQ3MStsOXdyVWJOMjdjRmNkR2p4NnRUejc1UkhsNWVRN29DQUNBaGtXZ0JBQUFBRnlIekJhTGNpK0hQM21YZ3lCamNjbmxnTWowaTZEbzUrZFUvcnJNWW5IMFpUUXBack5aQ3hZczBONjllNnNjUDNIaWhFNmNPS0U1YytabzBxUkpWN3d1UFQxZDgrYk4wL256NTZzY1AzUG1qSll2WDE3blpaTzZkT21pdm4zN0tpb3FTbUZoWVRVR1NoRVJFU29vS0pBazNYWFhYYldxYlRLWjlMZS8vZTJLbSs3SnljbGF0MjZkRGh3NG9ENTkrdFNwMzdwNDlkVlhGUjRlYnYzYTJkbFpaV1ZsU2t4TTFLZWZmcXA5Ky9icDdiZmZyblVRVTFKU29oZGZmRkdSa1pIV1l3YURRZG5aMmNyT3psWnhjWEd0QXFXNmlvMk4xZno1ODVXZW5sN2x1TkZvdEg2L2JONjhXUXNYTGxSZ1lHQ2Q2Mi9mdmwxTGxpeFJhV21wcFBKcnlzL1AxL0hqeDNYOCtIR0ZoWVhwdGRkZWs2dXJhNVhYUGZUUVExVnVnaHNNQmhVV0Zpb3FLa3BSVVZFNmRlcVVubm5tbVdySDNMeDVzMWF1WEdrZHMwSjZlcnJTMDlQVnExZXZhZ09sckt3c3paczNUMGxKU2RaakpwTkplL2Z1MWNHREI3VjQ4V0wxN2R1M1R0ZHZOcHYxM252djZjc3Z2N3ppWEdwcXFsSlRVN1Y5KzNiOTduZS8wLy84ei8vVXFYWjFydlVhcnZWenFwQ1ltS2pYWDM5ZEJRVUYxUWFFY0l5VEowOUtrdnIzNysvZ1RnQUFzRDhDSlFBQUFLQVp5eW9xVmxaaGtUSUxpM1RwOHUvWlJjVzZXRkFrTjJkRGxRRElXQkVnRlp0VVZGYm02Tlpibk04Ly8xdzVPVG1hTzNldWhnOGZMbWRuWiszYnQwL0xsaTFUWVdHaFZxNWNxYkZqeDFhWlFXTXltZlRYdi81VjU4K2ZsNnVycTJiTW1LSFEwRkMxYWROR0tTa3ArdXl6ejdSMTY5WTYzeXdlUDM2OG9xS2lkT0hDQmNYSHgxZDdJMy9IamgyU3BONjllOWM0YytTWC92R1BmMWpEcE5EUVVFMmRPbFhkdW5WVGJtNnV0bS9mcm84KytraG56NTZ0VTY5MVlUUWExYmR2WDAyWk1rV0RCdytXbjUrZmNuTnp0WDc5ZXExYnQwNEpDUW5hc0dHRHpabFNsYTFkdTFhUmtaRnljbkxTRTA4OG9VbVRKc25UMDFPWm1aazZmdnk0VHB3NFVhczZreWRQMXVUSms1V1hsNmNwVTZaSStubkcyQytscHFacTd0eTVNaHFOYXQyNnRSNTk5RkdOSERsU3ZyNit5c3pNMU02ZE8vWFJSeDhwSlNWRkw3endnbGF1WEZtbkdTZjc5Ky9Yb2tXTEpFbjMzSE9QcGs2ZHFrNmRPaWszTjFjN2R1elFCeDk4b01PSEQydjE2dFZYekxiSno4L1gyTEZqZGRkZGQ2bHYzNzd5OVBSVVNrcUsvdkdQZitqZ3dZUDYvdnZ2TlhIaVJQWHIxNi9LNjc3NjZpdTk4ODQ3a3FUZzRHRDkvdmUvMTRBQkErVGg0YUdVbEJUOStPT1A4dlQwckxiZlJZc1d5V0F3NkkwMzN0Q0FBUU9VbjUrdnI3NzZTaDkvL0xGTUpwTldybHlwNWN1WDEvcjZKVlVKazBhTUdLRUhIbmhBUFh2MmxNVmlVWFIwdEQ3NjZDTWRQMzVjYTlldWxaK2ZuKzY3N3o1SjB2ejU4eVZKNGVIaFdyQmdnU1RwMDA4L1ZmdjI3VzJPZHkzWFVKL1BxY0svLy8xdmhZU0U2T21ubjFibnpwMlZtSmdvZDNmM09yMVhzSytZbUJoOThNRUhDZzRPdGptN0ZBQ0E1b3BBQ1FBQUFHaENTaTBXWlJZVUthdXdTRmxGUlpYQ29tSmxGbDQrZnZsWGRuR0p6TXdTYWpLU2s1TzFmUG55S2pOMHhvMGJwNktpSWkxZHVsU0ZoWVU2ZVBDZ2JyLzlkdXY1VFpzMldRT1llZlBtVlZrR0xqQXdVTTgrKzZ5OHZiMnJuV2xoeTlpeFk3Vml4UXFaVENhRmhZVmRFUmpsNStkci8vNzlrbFR0cktucXhNVEVhT3ZXclpLa2UrKzlWMy82MDUrczUvejkvZlhBQXc4b01ERFFlbE8rSVR6MjJHTlhoQmsrUGo1Ni9QSEhkZno0Y1owOGVWTGg0ZUcxRHBRT0hUb2tTUm8wYUpDbVRadG1QZDYrZlh1Tkd6ZXUydVdzNm12RmloVXlHbzN5OFBEUXNtWExxc3hBNnRpeG82WlBuNjdnNEdBOS8venpTa3RMMHhkZmZGSGpMTE5mTXBsTVdycDBxYVR5MlVhUFBQS0k5VnhGY0ZKYVdxcjMzMzlmWDMzMWxSNSsrT0VxUWMrU0pVdXVlSDg3ZGVxazU1OS9YZzgrK0tDS2lvb1VIaDVlNVRucDZlbjY1ei8vS2FuOGZYejk5ZGZsNXVabVBSOFlHRmlsajE4cUtpclN5cFVyNWVmbkowbHljM1BUSTQ4OG91VGtaTzNZc1VPblRwMVNkbmEyOWZ6VnhNYkdXdis4VkxkczQ2QkJnOVN2WHo4OTk5eHpPbmJzbUQ3ODhFT05IeisrWHN2RTFmVWE2dnM1VlVoTFM5T2FOV3ZVcWxVclNicW0yV3l3bjlqWVdNMmRPMWZ0MjdmWG0yKytXZVBNTWdBQW1qUG1SQU1BQUFBTnJNQlVxZ3U1ZVRxV25xbWQ1NUswNFhTY1BvZzhxYmYySHRaelA0VHJpUzA3ZFA4WDMycnNtaTkxMityUGRmZTZyL1Q3emR2MDFQZTc5TXF1QTNybjRERjljaUphMzhXZDA0SGtOTVZleWxGV1VURmhVaE16Y3VUSWFwZDdHenQyclBYeHVYUG5xcHlyQ0dnR0RoeFk0NTVDano3NmFKMXZUSHA3ZTF2M2JBb0xDN3ZpZkhoNHVFd21rOXpkM2F2MFowdEZyNTZlbnBvNWMyYTF6eGt4WXNRVmdZUTkyYXBkc2J4VWNuSnlyZXRWTEkyWGxwWW1rOGxVditacUlTTWpRL3YyN1pNay9mYTN2NjB4QUxqbGxsczBkT2hRU2RKLy8vdmZXdGZmczJlUE1qTXoxYXBWSy8zdWQ3K3I5amtqUjQ2VVZMN2MzK25UcDZ1Y3ErbjliZDI2dFhyMjdDbnB5dmQzOCtiTktpMHRsWXVMaTU1Nzdya3FZVkp0L1BhM3Y2MDJMS3I4ZlptWW1GanJlbDkvL2JVa3ljdkxTMy84NHgrcmZZNkxpNHVlZU9JSlNWSmhZZUVWeTFUV1ZWMnZvYjZmVTRXNzc3N2JHaWJCc1M1ZHVxUjU4K2JKMTlkWGYvLzczMnNkZ0FJQTBOd3dRd2tBQUFDb0o1UFpyR1JqdnBLTWVVbzI1dXVDTVU5Snhud2xHL09VbEp1dnZFYTRVUTNIcTJtL0RDOHZMN1Z0MjFaWldWbFY5cWZKeWNteDdwdFVjZk80T3A2ZW51cmF0YXNTRWhMcTFFOW9hS2pDd3NLVWxKU2t1TGc0QlFjSFc4OVZMSGQzKysyMzEvcUc5UEhqeHlWSlE0WU1xWEg1TWtrS0NRbXA5Vkp4MXlvdkwwL3g4ZkZLVGs1V2NuS3lVbEpTckRmZEN3c0xhMTFuOU9qUk9ucjBxSktUay9YVVUwL3BrVWNlMGJCaHcrVGs1TlFnZlI4N2RzejZlTlNvVVRhZk8zVG9VQjA4ZUZCcGFXbTFucUZ6OU9oUlNlWHZ3VzkvKzl1clBqOHpNN1BhNHhrWkdVcElTTEMrdHlrcEtkYnYxVisrdjRjUEg1WlUvbjNScmwyN3E0NzVTd01IRHF6MmVKY3VYYXlQOC9QemExM3ZwNTkrc3ZaVGVYbkpYK3JUcDQ5YXQyNHRvOUdvMDZkUGEvejQ4YlVlNDVmcWVnMzIrcHdHREJoUWx6YnQ1dGVmZmFPVXZOcC9KczNKb2p0SGFseVByblYrM2RkZmY2MmNuQnk5K09LTGF0T21UUU4wQmdCQTAwQ2dCQUFBQU5SQ1JrR1JraTRIUlpWL1R6Ym1LVDIvVU13VmdxMmIxeFg3bXBSVjJyc3FQVDNkK3JoejU4NDJhN3U0MVAxLzNZWU9IU28vUHo5bFoyZHI1ODZkMWtBcE96dGJrWkdSa3FTNzdycXIxdlVxK20ySVhtc3JPanBhLy9yWHYzVDA2RkZaN0RCRDc1NTc3bEZpWXFJMmI5NnNNMmZPNk1VWFgxUkFRSUR1dnZ0dTNYUFBQZlZhQnEwNmxZT0JxNzJQSFRwMHNENnViYUIwOGVKRlNaTFpiSzVWQ0ZOU1VsTGw2eDA3ZG1qdDJyVjEyZ2NyTlRWVmt0UzllL2RhdjZheW1nTE55ak9kekdaenJldFZ2TWRYZTMrbDhxVU5qVWFqc3JPemExMi9Pblc5aHZwK1RoV3V0cmRUUS9uRHpmMTBJVGZ2Nms5c1pweWRuTlMvZy84MXZUWTNOMWVTMUsxYk4zdTJCQUJBazBPZ0JBQUFBRWdxS2kyN1BMT29mRlpSMWRBb1g4V1ZnZ0RBSG9xTGk2MlByeGJDWEV0NFlqQVlkT2VkZDJyRGhnMEtDd3ZUNDQ4L0xrbmF1WE9uekdhenVuWHJWcWZsNlNyNmJZaGVhK1BvMGFPYU4yK2V5c3JLRkJBUW9OR2pSeXM0T0ZnZE8zWlVRRUNBd3NMQ3RITGx5anJWTkJnTW1qMTd0dTY2Nnk3cis1U2FtcXAvL2V0ZldyOSt2WjU3N2prTkd6Yk1idGRRT1ZBMEdHcS9BbjF0bjF2eDNnY0hCOWY1dmZqa2swLzA0WWNmU3BMNjl1MnJXMis5VllHQmdkYjNkL0hpeGRVdURWZFVWQ1JKY25aMnJ0TjREYVhpUFc2STk5ZGU2dk01VlZheFpHTmp1enVraDBQR2JjcUdEQm1paXhjdktqczdXLzcrMXhaS0FRRFFIQkFvQVFBQTRMcGlMREVwN2xLT0VySnpGSDhwVnduWnVZcS9sS1AwZ3Rvdmt3WFlRK1haTHpVdGFWWGgwcVZMMXpURytQSGp0V0hEQnFXa3BPak1tVFBxMWF1WGRibTd1c3hPa3NyN3pjM052ZVplS3dkUk5jMjRLQzB0dGY1TC8xOTY3NzMzVkZaV3B0NjllMnZac21WWDdDdFZXbHBxc3k5YmdvT0ROWGZ1WFAzZi8vMmZ2dm5tRzMzNjZhZkt6YzNWNjYrL3JnOC8vTkJ1UzFoVnJwT1NrbExqSGtwUzFSbHN0YjFCN2VQakk2bDgxcERaYks1MVVKS1RrNk9QUC81WWtqUjU4bVE5K2VTVFZ6eW5wajJtZkgxOWxaV1ZwYlMwdEZxTjFkRGF0R21qOVBSMHBhU2tYUFc1RlRPRkdudW16N1YrVG1pNlJvd1lZZDIzRGdDQWxveWZXZ0FBQU5BaVhTb3ExdUhVaS9vaUtsYUw5aDNSSDc3OVVSTSszYXc3MW55cG1kLzhvTmYzSE5MYWt6R0tTRW9sVElKRGRPblN4UnFLSER4NHNNYm54Y2ZIWHpYRXFVbFFVSkIxcWJ1SzJUZFJVVkZ5ZG5aV2FHaG9uV3IxN05sVGtuVGt5SkVhbHlBem1Velc1ZlIreWN2THk3bzMwWVVMRjZwOVRueDhmTFcxaTRxS0ZCc2JLNmw4YjZoZmhra1ZyNjB2YjI5dlBmREFBMXF3WUlFa3FhQ2dRRWVPSEtuMTZ5dnZ2VlRkZGR4NDQ0M1d4K0hoNFRackhUcDBTRkw1bmxTMTNlZXFkKy9la3NyMzY2bThYOVBWbkQ1OTJocklUWm8wNllyekZvdWx4bVh3K3ZUcFkrMjNZcmFTSTFXOHg0Y1BIN2JaVDNSMHRJeEdvNlFyOXlLNjJ1ZFlYOWY2T2FIcEtpb3EwbmZmZldjTktRRUFhS2tJbEFBQUFOQ3NaUlFVNlVCeW10YWRPcU0zd2cvcGlTMDc5S3VQTnlyMGswMmF0V1dIM3R4N1dKK2ZPcU5ES2VuS0xIVDh6VTZnZ3F1cnEyNjk5VlpKMHE1ZHV4UVZGWFhGYzB3bWs5NTk5OTE2alROKy9IaEowcDQ5ZTNUZ3dBRkowdkRodzJ1MUowOWxvMGFOa2lSbFpHUm93NFlOMVQ3bm80OCtzamxEcVdKR3pzNmRPNnVkVVZTeDVOb3ZWVjRxcnJvWlRPZk9uZFB1M2J0dFgwQTFhZ29jZ29LQ3JJOExDMnNmT0ZmZU15Y2pJK09LODVXWEdWeTNicDNPbno5ZmJaMURodzVaUDZ0Nzc3MjMxdU9QSGozYU90dmwvZmZmcjNFbVdGNWVYcFVBN21ydnI2MGI1Uk1uVHBRa0dZMUcvZk9mLzZ4eHljT3lSbG8ydENJUXk4dkxxM0U1dWRMU1VxMWF0VXFTRkJBUWNNV3lobGY3SE92cldqOG5ORjFyMXF6UjRzV0x0V2pSSWtlM0FnQkFneUpRQWdBQVFMT1FtbCtnZlJkUzljbUphQzNjYzFELzgvVi9kY2VhTHpWeDdXYjkzOWFkK3Z1K0k5cHdPazZScVJlVlhWejl6VG1ncVpreFk0YWNuWjFsTnB2MS9QUFA2K3V2djlhbFM1ZFVXRmlvWThlT2FlN2N1WXFMaTFQYnRtMnZlWXh4NDhiSllEQW9LU2xKZS9ic2tWVDM1ZTRrYWNLRUNlclFvWU1rYWRXcVZWcTFhcFdTa3BKVVhGeXNzMmZQYXNtU0pWcTNicDNOVGVudnVPTU9TVkpTVXBKZWVlVVZuVDE3VnNYRnhVcE1UTlFiYjd5aFU2ZE9WYnN2VEt0V3JkU2xTeGRKMGhkZmZLRTllL2FvcEtSRUpTVWwyclZybCtiT25WdGxDY0hhZXZiWlovV2YvL3hIWjgrZWxkbHNsc1ZpVVVwS2l0NTU1eDFKNVh2ckRCNDh1TmIxWEYxZEZSQVFJRW5hdW5XcnpwNDlLNVBKcExpNE9PdHpacytlTFRjM054VVVGT2lwcDU3U3BrMmJsSjZlcnVMaVlxV2twR2pkdW5XYVAzKytKR25Rb0VHYU1HRkNyY2Z2MEtHREprK2VMRW1LaVluUlgvN3lGMFZHUnNwa01zbHNOaXNsSlVWZmZQR0ZaczZjcVpNblQxcGYxNnRYTCt1c25IZmVlVWZSMGRFeW04M0t6YzNWWjU5OXByZmZmcnZHQUhMNDhPRWFQbnk0Sk9uYmI3L1ZDeSs4b0tOSGp5by9QMStGaFlXS2lvclMwcVZMOWZYWFg5ZjZPdXBqOE9EQjF1K3pMVnUyNk9XWFg5YUpFeWRVVUZDZy9QeDhIVGx5Uk04Kys2eU9IVHNtZzhHZ09YUG1YTEgvVStXbENOZXVYYXZzN0d3VkZoWXFNVEhSTGoxZTYrZUVwcXRQbno3eTlQUlUvLzc5SGQwS0FBQU5pajJVQUFBQTBPU2s1QlhvVkVhV29pNW1sZitla1NWalNmWDdkOEJ4UEZ5YzVlM21xdFp1YnIvNDNWVitIdTV5TVJoa2NIS1NzOEZKTGs0R09SdWN5cjkyY3FweXp0bkpJSmVLYzFkOGJiajgvSXJYR2k3WGM1TEJVUGxydytXdksybzR5ZFBGUmFIclBuRDAyMlJUU0VpSTVzeVpveVZMbGlnL1AxOXZ2LzIyM243N2JldDVOemMzdmZ6eXkxcTllcld5c3JLdWFRdy9QejhOR3paTUVSRVJpb3lNVlB2MjdYWExMYmZVdVk2bnA2ZGVlZVVWelowN1YwYWpVZXZYcjlmNjlldXJQR2ZHakJrcUtDaW9jZWJOL2ZmZnI3Q3dNQ1VrSkNnaUlrSVJFUkhXYzg3T3pucnBwWmUwYk5teWFtY096Wm8xUy9QbnoxZGhZYUZlZWVXVkt1Y0dEaHlvWWNPRzZmMzMzNi9UTmVYbDVlbmpqei9XeHg5L0xDY25Kems1T1ZtWE9ITnljdExzMmJPdFFWWnQzWHZ2dlZxMWFwVlNVMVAxeEJOUFNDb1BiRmFzV0NHcGZMK21oUXNYNnRWWFg1WFJhTlM3Nzc1YjdTeTBXMjY1UlMrKytHS2Q5OWVaT1hPbUxsNjhxTjI3ZHlzNk9scHo1ODYxWGsvbDJVTVYrL2hJNVhzSVRaMDZWZXZYcjlmWnMyYzFlL2JzS3M5LzhNRUhkZmJzV2UzZHU3ZmFNWjkvL25tOS92cnIycjkvdnc0ZE9tUmRycSt5UC83eGozVzZqdnA0K3VtblpUYWJGUllXcG4zNzltbmZ2bjFYUE1mRHcwTno1ODdWa0NGRHJqalhvVU1IM1hycnJkcS9mNy8yNzkrdmFkT21TWkttVHAycVdiTm0yYVhIYS9tYzBIU05IajFhbzBlUGRuUWJBQUEwT0FJbEFBQUFPRlI2UWFGT1hTd1BqU3BDSkdZWU5UeG5KNmNxSVZERkwyc281TzRtYjFkWHRYYXYvamsrN201eXV2b3dxSVVKRXlhb1o4K2UrdXl6ejNUczJESGw1ZVhKejg5UGd3Y1AxdlRwMDlXOWUzZXRYcjI2WG1PTUh6L2VHdDVNbURDaHppRkZoWkNRRUwzLy92dGF0MjZkSWlJaWxKR1JvVmF0V3FsWHIxNmFNbVdLaGcwYlpnMU9xdVBoNGFHbFM1ZnEwMDgvMVo0OWU1U2VuaTVQVDAvZGROTk5ldkRCQjlXM2IxOHRXN2FzMnRjT0h6NWNmLy83MzdWMjdWcEZSVVdwcEtSRW5UcDFVbWhvcUtaT25hcXZ2dnFxenRmemh6LzhRZHUyYlZOTVRJeXlzckprc1ZnVUVCQ2dBUU1HYVBMa3lkYjlwK3BpNnRTcE1wdk4rdWFiYjVTZW5pNXZiKzhyWmkwTUhqeFkvL25QZjdScDB5WkZSRVFvT1RsWlJVVkY4dlB6MHcwMzNLRFEwRkRyRW9OMTVlcnFxcGRmZmxuaDRlSGF1bldyb3FPamxadWJLemMzTjNYczJGRTMzWFNUSms2Y3FMNTkrMVo1M2YvKzcvOHFNREJRWDMvOXRSSVNFdVRpNHFLZVBYdnF2dnZ1MCsyMzMyNmROVlVkVDA5UExWeTRVT0hoNGZyKysrOFZGUlVsbzlFb1gxOWZCUVFFYU96WXNkYWxGeHVEdTd1N1huenhSVTJZTUVIZmZmZWRUcDA2cGV6c2JMbTV1YWxUcDA0YU9uU29KaytlTEg5Ly94cHJQUC84ODFxMWFwWDI3dDBybzlFb2YzLy9hL3ArcU1tMWZrNEFBQUNPNUdTcGFZRmpBQUFBd000dUZSWHJSSHFtb2pJdjZkVEZUSjI2bUtXc29tSkh0OVZpdFBWd1YxdFBEL2w3ZXFpdHA0Y0dkbXgzT1FSeVUrdUtNT2h5VU9UbGVuMzgyN0xRMEZCdDM3N2QwVzBBUUxQSDM2Y0FBT0Q2K0w5SUFBQUFOTHJjNGhLZHlzalNxVXJMMXFYbDEzNXplMGd1QnNNVklWSEY3K1dQZno3bjYrSE9qQ0VBQUFBQVFJTWhVQUlBQUVDOTVadEt5MmNjWlZ3cVg3cnVZcGFTOC9JZDNWYVQ1TzdzWENVTXFpa3NhdXZoTGg5M04wZTNDd0FBQUFDQUpBSWxBQUFBWElPYzRoSWRTa25YNFpSMEhVbEpWK3lsSEVlMzFHUzRPUnZVMmJ1Vk9yZjJWdWZXclM0L2JxVXVsNy8ySlNRQ0FBQUFBRFJEQkVvQUFBQzRxdXppRWgxTVRyTUdTUEhadVk1dXlXR2NuWndVNE8xVkhoaFp3NktmQXlSL1R3K1duZ01BQUFBQXREZ0VTZ0FBQUxqQ3BhSmlIYWdVSUozTk1UcTZwVWJqSkttOWwyZjU3S0xMUVpFMU1QSnVwUTZ0UE9Yc1JHUUVBQUFBQUxpK0VDZ0JBQUJBR1lWRmxXWWdYVlJpYnNzUGtGeWNuTlRWdDdXQy9IelUwODlIUGYxOEZkVEdSejE4ZmVUbWJIQjBld0FBQUFBQU5Da0VTZ0FBQU5laGl3V0ZsV1lnWGRRRlk1NmpXMm93YnM0R2RmZjErVGs0YXVPcm5uNCtDdlJ0TFJkbUdnRUFBQUFBVUNzRVNnQUFBTmVCSkdPK2pxU202M0RLUlIxT1NWZEtYcjZqVzdJN1R4Y1g5ZlR6S1o5bDVPZWpJTC95NEtoTDYxWXlFQndCQUFBQUFGQXZCRW9BQUFBdFVLblpyQ09wRjdVN01WbTd6eWZyUW03TG1ZSFUyczFWUVpkbkdmV3NGQndGZUhzNXVqVUFBQUFBQUZvc0FpVUFBSUFXSXJ1b1dIdk9wMmgzWXBJaWtsS1ZieXExMEF4cUFBQWdBRWxFUVZSMWRFdjE1dVB1cGh2YnRWV2ZkbTEwWTd1MnVyRmRXNElqQUFBQUFBQWNnRUFKQUFDZ0dZdkp5aTZmaFpTWXJKTVhNMlZ4ZEVQMTRPM3Fxajd0MnFodnU3YTZzWDFiOVczWFJsMWJlenU2TFFBQUFBQUFJQUlsQUFDQVpxV2t6S3dEeWFuYW5aaXNQZWVUbFpaZjZPaVdyb21uaTR0MTFsSGZ5eUZTb0c5cnNkTVJBQUFBQUFCTkU0RVNBQUJBRTVkUlVLU3d4Q1R0VGt6V3dlUTBGWmVWT2JxbE92RndkbFp2ZjcvTFM5ZVZ6ejdxNmVkRGVBUUFBQUFBUUROQ29BUUFBTkRFV0NTZHZKaHBYY291Sml2YjBTM1ZtcXZCb043K2Z1WEwxbDJlZlJUVXhsZk9Uc1JIQUFBQUFBQTBad1JLQUFBQVRVQ0JxVlQ3a3NxWHNncy9uNnhMUmNXT2JxbFdQSnlkMWI5ak85M2NxWU51RG1pdi9oMzg1V0l3T0xvdHdHcmd3SUdPYmdFQVdnVCtQZ1VBQUFSS0FBQUFEbEpjVnFaZGljbjZQdTZjd3MrbnlHUTJPN3FscS9Kd2R0YUFpZ0NwVXdmMTYrQXZGMllmb1FrekdvMktpNHRUY0hDd28xc0JnR1lyTmpaV2VYbDVqbTREQUFBNEdJRVNBQUJBSXlxMVdCUnhJVlhmeDUxVFdHS1NDa3lsam03SkpnOFhadzNzVUI0Z0RTRkFRak1VSEJ4TW9BUUE5UlFiRzZ1UWtCQkh0d0VBQUJ5TVFBa0FBS0NCV1NRZFRiMm83K01UOWQvNFJHVVhsemk2cFJwNXVEaHJVTWYyNVFGU1FIdjE2K0RQL2tkbzF1NjQ0dzc5OE1NUEdqOSt2S05iQVlCbTYvRGh3NW80Y2FLajJ3QUFBQTVHb0FRQUFOQkFUbWRlMHZkeGlkb2VuNmpVL0FKSHQxTXRUeGNYRGV6WVRyZGNub0YwVS91MkJFaG9VWVlPSGFydzhIQnQzTGhSVTZaTWNYUTdBTkRzZlBIRkYvTHg4ZEhOTjkvczZGWUFBSUNET1Zrc0ZvdWptd0FBQUdncGtvejUyaHA3VnQvRkorcHNkcTZqMjdtQ2wydDVnSFJ6cHc2Nk9hQ0RiaVJBd25YaXpUZmYxQTAzM0VDb0JBQjFzSDc5ZXNYSHgrdTU1NTV6ZENzQUFLQUpJRkFDQUFDb3A0ekNJbjBmZDA3Znh5WHFWRWFXbzl1NVFqY2ZiNDBKN0tMUmdaMDFLS0E5ZXlEaHVyVjgrWElWRmhacTBLQkJDZ2tKWVQ4UUFLaEdiR3lzWW1OamRmandZZm40K09oUGYvcVRvMXNDQUFCTkJJRVNBQURBTmNnck1XbDdRcUsrajB2VTRaUjBOYVVmcUp5ZG5EUW9vTDFHZCt1c1VZR2QxY08zdGFOYkFwcU1nd2NQS2l3c1RMR3hzZkwyOXRaUFAvM2s2SllBb01rWU5HaVFqRWFqUWtKQ2RNY2RkN0RNSFFBQXFJSkFDUUFBb0E0T3AxN1VsMUd4Mm5IMmdreG1zNlBic2ZKeGQ5T0lycDAwT3JDelJuYnJKRzlYVjBlM0JBQUFBQUFBV2hBWFJ6Y0FBQURRMUJsTFROb2NFNjlOcCtOME5zZm82SGFzZXZqNWFFeGdaNDN1MWxrRE83YVRnYVhzQUFBQUFBQkFBeUZRQWdBQXFNR1IxSXY2OG5TY2ZrZzQzeVJtSTdrWURCb1MwRjZqQXp0cmJQZXU2dVR0NWVpV0FBQUFBQURBZFlKQUNRQUFvQkpqaVVsZnhjUnJZM1M4em1ibk9yb2QrWG00YTFTM1RoclZyYk5HZE8wa0wxZCtmQU1BQUFBQUFJMlBPeElBQUFDU0lpdG1JNTA5cjVJeXg4NUc4bkYzMDdnZVhUVWhLRkEzZCtyQVVuWUFBQUFBQU1EaENKUUFBTUIxSzYvRXBLOWlFclF4T2s0SkRwNk41T1hxb3RzRHUyaENjSGZkMXFXalhBd0doL1lEQUFBQUFBQlFHWUVTQUFDNDdoeE55OUNYcDJQMTN3VEh6a1p5ZDNiV3FHNmRORDY0dTBaMTZ5UjNaMmVIOVFJQUFBQUFBR0FMZ1JJQUFMZ3U1SldZOU0yWkJIMTVPazd4RHB5TjVPTGtwTnU2Qm1oOFVIZU43ZDZGUFpFQUFBQUFBRUN6d0IwTUFBRFFvc1ZleXRFbng2UDE5WmtFaC9aeFM2Y09DZzBLVkdqUGJ2SnhkM05vTHdBQUFBQUFBSFZGb0FRQUFGcWtmUmRTdGViNGFSMUlUbk5ZRHdNNitHdDhjSGVORHdwVVd3OTNoL1VCQUFBQUFBQlFYd1JLQUFDZ3hTaTFXUFJkN0RsOWZQeTBZaS9sT0tTSFB2NXRORDRvVU9PREF4WFF5c3NoUFFBQUFBQUFBTmdiZ1JJQUFHajI4a3dtZlJrVnA3VW5ZM1N4b0xEUngrL2g1Nk1KUVlHYUdOeGQzWHk4RzMxOEFBQUFBQUNBaGthZ0JBQUFtcTJMQllYNjVIaTBOa2JIS2Q5VTJxaGp1enM3YTN4UW9PN3ZHNngrN2YwYmRXd0FBQUFBQUlER1JxQUVBQUNhbmZqc1hQMzc2Q2x0ajA5VXFjWFNxR1AzOVBQUi9YMkNkVSt2bnZKMmMyM1VzUUVBQUFBQUFCeUZRQWtBQURRYkVVbXBXblBzdFBZbnB6WHF1QzRHZys3czBWWDM5dzNSa0lEMmpUbzJBQUFBQUFCQVUwQ2dCQUFBbXJSU2kwWGI0aEsxNXZocG5jbktidFN4dTdiMjFuMTlndldiRzRMazYrN1dxR01EQUFBQUFBQTBKUVJLQUFDZ1NTcTFXTFRsVElJK2lEeWxsTHo4Umh2WDJjbEpZN3AzMGYxOWduVnJsd0E1TmRySUFBQUFBQUFBVFJlQkVnQUFhRkxLTEJadGpUMm5EeUpQNm9JeHI5SEdEV2pscGNsOWduVmZuMkMxOVhCdnRIRUJBQUFBQUFDYUF3SWxBQURRSkpndEZtMkxQNi8zSTAvb1hJNnhVY1owa2pTeVd5ZmQzeWRFSTd0MWtzR0orVWdBQUFBQUFBRFZJVkFDQUFBTzk5K0U4M3J2eUFrbFpPYzJ5bmh0UE53MTVmSnNwSUJXWG8weUpnQUFBQUFBUUhOR29BUUFBQnhtNTdra3JUeDhYTEdYY2hwbHZHNCszbnFvZngvOXVsZFB1VGtiR21WTUFBQUFBQUNBbG9CQUNRQUFOTHJkaWNsNjc4Z0puYzY4MUNqajlXdnZyNGNIOU5FZFBicUtSZTBBQUFBQUFBRHFqa0FKQUFBMG1uMFhVclh5eUhHZHZKalZLT09ORHV5c1J3YjAxYUNPN1JwbFBBQUFBQUFBZ0phS1FBa0FBRFM0QThscFdubjR1STZsWnpiNFdLNEdneWFGOU5DakEvdXFtNDkzZzQ4SEFBQUFBQUJ3UFNCUUFnQUFEZVpvV29iZU9maVRqcVpsTlBoWTNtNnVtdG9uUkRQNjM2QTJIdTROUGg0QUFBQUFBTUQxaEVBSkFBRFlYV0t1VVVzaUlyWG5mRXFEajlXeGxhZCsxKzhHM1hkRHNMeGMrZEVHQUFBQUFBQ2dJWERYQlFBQTJFMWVpVW1ySWsvbzg1Tm5WR3F4Tk9oWUlXMTg5ZkNBdmhvZkhDZ1hKNmNHSFFzQUFBQUFBT0I2UjZBRUFBRHF6V3l4Nk12VGNWcDUrTGl5aTBzYWRLeWhuVHZxNGY1OU5MeHJRSU9PQXdBQUFBQUFnSjhSS0FFQWdIbzVuSHBSYjRVZlVueDJib09PYzB1bkR2cC93d2JxeG5adEczUWNBQUFBQUFBQVhJbEFDUUFBWEpNTHhqd3RpWWpVcnNUa0JoMm5iN3MyZXZxMklSclVzVjJEamdNQUFBQUFBSUNhRVNnQkFJQTZ5VGVWNnYwako3VHUxQm1WbXMwTk5rN3Z0bjc2dzgzOU5TYXdjNE9OQVFBQUFBQUFnTm9oVUFJQUFMVml0bGkwTVRwZS96eDhYTmxGeFEwMlRnL2YxcHAxYzMvOXFtYzNPVFhZS0FBQUFBQUFBS2dMQWlVQUFIQlZqYkZQVWlmdlZ2cmZJVGRwVWtnUE9Uc1JKUUVBQUFBQUFEUWxCRW9BQUtCR0Y0eDVXcmIvcUhhZVMycXdNZHA1ZWVqeFFUZHB5ZzFCY2pFWUdtd2NBQUFBQUFBQVhEc0NKUUFBY0lVeWkwVWYvaFNsRHlKUHl0UkEreVQ1dWJ2cGtZRjlOZjNHM25KekprZ0NBQUFBQUFCb3lnaVVBQUJBRmRHWjJab2ZGcUhZU3prTlV0L2IxVlV6K3QrZ0dmMXVrSmNyUDRvQUFBQUFBQUEwQjl6RkFRQUFrcVNTTXJOV0hENm1UMC9FeUd5eDJMMitoN096cHQvVVM0OE92Rkd0M1Z6dFhoOEFBQUFBQUFBTmgwQUpBQUFvTXZXaUZ1emFyeVJqZm9QVW54amNYWCs1YmJEYWVyZzNTSDBBQUFBQUFBQTBMQUlsQUFDdVkvbW1VaTNkSDZsTjBmRU5VcjlYV3ovOWRkUXQ2dGZldjBIcUF3QUFBQUFBb0hFUUtBRUFjSjNhY3o1WkMzY2ZWRVpoa2QxciszbTQ2OGxiK212eURjRnlzbnQxQUFBQUFBQUFORFlDSlFBQXJqUFpSY1Y2Yys5aC9UZmh2TjFyT3pzNWFWcmZFUDN4bGdGcTVjcVBHUUFBQUFBQUFDMEZkM29BQUxpT2ZIMG1RVXYzSDFWdWNZbmRhdzhKYUs4WFJ0NmlIbjQrZHE4TkFBQUFBQUFBeHlKUUFnRGdPbUFzTWVuWi8rN1JvWlIwdTlmdTVOMUtjMjRkcEhFOXV0cTlOZ0FBQUFBQUFKb0dBaVVBQUZxNC9jbHBldW5IZmNvcUtyWjc3VC9lM0YrUEQ3clI3blVCQUFBQUFBRFF0QkFvQVFEUVFoV1dsbXB4UktRMlJjZmJ2ZmF2ZW5iVG5Gc0hxMk1yVDd2WEJnQUFBQUFBUU5ORG9BUUFRQXQwNG1LbW52c2hYR241aFhhdEcrVG5veGRHRGRXZ2p1M3NXaGNBQUFBQUFBQk5HNEVTQUFBdGlNbHMxcnVIanVtVDQ5R3kyTEd1ajd1Yi9uaHpmOTNmSjFnR0p5YzdWZ2FBUnBhZExWMjZKQlVXU2k0dWt0SG82STRBd0Q1YXQ1WktTeVZQVDZsdFc4blgxOUVkQVFDQUZzYkpZckhZODM0VEFBQndrSmlzYkQyL1k2L081ZGozNXVqNG9FRE5HM0d6Zk56ZDdGb1hBQnJkdVhPUzJTejUrSlRmY1BYeWNuUkhBR0JmQlFYbGdYbHVybVF3U04yN083b2pBQURRZ2hBb0FRRFF6Smt0RnEwK2Vrb2ZSSjVVcVIzL3M5N08wME1MYnI5VnQzVUpzRnROQUhDWXVManlmNzNmb1lPak93R0F4cEdXSnVYblMwRkJqdTRFQUFDMEVBUktBQUEwWXhrRlJYcm12M3QwNG1LbVhldE92aUZJYzI0ZHJGYXVySTRMb0FVNGQwN3k4SkE2ZG5SMEp3RFF1TkxTcEtJaVppb0JBQUM3NEM0UkFBRE4xSjd6eVhwcFo0U01KU2E3MVF6dzl0SnJ0OSttd1FIdDdWWVRBQndxTzd0OG1UdkNKQURYbzQ0ZHBmajQ4cjhML2Z3YzNRMEFBR2ptQ0pRQUFHaG1TczFtTGR0L1ZPdE9uYkZiVFNkSjAyL3FyZGxEQjhqRDJkbHVkUUhBNFM1ZEt0OHpDUUN1Vno0K0JFb0FBTUF1Q0pRQUFHaEdrdlB5OWZUMlBUcVRsVzIzbXQxOHZQWDZIY04xWTd1MmRxc0pBRTFHWVNHemt3QmMzN3k4cFBSMFIzY0JBQUJhQUFJbEFBQ2FpZTBKNS9YcXJnTXFMQzIxU3oxbkp5YzlNckN2bmhoOGsxd05CcnZVQklBbXg4V2wvR1lxQUZ5dnZMeksveTRFQUFDb0ozNmlBQUNnaVNzdUs5T2l2VWUwT1NiZWJqVkQydmhxNFIzREZkTEcxMjQxQWFCSk1ob2QzUUVBT0I1L0Z3SUFBRHNnVUFJQW9BazdtMlBVMDl0MzYxeU9mVzRDdURrYjlNVGdmbnA0UUI4NU96blpwU1lBQUFBQUFBQmFQZ0lsQUFDYXFBMm40L1JHK0NHNzFldlgzbDhMNzdoTlhWdDcyNjBtQUFBQUFBQUFyZzhFU2dBQU5ERW1zMWt2NzR6UTlvVHpkcXY1NjE0OU5YL01NTHZWQXdBQUFBQUF3UFdGUUFrQWdDWWtvNkJJZjk2MlM2Y3pMOW1sbm9lenMrYmZmcXRDZTNhelN6MEFBQUFBQUFCY253aVVBQUJvSW82bloyck85dDNLTGlxMlM3MGdQeDh0Q1IydHJqNHNjUWNBQUFBQUFJRDZJVkFDQUtBSitDSXFWbi9mZDBTbEZvdGQ2dDNYSjFqUDNEWkViczRHdTlRREFBQUFBQURBOVkxQUNRQUFCektaelhwdDl3RjlHM3ZPTHZVOFhWejAydGpiTkxaN0Y3dlVBd0FBQUFBQUFDUUNKUUFBSE9aU1ViSCs5RjJZM2ZaTDZ0WFdUNHREUjZtemR5dTcxQU1BQUFBQUFBQXFFQ2dCQU9BQVVSbVhOR2ZiTG1VVUZ0bWwzbTl2N0tXLzNEcElMZ2FXdUFNQUFBQUFBSUQ5RVNnQkFOREl0c1NlMVd1N0Q2clViSzUzTFc5WFZ5Mjg0emFONnRiWkRwMEJBQUFBQUFBQTFTTlFBZ0Nna1Zna0xkdC9WSitjaUxaTHZUNytiZlQzMEZFS2FPVmxsM29BQUFBQUFBQkFUUWlVQUFCb0JNVmxaWHJ1aDczYWN6N1pMdlVlN05kYi8yL1lJTGs0T2RtbEhnQUFBQUFBQUdBTGdSSUFBQTBzdTZoWXM3OEwwK25NUy9XdTFkck5WVytNRzZIYnVnVFlvVE1BQUFBQUFBQ2dkdGk1R3dDQUJuVEJtS2VITm0yelM1alVyNzIvMXQ4L2lUQUpBQnhnMGFKRit2V3ZmNjAxYTlZNFpQeFpzMllwTkRSVWl4WXRxbkxjYURUcXlTZWYxSDMzM2FmOSsvZmJaYXo2WHV1S0ZTc1VHaHFxR1RObTJLVWZlNWc1YzZaQ1EwTzFlUEZpUjdmU0pPemF0VXVob2FFS0RRMVZhbXFxbzlzQkFBQkFNMEdnQkFCQUF6bHhNVk8vMzdSTnFma0Y5YTcxOElBKyt0ZXY3MVE3THc4N2RBWUFxSXVjbkJ4dDM3NWRSVVZGMnJCaGc2UGJxU0l5TWxJeE1URXlHbzM2OXR0djYxMnZLVjlyYzJPeFdCemRRcFBvQVFBQUFDMEhnUklBQUExZ3g5a0xtdm5ORGhsTFRQV3E0K1pzMEtJN1Irci9EUjBvWi9aTEFnQ0g4UFgxMWNpUkkyVXdHSFQzM1hjN3VwMHFCZ3dZb0c3ZHVzbkR3ME9ob2FIMXJ0ZVVyN1U1S0NzcjA5cTFhelY3OW16OStPT1AxMjBQQUFBQWFKbllRd2tBQUR0YmZmU1VWaHcrWHU4NmZ1NXUrc2ZFc2VyYnJvMGR1Z0lBMU1lQ0JRdGtzVmprMU1UQ2ZUOC9QNjFldmRxdXZUWFZhMjBPQ2dzTHRYcjFha21TMld5K2Juc0Ftb3RUcDA3cHl5Ky9WRlJVbEhKeWN0U3hZMGVGaG9icS92dnZsNnVycTZQYkF3Q2d5U0ZRQWdEQVRzb3NGcjI2NjRDMnhKNnRkNjFBbjlaYWNkZFlCWGg3MmFFekFJQTlOT1dBeGQ2OU5lVnJCUUI3bVRObmpueDlmVFZnd0FCSjBxRkRoL1N2Zi8xTDBkSFJtajkvdm9PN0F3Q2c2U0ZRQWdEQURrckt6UHJMOXQyS1NLci94dGEzZE9xZ3YvOXFsTHpkK0ZlUkFBQUE5bEJhV2lvWEYyNkJvS29ISG5oQUR6MzBrSFUyVW1abXBtYk5tcVU5ZS9Zb016TlQvdjcrRHU0UUFJQ21oWittQUFDb3A4TFNVczMrTGt3L3BXWFV1OWJkSVQzMDhwaGg3SmNFd0hITVp2djlzbGpLYS83eTk1b2UyK044NWVOMk5IUG1USjA3ZDA0VEowN1UwMDgvYlQyZWs1T2pxVk9uU3BLZWVlWVpqUjgvWGx1MmJOSFdyVnQxL3Z4NVdTd1doWVNFYU5xMGFSb3hZa1NOOVV0S1NyUnAweWFGaFlWWlg5ZXRXemRObWpUSjVsNUdsY2QvN3JubjlLdGYvVXBKU1VsNjlORkhKVWt6WnN5d1B2NGxrOG1rcVZPbnFxQ2dRSk1uVDlhVFR6NXA4MW9yQ3dzTDA3ZmZmcXN6Wjg2b3FLaEk3ZHUzMTVneFl6Ump4b3dhZTgzS3l0TDA2ZE1sU1MrOTlKTEdqQmxUN2ZPbVRadW03T3hzVFowNlZiTm16YXB5em13MmEvZnUzUW9MQzFOTVRJeXlzcklrU1owNmRkS29VYU0wZmZwMGVYblZiWGF2Mld6V2p6LytxRzNidHVuTW1UUEt6OCtYajQrUHVuYnRxanZ2dkZQMzNIUFBWV3RzMnJSSjc3NzdicFZqYjczMWx0NTY2eTFKVXE5ZXZiUml4WW9xNTR1TGk3VjE2MWFGaDRjcklTRkJlWGw1OHZMeVV2ZnUzVFZxMUNqZGZmZmQ4dkR3cVBWMVhFc1BGZkx6OC9YWlo1OXAxNjVkU2s5UGw0ZUhoL3IzNzYrSEhucEl2WHIxcW5ITS9QeDhmZkhGRjlxelo0OVNVbExrNU9Ta3pwMDdhK1RJa2JydnZ2dms3ZTFkNi80clMwOVAxK2VmZjY2REJ3L3E0c1dMOHZEd1VKOCtmZlRBQXc4b0tDaElVNlpNa1ZUK1oyN0NoQW5XMSszYXRVdXZ2ZmFhSkduTm1qWEt6YzNWcWxXckZCMGRyYUtpSW0zY3VMRktUNW1abWRxMGFaTU9IejZzNU9Sa0ZSVVZ5ZGZYVjcxNzkxWm9hS2hHang1ZDdXeTl4eDU3VEJjdVhOQzk5OTZyUC8zcFQ5VmV3OEtGQ3hVV0ZsYnQrMTd4Wnl3ME5GUno1ODVWZEhTMDFxOWZyeE1uVGlnbkowZCtmbjRhTW1TSUhuendRWFhwMHVXYTNrUFV6bU9QUFZibGEzOS9mOTEwMDAzYXUzZXY4dkx5Q0pRQUFQZ0ZBaVVBQU9vaHU3aEVUMjc5VWRHWjJmV3U5WDgzOTlmL0RMclJEbDBCdUs2VWxrcGxaVmYrTXB1bG9xTGFCejlsWlk2K2ttYlBiRFpyd1lJRjJydDNiNVhqSjA2YzBJa1RKelJuemh4Tm1qVHBpdGVscDZkcjNyeDVPbi8rZkpYalo4NmMwZkxseXhVVEUxT25QcnAwNmFLK2Zmc3FLaXBLWVdGaE5RWktFUkVSS2lnb2tDVGRkZGRkdGFwdE1wbjB0Ny85VFh2MjdLbHlQRGs1V2V2V3JkT0JBd2ZVcDArZk92VmJGNisrK3FyQ3c4T3RYenM3TzZ1c3JFeUppWW42OU5OUHRXL2ZQcjM5OXR1MURtSktTa3IwNG9zdktqSXkwbnJNWURBb096dGIyZG5aS2k0dXJsV2dWRmV4c2JHYVAzKyswdFBUcXh3M0dvM1c3NWZObXpkcjRjS0ZDZ3dNdFB2NGxXVmxaV25ldkhsS1NrcXlIak9aVE5xN2Q2OE9IanlveFlzWHEyL2Z2dFZldzEvLytsZHJxT2ZrNUNTTHhhTDQrSGpGeDhkcisvYnRXclJva1RwMTZsU25mZzRjT0tCWFgzMVZ4Y1hGVmZvNWVQQ2dEaDA2cE5telo5ZXFUbUppb2w1Ly9YVVZGQlRJWURCY2NmNkhIMzdRa2lWTFZGSlNVdVY0VmxhV0lpSWlGQkVSb1Z0dXVVVXZ2ZlJTblVQS3V2anV1KyswZE9uU0t2dGRaV1JrYU51MmJRb0xDOU9ycjc2cUlVT0dOTmo0cUtxa3BFU3hzYkh5OC9OVDE2NWRIZDBPQUFCTkRvRVNBQURYS0tPZ1NETzMvS0FMdVhuMXF1TmlNT2h2ZHd6WHVCNzhUeXR3WFNrdExROXpxZ3VEcWd1SHFqdmVRTE54Y0cwKy8veHo1ZVRrYU83Y3VSbytmTGljbloyMWI5OCtMVnUyVElXRmhWcTVjcVhHamgxYjVlYTB5V1RTWC8vNlY1MC9mMTZ1cnE2YU1XT0dRa05EMWFaTkc2V2twT2l6eno3VDFxMWJxNzBoYnN2NDhlTVZGUldsQ3hjdUtENCtYa0ZCUVZjOFo4ZU9IWktrM3IxN1YzdStPdi80eHorc1lWSm9hS2ltVHAycWJ0MjZLVGMzVjl1M2I5ZEhIMzJrczJmcnY1ZGdUWXhHby9yMjdhc3BVNlpvOE9EQjh2UHpVMjV1cnRhdlg2OTE2OVlwSVNGQkd6WnNzRGxUcXJLMWE5Y3FNakpTVGs1T2V1S0pKelJwMGlSNWVub3FNek5UeDQ4ZjE0a1RKMnBWWi9Ma3labzhlYkx5OHZLc3MyY3Fab3o5VW1wcXF1Yk9uU3VqMGFqV3JWdnIwVWNmMWNpUkkrWHI2NnZNekV6dDNMbFRIMzMwa1ZKU1V2VENDeTlvNWNxVnRacnBVNWNlS2x1MGFKRU1Cb1BlZU9NTkRSZ3dRUG41K2ZycXE2LzA4Y2NmeTJReWFlWEtsVnErZkhtVjE2U25wMXV2WWVEQWdYcjg4Y2NWRWhLaTB0SlNSVVpHNnQxMzMxVnFhcW9XTGx5b2Q5NTVwOVo3Y2lVbUptckJnZ1V5bVV6eTkvZlh6Smt6Tld6WU1IbDRlT2owNmROYXRXcFZqYk9zZnVuZi8vNjNRa0pDOVBUVFQ2dHo1ODVLVEV5VXU3dTdKR252M3IxNjg4MDNKVWs5ZXZUUVk0ODlwZ0VEQnNqZDNWM256NS9YNXMyYjllMjMzK3JRb1VONjY2MjM5TW9ycjlScXpMcUtqWTNWamgwN05HYk1HRDN3d0FNS0RBeFVYbDZlZHU3Y3FROCsrRURGeGNWYXVIQ2hWcTllTFQ4L3Z3YnBBVDh6bTgxYXNtU0owdFBUOWVLTEw4cloyZG5STFFFQTBPUVFLQUVBY0EyUzgvTDF4RGMvS0MyL3NGNTEvTnpkdEd6Q0dQVnJ6M0lhUUxObHNaU0hRM1g1VmVsZm9xUGxTRTVPMXZMbHk2dk0wQmszYnB5S2lvcTBkT2xTRlJZVzZ1REJnN3I5OXR1dDV6ZHQybVFOWU9iTm0xZGxHYmpBd0VBOSsreXo4dmIyMXBkZmZsbW5Yc2FPSGFzVksxYklaRElwTEN6c2lzQW9QejlmKy9mdmw2UnFaMDFWSnlZbVJsdTNicFdrSzViNjh2ZjN0OTRRYjhpTjdCOTc3REgxNjlldnlqRWZIeDg5L3Zqak9uNzh1RTZlUEtudzhQQmFCMHFIRGgyU0pBMGFORWpUcGsyekhtL2Z2cjNHalJ1bmNlUEcyYS81eTFhc1dDR2owU2dQRHc4dFc3YXN5Z3lramgwN2F2cjA2UW9PRHRienp6K3Z0TFEwZmZIRkZ6WE9Nck9Ib3FJaXJWeTUwaHBZdUxtNTZaRkhIbEZ5Y3JKMjdOaWhVNmRPS1RzN3UwcWc4YzkvL2xOR28xR0RCdy9XRzIrOFliM3g3dXJxcWhFalJzamYzMSt6Wjg5V1RFeU1qaDQ5cXNHREI5ZXFsL2ZlZTA4bWswbGVYbDVhdW5ScGxkbE5Bd1lNMEpJbFMvVG5QLzlaWjg2Y3VXcXR0TFEwclZtelJxMWF0WklrNi90Y1hGeXNwVXVYU3BLQ2dvSzBiTmt5ZVhwNldsOFhGQlNrT1hQbXlOZlhWMnZYcnRYZXZYc1ZHUmxaNjJ1b2k0U0VoQ3JMVFVwU216WnROR1hLRkhYczJGSHo1OCtYMFdqVTVzMmI5Y2dqajloOWZQek1ZckZvOGVMRit1R0hIL1RrazA5VytYc2FBQUQ4ckc3L3pBMEFBT2hzZHE0ZTJieTkzbUZTb0U5cmZUeDVBbUVTMEpSWUxKTEpKQlVXU2thamRPbVNkUEdpbEpJaW5UOHZKU1JJWjg1SVVWSFM4ZU5TWktSMDVJaDA3SmgwNnBRVUV5UEZ4MHVKaVZKeXNwU2VMbVZsU2JtNVVrR0JWRkpDbU5TQ2pSdzVzdHJsM3NhT0hXdDlmTzdjdVNybktnS2FnUU1IMXJpbjBLT1BQbXJkTUw2MnZMMjlyWHMyaFlXRlhYRStQRHhjSnBOSjd1N3VWZnF6cGFKWFQwOVB6Wnc1czlybmpCZ3g0b3JBeDU1czFlN2Z2NytrOG1DdnRpcVd4a3RMUzVQSlpLcGZjN1dRa1pHaGZmdjJTZnIvN04xM2VKUGwvZ2J3TzZ0NzBUSmFXZ3Awc0tHVUphc0l4WUtJQW9LTW94N0Y0OElmSU9BUmNJQ2lvaWhIb09xQmc0aUlJSUtMcVlBZ280V1dWZHBTQ21WMFFQY20zVTJUSnI4L1hodGFPcE1tVGNmOXVhNWNEY243UE84M2FWcHQ3bnlmQjVnMWExYXR5OWtOR1RJRVE0Y09CUUQ4OWRkZlJxMXAxcXhaTlhhL1ZINWRKQ1ltYXEvbjVPUm91OVJlZU9HRkdyczRldmJzcWQxNzVzcVZLdzJxSXljbkJ4Y3ZYZ1FBekpneG84YWw4c3pNektydGVWT2J5Wk1uYThPa3lrSkNRaUNYQzBzVno1OC92MHFZVk5tenp6NExXMXRiQU1iN0hsaGJXK1BGRjErczhiNlJJMGZDeThzTGdMQThKUm5YOTk5L2oyUEhqdUdWVjE3QnRHblRURjBPRVJGUnM4VU9KU0lpSWgzY3lMbUhlWWRQb2JDc2NXODZEZXpVSG9FVHhzREdUTGMzQ0lsSVQycTFFQlFwbFVLb1UzSDl3UXYzRWFKR3FBZzBIbVJsWlFWSFIwZms1dWFpc1BEK01xbDVlWG5hZlpOR2pScFY2N3lXbHBad2MzTkRRa0tDVHZVRUJBUWdLQ2dJS1NrcGlJdUxnNmVucC9hK2l1WHVIbjc0NFJyZmRLL0oxYXRYQVFDREJnMnE5VTE0QVBEeThtcndVbkg2S2l3c1JIeDhQRkpUVTVHYW1vcTB0RFRjdUhFREFGQlMwdkFQZlBqNStTRXlNaEtwcWFsWXRHZ1Jubi8rZVF3Yk5xekJTN1RwS2lvcVNudDk5T2pSZFI0N2RPaFFYTHAwQ1JrWkdkVTZoQXpKeDhlbnh0dGRYVjIxMTR1S2lyVFhLd2RFYjcvOWRxM3pWbndmY25KeUdsVEg5ZXZYdGRmcitubnc5dlp1MEh3REJneW84ZmFLK20xdGJXczlCaERDcXdFREJpQWtKRVQ3MmpLMC92MzcxN25mVi8vKy9SRWJHMXN0aUc2VUd6ZUFTdC9QVnFWN2Q4RFJVZWRoQ29VQ1AvLzhNL3IzNzErbFU1R0lpSWlxWTZCRVJFVFVRR0ZwbVZoOExCaWxxc2E5NFR6Qnd4MGZQdndRcERydWgwRkVOU2d2cng0SzFSUVlzU3VJbWtEbHZaRWVWTEYzUzNtbDBESXpNMU43dlhQbnpuWE9MWlhxL3FmYjBLRkQ0ZURnQUxsY2p0T25UMnNESmJsY2pvaUlDQURBcEVtVEdqeGZSYjNHcUxXaGJ0NjhpVysvL1JhUmtaSFFHR0FQc2NjZmZ4eUppWWs0Y09BQWJ0KytqUlVyVnNEWjJSbVRKMC9HNDQ4LzNxQzlpM1JST1Z5cDczbnMyTEdqOXJveEE2WGFBa1V6TXpQdGRYV2wzNkZaV1ZuYTYwVU5DQ2JLeXNvYVZFZmxuNGZLWWRhREd2cjY2dENoUTQyM1Yzd1A2bnYrZ2Z2Zmc0cU9Ka096dDdkdjBQMUtwUkpLcFZMblRzVWFPVHNMSGJPdGpVZ0U2UG56cWxBb29GUXEwYVZMRndNWFJVUkUxUG93VUNJaUltcUFNNG1wV1ByWFdhZ2ErZWJWdkVIOThKSnZYd05WUmRRR1ZBUkVDb1h3OWNIckRJcW9CVk1vRk5ycjliMUpyazk0SWhhTE1YNzhlUHoyMjI4SUNnclNMcTExK3ZScHFOVnFkT25TUmFmbDZTcnFOVWF0RFJFWkdZbTMzbm9MNWVYbGNIWjJocCtmSHp3OVBkR3BVeWM0T3pzaktDZ0ltemR2MW1sT3NWaU1CUXNXWU5La1Nkcm5LVDA5SGQ5Kyt5MSsrZVVYTEYrK0hNT0dEVFBZWTZnY0tJcDErR0NKTHNjYVcrWHY3Lzc5K3h2YzRWYWYwdEpTN2ZXNmdwT0d2cjVxNi95cCtCNDBoK2Uvdms2NGl1ZEVMQlliSmt3Q0FBY0g0VUphZG5aMkdEZHVuSGFKUXlJaUlxb2RBeVVpSXFKNkJDV21ZT2xmSVZBMzRnMHlxVmlNVDhhTmdIODNOd05XUnRUQ2FUUTFoMFFWLzFZcWhXT0lXcW5LM1MvMUxVNlB5R0lBQUNBQVNVUkJWQXQyNzk0OXZjNHhZY0lFL1BiYmIwaExTOFB0MjdmaDdlMnRYZTVPbCs0a1FLZzNQejlmNzFvckIxRzFkYTJvVkNyazUrZlhlTi9YWDMrTjh2Snk5T2pSQTRHQmdkWGVZRmVwVkhYV1ZSZFBUMDhzVzdZTS8vZC8vNGZmZi84ZFAvNzRJL0x6OC9IeHh4OWorL2J0YU5ldW5kNXpWMVo1bnJTMHRGcjNVQUtxZHV4VTdFZlVITmpaMldtdnA2YW1ObmdKdXZwVURxYXlzN1BScVZPbkdvL0x5OHRyMUhrcXZnZHBhV24xSGx2eFBYaXcyNm5pdFZ4WDkxVkRmbWJyMjdlcllrbk15dDFxWkJ6dnZQT09xVXNnSWlKcUVaclB4NXlJaUlpYW9hREVGQ3hyWkpoa2F5YkQxc2Y5R1NaUjI2TldBeVVsUUY0ZWtKVUZKQ2NEOGZIQy9nMVJVVUI0T0JBZERkeTZCZHk5QzZTbEFUazVRRUdCRUNveFRLSld6dFhWVlJ1S1hMcDBxZGJqNHVQakc3d1B6WU04UER5MFM5MVZkTi9FeE1SQUlwRWdJQ0JBcDdtNmQrOE9BQWdQRDYreUJGcGxTcVZTdTV6ZWc2eXNyTFFkR2NuSnlUVWVFeDhmWCtQY3BhV2xpSTJOQlNEc0RWVlR0MFo4Zkh6OUQ2SWVOalkybURObkRsYXRXZ1VBS0M0dVJuaDRlSVBIVis0NHFlbHg5T25UUjNzOUpDU2t6cm5Dd3NJQUNIdFM2ZElGVkY4TmpkV2pSdy90OWREUVVJUE5XL0g2QXU0LzlwclVkVjlEVkh3UDVISjVsWDJiSGxSV1ZxYmQ4K3JCdlpZcXd1RGFYc2RLcGJKQmU1N2R2SG16MXZ0S1NrcTByNzNhOW1janc3bDI3VnE5UDVORVJFVEVRSW1JaUtoV29jbHBXUFpYQ01vYjhhYTJxNjAxZGs2YmdINGRtczhuaTRrTVJxVVM5bUc0ZHcvSXlBQ1Nrb0M0T09ENmRTQXlFb2lJRUs3SHhnS0ppY0l4OSs0Sm00SFg4Nmxzb3JaQUpwUGhvWWNlQWdBRUJ3Y2pKaWFtMmpGS3BSSWJOMjVzMUhrbVRKZ0FBRGg3OWl3dVhyd0lBQmd4WW9UT2UvS01IajBhZ05BOTh0dHZ2OVY0ekk0ZE8rcnNVS3JveURsOStuU05IVVhidDIrdmNXemxwZUpxNm1DNmUvY3V6cHc1VS9jRHFFSGxaZFlxOC9EdzBGNHZLU2xwOEh5Vjl4M0t6czZ1ZG4vbFpRYjM3Tm1qN1VCNVVGaFltUFo3TldYS2xBYWZ2eUUxTkphbnB5ZmMzSVFQeWV6ZHV4ZXBxYWsxSHFkV3F4RWRIZDNnZWZ2MDZhTjlUZTdhdFFzRkJRWFZqc25PenNhdVhidjBxUHEraHg5K0dKYVdsZ0NBcjc3NnF0Ylh3QTgvL0lDQ2dnS0l4V0k4L3ZqalZlNnJlSDFjdjM0ZEtTa3AxY2IrOXR0dk5kYi9vT1RrWkJ3NWNxVEcrN1p0MjZaOTdUMzY2S1AxemtYNkt5b3F3cHR2dm9sVnExYmg2dFdycGk2SGlJaW9XV09nUkVSRVZJUFE1RFM4Y2Z4c284S2tydmEyK0g1S0FOeHNEYnVoTjFHVDBtaUEwbEpBTGdmUzA0R0VCQ0FtUmdpTHJsd1Jyc2ZIQzkxSG1abkNjU1VsUUtVM2Y0bW9kczg4OHd3a0VnblVhalhlZnZ0dEhEcDBDUGZ1M1VOSlNRbWlvcUt3Yk5reXhNWEZ3ZEhSVWU5eitQdjdReXdXSXlVbEJXZlBuZ1dnKzNKM0FEQng0a1R0MGx0YnRtekJsaTFia0pLU0FvVkNnVHQzN21EOSt2WFlzMmRQblJ2Ymp4czNEZ0NRa3BLQ0R6NzRBSGZ1M0lGQ29VQmlZaUxXckZtRDY5ZXYxN2ozamJXMU5WeGRYUUVBdi83Nks4NmVQWXV5c2pLVWxaVWhPRGdZeTVZdHE3S0VZRU10WGJvVTMzLy9QZTdjdVFPMVdnMk5Sb08wdERUODk3Ly9CU0RzWGVQcjY5dmcrV1F5R1p5ZG5RRUFSNDRjd1owN2Q2QlVLaEVYRjZjOVpzR0NCVEF6TTBOeGNURVdMVnFFL2Z2M0l6TXpFd3FGQW1scGFkaXpady9lZi85OUFNREFnUU14Y2VKRW5SNVRRMnBvREpGSWhKZGVlZ21BME1HMVpNa1NIRDkrSElXRmhRQ0V6cCtUSjA5aS92ejUyTDkvdjA1MVAvUE1Nd0NBckt3c0xGNjhHQmN1WEVCeGNURUtDZ3B3NnRRcExGcTBxTkg3M05qYTJ1TFZWMThGQU1UR3htTGh3b1U0ZS9Zczh2THlVRnBhaXJpNE9LeGJ0dzY3ZCs4R0lQeU1WZ1JvRlNwZXgycTFHaXRYcmtSa1pDUktTMHUxZ2RkMzMzM1hvR1VLemN6TUVCZ1lpTysrK3c3cDZlbFFLQlJJU0VqQTU1OS9ybjN1SG43NDRXb2RVbVJZRmhZVzZOR2pCenAyN0FnWEZ4ZFRsME5FUk5Tc2NROGxJaUtpQjF4S3pjQWJ4ODlDMVlobFlqd2M3TEJsc2o4Y0xNd05XQm1SRWFuVlFuQlVVaUo4cmJnb0ZGeDZycTBSaXh0K0VZa0FpZVQrOWNyM1NTVENiUlZxdWw3Zi9ib2NXL2syY2FYUHpWMityTnZqYjJKZVhsNVlzbVFKMXE5Zmo2S2lJbno1NVpmNDhzc3Z0ZmVibVpuaHZmZmV3N1p0MjVDYm02dlhPUndjSERCczJEQ2NQMzhlRVJFUjZOQ2hBNFlNR2FMelBKYVdsdmpnZ3crd2JOa3lGQlFVNEpkZmZzRXZ2L3hTNVpobm5ua0d4Y1hGdFhiZXpKZ3hBMEZCUVVoSVNNRDU4K2R4L3Z4NTdYMFNpUVFyVjY1RVlHQmdqVjBqcjc3Nkt0NS8vMzJVbEpUZ2d3OCtxSEtmajQ4UGhnMGJobSsrK1VhbngxUllXSWdmZnZnQlAvendBMFFpRVVRaWtYYVpPSkZJaEFVTEZtaURySWFhTW1VS3RtelpndlQwZEx6ODhzc0FBRzl2YjJ6YXRBbUEwT0d6ZXZWcWZQamhoeWdvS01ER2pSdHI3RUliTW1RSVZxeFlBYkZZOTgrQjFsZERZNDBhTlFxdnZQSUt0bXpaZ3R6Y1hLeGR1eGFBOEp4cEt2MDNvM2Z2M2pyTk8zWHFWTVRIeCtQSWtTTklURXpFaWhVcnF0enY3T3lNZDk5OUYvUG16UU1Bdlo0YkFKZzhlVEtLaW9xd2RldFczTGx6cDlycnFjS2NPWFB3ejMvK3M5cnQvZnIxdzZSSmszRGt5QkVrSlNWaDZkS2xWZTZmT1hNbU1qTXpFUlFVVkdjZFk4YU1RV0ZoSVg3ODhVZjgrT09QMWU0Zk9IQWczbnp6VFIwZUdlbERJcEhnaXkrK01IVVpSRVJFTFFJREpTSWlva291cFdaZzBiSGdSb2RKV3g4ZkR6dHpzL29QSm1wcVNtWFZ3S2dpUU9JU2RDMlhSRkw3eGR5ODRlR1FSR0xxUjlKbVRadzRFZDI3ZDhkUFAvMkVxS2dvRkJZV3dzSEJBYjYrdnBnOWV6YTZkdTJLYmR1Mk5lb2NFeVpNMElZM0V5ZE8xUHVOZUM4dkwzenp6VGZZczJjUHpwOC9qK3pzYkZoYlc4UGIyeHRQUHZra2hnMGJWbWRvWVdGaGdRMGJOdURISDMvRTJiTm5rWm1aQ1V0TFMvVHQyeGRQUC8wMGV2ZnVqY0RBd0JySGpoZ3hBcDkvL2psMjc5Nk5tSmdZbEpXVndjWEZCUUVCQVhqcXFhZHc4T0JCblIvUHZIbnpjT3pZTWR5NmRRdTV1Ym5RYURSd2RuYkdnQUVETUczYU5PMytVN3A0NnFtbm9GYXI4ZnZ2dnlNek14TTJOamJWOXNEeDlmWEY5OTkvai8zNzkrUDgrZk5JVFUxRmFXa3BIQndjMExOblR3UUVCR2lYR05SSFEycG9ySmt6WjhMWDF4ZDc5KzVGVkZTVU52QjBkSFNFdDdjM3hvNGRDejgvUDUzbUZJbEVlT09OTnpCa3lCQWNQSGdRc2JHeFVDcVY2Tml4SS96OC9EQnIxcXdxU3hEcTA1VldZZGFzV1JnK2ZEajI3ZHVIaUlnSVpHZG5RNlBSd01uSlNmdjk5L0x5cW5YODRzV0w0ZVhsaGFOSGorTHUzYnNRaThYbzNyMDdwazJiQm45L2Y2eGV2YnBCai9lRER6N0EvdjM3Y2ZUb1VTUW5KOFBNekF3ZUhoNllNR0VDSmt5WW9QZlBLaEVSRVpFeGlEUWFmdVNVaUlnSXVCOG1sWlV6VEtKV1FLTVJ3cUxpWXVGcnhYVXVSZGQ4VklRNCtsd3F4dktOeHZwZHZnd01IbXpxS29qSVFLS2lvdkR2Zi84YkFMQjU4MmE5UWo5VGUrbWxsM0QzN2wwRUJBUmcyYkpsVFhOUy9pNGtJaUlpQTJDSEVoRVJFWURJakd5R1NkUnlsWlZWRDQ5cTJXU2NqRVFpQWFSUzNTNUVSS1N6a0pBUUFNSVNqTjI3ZHpkeE5VUkVSRVJ0Qy8rU0pTS2lOaTh5SXhzTGpweG1tRVRObjFwZHRkdW80anE3amd4TExOWTlIS3E4Znc4UkVlbWxzTEN3em1Yc1ltSmljT2pRSVFCQVFFQUFsNE1qSWlJaWFtSU1sSWlJcUUyN2xTdkhnaU9uVWRxSU4rUVpKcEZSS0JUVnd5T0Z3dFJWdFd4U0tTQ1QxWC9oRzVSRVJDYXhkKzllWExwMENRRUJBZkR4OFVHblRwMmdWcXVSbHBhRzRPQmcvUHJycjFBcWxYQjBkTVN6eno1cjZuS0ppSWlJMmh3R1NrUkUxR1lsRnhUaXRjT25HQ2FSNmFsVVFHRWhVRlFrWExqWFVjT0pSSFVIUldabXdsZDJFUkVSdFFnM2J0ekFqUnMzYXIyL2MrZk9XTFZxRmRxMWE5ZUVWUkVSRVJFUndFQ0ppSWphcU54U0JWNzk0eVR5RkdWNno4RXdpZlNpVnQ4UGppb3VTcVdwcTJxK3hHSWhGREl6QTh6TnExK1h5VXhkSVJFUkdjaVRUejZKOXUzYjQ4eVpNMGhOVFVWdWJpN0t5OHRoWjJjSEx5OHZqQnc1RWdFQkFaRHhkejhSRVJHUlNZZzBHbzNHMUVVUUVSRTFwU0tsQ2k4Y1BJNTRlYjdlY3pCTW9nYlJhSVNsNmlxSFI2V2xwcTZxZVpGSWFnK0x6TXlFemlLaXhyaDhHUmc4Mk5SVkVCR1pGbjhYRWhFUmtRSHdMM1FpSW1wVGxHbzFGaDQ5elRDSmpFT2hxQm9lRlJjTG9WSmJKcFhXSGhhWm0zTy9JaUlpSWlJaUlxSVdnb0VTRVJHMUdlVWFEWmIrRllLb3pCeTk1K2poNklETmo0MWptRVRDdmtjUExsM1hWdmM5a2tnQUM0djdGM1B6KzllNWJ4RVJFUkVSRVJGUnE4QkFpWWlJMm96M1RwL0gyYVJVdmNmM2NIVEFsc2Y5WWNOMSs5c21sUXJJendjS0NvU0xRbUhxaXBxV1dIdy9LS29jR0ZsWUNJRVNFUkVSRVJFUkViVnFESlNJaUtoTjJCZ1doVC9qRS9VZXp6Q3BEVklxNzRkSGJTbEFxaTAwNG11ZmlJaUlpSWlJcUUxam9FUkVSSzNlcnpHeCtPNUtqTjdqR1NhMUVVcWwwSUZVV05qNkF5U1pyT2JReU15TVM5UVJFUkVSRVJFUlVZMFlLQkVSVWF0MkpqRVZuNFplMW51OG02ME52cDdNTUtsVnFnaVFLanFReXNwTVhaSGhpY1dBcGFWd3NiSzYvMVVzTm5WbFJFUkVSRVJFUk5UQ01GQWlJcUpXNjNhdUhHK2RETlY3dkwyNUdUWS9OZzYyWmd5VFdvWFdIaUNabWQwUGpTcUNJM056VTFkRlJFUkVSRVJFUkswRUF5VWlJbXFWNUtVS0xEZ2FCRVY1dVY3anpTUmliSncwRnM0MlZnYXVqSnFNV2kwRVIzbDVRcERVV3Bhd1k5Y1JFUkVSRVJFUkVaa0FBeVVpSW1wMXlzclZXUGhuRUhKS1N2VWFMd0x3K1NPajBjdXBuV0VMSStNcktSSENvN3c4WVM4a2pjYlVGVFdPbVZuMTRJaGRSMFM2c2JVMWRRVkVSS2JIMzRWRVJFUmtBQXlVaUlpbzFWbHgraHhpc3UvcFBmN2QwVU14MHMzRmdCV1IwYWpWOXp1UTh2S0VaZTFhS3FrVXNMYXVlcEZJVEYwVlVjdW5VZ0hGeFVJZ1MwVFVGaFVYQzc4TGlZaUlpQnFKZ1JJUkViVXFYNGRINCtTZFpMM0hQOXV2SjZiMTlEQmdSV1J3UlVYM0E2U2lJbE5Yb3grUlNIaHoyOW9hc0xFUnZwcVptYm9xb3RiSjBsTG9YbVNnUkVSdEZVTjFJaUlpTWhBR1NrUkUxR3FjdUpPTWJ5S3U2VDErakh0bkxIcG9vQUVySW9OUXFlNTNJZVhudDh4UDJGcFlWTzA4NHBzNlJFM0gwUkhJelFXY25FeGRDUkdSYWVUbkErM2JtN29LSWlJaWFnVVlLQkVSVWF0d1BUc1hLMDZkMDN0ODN3Nk8rR3o4S0lnTVdCTTFna0lCM0xzSHlPVXRyd3RKSnF1K2RKMVliT3FxaU5vdWUzdmhkMGxtSnRDeG82bXJJU0pxV3VucHdySzZkbmFtcm9TSWlJaGFBWkZHMDlKM3F5WWlvcll1bzZnRXordzdDcm1pVEsveGJyWTIyRGx0QW16TlpBYXVqSFJTWEh3L1JDb3ROWFUxRFNNVzMxKzZybUw1T2hsZlIwVE5Va0tDOFBQYXFaT3BLeUVpYWhycDZjS1NuOTI3bTdvU0lpSWlhaVVZS0JFUlVZdjNqMzEvNG5hdVhLK3hkdVptMkRsMUFseHRyUTFjRlRWSVFjSDlFRW1wTkhVMTlaTkloTkRJMWxhNGNPazZvcGJsN2wxQXJiNy84OHVmWVNKcWJZcUxoVXQrdnRDWjVPNXU2b3FJaUlpb0ZlR1NkMFJFMUtLdFBudEo3ekRKVENMR3BrbGpHU1kxSlkxRzJBOUpMaGN1NWVXbXJxaHVFc245OE1qR2htOCtFN1YwWGJzS3Y0UHUzUk9Xd0pOS2hXQ2JpS2cxc0xVVjlwcTBzaEwyVE9JeWQwUkVSR1JnREpTSWlLakYraXNoQ2Z0dnh1czFWZ1RnODBkR281ZFRPOE1XUmRXVmw5OFBrUEx6aGU2QTVrb3F2UjhlMmRvQ2xwYW1yb2lJRE0zZVhyZ1FFUkVSRVJHUlRoZ29FUkZSaTVTVVg0aFZRUmYwSHYvdTZLRVk2ZVppd0lxb0NyVmFDSkJ5YzRWdWdPWktKcXU2aEoyRmhha3JJaUlpSWlJaUlpSnFsaGdvRVJGUmkxTldyc2FTNDJkUXF1ZHlhZi9zM3d2VGVub1l1Q29DSUlSSHVibkNjbExOY1p0R2lVUlkvc1hPVGdpU0dDQVJFUkVSRVJFUkVUVUlBeVVpSW1weFBnME53eDE1dmw1ang3aDN4dXZEZkF4Y1VSdFhXQWprNUFnaFVuUGNFOG5LNnY0U1Y5YmNMNHVJaUlpSWlJaUlTQjhNbElpSXFFWDVLeUVKQjI4bDZEVzJid2RIZkRaK0ZFUUdycWxOS2lrUlFxVGNYRUNwTkhVMVZVbWxRZ2RTUllna2taaTZJaUlpSWlJaUlpS2lGbytCRWhFUnRSaU4yVGZKemRZRy8zMTBMR1Jpc1lHcmFrUEt5dTZIU0tXbHBxNm1LaHNiSVR5eXN4TTZrb2lJaUlpSWlJaUl5S0FZS0JFUlVZdFFxaXJYZTk4a1M2a1VYejM2TUd6TlpFYW9ySlZUcVlRQUtUY1hLQ295ZFRYM21abmQ3MEt5c3dNWUZCSVJFUkVSRVJFUkdSVURKU0lpYWhIZUR6cXY5NzVKSDQ4YmdTNTJOZ2F1cUpYTHl3T3lzd0c1M05TVkNFUWl3TmIyZm9oa1lXSHFpb2lJaUlpSWlJaUkyaFFHU2tSRTFPd2R2SldBRTNlUzlSbzdwNDgzeHJoM05uQkZyWlJLSllSSVdWbkM4bmFtSmhZTDRWRzdkc0pYZGlFUkVSRVJFUkVSRVprTUF5VWlJbXJXRXVUNVdCTVNwdGZZWGs3dHNQaWhnUWF1cUJYS3p4ZENwTHc4UUtNeGJTMFNDZURnSUlSSWRuWkNaeElSRVJFUkVSRVJFWmtjQXlVaUltcTJLdlpOVXFyVk9vKzFNWk5oL1FRL1NOblZVck9LYnFUc2JFQ2hNRzB0TXRuOUVNblcxclMxRUJFUkVSRVJFUkZSalJnb0VSRlJzL1YrMEhrazV4ZnFOZlpULzVIb2FHVnA0SXBhZ1lJQ29SdEpMamR0TjVLWm1SQWdPVGdBTnR6ZmlvaUlpSWlJaUlpb3VXT2dSRVJFemRMK20vRjY3NXYwcjRGOU1OelYyY0FWdFdDbHBVQkdoaEFtbWJJYnljTGlmaWVTbFpYcDZpQWlJaUlpSWlJaUlwMHhVQ0lpb21ZblFaNlB6MEl2NnpWMnNFdEh6QnZVejhBVnRWRDM3Z0dabVVDaGZsMWVCaUdUQVk2T2dKTVRZTW1PTVNJaUlpSWlJaUtpbG9xQkVoRVJOU3VOMlRmSjBjSWNuNHdiQWJGSVpJVEtXb2p5Y21GSnU4eE1RS2swVFExaXNkQ0Y1T1RFUFpHSWlJaUlpSWlJaUZvSkJrcEVSTlNzNkx0dmtnakE1d0YrY0xLME1IeFJMVUZKaWJDc1hXNnVhZlpHRW9rQU96c2hSSEp3RVA1TlJFUkVSRVJFUkVTdEJnTWxJaUpxTm83R0plcTliOUw4b1FNd29LT1RnU3RxNWpRYVFDNDM3YkoyMXRaQ2lPVG9DRWdrcHFtQmlJaUlpSWlJaUlpTWpvRVNFUkUxQzNtS01xdzlwOSsrU2NOZG5URjNRRzhEVjlTTXFkVkFkcmJRa1ZSVzF2VG5OemNYUWlRbko4RE1yT25QVDBSRVJFUkVSRVJFVFk2QkVoRVJOUXRyUXk4alg2RjdPT0pzWTRVMS9pT05VRkV6VkY0dWRDTmxaZ0lxVmRPZVd5b1Z1cENjbkFBcnE2WTlOeEVSRVJFUkVSRVJtUndESlNJaU1ybXpTYW40TXo1UjUzRlNrUWdiQXZ4Z2F5WXpRbFhOaUZJSnBLY0xYVWxxZGRPZTI5WVc2TkNCK3lJUkVSRVJFUkVSRWJWeERKU0lpTWlraXBVcWZCQjhVYSt4cncwWkFHOUhCd05YMUl3b0ZFQmFHcENiSyt5WDFGUWtFcUVUcVVNSHdNS2k2YzVMUkVSRVJFUkVSRVRORmdNbElpSXlxZlVYSW5DdlZLSHp1RjVPN2ZEY2dGNUdxS2daS0M0V2dpUzV2R25QYTJrSmRPd29MRzBuRmpmdHVZbUlpSWlJaUlpSXFGbGpvRVJFUkNZVG1aR04vVGZqZFI1bkpoSGpVLytSYUhVTHNPWG5DMHZiRlJRMDNUbEZJcUJkT3lGSXNyWnV1dk1TRVJFUkVSRVJFVkdMd2tDSmlJaE1vclM4SEN0T245TnI3TUtoUG5DenN6RndSU2FVbncra3BnSkZSVTEzVGpNellVbTc5dTBCS2Y5M2dJaUlpSWlJaUlpSTZzWjNrSWlJeUNRMmhVVWh2YkJZNTNFRE9qcGhUdDhlUnFqSUJJcUtnSlNVcHUxSXNyTVR1cEhzN1p2dW5FUkVSRVJFUkVSRTFPSXhVQ0lpb2laM00wZU9INk52NlR6T1FpckJKK05hd1ZKM0pTVkNrSlNYMXpUbk16Y0hPblVTUWlRenM2WTVKeEVSRVJFUkVSRVJ0U29NbElpSXFFbXBOQnE5bDdwYlBHd2duRzJzREZ4UkV5b3RGWUlrdWJ4cHptZHJlejlJSWlJaUlpSWlJaUlpYWdRR1NrUkUxS1MyUmx4RGdqeGY1M0dEWFRyaXFkNWVScWlvQ1pTVkNVRlNicTd4enlVU0FZNk9nTE16WUdGaC9QTVJFUkVSRVJFUkVWR2J3RUNKaUlpYVRMdzhIOTlGWHRkNW5JVlVnby9IampCQ1JVYW1WQUtwcVVCT0RxRFJHUGRjVWluUW9ZT3dQNUtVLzNrbklpSWlJaUlpSWlMRDRqdE9SRVRVSk1vMUdxdzRkUTdsZWdRclMwY01RbnVyRnRSdG8xWUQ2ZW5DeGRoQmtxV2xFQ0k1T1FuZFNVUkVSRVJFUkVSRVJFYkFRSW1JaUpyRXJxczNjU3RYOTcyRGhyczZZMm9QRHlOVVpDUTVPY0x5ZGtxbGNjOWpaUVYwN3N6OWtZaUlpSWlJaUlpSXFFa3dVQ0lpSXFOTEt5ekdwc3RYZFI1bkxaUGlvN0hEalZDUkVSUVZBWW1KUUhHeGNjOWpiUzBFU1haMnhqMFBFUkVSRVJFUkVSRlJKUXlVaUlqSTZGYWVQZ2VWV3EzenVPVWpoNkNkaGJrUktqSWdwUkpJVGdaeWM0MTdIaHNiSVVpeXRUWHVlWWlJaUlpSWlJaUlpR3JBUUltSWlJenExNWhZUkdaazZ6eHV1S3N6SHZQcWFvU0tERVNqdWI5UGtoNWhXWVBaMmdLdXJrSm5FaEVSRVJFUkVSRVJrWWt3VUNJaUlxUEpWNVRoeTB0WGRCNW5JWkZnMVppSGpGQ1JnUlFXQW5mdUFBcUY4YzdCcGUySWlJaUlpSWlJaUtnWllhQkVSRVJHc3pFc0NzVktsYzdqWGhyVUYrMnRMSXhRVVNPcFZFQlNrbkdYdDdPMEZEcVM3TzJOZHc0aUlpSWlJaUlpSWlJZE1WQWlJaUtqaUpmbjQ3Y2JjVHFQYzdXMXhyUDllaHFob2tiS3lnSlNVb0R5Y3VQTWIyRWhCRWtPRHNhWm40aUlpSWlJaUlpSXFCRVlLQkVSa1ZHc0NRblRhOXk3bzRkQ0toWWJ1SnBHS0NrUmxyY3JMamJPL09ibXd0SjJqbzdHbVorSWlJaUlpSWlJaU1nQUdDZ1JFWkhCaFNhbklTSTlTK2R4WTd1Nllsam5Ua2FvU0E5cXRkQ1JsSmxwblBuTnpJUWd5Y25KT1BNVEVSRVJFUkVSRVJFWkVBTWxJaUl5cUhLTkJtdlBoZXM4VGlZVzQ4MFJnNHhRa1I3dTNSUDJTbElxRFQrM1RIWS9TQktKREQ4L0VSRVJFUkVSRVJHUkVUQlFJaUlpZzlwM0l3N0orWVU2ajN0aFlCODRXMXNab1NJZGxKVUp5OXNWRkJoK2JyRVljSFlXTGd5U2lJaUlpSWlJaUlpb2hXR2dSRVJFQmxPa1ZHRmpXSlRPNHpwWlcyTHVnTjVHcUtpQk5Cb2dQUjFJU3hPdUc1cWpJK0RtSm5RbkVSRVJFUkVSRVJFUnRVQU1sSWlJeUdDMlJseERRWm51eThRdEhURVlaaEt4RVNwcWdNSkNvU3RKb1REODNGWldRTmV1d2xjaUlpSWlJaUlpSXFJV2pJRVNFUkVaUkhwaE1YWkgzOVI1M05ET25UQzJxNnNSS3FxSFJpUHNrNVNWWmZpNVpUTEExVlhZSjRtSWlJaUlpSWlJaUtnVllLQkVSRVFHRVhneEVpb2RsNHVUaWtSNGQvUVFJMVZVaDlKU0lDNU8rR3BJSWhIUXFSUGc0aUxzbVVSRVJFUkVSRVJFUk5SS01GQWlJcUpHaTg3S3dWOEpTVHFQZTZaL1Q3aloyaGlob2pwa1pRbWRTWWJlSzhuQkFlalNCVEF6TSt5OFJFUkVSRVJFUkVSRXpRQURKU0lpYXJSUHpvYnBQS2E5cFFWZTl1MW5oR3Bxb1ZJSmV5WGw1UmwyWGdzTFlaOGtteVlPeG9pSWlJaUlpSWlJaUpvUUF5VWlJbXFVSTNGM2NTdFhydk80SmNOOVlTR1ZHS0dpR2hRVUFQSHhRcWhrS0dJeDBMbXpzTVFkRVJFUkVSRVJFUkZSSzhkQWlZaUk5RlpXcnNZWEZ5SjFIdWZUcVQwbWVyZ2JvYUlIYURSQVNncVFrV0hZZVcxdGdXN2R1THdkRVJFUkVSRVJFUkcxR1F5VWlJaEliei9IM0VaMlNhbE9ZOFFpRVZhT0htcWtpaXBSS0lDNE9LQ2t4SEJ6U2lUQ1BrbE9Ub2FiazRpSWlJaUlpSWlJcUFWZ29FUkVSSHBScXRYWUhubGQ1M0ZQZUhkSE53YzdJMVJVU1hZMmtKUUVxTldHbTdOZE84RGRIWkR5UDUxRVJFUkVSRVJFUk5UMjhGMHhJaUxTeTRHYjhaQXJ5blFhSXhhSjhQS2d2a2FxQ0VCNU9YRG5EaURYZlUrbldzbGtRTmV1Z0wyOTRlWWtJaUlpSWlJaUlpSnFZUmdvRVJHUnpsUWFEYlpIeGVnODdnbnY3bkMydGpKQ1JRQUtDNEg0ZUVDcE5OeWNIVG9BYm02QVdHeTRPWW1JaUlpSWlJaUlpRm9nQmtwRVJLU3p3N2Z2SUwyd1dLY3hSdTFPeXNnQWtwTU5ONSs1T2RDOU8yQnRiYmc1aVlpSWlJaUlpSWlJV2pBR1NrUkVwQk8xUm9QdnJ1aStkOUtVSGtib1RsS3JnWVFFd3kxeEp4SUJ6czZBaTR0d25ZaUlpSWlJaUlpSWlBQXdVQ0lpSWgwZFQwaENVbjZoVG1QRUloRmU4alZ3ZDFKWkdYRDdObEJhYXBqNXpNMEJUMC9BMHRJdzh4RVJFUkVSRVJFUkViVWkzQlNDaUlnYVRBUGcyNGhyT284emVIZFNmajV3L2JyaHdpUW5KNkJQSDRaSlJFUkVSRVJFRFpTVGs0TTFhOVpnNXN5Wm1EeDVNc0xEdy9XYUp6ZzRHQUVCQWRpNmRhdUJLNnpkOTk5L2oyblRwaUVzTE13bzh4Y1dGaUlnSUFDdnZ2cHFsZHZmZlBOTlBQUE1NOGpKeWRGNXpvc1hMMkxxMUtuWXVYTm5vMm93cGhkZWVBRUJBUUVvTHk5dnNuTVNVZE5paHhJUkVUVlkwTjBVeE12emRScGo4TzZrdERRZ05kVXdjNG5GUUxkdVFMdDJocG1QaUlpYVBYWG1NU0RqQUZBUURaSE1BWnJjRUZPWFJFVFU4am1PQXBSeXdMWWY0RHdkNGc3alRWMFJHWmxLcGNJNzc3eUQrUGg0K1ByNnd0N2VIbEpwL1c4ekZoY1h3OHJLd0V1aDZ5RW1KZ1pGUlVXSWpZM0ZrQ0ZEbXVTY0twVUtOMi9lUkdscEtUSXpNK0hrNUtUVCtMaTRPQlFYRitQNmRkMlhvS2ZXcDdpNEdILzg4UWRPblRxRjVPUmtXRmhZb0dmUG5uanV1ZWZnN2UxdDZ2S29GV09nUkVSRURiWlZqKzZrcVQwOEROT2RwRllEOGZGQVhsN2o1d0lBS3l0aGlUc3pNOFBNUjBSRXpaNzYyaEpBcllUSTBRL28raHBFZHYzQUhmT0lpQXhEa3g4TkZFUkRrL1lMMUptSEllNjd6dFFsa1JGZHZYb1Y4Zkh4OFBQenczdnZ2ZGVnTVV1WExrVjJkamErKys0N0kxZFh2MlhMbHVINjlldDQ2S0dIbXV5Y1Vxa1VYM3p4QmZMeTh0QzdkMitkeHovMTFGUG8wcVVMK3ZYclo0VHFxS1hadDI4ZnZ2LytlL1R0MnhkK2ZuNUlTa3JDK2ZQbmNmbnlaUVFHQnFKSGp4Nm1McEZhS1FaS1JFVFVJT2VTMDNFajU1NU9ZOFFpRVY3MDdkUDRreXNVd241SkNrWGo1d0tBVHAwQVYxZEF4TGNSaVlqYUN2V1ZsNEIySXlCMmY5SFVwUkFSdFVvaXUzNkFYVCtJWE9kQWZYY0wxRmZtUWV5ejJkUmxrWkdrcEtRQUFIcjE2dFhnTVpHUmtYQnhjVEZXU1RweGRIVEU2TkdqbS95OEhoNGVlbytWeVdRbXFabWFKeGNYRjJ6YXRBbGVYbDdhMjdadjM0NWR1M2JoanovK1lLQkVSc005bElpSXFFRytpWWpXZWN5MG5nYm9UaW9zQkdKaURCTW1TYVZBang2QW14dkRKQ0tpTmtSOWJRbmd3RENKaUtpcGlMdStBamo0UW4zOVRWT1hRa2FpVXFrQW9FSEwzQkdSNGZuNysxY0prd0RBejg4UGdMQi9GcEd4OExjK0VSSFZLenc5QzFHWnVtMGFLaFdMOGNxZ1JyYml5K1hDTW5jYVRlUG1BUUE3TzZCN2R5RlVJaUtpTmtPZGRReFFxeUR1eWpDSmlLZ3BpYnUrQ25YVVBLaXpUbkJQcFJvVUZoYml0OTkrUTFCUUVESXlNbUJ1Ymc0dkx5OHNYNzY4eXQ0Nk9UazUyTEZqQjg2ZlA0LzgvSHgwNnRRSkFRRUJtRE5uRGlRU0NUUWFEVjUvL1hYY3VIRUQ3Nzc3THNhT0hhc2RHeHNiaTlkZWV3MmVucDdZdEdrVHhPSzZQMWQrOSs1ZDdObXpCNUdSSG1aR3dRQUFJQUJKUkVGVWtaREw1YkN5c2tLL2Z2MHdaODRjN1JKdE1URXhlUDMxMTdWai92ZS8vK0YvLy9zZm5KeWNzR2ZQbmhybmZmWFZWeEVmSHc4QVNFdExRMEJBQUFEZ3hSZGZ4Snc1YzZvY201YVdocSsvL2hxUmtaRW9MeTlILy83OThYLy85Mzl3YzNPck51L0preWV4ZCs5ZUpDUWtRQ2FUb1YrL2ZwZzdkMjYxTjlsckVoZ1lpRC8rK0FPZmZmWVpCZzBhQkFBSURnN0dSeDk5aE5teloyUHk1TWxWNnZEeDhjR0NCUXZnN094Y1pSNk5Sb1BEaHcvajBLRkRTRXhNaExXMU5VYU9ISW1ubjM2Nnh2Tys4TUlMU0U1T3h0R2pSd0VBczJmUFJuNStQbjc2NlNlMGUyQnYzK2pvYUN4WnNnUkRodzdGSjU5OGdsT25UdUdUVHo3QjAwOC9qUmRlZUVHdkdrcEtTakJseWhSNGUzdGowNlpOVmU0ckx5L0hvNDgrQ2hjWEYrellzVU43ZTM1K1BnNGRPb1NRa0JDa3A2ZWp0TFFVbnA2ZWVQYlpaNXQweVVDcTM3VnJ3allGL2Z2M04zRWwxSnF4UTRtSWlPcjFyVjU3SjNWSGUwc0wvVSthbGdiRXhSa21USEoxQmJ5OUdTWVJFYlZGNlFjZ2NoeGw2aXFJaU5va2thTWZrSEhBMUdVME82V2xwVmkwYUJGKytPRUh0Ry9mSHBNblQ4YWdRWU53Ky9adHlPVnk3WEdwcWFtWVAzOCtEaDgrREE4UEQweWFOQWxtWm1iWXZuMDcxcXhaQXdBUWlVUll2SGd4eEdJeHZ2dnVPNVNYbDJ2SGI5NjhHV0t4R0crODhVYTlZZEtGQ3hmdzJtdXY0Y1NKRTNCM2Q4ZUVDUlBRbzBjUG5EOS9Ib3NYTDBaUVVCQUFvRjI3ZHBneVpZcjJEZXQrL2ZwaHlwUXBlUFRSUjJ1ZGU5eTRjWmd5WlFvQXdOcmFHbE9tVE5HR0dwVmxaMmZqOWRkZlIyNXVMa2FNR0FFN096dGN1blFKeTVjdlIxbFpXWlZqdi9ubUc2eFpzd2JaMmRsNDVKRkhNSFRvVUlTSGgyUHg0c1c0ZGV0V2ZkK0NPbVZuWjJQaHdvV1F5K1hhT2k1Y3VJQzMzMzRiU3FXeXlyRmZmdmtsQWdNRGtaR1JnZEdqUjhQSHh3ZG56cHpCaHg5K1dPOTVKQklKeG80ZEM0MUdnN05uejFhNy8vVHAwd0NBaVJNbjFqbFBZMnBvaUczYnRtSEhqaDJ3c2JIQitQSGpNWHIwYU55K2ZSc3JWNjdFOWV2WERYSU9hcnhidDI1aDY5YXQ4UFQweE9USmswMWREclZpZkdlTmlJanFkQ1BuSGk2a1p1ZzBSaW9XNCtYR2RDZmR1UVBrNk5ZUlZTT0pCUER5QW14c0dqOFhFUkcxVEFYUlFOZlhURjBGRVZIYlpOY2ZTTnhxNmlxYW5Rc1hMaUF4TVJIKy92NTQrKzIzdGJlWGxwWldPZTdUVHo5RlRrNU9sYzZqOHZKeXZQZmVld2dLQ3NLa1NaTXdlUEJnZUhwNllzcVVLZGkvZno4T0h6Nk1KNTU0QWlFaEliaHk1UXFlZXVxcGV2ZFNrY3ZsK09TVFR3QUE2OWF0cTlMZEVCMGRqVGZmZkJPZmYvNDVmSDE5NGV6c2pJVUxGMkwvL3YyNGV2VXEvUHo4TUgzNjlEcm5yK2hDT25qd0lPenM3TEJ3NGNJYWp6dHg0Z1Rtelp1SEdUTm1BQUNLaTRzeGYvNThKQ2NuNCtMRmk5cjlnOExDd3ZEenp6K2pkKy9lV0xObURheXRyYlcxTGxteUJCczNic1FYWDN4UlowMTFPWEhpQkJZdVhLZ053WXFLaXJCZ3dRSWtKeWNqTEN3TUkwYU1BQ0I4SDMvLy9YZTR1YmxodzRZTmNIQndBQ0E4bjh1V0xXdlF1Y2FQSDQ4REJ3N2d6Smt6ZU9LSko3UzNxOVZxQkFjSHc5YldGaU5IanF4MXZDRnFxTStBQVFNd1o4NmNLdDFaZ3djUHh1ZWZmNDZEQncraVR4OEQ3SnRNalJJYkc0dGx5NWFoUTRjTytQVFRUeUdUeVV4ZEVyVmlESlNJaUtoT1c4TDEyenRKcis0a3RWcm9Tc3JQMTMzc2d5d3RoYTRrL284VUVWSGJKbk1RTm9vbklxSW1KN0liQUkzTXp0UmxOSjRxRDhnTmdhYWcwdDlHSlluUWxDUUJFSmIzUThmSEdqN2QzL3NQcWRYcUtyZGJXTnovRytyR2pSdUlpWW5CeUpFanF5eGpKNUZJTUdQR0RGeThlQkdob2FFWVBIZ3dBR0R1M0xrSURnN0d6cDA3NGUvdmoyKysrUWJPenM1NC92bm42NjNuenovL1JIRnhNV2JNbUZGdHFheCsvZnBoNHNTSk9IejRNRTZkT29XcFU2YzIrSEhxeXNQRFF4c21BWUNWbFJVZWZmUlJiTjI2RmZIeDhkcEFhZS9ldlFDQVJZc1dhY09raWxyNzl1MkxhOWV1SVM4dkQvYjI5bnJWNGUzdHJRMlRBS0dyNnJISEhzT1dMVnNRR3h1ckRaUU9IVG9FQUhqcHBaZTBRUTRBT0RnNFlONjhlVmkrZkhtOTUrcmR1emRjWFYxeDVjb1Y1T2Zudzg1TytIbUppb3JDdlh2M01IWHExRHJEQVVQVVVCOS9mLzlxdDFXRVhIZnYzbTMwL0xyUTNGd0ZUVjU0azU2elNZaEVFSHY4RzNBYW8vUFFlL2Z1NGEyMzNvSzl2VDArLy96ektxOERJbU5nb0VSRVJMVkt6aTlFY0dLcVRtT2tZakZlOHUycis4bFVLdURXTGFDa1JQZXhEMnJYVHRndlNTUnEvRnhFUk5TeTVZYVl1Z0lpb3JhdEpmNGVWdVZCazNrRXlEMExUWDYwME8zNklBczN3TkpkdUM3VkxUUWJObXdZYkcxdGNmcjBhZVRuNTJQMjdObnc5ZldGcU5MZkx4VkxpWldVbE9DNzc3NnJNajcvN3cvZ3BhV2xhVyt6dHJiR2E2KzlobzgvL2hqLy92ZS9rWktTZ2pWcjFsUUpxV3BUY2E2S29PUkJQajQrT0h6NE1HSmpZM1Y2bkxxcXFkT2xvaXVtcUtoSWU5djE2OWNobFVvUkhCeU00T0RnS3NjWEZCUUFFSjRiZlFPbFhyMTZWYnZOeGNVRmdMRDNWZVU2eEdKeGpmc0lQYmljWDEzR2p4K1BIVHQySURRMFZMdDBZRU9YdXpOVURmWEp6TXhFZUhnNDR1TGlrSktTZ3RSVTRYMENoVUpoc0hPUWZnNGRPb1M4dkR5c1dMR2kyajVjUk1iQVFJbUlpR3IxUzR6dWZ6RG8xWjJrVUFoaDBnUHJZdXVsU3hlZ1k4Zkd6ME5FUkVSRVJHMUxTU0kwY1d1aHlUZ01xUElCcVMzZ09CcWlqcE9FL2ZnY1J4dmtOTGEydHZqaWl5K3dhZE1taElXRklUdzhITzd1N25qbGxWZTB3VUJGYUJRUkVZR0lpSWdhNTNsd1g2R3hZOGRpNTg2ZGlJdUxRNTgrZlRCa3lKQUcxVk54cnZidDI5ZDR2NU9URXdCaENUcGpxdHh0Vk1IYzNCd0FvUGw3YjEyMVdxME5sMzc4OGNkYTUzcnd1ZEdGbFpWVmcrb29LQ2lBazVNVHBEWHMxVnZUYmJXcENKVE9uRG1EUng5OUZPWGw1VGg3OWl5NmQrOWVaeWhreUJycXNuMzdkdXpldlJzYWpRYnU3dTV3ZFhYRlF3ODloTDE3OTJxZmo2WWk2cmtLL05ob1ZSVS92MTI2ZERGeEpkUldNRkFpSXFJYWxaV3JzZjltbk03ajV2cjAxbTFBVVJGdyt6WlFhZk5ZdlVpbHduNUpOZndSUWtSRVJFUkVWS3VDcTlEYy9ScWFsRDBBQUZIbjJSQjVMYi9mZ1dRRVhicDB3Wm8xYTNEbnpoM3MzNzhmUjQ0Y3dZb1ZLL0NmLy93SEF3Y08xSFlXdmZ6eXk1ZzFhMWFENWd3TEMwTmlZaUxzN2UwUkV4T0Q2OWV2TjJoL0cwdExTd0JBVGs0T1hGMWRxOTJmbTVzTFFBakNURTBzRmtNbWswRWlrZURnd1lOVnVycWF1ZzZ4V0l5Q2dnSm9OSnBxZGNqbDhnYlAxYmx6Wi9UdTNSdmg0ZUVvS2lwQ1RFd004dkx5OFBUVFR4dThob3BqYXVvc0txbGh0WkN3c0REczJyVUxQajQrV0xGaWhYWTVOWlZLcFYxNmtFeHIwS0JCeU1yS2dsd3UxNGEvUk1Za05uVUJSRVRVUEIyTFQwU1JVcVhUbU5GZE9zUFp1dnFudVdxVm53L2N2Tm40TU1uS0N1alRoMkVTRVJFUkVSSHBKdk13MUJlblFwUHhCMFNlU3lFZUh3ZFIvNDFHRFpNcTY5YXRHeFl2WG94Rml4WUJBUDc2Nnk4QXduNUNBSEQxNnRVR3pWTmNYSXdOR3phZ2ZmdjJXTDkrUGFSU0tkYXZYdytsVWxudjJKNDlld0lBTGw2OFdPUDlWNjVjQVFEMDdhdkgwdVlQZUhEZktIMTRlSGlndExUVTZFdncxYWRMbHk0b0t5dkRqUnMzcXQwWEdSbXAwMXpqeDQrSFNxWEN1WFBuRUJRVUJJbEVVdVBlUlkydHdjTENBaktaREZsWldkcTl2Q3Jjdm4yNzJ2RVYzWEhUcGsycnNqZFBmSHg4dmJWUjB4ZzVjaVErK09BRGVIcDZtcm9VYWlNWUtCRVJVWTErMVdPNXUxbDl2QnArY0Y0ZUVCc0xOTFpGM3NFQjZOVUxxR09qVWlJaUlpSWlvZ2RwNHRaQ0hmRWNZTmtGNHBGQlFsZVNWTDk5ZDNTUmtKQ2czZXVuUXNVeWF4S0pCQURnNitzTFIwZEhuRDkvSGlkUG5xeGF0MGFqM1dPbnd0ZGZmNDNNekV5ODhzb3JjSGQzeDZ4WnMzRDM3bDNzMmJPbjNub21UWm9FbVV5R3ZYdjNJanE2Nm41UjRlSGhPSHIwS0p5Y25EQm16QmlkSDJ0bDl2YjJ5TTNOYmZUU2VZODg4Z2dBNEt1dnZxcjJQT2JrNUNBcUtxcFI4emZVd3c4L0RBRFl0R2xUbFRvU0V4T3hmZnQybmVZYU4yNGNKQklKenAwN2g4dVhMMlA0OE9GVkFoeEQxdUR0N1kyU2toTDgvdnZ2MnR1S2lvcnc3YmZmVmp0Vzl2ZmYyUWtKQ2RyYlNrdExzV1hMbG9ZOU1ESzYwdEpTSEQxNkZGbFpXYVl1aGRvSUxubEhSRVRWeE12ekVaMlZvOU1ZTjFzYmpIQnphZGpCRldGU1kzWHFCTGk1Tlg0ZUlpSWlJaUpxVXpUUkM2QkoyU01zYjlkL1k1T2UrOHFWSy9qMjIyOHhaTWdRZE9yVUNYSzVIQ0VoSVRBM044ZVVLVk1BQ0cva3YvSEdHM2ovL2ZleFpzMGFIRGh3QUI0ZUhsQXFsWWlLaWtKYVdockdqaDBMUU9naU9YejRNUHIxNjRkeDQ4WUJBT2JNbVlPalI0L2l4eDkveE1NUFB3eDM5OW83cmpwMjdJaC8vL3ZmV0x0MkxkNTQ0dzBNR2pRSUhUcDBRRXBLQ3FLam8yRnBhWW1WSzFkcTl4SFMxOENCQXhFVUZJUWxTNWFnVjY5ZTZOdTNMeVpNbUtEelBFODg4UVRPbkRtRHFLZ296SjA3RndNSERvU2pveU5TVWxJUUVSR0JmL3pqSHhnd1lFQ2phbTJJbVRObjR2VHAwN2h4NHdiKzlhOS93Y2ZIQjZXbHBZaU1qTVNrU1pPd2YvLytCczlsWjJlSElVT0dJQ3dzRE1YRnhWaTRjS0hSYXBneFl3YXVYNytPalJzM0lqUTBGSTZPanJoeTVRb0dEQmlBbXpkdlZqbld6ODhQdTNmdnhzNmRPeEViR3d0N2UzdUVoNGVqZDI4ZGw3b25vOW01Y3lkKy92bG5EQnc0RVAvNXozOU1YUTYxQWV4UUlpS2lhblpIMzlKNXpLdyszZzNiSEZNdU4weVkxTFVyd3lRaUlpSWlJdEtaSm1XM0VDWjVMbTN5TUFrQSt2ZnZEeDhmSDBSSFIrUGd3WU9Jam82R241OGZObTNhVkdYWnFvY2VlZ2lCZ1lFWVBudzRrcEtTOE9lZmYrTHExYXZ3OHZMQ2hnMGJBQWo3M3F4YnR3NGlrUWp6NTgvWGpyV3dzTUNMTDc0SWxVcUY5ZXZYUTFQUHloRGp4NDlIWUdBZ1Jvd1lnZHUzYitQNDhlTklTMHZEaEFrVHNIbnpab01zZC9mYWE2OWgrUERoU0U5UFIzQndNS1JTL1Q3bkxwRklzR2JOR2p6Ly9QTndjSERBdVhQbmNQTGtTZVRsNWVINTU1L0hqQmt6R2wxclExaFlXR0Q5K3ZXWVBIa3lBQ0EwTkJUcDZlbVlOMjhlbm4vK2VaM25Dd2dJUUhGeE1Sd2NIREJzMkRDajFUQm16QmdzWGJvVTd1N3V1SHIxS2lJakkvSElJNC9nalRmZXFIYXNwNmNuUHZyb0kzaDdleU04UEJ3WExsekEyTEZqc1d6Wk1wMGZIeGxIcjE2OVlHbHBpZjc5KzV1NkZHb2pSSnI2L290Q1JFUnRTcW1xSEkvOHNBK2xPdXhyWkNHUjRPZ3pVMkZUMzdKenVibEFwVlo1dllqRmdLY25ZR2ZYdUhtSWlLaE5VUC9aSHVLSjJhWXVnNGlveldwMnY0ZExFcUVPSGdSMG5BU3g3MDVUVjBORVJOU2ljTWs3SWlLcTR1Q3RlSjNDSkFDWTVOV3RhY0lrcVJUbzBRT3d0R3pjUEVSRVJFUkUxQ2FwYjZ3QXBMWVE5Lyt2cVVzaElpSnFjYmprSFJFUlZmR2pIc3ZkL2FOZmo3b1B5TWxwZkpoa2JnNzA3czB3aVlpSWlJaUk5Sk43RnNnOERGSFhlWURVM3RUVkVCRVJ0VGpzVUNJaUlxMkk5Q3drRnhUcU5HWmdwL2J3Y0toaitibDc5NEE3ZHhwWG1JME40T1VGU0NTTm00ZUlpSWlJaU5vczlkMnZBUXMzaUx5V203b1VJaUtpRm9rZFNrUkVwUFZyVEt6T1kyYjNyYU03S1Q4ZmlJOXZSRVVROWtycTBZTmhFaEVSRVJFUjZhOGtFY2c4QXBIclAweGRDUkVSVVl2RkRpVWlJZ0lBNUNuSzhGZENrazVqSEMzTU1hNmJXODEzRmhjRHNib0hWRlU0T0FBZUhvQkkxTGg1aUlpSWlJaW9UZFBjM1F3QURKU0lpSWdhZ1lFU0VSRUJBUGJkaUVPNVJxUFRtS2Y2ZUVOYVU5aFRXZ3JjdWdYb09GOFY3ZG9KWVJJUkVSRVJFVkVqYVRLUEFCMG5BWmJ1cGk2RmlJaW94ZUtTZDBSRUJBMkFYMkp1NnpSR0loSmhSaS9QNm5lVWxRRTNid0xsNWZvWDVPaklNSW1JaUloYXZPRGdZQVFFQkNBZ0lBQlpXVm1tTG9jTXBLQ2dBUFBuejhmMDZkTng0Y0lGVTVkRERWRndGU2hKZ3Fqalk2YXVoSWlJcUVWam9FUkVSQWhOVGtOR1VZbE9ZL3k3dWNISjBxTHFqU3FWRUNhcFZQb1g0K1FFZE8rdS8zZ2lJaUlpSWlPS2lJakFyVnUzVUZCUWdNT0hENXU2SElQVE5HYVZnV1pLazdJYkFDRHF4RUNKaUlpb01SZ29FUkVSZm8zUmZhK2oyWDE3VkwxQnJSYkNwTEl5L1F2cDBBSG8xazMvOFVSRVJFUkVSalpnd0FCMDZkSUZGaFlXQ0FnSU1IVTVCaE1URTRPMWE5ZGl3WUlGcGk3RjREUzVvY0p5ZDFKN1U1ZENSRVRVb25FUEpTS2lOaTVmVVlhUXBEU2R4blIzc01QQVR1M3YzNkRSQ0hzbWxaYnFYMGpIamtDWEx2cVBKeUlpSWlKcUFnNE9EdGkyYlJzMEdnMUVOZTBuMmtLZE9uVUt4NDhmaDR1TGk2bExNYXlTUktBZ0dpTFhPYWF1aElpSXFNVmpoeElSVVJ0M0xENFJhaDJYdFhpNjN3UGRTWEZ4UUZHUi9rVjA2TUF3aVlpSWlJaGFsTllVSnJWbW1reGhXVUx1bjBSRVJOUjRESlNJaU5xNFkvR0pPaDF2TFpOaXNsZWxQWTdTMG9DOFBQMExjSFFFM04zMUgwOUVSRVJ0aGxxdGhscXROblVaVUNxVnBpNmhWZUx6U3NhZ3lUZ00yUFlGTFBrM0J4RVJVV054eVRzaW9qWXNwNlFVNGVsWk9vMlo2TmtWWnBLL1A0K1FudytrcHVwZmdMMDkwTDE3L2NjUkViVW01VVdBdWd4UUt3Q05VdmhhOFcrMVVyaXVLZi83b3ZyN3F4cEFPVFJxRllDLy8vM2cvZHJybFM1cUJRQzFzRFFwMUgvUDgvZFg3WFVOQUUzVis3UmZIN3hkQTAzbGNUV09VUU1hMUhKN1RiVm82amhmNVZvcjFWbnRtQWZtVUNzTTl1MWFzMllOVHA0OENabE1ocDkvL2hrMk5qWTFIaGNhR29yMzMzOGZBTEI1ODJaNGVucHE3MU1vRkRoeTVBaENRa0tRa0pDQXdzSkNXRmxab1d2WHJoZzllalFtVDU0TUN3dUxhbk1HQmdiaWp6LytRTmV1WGJGMTY5WWF6M3ZvMENGOCtlV1hBSUNEQncvQzB0SlNlOTlYWDMyRmd3Y1BvbVBIanRpMWF4ZVNrNU94ZS9kdWhJZUhReTZYbzEyN2RoZzVjaVNlZSs0NTJObloxZm9jWEx0MkRmdjI3VU4wZERUeTh2SmdiMitQd1lNSDQ3bm5ua05zYkN4V3JWb0ZBTmk1Y3llY25aMnJqUzhxS3NLdnYvNktzMmZQSWkwdERTS1JDSjA3ZDhhb1VhTXdmZnIwYXM5cFhsNGVubnJxS1FEQW0yKytpYUZEaDJMTGxpMjRkT2tTOHZQenNXclZLb3dhTmFyV2VoK1VrNU9EL2Z2MzQvTGx5MGhOVFVWcGFTbnM3ZTNSbzBjUEJBUUV3TS9QcjhaT2t3ZWZ2NU1uVDJMUG5qMUlURXhFMTY1ZDhmWFhYemU0aHJybyt2d0FRckIyNnRRcEhEdDJETGR2MzBaUlVSSHM3T3pnNXVhRzhlUEg0L0hISDY5eWZFbEpDUTRjT0lBelo4NGdLU2tKU3FVU0RnNE84UGIyeHZUcDB6Rnc0TUFHMS92U1N5L2g3dDI3Q0FnSXdMSmx5M0R6NWszODhzc3YydGVIZzRNREJnMGFoS2VmZmhxdXJxN1Z4dXZ5dkdvMEdvU0VoT0RFaVJPNGNlTUc4dkx5SUpWSzRlenNqQ0ZEaG1ENjlPbG8zNzU5dFhNOCtCcnk5L2ZIcjcvK2lyLysrZ3ZwNmVtd3Q3Zkg2TkdqOGM5Ly9oTzJ0cllBZ0t0WHIrS25uMzdDelpzM1VWUlVCQmNYRnp6eXlDT1lOV3NXSkJKSnJmTXZYNzRjanp6eWlQYSs0T0JnZlBUUlJ3Q0Vud2xiVzF2ODlOTlBDQTRPUm1abUppd3NMT0RqNDRQbm5uc08zZXY0LytERy90eE1tREFCZi96eEI0NGNPWUtrcENSb05CcDRlWGxoNXN5WkdEbHlaSld4MDZkUFIwRkJnZmJmYVdscFZmYUcrdWlqanpCOCtQQmFhMjNXVkhuQXZWQ0lQSmVhdWhJaUlxSldnWUVTRVZFYmRsekg3aVFBbU9EeDl5ZjdGQXBocVR0OVdWc0RsZDVzSXlJeWl2TENCd0tiTXFDODlPL1FwdEp0NmpKb0hqeXVXdER6OTc4MWlocU9Wd0hxMGxxT0w3dC9PN1U0a3lkUHhzbVRKNkZVS25IbXpCbE1talNweHVPT0h6OE9BT2pSbzBlVk1DazJOaGJ2di84K01qTXpxeHhmVUZDQTZPaG9SRWRINDhDQkExaTllalhjamRpeGUrWEtGYXhjdVJJbEpTWGEyN0t5c25EZ3dBR0VoNGRqNDhhTlZjS29DanQzN3NTT0hUdXEzSmFUazROang0NGhORFFVczJmUHJ2TzhzYkd4ZVBmZGQ1R2Jtd3RBV0NKTW85RWdQajRlOGZIeE9INzhPTmF1WFZ2cm5pMUtwUkxMbHkvSG5UdDNJQmJydnNER2lSTW5zSDc5ZXBTVmxWVzVQVGMzRitmUG44ZjU4K2N4Wk1nUXJGeTVFbFpXVm5YTzgrbW5ud0tBWG5YVVJwL25wNnlzREN0V3JFQkVSSVQyTnJGWURMbGNEcmxjRG9WQ1VTVlFTa2xKd2ZMbHk1R1JrYUc5VFNRU0lUczdHOW5aMlhCMWRkVXBVS3JzNk5HajJMQmhRNVd1c2V6c2JCdzdkZ3hCUVVINDhNTVBNV2pRb0ZySDEvVzg1dWZuNDZPUFBrSmtaR1NWMjVWS0pSSVNFcENRa0lCRGh3N2hyYmZlcWpOZ1ZDcVZXTHAwS2E1ZHU2YTlMU3NyQy92MjdVTmtaQ1FDQXdOeCt2UnBmUEhGRjFVZVIySmlJclp0MjRhRWhBUzg4ODQ3RFh0Q0huRHYzajI4OWRaYlNFbEpxVkxQMmJObkVSWVdoc0RBd0NxL0x5bzA5dWRHclZaajFhcFZDQTBOclhKN3hlK2NKVXVXNExISDJzYnliNW83bXdFQUl0ZC9tTGdTSWlLaTFxRlZCRW9uTTZJUmZpOEJpVVhaU0NyT01YVTVSRVF0U3BjZTlSOVQyY2V4TzRCWUE1eTRHRURXN3dhWWlJaW9ibTdxTEhSVloyT1FPaDVqVlZkTlhRNjFNQU1HRElDYm14dVNrNU54NHNTSkdnT2xnb0lDWExod0FZQVFRRlZJVDAvSHNtWExVRkJRQUZ0Ylc4eWRPeGVqUm8yQ3ZiMDljbkp5Y1ByMGFlellzUU5wYVdsNDU1MTNzSG56NWxvN29CcWp1TGdZcTFldnh1REJnL0g4ODgvRDFkVVZHUmtaMkxKbEM4NmRPNGVrcENUODhzc3ZlTzY1NTZxTSsvUFBQN1ZoVXE5ZXZmQ3ZmLzBMdlh2M1JubDVPUzVjdUlDdnYvNGEyN2R2ci9XOG1abVoyc2Z2NCtPREYxOThFVjVlWGxDcFZJaUlpTURHalJ1Um5wNk8xYXRYNDcvLy9XK05YVUovL1BFSENnc0xzVzdkT3ZUdjN4LzUrZmxRcVZRTmV0eWhvYUhhc0tKYnQyNTQ0WVVYTUdEQUFKaWJteU1wS1FrSERoekE0Y09IRVJZV2hzOCsrd3dmZlBCQmpmT1VsWlhobTIrK3dkU3BVekYzN2x4WVdWa2hNVkgzRCtVOFNOL25aL2Z1M1lpSWlJQklKTUxMTDcrTXh4NTdESmFXbHNqSnljSFZxMWNSSFIxZDVUenIxcTFEUmtZRzdPenNzSFRwVWd3ZVBCZ2lrUWdaR1JrSURRMkZWS3JmMndLeHNiRTRlZklreG93Wmd6bHo1c0RkM1IyRmhZVTRmZm8wdG03ZENvVkNnZFdyVjJQYnRtMXdjSENvTnI2dTUxV3BWR0xGaWhXSWlZbUJXQ3pHVTA4OWhZa1RKOExGeFFYRnhjVzRmUGt5dnYzMlcyUm1abUwxNnRVSURBeEV6NTQ5YTZ4ejE2NWRNRGMzeDdwMTY5Q3paMCtrcGFWaDI3WnRPSGZ1SEJJU0V2REZGMThnT0RnWVBqNCtXTEJnQVRwMDZJQzR1RGhzMkxBQmlZbUpPSFhxRktaTm00WStmZnJvL0J5dFhic1dabVptV0x0MkxmcjI3WXVpb2lJY09IQUF1M2J0UW1scEtUWnQyb1IxNjlaVkdXT0luNXVmZi80WmVYbDVXTFpzR1VhTUdBR0pSSUp6NTg0aE1EQVFKU1VsMkx4NU04YU9IYXNOVWZmdTNRc0EyTFJwRS9idDJ3Y1hGNWRxUVhLTHBNcUQ1dTdYRUhXZXplWHVpSWlJREtSRjc2R1VweXpHeDlmMjRhdGJSeEdTZFpOaEVoRVJFUkZWa3l6dWdCQnBiM3hsTmhtZm1VOUhvYWo2MG1KRWRhbjRKSDlVVkJTeXM3T3IzWC82OUdrb2xVcFlXbHJDMzk5ZmUvdW1UWnRRVUZBQUN3c0xCQVlHWXNxVUtYQnljb0pVS2tXblRwMHdlL1pzYllpUmtaR0JYMy85MVNqMUZ4WVdvaytmUG5qdnZmZlFyVnMzeUdReXVMbTVZZVhLbGVqVXFSTUFJQ2dvcU1xWXNySXk3ZEpqUFhyMHdMcDE2K0RyNndzTEN3dFlXMXZEMzk4ZjY5ZXZoN201ZWEzbi9kLy8vb2VDZ2dMNCt2cmlzODgrUSsvZXZTR1R5V0JwYVltUkkwZml2ZmZlQXdEY3VuV3JXaGRLaFlwT2pRRURCa0FrRXNIZTNoNU9UazcxUG1hRlFvRU5HellBQUR3OFBQRGxsMTlpNU1pUnNMR3hnVXdtZzRlSEI1WXNXWUovL0VQb1dnZ05EYTNTOFZPWlhDNkh1N3M3Rml4WUFCc2JHNGpGWW5UcjFxM2VHdXFqNy9NVEZoWUdBQmc0Y0NCbXpwd0phMnRyaU1WaWRPalFBZjcrL25qOTlkZTF4NWFWbGVIcVZTRkluejU5T29ZUEh3NlpUQWFwVkFwWFYxZk1uRGtUVHo3NXBGNzFKeVFrNElrbm5zQzc3NzRMVDA5UHlHUXl0R3ZYRGs4KytTVGVmZmRkQUVMWWV1REFnUnJIMS9XOEhqeDRFREV4TVFDRTVkdGVmdmxsdUx1N1F5YVR3ZDdlSHY3Ky92anl5eTloWjJjSGxVcUZ6WnMzMTFwbmJtNHVQdjc0WTIyWTJLMWJON3ovL3Z2bzJMRWpBT0RreVpObzM3Njl0a3ZRMHRJUy9mcjF3K3JWcTdWelBOanAwMUJsWldWWXYzNDlmSDE5WVdabWhuYnQybUh1M0xuYTN4TlJVVkdReStWVnhoamk1eVkxTlJXZmZQSUpBZ0lDWUdOam8vM2RORy9lUEFEQ0VvaVhMbDNTNnpHMUdLbzhxQzlPQlZUNTdFNGlJaUl5b0JZYktFWEo3MkxSNWUwSXkyM0Vja3RFUkVSRTFLWmNsUFRBR3hiL3dnMUpGMU9YUWkzSWhBa1RJSlBKb05Gb2NPclVxV3IzVnl4MzUrL3ZyOTBMS1RzN0crZk9uUU1BekpvMXE5Ymw3SVlNR1lLaFE0Y0NBUDc2Nnk5amxBOEFlT0dGRjZwMU1zaGtNb3daTXdZQWtKU1VWR1c1cjlEUVVPMmVLcSs4OGdyTXpNeXF6ZW5xNm9vbm5uaWl4dlBsNU9UZzdObXoybk0vdUFjTkFQVHMyVk1iRGwyNWNxWEdlWHIzN28xKy9mclY5L0NxQ1FrSjBiNVJQMy8rL0JxWDh3T0FaNTk5VnJ1SFRsM1AvNnhaczNTdW9TNk5lWDRxWG1NWkdSbFFLcFYxbmtjcWxXbzdrQ292dTJZSTF0YldlUEhGRjJ1OGIrVElrZkR5OGdJQW5EOS92dFk1YW50ZUR4MDZCQUR3OGZHcHNwZFBaVTVPVHRyeDBkSFJWWmIwcTh6UHo2L2FYazRTaVFRUFAveXc5dDlQUC8xMHRkZTRpNHNMdW5idENnQklUazZ1OVRIVVpkYXNXVFYySFZZT251L2V2YXU5YnFpZm0xR2pScUZYci85bjc3N2ptNnIzLzRHL1RrWlhtdTY5TnkyMHBZVXlwRUFaRm1RVUo0ajdmbFVRWEtnZ2JyMTR2YWlBVi8xZHhRdlhDYUlJaWlBeWxDM0RzZ3AwVUxvbzNhV1E3cEUyYmZMN296Y3hKK2NrVGRLMGFlSDlmRHg0U0Q4NTQ1MnppcC8zK2J3LzBaejJTWk1tOGU3M2h0S1VCVlhKdXU1a1Vsc0pCS08yQTI3anJSMFZJWVFRY3NNWXRDWHZmcS9PUklPaTFkcGhFRUlJSVlTUVFVYkdPR0dYS0JIUlhXWFdEb1VNRXM3T3praE9Uc2JodzRkeDhPQkJ6SjA3Vi9OWlJVV0ZaaVNGZHJtN3pNeE16ZC9IanpmY21UbHExQ2ljUG4wYVY2OWVSWDE5UFc5NXNONXdkSFRVTzZKRzNkR3VVcW5RMnRxcTZmeFdsMDJUU0NTSWo0L1h1KzNJeUVqZWR1Mk83bGRlZVVYdit1bzVuV1F5L21vVGh2WnRpSHIvVXFuVTREWnNiR3dRSHgrUDQ4ZVA0OUtsUzNxWGk0dUxNeXVPbnVJRFREOCtFeVpNd1BuejUxRlpXWWtsUzViZ2tVY2V3ZWpSbzNsTG53a0VBb3diTnc1Ly9QRUg5dTNiaDQ2T0R0eC8vLzBJQ3d2cjlYZUlpNHZUSkxmMGZWNVlXR2d3Y2NGM1hHVXltU2I1WmN5OTgvbm5ud01BTGwyNnBCbHhwMDJkMk5LbEhxRUVRRzg1TzA5UFQ1U1VsS0NscGNWZ0hQcm91MjYwRTF6TnpjMmF2MXZxdnRHM1h3Y0hCN2k1dWFHMnRwYTEzLzZpL04wYlVIVXNSWHVuQUFBZ0FFbEVRVlQxOFY1VTNmK3hjWWRnOUMrQTFMTDNMaUdFRUhLekc1UUpwYVBYTHVINHRUeHJoMEVJSVlRUVFnYXBFOEtoR0NNc3dQaXVYR3VIUWdhSldiTm00ZkRod3lnc0xFUnBhYWxteEpGNmRGSlVWQlFydWFMZDBldm41MmR3MjlvZDIzMlJVRkxQazhKSHUyUmRWOWRmSGIwMU5UVUF1anUrK1JJVmF2cm0zN2wyN1pybTc4WjB4bmQwZFBDMmUzcDY5cmd1SC9YeDcrbllBMzhkZjkzU1kycE9UazRHUy91Wm96ZkhaL2JzMlNndExjV09IVHRRVUZDQTExOS9IVDQrUHBnMWF4Wm16NTdOR1JIenpEUFBvS0doQVJjdVhNQ1JJMGR3NU1nUnhNVEVJQzB0RFZPbVRPRWRCV01NWjJkbm96NVhLQlJRS0JRUWk4V3N6L1VkMTk3Y08zeGNYVjE1MjdWSHJla3JvNmdldGFROWVzOFUrdTQ5ZmZlZHBlNGJZKzU1N2YzMkYwSG8wMURXbmVyVGZUQVFRTlZhRExSWGRzK2ZGUDFQUUdUNFdpV0VFRUtJOFFabFF1bTNLdjQ2d1lRUVFnZ2hoQmpyZDNFQ0paU0kwUklTRXVEdjc0K0tpZ29jUEhnUWYvdmIzNkJTcVhEZ3dBRUE3TkZKQUx1elZpQXd2dEs0S2N2MkpibGNEZ0NjSklBdWxVclZZL3YyN2RzaGtVak1pc1BRQ0JoRDFNZmZFc2ZlM0JnTTZjM3hFUWdFZVBycHB6Rmp4Z3o4OU5OUE9ITGtDS3FycS9IRkYxOWc2OWF0ZU9tbGx6QjY5R2pOOGk0dUxsaXpaZzNTMDlQeDg4OC9JeU1qQTdtNXVjak56Y1hXclZ1eFlzVUsrUHI2bXZ3ZERDVWFnYit1SVlGQXdIc2Q2VHV1Zy8zZTZRMUwzVGNEVnVRYi9UTHZBZ05BVmZFOVZOblBRTldZRGNIb0haUlVJb1FRUWl4a1VQNkxxMGJlYU8wUUNDR0VFRUxJSUZmRFdIWVVDTG54elp3NUV3Qnc4T0JCQUVCV1ZoYXFxNnRoYjIrUHlaTW5zNWJWSGhWUlZWVmxjTHZxMFVBQWU2U0VldlNQdmxFSUFGQlhWMmRrOUtaUmQyUmZ2MzdkNEhJTkRRMjg3VTVPVHBxL1YxWldXaTR3STZtUGYwL0hIdmpyK0pzN0dzb2NsamcrNGVIaFdMNThPWDc0NFFjODl0aGpzTGUzUjJOakkvNzV6My95WGhkang0N0YrKysvancwYk5tZ1NvTVhGeFZpNWNxVlorKzlwL3FheXN1NnlvdHFqaUl4aDdyM1RuK2V2cjFqN3ZybVJNUDczZ1luOU45Q1VEZFdWLzFnN0hFSUlJZVNHTWVnU1NrcW9JR3R2c25ZWWhCQkNDQ0Zra0pQQkVWMkQ3NS9EeElxbVRac0drVWlFcXFvcTVPYm1hc3JkVFo0OG1WVStDMkRQeVhMOCtIR0QyejF6NWd5QTdybGV0RWNrcUV1WDFkVFU2RTBxNWVmbm0vNUZqQkFhR2dvQXVIcjFxaVl4d0VjZHU2Nm9xQ2pOMzArY09HSFo0SXlnUHY3MTlmVzRlUEdpM3VVNk9qbzA4MTJaTzErVE9TeDVmQndkSFRGLy9uejgvZTkvQndDMHRyWWlJeU5ENy9LK3ZyNTQ3cm5uY1AvOTl3UG9ubnVvcDhRaG43dzgvV1hvMjlyYU5ER1lPditVajQ4UDNOemNBQmgvN3dnRUFnd2JOc3lrL1F4RTFyNXYxS1BPekMzeE45QXcvdmNCcnVPZ3F0eHM3VkFJSVlTUUc4YWcrejlvQVJnb3dWOVdnUkJDQ0NHRUVHTXBHU0dFdURFNnpVai9jSEZ4UVhKeU1nRGc4T0hET0hyMEtBQnV1VHNBQ0F3TVJHeHNMQUJnOCtiTmVwTXlaODZjd2FsVDNYT0t6Smt6aC9WWldGZ1lnTzRTWUljT0hlS3NtNXViaTVNblQ1cjViUXhUZjA4QVdMOStQVzhIODltelovVjIrSWVIaHlNZ0lBQUFzRzNiTnIyakxaUktKYkt6c3kwUU1WdEtTb29teWZmdmYvOWJVMzVOMTdmZmZvdW1waVlJQkFMTW5qM2I0bkhvMDV2am8rKzdxSzhYb0R1aEEzUmZPL3BHRXZFdGI0cnk4bkxzMmJPSDk3TXZ2L3hTczgzYmJydk41RzNQbURFRFFQYzFwaDRScUVzbWsySExsaTBBdXBPNlVxblU1UDBNTk5hK2I5UnpSdFhYMTF0bGpxVytJSWhZRHJTVlFWWHh2YlZESVlRUVFtNElneTZoUkFnaGhCQkNDQ0hXb2s0ZTdkNjlHeTB0TFlpTWpHU05LdEQyOU5OUHc4YkdCcTJ0clZpeVpBbTJiOStPbXBvYXRMZTNvNnFxQ3BzM2I4WmJiNzBGb0h1T3B1blRwN1BXSHoxNnRHYkUwcWVmZm9wOSsvYWhxYWtKemMzTk9IandJTjU4ODAxV2lUeExDZzhQeC9qeDR3RUE2ZW5wZU91dHQ1Q2Zudys1WEk2YW1ocHMyYklGYjc3NXBxYnpXeGZETUhqODhjY0JkSStZZWY3NTU3RnYzejQwTnpjRDZPNndQbmp3SUo1NjZpbHMzNzdkNHZGTHBWSTg4Y1FUQUlEQ3drSTg4OHd6T0hic0dCb2FHaUNYeTFGVVZJUVBQdmdBMzMvZjNjbjh3QU1QNlAwdWZhRTN4K2ZGRjEvRU45OThneXRYcmtDcFZFS2xVcUdxcWdxZmZQSUpnTzdST29tSmlRQzZTeEl1V0xBQXYvNzZLNjVkdXdhZ084bDA2ZElsYk5xMENVRDNpQ0IvZjMrVHY0T05qUTArK3VnamZQWFZWNml1cmtaN2V6dUtpNHV4WnMwYVRjd3BLU2xtamZ5YU8zZXU1bnk4Ly83N1dMOStQVXBLU3REZTNvNjZ1anJzMzc4Znp6NzdMQm9hR3VEcTZvb0ZDeGFZdkkrQnlOcjNUVkJRRUFDZ3ZiMGQzMzMzSGVSeU9XUXltVmtqMkFZTXQvR0FYUUJRZTh6YWtSQkNDQ0UzQkpHMUF5Q0VFRUlJSWVTbUlyQUhCRFphZjJ3QmdmaC8vN1VCR0J1QUVRS01BR0JFLy90Nzk4K00rbWZ3ZmM3elIyQUxRTkM5TEpqL3JTUFFhaE1BREtQelg2M1B0ZGZEWDU4enJHMHcvT3RvZnViWnJtWi9ERSs3dm5VWS92MXg5dnUvendWMkFBRGxieDRXUFgwSkNRbnc4L1BUakJ6Z0c1MmtGaDRlam5mZWVRZHZ2LzAybXBxYThPbW5uK0xUVHovbExKZVVsSVRYWDM4ZEFnSDdmVDg3T3pzODlkUlRXTFZxRmRyYTJyQnExU3JXNThPR0RVTktTZ3JXcmwxcmdXL0c5Y0lMTDZDbXBnYjUrZmxJVDA5SGVubzZKKzdiYnJzTjc3enpEZ0J3NGs5T1RzYkNoUXV4ZnYxNjFOYldhdUpuR0FZcTFWOVZKMkppWXZvay9sbXpacUdscFFXZmYvNDVybHk1Z2hVclZ2QXVOMy8rZkR6MDBFTjlFb01oNWg2ZjV1Wm1mUHZ0dC9qMjIyL0JNQXdZaHRHTUlHTVlCazgvL1RRclFWUlJVWUdQUC80WUFDQVVDbGtqVHh3ZEhmSHFxNjl5enAweEprNmNpT2JtWm56MzNYZjQ3cnZ2T0o4bkpDUmcyYkpsSm04WDZKN0Q2OTEzMzhXYmI3Nko0dUppYk4yNkZWdTNidVVzNStQamczLzg0eDk5bGxpMUJtdmVOOG5KeVhCemMwTnRiUzAyYk5pQURSczJBQUQrOFk5L3dNUERzcy9TL3NTNEpVTlZzd2VNdFFNaGhCQkNiZ0NVVUNLRUVFSUlJVGN2OXhSTklvZFJKM2dZVzYxRUQwL0NSN084K21mZDlmUWtpZ1QyUGNkREJqeUdZWkNjbkl5dFc3ZkN6czRPVTZaTU1iaDhZbUlpdnZubUcyemZ2aDNwNmVtb3JLeUVYQzZIaTRzTGhnd1pndFRVVk0xSUlENnBxYWx3YzNQRGxpMWJrSmVYaDQ2T0RuaDdlK1BXVzIvRnZIbnpzSGZ2WGt0L1JRMnBWSW9QUC93UTI3ZHZ4NEVEQjFCUlVRR2hVSWpBd0VCTW56NGRzMmJOWXBValU4LzVwRzN1M0xsSVRFekV0bTNia0ptWmlkcmFXZ0NBbTVzYklpTWpNV25TSkV5WU1LSFB2c084ZWZNd2R1eFkvUHp6enpoMzdoeXVYNzhPbFVvRmQzZDN4TWZINDQ0NzdrQkVSRVNmN2I4bjVoeWZSWXNXNGZmZmYwZCtmajVxYTJ1aFVxbmc0K09qK1Q3aDRlR2FaWjJjblBEc3M4L2k2TkdqS0NzclExMWRIZXpzN09Edjc0L1JvMGZqemp2dmhLdXJxMW14TXd5REZTdFdZUHYyN2RpN2R5L0t5OHRoWTJPRHNMQXdUSnMyRGRPbVRUTXJVYVhtNCtPRHRXdlg0dmZmZjhmaHc0ZFJWRlNFNXVabVNDUVNoSWFHWXZ6NDhaZzFhNWFtVE51TnhGcjNqWU9EQTFhdlhvMTE2OVloS3lzTG5aMmQ4UGYzaDVlWGw4WDMxWjhZNzFsUVZmNEExT3dHdkdaYU94eENDQ0ZrVUdOVTJxKzREQkozSGwxajdSQUlJWVFRUXNnTjRPY0o1cjA5VHdZUDVXOGVFRXkzYkxtbXh4NTdES1dscFpnNWN5YWVmLzU1aTI1N3NObTRjU00yYk5nQWlVVFNKeVc0eU1EeitPT1BvNlNrQkttcHFWaStmTG0xd3lHRFFGODhoMDJPNFVBb0dLK1pZT0s0bzBRSklZUVFZanlhUTRrUVFnZ2hoQkJDakpTUmtZSFMwbElBaHN2ZDNTeU9IejhPb0x2OEhpR0VERmh1NDZHcU8ySHRLQWdoaEpCQmp4SktoQkJDQ0NHRUVHSWs5Vnd4OGZIeGlJcUtzbkkwZmF1NXVkbmc1OXUyYlVOUlVSRUFZUHIwNmYwUkVpR0VtSVh4bWdtMGxRRk5XZFlPaFJCQ0NCblVhQTRsUWdnaGhCQkNDTkdqcnE0T25aMmQ2T3Jxd3ZmZmY0OExGeTVBSUJCZzRjS0YxZzZ0ejczOTl0dVFTQ1JJU1VsQlRFd01YRjFkMGQ3ZWpzdVhMMlAzN3QyYStaTVNFeE1OemdORkNDSFd4bmpQaENyN0dhZ3F2Z2NUSFdmdGNBZ2hoSkJCaXhKS2hCQkNDQ0dFRUtMSCtmUG5zWExsU2xiYjRzV0xNV1RJRUN0RjFIKzZ1cnB3N05neEhEdDJUTzh5U1VsSmVPMjExeUFRVVBFTFFzZ0FKbklHdkdaQVZiTUhUUFRLbnBjbmhCQkNDQzlLS0JGQ0NDR0VFRUtJSG82T2puQnhjVUZMU3d2Q3c4UHg0SU1QWXN5WU1kWU9xMThzVzdZTUJ3OGV4T25UcDNIdDJqWFUxZFZCS0JUQ3pjME5NVEV4bURwMUtrYU5HbVh0TUFraHhDZ0MvL3VnUFBjd1VMTWI4SnBwN1hBSUlZU1FRWWxScVZRcWF3ZGhxanVQcnJGMkNJUVFRZ2doNUFidzg0UmwxZzZCOURIbGJ4NFFUTDl1N1RBSUllU21OWkNldzhvakNZQlRIQVNKRzYwZENpR0VFRElvVVYwQ1FnZ2hoQkJDQ0NHRUVITERZL3p2QTJyMkFMWDZTM2tTUWdnaFJEOUtLQkZDQ0NHRUVFSUlJWVNRR3g0VHNnZ1FTYUVzV20zdFVBYVZiNzc1Qm5mY2NRZk9uRGxqMVBMSGp4OUhhbW9xMXE1ZDI4ZVI5ZXp4eHg5SGFtb3FPam82akZyKzBLRkRTRTFOeFZkZmZkWEhrUTB1VHp6eEJGSlRVOUhjM0t4cE0zUmRIRGh3QUFzWExzVE1tVE94ZlBseVRidENvY0RYWDMrTmh4NTZDRE5tek1ER2pUUmFrSkRCaHVaUUlvUVFRZ2doaEJCQ0NDRTNQcEV6bU9pVlVHVS9BMVhGOTkwamxraVBjbk56MGRMU2dzTENRaVFsSlZrN0hESkE2THN1RGg4K2pQZmVldzh1TGk2WU5Ha1N4R0t4NXJPMWE5ZmkxMTkvUlhCd01DWlBuZ3hIUjBkcmhFNXVjSzJ0cmRpMWF4Y09IVHFFOHZKeTJOblpZY2lRSVhqNDRZY1JHUmxwN2ZBR1BVb29FVUlJSVlRUVFnZ2hoSkNiQXVOL0gxUVYzME4xNlRVd1RyR0FOTTdhSVExNHk1Y3Z4OFdMRnpGbXpCaHJoMElHRUgzWHhZNGRPd0FBcTFldlJraElpS1pkb1ZCZzkrN2RjSGQzeDJlZmZjWktOQkZpU1QvLy9ETysrZVliREJzMkRCTW1URUJaV1JuUzA5Tng5dXhaZlBUUlI0aUtpckoyaUlNYUpaUUlJWVFRUWdnaGhCQkN5RTFETUdJamxFY1NvRHozTUFTSkd5aXAxQU0zTnplTUh6L2UybUdRQVViZmRWRlJVUUZiVzF0V01na0FxcXVyb1ZRcUVSNGVUc2trMHFkOGZYMnhkdTFhUkVSRWFOcSsvdnByYk5xMENidDI3YUtFVWkvUkhFcUVFRUlJSVlRUVFnZ2g1T1loY29aZzlDK0FTZ1hscWR1aHF2amUyaEVSSXlpVlNtdUhRSXpRMmRrSmtZZzdocUd6c3hNQWVEL3JMYm8yaUxZcFU2YXdra2tBTUdIQ0JBQmd6UU5HekVNamxBZ2hoQkJDQ0NHRUVFTEl6VVVhQjBIeUVTZ3pIb0lxK3htZ0tSdE14SEpBNU54dkljamxjbXpidGcxSGpoeEJSVVVGQkFJQmdvS0NzSERoUXNUSHgydVdLeWtwd2ViTm0zSCsvSG5VMTlmRHdjRUJzYkd4bUQ5L1BtSmlZbGpiZlB6eHgxRlNVb0pkdTNaaHo1NDkyTEZqQjZxcnErSHU3bzY3Nzc0YmQ5eHhCMnY1NXVabS9QVFRUemh5NUFpdVhyMEtXMXRiUkVSRTRLV1hYb0s3dXpzQTRLT1BQc0t1WGJ2dy92dnZZOFNJRVpwMTI5cmE4TjEzMytIdzRjTzRmdjA2UER3OGtKYVdCajgvUDczZk9UOC9IeHMyYkVCMmRqWVVDZ1ZDUWtJd2I5NDhwS1NrYUpacGFHakFQZmZjZytqb2FMejIybXRZczJZTmNuSnlrSmFXaGllZmZCSUtoUUtIRHgvR2I3Lzlodkx5Y2pRME5NRGIyeHV6WnMzQ1BmZmNBNFpoZVBlOWI5OCsvUFRUVHlndExZVkVJc0c0Y2VQdzJHT1B3Y25KeWFqelpVenNocHc3ZHc2Ly9QSUxDZ3NMSVpQSklKVktNVzdjT0R6KytPT1FTQ1NzWlZ0Ylc3RnAweVljT1hJRU1wa01ucDZlbURObkRueDhmTEJpeFFyY2VlZWRlUExKSnkwYUh3QmN1SEFCbXpadHdxVkxsd0FBdzRZTncrTEZpM21YMWIwdVhubmxGWnc1YzBiemVXcHFLZ0RnK2VlZnh5ZWZmQUtGUWdFQU9ISGloT2F6cjcvK0d2NysvaWJGcjc3R3QyL2ZqclZyMStMbzBhUHc5ZlhGdW5YckFBQXltUXdiTm14QWVubzZHaHNiNGUzdGpkVFVWTXlmUHg5Q29WQ3puWC8vKzkvNDVaZGZzSExsU2dpRlFuenp6VGNvS2lxQ25aMGRKazZjaUVXTEZzSEd4b2ExYjVWS2hZTUhEMkwzN3Qwb0tpcENSMGNIdkx5OGNOZGRkMkhPbkRtYTVZeU5nZlNmbkp3Y0FFQmNISTFJN1MxS0tCRkNDQ0dFRUVJSUlZU1FtOC8vUmlxcExyMEtWY2s2cUNxK0IrTTlFMHo0Y3NBK3FFOTMzZERRZ0JkZmZCSEZ4Y1h3OHZMQ3hJa1QwZEhSZ1p5Y0hPVGw1V2tTU2lkUG5zU0tGU3ZRMmRtSnhNUkVqQjQ5R2pVMU5VaFBUMGQ2ZWpwZWZmVlYzb1RCbDE5K2lmMzc5eU1oSVFFK1BqNDRmZm8wUHYzMFUwZ2tFazFudmx3dXg1SWxTMUJhV29yRXhFUWtKU1dodHJZV1o4K2VSWDE5dlNhaHhFY3VsMlBwMHFVb0tDaUFqNDhQcGs2ZGlycTZPbno1NVpjSUR3L25YZWZFaVJONCsrMjNJUktKa0p5Y0RGdGJXNlNucCtPZGQ5NUJRME1EcTBNZTZPNjgvL3ZmL3c1SFIwZk1tREZEazZnNmR1d1lWcTFhaGZEd2NJd2JOdzVkWFYwNGZ2dzQxcTlmajY2dUxzeWZQNSt6N3g5KytBR2JOMjlHUWtJQ2dvS0NrSm1aaWQyN2R5TW5Kd2VmZlBJSjdPenNESjR2VTJQWFZWdGJpK1hMbDhQTHl3dkRodytIUkNMQnVYUG44T3V2djZLNnVocnZ2dnV1WnRtMnRqYTg4TUlMS0NvcVloM2J6ei8vSEpHUmtYMFNId0FjUEhnUTc3MzNIaGlHd2FoUm8rRGs1SVRzN0d3c1hiclVxQkoxdDl4eUMvejgvTEJueng2b1ZDck1uRGtUQUJBU0VvSzB0RFRVMWRYaDBLRkQ4UEh4d2VqUm93RUFqbzZPWnNlL2Z2MTY1T1RrSURVMUZTcVZDZ0JRV1ZtSkYxNTRBVEtaREVsSlNmRDE5VVYyZGphKy92cHJGQmNYNC9YWFgrZHM1L1RwMDlpOWV6Y1NFaEl3ZHV4WW5ENTlHanQzN2tSSFJ3ZVdMVnVtV1U2bFV1Rzk5OTdEd1lNSElaRklNSExrU05qYTJxS3dzQkNuVHAzU3hHaE9ES1J2NWVmbjQvUFBQMGQ0ZURobXpacGw3WEFHUFVvb0VVSUlJWVFRUW01Y2Jzbldqb0FRUW01dWcrQTV6RVN2QkJPOENLckM5NkdxMkF4VnhXYkFheVlZdDJRd1RyR0FxK1cvd3djZmZJRGk0bUtrcGFYaHFhZWUwb3hhVUNnVXFLMnRCUURVMTlkajVjcVZtdVcxMzZ6UHpzN0dzbVhMc0diTkdpUW1KbkpHMlp3OWV4YWZmLzQ1WEZ4Y0FBQzdkdTNDUng5OWhHM2J0bWtTU2lkUG5rUnBhU21tVEptQ1YxNTVSYk91WEM3dk1mNE5HemFnb0tBQUV5ZE94Q3V2dktJcFk1YWZuNCtsUzVkeWxxK3ZyOGY3Nzc4UGUzdDdmUHp4eHdnSzZrN1lOVFkyWXVIQ2hmanZmLytMS1ZPbWFCSU1BRkJRVUlEVTFGUldwejRBZUhwNjRvTVBQbUNONHBvM2J4NGVmZlJSN05peGd6ZWh0R2ZQSG56MjJXZWEvYmEwdE9DVlYxNUJibTR1ZnZycEp6end3QU42djZzNXNlc1NpOFY0N3Jubk1HUEdEQWdFM1RPUUtCUUtMRml3QUdmT25FRmxaYVVtWWJaeDQwWVVGUlZoOHVUSmVPbWxselRYaGlXUHJhNjZ1anA4K09HSEVJbEUrT0NERHpRajN4UUtCVDc0NEFNY09IQkE3N3BxNm9US29VT0hvRlFxOGN3enoyZytHenAwS0lxTGkzSG8wQ0dFaFlXeFBqTTMvcnk4UFB6blAvOWhKUVBmZSs4OXlHUXl2UGJhYTVnMGFSSUFvS3VyQzIrKytTYU9IRG1DR1RObVlPVElrYXp0N042OUcvLzYxNzgwOCtwY3VYSUZUenp4QlBidDI0Y25ubmdDVXFrVUFMQnQyelljUEhnUU1URXhlT2VkZDFqM1hFVkZSYTlpSUgybnNMQVF5NWN2aDZlbko5NTc3ejJhdjhzQ2FBNGxRZ2doaEJCQ3lJMUxVUTlWWTdhMW95Q0VrSnVTcWpFVFVEUmFPd3pqMkFlQmlmc1VncWxGWU1KZkJCb3pvYnIwR3BTbmJvZnlOdzhvVDk4TzFhWFhvQ3BhcGZtRHV1UGRmem9iVE5wVmFXa3Avdnp6VC9qNStXSHg0c1dzRWxoaXNSamUzdDRBZ045Kyt3MnRyYTJZTTJjT3AweFRiR3dzcGsrZkRybGNqa09IRG5IMjhkaGpqMm1TU1FCdzIyMjNRU0tSNFBMbHk1cjVadFJ6MnVqT1AyTm5aMmR3eEU1WFZ4ZDI3OTROc1ZpTUo1OThralVuVGxSVUZPNjY2eTdPT3Vydjh0QkREMmtTQmdEZzVPU2srUjRaR1Jtc2RWUXFGUjU2NkNIT3RtSmpZMW5KSkFEdzkvZEhjSEF3cmwrL2p0YldWczQ2anovK09HdS9Fb2tFaXhZdEFnQWNQWHBVNzNjMU4zWmRVcWtVczJiTjBpU1RnTzV6UFdyVUtBRGRaUTJCN25PaFByYUxGaTFpWFJ0UlVWR2Nrb1dXaW0vLy92MlF5K1dZUFhzMnE0eWlXQ3pHa2lWTCtyUVQzdHo0Nzdubkh0WjFldW5TSmVUbTVtTGN1SEdhUkE0QUNJVkMzSDMzM1FDNlIwTHBTa3RMMHlTVGdPNFJWYU5HallKU3FVUnhjVEdBN212eGh4OStnRkFveElzdnZzaEo0S3JMOXBrYmcwVzBYUUZxajkxNGYrcitOUHVRMU5YVjRlV1hYNGF6c3pQV3JGbkRlaVlTODlFSUpVSUlJWVFRUXNpTlN4b0xOR1VEVHJIV2pvUVFRbTQralZtQTB5Q2JyMExrRENiaUpUQVJMM1VuaW1xUFE5V1lCVlh0Y2FoSzFyRVdWZjN2djB6NGk5M0xHK25DaFFzQWdJa1RKeHJzcUw5NDhTS0E3bEppZklZUEg0N2R1M2Vqc0xDUTgxbDBkRFRyWjZGUUNDOHZMeFFYRjZPdHJRMFNpUVNqUjQrR1ZDckY0Y09IMGRqWWlIdnZ2UmVKaVlsNjV5QlNLeTB0UlV0TEMrTGk0bmpMNHZHVlpWTi9sK0xpWW56MTFWZXN6d29LQ2dBQVZWVlZySFlQRHc5TmNrMVhTMHNMenAwN2g5emNYRlJXVnFLaW9nSmxaV1VBZ1BiMmRqZzRPTENXSHo1OE9HY2IwZEhSRUFnRXJORWxmTXlKblU5blp5ZXlzN09SbFpXRjh2SnlWRlpXb3JTMFZCTXp3RDYyYm01dW5HMUVSRVQwU1h6cWJZd2JONDd6bWIyOVBRSUNBalRKRlVzek4vNWh3NGJ4YnFldHJZMnpuY2JHUnIzYjBiMVhBTURYMXhkQTl4eGpBRkJXVm9hNnVqckV4TVFnTURDd3grOWlhZ3lXb0V5ZkFYUmM2NU50V3hzemREV1l3UDh6ZWIyZE8zZWlvYUVCcjcvK09seGRYZnNnc3BzVEpaUUlJWVFRUWdnaE55NmZ1NkNxK2hHTVA3ZjhEU0dFa0w2bGtoMEdBdlNYRWh2d1JNN2RwZSs4Wm9LVFl1bHM2RTZZQVNZbnpXUXlHWUMvT3EzMVVYZEFlM2g0OEg2dVR1YndqY2pSVGFnQWdLMnRMUUJvNXB1UlNxWDQrT09Qc1hidFdwdzVjd1laR1JrSUNnckN3b1VMTVdiTUdMMXgxZGZYQStndVBjZEhlOFNTN25mWnUzZXYzdTEyZEhTd2Z0YlhBWHo4K0hHc1diTUd6YzNOOFBMeVFsQlFFR0pqWTlIUzBvS2FtaHJOOTlQR056SkJJQkRBMXRZV0NvVkNiMHpteHE2cnRMUVVLMWFzUUdscEthUlNLVUpEUXhFVUZBU1JTSVRzN0d4TnpIVjFkUUQ2L3RqcU11ZWNXb3E1OGV0ZUgrcnRuRHQzRHVmT25UTjZPOGJjSzZiZXM2YkdZQW1Dc1h1QXR2SSsyYlpWTVVMQWxUK3AzaFAxK1RDVUJDU21vNFFTSVlRUVFnZ2g1SVlsOEp3S1pjMXVLRXZXUXhDODBOcmhFRUxJVFVONVpTMGdkb1BBZlZMUEN3OUdJbWZBYmJ4WnE2bzdxOVdkMVByWTI5dHJsbE9YMU5LbW5tdEpQY2VMT1FJREEvSHV1Ky9peXBVcjJMNTlPL2JzMllQWFgzOGRxMWV2UmtKQ0F1ODY2bEZWNnM1YVhlcmtoRFoxYWJKUFB2a0VRNFlNTVNvMjdmSndhZzBORFhqLy9mZGhaMmVIZGV2V0lTd3NUUFBaa2lWTFVGTlR3N3N0aFVMQktoOEhkSTgrYVd0cjR4MWwxZHZZZGExWnN3WmxaV1Y0N2JYWGtKS1NvaGtGOXVXWFh5STcrNi9Tdk9yRVRWTlRFKzkyR2hxNDVSVXRFWi8yT2VXNzF2ak9xYVdZRzcvdTlhSGV6b0lGQ3pCdjNqekxCUWpqNzltK2pLRkg5aUhkZjRqR2lCRWpjTzNhTmRUWDEvZDRueFBqMFJ4S2hCQkNDQ0dFa0J1YVlOZ0hRRU1HbEZmV1d6c1VRZ2k1S1NpTDF3Sk5PUkFNZmQvYW9ReEk2cEp3cDArZjVoMU5vNmJ1WEQ5MTZoVHY1K3JTZWJxbHY4d1JFaEtDNTU1N0RrdVdMQUhRUGFlT1BnRUJBUUNBdkx3OHlPVnl6dWZuejUvbnRLa1RQMWxaV2IyS015OHZEMjF0YlVoSlNXRWxrem83T3pVbDcvams1K2R6Mm80ZlB3NEFyRG1EK1BRMmRybGNqdHpjWElTRWhHRFNwRW1za29LWEwxOW1MYXNlU2FIdjJHWm1abG84UHUzOXFxOHBiUlVWRmJoMnJlOUtxVm5xMnJEVWR2aUVob1pDS0JRaVB6L2ZZSEt0TDJNZ3BoczNiaHhXckZpQjhQQndhNGR5UTZHRUVpR0VFRUlJSWVTR0o0ai9EOUNhRDJYbVlxaktOM1ZQRkU4SUljUmlWSTJaVUpWdmd2TENRcUN0QklLNFQ2MGQwb0NWbUpnSVgxOWY1T2JtNG9jZmZtQjkxdGJXcGttTXpKZ3hBMkt4R051MmJXT05ZZ0dBakl3TTdOMjdGKzd1N3BnNGNhSlpjUlFYRjNOR3dxakxmK21PNXRIbTR1S0M0Y09IbzZtcENldldyWU5TcWRSOGR1ellNUnc4ZUpDenp0U3BVd0VBMzMzM0hXY3VubzZPRHB3NGNjS29tTlVqYWE1Y3VjSnEvL3Jyci9XTzZnR0F6ejc3akRXNlJ5YVRZZVBHalFDQTJiTm5HOXhuYjJNWENvVVFDQVM0ZnYyNlprNGVBRGg1OGlST25qekpXbFo5YkJzYkd6bHo4Qnc3ZGd3SERoeXdlSHdBa0pLU0FnRFlzbVVMYXhzdExTMzQ4TU1QZTF5L055eDFiU1FtSnNMTnpRM3A2ZW1jYTFDbFV1SHc0Y05teDJodmI0OHBVNmFncmEwTkgzNzRJYXRzblZLcDFNeGoxcGN4RU5QSjVYTHMzYnUzVHhPaU55TXFlVWNJSVlRUVFnaTVLUWlHcm9IeTJnR29ydTRBU2orSFN1d0UxQjYzZGxpRUVETG9NVzdKVUNrYXUrY1NDcmoveGkxelp5RkNvUkN2dnZvcVhuNzVaWHp4eFJmWXYzOC9ZbUppME5UVWhLeXNMRHp3d0FNSURBeUVsNWNYbGk1ZGlsV3JWdUdGRjE3QWlCRWo0T25waVlxS0NtUm5aOFBlM2g1dnZQR0dwaHlYcVM1Y3VJQXZ2dmdDU1VsSjhQYjJSbjE5UFk0ZlB3NWJXMXZNbVRQSDRMcFBQdmtrbGl4WmdsOS8vUlVYTGx4QWRIUTBxcXVya1pPVGc5bXpaMlBuenAyczVjUEN3bkRmZmZmaCsrKy94K0xGaXpGeTVFajQrdnFpdnI0ZUdSa1pDQTBOeGJoeDQzcU1PU1ltQmw1ZVhqaC8vanllZmZaWlJFUkVJQzh2RHkwdExZaUlpTkIwN090eWRIVEVvNDgraXNURVJEQU1nOU9uVDZPbHBRVnBhV2tZT1hLa3dYMzJObmF4V0l6azVHUWNQWG9VaXhZdHdxaFJvM0R0MmpXY1AzOGU0OGFONHlSTTFNZDIyN1p0dUhEaEFpSWpJMUZlWG82TEZ5OGlMUzBOTzNmdVpJMXlzc1N4alkrUFIycHFLdmJ0MjRlbm4zNGFpWW1Kc0xlM3g0VUxGeEFVRklTUWtCQk9FczlTTEhWdGlNVml2UERDQzNqcnJiZnc3cnZ2WXNlT0hRZ0xDNE5Db1VCbVppYXFxcW93YVpMNXo2YkZpeGNqUHo4ZkowNmN3SU1QUG9qRXhFUUF3S1ZMbHhBU0VvSVZLMWIwZVF6RU5CczNic1NXTFZ1UWtKQ0ExYXRYV3p1Y0d3WWxsQWdoaEJCQ0NDRTNEWUhuVk1CenFyWERJSVNRR3c3VDh5SkVTM1IwTk5hdVhZdE5temJoN05tejJMZHZIMXhjWERCaXhBZ2tKU1ZwbHBzNmRTcjgvUHl3ZWZObVpHZG40L3o1ODNCMWRjVzBhZFB3d0FNUHdOZlgxK3dZNHVMaU1IejRjR1JuWitQa3laTndjM1BEaEFrVE1ILytmQVFGQlJsY055d3NEQjkvL0RHKy9QSkxaR1ptNHVqUm80aU1qTVNxVmF2UTNOek1TU2dCd0tPUFBvcVFrQkJzMzc0ZG1abVp5TXJLZ25NQ1Rab0FBQ0FBU1VSQlZKZVhGeVpQbm95NWMrY2FGYk9kblIzZWUrODlyRnUzRGhjdlhrUnBhU2xHamh5Sko1OThFaXRYcnRTNzNodHZ2SUVOR3piZzhPSERhRzF0UldCZ0lOTFMwakJyMWl5ajl0dmIySmN1WFFvWEZ4ZWNPSEVDdi8vK082S2lvckJxMVNxY09YT0drMURTUGJZVkZSV0lpb3JDNnRXclVWZFhoNTA3ZDhMR3hzYWk4UUhBc21YTEVCUVVoRDE3OXVEczJiTndjWEhCcmJmZWlrY2VlUVRQUHZ1c1Vkc3dseVhpQjRBeFk4YmdvNDgrd3FaTm01Q1RrNE9DZ2dKNGVub2lJaUlDeTVjdjcxV01VcWtVSDMvOE1iWnMyWUlqUjQ3Z2p6LytnSU9EQThMQ3dwQ1dsdFl2TVJEVFJFZEh3OTdlSG5GeGNkWU81WWJDcUF3VmF4Mmc3ank2eHRvaEVFSUlJWVNRRzhEUEU1WlpPd1JDQ0NHRUVFS004dU9QUDJMZHVuVll2SGd4N3JyckxtdUhRd2k1Q2RFY1NvUVFRZ2doaEJCQ0NDR0VFRExBcVVjekRSMDYxTXFSRUVKdVZsVHlqaENpSVdRRXVDODRHWk84aDBITUNIR210Z2hmWFQ2TTVrNjV0VU1qVnVSdTQ0alB4eXhpdGVVMlZ1RFZDOTliS1NKQ2lLazIzUElVcENKN3pjOEtWUmZtSGV2YnlYVUpJWVFRUWdnaHBqdDM3aHg4ZlgzaDQrT2phVk9wVlBqaGh4K1FsWldGeU1oSVJFZEhXekZDUXNqTmpCSktoQkNOKzRLVGNYZmdHTTNQVTd4ajRXNHJ4ZCt6dGxveEtrSUlJWVFRUWdnaGhKQ2J3OW16WjdGbHl4WkVSMGNqSkNRRW5aMmR5TW5KUVdWbEpWeGRYZkh5eXk5Yk8wUkN5RTJNRWtwYUJHRHcwNFNsckRaTHY4RjdmL0I0ekEwYXkycmJlT1VQYkNzN1piRjlFR0t1RkMvdWtPbmhMc0Z3dDNHRXJLUFpDaEVSUWdnaGhCQkNDQ0dFM0R3bVQ1Nk0rdnA2WkdabTRzQ0JBMkFZQmo0K1BwZzdkeTd1dWVjZXVMbTVXVHRFUXNoTmpCSktoQkFOSWNNL3JacVFFZlp6SklRUVFnZ2hoQkJDQ0NFM24vRHdjQ3hidHN6YVlSQkNDQy8rM21OQ0NJRHVVV3Mza3hQWDh6aHRlWTJWcUdsdnNFSTB2WE96blR0Q0NDR0VFRUlJSVlRUVFnanBTelJDaVJBZHRnSXhScmlGWUl4N0pCSmRRL0ZJK3FmV0RxbmZiQ2orQXdKR2dBbWUwUkF4UW1UVUZlTy9oZnV0SFpiUmJ1WnpSd2doaEJCQ0NDR0VFRUlJSVgySkVrcUVhSGsyYWdhU1BZZkFSdEI5YXlpaHNuSkUvYXREMlluMWhmdXhmaEFsa2RSdTluTkhDQ0dFRUVJSUlZUVFRZ2doZllsSzNoR2lKZFlsVUpPUUlJTUxuVHRDQ0NHRUVFSUlJWVFRUWdqcE81UlFJb1FRUWdnaGhCQkNDQ0dFRUVJSUlRWlJRb2tRUWdnaGhCQkNDQ0dFRUVJSUlZUVlSQWtsUWdnaGhCQkNDQ0dFRUVJSUlZUVFZaEFsbEFnaGhCQkNDQ0dFRUVJSUlZUVFRb2hCTklQOURjVGR4aEhCRWs4NGllM2hKSGFBU0NCQW82SU5UWW8ybExmV29xS3QxdG9oRWdEMlFodEVPUHJBeGNZQlVyRTk3SVUyYU9tVW8xSFJobXZ0VFNocXFvWVNLbXVIMldlODdad1I0ZWdEZDFzcHhBSWhtaFJ5eURxYWNMR2hIRzFkSGRZT3p5aWV0azRZNmh3QWQxdEhkQ21WdU5iZWlQTjFWOUJxUXZ4Q1JvQndSMis0MjByaEpMYUhvOGdPOGk0RkdoVnRxTzlvUVVGVEZlUktSWjk5Qnc5YktVSWtYbkMxa2NCSmJJOU9aUmV1ZHpUaGN0TlZWTW5yKzJ5L0E0bWRRSXdJcVErY2JSemdMSGFBZzlBV0NtVW5HanZiVU5WV2grTG1hMmp2NVRrSWN2Q0F2NE1yWE1RU09JaHMwYVNRbzFIUmlzdk5WMUhUM21paGI5STNSSXdBRVZJZkJEaTRReXF5aHdvcTFIVzBRTmJlaEV1TmxlaFVkVmw4bjBKR2dFaXBEenh0bmVCcTR3Z2h3NkJSMFlhNmpoYmtOVldpcGJQZDR2c0VCdFp6V1NLeVJhU2pEM3p0WGVFZ3NrVjdsd0wxaWxaVXRkV2hxUGxxdjhSZ0xIZGJLVUsxbmlOdFhSMW9WTFNob3JVV3hTMDExZzZQRUVJSUlZUVFRZ2doRmtZSnBVSE8xODRGcy94SElNRTFCUDcyYmdhWGxYVTA0MXhkTVg0cFA0T3lWbG1QMjc0N2NBd2VESm5BYXR0YmRSN3JDdmNiSFYrMGt4L2VIWDQvcTIxMzVUbjh0K2lBMGR1NEozQXNIZ2daejJwNzljTDN5RzJzTUhvYmZKNktuSTViZmVJTUxpTUFnNThuTE9QOXJMVDFPcGFjL2Rxb2ZVbUV0cGpobDRoUjd1R0lrUHBBQUVidnNxMWRIY2l1TDhWdlZSZVFVVmRzMVBZdFphWmZJaGFFVDJXMWJienlCN2FWblRLNDNuTkRaaUxGYXlpclRmc2NNUUFtZVEvREhQOGtoRWc4ZWJmUnBWSWlvNjRZRzR2LzZQSDY3S3R6ZDZ0UEhKNktuTTVxKzY3a0dMYVdwZ01BWEcwa1dCaHhLOGE0UjNMTzRML3o5K0RnMVp3ZVk1cmtQUlRKbnRFWTZod0FPNEZZNzdLZEtpWHlHeXR4OU5vbDdLL09SS2RLYVhEYnhoQXpRc3owSDRFSm50RUlkL1RXdTF4WnF3emJ5MC9qNE5Wc3MvY1ZLdkhFdjBZOHdtbzdVbk1SSCtYdE5ubGJINDU0aEhQZC9GLzZXdFFyV2szZWxwMUFqT20rd3pIS1BRSkRuUHdnWXZRUDFPMVVkU0c3b1J5L1ZaNUh1cXpBNkgyNGlCMXdSK0JvM09JUkNTOWJaNzNMVmN2cmNmanFSZnhTY2FiZmtxazlYZU1BNEdQbmpEc0R4MkM4WnpRY2hEYTgyNUYzS1pCUlY0d2ZTazZndFBWNnIrTUtsWGpoOW9Ba0pMbUZReUt5NVYxR0NSV0ttcTVpVDlVNUhMbDZzZGNKbnY1OEx2ZjBqQVNBb2M0QnVDdGdOQkpjUXlEVWMxM1dkYlRnK1BVOGJDMzlFNDJLTnBQanNBUVJJOFJNdjBSTTlJb3grQnhwVkxUaGxLd1FQNWFsNDZxOG9SOGpKSVFRUWdnaGhCQkNTRitoaE5JZzVXb2p3Y09oS1pqb0ZXT3dFMHlidTQwamJ2V093eFR2V0J5L2xvY3ZpZzZpd1VDSDdDbFpJU2VobE9BYWFsS2NTVzdobkxhUmJtRW1KWlNHdXdhemZtNVV0Q0d2c2RLa09LeEZ4QWh4VDlBWXBQbVBoSU9RdjVOVWw0UFFCcVBkSXpEYVBRSjVUWlg0YitHQkFmZFd1aWxjYlNSNE1XWU9ZcHo4RFM0blpBUVk1UmFPa1c1aCtLemdkK3l2enVxbkNJM2paKytLZCtMbnc5VkdZdGI2RTcxaWNGL3dlUGpZNlU4d2FCTXhBZ3gxRHVqdVpBNGNqWTNGZitEb3RVdG03UnZvdmhjWFJFd3htT0JRQzNSd3h6TlJ0MkdpVnd4V1gvekY3SDBPSkFJd1NBdEl3bDBCbytFa3RqZHFIUkVqUklKTE1FSWtua1lsbEJnQWR3U014dHlnc2JEWGs0alI1bVBuZ3ZuQjR6RExmd1RXRmU3RDhXdDVSc1hWbDlMOFIrTEJrQW13RVJqKzU0R2RVSXh4SGxFWTZ4R0ozUlVaK09yeVliTVNQSTRpT3p3U21vSXBQckU5L2k0VGdFR2sxQWVSMGhtNEszQU1WbC84eGF4azFrQjdMdHNJUkhnaTRsWk04WTd0Y1ZsWEd3bG0rNDNBWks5aCtQTHlvVjRsZmMweHlpMGNqNFZQZ2JjUnp6RW5zVDF1OVluRFpPOWgyRjUrR3B1dUhMMkJ4OTRTUWdnaGhCQkNDQ0UzQjVwRGFSQWFJdlhEQjRrUFk1TFhVS09UU2RvRVlEREJNeHFyRXg5RWtJT0gzdVhLV21XbzFpbDk1V1BuYkhTSE9BQ01jdWNtbEx6dG5Ic2NUYVZtSXhBaDJzbVAxWGEyOXZLZ0tBbm5haVBCTzhQdnhiMUI0NHp1dE5RMVJPcUhsY1B2UTdMSEVBdEgxejg4YktWNFArR0JIcE5KMmdSZzhGVGtkTTdiL05aa0l4RGhsV0YzbXBWTUVqRUNQQms1RGM4UG1XWFN2YVBOMDlZSkwwVFB4aU9oS1diYzhjQXN2eEY0ZGRpZFJpV1R0QTEzQ2NZYmNYZEQzRU55WWFCekZObmg3L0Z6OGJmUUZLT1RTYVlTTTBJc0gzbzdIZzZkYUZReVNadFVaSWVsMFdtNE8zQk1uOFJtckFYaFUvRm8yT1FlazBuYUJHQXcyMzhrbHNYTU1UamFpNCtuclJQZVRiZ2Z0L3JFbWZ5N0xNRGVEZThsM0k4RWwrQ2VGOVl5MEo3TGRrSXgzbzZmWjFReVNadEVaSXRub203RDdRR2plaDJEc2U0TUdJMVhodDFwVkRKSm01QVI0TzdBTVhoNTZCMFFNY0kraW80UVFnZ2hoQkJDQ0NIOVlYRDNFdDZFa3R6QzhOTFEyM2s3WlZRQWlwcXJVZHB5SGZVZHJSQUpCSEFXT3lES3lRKytkaTZjNWRXZGVjdlBmYXQzZnFWVHNrTE04VTlpdFNXNGhtSnYxZmtlWS9Xd2xlcE5XSTEwQzBORlJjOXpPZzF6RHVCODE5TzFoVDJ1WjIyZXRrNTRMK0YrdU5rNDhuNStWZDZBdk1aSzFDdGEwS1ZTd2tuc2dFQUhkOTZ5U3pZQ0VaYkdwRUdZSjhBZk5ibjlFYjVGMkFoRWVDUDJibmphT21uYVNscXVJYitwQ28yS05raEV0Z2gxOUVLVTFJKzNLM2xCK0ZSazFwZWdycU9sLzRMVzQ2N0EwUWpRU1lKMktEdWhnZ3EyQnNyV2lSZ0Izb3FiaTFqblFON1BtenJseUdrb1EyMTdNOXE2T2lBVjI4SEwxaGxEblFONE8vWHZDQmdGQjVFdFBpdjQzZWpZYnc4WWhiK0ZwdkIrMXFIc1JGWjlLV3JhRzlIYTJRNnAyQjVSVWw5V2Via2hVajg4ckdmOXdjRERWb3AveE44TEg1NW5JQUMwZExZanA2RU1zbzVtdEhUSzRTQzBoYmVkTTRZNCtjRlJaR2ZVUHRUbmVaaHpBT2N6ZGFuUnFyWTZ0SGQxUWlxMlE2VFVGN0hPZ2F4enpBQjRNR1FDcXR2cWNmeDYvNDlVdWp0d0RHYjZKV3ArVmdHNDNId1Z4YzAxYUZDMHdsNW9BeTg3WjhTNUJQSmU4N2Q0UkdKQnhGUjhWckRQcVAxNTJ6bGo1ZkQ3ZUorUlYxcXVJYXUrRk5mYm13QUFMallTREhYeXh4Q2Rsd3ZzaFRaNGNlanRXSnF4Z2ZQeUE1K0IrRngrTVdZT2hrai8rbDZkcWk3a05KU2pxcTBPTFozdGtJcnRFT2pnZ1NGT2ZyeEp0NytGcHFDMnZhbFhveGVOOFZESVJOd1ZPSnJUM3RiVmdRdjFKYmpjWEtPNWY0SWs3b2gzQ1lhejJJRzE3R2ozQ0R3V1B0bWtzcm1FRUVJSUlZUVFRZ2daV0NpaE5JajQyYnZpK2VqWm5BUkxwMHFKdlZYbjhWTnB1dDQ1UlFMczNYQi95QVRjNGhISmFuY1EybUQ1MERsNDhkeTM2RkIyY3RZN0xTdmlKSlFTWFVPTVNpaU40aWwzcHpiU0xSUy9WSnpwY1J2RFhVTllQeXRVWFRoWGU2WEg5WXl4dHVBM1RzZjhmMFl2WUNWQWxGQmg3dEYvbWJSZEc0RUlMdys5ZzdmVDhtenRaWHg3NVNpdXRGempYVmNxc3NlZGdhTXgyMzhFeEZybm1RR3dPSElhTGpmWG9OeUkrYThHZ2dkQ0ptZ1Npcm1ORmZodjRRSGVTZHJWNWRVaXBiNnNkb25JRm1uK0k3R2grQS9PT24xMTd2allDV3d3d3k5QnM4MWZLODVpYitWNVZQMnZBMXNxc3NNbzl3alV5QnM1Nnk2SW1NcWJUQ3B0dlk2TnhYOGdvN2FZZDdTZG1CRmlzdmN3ekE5TzVveUttdVlUajB1TkZUalV3M3hOQUJBbDljWERvUk01N1cxZEhmaSs1RGgrcjhwRXUxTEIrVHpBd1IyUGhLWWd5UzBNQURqUGpjRkN6QWp4MHREYmVaTkpWMXF1NGRzclIzRk96emxnQUNTNmhtSk9RQktDOWN6N3BmWm8rQlJPTXFtcFU0NnZMaC9TTzllUGk5Z0JqNFpQeGdUUEdGYjdrMUhUY2JHeHZGOFRxVkZTWHlUK3I1eXBDc0RocXpuNHJ1U1lKcUdqelVZZ3doei9KTXdOR3N0SmVrN3pHWTQvcnhmZ2ZKM2haN1NJRWVMRm1EbWNaMlJKeXpXc0s5eXZkMzY4RUlrbm5vbWFnVEJITDAyYmc5QUdTMk5tNDhWejN4cmM1MEI4THQ4ZWtJUVIvenZ1OGk0RnRwV2Z4TTd5czVEejNKT3VOaEk4RkRJUms3MkhjVDViRUhFcnNodksrdXlhdWNVamlwTk1Va0tGbjBwUFludjVLYlR5elA4bFpvU1lFNUNFKzBQR3N4Smh0L2ttNEd4dE1jN1VGdlZKcklRUVFnZ2hoQkJDQ09sYmxGRHFnUUFNcHZzT3Q5ajJ3cVg2SjdEdUtZNlhodDdPbVNDOXVWT09kM0syOVRpblVIbGJMVmJsN3NCdHZnbFlFREdWMWNFVDVPQ0IrNEtUOFUzeEVjNTZGeHZLMGRRcGgxVHJUZjFZbHlBSXdQUllkaTVKcDl4ZGc2SlY4OGJ5VU9jQTJBbkV2QjFuMm5UTEdXWFZsL2E0anJGVUFGUkdsTTR6dGJ6ZW8yR1RXUjJlNm0zOHQvQkFqNG00cHM0MmJDZytncFBYQy9CNjdGMnNFUkoyQWpHV0RKblJZOGZwUUJFcDlRRUFIS201aVArWHQwZnZjU3hybGVITnJDMTRkL2o5ckpFeEFERFpPeGJmRmgvbHJOdFg1NDVQaWxjTTdJVTI2RkIyNHA4NTI1QlpYOHI2dktsVHpqdVBTYkxuRUV6ejRUNDdlam9lUUhmaTlQZnFUSnlVRmVMdmNYTTV4K1dKaUZ1UlVWdHNjQTQwTVNQRTg5R3pPS01hWkIzTmVPUENaazFDakU5NXF3ei96Tm1HZVVHMzRMN2daTDNMRFhRTElxWWl3dEdIMC81eitXbHNMRDVpOE9wUUFjaW9LMFpHWFRIaVhZTDBMamZHUFJJemZCTlliVlh5ZXJ5UitRTmtQQWtadFhwRksvNTFhUmRhT2p0d205YnZHQWVoRGRMOGs3Q0I1M25jVjlSejNTbFVYZmgvZVh0d3pNQm9sdzVsSjM0c1MwZE9ReGxlajcyYjh6dnAvOEltWWNuWnJ3M3U3NUd3RklRN3NuOFhucElWWWszdVRpaFVYWHJYdTlKeURhOWMrQTd2RHIrZjlZeU5jUFRCQ05kUVpOUVY2MTEzSUQ2WHg3aDNKMnBsN1UxNE8vc25nL05CMVhXMDRQL2w3MEZSODFVOEhqNkY5WmxVWklkN0FzZWFORGVoc1R4dG5mQjAxRzJzTm4zUFFtMEtWUmQrS2p1SnEvSUdMSTJlemZwc1h0QXRsRkFpaEJCQ0NDR0VFRUlHS1VvbzlVRElDTEFvSXRYYVlXQ0NWd3luZkZ5blNva1ZXVCtpc0xuYTZPM3NyVG9QWjdFRDVnZVBZN1hmNXB1QUg4dlMwZExaem1wWFFvV00yc3VzK1d3Y2hEWVk0dVNuOXkxeW9QdHRjTzJSR1hVZExTaHFydFowWElvWUllSmRnM0ZLcHI5OG5iUFlBVUU2SGVtbkRTdy9FSGpaT3VOV256aE8rMWRGaDR3YTFhV1cxMVNKOXkvdXdOdng5N0xTQVJHT1BvaDNDVVptZllrRm91MTdCVTFWK0hmKzNoNFRPL0l1QmRZWDdzZks0ZmV4MmwzRURnaVNlT2dkT2RBZjNHMmxBSUMxQmI4YjdFRFZKZ0NEKzRQSGM5clRaUVg0S0crMzBmdHVVTFRpcmF3dCtIOGovNDlWUHNwV0lNWXN2eEg0cnVTWTNuVlR2SWR5UnVaMEtEdnhWdVlXZzhra2JWdEsvNFN6MklGVkNtMndDSEx3d0swKzhaejI3MHFPWVd0cHVrbmJNblRlSHd4aG4rZldyZzc4UFhPTHdXU1N0aStLRG1DVVc1am1PZ09BNmI3RHNibmtPTytvMGI3MFdjSHZCcE5KMm5JYksvQlp3ZStjWkVHUWd3ZUdPUWNncDZHY2R6MFBXeWx1MDBuQUZUWlhZM1h1TCtoVUtYdmNiNGV5RXgvbDdjTEhJLytQOVd4TUMwalNtMUFheU0vbGRxVUNLN0ovUkptUkk1eDJWV1lnME1HZDg2TExaTzloMkZqOGg4VmV1RkM3SjJnTUoybjQ0YVZkUmo4TGoxMjdoTEVla2F6NXBpS2xQaGppNU5maml6Q0VFRUlJSVlRUVFnZ1plRXliUVp0WXpUMUJZemx0VzBwUG1KUk1VdnV4TEoxVG5zZE9LTVkwbnM1WEFMeEpuMFNkVW5TNkVseERXT1dRTXV0TFVOUjhsYlhNU0xkUWc5c1k3aHJNbVRIaXRHeGd2OVY4ZDlCb0NIVW1wcjlRWDRKZkt6Tk0zbFoyUXhuMlYyZHkybThQU09KWmVtRDZUK0UrZEJuUlNReDBkMUR6ZGFycWptU3docHlHTWh5cHVXajA4c21lUStCbjc4cHFhMUMwWW0zK2J5YnZ1MUhSaGk4dkgrSzB6L0JMTURqQi9XeS9FWnkyelNVbjlNNlhwczgzeFVjR3hEeFdwcG9YZkF2bitaRlJWMnh5TXNtUVd6d2lFZURnem1yYmRPVW9hdHE1NVEvMTZWUXA4WnZPZmU0Z3RFR1VUZ25JdnBZdUt6Q3FqS0syWTljdThTWVdKdkdVWlZPN00yQTBSRnJQU0JXQVQvTi9NeXFacEZiV0trT1d6bjc1NXR0VEc4alA1WTNGUjQxT0pxbDlYWHdZclYzc2x6L3NoVFlZWStIU2xLNDJFa3oyam1XMS9YbTlBT215QXBPMnM2dUNlNXg3K2pjRUlZUVFRZ2doaEJCQ0JpWktLQTBDWVk1ZUNMQjNZN1cxZG5WZ1ovbFpzN2JYcFZKaUQ4OWIyWWw2RWp3WmRjWG8xQ2xEbE5CRFo1QjY3aFcxMDdWRm5JN0hFYTdzWlhRbHVMRDNVZFI4RmJLT1pvUHJXQk1EWUp6V1c5aHFQNVNjTUh1Yk95dTQ1empXT1pEVklUdFE1VFpXNEhJemQ4NGtRL2hHR0hqenpIL1QzM2FVOXp6Zmw3WUpYakdjdGwyVjU5RFVLVGRyLzhkcUxuR1NPbzRpTzBRNThTY2RRaVdlbkhsL1dyczZzTHZ5bk1uNzdsQjI4bmFnRDJUT1lnZmM0aEhGYWxNQitMS0ltNWpyalVsZTdNUkpTMmM3OWxkbm1ieWRuSVl5VGx1TXpweE1mVzJMbWMrcHZWWGNheXJheVo5M1dRYkFSSjE3NDBMZEZiTkdJT29lTXpFajFKVFoxTjNuUUgwdTF5dGE4WHZWQlpQM0wrOVM0UEJWYm9KYjMzRTMxM2pQYU5hY1VRQ3dvL3kweWR2SmI2cmlsREtNY2VyZjY1c1FRZ2doaEJCQ0NDR1dNZkI3cFFuaW5MbnpkeHl0eWUxVmFadWpOZHl5UmtPa2Zyd2RZdkl1QmJMcTJaMTM0VklmMWp3U3VrWnFKWlE2VlYzSXFDM0dwWVlLMWx2VkhyWlNUaGsvYmJyemxnejAwVWxoanQ2Y1kxTFJWbXV3TkdCUHlscGxuSGsxYkFRaVJQYno2QVZ6bkt1N1l2STZwVHdkeXhLUnJTWENNVnRyVjRmQnVWbDBNZWdlTGFHck4wa1pKVlQ0ODNvK3A1MXZQd0IvTXVMRXRUeTBtL25NdURCSVNpeXF4Zjl2bmpkdFoydUxUQjZkWllnQURHSmRBbGx0bWZVbFpwV3B1eTdubHNmejF4bmgxcGVxNWZVb05yT3M1TG02SzV5U2x2NzJicEFJdWZjdDN6UHl0Smx6NlZ6bktTbm83K0RHYVJ2SXorVXpzaUtEYzBZWnd2ZE1HcUlud1d5dWVKMDVEQnNWYmNock1yMU1YWmRLaVhxZGhEamZ1U0tFRUVJSUlZUVFRc2pBUjNNbzlVQ2g2c0s4WXg5YWJIdjNCNC9IWEo3eWRZWU01ZWtjMWpjL2hiR2FPdHR3VmQ0QWJ6dG5UWnVOUUlSQUIzZmVqc1ZUc2dKV2lSb0JHQXgzQ2NieDYzbWNaY01kdmVGbTQ2ajVPYXUrREcxZEhRQ0E4M1VsR0tjMWNtQ2tXeGp2Uk9RQjltNnNPVVc2WXhqWTh5ZjF4WGtDZ0lLbWFrN2lMVUxxMDZzTzBmNVFibUNDZVgzNFNxdlo2OHpmMGQrS202OGFYYllQQUVJa1huRFE2VXl2Ykt2cmRkbTRncVlxQU95NWpDSWN1U015QUNDR1o2UUMzeWdZWXhrN0g5QkFvZHNSRGdBWnRjWW5CWTBSNnNnOXp3bXVJZmg4ekNLVHQ2V2IvQUlBcWRqZTdOaE1sZHRnL3JORTNxVkFaVnNkYXhRdEE4RER6Z2t0T3I5TFlsMjRMMGZjR3pRT2R3V09NWG0vMmlWVjFhUThMemtNNU9keWJxUDVjUlEyY2N2ZGV0bzZtYjA5UHJvSmF3ZVJqVm5YTjlBOUg1NDJ2bk5GQ0NHRUVFSUlJWVNRZ1k4U1NvT0FsMWJTUjYzSWpMbVRkSlcxeWxnSkpRQ1E2blQ2cUoyU0ZlR0ppRlJXVzRKckNHOUNLY2t0blBYelNhMzVGczdXWHRaSktJWGk1L0pUbkcwTTF5bXBkNzI5Q2NVdHBwVlA2MjllUEoxNVJVMVhlWlkwRGQvOEdsSlIvM1UybTZ0SllYcDVOM1hpVVp1QTRYYTI5NmV5VnROR3RYalo4VndIelgxMEhlaEpPdmpaYzkvK043WDhvRFo1bC9taklhMGhVT0xPYWJ0azRRUXMzM20yRjlwWUxBSGFueVB6YW50WlNyUytvNFZUbHRXUkozNitaNlNUQlJObkVwNGt4VUIrTHRmMklzbmNvR2lGRWlwV010TEJndGVNVkdUSHVaWkZqQkR1V2krTDlJYU5RQVFSSStTVTB5V0VFRUlJSVlRUVFzakFSaVh2QmdHK04za2JGVzI5M200THozd3VVakgvVzhPMUhjMmNUbkY5OHlnbHVmOVY3azRGOXNpaWpOckxyT0pJMFU3K2NPRHBnQjN1eWg1aFlHNVpwUDdFMTduZnFHanQ5WGI1ejlQQVR5aVpNcXBIVGFsUzlieFFQK003L29id2RTcGI1anBvNTdUcHV3NzQ3dU42UmU5R1NBMG16anlKOGQ1MDN2UHA2NlN1U0dmdW1yNmtYWXJVclBWNXJrM2QwVnVBL3Q4dmxzSlhzblVnUDVmNWpwc3A1RG9KZUFFWWl5VTArK04zekdDWUM1QVFRZ2doaEJCQ0NDRnM5SC96ZzRBalR5ZGNienVpQVA1UkIzWUNzZDdsZFV2T2VkaEtPVytsdTRnZEVLNVZocXV3cVlwVjZxdGUwWXBpclpFU1FrYkFHWTBrQUlOWVovYmNKQU85M0IwQTNqbWxXbmxHM0ppSzl6d0o5WjhuWWxtbXpqdkVmNzlhNGpyZ2JrUGYvY28zVW9NdklYV2o0aHYxMG14aVlyQW5mTWY0WnNWWGZrN0JNNWVVTlk3WmpmeGNOdmE0bTRPdWIwSUlJWVFRUWdnaGhQQ2hrbmVEZ0VMWkJWdWRqbU5ib1ppM1BKZ3ArRHEvbWcxME9wK1dGZUsrNEdSV1c0SnJDTXExSnJwUGNndG56UVp5a2ljUmRMYjJNc0ljdlRRL2ozUUx3NS9YOHpVL1J6bjVzdDZ5bG5jcGtGMXYvdnd2L1lWdmNuVmJuZzQvVS9FbERTemRPVTRzUjZIa3VRNkVGcmdPZU85WC91dEF5Rk1tVU1nSXpCbzFCZ0NNbGNzT21rckFNL0pCTEJDaXE4dTg3OCtITDlHNHMrSXN2cng4eUdMN0dDejRTcTN4L1M1cDcrSW1POTY5dUwxUFh4aTRVWi9MWWtiSUdjWFdybFNnMDh4N1hGYzdUOEtzdUtVR0wyUnNzTWoyQ1NHRUVFSUlJWVFRTWpqUkNLVkJnSys4blNVbXRPYWJvOE5RS2FEaWxtdTQxdDdJYWt0MEMyWDlyRjN1RGdCT1hpK0Fyck4xbDFrL2ozQmxiME8zbE42NXV1SkJNYzhDNzNteVFJa24vdlBVKzVLSHBHL3czNis5THgvRk4ySkEzM1hBTnhxcE4zUHlTSGpLbDVuRDNQbXdURjJ2cVkvT2dUYStZK3hpd3o4SDNZM093MWJLYVd2dTVKNER2akp4TG5ybTdiT1VHL1c1ekh2TXpaaTNUaC8rY3lXeDJQWUpJWVFRUWdnaGhCQXlPRkZDYVJCbzRFbnloR2lOOERGWGdJTUhwMDNXM21Sd25kTXk5bHhHdzV3RE5QTWdpQmdoaHJ2OGxReXFiS3RqalY1U3kyK3NSSk5XWjZPcmpZUTFZa2w3RzhEZ0tIY0hBQTA4YzdTRVNDeHduaVR1bkRhWlRtS1BEQndOUEhNVmhUaDY5bnE3QVE1ODF3SC8vY28zVXNMSHpzWHNmYnZhT0pxOGpvSm5wSVNkbWZPNzhKVXRNNFR2bVJrazRUN3Zlb012YWVWcjcyclJmZlFYdnZtT2pPVXNkb0NienZYUm9leEVqWno3akdyaVNUTDE5VEVieU05bHZ2a0RqUlVtOWVhMGxmSDh2alZYRTg4enhObkd3V0p6TkJGQ0NDR0VFRUlJSVdSd29vVFNJSkRmVk1WcEcrcmszNnR0U2tWMjhMRnpaclZkYTI5RVRROGRZcnJKSFZ1QkdERk9BUUNBV0pkQVZsbXVrekx1NkNRQVVBRTRYM2VGMVRiQ3RYdGtrNTFRakVqcFgzTXdLYUhDMlZyMmlLYUJLcitwbXRNMjFEbWcxOXVOMUpxVFNpMjd2cnpYMnlWOW82anBLcFJRc2RxQ0paNjk2andHd0xvdjFMSWIrRXRCVnJmVmM5cWluUHpNM3JjNTEzRWIzd2dlTTBhajJBbkVjTEV4YldSRVNjdDFUdHN3blhuWmV1dHk4MVZPVzVpajk2RHNjUGV5Y3pKNzNWZ1g3bkV0YUtybTNBTUFjRmxyL2p4RDYxdlNRSDR1ZStuOERqWkZySE1RcHkydnNjTHM3ZW5xVUhhaVFpZEJKUUJqa1dOSENDR0VFRUlJSVlTUXdZc1NTb05BWmwwSnB5M0ZleGhuL2dSVEpIdEdjL2RUWDlyamV0a05aV2p0WW5jVUo3cDFqeWdhNVJiT2F1ZWJQMG50YkcweDYrZVJidDBKcFRqbklBaTE1ais1MUZEQis2YjBRSlRUVU1hWm95YmMwUnNoRXZOSHB3VFl1eUZZWi8ycjhnYlV0RGVZdlUzU3QxcTYybEhVeEU0MkNNQmdpbmVzMmRzVWdNRXRIbEdjOWl3OTl5eGZFanFaWjMxampmTTBmVjIra25DQkVnK1lXdlJ1bUVzZ0JDYXVkVUVuWVEwQWs3eUdha1pUV2tLOW9oWFZjdlo5cU84OERYVHhMc0VtbnhjMXZ1djZrcDdFUmk1UGU1aWpkNjlHei9Wa0lEK1hkY3U3R2t2RUNESGVjd2luL1ZLRDVSSktBUC81U3ZiZzdwY1FRZ2doaEJCQ0NDRTNEMG9vRFFJNURlV2N6bGtYc1FPbStjYWJ0VDBCR016d1MrQzAvMUdUMitPNlhTb2xNblNTUWVwT01YVlNDT2p1Yk0xdnJOUzduWXphWXRZYjdGRk92bkFVMlhFNjJFN1ZGdW11MnFlVUt2WmI5UUl3Um5kQ3QzVjFJSXRueE1pOG9IRm14NU1XTUpMVFpzeDV1aG4xNXR4Wkd0L292RGtCU2JBVGlIbVc3bG15NXhCT1diSGN4Z3JPbkdacUZ4dTRJeVVpcGI0WUlqVjlsTklZOTBnRThaVEg3SWxjcVlDc281blZaaWNRbXp4UzZEWmY3ck9xSitmclNqanpycm5hU0RETmQ3akoyeklrczU2YnVMbzlJTW5rQkppMU9Zc2RNTkZycU1ucmhUdDY4eVpGRGwvTjRWMWUxdDZFeXJZNlZwc0FETzRJR0dYeXZvMDFrSi9Mbzl3ajRHM0dLS1VaZmdtY01wQ3lqbWFqWGdveEJkL0xkVTVmRkFBQUlBQkpSRUZVTEJPOFl1RE9NMzhUSVlRUVFnZ2hoQkJDYmc2VVVCb0UycFVLL0ZwNWx0UCtTR2dLQW5ubVZlbkozVUZqT0IzRWVVMlZ5S3puZGg3eE9hVXpqMUtJeEF0aGpsNnNqckZUc2tLZWdrZC9hZXBzUTVGV0tTSUJHQXh6RHNBd25YSTZwL3Q1L3FTMnJnNU9teWxsaVg0cVRlZTAzZUlSaWFsbWpFNkpjZkpIcWcrN0ExemVwY0RPaWpNbWIrdG0wTnR6WjBsN0s4OXpSdko1MmpwaFljU3RKbTlMS3JMRG8rRlRPTzFiU3YvVXUwNXVZd1duNHg0QW5veWFadExJUm1leEF4WkZwaHE5dks0aW5uSmpNL3dTalY1L2hHc29rclFTMWNacTZtekQvdW9zVHZzam9TbTlHcG1pYTAvbGVVNWJrSU1IN2cwMlAxa1Jab0g1OGN6eGNPaEVrMG9TaWhnaEZrV21jcEpuRitwTGVPZk9VOXRUZVk3VGx1b2JqM2lYWU9PRDFjSUFQWjdUZ2ZwY0ZqRUNMSTZjWmxJQzBzdldDZmNGSjNQYTkxYWU1eTB6MkJ0L1hzOUh2YzU4WkNKR2dPZUd6RFE3WmVwdjd3WWJnYWozd1JGQ0NDR0VFRUlJSWNRcUtLRTBTT3dzUDhzcC9XWWpFT0h0K0hzUjdzaWRuRnVmYVQ3eG1LL1RHYVVDc0tuNG1OSGJ5S2k5ekNvaHhBQ1k1RFdNdGN6SjYvenpKMm5UTFhzWEtmVkZvT1N2UkZkRld5MXZwM2hmMHUwOEE5Z2pyM3FTM1ZDR3JBYnVXK0tMSTZlWlZQSXNVdXFEVjRiZHllbTAyMUZ4ZXRDVUFPeHZ2VDEzbHRUUzFZNGQ1ZHdPNXNuZXc3Q1lweE5lSHlleFBkNkttOHZwNk05cEtPUE1RNmFMcitNK3lNRURMdzI5M2Fpa2tvdllBU3Q0OW0yS2MzWEZuTFp4SGxGR2xZVUxsbmhpeVpDWlp1Lzd4N0tUNkZCMnN0cHNCQ0tzaUp1SEdCUG1vQk16UXN6VWt3UzcwbktOZDFUSVBVRmpNZHR2aEVueFNvUzJlQ3B5ZXErK2MyKzQyVGppOWRpN2pUcmZRa2FBRjJQU0VLRXpqNUFLd0ZZRGlVNEEySDgxaXpQaVZnQUdMOGFrbVR3L2o1KzlLMVlPdngrcFBvWkg2dzdrNS9Kd2wyQThIWFVicTlTclBxNDJFcXlJbjhlWnA2dEIwWXJmcXJqSnpkN3FWQ214bStjNUV1c2NpT2VqWjVtVW5CYUFRWnIvU1B4cnhNT3dOWE9rSmlHRUVFSUlJWVFRUXF5UEVrcURSRXRYT3o2ODlDdm5EV1FYc1FQZVRiZ2ZqNFNtd05sQVI2Qy92UnVXeGFUeHZnMjl0ZlJQM3M0MlE3SGs2SlRVR3VNUm9mbTd2RXRoVk9tZHM3V1hkYllSeVlwTmR5UlVmK0FiVVhGMzRCZ0UyTHR4Mm4zMGpINzUrTkp1Tk9na040U01BTTlFM1lhWGh0NXVzSHlZVkdTSEIwTW00SjM0K1pEcWxEVEthaWpGbGhMRG5iVTNNMHVjTzB2NnNUU2RjNThBd0RTZjRWZ3o0aUVrdW9ib1RTdUpHQ0Z1OVluRFJ5UCt4a2tZMXl0YThjR2xYM3ZjLzk2cUN5aHR2YzVwVDNJTHc1ckVCeEdycC9TY0FBd21lUTNGdjBZOG9wa25obTlPSm1QOFVaUExTZW9Bd0F2UnN6SEhQNG0zRTEwQUJ0Tjg0dkhQK1Bsd0V0dWpVOVZsVm1lOXJMMEo2d3IzYzlxZHhQWjRPLzVlTElwSWhaZXQvdXZBUVdpRDJYNGo4TW1vUjNGWDRCaTl5NjByM0FlNVVzSDVEbytGVDhGTFEyL3ZjUlNwajUwekhnNU53Zm94VCtCV243Z2V2bFhmQ25mMHhwb1JEMk9pVjR6ZWEzT1ljd0QrTmVKaGpIYVA0SHkycXpLRDk1clhKdTlTWUgwUjk3dzRpdXl3SW00dUhnbE5nVlJrcjNkOUJrQ1UxQmRMbzJmajMwbVBJdHJKdURLT0EvbTVQTmw3R0ZZT3Z3OUQ5SHdYRVNQQUZPOWgrSGprMzNqbm0vcFB3YjQrZTlGZ2U5a3AzdWZJQk04WXJFcDhBSWs5ekFNbEZkbGhwbDhpUGh2OU9CNE5tMHlqa3dnaGhCQkNDQ0dFa0VHTy9zOStFRGxYZHdYZkZoL0Z3NkVUV2UxaVJvZzdBa1poVGtBU2lwcXFVZEo2SFEwZHJSQXhBampiU0JBbDlZV2Z2U3Z2TmsvS0NyQzU1TGpKc1p5V0ZTTGVKVWp6czNiSGJFWmRNV2YrRWo2RnpkVm9VTFJxRW1HNkhmLzlYZTRPQU5LdkYrQnVuYzVqWjdFRFBoejVDRTdMTHFPOFZRWTdvUmhoamw2UWl1Mng1T3pYbkczSU9wcXhPdmNYdkJVM0YyS2RON2pIdWtkaXJIc2txdVgxeUd1c1JMMmlGVjFLSlp6RTlnaVV1Q05TNnNzN2VxVktYdi8vMmJ2ejhDakxlLy9qbjVsTU10a1hBbGtBUVFnQjJSZEJSTFFLaXJnaVdsRHJjZXRSNitrcGRhbTdjbHlxUFQzeVV5eXRXMTJwZTBWeHdkYUZpb0tDVWdnZ1d3aUdIVU1JMlNlVFNUTGI3NCtIQ1FsWnlFeG1Na2w0djY1cnJpUXp6MzAvMzBtR1NaalBmTzliVCtZMkRSUnhSREIrZHNIa2tWZi9ML2RqL2IreFY2dVhOYkhSYlFQaTB2VGdpRm1xZERxMHBXS2ZTdXVxNUhEWEtkNFNvN1RvUkExUDZ0dnN1L2hyUEU3TjIvcVJ5dXJzeHp5L3krdldncngvNnZFeFZ6ZlpTNnAvWEM4OU91b0tGZFZXYUd2RlR5cXJxMUtFeWF5ZTFrU05UTzdYNkVYenNqcTcvcHEvVkUrT3ZkYnY3MEcxdTA0ZjdQKzNyamhxdnhxTHlheGZEanhMcy9wTjFNYXl2VHBVV3ltdnBKN1dCSTFPN3EvRXlDT0J3bnQ3Vit2VW50bE5Yc2h2aTJVSE4ydGdmSm91UEtwYnlHSXlhM3JtYUUzUEhLMzkxU1hLcnpxb0NtZTFYQjYzRWlOajFEK3VsN0xpMCtzRHI2UDNnbXFvd0ZHbUYvUC9wZDhPUHIvSmJiNS83L3VyUzdTbFlyL0tuWGJWdUoxS3NNUW9KU3BPUTVQNmRraTRlU3hMQ3pmcXRKNURGR2V4S2pVcVhyY1B1VkEzREp5cVRlVjdWVnhiS1kra0hsRnhHcGJVdDhsajJXZEgxVUc5dm10Rm04NjNvaWhYbzVQN04ra09zaHorWFhaeG41TzEzWFpBTzJ5RnFuQTY1SkZIU1pHeDZtVk4wb2prdnEwR1RpM3BqTS9MSCs1ZlU3OS8xT0NFVFAzZjZLdFU0Q2hUYnVWUEtxK3p5MnEyS05XYXFORXAvUlFiWVcxMmprOFBiTkQzemV6WkZpeE9yMXRQNUM3UnZMRlhOOWtEenZjOFZsWm4xOGJ5UFRwVVc2a3FWNjNpSXFLVUZCV3JyUGdNRFloUDYzSjdpZ0VBQUFBQWdKWVJLSFV4SCt6L3Q2cGNOZnJWb0hPYXZFaHNsa25aQ1puS1RzaHMwMXlmL0pTalYzZCtIZEJMWWY4dXlkY056ZXpySWhraFZWdXRLOTJsS2VuRG0xeGY2WFJvVytWUEFWVFdQdmxWaGZxaGZJOUdIN1dmaDhVVW9VazlzeVZsMTEvWDNMdTJmYlpVN05jRFA3eWorNGJOVkVwVVhKUGJNNktUbTMybmVYTTJWK3pUdkswZnNkVGRNUVRyWnhkTUZjNXEzYjMrRGQwN2ZLYUdKRFR0UGtpTWpHblQ4bStTVkZ4cjAvOXVXYXhkOWtOdFB2L09xaUw5MzlZUGRmZlFHYzEyQnFSWms1U1cxbktnVWVXcTBXTmIzbGRGWGRQbEJOdHEwZDd2TlM1bG9MSVRNcHJjbG1DSjBlUmVRMW9jdTZaMGg5N2R1MHFuOXN4dThaaGplV25ITXRtY05icWkvMm5OdnF6ZE56WlZmUVBZaTY2aFpRZTN5R3d5Njc4R1RXdTI2eW9ZNXdpbFE3V1ZlaUwzWXowdzR1ZjF2MWNTSTF2LzJUU1VWMW1nMzI5K3I5bHV0Slk4cy8xenViMmVacGVyaXpDWk5UU3hqMTlMRTdaRlozdGUvbmRKdm1vOXprYUJhKytZbEJiZkFISzBmeGFzMTRzN3ZnejQvRzIxcjdwRUQyNzh1eDRZZmxtem5kQXBVWEU2TTIyWUh6UHl4Z2dBQUFBQUFMb3FscnpyZ3BZV2J0VGNqZS9veDJhVytHcUx3cHB5UGJGdGlWN2UrVlhBNzZ3dXFxM1VubVplMkhaNVBjb3AyZG5NaU9ibGxEVi9iRTdwenJDOTVQVG52RTkxc0thaTNmUDhhRHVnTzllL3JwWEZlUUhkbDJwM3JkN2FzMUlQYjFwRW1OUkd3ZnJaQlZPNXMxcHpmL2k3M3QrM1dyVkhMWTNXRmg1NTlkWEJMYnB6L2V0K2hVaytPYVU3OWZDbVJTcjA4L3V5eDM1STkyMTRTenVyaXZ3K1owTnVyMGNQYlhxM1RjdGdOdlRWd1MyYXQvV2pvRHdQL0gzdkt2M3ZsZzhDM3BQdFFCdkcvYXR3azM2LytYMzk1Q2dONkJ5UzhiT2F0L1hqZ01lM3g0YnlQWHAwODN1eXVSeHRIdVAyZXZSSndUbzl0R21ScXQxMWZwM1BJNitlL2ZFTHZiUmptYW9DZkg1ekhUNy9XM3ZhdmdkZ1ozdGVmbWZQS2kzY3RielJ2b1RIVXVXcTBWL3ovOVVoWVpMUGo3WkMzYlBoVFcwbzN4UHdIUHVxUy9USTV2ZjRmUVlBQUFBQVFCZEdoMUlYbFZkWm9MczN2S0h4UGJJMExXT2tSaVQzVSt4UkczVTNWT2R4S2JmeUozMWJ0RTNMRG00T3l0SnAveTdKcjk5anhXZEx4VDdaM2JVdGpHaHFRK2x1ZWVSdHNpVE92OE93M0oxUGFWMlY3bHIvaHE0YmVLYk9TaHZXNG1icGJYbHh1clN1U2sva0xsRy8yTzkwY2QrVE5UWmxnRktqNGxzODNpdHBaOVZCclNuWm9VOEtjcHBzWG8vV0JmTm5GMHd1cjF0djdQNUdTMzdLMGNWOVR0YUUxS3hXOTJ5UnBNS2FDbTBvMjZVbFArVzB1OTdjeXAvMDI3V3Y2S0krNDNSMitvaFd1MlgyVlpmb253WHJ0TFJ3azE4dmNyZkc0YTdUdzV2ZTFjL1NodW15RTA1cDliN24yUXEwYU8vM1RmWllhNisxcFR1MHJuU256a29mcmlucHczVlNZbTlaamxyNnJLRmFqMVByeTNacldlRm1yU2x0MjM1dUc4djM2SmExcjJwSytuQk5UUitoSVltOVczd00raHlzcWREM3hkdTE0bEJ1dThPNzl0cFl2bGR6MXI2aXkvdE4wdG5wSXhVZDBYVFpSVW15dVJ4YVc3SlRIKzVmMCs1dXYzOFVyTk5YQnpkclJ0L3htdFJ6OERIL1hYamsxYTZxSXEwOHRFMHJpbkpiWFk2d0paM3RlZm1qL1d1MG9XeTNydW8vV2VOVHMxcGNJcTZ3cGx6ZkZXL1hCL3ZXK0JYOEJjdkJtZ285c21tUlJpU2RvSXY2ak5PbzVQNkthZVh2RHNsNHJLd3IzYVVWUmJuYVVMYWJaVnNCQUFBQUFPamlURjZ2dDh2OTcvN1NiNTRJZHdtZGpsa21aU1ZrS00yYXFNVElHTVZhckhLNDYxVHBkS2kwcmtyNXRrSy9saU9DSWM1aTFiREV2a3FMVGxLc0pVcE9qMXNsdFRiOWFDdFVZVTE1UUhQMmplbWhQckdwU295TVVXSmtqSndldHlxYzFhcHdWbXVIN1dCWVhpanNqa0x4c3d1bWxLZzREWXhQVjFKa2pCSWpZMldTU1pYT2FsVTZIZHBYWGV4M1I1RS9NcUtUTlNBK1RjbVJzWXFQakZhdDI2VkR0WlhhV1hXd1F6cThVcVBpTlRpeHQ1SWpZeFZuaVpiVDQxSnhyVTE1dGdJVjE5cENmbjVKc3Bvak5UZ2hVejJzOFVxTWpKSFZIS2thZDUwcVhRN3RzNWRvWDNWSm0vYUNhMDFNUkpRR0oyUXFKU3BPaVpHeGlqSmI1SERYeWVHdVZWRk5wWGJiRHdYY25ST29jekpHNmpmWjB4dGQ5OWFlYjdWbzcvZU5yck9ZSW5SU1ltK2RFSnVxT0V1MGF0eDFLbmRXNjFCTnBYNjBIUWhaTU5BaktsNEQ0OU9WSEJtcmhNZ1ltVTBtVmJ0cVpYZlg2b0NqVEh2c3hTSDVYUmJxNStYYmhselFaRm00KzM5NFc3bEhMZTJhWUluV1NZbDlsQkdUTEtzNVVsVXVoOHJycXZXVG8xVDdxa3ZhVlVPd1Jaak1HcFNRb1Y2SC8rNklzMWhWNjNhcDJsMnI4anE3ZHRzUGRkaS81L2I2NEl3N3cxMENBQUFBQUFCZEFoMUszWVJIWHYxb082QWZiUWZDWFVxM1luZlZ0cms3b2EzMk8wcTF2eDNMWXFGdFF2R3pDNmF5T252UXUzRGFxckNtUEt5aFdrbGRsYjRyM2g2MjgwdEdCOUttQ3YrVzRmT1h3MTJuSDlxeFJGZzR1Ynh1YmE3WXA4MFYrenIwdktWMVZTb3Q5Yi9ycUwwNnkvT3l6VlhUcVorM0duSjdQY3FyTEZDZUNzSmRDZ0FBQUFBQTZDRHNvUVFBQUFBQUFBQUFBSUJXRVNnQkFBQUFBQUFBQUFDZ1ZRUktBQUFBQUFBQUFBQUFhQldCRWdBQUFBQUFBQUFBQUZwRm9BUUFBQUFBQUFBQUFJQldFU2dCQUFBQUFBQUFBQUNnVlFSS0FBQUFBQUFBQUFBQWFCV0JFZ0FBQUFBQUFBQUFBRnBGb0FRQUFBQUFBQUFBQUlCV0VTZ0JBQUFBQUFBQUFBQ2dWUVJLQUFBQUFBQUFBQUFBYUpYSjYvVjZ3MTJFdnk3OTVvbHdsd0FBQUlCdTRJTXo3Z3gzQ2VoZzMzLy92VmFzV0tFZE8zWW9NVEZSR3pac0NIZEpBQkEybzBlUGxzMW1VMVpXbHFaTW1hSUpFeWFFdXlRQUFOQ0pXY0pkQUFBQUFBQjBoUG56NTh2dGRtdk1tREg2K2M5L3JxeXNySENYQkFCaHQyUEhEdTNZc1VOZmZ2bWxWcTVjcWR0dXV5M2NKUUVBZ0U2S0RpVUFBQUFjdCtoUU9uNDg5dGhqR2pseXBDNjU1Skp3bHdJQW5kWUhIM3lndkx3ODNYdnZ2ZUV1QlFBQWRFTHNvUVFBQUFDZ1c1cy9mNzVHalJwRm1BUUF4M0RwcFpkcXlKQWhXckJnUWJoTEFRQUFuUkNCRWdBQUFJQnU2L3Z2djVmYjdkYU1HVFBDWFFvQWRBbVhYbnFwSEE2SDFxeFpFKzVTQUFCQUowT2dCQUFBQUtEYldyRmloVWFQSGgzdU1nQ2dTeGt6Wm95V0wxOGU3aklBQUVBblE2QUVBQUFBb052YXNXT0hzckt5d2wwR0FIUXBnd1lOVW41K2ZyakxBQUFBblF5QkVnQUFBSUJ1S3lFaGdVQUpBUHcwYU5BZ3hjZkhoN3NNQUFEUXlSQW9BUUFBQU9pMmZ2amhoM0NYQUFCZEVzK2ZBQURnYUFSS0FBQUFBQUFBQUFBQWFCV0JFZ0FBQUFBQUFBQUFBRnBGb0FRQUFBQUFBQUFBQUlCV0VTZ0JBQUFBQUFBQUFBQ2dWUVJLQUFBQUFBQUFBQUFBYUJXQkVnQUFBQUFBQUFBQUFGcEZvQVFBQUFBQUFBQUFBSUJXRVNnQkFBQUFBQUFBQUFDZ1ZRUktBQUFBQUFBQUFBQUFhRldYREpTeUV6TERYUUlBQUFDNk9QNm1CQUFBQUFDZzdicGtvRFFnTGkzY0pRQUFBS0NMNDI5S0FBQUFBQURhcmtzR1N0TXlSOG9zVTdqTEFBQUFRQmRsbGtuVE0wZUh1d3dBQUFBQUFMcU1MaGtvRFlyUDBEa1pvOEpkQmdBQUFMcW9DM3FQMWNCNE9wUUFBQUFBQUdpckxoa29TZEovbkhpNkVpd3g0UzREQUFBQVhVeVBxSGo5eDRsbmhMc01BTjNZaWhVck5HM2FORTJiTmsyRmhZWGhMcWVKRzIrOFVkT21UZE84ZWZQQ1hVcVg5TWtubjJqR2pCbWFPM2V1M0c2MzMrTWJQajRPSFRvVWdnb0JBQUJDbzhzR1NvbVJNWHAyd2cyYW1Eb28zS1VBQUFDZ2l4amZJMHQvUHZtWGlvNklESGNwQUlCT3p1djFObnY5aHg5K0tJZkRvZFdyVjJ2Mzd0MStqd2NBQU9pcXVteWdKRW54bG1qZE8yeW1iaGw4dms3dmRaSk9pRTBOZDBrQUFBRG9aRTZJVGRYa1hrUDAyOEhuNllIaGx5ck9ZZzEzU1FDQVRxcTR1RmpQUC8rOHJybm1HaFVYRnpkN3pQVHAweFVSRWFIUm8wZXJYNzkralc1enU5MTYrKzIzTldmT0hIMzExVmNkVVRJQUFFQ0hzWVM3Z0dDWWtqNWNVOUtIaDdzTUFPaFNhbForcFlxLy9zbXZNY20zM0N2cnlIRlNicTRVd1BJZWtxVGV2YVhNek1ER290UHh1S1RhQ3BkcUs5eXFzN25sdEx2bHJQWWN2cmpsRGZCaGd1T1B5U3laTGFiNmk2bis4OGJYMTk4ZTBmQnJIZlgxNFV1RWI1NXczenNBUUZlUmw1ZW45OTkvdjlWalpzK2VyVm16WnNsa01qVzV6ZUZ3NkpWWFhwRWtlVHlla05TSThOcTZkYXNXTDE2czNOeGNWVlJVS0QwOVhkT21UZFBQZi81elJVYlNBUTBBNk43NDd6VUFIS2VzSjU4cVJWZ2t0NnZOWXh6TC95WHIrRWxTVnBhMGZYdGdKeTRva0tLaXBGUzZTcnNEczBXS1NiVW9Kclg1UHluY3RWNDVxOTF5T1R5cXF6SkNKbWUxUjY1cWo1eDJ0K3FxZUtFRkJxOUhjdGQ1NWE0THpmSkFwZ2pKSE5FMHNES1pqZXROWnNsa05za1VZWVJUSnJOSjVvZ0cxNWtQSHhOaGt0bDg1QmpmYlMwZGF6STNPRDRpSkhjTkFCQUd6WVZKT0Q3Y2Z2dnRTa3BLMHFoUm95UkphOWV1MWNzdnY2eTh2RHc5OU5CRFlhNE9BSURRSWxBQ2dPT1VLVHBHMWhGalZQdkQyamFQcWQyWUkwOVpxY3dwUGFTK2ZhWDkrd003K2U3ZGt0a3NwYVFFTmg1ZFJvVFZwQWlyUldybFIrMnE4Y2haNVZHZDNTMW5sUkV5K2NLbU9oc3RUZ2dPcjF0eXUwTVhXUG5qU0dnbG1jMm0rczhiQlZJbVNTYWpjOHRrTWhtZm15U1pEdDltTnI1dWRGc3p4NW90eG5VbXMyOCtVNk5qVy96Y2QvemhNVTFxYWU1ejg1SGpDYzhBQU4zVmxWZGVxYXV2dnJxK0c2bWtwRVEzMzN5enZ2MzJXNVdVbENpVk44NEJBTG94QWlVQU9JNUZuM2FtWDRHU3ZGNDV2dm1YNG1aY0xxV25TM2E3VkZZVzJNbDM3cFN5czZYRXhNREdvOXV3Ukp0bGlUWXJwbWZ6ZjViVWR6ZFZ1UStIVGtiNDVISjQ1S3J4eUYwYi9vQUE4SWZYTFhuZHh1UFdMUjYvWGNubXpadjEwVWNmYWZQbXpTb3JLMU4wZExUUzB0SjA4c2tuNjhZYmIxUkVSTk1rN2NjZmY5U1NKVXUwY2VOR2xaU1V5TzEyS3pVMVZTTkhqdFFsbDF5aUlVT0dOSHV1RzIrOFVYdjI3TkcwYWROMDk5MTM2K3V2djlhSEgzNm9YYnQyeVdLeGFOU29VYnIrK3V2VnYzOS9TVkpoWWFIZWZ2dHRyVjI3VnFXbHBVcE9UdGFwcDU2cTY2NjdUc25KeVMzZXA1OSsra252dnZ1dWNuSnlWRkpTSXF2VnFvRURCMnJhdEdtYVBuMjZ6T2JtdDkzMWVyMWF1WEtsdnZ6eVMyM2J0azBWRlJXeVdDekt5TWpRK1BIamRkbGxsNmxuejU1TnhxMVlzVUtQUHZxb0pPbjExMTlYUWtLQy92NzN2MnZGaWhVcUtpcFNkSFMwUm84ZXJXdXZ2VllEQmd4b3NXNjczYTczM250UDMzNzdyUTRjT0NDVHlhVGV2WHRyOHVUSnV1eXl5eFFmSDkvaTJJWldyMTZ0dVhQblNwSVdMRmlnWWNPR05Ubm0xNy8rdGZMejh6VjI3RmpObXpldnllMGZmUENCbm4zMldTVW1KbXJSb2tYTmZzL3NkbnVUK3pseTVFaGRmZlhWeXM3T2JyRysydHBhZmZycHAxcTVjcVYyN2RxbHFxb3F4Y2JHcW4vLy9qcjk5Tk4xNFlVWEtqbzZ1azMzdFRYcjFxM1Rva1dMdEgzN2Rqa2NEbVZtWnVyc3M4L1c3Tm16bTEzQ3kyNjM2NHN2dnRCMzMzMm5YYnQyeVdhektTb3FTaWVlZUtMT08rODhuWC8rK2MxMjhIZzhIbjMxMVZmNjRvc3Y5T09QUDhwdXR5c3hNVkY5Ky9iVjJXZWZyWXN1dXNpdnVqZHYzcXlsUzVkcXk1WXRPbmp3b0p4T3AxSlRVelYyN0ZoZGRkVlY2dDI3ZDV2bmV1U1JSL1R0dDk4MnV1NnFxNjZxLzN6V3JGbTYrZWFiSlVsLytjdGY5UEhISHlzek0xT3Z2ZmFhSk9uRER6L1VNODg4MDJqODQ0OC9yc2NmZjF5U2xKMmRyV2VmZmJiTjlRVHJNWTdnKytVdmY5bm82OVRVVkEwZlBseXJWcTFTVlZVVmdSSUFvRnNqVUFLQTQxajArRk5WR1JzbmI3Vzl6V01jeTVjcTd1TFp4dHZRQnd5UWFtb2toeU93QXZMenBTRkRwTGk0d01ianVHQ0pNY3NTWTVaNnRmeG5pN3ZXSzFlTnh3aVphajJIUC9mS1hYUDQ2OFBoazZ2R3c3NU9BQUx5NnF1djZxMjMzcXIvMm13MnkyNjNhOWV1WGRxMWE1ZXV2ZlpheGNURTFOL3U4WGowMTcvK1ZZc1hMMjR5VjJGaG9Rb0xDN1YwNlZMOTRoZS8wSC8rNTMrMmV1NFhYbmhCaXhZdGFuVGR0OTkrcS9YcjEydisvUGx5dVZ5Njk5NTdaYlBaNm04dkxpN1dKNTk4b3ZYcjErdTU1NTVyVkp2UDBxVkw2OGMzdkUrYk5tM1NwazJidEh6NWNqMzY2S05OQW9YS3lrbzkrdWlqMnJCaFE2UHJuVTVuL2ZkanlaSWx1dmZlZXpWNTh1UVc3MWRaV1pudXZmZGUvZlRUVDQzbStQYmJiN1YyN1ZyOTZVOS9VbFpXVnBOeCtmbjVldUNCQjFSYVdpcko2SkR6ZXIzYXVYT25kdTdjcWFWTGwycmV2SG5LYk1PZWpXUEdqRkZVVkpUcTZ1cVVrNVBUSkZBcUxTMVZmbjYrSkNPOHFLbXBhUkxnK0w0UHA1eHlTck5oVW1scGFiUDNjOVdxVlZxelpvMmVmUEpKRFIwNnRObjcrZEJERDZtb3FLalI5VGFiVFpzM2I2NFBPQjk3N0RIMTY5ZnZtUGUxSllzV0xkSUxMN3pRNkxxOWUvZnExVmRmVlY1ZW5oNTU1SkVtWTY2KyttcFZWVlhWZjIwMm0rVndPSlNibTZ2YzNGeHQzYnBWZDk1NVo2TXhkWFYxbWp0M3J0YXZYOTlvWEhsNXVjckx5MVZiVyt0WG9PUUw4aHJPNWZGNFZGUlVwTTgvLzF6ZmZ2dXRubnJxcVZhRHljNHFtSTl4aEY1ZFhaM3k4L09Wbkp5c3ZuMzdocnNjQUFCQ2lrQUpBSTVua1ZHS1B2Vm5jaXo3dE0xRDNJZUtWSmU3V1ZIRFJocWhVbmEydEhXcjVHcjdYa3oxdkY1akw2YWhRNlVndkxzV3h5OWphYjBJV1pPT3ZjNld4K1UxOW5CeUdFR1RzL3J3UjRleHQ1UEw0WmJUUWZBRTRJZ05HemJVaDBuVHBrM1Q5ZGRmcjdTME5GVldWbXJIamgxYXNtUkprMjZNaG1IU2FhZWRwaXV2dkZJREJneVExK3RWWGw2ZVhudnROVzNhdEVsdnYvMjJrcE9UZGRsbGx6Vjc3dlhyMTZ1cXFrcDMzWFdYZnZhem42bTh2RnlmZmZhWjNucnJMZG50ZGozenpETXFLaXBTYkd5cy91ZC8va2ZEaGcxVFlXR2hYbjMxVmExY3VWSS8vZlNUUHZ6d1EvM2lGNzlvTk8vcTFhdnJ1MjB1dXVnaXpabzFTNW1abWFxc3JOU3laY3YwMGtzdktTY25SNis4OGtwOVY0WmtCQ0Z6NTg1VmJtNnV6R2F6WnMyYXBlblRweXN6TTFQVjFkWEt5Y25SeXkrL3JLS2lJajMyMkdQNjA1LysxR0lYMXJ4NTh4UVZGYVY1OCtacCtQRGhzdHZ0K3VpamovVG1tMitxcHFaR3p6NzdySjU4OHNsR1k0cUtpblQzM1hmTFpyTnA5T2pSdXVHR0d6Um8wQ0M1WEM2dFg3OWV6enp6akFvTEMvWFlZNC9wNmFlZlB1WStOMWFyVldQSGp0WHExYXUxYnQwNlhYUE5OWTF1WDdObWpTUWpySEE2bmRxNGNhTk9PZVdVK3RzOUhvOSsrT0VIU2RMRWlSTmJ2SjltczFsLy9PTWZOV3JVS05udGRuMzg4Y2Q2NDQwMzVIUTY5Znp6ejJ2QmdnV054aFFXRnRiZno0U0VCRjEvL2ZXYVBIbXlrcEtTVkZKU29xKy8vbHF2dmZhYURodzRvUHZ2djEvUFAvOThRQjByVzdaczBaZGZmcWtycnJoQ00yYk1VRXBLaXZMeTh2VFVVMDlwNzk2OVdyVnFsWEp5Y25UeXlTYzNHbWUzMjNYV1dXZnAvUFBQMTlDaFF4VVRFNk1EQnc3b0wzLzVpOWFzV2FQUFAvOWM1NTEzbmthTUdGRS81dTIzMzliNjlldGxNcGwwMDAwMzZZSUxMbEJNVEl4S1NrcTBhZE1tYmQ2ODJhL2FiVGFiMHRMUzlQT2YvMXlubm5xcU1qSXlWRmRYcDFXclZ1bXBwNTZTM1c3WGM4ODkxMnhYV1hOOGU5K3NYTGxTRHovOHNDVHByYmZlVXE5ZXZkbzBmdWJNbVpvNWM2YXFxcXAwNmFXWFNwTHV1ZWNlblhQT09YN2RyMkEveGhGYUhvOUg4K2ZQVjFGUmtlYk9uZHRzcHlvQUFOMUo4K3NYQUFDT0c3Rm4rdmVmWE1ub1Vxb1hHV21FU2kwc2lYTk1IbytVbDJkME9nRWR3R3d4S1NveFFuSHBrVW82MGFxZXcyS1VjWEtjVGpnOVFRUE9UVkwySlQwMDdNcWVPbWwycWdaZGxLSVR6MDVTbjBrSlNoOFRwOVNUWXBSMG9sWHhtWkdLVHJISUVtczI5cG9CMEsydFhXc3NEeHNaR2FrNzdyaERhV2xwa3FURXhFU05IVHRXRHo3NFlLT3VsZno4L1BvdzZienp6dE1qanp5aW9VT0hLam82V2pFeE1Sb3pab3ptelp0WHY2SDd3b1VMRzNWN05GUmNYS3c1YytibzNIUFBWWFIwdERJeU1uVDk5ZGRyeXBRcGtxU05HemVxcUtoSS8vdS8vNnV4WThmS2FyV3FmLy8rZXZEQkI1V1JrU0ZKV3JWcVZhTTVuVTZubm5ycUtVbEdwOG10dDk2cVBuMzZ5R3cyMTRkYjExOS92U1RwNDQ4L2xxTkJKL0xISDMrczNOeGNTZEtkZDk2cG0yNjZTZjM2OVZOa1pLU1NrcEkwZGVwVS9mblBmMVppWXFKY0xwZWVmLzc1RnIrdmRYVjFtajkvdnNhT0hhdW9xQ2lscEtUbyt1dXYxOVNwVSt2dlczbDVlYU14enozM25HdzJtOGFPSGF2SEgzOWNRNGNPVldSa3BHSmlZblRhYWFmcHdRY2ZsQ1J0Mzc2OVNRZFZTM3hCVUc1dXJtcU8rbnZrMy8vK2Q2TmpmSThGbi96OGZObnRkcG5OWm8wZlA3N1orV3RxYWpSLy9ueU5IeisrL241ZWQ5MTE5ZmR6NjlhdFRlN25zODgrSzV2TnB1am9hUDNwVDMvU2pCa3psSnFhS292Rm92VDBkRjF4eFJYMW5VTUhEeDdVZSsrOTE2YjdlclNDZ2dKZGQ5MTF1dkhHRzVXV2xxYkl5RWlOR0RHaVBsQ1JqSURsYVBQbno5Y0REenlnY2VQRzFYZS9aV1ptNnI3Nzdxdi90M0QwT04vM2JzeVlNWm85ZTdiaTR1SmtOcHZWcTFjdlRaMDZWYmZjY290ZnRVK2FORW12dlBLS0xydnNNdlh1M1Z0bXMxblIwZEdhT25WcWZVQzdZY01HMmUxdDc4VHZERUx4R0VlRTZuMEJBQUFnQUVsRVFWUm9lTDFlUGZua2svcnl5eS8xbTkvOFJtZWVlV2E0U3dJQUlPUjRDUVFBam5PV0FZTVVrZG5IcnpFMWExYzFYaVl2TmxZYU5DandJbHd1YWR1MndKZk9BMElnSXNva2ExS0U0aklpbFR6UXFwN0RqZUNwNytRRTlaK2FwS3dMa2pYazBoNGE5b3VlR25wRnFnWmYwa01EejB0V3Y3TVNqUUJxYkp4NkRvdFI4a0NyNG50SEthYW5SWkh4WnBramVTY3gwTlg0WGlCM09wMDZlUERnTVk5ZnNtU0pKQ2syTmxhLy92V3ZtejNHWXJIb3BwdHVraVE1SEk0bW9ZOVBhbXFxcGsyYjF1UjZYeGdoU1ZPbVRHbXk1Sm5aYks3dnBObS9mMytqMjN3Yng4ZkZ4VFhwWFBMeExWVlhWMWVuYmR1Mk5ibHZvMGVQYnJZdVg4MlhYMzY1SkdPWnVKYStaNWRmZm5telhUVU43OXVlUFh2cVB5OHBLYW5mNCthWHYveGxzNTBBUTRZTXFkKy94TmM1ZEN5K3NNanRkamNhNC9GNGxKT1RvOGpJU00yY09WUFNrWTRsSDkveWJjT0hEMit4UStqeXl5OXZkaCtyczg0NnEvN3p2WHYzMW45ZVhGeXM3Nzc3cm41c1M4dlpqUjgvWGhNbVRKQWsvZXRmLzJyOVRyWWdLU2xKczJmUGJuTDlDU2Vjb0VHSC83WnJXSnRQdzg2amhoSVNFdXFYbUNzb0tHaDBtKy9ma1crdm8vYkt6czZXMVdwdDlyYVJJMGRLTWw3d0x5d3NiUGU1T2txb0h1TUlqYi85N1cvNjRvc3Y5S3RmL2FyK09RSUFnTzZPSmU4QUFJcWRlcDVzYjc3YzlnRk9weHlydmxic09SY2V1UzRoUVJvNFVOcTVNN0FpM0c0alZCb3l4QWlvZ0M3RWJESEpIRzlTWkh3YjM2dmpsVncxSG1QdnAxclA0YjJldkhMWGVnNS9mZmo2V285Y05jYjFYazlvN3dPQWxrMmVQRm12dmZhYXZGNnZici85ZGwxenpUV2FObTFhaXk5bSsxN2tIVGR1bkdKYitaMTIwa2tuS1NFaFFUYWJUZHUyYmRPNTU1N2I1SmdCQXdZMHV5K1ByMHRLVXBOOWYzeDhTM1VkM2FIaDYycHdPQnoxd1U5clNrcEs2ai82OWdFNi9mVFRXeDB6WWNJRXZmVFNTNUtrYmR1MktUMDl2Y2t4dmhmOWo5YW56NUUzdWpUczNHcjQ0dmw5OTkzWDRybDlIVlcrdW84bExTMU5Bd1lNMEs1ZHU3UnUzYnI2Z0duTGxpMnkyKzJhTUdHQ3hvd1pvL2o0ZU8zZnYxOEhEeDZzdnorK1FLbWw1ZTRrSTN4clRzUDcyZkJudEhIanh2clAyL0o5WHJObWpRNGVQS2p5OHZKbWc2dldEQjgrdk1rZVdRM3I4M1ZndGFTNHVGaTdkdTFTUVVHQkRodzRvQU1IRG1qZnZuMlMxS2l6VFpMT09PTU1iZGl3UVFVRkJicjExbHQxM1hYWDZaUlRUbW4za20yK3ZidjI3OTlmWDhPdVhidnFieis2anM0c1ZJL3g5dHI5WllYc2hlMFBBVHVqUHBNU2xEeXcrZWZ5MXRUVzF1cmRkOS9WeUpFam13MWxBUURvcmdpVUFBQ0tPZU5zMmQ1WmFJUTZiZVQ0Nm92R2daSWtwYVJJL2Z0TERkNU43QmZmOG5lREIwdHhjWUhOQVhRRkpza1NZNVlsUnJLcWJXdnRlOTJTdTg0amQ1MVhIcWRYN2pxdjNNN0RYOWQ1amR1Y3pYMXVITWVlVUVEZ0Jnd1lvRHZ1dUVOUFAvMjBTa3RMdFdEQkFyMzAwa3M2NTV4emRPbWxsellLQnFRakwvTDI3dDM3bUhQMzZ0VkxOcHV0eVpKblBpa3BLYzFlNzF0bVRGSjl0OExSb3FLaUpCbGRHZzBkT25SSWt0R0IwNWJsd09ycTZpUTFmdkg2V1BldFllRFYwbjFyS1d4ckdOUzVHL3h0NHF0YmFocVNOY2RYZDF0TW5EaXhQbER5OFMxM04yblNKSm5OWm8wYk4wNHJWcXpRMnJWcmRlR0ZGOHJsY21uTGxpMzE0MXNTMThMZk5MNmZqMlQ4TEh6YTgzMzJOMUJxcWJhRzlUV3N6V2Zac21WNisrMjN0WHYzN2phZjY2S0xMdExldlh2MTBVY2Y2Y2NmZjlUY3VYT1ZrWkdoQ3krOFVCZGRkSkhmZTBDVmxKVG9sVmRlMFlvVks1b3NWZGhWaGZJeDNoNnBRMklVMjZ2NTRMRXJNNW1rdVBUQTdsZHRiYTJjVHFkT09PR0VJRmNGQUVEblJxQUVBSkFwTms3V3NhZW9kdTEzYlI3ajJyZGJyajA3WmVrL3NQRU5QWHRLVHFkMDFESW5iZVlMbGJLemphNG5BSklrVThTUkVDb2dYaG5oVXNOUXl1bVY1M0Q0ZENTb2FoeEdlWnhIYnBmMzJLY0J1cXZwMDZmcmxGTk8wZUxGaS9YWlo1K3B2THhjSDMzMGtaWXNXYUxycnJ0T1YxMTFWZjJ4dmhDa3VjNmlsdmh6Ykh2NUFxYXNyS3hXOXpnNldzTndKeHozcldFdzl1R0hIN1lhaHZocjRzU0pldWVkZDdSNzkyNlZscGFxUjQ4ZVRmWlBHajkrZktOQXliZm5VbnA2dWs0ODhjU2cxUkx1Ny9PeHZQbm1tMXE0Y0tFa2FlalFvWm80Y2FMNjlldW45UFIwWldSazZNa25uMngyQ1VlejJhdzVjK2JvL1BQUDEvdnZ2Ni9seTVlcnNMQlFMNy84c2hZdFdxUjc3cm1uZnBuR1l5a3JLOU9jT1hOVVhGeXMyTmhZblgvKytUcnBwSk9VbVptcDlQUjAyV3cyelpreko2ajN1eU9FOGpIZUhnbDlvNVRRTityWUJ4NUhFaE1UTldYS0ZDWHcveFVBd0hHR1FBa0FJRW1LT2ZNY3Z3SWxTYXIrK2dzbFh2ZGZUVy9JekpUcTZxVGk0c0NLOFhxbEgzODA5bVZLVEF4c0RnQ05tYVFJcTBrUjFyWjFSRFhINjVZOExtK2ppOWR0QkZOZWwxZHVsL0hSNDJwNlhKTnh2cy9ka3NkSlVvV3VJU1VsUlRmY2NJT3V2LzU2clZpeFFnc1hMbFJCUVlGZWZmVlZaV2RuMSs5bms1S1NvcUtpSWgwNGNPQ1ljL282RW56TDAzV0V4TU8vV3dzTEMrWHhlTm9jUkRUc2xqcldmU3NxS3FyL1BGajNMYkhCM3dRRkJRWEt6czRPeXJ5U3NXeWdiL25COWV2WGE4eVlNZHE1YzZleXNyTHF1NERHang4dnlWam16dTEyMXk4ZDJGcDNVaUNPL2o2M3RJZVMxUGo3M0ZLbldqQlZWRlRvalRmZWtDVE5uRGxUdi9uTmI1b2NjNno5a2JLeXNuVDMzWGZydi8vN3YvWEpKNS9vcmJmZVVtVmxwZjd3aHo5bzRjS0ZMWGJsTmZUM3YvOWR4Y1hGaW91TDAvUFBQNitNakl4R3R6ZmM5NnNyQ2VWakhNRjMvLzMzaDdzRUFBQTZISUVTQUVDU1pCMDFUcWFFUkhsdGxXMGVVN1B5YXlWYytVdVptdHREb245L1l3bTlzckxBQ3ZKNnBmeDhLU3RMU2tvS2JBNEFRV1dLa0NJaVRJcXd0bSsvaTVhNDY1b0puSm9KcDd6dW93TXF0WEM5NzdxUWxJdmpXRVJFaEtaTW1hSng0OGJwdXV1dWs5MXUxemZmZkZNZktBMGJOa3hGUlVYS3ljbFJUVTJOb3FPam01MG5MeTlQTnB0TmtqUnExS2dPcTMvdzRNRmF0bXlaN0hhN05tN2NxREZqeHJScFhFWkdobnIwNktIUzBsS3RYTGxTRjE5OGNZdkhybDI3VnBMUmxUSjgrUENnMWUyemF0V3FvTDdZYmphYk5XSENCQzFidGt3NU9UbjFTNG1kZXVxcDljZjA2dFZML2ZyMTA5NjllNVdibTl1bS9aTUMwWEJQckpVclY3WWFLUG0rejRNR0RlcVFicFp0MjdiSjVUS2VWQys0NElJbXQzdTkzall2Z3hjZkg2OHJyN3hTZ3djUDFqMzMzS1BxNm1xdFc3ZE9aNTk5OWpISGJ0cTBTWkkwZHV6WUptR1NKTzBNZEU5UHFkR2VUczB0OXhmSzhhRjhqQ1A0dG16Wm92THljazJlUERuY3BRQUEwR0VJbEFBQUJwTlpzV2RPay8yVDk5czh4RnZqa09Qcnp4VTdmVWJ6Qnd3WUlMbGMwdUVYeS96bUM1VUdESkI2OUFoc0RnQmRSa1NVU1JGUm9RbXJHblZYdVJ0M1NIazlYbm5yUDNybDhVaGV0MWZlaGg4OURZODljbno5ZGZYSEh2bTh1WG5RTmJVVUNpVWxKU2sxTlZWMnUxME9oNlArK2dzdXVFQmZmLzIxcXFxcTlQenp6K3UyMjI1ck10YmxjdW1GRjE2UVpBUTFiVjNxS3hqT09PTU12ZkRDQy9KNFBIcnh4UmYxMUZOUE5kclB4NmVxcWtwRlJVVWFPUERJOHJibm4zKyszbnp6VGVYazVHalpzbVdhT25WcWszRWxKU1Y2OTkxM0pTbW9TMEpsWldXcGI5KysycjkvdnhZdlhxeHAwNlkxdThlUXgrUFIxcTFiTldMRUNML21QL1hVVTdWczJUTDk4TU1QOWFISnBFbVRHaDB6WWNJRTdkMjdWNnRYcjFadWJxNmlvcUxhSE1pMTFRa25uS0FSSTBabzgrYk5ldWVkZDNUNjZhYzN1MC9MMnJWcjY1ZmxtekdqaGIvRmdxemhjbnlWbFUzZmhQVFpaNTgxMmdlb29aYitIVFY4ZkRYOGQ5U1dPcHFyb2FhbVJvc1dMV3JUUE0xcCtHK2h1TGhZNmVucDdScnZqMUEveGhFOGRydGRkOTU1cDF3dWwrYlBuNitSSTBlR3V5UUFBRG9FZ1JJQW9GN01sT2wrQlVxU1pQL25oNG85OXlMSjFNeHlPU2FUc1d4ZGZuN2dvWklrN2RvbDFkWWFTK2tCUUFCQzNWM2xENCtyUVREVlFtZ2xyNUdweTN2NE5xOE9YK2VWUEExdTh6YTRyZEU0NDFpUDYvQjFuc1pqdlI1dmczRU41dkkwUG1lak9UME56dWM1Y255VG1qenFkdUhaaXkrK3FOcmFXazJmUGwwbm5YU1NJaU1qVlZsWnFYLzg0eC9hdTNldnBDUExvVWxHMThTVUtWUDAxVmRmNlIvLytJZEtTMHQxK2VXWGErREFnZko2dmNyTHk5UHJyNyt1elpzM3kydzI2L2JiYjFkRVJPRExVZm9yTFMxTk0yZk8xT0xGaTdWOSszYjk3bmUvMHcwMzNLQVJJMFlvSWlKQ0J3OGUxTXFWSy9YZWUrL3BQLzdqUHhxOTREOTc5bXd0WDc1YysvZnYxK09QUDY3OC9IeE5uejVkR1JrWnFxNnVWazVPamw1OTlWVlZWRlFvSlNWRk45MTBVOURxTnBsTXV2SEdHL1h3d3crcnVycGF0OTkrdTI2ODhVWk5talJKOGZIeEtpOHYxN3AxNjdSbzBTTDE2ZFBIN3hmYng0OGZMN1BaWEwrTVhFcEtTcU9PRWQ4eDc3Ly92bGFzV0NHWHk2V0pFeWMyRzhhMTE1dzVjM1RMTGJlb3VycGF0OTU2cTY2OTlscWRkdHBwU2twS1VtbHBxWll2WDY3WFgzOWRralJtekJoTm56NDk2RFUwSnpzN1d5YVRTVjZ2VjA4Ly9iVHV2UE5PWldkbnE2cXFTcDkrK3FrV0xseW81T1JrbFplWE54bDcxMTEzYWZ6NDhUcnp6RFBWcjE4L21VeW0rajJVSktOTGJPellzVzJxWThpUUlkcXhZNGMyYnR5b045OThVNWRjY29saVkyTzFiZHMyUGZmY2M3TGI3UUhmeDRZZFlXKy8vYmJ1dlBOT1dhMVdIVHAwcU5WdU1aL0l5RWhsWkdTb3NMQlFuMzc2cVU0NzdUVDE2ZE5IZS9mdVZWWldWcXRqUS8wWVIvQkVSMGRyOE9EQktpNHVWaWIvUndFQUhFY0lsQUFBOVNKNnBTdHk4RkE1dCtlMmVZeW5yRVMxYTcrWGRjSnB6UjlnTmt2WjJjYWVTTzBKbFFvS2pGQXBpSnRlQTBBNG1DMlNaRHA4UWNndGJQOFVicmRibjMvK3VUNy8vSE5Ka3NWaXFlOWdrYVNwVTZmcTNIUFBiVFRtamp2dWtNZmowZkxseS9YZGQ5L3B1KythN2xNWUhSMnR1KysrVytQR2pXdC9rWDY2OGNZYmRlalFJWDN6elRmS3k4dlQzWGZmTFVuMVlZRlA0bEY3R2NiRnhlbVBmL3lqSG56d1FlM2F0VXVMRmkxcXRoc2tJeU5Eano3NmFORDM5Wms4ZWJKKzlhdGY2WVVYWGxCcGFhbm16WnZYYk4xRGh3NzFlKzZFaEFRTkh6NWNtelp0VWxGUmtjNC8vL3hHeTVkSnh0S0VVVkZSS2lnb2tCVDg1ZTU4c3JLeTlOaGpqK24zdi8rOWJEYWJubm5tR1QzenpETk5qaHMvZnJ6bXpwM2I1bjJ3MnF0WHIxNmFOV3VXRmkxYXBOMjdkMnZPbkRtTnZ2ZFhYWFdWZHUvZXJWV3JWalVaVzFWVnBUZmVlRU52dlBHR1RDYVRUQ1pUL1pKd0pwTkpjK2JNVVo4K2ZkcFV4MVZYWGFXVksxZXFvcUpDQ3hjdTFNS0ZDK3ZyU0UxTjFXMjMzYWFISG5vb29QdVlscGFtaVJNbmF2WHExVnE5ZXJWbXo1NHRTWm8xYTVadXZ2bm1OczB4WThZTXZmRENDeW9zTEt3UFZiT3pzL1hzczg4ZWMyd29IK01Jbm9pSUNDMVlzQ0RjWlFBQTBPRUlsQUFBamNTZWZiNHEvQWlVSk1uKzJjY3RCMHFTMGFtVW5XMTBLald6TkVtYmxaUklkWFZHMTFNSHZYQUNBTUNNR1ROa05wdjF3dzgvcUtTa1JBNkhRNm1wcVJveVpJaW1UNSt1MDA1citqdlFhclZxN3R5NW1qNTl1ajc3N0ROdDNicFY1ZVhsaW9xS1VtWm1waVpNbUtDWk0yY0dQWEJwcThqSVNEMzQ0SU5hdVhLbFB2MzBVK1hsNWFteXNsSlJVVkZLVDAvWDhPSERkZDU1NXpYN29uVkdSb2FlZmZaWmZmSEZGL3I2NjYrMVk4Y09WVlZWS1M0dVRnTUdETkRwcDUrdUN5KzhNQ1NkTzVMUkpUVjI3Rmd0WHJ4WUd6ZHVWR2xwcVNTcFI0OGV5czdPMWxsbm5hVXp6amdqb0xrblRweFl2ejlQdy8yVGZLS2lvalJxMUtqNnZZdENGU2hKUnFmYjMvNzJOMzM0NFlmNi92dnZWVkJRb0pxYUdpVW5KMnZJa0NHYU5tMmFUai85OUpDZHZ5Vy8rdFd2MUs5ZlB5MVpza1M3ZHUyU3hXTFJnQUVEZE5sbGwrbk1NODlzTWNqNXIvLzZMMzN4eFJmYXZuMjdTa3RMNWZWNmxaR1JvVkdqUm1ubXpKbkg3TjVwS0QwOVhVOC8vYlJlZSswMXJWMjdWcFdWbFVwSlNkR2tTWk4welRYWDFEOG1BblhmZmZmcGhSZGUwS3BWcTJTejJaU2FtdXBYZmJObXpaTEg0OUVubjN5aW9xSWl4Y2ZIKzdVa1dpZ2Y0d0FBQU8xaDhqWjhpd3NBQUc2M0R0MzZTM2txSy93YWx2cm9VN0wwSDlqNlFWNnZ0R09IVk9IZjNFM0V4QmdCVldSaysrWUJBSFI3MDZaTjA5S2xTOE5kQmdCME9UeC9BZ0NBby9IMmJnQkFZeEVSaWozM1lyK0gyZit4K05nSG1VeFNWcGFVbkJ4QVlRMDRIRkp1cmxSVDA3NTVBQUFBQUFBQUFMUUpnUklBb0luWXFlZEpGdjlXUmEzNTkwcDVTb3VQZmFBdlZFcEpDYkM2dzV4T2FkczJxUjJiTGdNQUFBQUFBQUJvR3dJbEFFQVRwdmdFeFp3KzFiOUJIbytxbC82ajdjY1BITmorVU1udGx2THlqTDJWQUFBQUFBQUFBSVFNZ1JJQW9GbXgwMmY0UGFiNnkwL2xyYTF0KzRDQkE2WDJia2J1OVVxN2QwdDc5eHFmQXdBQUFBQUFBQWc2QWlVQVFMTXNmVTVRMVBEUmZvM3gxamprK09aZi9wM294Qk9sakF6L3hqVG4wQ0dqVzhubGF2OWNBQUFBQUFBQUFCb2hVQUlBdENpZ0xxVlBQL0svVTZoUEg2bC9mNy9QMVlUZExtM2RLamtjN1o4TEFBQUFBQUFBUUQwQ0pRQkFpNnlqVDFaRW1uL2RRKzVEQjFXN2ZvMy9KK3ZaVXhvMFNESzM4MWVUMHlubDVrcGxaZTJiQndBQUFBQUFBRUE5QWlVQVFNdE1Kc1dlNTMrWGtuM0pvc0RPbDVRa25YU1NaTEVFTnQ3SDY1VjI3cFQyN1d2ZlBBQUFBQUFBQUFBa0VTZ0JBSTRoNW94elpJcU84V3VNYzhkMjFXMWNGK0FKWTZTaFF5V3JOYkR4RFJVVkdmc3F1ZDN0bndzQUFBQUFBQUE0amhFb0FRQmFaYkphRlRObHV0L2piSXRlRC95a1VWRkdxQlFmSC9nY1BsVlYwcFl0eGtjQUFBQUFBQUFBQVNGUUFnQWNVOXo1bDBnUi9pMUQ1OXF6VTdVL3JBMzhwQkVSMHVEQlVrcEs0SFA0T0oxR3A5TCsvY1p5ZUFBQUFBQUFBQUQ4UXFBRUFEZ21jM0lQeFp3NXplOXhWZSs5MmI0VG0welN3SUZTNzk3dG04Zm40RUVwTjFlcXFRbk9mQUFBQUFBQUFNQnhna0FKQU5BbThUTXZsOHorL2RwdzdkbXAydlZyMm4veXpFd3BPOXZ2OHpmTDRaQzJialgyVndJQUFBQUFBQURRSmdSS0FJQTJNU2YzVU16UHp2RjdYTlhpdDRKVFFHS2lzYStTMWRyK3VieGVhZDgrYWZ0Mll6azhBQUFBQUFBQUFLMGlVQUlBdEZuOGpObUJkU210KzNkd0NvaU9Oa0tseE1UZ3pHZXpTVnUyU0JVVndaa1BBTkRwakI0OU90d2xBRUNYeFBNbkFBQTRHb0VTQUtETnpEM1RGSFBHVkwvSFZYM3dkdkNLaUlnd2xyL0x5QWpPZkc2M2xKOHY3ZDR0ZVR6Qm1STUEwR25ZYkRidDJMRWozR1VBUUplU241K3ZxcXFxY0pjQkFBQTZHUUlsQUlCZjRpKzVJckF1cFp6dmcxdEluejVTVnBaa01nVm52cElTbzF1cHVqbzQ4d0VBT29Xc3JDd0NKUUR3VTM1K3ZnWU5HaFR1TWdBQVFDZERvQVFBOEl1NVo1cWlUenZMNzNHMlJXOFlleGNGVTNLeU5HeVlGQmtablBucTZxVGNYS21nSVBpMUFnRENZc3FVS1ZxM2JsMjR5d0NBTGlVbkowZFRwa3dKZHhrQUFLQ1RJVkFDQVBndGZzWnN2enVEM0FYN2d0K2xKQm43S2cwYkZyeDlsU1Rwd0FGcDJ6YXB0alo0Y3dJQXdtTENoQW1Lam83V0J4OThFTzVTQUtCTGVPKzk5NVNZbUtpVFR6NDUzS1VBQUlCT2hrQUpBT0MzaUl6ZWlwNzBNNy9IMmQ3NVcyajJLYkpZakgyVit2VUwzaEo0MWRYR0VuZ0hEdEN0QkFCZDNHMjMzYWE4dkR4Q0pRQTRoa1dMRm1uSGpoMzY3VzkvRys1U0FBQkFKMlR5ZW5tVkRBRGdQM2RoZ1lyditXKy93NWFFYTM2bDJHa1hocWdxR1YxRk8zWklEa2Z3NXJSYXBSTlBsT0xqZ3pjbkFLRERMVml3UUE2SFEyUEdqTkdnUVlQWUh3UUFaT3lYbEorZnI1eWNIQ1VtSmhJbUFRQ0FGaEVvQVFBQ1Z2SHNFNnI1L2h1L3hwaGk0OVRycVpka2lva05VVlV5UXE2Q0FxbXdNTGp6cHFSSUo1d1F2RDJiQUFBZGJzMmFOVnErZkxueTgvTVZIeCt2SDM3NElkd2xBVURZakJrelJqYWJUWU1HRGRLVUtWTlk1ZzRBQUxTS1FBa0FFREQzb1NJVjMzbXo1UFZ2R2J2WTh5NVJ3bFgvR2FLcUdyRGJwWjA3cGJxNjRNMXBOa3Q5K2tocGFjR2JFd0FBQUFBQUFPamsyRU1KQUJDd2lGNXBpajM3UEwvSFZTLzlSSjdpb2hCVWRKUzRPR240Y0NrMU5YaHplanpTdm4zUzFxMUdZQVVBQUFBQUFBQWNCd2lVQUFEdEVuL1pWVEpacmY0TmNydFYrY1pMb1Nub2FHYXpzZi9Sb0VGU1JFVHc1blU0cEczYnBEMTdKTGM3ZVBNQ0FBQUFBQUFBblJDQkVnQ2dYVXp4Q1lxN2VKYmY0MnJYclpaejIrWVFWTlNDcENTald5a2hJYmp6RmhkTG16WVpId0VBQUFBQUFJQnVpa0FKQU5CdWNlZlBsRGt4eWU5eEZRdWZsenB5SzcvSVNHbndZT21FRXlTVEtYanp1dDFHcDFKdXJsUlRFN3g1QVFBQUFBQUFnRTZDUUFrQTBINlJVWXEvL0ZxL2g3a0w5c254elpjaEtPZ1kwdEtNYnFXWW1PRE9XMTB0YmRsaTdMSGs4UVIzYmdBQUFBQUFBQ0NNQ0pRQUFFRVJjOFpVV2ZyMjgzdWM3ZTkvazdlMk5nUVZIWVBWS2cwZEttVmtCSC91b2lKcDgyYXByQ3o0Y3dNQUFBQUFBQUJoUUtBRUFBZ09rMWtKVi83UzcyRmVXNlhzUzk0TFFVRnRZREpKZmZwSUo1MGtSVVVGZDI2blU5cTVVOXEyVGJMYmd6czNBQUFBQUFBQTBNRUlsQUFBUVJNMWFweWlobzcwZTV6OW40dmxLU3NOUVVWdEZCZG5MSUdYa1JIY3ZaVWtJMHphdGszNjhVZko0UWp1M0FBQUFBQUFBRUFISVZBQ0FBUlZ3alUzK1QvSTVWTGw2eThFdnhoL21NMUd0OUt3WVZKQ1F2RG5yNnlVdG00MXVwYkNzY1FmQUFBQUFBQUEwQTRFU2dDQW9MTDA3YS9veVdmNVBhNTI3WGVxMjdRdUJCWDVLVHBhR2p4WUdqaFFpb3dNL3Z4bFpjYitTbnYyR012aUFRQUFBQUFBQUYyQXlldjFlc05kQkFDZ2UvR1VsZWpRblRmN0haaVlVMUxWOC9GblpJcU9DVkZsZnZKNHBBTUhwSU1IcFZEOHVqU1pwRjY5cE14TXlXSUovdndBQUFBQUFBQkFrTkNoQkFBSU9uTktxdUl1L0xuZjR6eGxKYXBhOUhvSUtncVFieG04NGNORHN3eWUxeXNWRlVtYk5ra0ZCWkxiSGZ4ekFBQUFBQUFBQUVGQW9BUUFDSW40aTJjcG9sZTYzK09xbC81RHJsMzVJYWlvSGF4V1l4bThyQ3dwS2lyNDgvczZvVFp0Q2wwM0ZBQUFBQUFBQU5BT0JFb0FnTkNJakZUaURiOE5hR2pGaXd1TWtLV3pTVTZXUm95UU1qS001ZXFDemUyVzl1ODNncVZEaHdpV0FBQUFBQUFBMEdrUUtBRUFRaVpxMkVoWlQ1bnM5empYL3IyeS8vT0RFRlFVQkNaVGFKZkJrNHk5cC9idWxiWnNrVXBMUTNNT0FBQUFBQUFBd0E4bXI1ZTNQd01BUXNkVFVhYml1MzR0YjQzRHY0R1JVZXI1ZjA4SHRHeGVoeW92bC9idGsrcnFRbmNPcTlYb2lrcE5EVTFuRkFBQUFBQUFBSEFNZENnQkFFTEtuSlNpK010KzRmOUFaNTBxWC94ejhBc0tOdDh5ZUptWm9RdDdhbXVsUFh1a2pSdU52WlpjcnRDY0J3QUFBQUFBQUdnQmdSSUFJT1JpejcxWWxyNzkvUjVYdDIyemFsWitIWUtLZ3N4a2tucjNOcGJCUzB3TTNYbGNMcW1nd0FpVzl1d3hnaVlBQUFBQUFBQ2dBN0RrSFFDZ1E3aDI1YXZrb1R2OEhtZUtUMUN2Si80cVUyeGNDS29LRVp0Tit1a255VzRQL2JtU2s2WDBkQ2srUHZUbkFnQUFBQUFBd0hHTERpVUFRSWV3REJpa21ET24rVDNPVzJXVDdjMlhRbEJSQ0NVa1NDZWRKR1ZuUzdHeG9UMVhlYm1VbHlmbDVrcGxaYUU5RndBQUFBQUFBSTViZENnQkFEcU10OXF1UTcrN1NkNXEvenQzVXU1NlNGRWp4NFdncWc1UVhtNHNWZWR3aFA1Y1VWRkd4MUxQbnBLWjk0MEFBQUFBQUFBZ09BaVVBQUFkeXJIOFg2cDgrUzkranpNbEpLclh2T2RraXV2Q1M3dVZsUm5CVWsxTjZNOFZFU0gxNmlXbHBVbVJrYUUvSHdBQUFBQUFBTG8xM3JvTUFPaFFNV2VlbzhoQkovazl6bXVyVk1XTEMwSlFVUWRLU1pHR0Q1Y0dESkNzMXRDZXkrMldDZ3VsVFp1azNiczdKc1FDQUFBQUFBQkF0MFdIRWdDZ3c3bUxEcWo0bmptUzIrWDMyTVQvL0kxaXpqbzNCRldGUVVtSjBiRlVWOWN4NTR1S01wYkM2OW1UcmlVQUFBQUFBQUQ0aFVBSkFCQVcxWjkrSk52YnIvZzl6bVMxS3ZVUEN4U1JsaG1DcXNMQTZ6V0NwUU1IT2k1WWtxVGtaR05Kdk1URWpqc25BQUFBQUFBQXVpd0NKUUJBZUhpOUtuM3NQamwvelBWN3FPWEVMS1UrOG9SazZrWXJ0M3E5VW5HeEVTdzVuUjEzWHF2VkNKWlNVeVdMcGVQT0N3QUFBQUFBZ0M2RlFBa0FFRGFlNGlJVjN6ZEgzdHBhdjhmR3pieEM4WmRkRllLcXdzenJsUTRkTW9JbGwvOUxBZ2JNWkRMMmVPclZTNHFQNzdqekFnQUFBQUFBb0VzZ1VBSUFoSlZqMmFlcVhQaTgvd05OSnFVKy9JUXNBd1lGdjZqT3dMY1Uzc0dEVWsxTng1NDdPdnBJMTFKRVJNZWVHd0FBQUFBQUFKMFNnUklBSU96Sy9tK3U2clp1OG50Y1JGcUdVdit3UUNacmRBaXE2a1FxS3FTaUlxbXlzbVBQYXpZYlhVdHBhVkpzYk1lZUd3QUFBQUFBQUowS2dSSUFJT3c4WmFVcXZ1ZS81YTF4K0QwMjVtZm5LUEhHMzRhZ3FrNm9wa1lxTEpSS1M0ME9wbzRVSFcxMExQWG9JVVZGZGV5NUFRQUFBQUFBRUhZRVNnQ0FUcUhtMjJXcWVHRkJRR09UYjd0ZjFuRVRnMXhSSitaeUdSMUxodzUxN0Q1TFB2SHhScmlVa3NLU2VBQUFBQUFBQU1jSkFpVUFRS2RSOXNRanF0dTR6dTl4cHRnNDlmempYMlJPU1ExQlZaMVlPUGRaa2lTVFNVcEtNc0tscENUamF3QUFBQUFBQUhSTEJFb0FnRTdEVTFsaExIMW5yL0o3ckdYQUlLVSsrTGdVWVFsQlpWMUFaYVVSTEhYMFBrcytFUkZHeDFKcXF0SEJCQUFBQUFBQWdHNkZRQWtBMEtuVTVueXY4Z1YvREdoczdEa1hLT0hhbTROY1VSY1R6bjJXZktLaWpMMldldmFVck5idzFBQUFBQUFBQUlDZ0lsQUNBSFE2bFMvK1dZNXZ2Z3hvYk5KdjdsTDB4Tk9EWEZFWEZPNTlsbnlpbzQzT3BaUVVLU1ltZkhVQUFBQUFBQUNnWFFpVUFBQ2RqN05PSlEvK1RxNmY5dmsvTmlwS1BmL3daMFdrWndhL3JxNG8zUHNzTldTMUhnbVhZbVBEV3dzQUFBQUFBQUQ4UXFBRUFPaVUzSVVGS243Z0ZzbnA5SHRzUk84VGxQcklrekt4M0ZwalpXVkd4NUxORnU1S2pHWHhmT0ZTWEZ5NHF3RUFBQUFBQU1BeEVDZ0JBRG90eDRwL3FmS2x2d1EwTnZxVXlVcWFjM2VRSytvbWFtdWw0bUxqRXM3bDhId2lJNlhrWkNOY1NrZ0lkelVBQUFBQUFBQm9Cb0VTQUtCVHEzajJDZFY4LzAxQVl4T3YvN1ZpcHA0WDVJcTZFYTlYS2k4M2dxWEt5bkJYWTdCWUdvZExKbE80S3dJQUFBQUFBSUFJbEFBQW5aeTN0bFlsYzIrVisrQUIvd2RIUkNqMWtTZGw2VGNnK0lWMU4zVjF4bko0SlNVQkxUTVlFaEVSUnJpVW5Dd2xKUkV1QVFBQUFBQUFoQkdCRWdDZzAzUHQzNnVTaDM0WDJINUtQZE9VK3RpZlpJcGxuNTQyODNVdFZWU0V1NUlqekdhalk4a1hMa1ZHaHJzaUFBQUFBQUNBNHdxQkVnQ2dTM0I4L1lVcVgza21vTEZSSThjcDVhNkhnbHpSY2NEcGxFcExqVXQxZGJpcmFTd214Z2lXa3BLaytQaHdWd01BQUFBQUFORHRFU2dCQUxxTTl1eW5GSDFtbTJVQUFDQUFTVVJCVkQvN0dzVmRQQ3ZJRlIxSGFtdU5ZS21reFBpOE00bUlPQkl1SlNVWlh3TUFBQUFBQUNDb0NKUUFBRjJHdDdaR0pmZi9WdTVEUlFHTlQvN3RQYkpPT0MzSVZSMkhxcXVQZEM1MWx2MldHb3FMTTRLbDVHU2prd2tBQUFBQUFBRHRScUFFQU9oU1hQdDJxK1NoT3lTWHkvL0JKck5TN241WVVjTkhCNyt3NDFWTmpWUlcxams3bHlTNmx3QUFBQUFBQUlLRVFBa0EwT1U0bGk5VjVjdFBCelRXWkxXcXg0UC9UNVlUK2dlNUtzamhNTUtsc2pJamFPcU1FaE9OWUNreFVZcU9EbmMxQU1LaHZOeDRubkk0Skl0RnN0bkNYUkVBSEg4U0VvdzNpTVhFU0QxNkdIK2ZBUUNBVG85QUNRRFFKVlcrK0djNXZ2a3lvTEhteENTbFB2cVV6Q21wUWE0SzlicEN1QlFaS2NYSEd5OW9KQ1FRTUFISGd6MTdKSS9IQ0pWallxVFkySEJYQkFESHIrcHE0Mi9HeWtySmJKYjY4NFl2QUFBNk93SWxBRURYNUhhcDVPRzc1TnF6TTZEaEVabDlsUHJ3RXpMRjhHSml5UG5DcGRMU3pya3Nuby9GWWdSTHZwQ0ovWmVBN21YSER1UGZkbHBhdUNzQkFCenQ0RUhKYnBjR0RneDNKUUFBb0JVRVNnQ0FMc3RUVnFyaSszOHJyNzBxb1BHUlE0YXJ4ejIvTjRJRWRBeUh3d2lXeXNvNmQ3Z2tHZnN0K2JxWENKaUFybTNQSHFNTE1UMDkzSlVBQUZweThLRFIyVTZuRWdBQW5SYUJFZ0NnUzNOdTI2TFNQejRnQmZqcnpIcnlxVXErNVY3SlpBcHlaVGltcmhRdVNVYkExSENKUEpiS0Fyb0czNTVKQXdhRXV4SUF3TEhzM0duc3FaU2NITzVLQUFCQU13aVVBQUJkWHZVWG44ajJ4b3NCajQrNzhETEZYM0ZkRUN1QzMycHFwSW9LNDFKVkZYQkEyS0hNNXFZQkU4RWswUG5zMm1Yc21aVEt2bmtBME9rVkZ4dC9DNTU0WXJnckFRQUF6V0NOSHdCQWx4ZDc3a1Z5N2RrcHh6ZGZCalRlL28vRmlrakxVTXlVNlVHdURHMFdIWDFrT1NxUHg5aWMyUmN3T1ozaHJxNTV2am9ySzQydlRTWWpWSXFMTzNLeFdzTmJJd0NqRzVLbDdnQ2dhNGlObFlxS3dsMEZBQUJvQVlFU0FLQmJTTHhoamx5SEN1WGN0aVdnOFpVTG41TzVSNnFzbzhjSHVUTDR6V3cybGpueExYWGljQmpCVW5tNXNWbHpaK1gxR3ZVMXJERWlvbkhBRkI5dlhBZWc0MWdzTEZFSkFGMUZiQ3o3bXdJQTBJbXg1QjBBb052d09xcFY4dUR2NUQ1NElMQUpJcU9VK2ovL0o4dUpXY0V0RE1IamRoL3BYS3FzbEZ5dWNGZmt2NmlveGlGVGJLd1JvZ0VJalp3YzZlU1R3MTBGQUtDdGVONEdBS0RUSWxBQ0FIUXI3a05GS3ZtZjIrU3REcXlUeFJTZm9KNi9ueTl6ejdRZ1Y0YVFzTnVQQkV6VjFlR3VKbkF4TVkxRHBwaVljRmNFZEIrOE1Ba0FYUXZQMndBQWRGb0VTZ0NBYnNlWnYwMmxmN2pmNkdZSlFFUmFwbElmZVVLbXVQZ2dWNGFRY3JrYWR5OEYrUFB2RkV3bUkxU0tpVEU2bUh3ZldTNFA4Qjh2VEFKQTE4THpOZ0FBblJhQkVnQ2dXNnI1YnJrcW5wc2Y4UGpJck1IcThjQWZXY085SzZ1cU9oSXdPUnpocmlZNElpTWJCMHd4TVZKMGRMaXJBam8zWHBnRWdLNkY1MjBBQURvdFhpVURBSFJMMFpQT2xHdi9YdG1YdkJmUWVPZU83U3AvNXY4cCtaWjdqVzRSZEQzeDhjYWxUeC9KNlpSc3RpT1gydHB3VnhjWXAvTklTTmFRYjVrOFg5REV2a3dBQUFBQUFDRElDSlFBQU4xVy9LeXI1ZHEzVzdVYjFnWTB2amJuZTluZWVWVUp2L2pQSUZlR0RoY1pLZlhvWVZ3a1kzbTh5a29qWEtxcWttcHF3bHRmZTludHhxV2hxS2ltUytaWnJlR3BEd0FBQUFBQWRIa0VTZ0NBN3N0a1V2S2NlMVR5eUoxeTdkc1QwQlRWbjM0a2MzeWk0aTZlRmVUaUVGWVdTOU9BcVdFSFUxY1BtQ1NwcnM2NE5PeG1NcG1NSmZLYXU5RFJCQUFBQUFBQVdrR2dCQURvM3FLaWxITDM3MVg2NkQxeUZ4VUdORVhWb3RjbHQwdHhNNjhNY25Ib05Dd1dLU1hGdUVpUzI5MDRZT291ZXpCNXZjWjlhZTcrUkVZYW5VeFc2NUc5bWFLamplc0JBQUFBQU1CeGowQUpBTkR0bVpPUzFlTyt4MVR5MEIzeVZGWWNlMEF6cWhhL0xXOWRuZUl2dnpiSTFhRlRpb2lRa3BPTml5UjVQSTBEcHVycThOWVhDazZuY1RtYTJkeHlWeFA3aXdFQUFBQUFjTndnVUFJQUhCZk1xYjJVY3Urakt2MzlQZkxXQk5adFl2L2tmVWtpVkRvZW1jMVNVcEp4a1l5QXFicmEyTGVvcXNyNDJGd1kweDM0N210eklWcFVWUE5CRTExTkFBQUFBQUIwT3dSS0FJRGpocVZ2ZjZYYythQktIMzh3NEJmL0NaVWd5UWlZNHVPTlMzcTZjWjNMZFNSYzhsMDhudkRXR1dxK2Zab3FLeHRmYnpZYllaUFYydnhIQzMrQ0FnQUFBQURRMWZDL2VRREFjU1Z5OERDbDNIcS95cDU4VlBJRzltSS9vUkwrUDN0M0hoNVZlZi8vL3pWYjlwVkFTQWlFZlpORlFFVFpSUGlKUWJBV0VOUUt1SHhBMGJhMlV2aWl1R0p4cWJaRlVWRkVxcTFXVVVIS0pxSnNaUmRJV0lvRVdVeFlCRUpJSVBzMm1abmZIME9HQkJMSU1zbGtlVDZ1YTY3TW5EUG52dDl6WmhMQ2VlVys3MUtaelNXbnlaT2NheFVWRDVqcXkxcE0xMkszUzNsNXpsdHBpZ0tuc2tJbkFpY0FBQUFBQUdvZC9yY09BR2h3dkxyM1V2Q2pmMVQ2QjI5V3VvM3NsVi9MWVMxUTRMaEpicXdNOVk2dnIvUFd1TEh6Y1VPYUt1OXFyaFU0R1F5WEFxYlNRaWVtMUFNQUFBQUFvTVlSS0FFQUdpU2YvcmZLbG5aZVdWLytxOUp0NUh5M1FwSUlsVkIrVEpWWFBnN0h0UU1uaTZYMFcxSGdaTEV3MGdrQUFBQUFBRGZpZjlrQWdBYkxmOFJvMmRQVGxMTjZXYVhiSUZSQ2xaVTJWVjUrdm5Na1UyNnU4NWFUNDF5ckNFNE94NlgxbTY3R1lIQ2UzOHVEcHRKdVFBTzJjdVZLelo4L1g5MjdkOWRMTDcwa2s4bDB4WE9zVnFzV0wxNnN0V3ZYNnZUcDB6S2J6WHI4OGNjMWZQaHd2ZkhHRzlxOGViUHV1ZWNlVFpnd3dRT3Z3SDBtVFpxazQ4ZVBhOWl3WVpvNmRXcU45VnVlOTZBdVNFOVAxNWd4WXlSSjA2Wk5VMHhNVElXTy8rbW5uelJ6NWt6NStmbnAxVmRmVlVSRVJIV1VDUUFBZ0VvaVVBSUFOR2lCOS8rZjdCbHB5dHUyc2RKdEVDckI3Ynk5bmJmUTBFdmJpcWJMS3dxWWlzS21oajZhNldvY0R1ZVVnbGFyODV4ZGpkbGNzVnNkdmRnTGxHYnAwcVhLemMzVmpoMDdkT3pZTWJWdDI3YkUvc0xDUXMyWU1VUDc5dTByc2UzQ2hRdEtUMC9YbWpWckpFbGZmLzExblErVXFwdkQ0WkRCWUxoaSs3WGVnNFppelpvMVNrMU5WV3BxcXJadDI2YlJvMGQ3cEk2eTNpY0FBSUNHamtBSkFORGdCVC82cEJ4V3EvSjNiYXQwR3puZnJaRERXcWlnaHg1elkyVkFNY1dueXlzdVA3OWt5TVJvcHNvcExIVGVLb0lRQ3ZWRVRFeU0vdkdQZjZocjE2NktqbzYrWXYrYU5XdGNZZElERHp5Z2tTTkh5bVF5S1NjblI4SEJ3ZXJmdjcrMmI5K3VFU05HMUhUcGRVSktTb29XTDE2c3JWdTNhdmJzMldyU3BNa1Z6N25XZTlCUURCbzBTT3ZYcjVlZm41OXV1dW1tR3U5L3c0WU5XcnQyclpvMmJhby8vT0VQTmQ0L0FBQkFiVWVnQkFDQTBhaVEzLzAvcGMzOWE1VkNwZHoxMzBvU29SSnFWdEZvcHVKVDVoVWZ6WlNYNTF5WGlkRk03bGZWRU1wa3VuUXptNTJoWWZGdHhXOUdJMnRDb2RxTUhUdFdZOGFNS1hORXh0NjlleVZKVVZGUkpVWWcrZm41U1pKbXpwekppSTZyT0hUb2tMNysrdXVyUHVkYTcwRkQwYjE3ZHkxWnNzUmo1K0dMTDc1UVFrS0NoZzBiNXBIK2diTFk3WFp0M3J4WksxZXVWR0ppb2dvTEN4VWRIYTB4WThib2xsdHU4WFI1QUlBR2hQK1ZBZ0FnWFFxVjVyeW0vRDA3SzkwTW9SSnFoYkpHTXhVVU9FYzA1ZVdWdkRHaXFlWlVKb1Fxem1Bb08zUXE3VlpRNFB3OGxPZkdDS29HN1dvWDhMT3pzeVhwcXV2Wk5QUWd4QjA0aDA2Y0IrQks4Zkh4ZXZubGx4VWRIYTArZmZvb0l5TkR1M2J0MHF4WnMvUzczLzFPSTBlTzlIU0pBSUFHZ2tBSkFJQWlScU5DL3ZDMDB0NytpM3RDcFFjbk95LytBcldGbDVmekZoaFljcnZEY1dYSWxKZm5ESjlzTnMvVWl0STVIRlVQcGE2bFBPR1R3VkQrZ0tybzUyRHhuNGVsM1hmM2ZuNyt1bDF0dnREdmNEaGtzOWxrWmlRZmdIckkyOXRiTTJiTTBKQWhRMXpiOXV6Wm8rblRwMnZwMHFVRVNnQ0FHc052MndBQUZHY3l1UzlVS3JRcWFPTHZ1YWlKMnM5Z2tIeDluYmZMRlJhV0hUYWhmckxibVI2eERELysrS09XTFZ1bUgzLzhVUmN1WEpDUGo0L0N3OE4xd3cwM2FOS2tTVEpkRE5IUzA5TTFac3dZU2RLMGFkTVVFeE9qalJzM2FzV0tGVXBJU0ZCZVhwNGlJeU0xWU1BQTNYUFBQZkwzOXkrenoxT25UdW1ycjc1U1hGeWNVbE5UNWUzdHJUWnQybWpvMEtHS2lZbVIwV2dzODlnREJ3NW8xYXBWMnI5L3Y4NmZQeStqMGFqR2pSdXJkKy9lbWpCaGdnSXZoc3Z2dlBPT2xpOWZyc2pJU0gzeXlTZVNwTnpjWE4xMTExMGwyb3VOamRYUW9VTWxTZjcrL2xxNmRLa2thZEtrU1RwKy9MaUdEUnVtcVZPbmxscExVbEtTbGkxYnByaTRPQ1VuSjZ1Z29FQ2hvYUhxMHFXTDdydnZQclZwMDZZOGI0R3JyNkZEaDJycTFLbjY5Tk5QdFdiTkdpVW5KMnZVcUZINjdXOS82M3F1M1c3WDZ0V3J0V2JOR2lVbUpxcWdvRUJoWVdIcTFhdVg3cm5uSGtWRlJaV3J6K0x0YmQ2OFdSczNidFRodzRkMS92eDVTWEs5bC9mZWU2OXJHa0JKZXVtbGw3Umx5NVlTYmR4Ly8vMnUrMlBHak5Ia3laTWxsZjRlWEM0MU5WVkxseTVWWEZ5Y1RwOCtyYnk4UEFVSEI2dERodzRhT25Tb0JnNGNXR3JvVjlSMmVIaTRQdnZzTS8zeXl5OWF1SENoZHUvZXJiUzBOSVdHaHFwZnYzNTY0SUVIRkJRVVZHcmY1ZjNzWDg3aGNHalZxbFZhdFdxVlRwdzRJVWxxMDZhTlJvOGVyVUdEQmwzeC9FMmJObW5XckZtU3BNOC8vN3pFZWxPWHY0NlVsQlI5OWRWWCt1R0hINVNTa2lKZlgxOTE3dHhaZDk5OXQzcjI3RmxxUGFWSlRFelVvNDgrV21MYjZ0V3J0WHIxYXRmajVjdVh5N2ZZdjVFT2gwTmJ0MjdWdW5YcjlOTlBQeWs5UFYxbXMxa1JFUkhxM2J1M1JvOGVyY2FORzVlN2hsV3JWdW5OTjkrVUpMMzY2cXU2OGNZYlMzMWVlbnE2N3IzM1h0bHNOajMrK09NYVBYcDBsV3Zhc0dHRFhuMzFWVW5TNHNXTEZSd2NmTVZ6VHB3NG9Za1RKMHFTWnMyYXBadHZ2cm5jcnczdTBiNTllN1Z2Mzc3RXRwNDllOHJmMzE5WldWa2VxZ29BMEJBUktBRUFjTG1Mb2RLRjJTK3JZUC91U2plVHUybXRKQkVxb1c0em0wdWZQcy9oS0gzNnZMdzhSaldoWHZyNDQ0LzErZWVmdXg0YmpVWmxaMmNyTVRGUmlZbUpldUNCQjBwY2NDN3ViMy83bTc3Nzdyc1MyMDZjT0tIUFAvOWNHelpzME4vKzlqZUZoNGRmY2R5YU5XczBlL1pzRlY0Y2tWYlU1Lzc5KzdWLy8zNXQzTGhSczJiTmtzVmlLWEdjMVdyVm5EbHpydWhUa2s2ZVBLbVRKMC9xdHR0dWN3VksxVzNac21XYU4yK2U2M1VVU1U1T1ZuSnlzdHEzYjEvdVFLbTRPWFBtNk50dnZ5MDFWTXZNek5Uenp6K3ZBd2NPdUxZWmpVWWxKU1ZwMWFwVldyZHVuWjUvL25uZGROTk41ZTd2ejMvK3M3WnUzZXA2YkRLWlpMUFpYTy9sOXUzYjlmYmJiOHZIeDZmQ3IrVmExcTFicDltelo2dmdzaWxLejU4L3J4OSsrRUUvL1BDRGV2ZnVyZWVmZjc1RXFIVzVmZnYyNmZubm4xZHVicTVyMjdsejU3UnMyVEx0M3IxYmMrZk92ZUp6WE5uUHZ0MXUxOHlaTTdWdFc4bjFLZVBqNHhVZkg2L1UxTlFTZ1VoRkhENThXTTg4ODR6UzA5TmQyNnhXcTNiczJLRWRPM2JvNFljZkxoSGV1Vk5HUm9abXpacmxXbHVzZVA5RjUyVEZpaFY2K3VtbjFiOS8vM0sxT1hqd1lNMmJOMCs1dWJsYXQyNWRtWUhTaGcwYlpMUFpaTEZZWE9GdWRkV0UydS9Zc1dQS3pzN1dnQUVEUEYwS0FLQUJJVkFDQUtBMEpwTkNwenlyQzIrK1V1VlF5WjZUclpEZlRuTmVtQWZxQzROQjh2RngzaTVudHp2RHB2eDg1eG8rUldzM0ZkMnZ6dW5hZ0dxd2QrOWUxd1gxb1VPSDZxR0hIbEo0ZUxneU1qTDA4ODgvYThXS0ZXVk9CN2QwNlZMWFJmZWhRNGNxTEN4TXljbkpXckpraVpZdlg2NHpaODdvdGRkZWM0MU9LTEpqeHc2OThjWWJrcVE3Nzd4VFk4YU1VV1JrcERJeU1yUisvWG90V0xCQWNYRngrdWlqajF5alhJcTgvdnJyMnJoeG95UnB3SUFCR2pObWpOcTJiU3RKK3Zubm4vWE5OOTljYy9vNlgxOWZyVm16UnBMMDNIUFBhY2VPSGVyZHU3ZGVlKzIxQ3AyNzVjdVg2OTEzMzVVa3RXM2JWaE1tVEZEMzd0M2w0K09qTTJmT2FNT0dEV1VHY1ZlVGtKQ2dFeWRPYU1xVUticjk5dHRsdDl0MTd0dzVTWkxOWnROenp6Mm4rUGg0UlVaRzZ0RkhIMVhQbmozbDdlMnRoSVFFelpzM1QvdjM3OWNycjd5aWp6LytXR0ZoWWVYcU16TXpVNTA3ZDlhb1VhUFVzMmRQaFlTRUtDTWpRNHNXTGRJWFgzeWh4TVJFZmYzMTF4bzNicHdrNmNVWFg1UWtiZDI2VlRObnpwUjA1YWliOHRpMmJadis4cGUvU0pKYXRXcWxoeDkrV04yN2Q1ZTN0N2RPbmp5cFpjdVdhZFdxVllxTmpkWHJyNyt1bDE1NnFkUjJjbkp5OVBMTEwrdUdHMjdRZ3c4K3FLaW9LSjA5ZTFiejU4L1g5dTNiZGZMa1NTMWF0RWdQUFBDQTY1aXFmUGEvL1BKTHBhV2xhY3FVS1JvNGNLRE1ack8yYjkrdXQ5NTZTN201dWZyb280OFVFeE56MVJGNnBjbkx5OU5MTDcyazhQQndQZjMwMCtyYXRhdnNkcnYyN05tamVmUG1LU2twU1I5Ly9MRTZkKzVjcnBGS3JWdTNkbjNXSjArZXJJU0VoREpIMjFtdFZqMzMzSE02ZVBDZ2pFYWp4b3dabzVpWUdFVkdSaW9uSjBkeGNYSDZ4ei8rb2VUa1pMMzg4c3Q2NjYyMzFMRmp4MnZXNE92cnE4R0RCMnZWcWxYYXVuV3I4dkx5U2cwbWkrb2NPSENnS3hDdXJwcFF1MlZrWk9pVlYxNlJ2NysvSmsyYTVPbHlBQUFOU05uekl3QUEwTkNaelFxZDhxeTh1dldxVWpQNXNkdDEvcFVaY21SbXVLa3dvSll6R3AzVDU0V0VTT0hoVXZQbVV0dTJVdWZPMHZYWFM3MTZTVjI2U08zYVNkSFJVa1NFRkJvcStmdExsNDIwQUdxRDJOaFlTWkxGWXRIVXFWTmRvNG1DZ29MVXMyZFB2ZkRDQzJXT1NqbDY5S2llZmZaWlRaZ3dRUkVSRWJKWUxJcUtpdElUVHp6aEdwM3g0NDgvbGhoWllMVmFYUUhUK1BIajljYy8vbEZSVVZFeUdvMEtDUW5SNk5HajlkQkREMGx5QmpiRlI1dHMzTGpSRlNiOTVqZS8wWXN2dnFndVhickl4OGRIUGo0KzZ0S2xpNlpQbjM3RjFFblZJVGs1V2UrLy83NGtxVWVQSG5yNzdiZlZ2MzkvQlFZR3ltS3hLRG82V2c4KytLRHV2UFBPQ3JmOTg4OC9hOXk0Y1JvK2ZMak1ack84dkx4Y1U5aXRXTEZDOGZIeGF0U29rV2JQbnEwQkF3YkkzOTlmWnJOWkhUcDAwS3haczlTb1VTUGw1dVpxeFlvVjVlN3o0WWNmMXR0dnY2M0Jnd2NySkNSRWt2TXpNSEhpUkhYcDBrV1NTb3hnY29mOC9IelhaNkZObXpaNisrMjMxYTlmUHdVRUJNaGlzYWhObXphYU1tV0tmdk9iMzBoeWhrOTc5dXdwdGEyc3JDeGRkOTExZXVHRkY5U3FWU3RaTEJZMWI5NWN6ei8vdkpvMmJTcEpyczlPa2FwODlrK2ZQcTFaczJacCtQRGhDZ3dNbEsrdnI0WU1HYUxISG52TTlkcUsycStJakl3TWhZU0U2SzIzM2xMdjNyM2w0K01qUHo4LzllL2ZYMy8vKzk5ZEk3USsvZlRUQ3JkOUxjdVhMOWZCZ3djbE9hZXpmT1NSUnhRZEhTMkx4YUxnNEdBTkdUSkViNy85dG9LQ2dsUllXS2g1OCthVnUrMFJJMFpJY2dabTI3ZHZ2MkwvaVJNbmRQanc0UkxQcmU2YVVEdGxabVpxK3ZUcFNrcEswcXV2dmxyaDZUc0JBS2dLQWlVQUFLNm1LRlM2cmx1Vm1ySCtmRmdwTDB5UkxlbVVtd29ENnJDaTBVM0J3VktUSmxKVWxOU21qZFNwazlTOXV6Tnc2dHBWNnRCQmF0bFNpb3lVR2pWeVRydm41ZVhwNnRFQUZWMHd0MXF0T252MmJJV083ZG16cHdZT0hGanF2bkhqeHJuV252bmhoeDljMjdkczJhTFUxRlQ1Ky91N2dvTExGVTFiVlZCUW9KOSsrc20xZmRHaVJaS2NveTZLUWlkUFdiWnNtUW9MQzJVMm0vWFVVMC9KeTQzZnY5N2UzbGVzOFZTOFgwa2FOV3BVcVd2RytQdjdxMGVQSHBLY1U4Q1ZWOWV1WGN2YzE2MmI4L2VFMDZkUGw3dTk4dGk2ZGF2UzB0SWtTYi83M2UvS0hNMDFmdng0MTRpVnRXdlhsdG5ld3c4L2ZNV0lJb3ZGb2x0dXVVV1NjMHBFZTdFMTFLcnkyZS9idDYvcnZCUlhmTzJrb25XVkt1cnh4eDh2OWZNVUhoNnVPKzY0UTVLMGYvOStaV2RuVjZyOXNoUUZrTmRmZjMySktlZUtDd3NMMHozMzNDUEpHUmFYOTd4MTZOQkI3ZHExaytTYzR2QnlSYU9UV3JSb29lN2R1OWRJVGFoOWlxYVNQSEhpaEY1NzdUVmRkOTExbmk0SkFOREFNUGNPQUFEWFlqWXJkT3FMU3B2N2h2SjM3NngwTS9iVUZLVytPRTJoVTUrWHBRUC8rUVBLWkRCSTN0N09XMWxydkZpdDViczVIRFZiTytxbC92Mzc2NU5QUHBIRDRkQ1VLVk0wWWNJRURSMDZWTjdlM3RjOHRrK2ZQbVh1Q3dvS1VzdVdMWldRa0tEang0Kzd0aGVOVnNyTnpYVmRCTDZhMU5SVVNjNFJLRVVqR0c2NzdiWlMxeGFxU1hGeGNaS2tYcjE2bFJyc1ZFWHIxcTFMWFFNcU5UVlZ2L3p5aXlUcHM4OCsweGRmZkZIcThVVnJFUldkdTRySXlzcFNRa0tDVHA4K3JkT25UK3ZNbVRPdVVLLzRhREYzS0FxOEFnTURTNFFJbC9QeThsTDM3dDIxZGV2V0VnRmpjUUVCQVdyVnFsV3ArNHBHT0RnY0R1WGs1Q2pnNHJwNVZmbnNYMy85OWFWdTkvZjNWMGhJaU5MUzBpb1YrUGo1K2JsR2hKV21XN2R1K3ZycnJ5VTVBNnZPblR0WHVJL1NwS2FtNnRRcDV4OEdYV3ZObWh0dnZGRUxGaXlRSlAzMDAwK3VFV0RYTW1MRUNNMlpNMGV4c2JIS3lNaFFVRkNRSk9mN1VoUXlGUitkVkJNMWVWUjh2T1RtNzZsYW8wMGI1K2pzQ3RxL2Y3Lys5Ny8vYWZ6NDhWY051UUVBcUM0RVNnQUFsSWZGb3BBL3psRDZ2TGVVdDMzanRaOWZCa2R1anM2LzlweUNKLzVlUGdPR3VMRkFvSUd4V01vM1BaN041Z3lXQ2dxdUhqd1YrNHQ4NEhLdFc3ZlcxS2xUOWU2NzcrcjgrZk9hTTJlT0ZpeFlvTnR1dTAyalJvMjY2blJEd2NIQlYyMjdhSC94Qyt0RmF3SFo3Zlp5WFhBdkNrZk9uajByeDhVUXRXWExsdGM4cnJvbEpTVkpxcDVheWxxSHFPamNTYzZwdzY2bDZOeVZ4NkZEaC9TUGYveERlL2Z1ZFozbjZsWVVlRFZyMXV5YXp5MmFqcTVvUk5QbGlxYUNLMDN4Z01obXM3bnVWK1d6ZjdXMWtZcEdGOWtyOGJNM0tDam9xbXVBRmYrZWMrY0lwZUxoNDdYZWo2TDNRaXI3L1NqTmtDRkQ5TUVISHlndkwwOGJOMjdVcjM3MUswbk9rUG5jdVhPeVdDd2xSaUhWUkUwZUZSbFpQd01sZzhFNTZyb1NNaktjVTJpM2FOSENuUlVCQUZCdUJFb0FBSlNYd2FqZ3g2Ykk0T3VuM1BYZlZyNGRtMDNwOCtlbzhNd3BCWXlkNEw3NkFGekpaSExleWxqanc4WGhjQVpMaFlVbGI2VnRLN3FoUVltSmlWR2ZQbjIwWk1rU3JWNjlXbWxwYVZxMmJKbFdyRmloQng5OFVQZmZmMytweDEzdHdyZDBLZlFvdmc1TlVWalJ0bTNiQ3ExM1VqeEFLWnBLejVPSzZxbU9Xc3BhdDZkNDBQUFNTeStwWDc5K2J1bHY3OTY5ZXZycHAyV3oyUlFSRWFHQkF3ZXFiZHUyYXRxMHFTSWlJclJ4NDhacVdadW1LTnlweUdnemQ0OU1xK3hudjdxVTkzdEtLdnR6VWhuRmc3YnFlai84L1B3MGVQQmdmZnZ0dDFxL2ZyMHJVQ3FhN203Z3dJR3VVVXMxVlpOSGhZWldhaFJQZmRhdVhUdjE2OWV2VW1Fc0FBRHVRS0FFQUVCRkdBd0tldWd4R1lPQ2xiMjA5R2wweWl0N3hXSVZuam1sa045T2s4ejhrd3g0bE1IZ1hKK3BJbXU4bEJVMGxSVkNjZkduemdzTkRkWEVpUlAxMEVNUGFkT21UZnJuUC8rcDA2ZFA2K09QUDFiNzl1MTE0NDAzWG5HTTFXcTlhcHRGMDdNVkh6MVFkTUU0S1NsSmRydTkzQmQvaTQvTXFBMXJwQVFIQit2OCtmTTFXa3Z4aSszdVhNL29ndzgra00xbVU0Y09IZlRXVzIvSmN0a0l5Y0pxQ3BsREwxNU1QM1BtekRXZm01eWNMS25zMFZ0VnJhT2luLzNxY3EzdnFaTW5UN3J1Ri8rK3FxclFZc0hHdGQ2UG92ZENxdmo3TVdMRUNIMzc3YmV1dFk2Q2c0TzFaY3NXMXo1MzEyUXU5anRvV1NQMkxseTRVUDRYZ0dvVkdSbXBsMTU2eWRObEFBQWFzRHJ5WnlrQUFOUXVBYU4vbzhCeEU2dmNUbjdzZHAxL1pZWWNtUmx1cUFwQWpUS2JuU09mQWdLa2tCQ3BjV01wSWtKcTBVSnEzVnBxMzE3cTNGbnExazNxMlZPNjRRYm4vYzZkcFE0ZG5Pc250R3dwTlc4dU5Xc21OVzNxYkNNMFZBb0trdno5bmUxYkxGSmQrV3Z5QnNKa01tbnc0TUY2KysyM1hkTjZiZDY4dWRUbmxyV2VqU1Q5NzMvL1UyWm1waVRudWk5Rk9uVG9JTWs1WGRmLy92ZS9jdGZWckZrejE3cENaZFZUa3pwMTZpUkppbzJOTGRmMGMrN1FyRmt6MS9vLzI3WnRjMHViZVhsNU9ucjBxQ1JwNk5DaFY0UkprcFNRa0ZEbThjVkgxRlIwVk1GMTF6blhYRXhMUzFOOGZIeVp6eXNvS0hCOVZxNjIxbEpWVmVTelgxMVNVbEt1dXZiVjFxMWJKVG5EcElvR1NrWHZWV252VTBSRWhCbzFhbFNpajdMRXhzWktjbzRFdXRwNlQ2WHAyTEdqMnJadEswbmFzR0dEdG16Wm90emNYRFZ2M3Z5Szk5WWROUVVVbTNxdEtPQytYTkhhYktnZE5tM2FwRU9IRG5tNkRBQkFBOFgvVEFFQXFDUy9tTHNVL05pZm5DTWJxc0Q2ODJHbHZEQkZ0cVJUYnFvTVFLM2w1U1g1K1VtQmdjN2dxSEZqWjVBVUdla01sbHEyZEFaTjdkdExuVHBKWGJwSTNidGZDcVI2OUhBKzd0TEZ1Zi95WUNveVVnb1BsOExDbk8wM2JTbzFhZUxzcDFFajU3YmdZR2YvQVFIT1dueDlKVzl2WjIxbU0rRlZLY29LUTRLRGd4VVdGaVpKeWkxam5ZKzFhOWNxTVRIeGl1MVdxMVVmZlBDQkpPYzBWN2ZjY290cjM4Q0JBMTJqa2o3ODhNTXlSdzFrWldXVkNES01ScU51di8xMlNWSmNYSnpXcmwxYjVtdXFpZW1TaGcwYkprbkt6TXpVKysrL1grYTZROFduN2FvcWc4SGdPcGY3OSsvWHhvMWxyM3RZM3JDdWVIMUY2NWNVZC96NDhhdUdLbDdGUmo2bXBLU1VxODhpZ3dZTmtxK3ZyeVRwblhmZUtmT3orTzkvLzF1Wm1aa3lHbzI2ODg0N0s5VEgxVlRsczErZEZpeFlVT3IyTFZ1MmFOKytmWkl1ZmY0cW91aTlLdXQ5dXVPT095UTV2Ny9XcjE5ZjZuTlNVMVAxMVZkZlNaSUdEeDdzQ25rcm9tZ2swdWJObS9YZi8vNjN4RFozMTlTNmRXdlgvYUtwOVlyTHpzNTJIUXZQMjdsenAyYk5tcVdwVTZkZWM3UWVBQURWZ2ZsMUFBQ29BcDkrZzJUdzhWSGFPNjlMVmJnZ1prOU5VZXFMMHhUeXgyZmtkVjIzYXg4QW9HRXFXaE9xbEJFUzFjTGhjRTdWWjdkZnVuLzUxNnZ0Y3poSzNvcmF2UHgrZVI1WDVaZ3ErdkRERDVXZm42K1ltQmgxNnRSSkZvdEZHUmtaK3VhYmIzVGl4QWxKVXUvZXZjczhmdXJVcVhya2tVZlV0MjlmZVhsNTZjaVJJL3JvbzQ5Y2YvVS9hZElrVjJnZ09VZFdqQnc1VWt1V0xOSGh3NGYxcHovOVNSTW5UbFRYcmwxbE1wbDA5dXhaYmQyNlZZc1hMOWE0Y2VQVXBrMGIxN0hqeG8zVGxpMWJkUGJzV2IzeHhoczZkT2lRaGcwYnBxaW9LQlVVRkNnK1BsNUxsaXpSNU1tVFhhTWdxa3Zmdm4zVnQyOWZiZCsrWGF0V3JWSnljckx1dmZkZXRXL2ZYa2FqVWNlT0hkUHExYXZWdW5WcmpSdzUwbTM5M24vLy9kcTRjYU95czdQMWw3LzhSU2RQbnRUdHQ5K3U4UEJ3NWVibTZ1REJnMXF4WW9VT0hEaFFyZ3ZsL3Y3K2lvcUswcWxUcDdSNDhXSzFhZE5HZmZyMGtTVDk4TU1QbWp0M3JnSUNBc3FjRml3Nk90cDFmK0hDaFpvMmJacTh2YjExN3R5NUV2dEtFeGdZcU1tVG5USHhYUUFBSUFCSlJFRlVKK3V0dDk3UzBhTkg5Y1FUVCtqQkJ4OVV0MjdkNU8zdHJWT25UbW5wMHFWYXZYcTFKT2Y3Mzd4NTgvS2VxbXVxNm1lL09sZ3NGcTFidDA1NWVYbTYvLzc3RlIwZHJmVDBkSzFmdjE2ZmZQS0pKT2ZJbmJGangxYTQ3ZWpvYUIwOGVGQjc5KzdWenAwNzFiTm5UNTA4ZVZMUjBkRXltODBhTzNhc05tN2NxRjkrK1VXdnYvNjZqaDQ5cXBpWUdFVkVSQ2duSjBkeGNYSDYrT09QbFo2ZXJ0RFFVRDN5eUNPVmVvMURoZ3pSL1BuemRlVElFVmtzRmxrc0ZsZFlmTG1xMWhRU0VxS2VQWHRxejU0OVdyTm1qUm8zYnF5NzdycExBUUVCT256NHNPYk5tMWNyMW1TRFUvUG16UlVXRnFibzZPaFNSMHNDQUZEZENKUUFBS2dpNzE0M0tYVGFpN293KzJYSld2cGZrWmVISXpkSEYxNS9RY0dQUENHZkFVUGNXQ0VBVkpMQmNDbkVxcXZpNHFyY2hNMW0wM2ZmZmFmdnZ2dE9rblBOa2VKcjVnd1pNcVRNaTcwUFBQQ0FWcTVjcWRtelo1ZTYvNTU3N3RHdmZ2V3JLN1pQbWpSSjU4NmQwK2JObTNYbzBDRk5uejVka25NRVR2R1JQc1hYREpLY0FjUmYvdklYUGZmY2M2NndZZW5TcFJWN3dXNDBZOFlNdmZMS0s5cXhZNGRpWTJOZDAyNFY5L2pqajd1MXo2Wk5tMnJtekptYU9YT21zck96OWE5Ly9Vdi8rdGUvcmpoMzF3cHppcHM4ZWJKZWZQRkY1ZWJtWHJGK3lmWFhYNjgrZmZyb3d3OC9MUFhZOFBCdzNYVFRUZHF4WTRkMjdOamhDanJHakJtanlaTW5YN1B2RVNOR0tEczdXd3NXTE5DeFk4ZktYRC9sdnZ2dTA0UUpFOHI5bXNxaktwLzk2aElhR3FwZi8vclgrdkRERDExckN4WFhwRWtUdmZiYWEvTHg4YWx3MnlOR2pORDMzMzh2dTkydVo1OTkxclY5K2ZMbE1wdk44dmYzMTJ1dnZhWVhYbmhCaVltSldyUm9rUll0V25SRk94RVJFWm8xYTVackZGZEYrZnY3YTlDZ1FmcnV1KzlVVUZDZ3dZTUhYL0c5WHZ5NVZhM3B0Ny85clo1ODhrbGxaMmRyNGNLRldyaHdvV3RmYUdpb3BrNmRxdWVlZTY1U3J3WHUxYXhaTTMzeFJkWFdjUVVBb0NvSWxBQUFjQU92THRjcjdMblhkUDV2TDFWdFBTU0hYZW56NTZqd3pDa0ZqSFh2UlNFQVFPWGNkZGRkTWhxTjJyZHZuMUpUVTVXYm02dXdzREIxN05oUk1URXg2dGV2WDVuSGhvU0U2TDMzM3RPbm4zNnFyVnUzNnZ6NTh3b0lDRkNYTGwwMGN1Ukk5ZWpSbzlUakxCYUxYbmpoQlczZHVsWGZmdnV0RGgwNnBJeU1ESGw1ZWFscDA2YnEwcVdMaGcwYnBzNmRPMTl4YlBQbXpmWEJCeDlvMWFwVjJyUnBrNDRkTzZhOHZEelhYN1VQR3paTXJWcTFjdHY1dVJwZlgxKzkvUExMMnJwMXE3Nzc3anNkUEhoUW1abVpDZzRPVmtSRWhHNjk5ZFpxQ1NSNjlPaWhqejc2U0lzWEw5Yk9uVHQxOXV4WldhMVdCUVlHcW5YcjF1cmJ0MitGcGtUcjI3ZXYvdmEzdjJuaHdvVTZlUENnQ2dvS0ZCa1pxYUZEaDJyTW1ERmF2bno1VlkrZk1XT0c1cytmcjIzYnRpa3pNMU5oWVdFVkdpRjJ6ejMzNk9hYmI5Wi8vdk1mN2RtelJ5a3BLWEk0SEFvTEMxUDM3dDAxY3VSSXRXdlhydHp0bFZkVlB2dlY2WjU3N2xGMGRMUVdMVnFrbzBlUHltNjNLekl5VWdNR0RORGRkOS90V3QrcG9qcDM3cXcvLy9uUCt2VFRUNVdZbUNpejJhejI3ZHZMYkw1MDZTUWlJa0x2dmZlZXZ2LytlLzMzdi8vVnp6Ly9yS3lzTFBuNys2dDE2OVlhTUdDQVJvd1lVV0txdzhvWU9IQ2dLOGdyYTdvN2Q5WFVxbFVydmZ2dXUvcjAwMCsxWjg4ZVpXUmtLRFEwVkgzNjlORUREenlnN096c0tyMFdBQUJRZnhnY1pVMWtEUUFBS3N5ZWtxenpiOHgweTNwSTNyMzdLdVR4UDBtV3FsMlFBSUFHTFM3T3VmNVVEVXBQVDllWU1XTWtTZE9tVFZOTVRFeU45Zy9VUisrODg0NldMMSt1OFBCd2ZmYlpaNTR1cDlyTm1UTkhLMWV1VkZSVWxQNzV6Mzk2dXB5YTVZR2Yyd0FBb0h4WWNSY0FBRGN5Tmc1WDJNeS95dEtwUzVYYnlvL2RydFJaVDFkdHhCTUFBQURxbE96c2JLMWR1MWJTdFVjbkFRQUExQ1FDSlFBQTNNemc1NjlHVC8xWlBuMEhWYm10d21NL0srV1pQOGg2OUpBYktnTUFBRUJ0OS9YWFh5c3ZMMDkrZm40YVBueTRwOHNCQUFCd0lWQUNBS0E2bU13S2Z2eFBDaGo5bXlvM1pVKy9vUE96bmxiMjhrVVNNOVVDQUFEVUsxYXJWU2RPbkZCYVdwcVdMVnZtbXRMdmdRY2VxUFI2VUFBQUFOWEJmTzJuQUFDQXl2SWZlWjlNNFpGSy8zQ09aTE5WdmlHSFhWbUwvNjJDQS9zVTh2dnBNZ1FHdWE5SUFBQUFlRXhtWnFZbVRweFlZdHN0dDl5aTBhTkhlNmdpQUFDQTBqRkNDUUNBYXViVGI1QWFQZlZuR1h6OXF0eFd3Y0g5U3BueGV4WEU3M2REWlFBQUFQQTBzOW1zOFBCd21jMW1SVVZGYWZMa3lYcjIyV2RsTUJnOFhSb0FBRUFKQm9lRHVYTUFBS2dKdGpPbmRQNk5GMlZQUFZmMXhnd0crZjlxckhOS1BTTi9Id0lBWllxTGsyNjR3ZE5WQUFES2k1L2JBQURVV2x5QkFnQ2docGdpbzlSNDFwdXl0TzFROWNZY0RtVXYvMHJuWnowbGU5cjVxcmNIQUFBQUFBQUFYQVdCRWdBQU5jZ1FFS2hHei8xRmZyY05kMHQ3MXA4UEsrWHAzNnRnL3g2M3RBY0FBQUFBQUFDVWhrQUpBSUNhWmpJcDhJSEpDcDc4cEdReVY3azVSMDYyTHZ4MXBqSVhmaVRaYkc0b0VBQUFBQUFBQUNpSlFBa0FBQS94NlQ5WVlTKzhMbU53cUZ2YXkvbDJtVkpmK24reXA2YTRwVDBBQUFBQUFBQ2dDSUVTQUFBZVpHN2RUbUd2ekpHNVZWdTN0RmQ0N0dlbFBQT0U4dU4rY0V0N0FBQUFBQUFBZ0VTZ0JBQ0F4eG1EZ2hYMndodnk2WCtyVzlwejVPWW9iYzVyeXZqWFBNbHFkVXViQUFBQUFBQUFhTmdJbEFBQXFBM01aZ1ZQbnFLZ2h4NlRUQ2EzTkptNzdsdWx2akJGdHVRemJta1BBQUFBQUFBQURSZUJFZ0FBdFlqdmtEdlU2Tm5YWkFnTWNrdDdoYWRPS3VXWlB5aHZ4eGEzdEFjQUFBQUFBSUNHaVVBSkFJQmF4dEt1b3hxL01rZVdqbDNjMDJCQmdkTG4vbFZaU3haS3RrTDN0QWtBZFVWZ29LY3JBQUJVQkQrM0FRQ290UWlVQUFDb2hZd2hqZFRvbVpmbFAvSmV5V0J3UzV2WlM3OVE2bk5QcXZCRW9sdmFBNEE2b2JCUXlzbnhkQlVBZ1BMSXlYSCszQVlBQUxXU3dlRndPRHhkQkFBQUtKdjFweCtWTnZldnNxZW51YWRCbzFIK2Q0NVJ3S2g3SlpQWlBXMENRRzJWbUNnRkJVbGhZWjZ1QkFCd0xTa3BVbGFXMUtxVnB5c0JBQUNsSUZBQ0FLQU9zR2VrSyszZDEyWDk2WURiMmpSSHRWRHdvMC9LM0xxZDI5b0VnRm9uUFYwNmYxNXEzZHJUbFFBQXJpVWhRV3JjMlBtSEFBQUFvTlloVUFJQW9LNXcySlc5WXJHeXZsNG9PZXp1YWROZ2xQK2RveFV3NmplU21kRktBT3FwNDhjbFgxOHBQTnpUbFFBQXlwS1VKQlVVU05IUm5xNEVBQUNVZ1VBSkFJQTZ4dTFUNEVreVJVUXA1UEUvTVZvSlFQMlZtQ2o1K1VsTm0zcTZFZ0RBNVpLU3BOeGNScE1DQUZETEVTZ0JBRkFIMlRQU2xmNyszMVZ3WUovN0dqVVk1VDk4cEFMdUhzZG9KUUQxMC9Iamt0MHVCUVk2d3lVL1AwOVhCQUFOVjA2Tzg1YVI0ZnpkazVGSkFBRFVlZ1JLQUFEVVZRNkhzbGY5UjFtTFBuVmVJSFVUVTBTVWdpYy9LVXZiRG01ckV3QnFqZlIwNmNJRjUwVk1zMW5LelBSMFJRRFE4QVFHU29XRnptQy9VU1BXVEFJQW9JNGdVQUlBb0k0clREeXF0UGRueTVaMHluMk5HZ3p5Ry9ackJZNFpKMW04M05jdUFBQUFBQUFBNmlRQ0pRQUE2b1BDUW1WOS9abXlWLzFIY3VNLzdhYndTQVUvL2lkR0t3RUFBQUFBQURSd0JFb0FBTlFqMXA4UEsvMzkyYklsbjNGZm93YURmQWNOVmVEWUNUSUVNaDBKQUFBQUFBQkFRMFNnQkFCQWZXTXRVT1pYbnlybit4VnVIYTFrOFBOWHdPajc1WGZiY01sb2RGdTdBQUFBQUFBQXFQMElsQUFBcUtlc1B4OVcrdHkveXBhUzdOWjJUWkZSQ3A3NGhDd2RPcnUxWFFBQUFBQUFBTlJlQkVvQUFOUm5CUVhLL1BLZnlsbnpqZHViOXJscGdBTEhUWlF4cEpIYjJ3WUFBQUFBQUVEdFFxQUVBRUFEWUQxOFVHbnZ2QzU3K2dYM051emxwWUM3eHNyL2psR1N4ZUxldGdFQUFBQUFBRkJyRUNnQkFOQkFPUEp5bGZubHY1Uzc3bHUzdDIxcTBsU0I0eWZKdTJjZnQ3Y05BQUFBQUFBQXp5TlFBZ0NnZ2JFZVBhVDBCVy9MZHZvWHQ3ZnRkVjEzQmYzZjcyUUtqM0I3MndBQUFBQUFBUEFjQWlVQUFCb2lXNkd5Vnk1UjFySXZwY0pDOTdadE1zdC8yRjN5SDNtdkRONCs3bTBiQUFBQUFBQUFIa0dnQkFCQUEyWkxPcTMwQmUvSWVqamU3VzBiUXhvcDhMNkg1Tk52a052YkJnQUFBQUFBUU0waVVBSUFBTXJkdUVhWkN6K1dJeWZiN1cxYjJuWlEwTVFuWkc0ZTdmYTJBUUFBQUFBQVVETUlsQUFBZ0NUSm5wR3V6RS9uSzIvSEZ2YzNiakRJcCs4dENyaDduRXhObXJxL2ZRQUFBQUFBQUZRckFpVUFBRkJDd2Y0OVNsL3dqdXdYVXQzZnVORW8zMEZERlREcVBobERHcm0vZlFBQUFBQUFBRlFMQWlVQUFIQUZSMzZlc2hiL1d6bmZyNVNxNDFjRmkwVitRKzVRd0YxalpRZ01jbi83QUFBQUFBQUFjQ3NDSlFBQVVLYkN4S05LLy9CdEZmNXl2RnJhTjNqN3lDL21Mdm1QR0NXRHIxKzE5QUVBQUFBQUFJQ3FJMUFDQUFCWFo3Y3JaLzFxWlMzNVhJNnN6R3Jwd3VEbkwvOFJvK1YzKzY5azhQYXVsajRBQUFBQUFBQlFlUVJLQUFDZ1hCdzUyY3BhOXFWeXZ2OUdzaFZXU3gvR29HRDUzelZXZmtQdWtNem1hdWtEQUFBQUFBQUFGVWVnQkFBQUtzU1duS1RNaFI4clArNkhhdXZEMktpeEFrYmRKOThCUXlTVHFkcjZBUUFBQUFBQVFQa1FLQUVBZ0VxeEhqNm9qSC9OVStISlk5WFdoeWs4VWdGMzN5K2Ztd2RLQmtPMTlRTUFBQUFBQUlDckkxQUNBQUNWNTNBb2Q4dDZaWDMxcWV6cEY2cXRHM1B6bGdvWU0xN2V2ZnBVV3g4QUFBQUFBQUFvRzRFU0FBQ29Na2QrdnJKWExsYjJxcVdTdGFEYStqRzNhQ24vNGFPY0k1Wk1yTEVFQUFBQUFBQlFVd2lVQUFDQTI5alBweWp6eTArVXQzMWp0ZlpqREcwa3Y5dC9KYjhodzJUdzlhdld2Z0FBQUFBQUFFQ2dCQUFBcWtGaDRsRmxmUEtCckQ4ZnJ0WitETjQrOHIzMWR2bmY4V3NaR3pXdTFyNEFBQUFBQUFBYU1nSWxBQUJRYmZMMzdGVFc0czlVZVBKWTlYWmtNTXJucHY3eUh6RmE1cFp0cXJjdkFBQUFBQUNBQm9oQUNRQUFWQytIUS9tN3RpbHp5VUxaVHArczl1NHNuYnJJLzQ1Ujh1N1JXeklZcXIwL0FBQUFBQUNBaG9CQUNRQUExQXlIWFhuYk55dnJQd3RsTzN1bTJyc3pSVWJKLzQ2Ujh1MC9XTEpZcXIwL0FBQUFBQUNBK294QUNRQUExQ3liVGJsYk55aDc2WmV5cFNSWGUzZkdvR0Q1M1RaQ2ZrTkh5T0FmVU8zOUFRQUFBQUFBMUVjRVNnQUF3RE5zaGNyZHVFWlp5NzZTL2NMNTZ1L1A0aVhmZ2YrZi9JZVBsQ2s4b3ZyN0F3QUFBQUFBcUVjSWxBQUFnTWZsZkx0VVdTdS9saU16bzBiNjgrN2RWMzVEaHNtcmE0OGE2UThBQUFBQUFLQ3VJMUFDQUFDMVEwR0JzdGVzVlBZM1MrVEl5cXlSTGszaEVmSzk5WGI1RFJvcVEyQlFqZlFKQUFBQUFBQlFGeEVvQVFDQVdzV1JsNnVjNzFjb2U5VlNPWEt5YTZaVGswbmVOOXdzdjhFeDhycXV1MlF3MUV5L0FBQUFBQUFBZFFTQkVnQUFxSlVjT2RuSy9uYXBjcjViSVVkZWJvMzFhd3FQa08vZ0dQbmRjaHVqbGdBQUFBQUFBQzRpVUFJQUFMV2FJeWRiT1d1K1VmYjNLMnBzalNWSmpGb0NBQUFBQUFBb2hrQUpBQURVRFZhcmNqZXRWZmFxLzhoMjdteU5kczJvSlFBQUFBQUEwTkFSS0FFQWdMckZZVmZlanEzSy9tYUpDbzhuMUd6ZlJhT1doZ3lUVitkdWpGb0NBQUFBQUFBTkJvRVNBQUNvc3dvTzdGUDJ5cTlWY0dCZmpmZk5xQ1VBQUFBQUFOQ1FFQ2dCQUlBNnIvRGtjV1V2LzBwNU83ZEpEbnZOZG00eXllZUdtK1hMcUNVQUFBQUFBRkNQRVNnQkFJQjZ3NTZTckt5VlM1UzdlWjFrTGFqeC9vMWhqZVZ6MDBENTNqeFE1bFp0YTd4L0FBQUFBQUNBNmtLZ0JBQUE2aDFIVnFheVZ5OVh6dHB2NU1qSjlrZ05wb2htOHJscGdIejczaUpUc3hZZXFRRUFBQUFBQU1CZENKUUFBRUM5NWNqUFYrN0dOY3BadlV5MmxHU1AxV0Z1MFZJK053MlF6ODIzeUJRZTRiRTZBQUFBQUFBQUtvdEFDUUFBMUg4T2h3b083RlBPK3RYSzM3MURzdGZ3T2t2Rm1GdTNrMi9mVytSejAwQVpReHQ1ckE0QUFBQUFBSUNLSUZBQ0FBQU5pajBqWGJrYjF5ajN2OS9KZHM1em81WWt5ZExoT21lNDFLZS9ESUZCSHEwRkFBQUFBQURnYWdpVUFBQkF3K1J3cU9ESHZjclo4SjNIUnkzSllKUlhsKzd5dVhtZ2ZIcjNsY0hQMzNPMUFBQUFBQUFBbElKQUNRQUFOSGkxYWRTU1RHWjVkKzhsbjVzSHlydFhIeG04ZlR4YkR3QUFBQUFBZ0FpVUFBQUFMcWxObzVZa3lXS1JWK2R1OHU1eG8zeDY5cEV4ckxGbjZ3RUFBQUFBQUEwV2dSSUFBRUFwYXRXb3BZdk16YVBsZlgxdmVmZThVWmIyblNTRDBkTWxBWFZPM3A1ZHl0KzFWWVhIRTJVTUNGVEJ3ZjJlTGdtMW5GZW5yckpuWjhuY3NyVjhiaG9vNyt0djhIUkpBQUFBZ0VjUUtBRUFBRnhOYlJ1MWRKSEJ6MS9lM1h2SnUrZU44dTUrZ3d6K0FaNHVDYWoxTXY3eHJoeDJtN3c2ZFpPNVpXdFpvbHQ3dWlUVUVkWVRpU284bnFqOEEzdGw5UFpSME1PLzlYUkpBQUFBUUkwalVBSUFBQ2duZTBhNmN2Lzd2WEwvKzcxc0tiVmoxSklreVdDVXBYMUgxK2dsYy9PV25xNElxSFhTNXY1VlhoMnZrOTl0SXp4ZEN1cTQ3TzlYeUpwd1JDR1AvY25UcFFBQUFBQTFpa0FKQUFDZ29od09XUS9ISzNmN1p1WHQzQ0pIVnFhbkt5ckJHTlpZM3RmZktPK2V2ZVY5M2ZXU3hlTHBrZ0NQeXZqSHV6SzFiQ1AvMjRaN3VoVFVFOW5mcjVEdDlDOEtldWh4VDVjQ0FBQUExQmdDSlFBQWdLcXcyVlFRdjArNTJ6Y3JQM2E3SEhtNW5xNm9KSXVYdkx0MGwzZVAzdkx1MlVmRzBEQlBWd1RVcVB3OXU1UVh1MTNCai96QjA2V2dua21mTjF2ZS9XNlZUL2Rlbmk0RkFBQUFxQkVFU2dBQUFPNWl0U3AvWDZ4eWY5aXMvRDI3Skd1QnB5dTZncmxGUzNuM3VGSGVQWHJMMHE2alpEQjZ1aVNnV3FYUGYwdGVuYnZMZCtBUVQ1ZUNlaVozNDFvVkhJbFg4Q1RDU2dBQUFEUU1aazhYQUFBQVVHOVlMUEx1M1ZmZXZmdktrWmVyL04wN2xiZDlrL0ovM0NQWmJKNnVUcEpVZVBLNENrOGVWL2FLeFRMNCtjdXJRMmQ1ZGVvcVM2ZXVzclJxS3hrSm1GQy9GQjVQbE4rd1gzdTZETlJENXBadGxMTjJwYWZMQUFBQUFHb01nUklBQUVBMU1QajR5cWZmSVBuMEd5UkhkcGJ5ZG0xVDNyYU5LamgwUUtvbEE4UWRPZG5LM3h1ci9MMnhraVNEdDQ4czdUdkpxMU5YWjhqVXRyMWs0dGRGMUcxRy93QlpvbHQ3dWd6VVE1WldiV1QwRGZCMEdRQUFBRUNONFFvQkFBQkFOVFA0QjhqMzF0dmxlK3Z0c3FkZlVONFBtNVczZlpPc0NVYzhYVm9KanZ3OEZmeTRWd1UvN25WdXNIakpxMTFIV1RwMmNZWk03VHRKRm90bml3UXFxT0NuSHoxZEF1cXhncC8yZTdvRUFBQUFvTVlRS0FFQUFOUWdZM0NvL0dMdWtsL01YYktkTzZ1ODdadVU5OE1tRmY1eXd0T2xYY2xhb0lLRCsxVndjTCt5SmNsa2xxVk5lM2wxNmlLdlRsMWs2ZEJGQm05dlQxY0pBQUFBQUFCcUFJRVNBQUNBaDVpYU5KWC9YV1BsZjlkWTJVNmZWTzYyamNyN1liTnN5VW1lTHExMHRrSlpqeHlVOWNoQlphOVlMQm1NTXJkcTQ1b2l6NnRURnhsOC9UeGRKUUFBQUFBQXFBWUVTZ0FBQUxXQXFWa0xCWXdacjRBeDQxVjQ4cmp5OSs1Uy9yNVlXWThja2h4MlQ1ZFhPb2RkaFlsSFZaaDRWRG5mTHBVa21TS2paR25kVHBZMjdaMjNsbTBraTVlSEN3VUFBQUFBQUZWRm9BUUFBRkRMbUZ1MGxMbEZTL24vYW93YzJWbksvOTl1NWUrTlZmNyszWEprWlhxNnZLdXluVGtsMjVsVHl0dTIwYm5CYUpRNUtscVdOdTFrYWUwTW1jd3RXa2ttazJjTEJRQUFBQUFBRlVLZ0JBQUFVSXNaL0FQazAvY1crZlM5UlhMWVpmMzVzRE5jMnJOTGhTZVBlYnE4YTdQYlZYanltQXBQSGxQdXhyWE9iV2F6TE5HdG5lRlNhMmZRWkk1cUxobU1ucTBWQUFBQUFBQ1VpVUFKQUFDZ3JqQVlaV25YU1paMm5SUXdacnpzYWVlZDRkTGVYU280c0UrTy9IeFBWMWcraFlXeUpoeVJOZUdJYTVQQjIxdm1sbTB2VFpYWHVwMU1UU005V0NRQUFBQUFBQ2lPUUFrQUFLQ09Nb1kwa3UrdHQ4djMxdHVsd2tJVkhOeXYvSDJ4eXQ4YksxdHlrcWZMcXhCSGZyNnNoK05sUFJ6djJtYnc4NyswSHRQRnI4WkdqVDFZSlFBQUFBQUFEUmVCRWdBQVFIMWdOc3VyVzA5NWRldXB3UEdQeUpaMFN2bDdZcFcvYjVjS0RzVkxOcHVuSzZ3d1IwNjJDZzdzVThHQmZhNXRob0JBbVp1MWtEbXE2Qll0YzdNV01vWTI4bUNsQUFBQUFBRFVmd1JLQUFBQTlaQXBJa3ArZDBUSjc0NWZ5NUdmSit2aGVCVWMvRkVGQi9mTG1uaFVzdHM5WFdLbE9MSXlyeGpKSkVrR1g3OUxJVk96YU5kOVkxZ1REMVVLQUFBQUFFRDlRcUFFQUFCUXp4bThmZVRWclplOHV2V1NwSXNCMDBFVi9IUXhZRW80VW1jRHBpS08zQnhaang2UzllaWhFdHNOM2o0eU5XdnVITWxVTktJcHFvVk1qY01sZzhGRDFRSUFBQUFBVVBjUUtBRUFBRFF3em9ESk9UMmVWRDhEcGlLTy9Ed1ZKaDVWWWVMUmtqdTh2R1NPYkY0aVpESTNheUZUMHdqSllQUk1zUUFBQUFBQTFHSUVTZ0FBQUEzY05RT214S04xY2cybXF5b29VT0h4QkJVZVR5aTUzV1NTS2F5SlRFMmF5dFE0M1BtMVNianJzVEU0bEpGTkFBQUFBSUFHaVVBSkFBQUFKVFRJZ0ttSXpTWmJjcEpzeVVtbDc3ZFlaQXE3TW1oeUJVNUJ3VFZiTHdBQUFBQUFOWVJBQ1FBQUFGZlZvQU9teTFtdHNpV2RraTNwVkttN0RkN2V6b0NwY2ROU1F5ZURmMEFORjR5R2J0T21UWm8xYTVZazZmUFBQMWVUSmswOFhKSG5aR1ZsYWRTb1VaS2thZE9tS1NZbXhzTVZBUUFBQUhVTGdSSUFBQUFxNVBLQVNkWUNXWThueUpwd1JOYkVvN0ltSEpFdDZiVGtjSGkyVUE5dzVPZXI4TlJKRlo0Nldmb1R2THhrQ21ra1kzQ29qTUVoenZzaEljN0hJYUV5QlllNjlzbklXazZvbnh3T2h3eE1IUWtBQUFEVU9RUktBQUFBcUJxTGx5enRPc25TcnBOcmt5TXZWNFhIZmk0Wk1wMDc2OEVpYTRtQ2dxdFBxVmZFWUpBeE1Fakc0QkFaTHdaUUp0ZjlFSmxDbkFHVU1UaFVCbCsvbXFrZHFLS0RCdzlxeFlvVk9uNzh1T2JPbmV2cGNnQUFBQUJVRUlFU0FBQUEzTTdnNHl0THA2NnlkT3JxMnViSXlYWUdUQW1IWlUwNEttdmlFZGt2blBkZ2xiV1l3eUY3UnJyc0dlblN5ZU5YZjY3RjRneVlpa1kzRlkxMENnbVZwVjFIR1gxOFpmRDFZN285ZU55R0RSdTBaczBhUlVaR2Vyb1VWS096Wjg5cThlTEZpb3VMMDltelp4VWFHcW9iYjd4UkV5Wk1VS05HalR4ZEhnQUFBS3FBUUFrQUFBQTF3dURuTDYrdVBlVFZ0WWRybXowalhkYWZEOHVhNkJ6SlZKaDQxQm1pb1B5c1Z0bk9KY3QyTHZuYXovWHlrdEhYVDRhTElkT2wrNzR5K1BqSjZIc3hmUEx4ZGU0cjhmalNmWU9QcjhTVVpRQks4ZmUvLzEzeDhmSHEwYU9IT25ic3FBTUhEbWpseXBYYXRXdVhQdnp3US9uNitucTZSQUFBQUZRU2dSSUFBQUE4eGhnVUxPK2VOOHE3NTQydWJmYlVjNjVwOHF5SlIyVk5QQ3BIVHJZSHE2eEhDZ3BrTHlpUTB0T3EzSlRCMjhjVlRCbDhMd1pPUGtYMy9XVHdDNURCYkhLdUJXVTB5V0F5U1Viblk0UEpXT3oreGUwbWt3d1hueXVUVVlZeTl4c3YzamVWdkgreFRjUEZiVEthWlBEMmRzTkpBMUFSTjk1NG8yYk1tS0hRMEZCSmtzMW0wMU5QUGFWOSsvWnArL2J0R2pKa2lJY3JCQUFBUUdVUktBRUFBS0JXTVlZMWtYZFlFM24zN3V2YVprOU5VZUhwRXlvOGRmTFM3ZlJKZ2lZUGN1VG55WkdmSjZWZjhIUXBOV0xTcEVrNmZ2eTRoZzRkcXVuVHAydjM3dDFhdEdpUkRoOCtyTnpjWERWcjFrd3hNVEc2Kys2N1pUUWF5MnhuOSs3ZFdyWnNtZUxqNDVXWm1hbWdvQ0IxN3R4WkkwZU9WTStlUGNzOExqazVXVjk5OVpWMjdkcWxjK2ZPeWNmSFI1MDZkZEo5OTkybk5tM2FhTlNvVVpLa2FkT21LU1ltcGtLdkxUczdXNHNYTDlhV0xWdDA1c3daR1F3R05XdldUUDM3OTlmbzBhTVZFRkQyZElsSlNVbGF0bXlaNHVMaWxKeWNySUtDQW9XR2hxcExseTZ1MmthUEhxM016RXpYTVdmT25OSFFvVU5kajJmTm1xV2JiNzdaTGVjcE5UVlZYMzMxbFhiczJLSGs1R1Q1K1Bpb1E0Y091dmZlZTlXK2Zmc0tuUmRVenRpeFkwczhOcGxNNnRldm4vYnQyNmVzckN3UFZRVUFBQUIzSUZBQ0FBQkFyV2NNYXl5dnNNYnk2dGFyeEhaNzJ2a1NBWlB6L2drNXNqTExhQW1vdWtXTEZtbisvUGtsdGgwL2Zseno1OC9YMGFOSE5XUEdqQ3VPc2R2dG1qdDNycFl2WCs3YVpqUWFkZUhDQlczYnRrM2J0bTNUK1BIajllQ0REMTV4N002ZE8vWG5QLzlaK2ZuNXJtMVdxMVc3ZHUxU2JHeXNmdi83MzFmNnRSdzllbFRQUHZ1c3pwOTNybWRtTUJqa2NEaVVrSkNnaElRRXJWbXpSbSs4OFVhcDZ4NHRXN1pNOCtiTlUyRmhZWW50eWNuSlNrNU9WdnYyN2RXbVRac0sxVk9WODdSbnp4NjkrT0tMeXMzTmRXMnpXcTJLaTR0VFhGeWNmdmU3MzFXb0ZyalBnUU1ISkVsZHUzYTl4ak1CQUFCUW14RW9BUUFBb000eWhqU1NWMGdqZVhXNXZzUjJlMGE2YktlTGoyWnlqbTZ5dTJHcU56UnM4Zkh4V3JkdW5jYVBINi9odzRjckpDUkVodzRkMHB0dnZxa1RKMDVvL2ZyMUdqNTh1SzYvdnVSbmNzR0NCVnErZkxsOGZYMDFZY0lFM1hiYmJRb0pDZEhaczJlMWNPRkNyVnExU3YvKzk3L1ZzV1BIRXFOMVRwdzRvWmt6WjhwcXRTb3NMRXlUSmsxU256NTk1T1BqbzU5Kytrbno1OC9YZSsrOVY2blhrcHljck9uVHB5c3pNMVBYWDMrOUprNmNxSGJ0MnFtd3NGQjc5dXpSM0xsemxaU1VwSmRmZmxudnZ2dXVETVhXelZxK2ZMbmVmZmRkU1ZMYnRtMDFZY0lFZGUvZVhUNCtQanB6NW93MmJOamdXaXRueVpJbGtxVDMzbnRQLy9uUGZ4UVpHYWxQUHZtazFKb3FlNTUrK2VVWHZmRENDOHJMeXl2MVBDMVlzRUR2di85K3BjNFRxbWJseXBYYXRHbVQ3cnJycmdvSGpBQUFBS2hkQ0pRQUFBQlE3eGlEZ21VTUNwYWxVOG0vaG5ma1pLdndseE1YUnpOZG1rTFBmaUhWUTVXaXJqbDE2cFFlZSt3eDNYMzMzYTV0WGJ0MjFjeVpNL1YvLy9kL2txU05HemVXQ0pRU0VoSzBhTkVpR1F3R3padzVVNzE2WFJwcEZ4RVJvU2xUcGlnbEpVVTdkKzdVbDE5K1dTSW8rZUNERDJTMVd1WG41NmMzMzN5enhFaWg3dDI3YS9iczJYcnl5U2QxNU1pUkNyK1c5OTkvWDVtWm1lclpzNmRlZSswMW1Vd21TWkxGWWxHL2Z2MFVGaGFtMy8vKzl6cDgrTEQyN3Qzcm1tb3VPVG5aRmM3MDZORkRyN3p5aXJ5OHZGenRSa2RIbHpxQzZGcXFjcDdtelp1bnZMeThNcy9UMy8vK2QwMmRPbFVIRHg2c2NGMm92TldyVjJ2T25Ea2FOR2dRSThRQUFBRHFBUUlsQUFBQU5CZ0dQMzlaT25TV3BVUG5FdHNkK2ZteXBTVExkdTZzYkNsbm5WL1BGVDFPbGlPYmRUL2dGQm9hcXBFalIxNnh2VVdMRnVyUW9ZTU9IejZzNDhlUGw5aFhOSDNiRFRmY1VDSWtLYTUvLy83YXVYT25EaDQ4S0t2VktvdkZvdFRVVk8zY3VWT1NkUGZkZDVjNjdaeVhsNWNlZnZoaFBmUE1NeFY2SGFtcHFkcXlaWXNrNmVHSEgzYUZTY1YxN05oUllXRmhTazFOMWI1OSsxeUIwckpseTFSWVdDaXoyYXlubm5xcVJKaFVGVlU1VHp0MjdKQWtqUmtmaTVyZUFBQUx2a2xFUVZRenB0VHpaTEZZOVBEREQydjY5T2x1cVJYWHRudjNiczJlUFZ2OSt2WFRqQmt6cnJxMkdBQUFBT29HQWlVQUFBQTBlQVp2YjVtaldzZ2MxYUxVL1k3Y25FdUIwN2tyZ3lkSFhtNnB4NkgrdWU2NjYwb05YeVFwS2lwS2h3OGZWbFpXeVFCeTc5NjlrcVI5Ky9hVkdrWkprczFtYzMxTlMwdFRreVpORkI4Zjc5cmZ2My8vTW10cTM3NTloVjVEVVMxRlNsdnpxVWpSZWtTcHFaZEc4Y1hGeFVtU2V2WHFwY2FORzFlNDc3SlU5andWcmM4alhmMDh0V3ZYem0yMUZ1Zkl5ZGE1YVpQcjdkcHRvVS9Qa3RkMTNTdDgzR2VmZlNZZkh4OU5uejY5ek84WkFBQUExQzBFU2dBQUFNQTFHSHo5Wkc3UlN1WVdyVXJkNzhqT2NvMW11aUowU2ttV0l6Ky9oaXRHZGZIejh5dHpuN2UzdDZSTG9VZVJjK2ZPU1pLc1ZxdXNWdXMxK3lnb0tKRGtuRnF1U0ZSVVZKblBONXNyL3QrNm9wb2tLVHM3dTl3MVNWSlNVcElrcVdYTGxoWHV0encxVmVVOE5XdldyTXpuVitZOGxZZkJ6MThCbzM0amUyWkd0YlR2U1FhelNaYm8xcFU2TmlNalE0MGFOWksvdjcrYnF3SUFBSUNuRUNnQkFBQUFWV1R3RDVEWlAwRG1WbTFMM1cvUFNDOFpPQlVQbmxLVHBYSmNQRWZkNVhBNEpFbWpSNC9XNDQ4L1h1N2o4dkx5WFBjdEZzczEyNjlNVFpLMGRPblNDbDMwTDZyTDNhTk9LbnVlOG9zRnRsY0xqU3B6bnNyTGIraUlhbXU3cmhvOGVMQ09IRG5pbXBvUUFBQUFkUitCRWdBQUFGRE5qRUhCTWdZRnk5SzJRNm43SFRuWnNtZGx5cDZWS1VkV3B1eVpHUmNmTzc4NlhJOHYzakl6Skd0QnFXMmg5Z2tLQ2xKcWFxcE9uejVkb2VPS2h6d3BLU2xxMnJScHFjOUxUMCt2VkUxRlRwOCtYYUZwODRLRGczWCsvSG1kUFh1Mnd2MWVxNmJLbktlQWdBRFgvZFRVMURMUDA0VUxGNnBVSHlybS92dnY5M1FKQUFBQWNETUNKUUFBQU1ERERINytNdm41eXhRZVVhSGo3S2twenRBcE8wdjJqUFJMZ1ZSV2h1eVptYkllVDVBakwxZU8zQnc1Y25PcXFYcGNTNGNPSGJSOSszYnQzYnRYMmRuWjVSNE4xTHIxcGFuR1ltTmpOV0pFNmFOZ1ltTmpLMVZUa1czYnRsVW9VT3JVcVpPMmJkdW0yTmhZNWVYbHljZkhwMXpIR1F3R1NaTGRiaSt6cHFxZXAxMjdkdW5PTys4czlYazdkKzRzVjN0d2o2U2tKTzNidDArREJ3K1dsNWVYcDhzQkFBQ0FHeEFvQVFBQUFIV1VNYXl4akdHTnkvMThSMzYrSEhrNWN1UTZReVo3WHE3cnZpTXZWL2FMWHk4OXZteGYwZVA4UEtrYXB3K3JiMjY5OVZadDM3NWRlWGw1K3VpamovVEVFMCtVK3J3VEowNG9LQ2hJSVNFaGtxVHJycnRPSVNFaFNrdEwwMmVmZmFaYmJybEZnWUdCSlk1SlNVblJaNTk5VnVHYTJyWnRxK2JObSt1WFgzN1JraVZMTkhUbzBGTFhIN0xiN1lxUGoxZlhybDFkMjRZTkc2WnQyN1lwTXpOVDc3Ly92cDU4OGtsWFdGU2N6V1lyTVMxZVVhaVFscFoyeFQ2cGF1Y3BORFJVRnk1YzBNS0ZDelZvMEtBcnp0TzVjK2YwK2VlZmwvUHN3QjFlZnZsbEhUcDBTT2ZPbmRQNDhlTTlYUTRBQUFEY2dFQUpBQUFBYUNBTTN0NHllSHRMd2FGVmJ1dlN5S2VyQkZHRmhaS3RVQTZiVGJMWkpJZjlzdnQyNTMyN1RRNTdzZnMydTJTM1NYYTdIQTY3VkZqb3ZGOWl2LzNpZmR1bDU5cHNGN2RmdkY5THBnVWNOR2lRdnY3NmF4MCtmRmpMbHk5WFZsYVc3cjMzWHJWcTFVcDJ1MTJKaVlsYXQyNmRWcXhZb2ZmZmY5OFZsRmdzRm8wYk4wNXo1ODdWdVhQbjlPU1RUK3JSUng5VnQyN2RaTFBaRkJzYnF3VUxGaWd3TUZCcGFXa1Zxc2xnTUdqU3BFbWFPWE9tY25KeU5HWEtGRTJhTkVsOSsvWlZRRUNBMHRMU3RIdjNiaTFhdEVoUlVWRWxBcVcrZmZ1cWI5KysycjU5dTFhdFdxWGs1R1RkZSsrOWF0Kyt2WXhHbzQ0ZE82YlZxMWVyZGV2V0dqbHlwT3U0Nk9ob1NjNDFqejcvL0hPTkhUdFcyZG5aY2pnY2F0eTRjYVhQazlsczF2MzMzNis1YytjcU9UblpkWjY2ZHUwcXU5MnV1TGc0ZmZqaGh3b0tDcXJ3ZVVMbGRldldUU2RQbmxUSGpoMDlYUW9BQUFEY2hFQUpBQUFBUUlVWmZIeGw4UEdWUWlYVHRaL3VNV2NmK0xXblM1REpaTktMTDc2b1o1NTVSc2VQSDlmNjlldTFmdjE2R1F3R09ZcU45TEpZTEZkTUgvZnJYLzlhQ1FrSit2YmJiM1hpeEFrOTk5eHpKZlpIUkVUbzJXZWYxV09QUFNaSk1ocU41YTZyZi8vK2V2VFJSelYvL255ZFAzOWViN3p4aGlSZFVWZm56cDJ2T0hiR2pCbDY1WlZYdEdQSERzWEd4cFk2N2Q3amp6OStSWCtOR2pYUytmUG45Y2tubitpVFR6NlI5UCszZC9lZ1ZaMEJHTWVmaU4rYWlDRmN4UXpXTDZoZ3NkcEFSWWhrdVE1eEtBNDZpZEFwME5GTWJvSnU3bGEzMGxsQ2E0UnF4OWdzRllwRUpZSEdORG9vWFRMVXBOSGNtSFFvTFVqYkY4V2FFMjUrdi9YZUE4ODluTzNQUFc5eThlTEZkSFIwdlBOOWV2VG9VVzdkdXZXdjk2bFdxK1g4K2ZQLzJNVDcwOWZYbDc2K3ZxcG5BQUR3UHhLVUFBQUEzck5hclpZclY2N2s1czJiR1JvYXl1VGtaR1puWjdOcDA2WjBkbmJtOE9IRE9YSGlSR3ExMm12WHRiUzA1Tnk1YytucTZzcU5HemN5UGo2ZVJxT1JXcTJXN3U3dW5ENTlPck96czM5L2YvUG16VysxNjlTcFV6bDA2RkFHQmdZeU1qS1NxYW1wSkVsN2UzdjI3ZHVYbnA2ZWRIZDMvK082RFJzMjVOS2xTeGtlSHM3dDI3Y3pPanFhNTgrZlo4dVdMZG0rZlh0NmVucHkvUGp4MTY3WnVIRmpMbCsrbkd2WHJ1WCsvZnVabjU5UFoyZm5hNy81WGU1VGYzOS91cnE2TWpnNG1QSHg4Y3pOemIxMm4vN3R0WHdBQU1DYmExbGM5UEp6QUFDZ09mMTY5ck5zKy9yYnFtZThWeU1qSStudjcwK1NYTDE2Tlh2MjdLbDQwY3F4RXA0dkFBRDR5NXUvRHdFQUFJQmxaM2g0T01tZi94cmF0V3RYeFdzQUFJQm1KU2dCQUFBc1U5UFQwOFhQUjBkSE16ZzRtQ1NwMSt0dmRZWVNBQURBMjNDR0VnQUF3REkxTURDUXUzZnZwbDZ2NStEQmc5bTJiVnNXRmhieTdObXpEQTBONWZyMTYyazBHbWx2YjgrWk0yZXFuZ3NBQURReFFRa0FBR0FaR3hzYnk5alkySDkrdm1QSGpseTRjQ0ZidDI1ZHdsVUFBTUJLSXlnQkFBQXNVeWRQbmt4SFIwZnUzTG1UcDArZlptcHFLcTlldlVwYlcxdjI3dDJibzBlUHBsNnZaODJhTlZWUEJRQUFtcHlnQkFBQXNFeTF0cmFtdDdjM3ZiMjlWVThCQUFCV09DZTJBZ0FBQUFBQVVDUW9BUUFBQUFBQVVDUW9BUUFBQUFBQVVDUW9BUUFBQUFBQVVDUW9BUUFBQUFBQVVDUW9BUUFBQUFBQVVDUW9BUUFBQUFBQVVDUW9BUUFBQUFBQVVDUW9BUUFBVFd2dGh3ZXFua0FUODN3QkFMQ1NDRW9BQUVEVFdwaVpUdVBKTDFYUG9BazFKaWV5TUR0VDlRd0FBRmd5Z2hJQUFOQzBWdS9jbGZuSGdoTC92L25IRTFtOWMzZlZNd0FBWU1rSVNnQUFRTk5hOTJsMzVoN2VxM29HVGVqbHczdFpmK1JZMVRNQUFHREpDRW9BQUVEVFduL3drN1NzVzUvZnZ4K3NlZ3BOWk9hN2I3SnFjMnZXSGZpNDZpa0FBTEJrQkNVQUFLQ3B0WDMrUmVZbWZzN01iVkdKZHpmejNUZVpmektadHJOOVZVOEJBSUFsMWJLNHVMaFk5UWdBQUlEMzdiZXZ2c3ppaXhkWnUvK2pyTjY1TzJzK2NQNE5iNll4T1pINXh4TjUrZUJlVnJXMmlra0FBS3hJZ2hJQUFMQml2Qno1S1M5Ky9DSHpqeWV5YXNPbXpJMDlxSG9TeTl6YS9SOWw0ZmZwck42NU8rdVBIUE9hT3dBQVZpeEJDUUFBQUFBQWdDSm5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QWtLQUVBQUFBQUFGRDBCNm0xSytEOXVNUjNBQUFBQUVsRlRrU3VRbUNDIiwKCSJUaGVtZSIgOiAiIiwKCSJUeXBlIiA6ICJtaW5kIiwKCSJWZXJzaW9uIiA6ICIyNyIKfQo="/>
    </extobj>
  </extobjs>
</s:customData>
</file>

<file path=customXml/itemProps60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WPS 演示</Application>
  <PresentationFormat>宽屏</PresentationFormat>
  <Paragraphs>96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汉仪中黑简</vt:lpstr>
      <vt:lpstr>黑体</vt:lpstr>
      <vt:lpstr>Times New Roman</vt:lpstr>
      <vt:lpstr>新宋体</vt:lpstr>
      <vt:lpstr>微软雅黑</vt:lpstr>
      <vt:lpstr>思源黑体 CN Normal</vt:lpstr>
      <vt:lpstr>等线</vt:lpstr>
      <vt:lpstr>Arial Unicode MS</vt:lpstr>
      <vt:lpstr>等线 Light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苹果虫</cp:lastModifiedBy>
  <cp:revision>52</cp:revision>
  <dcterms:created xsi:type="dcterms:W3CDTF">2020-03-01T08:53:00Z</dcterms:created>
  <dcterms:modified xsi:type="dcterms:W3CDTF">2025-12-04T03:36:48Z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KSOTemplateUUID">
    <vt:lpwstr>v1.0_mb_Qra3eCkHg+9mW/FkArVt+g==</vt:lpwstr>
  </property>
  <property fmtid="{D5CDD505-2E9C-101B-9397-08002B2CF9AE}" pid="4" name="ICV">
    <vt:lpwstr>4C518B3839F842618527900F26C3D22C_13</vt:lpwstr>
  </property>
</Properties>
</file>