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78" r:id="rId3"/>
    <p:sldId id="279" r:id="rId4"/>
    <p:sldId id="280" r:id="rId5"/>
    <p:sldId id="281" r:id="rId6"/>
    <p:sldId id="293" r:id="rId7"/>
    <p:sldId id="294" r:id="rId8"/>
    <p:sldId id="295" r:id="rId9"/>
    <p:sldId id="283" r:id="rId10"/>
    <p:sldId id="300" r:id="rId11"/>
    <p:sldId id="284" r:id="rId12"/>
    <p:sldId id="285" r:id="rId13"/>
    <p:sldId id="286" r:id="rId14"/>
    <p:sldId id="298" r:id="rId15"/>
    <p:sldId id="287" r:id="rId16"/>
    <p:sldId id="299" r:id="rId17"/>
    <p:sldId id="288" r:id="rId18"/>
    <p:sldId id="289" r:id="rId19"/>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24" userDrawn="1">
          <p15:clr>
            <a:srgbClr val="A4A3A4"/>
          </p15:clr>
        </p15:guide>
        <p15:guide id="2" pos="7256" userDrawn="1">
          <p15:clr>
            <a:srgbClr val="A4A3A4"/>
          </p15:clr>
        </p15:guide>
        <p15:guide id="3" orient="horz" pos="4320" userDrawn="1">
          <p15:clr>
            <a:srgbClr val="A4A3A4"/>
          </p15:clr>
        </p15:guide>
        <p15:guide id="4" orient="horz" pos="3952" userDrawn="1">
          <p15:clr>
            <a:srgbClr val="A4A3A4"/>
          </p15:clr>
        </p15:guide>
        <p15:guide id="5" orient="horz" pos="37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92D"/>
    <a:srgbClr val="FDF3E9"/>
    <a:srgbClr val="BC4300"/>
    <a:srgbClr val="FF9961"/>
    <a:srgbClr val="FD8F58"/>
    <a:srgbClr val="FFFFFF"/>
    <a:srgbClr val="F8832C"/>
    <a:srgbClr val="F77A1D"/>
    <a:srgbClr val="FDDFC9"/>
    <a:srgbClr val="FFF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showGuides="1">
      <p:cViewPr varScale="1">
        <p:scale>
          <a:sx n="82" d="100"/>
          <a:sy n="82" d="100"/>
        </p:scale>
        <p:origin x="629" y="62"/>
      </p:cViewPr>
      <p:guideLst>
        <p:guide pos="424"/>
        <p:guide pos="7256"/>
        <p:guide orient="horz" pos="4320"/>
        <p:guide orient="horz" pos="3952"/>
        <p:guide orient="horz" pos="377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112" y="4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gs" Target="tags/tag223.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D4BD8A-B792-4C34-A101-F500366E3DE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DF4AD3-D7B3-49E8-8BE1-AB9A5A87D95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DE671-EB49-4CBC-B933-FF79003E989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2443CC-69C8-4354-8B40-2E066A32A04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image" Target="../media/image2.jpeg"/><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image" Target="../media/image1.png"/><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8" Type="http://schemas.openxmlformats.org/officeDocument/2006/relationships/tags" Target="../tags/tag72.xml"/><Relationship Id="rId17" Type="http://schemas.openxmlformats.org/officeDocument/2006/relationships/tags" Target="../tags/tag71.xml"/><Relationship Id="rId16" Type="http://schemas.openxmlformats.org/officeDocument/2006/relationships/tags" Target="../tags/tag70.xml"/><Relationship Id="rId15" Type="http://schemas.openxmlformats.org/officeDocument/2006/relationships/tags" Target="../tags/tag69.xml"/><Relationship Id="rId14" Type="http://schemas.openxmlformats.org/officeDocument/2006/relationships/tags" Target="../tags/tag68.xml"/><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1" Type="http://schemas.openxmlformats.org/officeDocument/2006/relationships/tags" Target="../tags/tag92.xml"/><Relationship Id="rId20" Type="http://schemas.openxmlformats.org/officeDocument/2006/relationships/tags" Target="../tags/tag91.xml"/><Relationship Id="rId2" Type="http://schemas.openxmlformats.org/officeDocument/2006/relationships/tags" Target="../tags/tag73.xml"/><Relationship Id="rId19" Type="http://schemas.openxmlformats.org/officeDocument/2006/relationships/tags" Target="../tags/tag90.xml"/><Relationship Id="rId18" Type="http://schemas.openxmlformats.org/officeDocument/2006/relationships/tags" Target="../tags/tag89.xml"/><Relationship Id="rId17" Type="http://schemas.openxmlformats.org/officeDocument/2006/relationships/tags" Target="../tags/tag88.xml"/><Relationship Id="rId16" Type="http://schemas.openxmlformats.org/officeDocument/2006/relationships/tags" Target="../tags/tag87.xml"/><Relationship Id="rId15" Type="http://schemas.openxmlformats.org/officeDocument/2006/relationships/tags" Target="../tags/tag86.xml"/><Relationship Id="rId14" Type="http://schemas.openxmlformats.org/officeDocument/2006/relationships/tags" Target="../tags/tag85.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image" Target="../media/image2.jpeg"/><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image" Target="../media/image1.png"/><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image" Target="../media/image1.png"/><Relationship Id="rId3" Type="http://schemas.openxmlformats.org/officeDocument/2006/relationships/tags" Target="../tags/tag32.xml"/><Relationship Id="rId2" Type="http://schemas.openxmlformats.org/officeDocument/2006/relationships/tags" Target="../tags/tag31.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文本占位符 2"/>
          <p:cNvSpPr>
            <a:spLocks noGrp="1"/>
          </p:cNvSpPr>
          <p:nvPr>
            <p:ph idx="1"/>
            <p:custDataLst>
              <p:tags r:id="rId2"/>
            </p:custDataLst>
          </p:nvPr>
        </p:nvSpPr>
        <p:spPr>
          <a:xfrm>
            <a:off x="695325" y="1257300"/>
            <a:ext cx="10795865" cy="4920300"/>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标题 2"/>
          <p:cNvSpPr>
            <a:spLocks noGrp="1"/>
          </p:cNvSpPr>
          <p:nvPr>
            <p:ph type="title"/>
            <p:custDataLst>
              <p:tags r:id="rId3"/>
            </p:custDataLst>
          </p:nvPr>
        </p:nvSpPr>
        <p:spPr/>
        <p:txBody>
          <a:bodyPr/>
          <a:lstStyle/>
          <a:p>
            <a:r>
              <a:rPr lang="zh-CN" altLang="en-US"/>
              <a:t>单击此处编辑母版标题样式</a:t>
            </a:r>
            <a:endParaRPr lang="zh-CN" altLang="en-US"/>
          </a:p>
        </p:txBody>
      </p:sp>
      <p:sp>
        <p:nvSpPr>
          <p:cNvPr id="8" name="日期占位符 7"/>
          <p:cNvSpPr>
            <a:spLocks noGrp="1"/>
          </p:cNvSpPr>
          <p:nvPr>
            <p:ph type="dt" sz="half" idx="10"/>
            <p:custDataLst>
              <p:tags r:id="rId4"/>
            </p:custDataLst>
          </p:nvPr>
        </p:nvSpPr>
        <p:spPr/>
        <p:txBody>
          <a:bodyPr/>
          <a:lstStyle/>
          <a:p>
            <a:fld id="{25FA39C7-4230-4040-A8D9-3712A52883BD}" type="datetimeFigureOut">
              <a:rPr lang="zh-CN" altLang="en-US" smtClean="0"/>
            </a:fld>
            <a:endParaRPr lang="zh-CN" altLang="en-US"/>
          </a:p>
        </p:txBody>
      </p:sp>
      <p:sp>
        <p:nvSpPr>
          <p:cNvPr id="9" name="页脚占位符 8"/>
          <p:cNvSpPr>
            <a:spLocks noGrp="1"/>
          </p:cNvSpPr>
          <p:nvPr>
            <p:ph type="ftr" sz="quarter" idx="11"/>
            <p:custDataLst>
              <p:tags r:id="rId5"/>
            </p:custDataLst>
          </p:nvPr>
        </p:nvSpPr>
        <p:spPr/>
        <p:txBody>
          <a:bodyPr/>
          <a:lstStyle/>
          <a:p>
            <a:endParaRPr lang="zh-CN" altLang="en-US"/>
          </a:p>
        </p:txBody>
      </p:sp>
      <p:sp>
        <p:nvSpPr>
          <p:cNvPr id="10" name="灯片编号占位符 9"/>
          <p:cNvSpPr>
            <a:spLocks noGrp="1"/>
          </p:cNvSpPr>
          <p:nvPr>
            <p:ph type="sldNum" sz="quarter" idx="12"/>
            <p:custDataLst>
              <p:tags r:id="rId6"/>
            </p:custDataLst>
          </p:nvPr>
        </p:nvSpPr>
        <p:spPr/>
        <p:txBody>
          <a:bodyPr/>
          <a:lstStyle/>
          <a:p>
            <a:fld id="{5A2544A8-2233-48BD-A179-3804085DBD3D}" type="slidenum">
              <a:rPr lang="zh-CN" altLang="en-US" smtClean="0"/>
            </a:fld>
            <a:endParaRPr lang="zh-CN" alt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章节页-1_5">
    <p:bg>
      <p:bgRef idx="1001">
        <a:schemeClr val="bg2"/>
      </p:bgRef>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6858000"/>
          </a:xfrm>
          <a:prstGeom prst="rect">
            <a:avLst/>
          </a:prstGeom>
          <a:solidFill>
            <a:srgbClr val="FDF3E9"/>
          </a:solidFill>
          <a:effectLst/>
        </p:spPr>
        <p:txBody>
          <a:bodyPr vert="horz" lIns="0" tIns="0" rIns="0" bIns="0" rtlCol="0" anchor="ctr" anchorCtr="0">
            <a:normAutofit/>
          </a:bodyPr>
          <a:lstStyle/>
          <a:p>
            <a:pPr algn="ctr"/>
            <a:endParaRPr lang="zh-CN" altLang="en-US" b="1">
              <a:ln>
                <a:noFill/>
              </a:ln>
              <a:gradFill flip="none" rotWithShape="1">
                <a:gsLst>
                  <a:gs pos="0">
                    <a:schemeClr val="accent1"/>
                  </a:gs>
                  <a:gs pos="100000">
                    <a:srgbClr val="FBB01C"/>
                  </a:gs>
                </a:gsLst>
                <a:lin ang="13500000" scaled="1"/>
                <a:tileRect/>
              </a:gradFill>
              <a:latin typeface="+mn-ea"/>
            </a:endParaRPr>
          </a:p>
        </p:txBody>
      </p:sp>
      <p:pic>
        <p:nvPicPr>
          <p:cNvPr id="6" name="图片 5"/>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b="35174"/>
          <a:stretch>
            <a:fillRect/>
          </a:stretch>
        </p:blipFill>
        <p:spPr>
          <a:xfrm rot="5400000">
            <a:off x="103168" y="1137808"/>
            <a:ext cx="5617024" cy="5823359"/>
          </a:xfrm>
          <a:prstGeom prst="rect">
            <a:avLst/>
          </a:prstGeom>
        </p:spPr>
      </p:pic>
      <p:sp>
        <p:nvSpPr>
          <p:cNvPr id="12" name="日期占位符 6"/>
          <p:cNvSpPr>
            <a:spLocks noGrp="1"/>
          </p:cNvSpPr>
          <p:nvPr>
            <p:ph type="dt" sz="half" idx="19"/>
            <p:custDataLst>
              <p:tags r:id="rId5"/>
            </p:custDataLst>
          </p:nvPr>
        </p:nvSpPr>
        <p:spPr/>
        <p:txBody>
          <a:bodyPr/>
          <a:lstStyle/>
          <a:p>
            <a:fld id="{25FA39C7-4230-4040-A8D9-3712A52883BD}" type="datetimeFigureOut">
              <a:rPr lang="zh-CN" altLang="en-US" smtClean="0"/>
            </a:fld>
            <a:endParaRPr lang="zh-CN" altLang="en-US"/>
          </a:p>
        </p:txBody>
      </p:sp>
      <p:sp>
        <p:nvSpPr>
          <p:cNvPr id="13" name="页脚占位符 10"/>
          <p:cNvSpPr>
            <a:spLocks noGrp="1"/>
          </p:cNvSpPr>
          <p:nvPr>
            <p:ph type="ftr" sz="quarter" idx="20"/>
            <p:custDataLst>
              <p:tags r:id="rId6"/>
            </p:custDataLst>
          </p:nvPr>
        </p:nvSpPr>
        <p:spPr/>
        <p:txBody>
          <a:bodyPr/>
          <a:lstStyle/>
          <a:p>
            <a:endParaRPr lang="zh-CN" altLang="en-US"/>
          </a:p>
        </p:txBody>
      </p:sp>
      <p:sp>
        <p:nvSpPr>
          <p:cNvPr id="14" name="灯片编号占位符 11"/>
          <p:cNvSpPr>
            <a:spLocks noGrp="1"/>
          </p:cNvSpPr>
          <p:nvPr>
            <p:ph type="sldNum" sz="quarter" idx="21"/>
            <p:custDataLst>
              <p:tags r:id="rId7"/>
            </p:custDataLst>
          </p:nvPr>
        </p:nvSpPr>
        <p:spPr/>
        <p:txBody>
          <a:bodyPr/>
          <a:lstStyle/>
          <a:p>
            <a:fld id="{5A2544A8-2233-48BD-A179-3804085DBD3D}" type="slidenum">
              <a:rPr lang="zh-CN" altLang="en-US" smtClean="0"/>
            </a:fld>
            <a:endParaRPr lang="zh-CN" altLang="en-US" dirty="0"/>
          </a:p>
        </p:txBody>
      </p:sp>
      <p:sp>
        <p:nvSpPr>
          <p:cNvPr id="8" name="标题 1"/>
          <p:cNvSpPr>
            <a:spLocks noGrp="1"/>
          </p:cNvSpPr>
          <p:nvPr userDrawn="1">
            <p:ph type="ctrTitle" idx="17826049" hasCustomPrompt="1"/>
            <p:custDataLst>
              <p:tags r:id="rId8"/>
            </p:custDataLst>
          </p:nvPr>
        </p:nvSpPr>
        <p:spPr>
          <a:xfrm>
            <a:off x="4823883" y="3530600"/>
            <a:ext cx="6352117" cy="1524000"/>
          </a:xfrm>
          <a:prstGeom prst="rect">
            <a:avLst/>
          </a:prstGeom>
        </p:spPr>
        <p:txBody>
          <a:bodyPr vert="horz" lIns="0" tIns="0" rIns="0" bIns="0" rtlCol="0" anchor="t" anchorCtr="0">
            <a:normAutofit/>
          </a:bodyPr>
          <a:lstStyle>
            <a:lvl1pPr marL="0" indent="0" algn="r">
              <a:lnSpc>
                <a:spcPct val="100000"/>
              </a:lnSpc>
              <a:spcBef>
                <a:spcPct val="0"/>
              </a:spcBef>
              <a:spcAft>
                <a:spcPct val="0"/>
              </a:spcAft>
              <a:buNone/>
              <a:defRPr lang="zh-CN" altLang="en-US" sz="4800" b="0" spc="0" dirty="0">
                <a:solidFill>
                  <a:schemeClr val="accent1">
                    <a:lumMod val="50000"/>
                  </a:schemeClr>
                </a:solidFill>
              </a:defRPr>
            </a:lvl1pPr>
          </a:lstStyle>
          <a:p>
            <a:pPr lvl="0"/>
            <a:r>
              <a:rPr lang="zh-CN" altLang="en-US" dirty="0"/>
              <a:t>单击此处添加章节标题</a:t>
            </a:r>
            <a:endParaRPr lang="zh-CN" altLang="en-US" dirty="0"/>
          </a:p>
        </p:txBody>
      </p:sp>
      <p:sp>
        <p:nvSpPr>
          <p:cNvPr id="7" name="节编号"/>
          <p:cNvSpPr>
            <a:spLocks noGrp="1"/>
          </p:cNvSpPr>
          <p:nvPr userDrawn="1">
            <p:ph type="body" sz="quarter" idx="17826561" hasCustomPrompt="1"/>
            <p:custDataLst>
              <p:tags r:id="rId9"/>
            </p:custDataLst>
          </p:nvPr>
        </p:nvSpPr>
        <p:spPr>
          <a:xfrm>
            <a:off x="9648825" y="1905000"/>
            <a:ext cx="1527175" cy="1524000"/>
          </a:xfrm>
          <a:prstGeom prst="rect">
            <a:avLst/>
          </a:prstGeom>
        </p:spPr>
        <p:txBody>
          <a:bodyPr vert="horz" wrap="square" lIns="0" tIns="0" rIns="0" bIns="0" anchor="ctr">
            <a:normAutofit/>
          </a:bodyPr>
          <a:lstStyle>
            <a:lvl1pPr marL="0" indent="0" algn="r" eaLnBrk="1" fontAlgn="auto" latinLnBrk="0" hangingPunct="1">
              <a:lnSpc>
                <a:spcPct val="109000"/>
              </a:lnSpc>
              <a:spcBef>
                <a:spcPct val="0"/>
              </a:spcBef>
              <a:spcAft>
                <a:spcPct val="0"/>
              </a:spcAft>
              <a:buNone/>
              <a:defRPr sz="7200" b="1" spc="0">
                <a:solidFill>
                  <a:schemeClr val="accent1">
                    <a:lumMod val="50000"/>
                  </a:schemeClr>
                </a:solidFill>
              </a:defRPr>
            </a:lvl1pPr>
          </a:lstStyle>
          <a:p>
            <a:pPr lvl="0"/>
            <a:r>
              <a:rPr lang="zh-CN" altLang="en-US"/>
              <a:t>01</a:t>
            </a: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结束页-1_3">
    <p:bg>
      <p:bgRef idx="1001">
        <a:schemeClr val="bg2"/>
      </p:bgRef>
    </p:bg>
    <p:spTree>
      <p:nvGrpSpPr>
        <p:cNvPr id="1" name=""/>
        <p:cNvGrpSpPr/>
        <p:nvPr/>
      </p:nvGrpSpPr>
      <p:grpSpPr>
        <a:xfrm>
          <a:off x="0" y="0"/>
          <a:ext cx="0" cy="0"/>
          <a:chOff x="0" y="0"/>
          <a:chExt cx="0" cy="0"/>
        </a:xfrm>
      </p:grpSpPr>
      <p:sp>
        <p:nvSpPr>
          <p:cNvPr id="6" name="矩形 2"/>
          <p:cNvSpPr/>
          <p:nvPr userDrawn="1">
            <p:custDataLst>
              <p:tags r:id="rId2"/>
            </p:custDataLst>
          </p:nvPr>
        </p:nvSpPr>
        <p:spPr>
          <a:xfrm>
            <a:off x="0" y="0"/>
            <a:ext cx="12192000" cy="6858000"/>
          </a:xfrm>
          <a:prstGeom prst="rect">
            <a:avLst/>
          </a:prstGeom>
          <a:solidFill>
            <a:srgbClr val="FDF3E9"/>
          </a:solidFill>
          <a:effectLst/>
        </p:spPr>
        <p:txBody>
          <a:bodyPr vert="horz" lIns="0" tIns="0" rIns="0" bIns="0" rtlCol="0" anchor="ctr" anchorCtr="0">
            <a:normAutofit/>
          </a:bodyPr>
          <a:lstStyle/>
          <a:p>
            <a:pPr algn="ctr"/>
            <a:endParaRPr lang="zh-CN" altLang="en-US" b="1">
              <a:ln>
                <a:noFill/>
              </a:ln>
              <a:gradFill flip="none" rotWithShape="1">
                <a:gsLst>
                  <a:gs pos="0">
                    <a:schemeClr val="accent1"/>
                  </a:gs>
                  <a:gs pos="100000">
                    <a:srgbClr val="FBB01C"/>
                  </a:gs>
                </a:gsLst>
                <a:lin ang="13500000" scaled="1"/>
                <a:tileRect/>
              </a:gradFill>
              <a:latin typeface="+mn-ea"/>
            </a:endParaRPr>
          </a:p>
        </p:txBody>
      </p:sp>
      <p:pic>
        <p:nvPicPr>
          <p:cNvPr id="7" name="图片 3"/>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2063050" y="1160466"/>
            <a:ext cx="10128950" cy="5697534"/>
          </a:xfrm>
          <a:prstGeom prst="rect">
            <a:avLst/>
          </a:prstGeom>
        </p:spPr>
      </p:pic>
      <p:cxnSp>
        <p:nvCxnSpPr>
          <p:cNvPr id="87" name="直接连接符 86"/>
          <p:cNvCxnSpPr/>
          <p:nvPr userDrawn="1">
            <p:custDataLst>
              <p:tags r:id="rId5"/>
            </p:custDataLst>
          </p:nvPr>
        </p:nvCxnSpPr>
        <p:spPr>
          <a:xfrm>
            <a:off x="11299811" y="547457"/>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userDrawn="1">
            <p:custDataLst>
              <p:tags r:id="rId6"/>
            </p:custDataLst>
          </p:nvPr>
        </p:nvCxnSpPr>
        <p:spPr>
          <a:xfrm>
            <a:off x="11299811" y="610478"/>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userDrawn="1">
            <p:custDataLst>
              <p:tags r:id="rId7"/>
            </p:custDataLst>
          </p:nvPr>
        </p:nvCxnSpPr>
        <p:spPr>
          <a:xfrm>
            <a:off x="11299811" y="673499"/>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Subtitle 11"/>
          <p:cNvSpPr>
            <a:spLocks noGrp="1"/>
          </p:cNvSpPr>
          <p:nvPr>
            <p:ph type="body" idx="17826305" hasCustomPrompt="1"/>
            <p:custDataLst>
              <p:tags r:id="rId8"/>
            </p:custDataLst>
          </p:nvPr>
        </p:nvSpPr>
        <p:spPr>
          <a:xfrm>
            <a:off x="1016000" y="2667000"/>
            <a:ext cx="5449358" cy="457200"/>
          </a:xfrm>
          <a:noFill/>
        </p:spPr>
        <p:txBody>
          <a:bodyPr vert="horz" lIns="0" tIns="0" rIns="0" bIns="0" anchor="t">
            <a:normAutofit/>
          </a:bodyPr>
          <a:lstStyle>
            <a:lvl1pPr marL="0" indent="0" algn="l">
              <a:lnSpc>
                <a:spcPct val="125000"/>
              </a:lnSpc>
              <a:spcBef>
                <a:spcPct val="0"/>
              </a:spcBef>
              <a:spcAft>
                <a:spcPct val="0"/>
              </a:spcAft>
              <a:buNone/>
              <a:defRPr sz="2400" b="0" spc="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endParaRPr lang="zh-CN" altLang="en-US"/>
          </a:p>
        </p:txBody>
      </p:sp>
      <p:sp>
        <p:nvSpPr>
          <p:cNvPr id="8" name="标题 1 标题"/>
          <p:cNvSpPr>
            <a:spLocks noGrp="1"/>
          </p:cNvSpPr>
          <p:nvPr>
            <p:ph type="ctrTitle" idx="17826049" hasCustomPrompt="1"/>
            <p:custDataLst>
              <p:tags r:id="rId9"/>
            </p:custDataLst>
          </p:nvPr>
        </p:nvSpPr>
        <p:spPr>
          <a:xfrm>
            <a:off x="1016000" y="3175000"/>
            <a:ext cx="5451122" cy="1016000"/>
          </a:xfrm>
          <a:prstGeom prst="rect">
            <a:avLst/>
          </a:prstGeom>
        </p:spPr>
        <p:txBody>
          <a:bodyPr vert="horz" lIns="0" tIns="0" rIns="0" bIns="0" rtlCol="0" anchor="t" anchorCtr="0">
            <a:normAutofit/>
          </a:bodyPr>
          <a:lstStyle>
            <a:lvl1pPr marL="0" indent="0" algn="l">
              <a:lnSpc>
                <a:spcPct val="100000"/>
              </a:lnSpc>
              <a:spcBef>
                <a:spcPct val="0"/>
              </a:spcBef>
              <a:spcAft>
                <a:spcPct val="0"/>
              </a:spcAft>
              <a:buNone/>
              <a:defRPr lang="zh-CN" altLang="en-US" sz="6400" spc="0" dirty="0"/>
            </a:lvl1pPr>
          </a:lstStyle>
          <a:p>
            <a:pPr lvl="0"/>
            <a:r>
              <a:rPr lang="zh-CN" altLang="en-US" dirty="0"/>
              <a:t>谢谢观看</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目录页-1-5-4">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p>
            <a:endParaRPr lang="zh-CN" altLang="en-US"/>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fld>
            <a:endParaRPr lang="zh-CN" altLang="en-US" dirty="0"/>
          </a:p>
        </p:txBody>
      </p:sp>
      <p:sp>
        <p:nvSpPr>
          <p:cNvPr id="11" name="Subtitle 10"/>
          <p:cNvSpPr>
            <a:spLocks noGrp="1"/>
          </p:cNvSpPr>
          <p:nvPr>
            <p:ph type="subTitle" idx="17826305"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Title 11"/>
          <p:cNvSpPr>
            <a:spLocks noGrp="1"/>
          </p:cNvSpPr>
          <p:nvPr>
            <p:ph type="ctrTitle" idx="17826049"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Text Placeholder 12"/>
          <p:cNvSpPr>
            <a:spLocks noGrp="1"/>
          </p:cNvSpPr>
          <p:nvPr>
            <p:ph type="body" idx="319883777" hasCustomPrompt="1"/>
            <p:custDataLst>
              <p:tags r:id="rId7"/>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319883522" hasCustomPrompt="1"/>
            <p:custDataLst>
              <p:tags r:id="rId8"/>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Text Placeholder 14"/>
          <p:cNvSpPr>
            <a:spLocks noGrp="1"/>
          </p:cNvSpPr>
          <p:nvPr>
            <p:ph type="body" idx="51446017" hasCustomPrompt="1"/>
            <p:custDataLst>
              <p:tags r:id="rId9"/>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Text Placeholder 15"/>
          <p:cNvSpPr>
            <a:spLocks noGrp="1"/>
          </p:cNvSpPr>
          <p:nvPr>
            <p:ph type="body" idx="319949313" hasCustomPrompt="1"/>
            <p:custDataLst>
              <p:tags r:id="rId10"/>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319949058" hasCustomPrompt="1"/>
            <p:custDataLst>
              <p:tags r:id="rId11"/>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Text Placeholder 17"/>
          <p:cNvSpPr>
            <a:spLocks noGrp="1"/>
          </p:cNvSpPr>
          <p:nvPr>
            <p:ph type="body" idx="51511553" hasCustomPrompt="1"/>
            <p:custDataLst>
              <p:tags r:id="rId12"/>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Text Placeholder 18"/>
          <p:cNvSpPr>
            <a:spLocks noGrp="1"/>
          </p:cNvSpPr>
          <p:nvPr>
            <p:ph type="body" idx="320014849" hasCustomPrompt="1"/>
            <p:custDataLst>
              <p:tags r:id="rId13"/>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320014594" hasCustomPrompt="1"/>
            <p:custDataLst>
              <p:tags r:id="rId14"/>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Text Placeholder 20"/>
          <p:cNvSpPr>
            <a:spLocks noGrp="1"/>
          </p:cNvSpPr>
          <p:nvPr>
            <p:ph type="body" idx="51577089" hasCustomPrompt="1"/>
            <p:custDataLst>
              <p:tags r:id="rId15"/>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Text Placeholder 21"/>
          <p:cNvSpPr>
            <a:spLocks noGrp="1"/>
          </p:cNvSpPr>
          <p:nvPr>
            <p:ph type="body" idx="320080385" hasCustomPrompt="1"/>
            <p:custDataLst>
              <p:tags r:id="rId16"/>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320080130" hasCustomPrompt="1"/>
            <p:custDataLst>
              <p:tags r:id="rId17"/>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Text Placeholder 23"/>
          <p:cNvSpPr>
            <a:spLocks noGrp="1"/>
          </p:cNvSpPr>
          <p:nvPr>
            <p:ph type="body" idx="51642625" hasCustomPrompt="1"/>
            <p:custDataLst>
              <p:tags r:id="rId18"/>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目录页-1-5_5">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副标题 10"/>
          <p:cNvSpPr>
            <a:spLocks noGrp="1"/>
          </p:cNvSpPr>
          <p:nvPr>
            <p:ph type="subTitle" idx="16386"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latin typeface="WPS灵秀黑" charset="-122"/>
                <a:ea typeface="WPS灵秀黑" charset="-122"/>
              </a:rPr>
              <a:t>CONTENTS</a:t>
            </a:r>
            <a:endParaRPr lang="zh-CN" altLang="en-US">
              <a:latin typeface="WPS灵秀黑" charset="-122"/>
              <a:ea typeface="WPS灵秀黑" charset="-122"/>
            </a:endParaRPr>
          </a:p>
        </p:txBody>
      </p:sp>
      <p:sp>
        <p:nvSpPr>
          <p:cNvPr id="12" name="标题 11"/>
          <p:cNvSpPr>
            <a:spLocks noGrp="1"/>
          </p:cNvSpPr>
          <p:nvPr>
            <p:ph type="ctrTitle" idx="16385"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latin typeface="WPS灵秀黑" charset="-122"/>
                <a:ea typeface="WPS灵秀黑" charset="-122"/>
              </a:rPr>
              <a:t>目录</a:t>
            </a:r>
            <a:endParaRPr lang="zh-CN" altLang="en-US">
              <a:latin typeface="WPS灵秀黑" charset="-122"/>
              <a:ea typeface="WPS灵秀黑" charset="-122"/>
            </a:endParaRPr>
          </a:p>
        </p:txBody>
      </p:sp>
      <p:sp>
        <p:nvSpPr>
          <p:cNvPr id="13" name="文本占位符 12"/>
          <p:cNvSpPr>
            <a:spLocks noGrp="1"/>
          </p:cNvSpPr>
          <p:nvPr>
            <p:ph type="body" idx="16388" hasCustomPrompt="1"/>
            <p:custDataLst>
              <p:tags r:id="rId7"/>
            </p:custDataLst>
          </p:nvPr>
        </p:nvSpPr>
        <p:spPr>
          <a:xfrm>
            <a:off x="4070350" y="14478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latin typeface="WPS灵秀黑" charset="-122"/>
                <a:ea typeface="WPS灵秀黑" charset="-122"/>
              </a:rPr>
              <a:t>01</a:t>
            </a:r>
            <a:endParaRPr lang="zh-CN" altLang="en-US" smtClean="0">
              <a:latin typeface="WPS灵秀黑" charset="-122"/>
              <a:ea typeface="WPS灵秀黑" charset="-122"/>
            </a:endParaRPr>
          </a:p>
        </p:txBody>
      </p:sp>
      <p:sp>
        <p:nvSpPr>
          <p:cNvPr id="14" name="装饰  3"/>
          <p:cNvSpPr>
            <a:spLocks noGrp="1"/>
          </p:cNvSpPr>
          <p:nvPr>
            <p:ph type="body" idx="16397" hasCustomPrompt="1"/>
            <p:custDataLst>
              <p:tags r:id="rId8"/>
            </p:custDataLst>
          </p:nvPr>
        </p:nvSpPr>
        <p:spPr>
          <a:xfrm>
            <a:off x="4851400" y="13716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5" name="文本占位符 14"/>
          <p:cNvSpPr>
            <a:spLocks noGrp="1"/>
          </p:cNvSpPr>
          <p:nvPr>
            <p:ph type="body" idx="16387" hasCustomPrompt="1"/>
            <p:custDataLst>
              <p:tags r:id="rId9"/>
            </p:custDataLst>
          </p:nvPr>
        </p:nvSpPr>
        <p:spPr>
          <a:xfrm>
            <a:off x="5080000" y="12954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latin typeface="WPS灵秀黑" charset="-122"/>
                <a:ea typeface="WPS灵秀黑" charset="-122"/>
              </a:rPr>
              <a:t>单击此处添加项标题</a:t>
            </a:r>
            <a:endParaRPr lang="zh-CN" altLang="en-US" smtClean="0">
              <a:latin typeface="WPS灵秀黑" charset="-122"/>
              <a:ea typeface="WPS灵秀黑" charset="-122"/>
            </a:endParaRPr>
          </a:p>
        </p:txBody>
      </p:sp>
      <p:sp>
        <p:nvSpPr>
          <p:cNvPr id="16" name="文本占位符 15"/>
          <p:cNvSpPr>
            <a:spLocks noGrp="1"/>
          </p:cNvSpPr>
          <p:nvPr>
            <p:ph type="body" idx="16390" hasCustomPrompt="1"/>
            <p:custDataLst>
              <p:tags r:id="rId10"/>
            </p:custDataLst>
          </p:nvPr>
        </p:nvSpPr>
        <p:spPr>
          <a:xfrm>
            <a:off x="7994650" y="14478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latin typeface="WPS灵秀黑" charset="-122"/>
                <a:ea typeface="WPS灵秀黑" charset="-122"/>
              </a:rPr>
              <a:t>02</a:t>
            </a:r>
            <a:endParaRPr lang="zh-CN" altLang="en-US" smtClean="0">
              <a:latin typeface="WPS灵秀黑" charset="-122"/>
              <a:ea typeface="WPS灵秀黑" charset="-122"/>
            </a:endParaRPr>
          </a:p>
        </p:txBody>
      </p:sp>
      <p:sp>
        <p:nvSpPr>
          <p:cNvPr id="17" name="装饰  6"/>
          <p:cNvSpPr>
            <a:spLocks noGrp="1"/>
          </p:cNvSpPr>
          <p:nvPr>
            <p:ph type="body" idx="16398" hasCustomPrompt="1"/>
            <p:custDataLst>
              <p:tags r:id="rId11"/>
            </p:custDataLst>
          </p:nvPr>
        </p:nvSpPr>
        <p:spPr>
          <a:xfrm>
            <a:off x="8775700" y="13716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8" name="文本占位符 17"/>
          <p:cNvSpPr>
            <a:spLocks noGrp="1"/>
          </p:cNvSpPr>
          <p:nvPr>
            <p:ph type="body" idx="16389" hasCustomPrompt="1"/>
            <p:custDataLst>
              <p:tags r:id="rId12"/>
            </p:custDataLst>
          </p:nvPr>
        </p:nvSpPr>
        <p:spPr>
          <a:xfrm>
            <a:off x="9004300" y="12954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latin typeface="WPS灵秀黑" charset="-122"/>
                <a:ea typeface="WPS灵秀黑" charset="-122"/>
              </a:rPr>
              <a:t>单击此处添加项标题</a:t>
            </a:r>
            <a:endParaRPr lang="zh-CN" altLang="en-US" smtClean="0">
              <a:latin typeface="WPS灵秀黑" charset="-122"/>
              <a:ea typeface="WPS灵秀黑" charset="-122"/>
            </a:endParaRPr>
          </a:p>
        </p:txBody>
      </p:sp>
      <p:sp>
        <p:nvSpPr>
          <p:cNvPr id="19" name="文本占位符 18"/>
          <p:cNvSpPr>
            <a:spLocks noGrp="1"/>
          </p:cNvSpPr>
          <p:nvPr>
            <p:ph type="body" idx="16392" hasCustomPrompt="1"/>
            <p:custDataLst>
              <p:tags r:id="rId13"/>
            </p:custDataLst>
          </p:nvPr>
        </p:nvSpPr>
        <p:spPr>
          <a:xfrm>
            <a:off x="4070350" y="31242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latin typeface="WPS灵秀黑" charset="-122"/>
                <a:ea typeface="WPS灵秀黑" charset="-122"/>
              </a:rPr>
              <a:t>03</a:t>
            </a:r>
            <a:endParaRPr lang="zh-CN" altLang="en-US" smtClean="0">
              <a:latin typeface="WPS灵秀黑" charset="-122"/>
              <a:ea typeface="WPS灵秀黑" charset="-122"/>
            </a:endParaRPr>
          </a:p>
        </p:txBody>
      </p:sp>
      <p:sp>
        <p:nvSpPr>
          <p:cNvPr id="20" name="装饰  9"/>
          <p:cNvSpPr>
            <a:spLocks noGrp="1"/>
          </p:cNvSpPr>
          <p:nvPr>
            <p:ph type="body" idx="16399" hasCustomPrompt="1"/>
            <p:custDataLst>
              <p:tags r:id="rId14"/>
            </p:custDataLst>
          </p:nvPr>
        </p:nvSpPr>
        <p:spPr>
          <a:xfrm>
            <a:off x="4851400" y="30480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21" name="文本占位符 20"/>
          <p:cNvSpPr>
            <a:spLocks noGrp="1"/>
          </p:cNvSpPr>
          <p:nvPr>
            <p:ph type="body" idx="16391" hasCustomPrompt="1"/>
            <p:custDataLst>
              <p:tags r:id="rId15"/>
            </p:custDataLst>
          </p:nvPr>
        </p:nvSpPr>
        <p:spPr>
          <a:xfrm>
            <a:off x="5080000" y="29718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latin typeface="WPS灵秀黑" charset="-122"/>
                <a:ea typeface="WPS灵秀黑" charset="-122"/>
              </a:rPr>
              <a:t>单击此处添加项标题</a:t>
            </a:r>
            <a:endParaRPr lang="zh-CN" altLang="en-US" smtClean="0">
              <a:latin typeface="WPS灵秀黑" charset="-122"/>
              <a:ea typeface="WPS灵秀黑" charset="-122"/>
            </a:endParaRPr>
          </a:p>
        </p:txBody>
      </p:sp>
      <p:sp>
        <p:nvSpPr>
          <p:cNvPr id="22" name="文本占位符 21"/>
          <p:cNvSpPr>
            <a:spLocks noGrp="1"/>
          </p:cNvSpPr>
          <p:nvPr>
            <p:ph type="body" idx="16394" hasCustomPrompt="1"/>
            <p:custDataLst>
              <p:tags r:id="rId16"/>
            </p:custDataLst>
          </p:nvPr>
        </p:nvSpPr>
        <p:spPr>
          <a:xfrm>
            <a:off x="7994650" y="31242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latin typeface="WPS灵秀黑" charset="-122"/>
                <a:ea typeface="WPS灵秀黑" charset="-122"/>
              </a:rPr>
              <a:t>04</a:t>
            </a:r>
            <a:endParaRPr lang="zh-CN" altLang="en-US" smtClean="0">
              <a:latin typeface="WPS灵秀黑" charset="-122"/>
              <a:ea typeface="WPS灵秀黑" charset="-122"/>
            </a:endParaRPr>
          </a:p>
        </p:txBody>
      </p:sp>
      <p:sp>
        <p:nvSpPr>
          <p:cNvPr id="23" name="装饰  2"/>
          <p:cNvSpPr>
            <a:spLocks noGrp="1"/>
          </p:cNvSpPr>
          <p:nvPr>
            <p:ph type="body" idx="16400" hasCustomPrompt="1"/>
            <p:custDataLst>
              <p:tags r:id="rId17"/>
            </p:custDataLst>
          </p:nvPr>
        </p:nvSpPr>
        <p:spPr>
          <a:xfrm>
            <a:off x="8775700" y="30480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24" name="文本占位符 23"/>
          <p:cNvSpPr>
            <a:spLocks noGrp="1"/>
          </p:cNvSpPr>
          <p:nvPr>
            <p:ph type="body" idx="16393" hasCustomPrompt="1"/>
            <p:custDataLst>
              <p:tags r:id="rId18"/>
            </p:custDataLst>
          </p:nvPr>
        </p:nvSpPr>
        <p:spPr>
          <a:xfrm>
            <a:off x="9004300" y="29718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latin typeface="WPS灵秀黑" charset="-122"/>
                <a:ea typeface="WPS灵秀黑" charset="-122"/>
              </a:rPr>
              <a:t>单击此处添加项标题</a:t>
            </a:r>
            <a:endParaRPr lang="zh-CN" altLang="en-US" smtClean="0">
              <a:latin typeface="WPS灵秀黑" charset="-122"/>
              <a:ea typeface="WPS灵秀黑" charset="-122"/>
            </a:endParaRPr>
          </a:p>
        </p:txBody>
      </p:sp>
      <p:sp>
        <p:nvSpPr>
          <p:cNvPr id="25" name="文本占位符 24"/>
          <p:cNvSpPr>
            <a:spLocks noGrp="1"/>
          </p:cNvSpPr>
          <p:nvPr>
            <p:ph type="body" idx="16396" hasCustomPrompt="1"/>
            <p:custDataLst>
              <p:tags r:id="rId19"/>
            </p:custDataLst>
          </p:nvPr>
        </p:nvSpPr>
        <p:spPr>
          <a:xfrm>
            <a:off x="4070350" y="48006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latin typeface="WPS灵秀黑" charset="-122"/>
                <a:ea typeface="WPS灵秀黑" charset="-122"/>
              </a:rPr>
              <a:t>05</a:t>
            </a:r>
            <a:endParaRPr lang="zh-CN" altLang="en-US" smtClean="0">
              <a:latin typeface="WPS灵秀黑" charset="-122"/>
              <a:ea typeface="WPS灵秀黑" charset="-122"/>
            </a:endParaRPr>
          </a:p>
        </p:txBody>
      </p:sp>
      <p:sp>
        <p:nvSpPr>
          <p:cNvPr id="26" name="装饰  5"/>
          <p:cNvSpPr>
            <a:spLocks noGrp="1"/>
          </p:cNvSpPr>
          <p:nvPr>
            <p:ph type="body" idx="16401" hasCustomPrompt="1"/>
            <p:custDataLst>
              <p:tags r:id="rId20"/>
            </p:custDataLst>
          </p:nvPr>
        </p:nvSpPr>
        <p:spPr>
          <a:xfrm>
            <a:off x="4851400" y="47244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27" name="文本占位符 26"/>
          <p:cNvSpPr>
            <a:spLocks noGrp="1"/>
          </p:cNvSpPr>
          <p:nvPr>
            <p:ph type="body" idx="16395" hasCustomPrompt="1"/>
            <p:custDataLst>
              <p:tags r:id="rId21"/>
            </p:custDataLst>
          </p:nvPr>
        </p:nvSpPr>
        <p:spPr>
          <a:xfrm>
            <a:off x="5080000" y="46482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latin typeface="WPS灵秀黑" charset="-122"/>
                <a:ea typeface="WPS灵秀黑" charset="-122"/>
              </a:rPr>
              <a:t>单击此处添加项标题</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章节页_1_5">
    <p:bg>
      <p:bgRef idx="1001">
        <a:schemeClr val="bg2"/>
      </p:bgRef>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6858000"/>
          </a:xfrm>
          <a:prstGeom prst="rect">
            <a:avLst/>
          </a:prstGeom>
          <a:solidFill>
            <a:srgbClr val="FDF3E9"/>
          </a:solidFill>
          <a:effectLst/>
        </p:spPr>
        <p:txBody>
          <a:bodyPr vert="horz" lIns="0" tIns="0" rIns="0" bIns="0" rtlCol="0" anchor="ctr" anchorCtr="0">
            <a:normAutofit/>
          </a:bodyPr>
          <a:lstStyle/>
          <a:p>
            <a:pPr algn="ctr"/>
            <a:endParaRPr lang="zh-CN" altLang="en-US" b="1">
              <a:ln>
                <a:noFill/>
              </a:ln>
              <a:gradFill flip="none" rotWithShape="1">
                <a:gsLst>
                  <a:gs pos="0">
                    <a:schemeClr val="accent1"/>
                  </a:gs>
                  <a:gs pos="100000">
                    <a:srgbClr val="FBB01C"/>
                  </a:gs>
                </a:gsLst>
                <a:lin ang="13500000" scaled="1"/>
                <a:tileRect/>
              </a:gradFill>
              <a:latin typeface="WPS灵秀黑" charset="-122"/>
              <a:ea typeface="WPS灵秀黑" charset="-122"/>
            </a:endParaRPr>
          </a:p>
        </p:txBody>
      </p:sp>
      <p:pic>
        <p:nvPicPr>
          <p:cNvPr id="6" name="图片 5"/>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b="35174"/>
          <a:stretch>
            <a:fillRect/>
          </a:stretch>
        </p:blipFill>
        <p:spPr>
          <a:xfrm rot="5400000">
            <a:off x="103168" y="1137808"/>
            <a:ext cx="5617024" cy="5823359"/>
          </a:xfrm>
          <a:prstGeom prst="rect">
            <a:avLst/>
          </a:prstGeom>
        </p:spPr>
      </p:pic>
      <p:sp>
        <p:nvSpPr>
          <p:cNvPr id="12" name="日期占位符 6"/>
          <p:cNvSpPr>
            <a:spLocks noGrp="1"/>
          </p:cNvSpPr>
          <p:nvPr>
            <p:ph type="dt" sz="half" idx="16385"/>
            <p:custDataLst>
              <p:tags r:id="rId5"/>
            </p:custDataLst>
          </p:nvPr>
        </p:nvSpPr>
        <p:spPr/>
        <p:txBody>
          <a:bodyPr/>
          <a:lstStyle/>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13" name="页脚占位符 10"/>
          <p:cNvSpPr>
            <a:spLocks noGrp="1"/>
          </p:cNvSpPr>
          <p:nvPr>
            <p:ph type="ftr" sz="quarter" idx="16386"/>
            <p:custDataLst>
              <p:tags r:id="rId6"/>
            </p:custDataLst>
          </p:nvPr>
        </p:nvSpPr>
        <p:spPr/>
        <p:txBody>
          <a:bodyPr/>
          <a:lstStyle/>
          <a:p>
            <a:endParaRPr lang="zh-CN" altLang="en-US">
              <a:latin typeface="WPS灵秀黑" charset="-122"/>
              <a:ea typeface="WPS灵秀黑" charset="-122"/>
            </a:endParaRPr>
          </a:p>
        </p:txBody>
      </p:sp>
      <p:sp>
        <p:nvSpPr>
          <p:cNvPr id="14" name="灯片编号占位符 11"/>
          <p:cNvSpPr>
            <a:spLocks noGrp="1"/>
          </p:cNvSpPr>
          <p:nvPr>
            <p:ph type="sldNum" sz="quarter" idx="16387"/>
            <p:custDataLst>
              <p:tags r:id="rId7"/>
            </p:custDataLst>
          </p:nvPr>
        </p:nvSpPr>
        <p:spPr/>
        <p:txBody>
          <a:bodyPr/>
          <a:lstStyle/>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8" name="标题 1"/>
          <p:cNvSpPr>
            <a:spLocks noGrp="1"/>
          </p:cNvSpPr>
          <p:nvPr userDrawn="1">
            <p:ph type="ctrTitle" idx="16388" hasCustomPrompt="1"/>
            <p:custDataLst>
              <p:tags r:id="rId8"/>
            </p:custDataLst>
          </p:nvPr>
        </p:nvSpPr>
        <p:spPr>
          <a:xfrm>
            <a:off x="4823883" y="3530600"/>
            <a:ext cx="6352117" cy="1524000"/>
          </a:xfrm>
          <a:prstGeom prst="rect">
            <a:avLst/>
          </a:prstGeom>
        </p:spPr>
        <p:txBody>
          <a:bodyPr vert="horz" lIns="0" tIns="0" rIns="0" bIns="0" rtlCol="0" anchor="t" anchorCtr="0">
            <a:normAutofit/>
          </a:bodyPr>
          <a:lstStyle>
            <a:lvl1pPr marL="0" indent="0" algn="r">
              <a:lnSpc>
                <a:spcPct val="100000"/>
              </a:lnSpc>
              <a:spcBef>
                <a:spcPct val="0"/>
              </a:spcBef>
              <a:spcAft>
                <a:spcPct val="0"/>
              </a:spcAft>
              <a:buNone/>
              <a:defRPr lang="zh-CN" altLang="en-US" sz="4800" b="0" spc="0" dirty="0">
                <a:solidFill>
                  <a:schemeClr val="accent1">
                    <a:lumMod val="50000"/>
                  </a:schemeClr>
                </a:solidFill>
              </a:defRPr>
            </a:lvl1pPr>
          </a:lstStyle>
          <a:p>
            <a:pPr lvl="0"/>
            <a:r>
              <a:rPr lang="zh-CN" altLang="en-US" dirty="0">
                <a:latin typeface="WPS灵秀黑" charset="-122"/>
                <a:ea typeface="WPS灵秀黑" charset="-122"/>
              </a:rPr>
              <a:t>单击此处添加章节标题</a:t>
            </a:r>
            <a:endParaRPr lang="zh-CN" altLang="en-US" dirty="0">
              <a:latin typeface="WPS灵秀黑" charset="-122"/>
              <a:ea typeface="WPS灵秀黑" charset="-122"/>
            </a:endParaRPr>
          </a:p>
        </p:txBody>
      </p:sp>
      <p:sp>
        <p:nvSpPr>
          <p:cNvPr id="7" name="节编号"/>
          <p:cNvSpPr>
            <a:spLocks noGrp="1"/>
          </p:cNvSpPr>
          <p:nvPr userDrawn="1">
            <p:ph type="body" sz="quarter" idx="16389" hasCustomPrompt="1"/>
            <p:custDataLst>
              <p:tags r:id="rId9"/>
            </p:custDataLst>
          </p:nvPr>
        </p:nvSpPr>
        <p:spPr>
          <a:xfrm>
            <a:off x="9648825" y="1905000"/>
            <a:ext cx="1527175" cy="1524000"/>
          </a:xfrm>
          <a:prstGeom prst="rect">
            <a:avLst/>
          </a:prstGeom>
        </p:spPr>
        <p:txBody>
          <a:bodyPr vert="horz" wrap="square" lIns="0" tIns="0" rIns="0" bIns="0" anchor="ctr">
            <a:normAutofit/>
          </a:bodyPr>
          <a:lstStyle>
            <a:lvl1pPr marL="0" indent="0" algn="r" eaLnBrk="1" fontAlgn="auto" latinLnBrk="0" hangingPunct="1">
              <a:lnSpc>
                <a:spcPct val="109000"/>
              </a:lnSpc>
              <a:spcBef>
                <a:spcPct val="0"/>
              </a:spcBef>
              <a:spcAft>
                <a:spcPct val="0"/>
              </a:spcAft>
              <a:buNone/>
              <a:defRPr sz="7200" b="1" spc="0">
                <a:solidFill>
                  <a:schemeClr val="accent1">
                    <a:lumMod val="50000"/>
                  </a:schemeClr>
                </a:solidFill>
              </a:defRPr>
            </a:lvl1pPr>
          </a:lstStyle>
          <a:p>
            <a:pPr lvl="0"/>
            <a:r>
              <a:rPr lang="zh-CN" altLang="en-US">
                <a:latin typeface="WPS灵秀黑" charset="-122"/>
                <a:ea typeface="WPS灵秀黑" charset="-122"/>
              </a:rPr>
              <a:t>01</a:t>
            </a:r>
            <a:endParaRPr lang="zh-CN" altLang="en-US">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正文页-13_1">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7543800" y="533400"/>
            <a:ext cx="4038600" cy="18288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6" hasCustomPrompt="1"/>
            <p:custDataLst>
              <p:tags r:id="rId6"/>
            </p:custDataLst>
          </p:nvPr>
        </p:nvSpPr>
        <p:spPr>
          <a:xfrm>
            <a:off x="0" y="0"/>
            <a:ext cx="6934200" cy="6858000"/>
          </a:xfrm>
          <a:custGeom>
            <a:avLst/>
            <a:gdLst>
              <a:gd name="connisteX0" fmla="*/ 0 w 6934200"/>
              <a:gd name="connsiteY0" fmla="*/ 0 h 6858000"/>
              <a:gd name="connisteX1" fmla="*/ 6934200 w 6934200"/>
              <a:gd name="connsiteY1" fmla="*/ 0 h 6858000"/>
              <a:gd name="connisteX2" fmla="*/ 6934200 w 6934200"/>
              <a:gd name="connsiteY2" fmla="*/ 6858000 h 6858000"/>
              <a:gd name="connisteX3" fmla="*/ 0 w 6934200"/>
              <a:gd name="connsiteY3" fmla="*/ 6858000 h 6858000"/>
              <a:gd name="connisteX4" fmla="*/ 0 w 6934200"/>
              <a:gd name="connsiteY4" fmla="*/ 0 h 6858000"/>
            </a:gdLst>
            <a:ahLst/>
            <a:cxnLst>
              <a:cxn ang="0">
                <a:pos x="connisteX0" y="connsiteY0"/>
              </a:cxn>
              <a:cxn ang="0">
                <a:pos x="connisteX1" y="connsiteY1"/>
              </a:cxn>
              <a:cxn ang="0">
                <a:pos x="connisteX2" y="connsiteY2"/>
              </a:cxn>
              <a:cxn ang="0">
                <a:pos x="connisteX3" y="connsiteY3"/>
              </a:cxn>
              <a:cxn ang="0">
                <a:pos x="connisteX4" y="connsiteY4"/>
              </a:cxn>
            </a:cxnLst>
            <a:pathLst>
              <a:path w="6934200" h="6858000">
                <a:moveTo>
                  <a:pt x="0" y="0"/>
                </a:moveTo>
                <a:lnTo>
                  <a:pt x="6934200" y="0"/>
                </a:lnTo>
                <a:lnTo>
                  <a:pt x="6934200" y="6858000"/>
                </a:lnTo>
                <a:lnTo>
                  <a:pt x="0" y="6858000"/>
                </a:lnTo>
                <a:lnTo>
                  <a:pt x="0" y="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正文页-10016_6">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7" hasCustomPrompt="1"/>
            <p:custDataLst>
              <p:tags r:id="rId6"/>
            </p:custDataLst>
          </p:nvPr>
        </p:nvSpPr>
        <p:spPr>
          <a:xfrm>
            <a:off x="609600" y="3657600"/>
            <a:ext cx="10972800" cy="2590800"/>
          </a:xfrm>
          <a:custGeom>
            <a:avLst/>
            <a:gdLst>
              <a:gd name="connisteX0" fmla="*/ 0 w 10972800"/>
              <a:gd name="connsiteY0" fmla="*/ 203200 h 2590800"/>
              <a:gd name="connisteX1" fmla="*/ 203200 w 10972800"/>
              <a:gd name="connsiteY1" fmla="*/ 0 h 2590800"/>
              <a:gd name="connisteX2" fmla="*/ 10769600 w 10972800"/>
              <a:gd name="connsiteY2" fmla="*/ 0 h 2590800"/>
              <a:gd name="connisteX3" fmla="*/ 10972800 w 10972800"/>
              <a:gd name="connsiteY3" fmla="*/ 203200 h 2590800"/>
              <a:gd name="connisteX4" fmla="*/ 10972800 w 10972800"/>
              <a:gd name="connsiteY4" fmla="*/ 2387600 h 2590800"/>
              <a:gd name="connisteX5" fmla="*/ 10769600 w 10972800"/>
              <a:gd name="connsiteY5" fmla="*/ 2590800 h 2590800"/>
              <a:gd name="connisteX6" fmla="*/ 203200 w 10972800"/>
              <a:gd name="connsiteY6" fmla="*/ 2590800 h 2590800"/>
              <a:gd name="connisteX7" fmla="*/ 0 w 10972800"/>
              <a:gd name="connsiteY7" fmla="*/ 2387600 h 2590800"/>
              <a:gd name="connisteX8" fmla="*/ 0 w 10972800"/>
              <a:gd name="connsiteY8" fmla="*/ 203200 h 2590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590800">
                <a:moveTo>
                  <a:pt x="0" y="203200"/>
                </a:moveTo>
                <a:cubicBezTo>
                  <a:pt x="0" y="90976"/>
                  <a:pt x="90976" y="0"/>
                  <a:pt x="203200" y="0"/>
                </a:cubicBezTo>
                <a:lnTo>
                  <a:pt x="10769600" y="0"/>
                </a:lnTo>
                <a:cubicBezTo>
                  <a:pt x="10881824" y="0"/>
                  <a:pt x="10972800" y="90976"/>
                  <a:pt x="10972800" y="203200"/>
                </a:cubicBezTo>
                <a:lnTo>
                  <a:pt x="10972800" y="2387600"/>
                </a:lnTo>
                <a:cubicBezTo>
                  <a:pt x="10972800" y="2499824"/>
                  <a:pt x="10881824" y="2590800"/>
                  <a:pt x="10769600" y="2590800"/>
                </a:cubicBezTo>
                <a:lnTo>
                  <a:pt x="203200" y="2590800"/>
                </a:lnTo>
                <a:cubicBezTo>
                  <a:pt x="90976" y="2590800"/>
                  <a:pt x="0" y="2499824"/>
                  <a:pt x="0" y="2387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3" name="文本占位符 12"/>
          <p:cNvSpPr>
            <a:spLocks noGrp="1"/>
          </p:cNvSpPr>
          <p:nvPr>
            <p:ph type="body" idx="16386" hasCustomPrompt="1"/>
            <p:custDataLst>
              <p:tags r:id="rId7"/>
            </p:custDataLst>
          </p:nvPr>
        </p:nvSpPr>
        <p:spPr>
          <a:xfrm>
            <a:off x="609600" y="1524000"/>
            <a:ext cx="109728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WPS灵秀黑" charset="-122"/>
                <a:ea typeface="WPS灵秀黑" charset="-122"/>
              </a:rPr>
              <a:t>单击此处添加项正文</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正文页-60_7">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7" hasCustomPrompt="1"/>
            <p:custDataLst>
              <p:tags r:id="rId6"/>
            </p:custDataLst>
          </p:nvPr>
        </p:nvSpPr>
        <p:spPr>
          <a:xfrm>
            <a:off x="609600" y="1524000"/>
            <a:ext cx="4038600" cy="4724400"/>
          </a:xfrm>
          <a:custGeom>
            <a:avLst/>
            <a:gdLst>
              <a:gd name="connisteX0" fmla="*/ 0 w 4038600"/>
              <a:gd name="connsiteY0" fmla="*/ 203200 h 4724400"/>
              <a:gd name="connisteX1" fmla="*/ 203200 w 4038600"/>
              <a:gd name="connsiteY1" fmla="*/ 0 h 4724400"/>
              <a:gd name="connisteX2" fmla="*/ 4038600 w 4038600"/>
              <a:gd name="connsiteY2" fmla="*/ 0 h 4724400"/>
              <a:gd name="connisteX3" fmla="*/ 4038600 w 4038600"/>
              <a:gd name="connsiteY3" fmla="*/ 4724400 h 4724400"/>
              <a:gd name="connisteX4" fmla="*/ 203200 w 4038600"/>
              <a:gd name="connsiteY4" fmla="*/ 4724400 h 4724400"/>
              <a:gd name="connisteX5" fmla="*/ 0 w 4038600"/>
              <a:gd name="connsiteY5" fmla="*/ 4521200 h 4724400"/>
              <a:gd name="connisteX6" fmla="*/ 0 w 40386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038600" h="4724400">
                <a:moveTo>
                  <a:pt x="0" y="203200"/>
                </a:moveTo>
                <a:cubicBezTo>
                  <a:pt x="0" y="90976"/>
                  <a:pt x="90976" y="0"/>
                  <a:pt x="203200" y="0"/>
                </a:cubicBezTo>
                <a:lnTo>
                  <a:pt x="4038600" y="0"/>
                </a:lnTo>
                <a:lnTo>
                  <a:pt x="4038600" y="4724400"/>
                </a:ln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3" name="装饰  2"/>
          <p:cNvSpPr>
            <a:spLocks noGrp="1"/>
          </p:cNvSpPr>
          <p:nvPr>
            <p:ph type="body" idx="16388" hasCustomPrompt="1"/>
            <p:custDataLst>
              <p:tags r:id="rId7"/>
            </p:custDataLst>
          </p:nvPr>
        </p:nvSpPr>
        <p:spPr>
          <a:xfrm>
            <a:off x="4648200" y="1524000"/>
            <a:ext cx="6934200" cy="4724400"/>
          </a:xfrm>
          <a:custGeom>
            <a:avLst/>
            <a:gdLst>
              <a:gd name="connisteX0" fmla="*/ 0 w 6934200"/>
              <a:gd name="connsiteY0" fmla="*/ 0 h 4724400"/>
              <a:gd name="connisteX1" fmla="*/ 6731000 w 6934200"/>
              <a:gd name="connsiteY1" fmla="*/ 0 h 4724400"/>
              <a:gd name="connisteX2" fmla="*/ 6934200 w 6934200"/>
              <a:gd name="connsiteY2" fmla="*/ 203200 h 4724400"/>
              <a:gd name="connisteX3" fmla="*/ 6934200 w 6934200"/>
              <a:gd name="connsiteY3" fmla="*/ 4521200 h 4724400"/>
              <a:gd name="connisteX4" fmla="*/ 6731000 w 6934200"/>
              <a:gd name="connsiteY4" fmla="*/ 4724400 h 4724400"/>
              <a:gd name="connisteX5" fmla="*/ 0 w 6934200"/>
              <a:gd name="connsiteY5" fmla="*/ 4724400 h 4724400"/>
              <a:gd name="connisteX6" fmla="*/ 0 w 6934200"/>
              <a:gd name="connsiteY6"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934200" h="4724400">
                <a:moveTo>
                  <a:pt x="0" y="0"/>
                </a:moveTo>
                <a:lnTo>
                  <a:pt x="6731000" y="0"/>
                </a:lnTo>
                <a:cubicBezTo>
                  <a:pt x="6843224" y="0"/>
                  <a:pt x="6934200" y="90976"/>
                  <a:pt x="6934200" y="203200"/>
                </a:cubicBezTo>
                <a:lnTo>
                  <a:pt x="6934200" y="4521200"/>
                </a:lnTo>
                <a:cubicBezTo>
                  <a:pt x="6934200" y="4633424"/>
                  <a:pt x="6843224" y="4724400"/>
                  <a:pt x="6731000" y="4724400"/>
                </a:cubicBezTo>
                <a:lnTo>
                  <a:pt x="0" y="4724400"/>
                </a:ln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4" name="文本占位符 13"/>
          <p:cNvSpPr>
            <a:spLocks noGrp="1"/>
          </p:cNvSpPr>
          <p:nvPr>
            <p:ph type="body" idx="16386" hasCustomPrompt="1"/>
            <p:custDataLst>
              <p:tags r:id="rId8"/>
            </p:custDataLst>
          </p:nvPr>
        </p:nvSpPr>
        <p:spPr>
          <a:xfrm>
            <a:off x="5105400" y="3429000"/>
            <a:ext cx="60198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WPS灵秀黑" charset="-122"/>
                <a:ea typeface="WPS灵秀黑" charset="-122"/>
              </a:rPr>
              <a:t>单击此处添加正文</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正文页-10010_3">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7" hasCustomPrompt="1"/>
            <p:custDataLst>
              <p:tags r:id="rId6"/>
            </p:custDataLst>
          </p:nvPr>
        </p:nvSpPr>
        <p:spPr>
          <a:xfrm>
            <a:off x="609600" y="1524000"/>
            <a:ext cx="10972800" cy="3505200"/>
          </a:xfrm>
          <a:custGeom>
            <a:avLst/>
            <a:gdLst>
              <a:gd name="connisteX0" fmla="*/ 0 w 10972800"/>
              <a:gd name="connsiteY0" fmla="*/ 203200 h 3505200"/>
              <a:gd name="connisteX1" fmla="*/ 203200 w 10972800"/>
              <a:gd name="connsiteY1" fmla="*/ 0 h 3505200"/>
              <a:gd name="connisteX2" fmla="*/ 10769600 w 10972800"/>
              <a:gd name="connsiteY2" fmla="*/ 0 h 3505200"/>
              <a:gd name="connisteX3" fmla="*/ 10972800 w 10972800"/>
              <a:gd name="connsiteY3" fmla="*/ 203200 h 3505200"/>
              <a:gd name="connisteX4" fmla="*/ 10972800 w 10972800"/>
              <a:gd name="connsiteY4" fmla="*/ 3302000 h 3505200"/>
              <a:gd name="connisteX5" fmla="*/ 10769600 w 10972800"/>
              <a:gd name="connsiteY5" fmla="*/ 3505200 h 3505200"/>
              <a:gd name="connisteX6" fmla="*/ 203200 w 10972800"/>
              <a:gd name="connsiteY6" fmla="*/ 3505200 h 3505200"/>
              <a:gd name="connisteX7" fmla="*/ 0 w 10972800"/>
              <a:gd name="connsiteY7" fmla="*/ 3302000 h 3505200"/>
              <a:gd name="connisteX8" fmla="*/ 0 w 10972800"/>
              <a:gd name="connsiteY8" fmla="*/ 203200 h 350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3505200">
                <a:moveTo>
                  <a:pt x="0" y="203200"/>
                </a:moveTo>
                <a:cubicBezTo>
                  <a:pt x="0" y="90976"/>
                  <a:pt x="90976" y="0"/>
                  <a:pt x="203200" y="0"/>
                </a:cubicBezTo>
                <a:lnTo>
                  <a:pt x="10769600" y="0"/>
                </a:lnTo>
                <a:cubicBezTo>
                  <a:pt x="10881824" y="0"/>
                  <a:pt x="10972800" y="90976"/>
                  <a:pt x="10972800" y="203200"/>
                </a:cubicBezTo>
                <a:lnTo>
                  <a:pt x="10972800" y="3302000"/>
                </a:lnTo>
                <a:cubicBezTo>
                  <a:pt x="10972800" y="3414224"/>
                  <a:pt x="10881824" y="3505200"/>
                  <a:pt x="10769600" y="3505200"/>
                </a:cubicBezTo>
                <a:lnTo>
                  <a:pt x="203200" y="3505200"/>
                </a:lnTo>
                <a:cubicBezTo>
                  <a:pt x="90976" y="3505200"/>
                  <a:pt x="0" y="3414224"/>
                  <a:pt x="0" y="33020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3" name="文本占位符 12"/>
          <p:cNvSpPr>
            <a:spLocks noGrp="1"/>
          </p:cNvSpPr>
          <p:nvPr>
            <p:ph type="body" idx="16386" hasCustomPrompt="1"/>
            <p:custDataLst>
              <p:tags r:id="rId7"/>
            </p:custDataLst>
          </p:nvPr>
        </p:nvSpPr>
        <p:spPr>
          <a:xfrm>
            <a:off x="609600" y="5334000"/>
            <a:ext cx="109728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WPS灵秀黑" charset="-122"/>
                <a:ea typeface="WPS灵秀黑" charset="-122"/>
              </a:rPr>
              <a:t>单击此处添加项正文</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正文页-6_66">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609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7" hasCustomPrompt="1"/>
            <p:custDataLst>
              <p:tags r:id="rId6"/>
            </p:custDataLst>
          </p:nvPr>
        </p:nvSpPr>
        <p:spPr>
          <a:xfrm>
            <a:off x="60960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3" name="装饰  2"/>
          <p:cNvSpPr>
            <a:spLocks noGrp="1"/>
          </p:cNvSpPr>
          <p:nvPr>
            <p:ph type="body" idx="16388" hasCustomPrompt="1"/>
            <p:custDataLst>
              <p:tags r:id="rId7"/>
            </p:custDataLst>
          </p:nvPr>
        </p:nvSpPr>
        <p:spPr>
          <a:xfrm>
            <a:off x="609600" y="3810000"/>
            <a:ext cx="50800" cy="2438400"/>
          </a:xfrm>
          <a:custGeom>
            <a:avLst/>
            <a:gdLst>
              <a:gd name="connisteX0" fmla="*/ 0 w 50800"/>
              <a:gd name="connsiteY0" fmla="*/ 25400 h 2438400"/>
              <a:gd name="connisteX1" fmla="*/ 25400 w 50800"/>
              <a:gd name="connsiteY1" fmla="*/ 0 h 2438400"/>
              <a:gd name="connisteX2" fmla="*/ 25400 w 50800"/>
              <a:gd name="connsiteY2" fmla="*/ 0 h 2438400"/>
              <a:gd name="connisteX3" fmla="*/ 50800 w 50800"/>
              <a:gd name="connsiteY3" fmla="*/ 25400 h 2438400"/>
              <a:gd name="connisteX4" fmla="*/ 50800 w 50800"/>
              <a:gd name="connsiteY4" fmla="*/ 2413000 h 2438400"/>
              <a:gd name="connisteX5" fmla="*/ 25400 w 50800"/>
              <a:gd name="connsiteY5" fmla="*/ 2438400 h 2438400"/>
              <a:gd name="connisteX6" fmla="*/ 25400 w 50800"/>
              <a:gd name="connsiteY6" fmla="*/ 2438400 h 2438400"/>
              <a:gd name="connisteX7" fmla="*/ 0 w 50800"/>
              <a:gd name="connsiteY7" fmla="*/ 2413000 h 2438400"/>
              <a:gd name="connisteX8" fmla="*/ 0 w 50800"/>
              <a:gd name="connsiteY8" fmla="*/ 25400 h 2438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2438400">
                <a:moveTo>
                  <a:pt x="0" y="25400"/>
                </a:moveTo>
                <a:cubicBezTo>
                  <a:pt x="0" y="11372"/>
                  <a:pt x="11372" y="0"/>
                  <a:pt x="25400" y="0"/>
                </a:cubicBezTo>
                <a:lnTo>
                  <a:pt x="25400" y="0"/>
                </a:lnTo>
                <a:cubicBezTo>
                  <a:pt x="39428" y="0"/>
                  <a:pt x="50800" y="11372"/>
                  <a:pt x="50800" y="25400"/>
                </a:cubicBezTo>
                <a:lnTo>
                  <a:pt x="50800" y="2413000"/>
                </a:lnTo>
                <a:cubicBezTo>
                  <a:pt x="50800" y="2427028"/>
                  <a:pt x="39428" y="2438400"/>
                  <a:pt x="25400" y="2438400"/>
                </a:cubicBezTo>
                <a:lnTo>
                  <a:pt x="25400" y="2438400"/>
                </a:lnTo>
                <a:cubicBezTo>
                  <a:pt x="11372" y="2438400"/>
                  <a:pt x="0" y="2427028"/>
                  <a:pt x="0" y="2413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4" name="文本占位符 13"/>
          <p:cNvSpPr>
            <a:spLocks noGrp="1"/>
          </p:cNvSpPr>
          <p:nvPr>
            <p:ph type="body" idx="16386" hasCustomPrompt="1"/>
            <p:custDataLst>
              <p:tags r:id="rId8"/>
            </p:custDataLst>
          </p:nvPr>
        </p:nvSpPr>
        <p:spPr>
          <a:xfrm>
            <a:off x="762000" y="3810000"/>
            <a:ext cx="4724400" cy="2438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WPS灵秀黑" charset="-122"/>
                <a:ea typeface="WPS灵秀黑" charset="-122"/>
              </a:rPr>
              <a:t>单击此处添加正文</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2" name="标题 1"/>
          <p:cNvSpPr>
            <a:spLocks noGrp="1"/>
          </p:cNvSpPr>
          <p:nvPr userDrawn="1">
            <p:ph type="ctrTitle" hasCustomPrompt="1"/>
            <p:custDataLst>
              <p:tags r:id="rId2"/>
            </p:custDataLst>
          </p:nvPr>
        </p:nvSpPr>
        <p:spPr>
          <a:xfrm>
            <a:off x="7011112" y="882244"/>
            <a:ext cx="2597738" cy="1017976"/>
          </a:xfrm>
          <a:prstGeom prst="rect">
            <a:avLst/>
          </a:prstGeom>
        </p:spPr>
        <p:txBody>
          <a:bodyPr vert="horz" lIns="0" tIns="0" rIns="0" bIns="0" rtlCol="0" anchor="b" anchorCtr="0">
            <a:normAutofit/>
          </a:bodyPr>
          <a:lstStyle>
            <a:lvl1pPr algn="r">
              <a:defRPr lang="zh-CN" altLang="en-US" sz="6600" dirty="0">
                <a:solidFill>
                  <a:schemeClr val="accent1">
                    <a:lumMod val="50000"/>
                  </a:schemeClr>
                </a:solidFill>
              </a:defRPr>
            </a:lvl1pPr>
          </a:lstStyle>
          <a:p>
            <a:pPr lvl="0"/>
            <a:r>
              <a:rPr lang="zh-CN" altLang="en-US"/>
              <a:t>标 题</a:t>
            </a:r>
            <a:endParaRPr lang="zh-CN" altLang="en-US" dirty="0"/>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正文页-10014_5">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7" hasCustomPrompt="1"/>
            <p:custDataLst>
              <p:tags r:id="rId6"/>
            </p:custDataLst>
          </p:nvPr>
        </p:nvSpPr>
        <p:spPr>
          <a:xfrm>
            <a:off x="609600" y="1524000"/>
            <a:ext cx="5588000" cy="4724400"/>
          </a:xfrm>
          <a:custGeom>
            <a:avLst/>
            <a:gdLst>
              <a:gd name="connisteX0" fmla="*/ 0 w 5588000"/>
              <a:gd name="connsiteY0" fmla="*/ 203200 h 4724400"/>
              <a:gd name="connisteX1" fmla="*/ 203200 w 5588000"/>
              <a:gd name="connsiteY1" fmla="*/ 0 h 4724400"/>
              <a:gd name="connisteX2" fmla="*/ 5384800 w 5588000"/>
              <a:gd name="connsiteY2" fmla="*/ 0 h 4724400"/>
              <a:gd name="connisteX3" fmla="*/ 5588000 w 5588000"/>
              <a:gd name="connsiteY3" fmla="*/ 203200 h 4724400"/>
              <a:gd name="connisteX4" fmla="*/ 5588000 w 5588000"/>
              <a:gd name="connsiteY4" fmla="*/ 4521200 h 4724400"/>
              <a:gd name="connisteX5" fmla="*/ 5384800 w 5588000"/>
              <a:gd name="connsiteY5" fmla="*/ 4724400 h 4724400"/>
              <a:gd name="connisteX6" fmla="*/ 203200 w 5588000"/>
              <a:gd name="connsiteY6" fmla="*/ 4724400 h 4724400"/>
              <a:gd name="connisteX7" fmla="*/ 0 w 5588000"/>
              <a:gd name="connsiteY7" fmla="*/ 4521200 h 4724400"/>
              <a:gd name="connisteX8" fmla="*/ 0 w 5588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588000" h="4724400">
                <a:moveTo>
                  <a:pt x="0" y="203200"/>
                </a:moveTo>
                <a:cubicBezTo>
                  <a:pt x="0" y="90976"/>
                  <a:pt x="90976" y="0"/>
                  <a:pt x="203200" y="0"/>
                </a:cubicBezTo>
                <a:lnTo>
                  <a:pt x="5384800" y="0"/>
                </a:lnTo>
                <a:cubicBezTo>
                  <a:pt x="5497024" y="0"/>
                  <a:pt x="5588000" y="90976"/>
                  <a:pt x="5588000" y="203200"/>
                </a:cubicBezTo>
                <a:lnTo>
                  <a:pt x="5588000" y="4521200"/>
                </a:lnTo>
                <a:cubicBezTo>
                  <a:pt x="5588000" y="4633424"/>
                  <a:pt x="5497024" y="4724400"/>
                  <a:pt x="5384800" y="4724400"/>
                </a:cubicBez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3" name="文本占位符 12"/>
          <p:cNvSpPr>
            <a:spLocks noGrp="1"/>
          </p:cNvSpPr>
          <p:nvPr>
            <p:ph type="body" idx="16386" hasCustomPrompt="1"/>
            <p:custDataLst>
              <p:tags r:id="rId7"/>
            </p:custDataLst>
          </p:nvPr>
        </p:nvSpPr>
        <p:spPr>
          <a:xfrm>
            <a:off x="6502400" y="2362200"/>
            <a:ext cx="5080000" cy="3048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WPS灵秀黑" charset="-122"/>
                <a:ea typeface="WPS灵秀黑" charset="-122"/>
              </a:rPr>
              <a:t>单击此处添加项正文</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正文页-59_4">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7" hasCustomPrompt="1"/>
            <p:custDataLst>
              <p:tags r:id="rId6"/>
            </p:custDataLst>
          </p:nvPr>
        </p:nvSpPr>
        <p:spPr>
          <a:xfrm>
            <a:off x="609600" y="3708400"/>
            <a:ext cx="10972800" cy="2540000"/>
          </a:xfrm>
          <a:custGeom>
            <a:avLst/>
            <a:gdLst>
              <a:gd name="connisteX0" fmla="*/ 0 w 10972800"/>
              <a:gd name="connsiteY0" fmla="*/ 203200 h 2540000"/>
              <a:gd name="connisteX1" fmla="*/ 203200 w 10972800"/>
              <a:gd name="connsiteY1" fmla="*/ 0 h 2540000"/>
              <a:gd name="connisteX2" fmla="*/ 10769600 w 10972800"/>
              <a:gd name="connsiteY2" fmla="*/ 0 h 2540000"/>
              <a:gd name="connisteX3" fmla="*/ 10972800 w 10972800"/>
              <a:gd name="connsiteY3" fmla="*/ 203200 h 2540000"/>
              <a:gd name="connisteX4" fmla="*/ 10972800 w 10972800"/>
              <a:gd name="connsiteY4" fmla="*/ 2336800 h 2540000"/>
              <a:gd name="connisteX5" fmla="*/ 10769600 w 10972800"/>
              <a:gd name="connsiteY5" fmla="*/ 2540000 h 2540000"/>
              <a:gd name="connisteX6" fmla="*/ 203200 w 10972800"/>
              <a:gd name="connsiteY6" fmla="*/ 2540000 h 2540000"/>
              <a:gd name="connisteX7" fmla="*/ 0 w 10972800"/>
              <a:gd name="connsiteY7" fmla="*/ 2336800 h 2540000"/>
              <a:gd name="connisteX8" fmla="*/ 0 w 10972800"/>
              <a:gd name="connsiteY8" fmla="*/ 203200 h 2540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540000">
                <a:moveTo>
                  <a:pt x="0" y="203200"/>
                </a:moveTo>
                <a:cubicBezTo>
                  <a:pt x="0" y="90976"/>
                  <a:pt x="90976" y="0"/>
                  <a:pt x="203200" y="0"/>
                </a:cubicBezTo>
                <a:lnTo>
                  <a:pt x="10769600" y="0"/>
                </a:lnTo>
                <a:cubicBezTo>
                  <a:pt x="10881824" y="0"/>
                  <a:pt x="10972800" y="90976"/>
                  <a:pt x="10972800" y="203200"/>
                </a:cubicBezTo>
                <a:lnTo>
                  <a:pt x="10972800" y="2336800"/>
                </a:lnTo>
                <a:cubicBezTo>
                  <a:pt x="10972800" y="2449024"/>
                  <a:pt x="10881824" y="2540000"/>
                  <a:pt x="10769600" y="2540000"/>
                </a:cubicBezTo>
                <a:lnTo>
                  <a:pt x="203200" y="2540000"/>
                </a:lnTo>
                <a:cubicBezTo>
                  <a:pt x="90976" y="2540000"/>
                  <a:pt x="0" y="2449024"/>
                  <a:pt x="0" y="2336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3" name="装饰  2"/>
          <p:cNvSpPr>
            <a:spLocks noGrp="1"/>
          </p:cNvSpPr>
          <p:nvPr>
            <p:ph type="body" idx="16388" hasCustomPrompt="1"/>
            <p:custDataLst>
              <p:tags r:id="rId7"/>
            </p:custDataLst>
          </p:nvPr>
        </p:nvSpPr>
        <p:spPr>
          <a:xfrm>
            <a:off x="609600" y="2032000"/>
            <a:ext cx="50800" cy="1219200"/>
          </a:xfrm>
          <a:custGeom>
            <a:avLst/>
            <a:gdLst>
              <a:gd name="connisteX0" fmla="*/ 0 w 50800"/>
              <a:gd name="connsiteY0" fmla="*/ 25400 h 1219200"/>
              <a:gd name="connisteX1" fmla="*/ 25400 w 50800"/>
              <a:gd name="connsiteY1" fmla="*/ 0 h 1219200"/>
              <a:gd name="connisteX2" fmla="*/ 25400 w 50800"/>
              <a:gd name="connsiteY2" fmla="*/ 0 h 1219200"/>
              <a:gd name="connisteX3" fmla="*/ 50800 w 50800"/>
              <a:gd name="connsiteY3" fmla="*/ 25400 h 1219200"/>
              <a:gd name="connisteX4" fmla="*/ 50800 w 50800"/>
              <a:gd name="connsiteY4" fmla="*/ 1193800 h 1219200"/>
              <a:gd name="connisteX5" fmla="*/ 25400 w 50800"/>
              <a:gd name="connsiteY5" fmla="*/ 1219200 h 1219200"/>
              <a:gd name="connisteX6" fmla="*/ 25400 w 50800"/>
              <a:gd name="connsiteY6" fmla="*/ 1219200 h 1219200"/>
              <a:gd name="connisteX7" fmla="*/ 0 w 50800"/>
              <a:gd name="connsiteY7" fmla="*/ 1193800 h 1219200"/>
              <a:gd name="connisteX8" fmla="*/ 0 w 50800"/>
              <a:gd name="connsiteY8" fmla="*/ 25400 h 1219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219200">
                <a:moveTo>
                  <a:pt x="0" y="25400"/>
                </a:moveTo>
                <a:cubicBezTo>
                  <a:pt x="0" y="11372"/>
                  <a:pt x="11372" y="0"/>
                  <a:pt x="25400" y="0"/>
                </a:cubicBezTo>
                <a:lnTo>
                  <a:pt x="25400" y="0"/>
                </a:lnTo>
                <a:cubicBezTo>
                  <a:pt x="39428" y="0"/>
                  <a:pt x="50800" y="11372"/>
                  <a:pt x="50800" y="25400"/>
                </a:cubicBezTo>
                <a:lnTo>
                  <a:pt x="50800" y="1193800"/>
                </a:lnTo>
                <a:cubicBezTo>
                  <a:pt x="50800" y="1207828"/>
                  <a:pt x="39428" y="1219200"/>
                  <a:pt x="25400" y="1219200"/>
                </a:cubicBezTo>
                <a:lnTo>
                  <a:pt x="25400" y="1219200"/>
                </a:lnTo>
                <a:cubicBezTo>
                  <a:pt x="11372" y="1219200"/>
                  <a:pt x="0" y="1207828"/>
                  <a:pt x="0" y="1193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4" name="文本占位符 13"/>
          <p:cNvSpPr>
            <a:spLocks noGrp="1"/>
          </p:cNvSpPr>
          <p:nvPr>
            <p:ph type="body" idx="16386" hasCustomPrompt="1"/>
            <p:custDataLst>
              <p:tags r:id="rId8"/>
            </p:custDataLst>
          </p:nvPr>
        </p:nvSpPr>
        <p:spPr>
          <a:xfrm>
            <a:off x="762000" y="2032000"/>
            <a:ext cx="10820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WPS灵秀黑" charset="-122"/>
                <a:ea typeface="WPS灵秀黑" charset="-122"/>
              </a:rPr>
              <a:t>单击此处添加正文</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结束页_1_3">
    <p:bg>
      <p:bgRef idx="1001">
        <a:schemeClr val="bg2"/>
      </p:bgRef>
    </p:bg>
    <p:spTree>
      <p:nvGrpSpPr>
        <p:cNvPr id="1" name=""/>
        <p:cNvGrpSpPr/>
        <p:nvPr/>
      </p:nvGrpSpPr>
      <p:grpSpPr>
        <a:xfrm>
          <a:off x="0" y="0"/>
          <a:ext cx="0" cy="0"/>
          <a:chOff x="0" y="0"/>
          <a:chExt cx="0" cy="0"/>
        </a:xfrm>
      </p:grpSpPr>
      <p:sp>
        <p:nvSpPr>
          <p:cNvPr id="6" name="矩形 2"/>
          <p:cNvSpPr/>
          <p:nvPr userDrawn="1">
            <p:custDataLst>
              <p:tags r:id="rId2"/>
            </p:custDataLst>
          </p:nvPr>
        </p:nvSpPr>
        <p:spPr>
          <a:xfrm>
            <a:off x="0" y="0"/>
            <a:ext cx="12192000" cy="6858000"/>
          </a:xfrm>
          <a:prstGeom prst="rect">
            <a:avLst/>
          </a:prstGeom>
          <a:solidFill>
            <a:srgbClr val="FDF3E9"/>
          </a:solidFill>
          <a:effectLst/>
        </p:spPr>
        <p:txBody>
          <a:bodyPr vert="horz" lIns="0" tIns="0" rIns="0" bIns="0" rtlCol="0" anchor="ctr" anchorCtr="0">
            <a:normAutofit/>
          </a:bodyPr>
          <a:lstStyle/>
          <a:p>
            <a:pPr algn="ctr"/>
            <a:endParaRPr lang="zh-CN" altLang="en-US" b="1">
              <a:ln>
                <a:noFill/>
              </a:ln>
              <a:gradFill flip="none" rotWithShape="1">
                <a:gsLst>
                  <a:gs pos="0">
                    <a:schemeClr val="accent1"/>
                  </a:gs>
                  <a:gs pos="100000">
                    <a:srgbClr val="FBB01C"/>
                  </a:gs>
                </a:gsLst>
                <a:lin ang="13500000" scaled="1"/>
                <a:tileRect/>
              </a:gradFill>
              <a:latin typeface="WPS灵秀黑" charset="-122"/>
              <a:ea typeface="WPS灵秀黑" charset="-122"/>
            </a:endParaRPr>
          </a:p>
        </p:txBody>
      </p:sp>
      <p:pic>
        <p:nvPicPr>
          <p:cNvPr id="7" name="图片 3"/>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2063050" y="1160466"/>
            <a:ext cx="10128950" cy="5697534"/>
          </a:xfrm>
          <a:prstGeom prst="rect">
            <a:avLst/>
          </a:prstGeom>
        </p:spPr>
      </p:pic>
      <p:cxnSp>
        <p:nvCxnSpPr>
          <p:cNvPr id="87" name="直接连接符 86"/>
          <p:cNvCxnSpPr/>
          <p:nvPr userDrawn="1">
            <p:custDataLst>
              <p:tags r:id="rId5"/>
            </p:custDataLst>
          </p:nvPr>
        </p:nvCxnSpPr>
        <p:spPr>
          <a:xfrm>
            <a:off x="11299811" y="547457"/>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p>
            <a:endParaRPr lang="zh-CN" altLang="en-US">
              <a:latin typeface="WPS灵秀黑" charset="-122"/>
              <a:ea typeface="WPS灵秀黑" charset="-122"/>
            </a:endParaRPr>
          </a:p>
        </p:txBody>
      </p:cxnSp>
      <p:cxnSp>
        <p:nvCxnSpPr>
          <p:cNvPr id="88" name="直接连接符 87"/>
          <p:cNvCxnSpPr/>
          <p:nvPr userDrawn="1">
            <p:custDataLst>
              <p:tags r:id="rId6"/>
            </p:custDataLst>
          </p:nvPr>
        </p:nvCxnSpPr>
        <p:spPr>
          <a:xfrm>
            <a:off x="11299811" y="610478"/>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p>
            <a:endParaRPr lang="zh-CN" altLang="en-US">
              <a:latin typeface="WPS灵秀黑" charset="-122"/>
              <a:ea typeface="WPS灵秀黑" charset="-122"/>
            </a:endParaRPr>
          </a:p>
        </p:txBody>
      </p:cxnSp>
      <p:cxnSp>
        <p:nvCxnSpPr>
          <p:cNvPr id="89" name="直接连接符 88"/>
          <p:cNvCxnSpPr/>
          <p:nvPr userDrawn="1">
            <p:custDataLst>
              <p:tags r:id="rId7"/>
            </p:custDataLst>
          </p:nvPr>
        </p:nvCxnSpPr>
        <p:spPr>
          <a:xfrm>
            <a:off x="11299811" y="673499"/>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p>
            <a:endParaRPr lang="zh-CN" altLang="en-US">
              <a:latin typeface="WPS灵秀黑" charset="-122"/>
              <a:ea typeface="WPS灵秀黑" charset="-122"/>
            </a:endParaRPr>
          </a:p>
        </p:txBody>
      </p:cxnSp>
      <p:sp>
        <p:nvSpPr>
          <p:cNvPr id="12" name="Subtitle 11"/>
          <p:cNvSpPr>
            <a:spLocks noGrp="1"/>
          </p:cNvSpPr>
          <p:nvPr>
            <p:ph type="body" idx="16386" hasCustomPrompt="1"/>
            <p:custDataLst>
              <p:tags r:id="rId8"/>
            </p:custDataLst>
          </p:nvPr>
        </p:nvSpPr>
        <p:spPr>
          <a:xfrm>
            <a:off x="1016000" y="2667000"/>
            <a:ext cx="5449358" cy="457200"/>
          </a:xfrm>
          <a:noFill/>
        </p:spPr>
        <p:txBody>
          <a:bodyPr vert="horz" lIns="0" tIns="0" rIns="0" bIns="0" anchor="t">
            <a:normAutofit/>
          </a:bodyPr>
          <a:lstStyle>
            <a:lvl1pPr marL="0" indent="0" algn="l">
              <a:lnSpc>
                <a:spcPct val="125000"/>
              </a:lnSpc>
              <a:spcBef>
                <a:spcPct val="0"/>
              </a:spcBef>
              <a:spcAft>
                <a:spcPct val="0"/>
              </a:spcAft>
              <a:buNone/>
              <a:defRPr sz="2400" b="0" spc="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latin typeface="WPS灵秀黑" charset="-122"/>
                <a:ea typeface="WPS灵秀黑" charset="-122"/>
              </a:rPr>
              <a:t>THE END</a:t>
            </a:r>
            <a:endParaRPr lang="zh-CN" altLang="en-US">
              <a:latin typeface="WPS灵秀黑" charset="-122"/>
              <a:ea typeface="WPS灵秀黑" charset="-122"/>
            </a:endParaRPr>
          </a:p>
        </p:txBody>
      </p:sp>
      <p:sp>
        <p:nvSpPr>
          <p:cNvPr id="8" name="标题 1 标题"/>
          <p:cNvSpPr>
            <a:spLocks noGrp="1"/>
          </p:cNvSpPr>
          <p:nvPr>
            <p:ph type="ctrTitle" idx="16385" hasCustomPrompt="1"/>
            <p:custDataLst>
              <p:tags r:id="rId9"/>
            </p:custDataLst>
          </p:nvPr>
        </p:nvSpPr>
        <p:spPr>
          <a:xfrm>
            <a:off x="1016000" y="3175000"/>
            <a:ext cx="5451122" cy="1016000"/>
          </a:xfrm>
          <a:prstGeom prst="rect">
            <a:avLst/>
          </a:prstGeom>
        </p:spPr>
        <p:txBody>
          <a:bodyPr vert="horz" lIns="0" tIns="0" rIns="0" bIns="0" rtlCol="0" anchor="t" anchorCtr="0">
            <a:normAutofit/>
          </a:bodyPr>
          <a:lstStyle>
            <a:lvl1pPr marL="0" indent="0" algn="l">
              <a:lnSpc>
                <a:spcPct val="100000"/>
              </a:lnSpc>
              <a:spcBef>
                <a:spcPct val="0"/>
              </a:spcBef>
              <a:spcAft>
                <a:spcPct val="0"/>
              </a:spcAft>
              <a:buNone/>
              <a:defRPr lang="zh-CN" altLang="en-US" sz="6400" spc="0" dirty="0"/>
            </a:lvl1pPr>
          </a:lstStyle>
          <a:p>
            <a:pPr lvl="0"/>
            <a:r>
              <a:rPr lang="zh-CN" altLang="en-US" dirty="0">
                <a:latin typeface="WPS灵秀黑" charset="-122"/>
                <a:ea typeface="WPS灵秀黑" charset="-122"/>
              </a:rPr>
              <a:t>谢谢观看</a:t>
            </a:r>
            <a:endParaRPr lang="zh-CN" altLang="en-US" dirty="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内容占位符 2"/>
          <p:cNvSpPr>
            <a:spLocks noGrp="1"/>
          </p:cNvSpPr>
          <p:nvPr>
            <p:ph sz="half" idx="1"/>
            <p:custDataLst>
              <p:tags r:id="rId2"/>
            </p:custDataLst>
          </p:nvPr>
        </p:nvSpPr>
        <p:spPr>
          <a:xfrm>
            <a:off x="694800" y="1257300"/>
            <a:ext cx="5181600" cy="4920300"/>
          </a:xfrm>
        </p:spPr>
        <p:txBody>
          <a:bodyPr>
            <a:normAutofit/>
          </a:bodyPr>
          <a:lstStyle/>
          <a:p>
            <a:pPr lvl="0"/>
            <a:r>
              <a:rPr lang="zh-CN" altLang="en-US" dirty="0"/>
              <a:t>单击此处编辑母版文本样式</a:t>
            </a:r>
            <a:endParaRPr lang="zh-CN" altLang="en-US" dirty="0"/>
          </a:p>
          <a:p>
            <a:pPr lvl="1"/>
            <a:r>
              <a:rPr lang="zh-CN" altLang="en-US"/>
              <a:t>第二</a:t>
            </a:r>
            <a:r>
              <a:rPr lang="zh-CN" altLang="en-US" dirty="0"/>
              <a:t>级</a:t>
            </a:r>
            <a:endParaRPr lang="zh-CN" altLang="en-US" dirty="0"/>
          </a:p>
          <a:p>
            <a:pPr lvl="2"/>
            <a:r>
              <a:rPr lang="zh-CN" altLang="en-US"/>
              <a:t>第三</a:t>
            </a:r>
            <a:r>
              <a:rPr lang="zh-CN" altLang="en-US" dirty="0"/>
              <a:t>级</a:t>
            </a:r>
            <a:endParaRPr lang="zh-CN" altLang="en-US" dirty="0"/>
          </a:p>
          <a:p>
            <a:pPr lvl="3"/>
            <a:r>
              <a:rPr lang="zh-CN" altLang="en-US"/>
              <a:t>第四</a:t>
            </a:r>
            <a:r>
              <a:rPr lang="zh-CN" altLang="en-US" dirty="0"/>
              <a:t>级</a:t>
            </a:r>
            <a:endParaRPr lang="zh-CN" altLang="en-US" dirty="0"/>
          </a:p>
          <a:p>
            <a:pPr lvl="4"/>
            <a:r>
              <a:rPr lang="zh-CN" altLang="en-US"/>
              <a:t>第五</a:t>
            </a:r>
            <a:r>
              <a:rPr lang="zh-CN" altLang="en-US" dirty="0"/>
              <a:t>级</a:t>
            </a:r>
            <a:endParaRPr lang="zh-CN" altLang="en-US" dirty="0"/>
          </a:p>
        </p:txBody>
      </p:sp>
      <p:sp>
        <p:nvSpPr>
          <p:cNvPr id="3" name="内容占位符 3"/>
          <p:cNvSpPr>
            <a:spLocks noGrp="1"/>
          </p:cNvSpPr>
          <p:nvPr>
            <p:ph sz="half" idx="2"/>
            <p:custDataLst>
              <p:tags r:id="rId3"/>
            </p:custDataLst>
          </p:nvPr>
        </p:nvSpPr>
        <p:spPr>
          <a:xfrm>
            <a:off x="6313200" y="1257300"/>
            <a:ext cx="5181600" cy="4920300"/>
          </a:xfrm>
        </p:spPr>
        <p:txBody>
          <a:bodyPr>
            <a:normAutofit/>
          </a:bodyPr>
          <a:lstStyle/>
          <a:p>
            <a:pPr lvl="0"/>
            <a:r>
              <a:rPr lang="zh-CN" altLang="en-US" dirty="0"/>
              <a:t>单击此处编辑母版文本样式</a:t>
            </a:r>
            <a:endParaRPr lang="zh-CN" altLang="en-US" dirty="0"/>
          </a:p>
          <a:p>
            <a:pPr lvl="1"/>
            <a:r>
              <a:rPr lang="zh-CN" altLang="en-US"/>
              <a:t>第二</a:t>
            </a:r>
            <a:r>
              <a:rPr lang="zh-CN" altLang="en-US" dirty="0"/>
              <a:t>级</a:t>
            </a:r>
            <a:endParaRPr lang="zh-CN" altLang="en-US" dirty="0"/>
          </a:p>
          <a:p>
            <a:pPr lvl="2"/>
            <a:r>
              <a:rPr lang="zh-CN" altLang="en-US"/>
              <a:t>第三</a:t>
            </a:r>
            <a:r>
              <a:rPr lang="zh-CN" altLang="en-US" dirty="0"/>
              <a:t>级</a:t>
            </a:r>
            <a:endParaRPr lang="zh-CN" altLang="en-US" dirty="0"/>
          </a:p>
          <a:p>
            <a:pPr lvl="3"/>
            <a:r>
              <a:rPr lang="zh-CN" altLang="en-US"/>
              <a:t>第四</a:t>
            </a:r>
            <a:r>
              <a:rPr lang="zh-CN" altLang="en-US" dirty="0"/>
              <a:t>级</a:t>
            </a:r>
            <a:endParaRPr lang="zh-CN" altLang="en-US" dirty="0"/>
          </a:p>
          <a:p>
            <a:pPr lvl="4"/>
            <a:r>
              <a:rPr lang="zh-CN" altLang="en-US"/>
              <a:t>第五</a:t>
            </a:r>
            <a:r>
              <a:rPr lang="zh-CN" altLang="en-US" dirty="0"/>
              <a:t>级</a:t>
            </a:r>
            <a:endParaRPr lang="zh-CN" altLang="en-US" dirty="0"/>
          </a:p>
        </p:txBody>
      </p:sp>
      <p:sp>
        <p:nvSpPr>
          <p:cNvPr id="5" name="标题 4"/>
          <p:cNvSpPr>
            <a:spLocks noGrp="1"/>
          </p:cNvSpPr>
          <p:nvPr>
            <p:ph type="title"/>
            <p:custDataLst>
              <p:tags r:id="rId4"/>
            </p:custDataLst>
          </p:nvPr>
        </p:nvSpPr>
        <p:spPr>
          <a:xfrm>
            <a:off x="694800" y="360000"/>
            <a:ext cx="10800000" cy="720000"/>
          </a:xfrm>
        </p:spPr>
        <p:txBody>
          <a:bodyPr/>
          <a:lstStyle/>
          <a:p>
            <a:r>
              <a:rPr lang="zh-CN" altLang="en-US"/>
              <a:t>单击此处编辑母版标题样式</a:t>
            </a:r>
            <a:endParaRPr lang="zh-CN" altLang="en-US"/>
          </a:p>
        </p:txBody>
      </p:sp>
      <p:sp>
        <p:nvSpPr>
          <p:cNvPr id="6" name="日期占位符 5"/>
          <p:cNvSpPr>
            <a:spLocks noGrp="1"/>
          </p:cNvSpPr>
          <p:nvPr>
            <p:ph type="dt" sz="half" idx="10"/>
            <p:custDataLst>
              <p:tags r:id="rId5"/>
            </p:custDataLst>
          </p:nvPr>
        </p:nvSpPr>
        <p:spPr/>
        <p:txBody>
          <a:bodyPr/>
          <a:lstStyle/>
          <a:p>
            <a:fld id="{25FA39C7-4230-4040-A8D9-3712A52883BD}" type="datetimeFigureOut">
              <a:rPr lang="zh-CN" altLang="en-US" smtClean="0"/>
            </a:fld>
            <a:endParaRPr lang="zh-CN" altLang="en-US"/>
          </a:p>
        </p:txBody>
      </p:sp>
      <p:sp>
        <p:nvSpPr>
          <p:cNvPr id="7" name="页脚占位符 6"/>
          <p:cNvSpPr>
            <a:spLocks noGrp="1"/>
          </p:cNvSpPr>
          <p:nvPr>
            <p:ph type="ftr" sz="quarter" idx="11"/>
            <p:custDataLst>
              <p:tags r:id="rId6"/>
            </p:custDataLst>
          </p:nvPr>
        </p:nvSpPr>
        <p:spPr/>
        <p:txBody>
          <a:bodyPr/>
          <a:lstStyle/>
          <a:p>
            <a:endParaRPr lang="zh-CN" altLang="en-US"/>
          </a:p>
        </p:txBody>
      </p:sp>
      <p:sp>
        <p:nvSpPr>
          <p:cNvPr id="8" name="灯片编号占位符 7"/>
          <p:cNvSpPr>
            <a:spLocks noGrp="1"/>
          </p:cNvSpPr>
          <p:nvPr>
            <p:ph type="sldNum" sz="quarter" idx="12"/>
            <p:custDataLst>
              <p:tags r:id="rId7"/>
            </p:custDataLst>
          </p:nvPr>
        </p:nvSpPr>
        <p:spPr/>
        <p:txBody>
          <a:bodyPr/>
          <a:lstStyle/>
          <a:p>
            <a:fld id="{5A2544A8-2233-48BD-A179-3804085DBD3D}" type="slidenum">
              <a:rPr lang="zh-CN" altLang="en-US" smtClean="0"/>
            </a:fld>
            <a:endParaRPr lang="zh-CN" alt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文本占位符 2"/>
          <p:cNvSpPr>
            <a:spLocks noGrp="1"/>
          </p:cNvSpPr>
          <p:nvPr>
            <p:ph type="body" idx="1"/>
            <p:custDataLst>
              <p:tags r:id="rId2"/>
            </p:custDataLst>
          </p:nvPr>
        </p:nvSpPr>
        <p:spPr>
          <a:xfrm>
            <a:off x="694800" y="1257300"/>
            <a:ext cx="5157787" cy="505326"/>
          </a:xfrm>
        </p:spPr>
        <p:txBody>
          <a:bodyPr anchor="b">
            <a:normAutofit/>
          </a:bodyPr>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3" name="内容占位符 3"/>
          <p:cNvSpPr>
            <a:spLocks noGrp="1"/>
          </p:cNvSpPr>
          <p:nvPr>
            <p:ph sz="half" idx="2"/>
            <p:custDataLst>
              <p:tags r:id="rId3"/>
            </p:custDataLst>
          </p:nvPr>
        </p:nvSpPr>
        <p:spPr>
          <a:xfrm>
            <a:off x="694800" y="1840832"/>
            <a:ext cx="5157787" cy="4348831"/>
          </a:xfrm>
        </p:spPr>
        <p:txBody>
          <a:bodyPr>
            <a:normAutofit/>
          </a:bodyPr>
          <a:lstStyle>
            <a:lvl1pPr>
              <a:defRPr sz="2200"/>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4"/>
            </p:custDataLst>
          </p:nvPr>
        </p:nvSpPr>
        <p:spPr>
          <a:xfrm>
            <a:off x="6311612" y="1257300"/>
            <a:ext cx="5183188" cy="505326"/>
          </a:xfrm>
        </p:spPr>
        <p:txBody>
          <a:bodyPr anchor="b">
            <a:normAutofit/>
          </a:bodyPr>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5"/>
            </p:custDataLst>
          </p:nvPr>
        </p:nvSpPr>
        <p:spPr>
          <a:xfrm>
            <a:off x="6311612" y="1840832"/>
            <a:ext cx="5183188" cy="4348831"/>
          </a:xfrm>
        </p:spPr>
        <p:txBody>
          <a:bodyPr>
            <a:normAutofit/>
          </a:bodyPr>
          <a:lstStyle>
            <a:lvl1pPr>
              <a:defRPr sz="2200"/>
            </a:lvl1pPr>
          </a:lstStyle>
          <a:p>
            <a:pPr lvl="0"/>
            <a:r>
              <a:rPr lang="zh-CN" altLang="en-US" dirty="0"/>
              <a:t>单击此处编辑母版文本样式</a:t>
            </a:r>
            <a:endParaRPr lang="zh-CN" altLang="en-US" dirty="0"/>
          </a:p>
          <a:p>
            <a:pPr lvl="1"/>
            <a:r>
              <a:rPr lang="zh-CN" altLang="en-US"/>
              <a:t>第二</a:t>
            </a:r>
            <a:r>
              <a:rPr lang="zh-CN" altLang="en-US" dirty="0"/>
              <a:t>级</a:t>
            </a:r>
            <a:endParaRPr lang="zh-CN" altLang="en-US" dirty="0"/>
          </a:p>
          <a:p>
            <a:pPr lvl="2"/>
            <a:r>
              <a:rPr lang="zh-CN" altLang="en-US"/>
              <a:t>第三</a:t>
            </a:r>
            <a:r>
              <a:rPr lang="zh-CN" altLang="en-US" dirty="0"/>
              <a:t>级</a:t>
            </a:r>
            <a:endParaRPr lang="zh-CN" altLang="en-US" dirty="0"/>
          </a:p>
          <a:p>
            <a:pPr lvl="3"/>
            <a:r>
              <a:rPr lang="zh-CN" altLang="en-US"/>
              <a:t>第四</a:t>
            </a:r>
            <a:r>
              <a:rPr lang="zh-CN" altLang="en-US" dirty="0"/>
              <a:t>级</a:t>
            </a:r>
            <a:endParaRPr lang="zh-CN" altLang="en-US" dirty="0"/>
          </a:p>
          <a:p>
            <a:pPr lvl="4"/>
            <a:r>
              <a:rPr lang="zh-CN" altLang="en-US"/>
              <a:t>第五</a:t>
            </a:r>
            <a:r>
              <a:rPr lang="zh-CN" altLang="en-US" dirty="0"/>
              <a:t>级</a:t>
            </a:r>
            <a:endParaRPr lang="zh-CN" altLang="en-US" dirty="0"/>
          </a:p>
        </p:txBody>
      </p:sp>
      <p:sp>
        <p:nvSpPr>
          <p:cNvPr id="7" name="标题 6"/>
          <p:cNvSpPr>
            <a:spLocks noGrp="1"/>
          </p:cNvSpPr>
          <p:nvPr>
            <p:ph type="title"/>
            <p:custDataLst>
              <p:tags r:id="rId6"/>
            </p:custDataLst>
          </p:nvPr>
        </p:nvSpPr>
        <p:spPr>
          <a:xfrm>
            <a:off x="694800" y="360000"/>
            <a:ext cx="10800000" cy="720000"/>
          </a:xfrm>
        </p:spPr>
        <p:txBody>
          <a:bodyPr/>
          <a:lstStyle/>
          <a:p>
            <a:r>
              <a:rPr lang="zh-CN" altLang="en-US"/>
              <a:t>单击此处编辑母版标题样式</a:t>
            </a:r>
            <a:endParaRPr lang="zh-CN" altLang="en-US"/>
          </a:p>
        </p:txBody>
      </p:sp>
      <p:sp>
        <p:nvSpPr>
          <p:cNvPr id="8" name="日期占位符 7"/>
          <p:cNvSpPr>
            <a:spLocks noGrp="1"/>
          </p:cNvSpPr>
          <p:nvPr>
            <p:ph type="dt" sz="half" idx="10"/>
            <p:custDataLst>
              <p:tags r:id="rId7"/>
            </p:custDataLst>
          </p:nvPr>
        </p:nvSpPr>
        <p:spPr/>
        <p:txBody>
          <a:bodyPr/>
          <a:lstStyle/>
          <a:p>
            <a:fld id="{25FA39C7-4230-4040-A8D9-3712A52883BD}" type="datetimeFigureOut">
              <a:rPr lang="zh-CN" altLang="en-US" smtClean="0"/>
            </a:fld>
            <a:endParaRPr lang="zh-CN" altLang="en-US"/>
          </a:p>
        </p:txBody>
      </p:sp>
      <p:sp>
        <p:nvSpPr>
          <p:cNvPr id="9" name="页脚占位符 8"/>
          <p:cNvSpPr>
            <a:spLocks noGrp="1"/>
          </p:cNvSpPr>
          <p:nvPr>
            <p:ph type="ftr" sz="quarter" idx="11"/>
            <p:custDataLst>
              <p:tags r:id="rId8"/>
            </p:custDataLst>
          </p:nvPr>
        </p:nvSpPr>
        <p:spPr/>
        <p:txBody>
          <a:bodyPr/>
          <a:lstStyle/>
          <a:p>
            <a:endParaRPr lang="zh-CN" altLang="en-US"/>
          </a:p>
        </p:txBody>
      </p:sp>
      <p:sp>
        <p:nvSpPr>
          <p:cNvPr id="10" name="灯片编号占位符 9"/>
          <p:cNvSpPr>
            <a:spLocks noGrp="1"/>
          </p:cNvSpPr>
          <p:nvPr>
            <p:ph type="sldNum" sz="quarter" idx="12"/>
            <p:custDataLst>
              <p:tags r:id="rId9"/>
            </p:custDataLst>
          </p:nvPr>
        </p:nvSpPr>
        <p:spPr/>
        <p:txBody>
          <a:bodyPr/>
          <a:lstStyle/>
          <a:p>
            <a:fld id="{5A2544A8-2233-48BD-A179-3804085DBD3D}" type="slidenum">
              <a:rPr lang="zh-CN" altLang="en-US" smtClean="0"/>
            </a:fld>
            <a:endParaRPr lang="zh-CN" alt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4" name="日期占位符 3"/>
          <p:cNvSpPr>
            <a:spLocks noGrp="1"/>
          </p:cNvSpPr>
          <p:nvPr>
            <p:ph type="dt" sz="half" idx="10"/>
            <p:custDataLst>
              <p:tags r:id="rId3"/>
            </p:custDataLst>
          </p:nvPr>
        </p:nvSpPr>
        <p:spPr/>
        <p:txBody>
          <a:bodyPr/>
          <a:lstStyle/>
          <a:p>
            <a:fld id="{25FA39C7-4230-4040-A8D9-3712A52883BD}"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5A2544A8-2233-48BD-A179-3804085DBD3D}" type="slidenum">
              <a:rPr lang="zh-CN" altLang="en-US" smtClean="0"/>
            </a:fld>
            <a:endParaRPr lang="zh-CN" alt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7" name="文本占位符 2"/>
          <p:cNvSpPr>
            <a:spLocks noGrp="1"/>
          </p:cNvSpPr>
          <p:nvPr>
            <p:ph idx="1"/>
            <p:custDataLst>
              <p:tags r:id="rId2"/>
            </p:custDataLst>
          </p:nvPr>
        </p:nvSpPr>
        <p:spPr>
          <a:xfrm>
            <a:off x="695325" y="360363"/>
            <a:ext cx="10801350" cy="5817237"/>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6" name="副标题 2"/>
          <p:cNvSpPr>
            <a:spLocks noGrp="1"/>
          </p:cNvSpPr>
          <p:nvPr>
            <p:ph type="subTitle" idx="1" hasCustomPrompt="1"/>
            <p:custDataLst>
              <p:tags r:id="rId2"/>
            </p:custDataLst>
          </p:nvPr>
        </p:nvSpPr>
        <p:spPr>
          <a:xfrm>
            <a:off x="695325" y="1257300"/>
            <a:ext cx="10795865" cy="495910"/>
          </a:xfrm>
          <a:prstGeom prst="rect">
            <a:avLst/>
          </a:prstGeom>
        </p:spPr>
        <p:txBody>
          <a:bodyPr lIns="0" tIns="0" rIns="0" bIns="0" anchor="ctr">
            <a:normAutofit/>
          </a:bodyPr>
          <a:lstStyle>
            <a:lvl1pPr marL="0" indent="0" algn="l" eaLnBrk="1" fontAlgn="auto" latinLnBrk="0" hangingPunct="1">
              <a:lnSpc>
                <a:spcPct val="100000"/>
              </a:lnSpc>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3" name="标题 2"/>
          <p:cNvSpPr>
            <a:spLocks noGrp="1"/>
          </p:cNvSpPr>
          <p:nvPr>
            <p:ph type="title"/>
            <p:custDataLst>
              <p:tags r:id="rId3"/>
            </p:custDataLst>
          </p:nvPr>
        </p:nvSpPr>
        <p:spPr/>
        <p:txBody>
          <a:bodyPr/>
          <a:lstStyle/>
          <a:p>
            <a:r>
              <a:rPr lang="zh-CN" altLang="en-US"/>
              <a:t>单击此处编辑母版标题样式</a:t>
            </a:r>
            <a:endParaRPr lang="zh-CN" altLang="en-US"/>
          </a:p>
        </p:txBody>
      </p:sp>
      <p:sp>
        <p:nvSpPr>
          <p:cNvPr id="4" name="日期占位符 3"/>
          <p:cNvSpPr>
            <a:spLocks noGrp="1"/>
          </p:cNvSpPr>
          <p:nvPr>
            <p:ph type="dt" sz="half" idx="10"/>
            <p:custDataLst>
              <p:tags r:id="rId4"/>
            </p:custDataLst>
          </p:nvPr>
        </p:nvSpPr>
        <p:spPr/>
        <p:txBody>
          <a:bodyPr/>
          <a:lstStyle/>
          <a:p>
            <a:fld id="{25FA39C7-4230-4040-A8D9-3712A52883BD}"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5A2544A8-2233-48BD-A179-3804085DBD3D}" type="slidenum">
              <a:rPr lang="zh-CN" altLang="en-US" smtClean="0"/>
            </a:fld>
            <a:endParaRPr lang="zh-CN" alt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封面页_1_3">
    <p:bg>
      <p:bgRef idx="1001">
        <a:schemeClr val="bg2"/>
      </p:bgRef>
    </p:bg>
    <p:spTree>
      <p:nvGrpSpPr>
        <p:cNvPr id="1" name=""/>
        <p:cNvGrpSpPr/>
        <p:nvPr/>
      </p:nvGrpSpPr>
      <p:grpSpPr>
        <a:xfrm>
          <a:off x="0" y="0"/>
          <a:ext cx="0" cy="0"/>
          <a:chOff x="0" y="0"/>
          <a:chExt cx="0" cy="0"/>
        </a:xfrm>
      </p:grpSpPr>
      <p:sp>
        <p:nvSpPr>
          <p:cNvPr id="6" name="矩形 3"/>
          <p:cNvSpPr/>
          <p:nvPr userDrawn="1">
            <p:custDataLst>
              <p:tags r:id="rId2"/>
            </p:custDataLst>
          </p:nvPr>
        </p:nvSpPr>
        <p:spPr>
          <a:xfrm>
            <a:off x="0" y="0"/>
            <a:ext cx="12192000" cy="6858000"/>
          </a:xfrm>
          <a:prstGeom prst="rect">
            <a:avLst/>
          </a:prstGeom>
          <a:solidFill>
            <a:srgbClr val="FDF3E9"/>
          </a:solidFill>
          <a:effectLst/>
        </p:spPr>
        <p:txBody>
          <a:bodyPr vert="horz" lIns="0" tIns="0" rIns="0" bIns="0" rtlCol="0" anchor="ctr" anchorCtr="0">
            <a:normAutofit/>
          </a:bodyPr>
          <a:lstStyle/>
          <a:p>
            <a:pPr algn="ctr"/>
            <a:endParaRPr lang="zh-CN" altLang="en-US" b="1">
              <a:ln>
                <a:noFill/>
              </a:ln>
              <a:gradFill flip="none" rotWithShape="1">
                <a:gsLst>
                  <a:gs pos="0">
                    <a:schemeClr val="accent1"/>
                  </a:gs>
                  <a:gs pos="100000">
                    <a:srgbClr val="FBB01C"/>
                  </a:gs>
                </a:gsLst>
                <a:lin ang="13500000" scaled="1"/>
                <a:tileRect/>
              </a:gradFill>
              <a:latin typeface="WPS灵秀黑" charset="-122"/>
              <a:ea typeface="WPS灵秀黑" charset="-122"/>
            </a:endParaRPr>
          </a:p>
        </p:txBody>
      </p:sp>
      <p:pic>
        <p:nvPicPr>
          <p:cNvPr id="8" name="图片 7"/>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2063050" y="1160466"/>
            <a:ext cx="10128950" cy="5697534"/>
          </a:xfrm>
          <a:prstGeom prst="rect">
            <a:avLst/>
          </a:prstGeom>
        </p:spPr>
      </p:pic>
      <p:cxnSp>
        <p:nvCxnSpPr>
          <p:cNvPr id="87" name="直接连接符 86"/>
          <p:cNvCxnSpPr/>
          <p:nvPr userDrawn="1">
            <p:custDataLst>
              <p:tags r:id="rId5"/>
            </p:custDataLst>
          </p:nvPr>
        </p:nvCxnSpPr>
        <p:spPr>
          <a:xfrm>
            <a:off x="11299811" y="547457"/>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p>
            <a:endParaRPr lang="zh-CN" altLang="en-US">
              <a:latin typeface="WPS灵秀黑" charset="-122"/>
              <a:ea typeface="WPS灵秀黑" charset="-122"/>
            </a:endParaRPr>
          </a:p>
        </p:txBody>
      </p:cxnSp>
      <p:cxnSp>
        <p:nvCxnSpPr>
          <p:cNvPr id="88" name="直接连接符 87"/>
          <p:cNvCxnSpPr/>
          <p:nvPr userDrawn="1">
            <p:custDataLst>
              <p:tags r:id="rId6"/>
            </p:custDataLst>
          </p:nvPr>
        </p:nvCxnSpPr>
        <p:spPr>
          <a:xfrm>
            <a:off x="11299811" y="610478"/>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p>
            <a:endParaRPr lang="zh-CN" altLang="en-US">
              <a:latin typeface="WPS灵秀黑" charset="-122"/>
              <a:ea typeface="WPS灵秀黑" charset="-122"/>
            </a:endParaRPr>
          </a:p>
        </p:txBody>
      </p:cxnSp>
      <p:cxnSp>
        <p:nvCxnSpPr>
          <p:cNvPr id="89" name="直接连接符 88"/>
          <p:cNvCxnSpPr/>
          <p:nvPr userDrawn="1">
            <p:custDataLst>
              <p:tags r:id="rId7"/>
            </p:custDataLst>
          </p:nvPr>
        </p:nvCxnSpPr>
        <p:spPr>
          <a:xfrm>
            <a:off x="11299811" y="673499"/>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p>
            <a:endParaRPr lang="zh-CN" altLang="en-US">
              <a:latin typeface="WPS灵秀黑" charset="-122"/>
              <a:ea typeface="WPS灵秀黑" charset="-122"/>
            </a:endParaRPr>
          </a:p>
        </p:txBody>
      </p:cxnSp>
      <p:sp>
        <p:nvSpPr>
          <p:cNvPr id="11" name="日期占位符 4"/>
          <p:cNvSpPr>
            <a:spLocks noGrp="1"/>
          </p:cNvSpPr>
          <p:nvPr>
            <p:ph type="dt" sz="half" idx="16385"/>
            <p:custDataLst>
              <p:tags r:id="rId8"/>
            </p:custDataLst>
          </p:nvPr>
        </p:nvSpPr>
        <p:spPr/>
        <p:txBody>
          <a:bodyPr/>
          <a:lstStyle/>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12" name="页脚占位符 5"/>
          <p:cNvSpPr>
            <a:spLocks noGrp="1"/>
          </p:cNvSpPr>
          <p:nvPr>
            <p:ph type="ftr" sz="quarter" idx="16386"/>
            <p:custDataLst>
              <p:tags r:id="rId9"/>
            </p:custDataLst>
          </p:nvPr>
        </p:nvSpPr>
        <p:spPr/>
        <p:txBody>
          <a:bodyPr/>
          <a:lstStyle/>
          <a:p>
            <a:endParaRPr lang="zh-CN" altLang="en-US">
              <a:latin typeface="WPS灵秀黑" charset="-122"/>
              <a:ea typeface="WPS灵秀黑" charset="-122"/>
            </a:endParaRPr>
          </a:p>
        </p:txBody>
      </p:sp>
      <p:sp>
        <p:nvSpPr>
          <p:cNvPr id="20" name="Text Placeholder 19"/>
          <p:cNvSpPr>
            <a:spLocks noGrp="1"/>
          </p:cNvSpPr>
          <p:nvPr>
            <p:ph type="body" idx="16389" hasCustomPrompt="1"/>
            <p:custDataLst>
              <p:tags r:id="rId10"/>
            </p:custDataLst>
          </p:nvPr>
        </p:nvSpPr>
        <p:spPr>
          <a:xfrm>
            <a:off x="1016000" y="1651000"/>
            <a:ext cx="6097058" cy="457200"/>
          </a:xfrm>
          <a:noFill/>
        </p:spPr>
        <p:txBody>
          <a:bodyPr vert="horz" lIns="0" tIns="0" rIns="0" bIns="0" anchor="t">
            <a:normAutofit/>
          </a:bodyPr>
          <a:lstStyle>
            <a:lvl1pPr marL="0" indent="0" algn="l">
              <a:lnSpc>
                <a:spcPct val="125000"/>
              </a:lnSpc>
              <a:spcBef>
                <a:spcPct val="0"/>
              </a:spcBef>
              <a:spcAft>
                <a:spcPct val="0"/>
              </a:spcAft>
              <a:buNone/>
              <a:defRPr sz="2400" b="0" spc="0">
                <a:solidFill>
                  <a:schemeClr val="tx1"/>
                </a:solidFill>
              </a:defRPr>
            </a:lvl1pPr>
          </a:lstStyle>
          <a:p>
            <a:pPr lvl="0"/>
            <a:r>
              <a:rPr lang="zh-CN" altLang="en-US" smtClean="0">
                <a:latin typeface="WPS灵秀黑" charset="-122"/>
                <a:ea typeface="WPS灵秀黑" charset="-122"/>
              </a:rPr>
              <a:t>20XX YEAR</a:t>
            </a:r>
            <a:endParaRPr lang="zh-CN" altLang="en-US" smtClean="0">
              <a:latin typeface="WPS灵秀黑" charset="-122"/>
              <a:ea typeface="WPS灵秀黑" charset="-122"/>
            </a:endParaRPr>
          </a:p>
        </p:txBody>
      </p:sp>
      <p:sp>
        <p:nvSpPr>
          <p:cNvPr id="13" name="灯片编号占位符 8"/>
          <p:cNvSpPr>
            <a:spLocks noGrp="1"/>
          </p:cNvSpPr>
          <p:nvPr>
            <p:ph type="sldNum" sz="quarter" idx="16387"/>
            <p:custDataLst>
              <p:tags r:id="rId11"/>
            </p:custDataLst>
          </p:nvPr>
        </p:nvSpPr>
        <p:spPr/>
        <p:txBody>
          <a:bodyPr/>
          <a:lstStyle/>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7" name="标题 1 标题"/>
          <p:cNvSpPr>
            <a:spLocks noGrp="1"/>
          </p:cNvSpPr>
          <p:nvPr userDrawn="1">
            <p:ph type="ctrTitle" idx="16388" hasCustomPrompt="1"/>
            <p:custDataLst>
              <p:tags r:id="rId12"/>
            </p:custDataLst>
          </p:nvPr>
        </p:nvSpPr>
        <p:spPr>
          <a:xfrm>
            <a:off x="1016000" y="2159000"/>
            <a:ext cx="6352646" cy="2540000"/>
          </a:xfrm>
          <a:prstGeom prst="rect">
            <a:avLst/>
          </a:prstGeom>
        </p:spPr>
        <p:txBody>
          <a:bodyPr vert="horz" lIns="0" tIns="0" rIns="0" bIns="0" rtlCol="0" anchor="t" anchorCtr="0">
            <a:normAutofit/>
          </a:bodyPr>
          <a:lstStyle>
            <a:lvl1pPr marL="0" indent="0" algn="l">
              <a:lnSpc>
                <a:spcPct val="100000"/>
              </a:lnSpc>
              <a:spcBef>
                <a:spcPct val="0"/>
              </a:spcBef>
              <a:spcAft>
                <a:spcPct val="0"/>
              </a:spcAft>
              <a:buNone/>
              <a:defRPr lang="zh-CN" altLang="en-US" sz="6000" spc="0" dirty="0">
                <a:solidFill>
                  <a:schemeClr val="accent1">
                    <a:lumMod val="50000"/>
                  </a:schemeClr>
                </a:solidFill>
              </a:defRPr>
            </a:lvl1pPr>
          </a:lstStyle>
          <a:p>
            <a:pPr lvl="0"/>
            <a:r>
              <a:rPr lang="zh-CN" altLang="en-US" dirty="0">
                <a:latin typeface="WPS灵秀黑" charset="-122"/>
                <a:ea typeface="WPS灵秀黑" charset="-122"/>
              </a:rPr>
              <a:t>单击此处
添加文档标题</a:t>
            </a:r>
            <a:endParaRPr lang="zh-CN" altLang="en-US" dirty="0">
              <a:latin typeface="WPS灵秀黑" charset="-122"/>
              <a:ea typeface="WPS灵秀黑" charset="-122"/>
            </a:endParaRPr>
          </a:p>
        </p:txBody>
      </p:sp>
      <p:sp>
        <p:nvSpPr>
          <p:cNvPr id="57" name="文本占位符-汇报人"/>
          <p:cNvSpPr>
            <a:spLocks noGrp="1"/>
          </p:cNvSpPr>
          <p:nvPr userDrawn="1">
            <p:ph type="body" sz="quarter" idx="16390" hasCustomPrompt="1"/>
            <p:custDataLst>
              <p:tags r:id="rId13"/>
            </p:custDataLst>
          </p:nvPr>
        </p:nvSpPr>
        <p:spPr>
          <a:xfrm>
            <a:off x="1016000" y="4749800"/>
            <a:ext cx="2540882" cy="533400"/>
          </a:xfrm>
          <a:prstGeom prst="roundRect">
            <a:avLst>
              <a:gd name="adj" fmla="val 50000"/>
            </a:avLst>
          </a:prstGeom>
          <a:gradFill flip="none" rotWithShape="1">
            <a:gsLst>
              <a:gs pos="0">
                <a:schemeClr val="accent2">
                  <a:lumMod val="20000"/>
                  <a:lumOff val="80000"/>
                </a:schemeClr>
              </a:gs>
              <a:gs pos="55000">
                <a:schemeClr val="accent2"/>
              </a:gs>
              <a:gs pos="100000">
                <a:schemeClr val="accent1"/>
              </a:gs>
            </a:gsLst>
            <a:lin ang="13500000" scaled="1"/>
            <a:tileRect/>
          </a:gradFill>
          <a:ln>
            <a:noFill/>
          </a:ln>
          <a:effectLst/>
        </p:spPr>
        <p:txBody>
          <a:bodyPr vert="horz" lIns="0" tIns="0" rIns="0" bIns="0" anchor="ctr" anchorCtr="0">
            <a:normAutofit/>
          </a:bodyPr>
          <a:lstStyle>
            <a:lvl1pPr marL="0" indent="0" algn="ctr" eaLnBrk="1" fontAlgn="auto" latinLnBrk="0" hangingPunct="1">
              <a:lnSpc>
                <a:spcPct val="100000"/>
              </a:lnSpc>
              <a:spcBef>
                <a:spcPct val="0"/>
              </a:spcBef>
              <a:spcAft>
                <a:spcPct val="0"/>
              </a:spcAft>
              <a:buNone/>
              <a:defRPr sz="2000" b="1" spc="0">
                <a:solidFill>
                  <a:srgbClr val="FFFFFF"/>
                </a:solidFill>
              </a:defRPr>
            </a:lvl1pPr>
          </a:lstStyle>
          <a:p>
            <a:pPr lvl="0"/>
            <a:r>
              <a:rPr lang="zh-CN" altLang="en-US" dirty="0">
                <a:latin typeface="WPS灵秀黑" charset="-122"/>
                <a:ea typeface="WPS灵秀黑" charset="-122"/>
              </a:rPr>
              <a:t>BY WPS</a:t>
            </a:r>
            <a:endParaRPr lang="zh-CN" altLang="en-US" dirty="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6" Type="http://schemas.openxmlformats.org/officeDocument/2006/relationships/theme" Target="../theme/theme1.xml"/><Relationship Id="rId35" Type="http://schemas.openxmlformats.org/officeDocument/2006/relationships/tags" Target="../tags/tag162.xml"/><Relationship Id="rId34" Type="http://schemas.openxmlformats.org/officeDocument/2006/relationships/tags" Target="../tags/tag161.xml"/><Relationship Id="rId33" Type="http://schemas.openxmlformats.org/officeDocument/2006/relationships/tags" Target="../tags/tag160.xml"/><Relationship Id="rId32" Type="http://schemas.openxmlformats.org/officeDocument/2006/relationships/tags" Target="../tags/tag159.xml"/><Relationship Id="rId31" Type="http://schemas.openxmlformats.org/officeDocument/2006/relationships/tags" Target="../tags/tag158.xml"/><Relationship Id="rId30" Type="http://schemas.openxmlformats.org/officeDocument/2006/relationships/tags" Target="../tags/tag157.xml"/><Relationship Id="rId3" Type="http://schemas.openxmlformats.org/officeDocument/2006/relationships/slideLayout" Target="../slideLayouts/slideLayout3.xml"/><Relationship Id="rId29" Type="http://schemas.openxmlformats.org/officeDocument/2006/relationships/tags" Target="../tags/tag156.xml"/><Relationship Id="rId28" Type="http://schemas.openxmlformats.org/officeDocument/2006/relationships/tags" Target="../tags/tag155.xml"/><Relationship Id="rId27" Type="http://schemas.openxmlformats.org/officeDocument/2006/relationships/tags" Target="../tags/tag154.xml"/><Relationship Id="rId26" Type="http://schemas.openxmlformats.org/officeDocument/2006/relationships/tags" Target="../tags/tag153.xml"/><Relationship Id="rId25" Type="http://schemas.openxmlformats.org/officeDocument/2006/relationships/image" Target="../media/image1.png"/><Relationship Id="rId24" Type="http://schemas.openxmlformats.org/officeDocument/2006/relationships/tags" Target="../tags/tag152.xml"/><Relationship Id="rId23" Type="http://schemas.openxmlformats.org/officeDocument/2006/relationships/tags" Target="../tags/tag15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 name="矩形 3"/>
          <p:cNvSpPr/>
          <p:nvPr userDrawn="1">
            <p:custDataLst>
              <p:tags r:id="rId23"/>
            </p:custDataLst>
          </p:nvPr>
        </p:nvSpPr>
        <p:spPr>
          <a:xfrm>
            <a:off x="0" y="0"/>
            <a:ext cx="12192000" cy="6858000"/>
          </a:xfrm>
          <a:prstGeom prst="rect">
            <a:avLst/>
          </a:prstGeom>
          <a:solidFill>
            <a:srgbClr val="FDF3E9"/>
          </a:solidFill>
          <a:effectLst/>
        </p:spPr>
        <p:txBody>
          <a:bodyPr vert="horz" lIns="0" tIns="0" rIns="0" bIns="0" rtlCol="0" anchor="ctr" anchorCtr="0">
            <a:normAutofit/>
          </a:bodyPr>
          <a:p>
            <a:pPr algn="ctr"/>
            <a:endParaRPr lang="zh-CN" altLang="en-US" b="1">
              <a:ln>
                <a:noFill/>
              </a:ln>
              <a:gradFill flip="none" rotWithShape="1">
                <a:gsLst>
                  <a:gs pos="0">
                    <a:schemeClr val="accent1"/>
                  </a:gs>
                  <a:gs pos="100000">
                    <a:srgbClr val="FBB01C"/>
                  </a:gs>
                </a:gsLst>
                <a:lin ang="13500000" scaled="1"/>
                <a:tileRect/>
              </a:gradFill>
              <a:latin typeface="+mn-ea"/>
            </a:endParaRPr>
          </a:p>
        </p:txBody>
      </p:sp>
      <p:pic>
        <p:nvPicPr>
          <p:cNvPr id="5" name="图片 4"/>
          <p:cNvPicPr>
            <a:picLocks noChangeAspect="1"/>
          </p:cNvPicPr>
          <p:nvPr userDrawn="1">
            <p:custDataLst>
              <p:tags r:id="rId24"/>
            </p:custDataLst>
          </p:nvPr>
        </p:nvPicPr>
        <p:blipFill>
          <a:blip r:embed="rId25">
            <a:extLst>
              <a:ext uri="{28A0092B-C50C-407E-A947-70E740481C1C}">
                <a14:useLocalDpi xmlns:a14="http://schemas.microsoft.com/office/drawing/2010/main" val="0"/>
              </a:ext>
            </a:extLst>
          </a:blip>
          <a:stretch>
            <a:fillRect/>
          </a:stretch>
        </p:blipFill>
        <p:spPr>
          <a:xfrm>
            <a:off x="2063050" y="1160466"/>
            <a:ext cx="10128950" cy="5697534"/>
          </a:xfrm>
          <a:prstGeom prst="rect">
            <a:avLst/>
          </a:prstGeom>
        </p:spPr>
      </p:pic>
      <p:cxnSp>
        <p:nvCxnSpPr>
          <p:cNvPr id="87" name="直接连接符 86"/>
          <p:cNvCxnSpPr/>
          <p:nvPr userDrawn="1">
            <p:custDataLst>
              <p:tags r:id="rId26"/>
            </p:custDataLst>
          </p:nvPr>
        </p:nvCxnSpPr>
        <p:spPr>
          <a:xfrm>
            <a:off x="11299811" y="547457"/>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userDrawn="1">
            <p:custDataLst>
              <p:tags r:id="rId27"/>
            </p:custDataLst>
          </p:nvPr>
        </p:nvCxnSpPr>
        <p:spPr>
          <a:xfrm>
            <a:off x="11299811" y="610478"/>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userDrawn="1">
            <p:custDataLst>
              <p:tags r:id="rId28"/>
            </p:custDataLst>
          </p:nvPr>
        </p:nvCxnSpPr>
        <p:spPr>
          <a:xfrm>
            <a:off x="11299811" y="673499"/>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userDrawn="1"/>
        </p:nvSpPr>
        <p:spPr>
          <a:xfrm>
            <a:off x="0" y="0"/>
            <a:ext cx="12192000" cy="6858000"/>
          </a:xfrm>
          <a:prstGeom prst="rect">
            <a:avLst/>
          </a:prstGeom>
          <a:solidFill>
            <a:schemeClr val="bg2">
              <a:alpha val="90000"/>
            </a:schemeClr>
          </a:solidFill>
        </p:spPr>
        <p:txBody>
          <a:bodyPr vert="horz" lIns="0" tIns="0" rIns="0" bIns="0" rtlCol="0" anchor="ctr" anchorCtr="0">
            <a:normAutofit/>
          </a:bodyPr>
          <a:p>
            <a:pPr algn="ctr"/>
            <a:endParaRPr lang="zh-CN" altLang="en-US" b="1">
              <a:ln>
                <a:noFill/>
              </a:ln>
              <a:gradFill flip="none" rotWithShape="1">
                <a:gsLst>
                  <a:gs pos="0">
                    <a:schemeClr val="accent1"/>
                  </a:gs>
                  <a:gs pos="100000">
                    <a:srgbClr val="FBB01C"/>
                  </a:gs>
                </a:gsLst>
                <a:lin ang="13500000" scaled="1"/>
                <a:tileRect/>
              </a:gradFill>
              <a:latin typeface="+mn-ea"/>
            </a:endParaRPr>
          </a:p>
        </p:txBody>
      </p:sp>
      <p:sp>
        <p:nvSpPr>
          <p:cNvPr id="33" name="标题占位符 1"/>
          <p:cNvSpPr>
            <a:spLocks noGrp="1"/>
          </p:cNvSpPr>
          <p:nvPr userDrawn="1">
            <p:ph type="title"/>
            <p:custDataLst>
              <p:tags r:id="rId29"/>
            </p:custDataLst>
          </p:nvPr>
        </p:nvSpPr>
        <p:spPr>
          <a:xfrm>
            <a:off x="694800" y="360000"/>
            <a:ext cx="10800000" cy="720000"/>
          </a:xfrm>
          <a:prstGeom prst="rect">
            <a:avLst/>
          </a:prstGeom>
        </p:spPr>
        <p:txBody>
          <a:bodyPr vert="horz" lIns="0" tIns="0" rIns="0" bIns="0" rtlCol="0" anchor="b" anchorCtr="0">
            <a:normAutofit/>
          </a:bodyPr>
          <a:lstStyle/>
          <a:p>
            <a:pPr lvl="0"/>
            <a:r>
              <a:rPr lang="zh-CN" altLang="en-US" dirty="0">
                <a:latin typeface="WPS灵秀黑" charset="-122"/>
                <a:ea typeface="WPS灵秀黑" charset="-122"/>
              </a:rPr>
              <a:t>单击此处编辑母版标题样式</a:t>
            </a:r>
            <a:endParaRPr lang="zh-CN" altLang="en-US" dirty="0">
              <a:latin typeface="WPS灵秀黑" charset="-122"/>
              <a:ea typeface="WPS灵秀黑" charset="-122"/>
            </a:endParaRPr>
          </a:p>
        </p:txBody>
      </p:sp>
      <p:sp>
        <p:nvSpPr>
          <p:cNvPr id="2" name="文本占位符 2"/>
          <p:cNvSpPr>
            <a:spLocks noGrp="1"/>
          </p:cNvSpPr>
          <p:nvPr userDrawn="1">
            <p:ph type="body" idx="1"/>
            <p:custDataLst>
              <p:tags r:id="rId30"/>
            </p:custDataLst>
          </p:nvPr>
        </p:nvSpPr>
        <p:spPr>
          <a:xfrm>
            <a:off x="695325" y="1257302"/>
            <a:ext cx="10801350" cy="4920298"/>
          </a:xfrm>
          <a:prstGeom prst="rect">
            <a:avLst/>
          </a:prstGeom>
        </p:spPr>
        <p:txBody>
          <a:bodyPr vert="horz" lIns="0" tIns="0" rIns="0" bIns="0" rtlCol="0">
            <a:normAutofit/>
          </a:bodyPr>
          <a:lstStyle/>
          <a:p>
            <a:pPr lvl="0"/>
            <a:r>
              <a:rPr lang="zh-CN" altLang="en-US" dirty="0">
                <a:latin typeface="WPS灵秀黑" charset="-122"/>
                <a:ea typeface="WPS灵秀黑" charset="-122"/>
              </a:rPr>
              <a:t>单击此处编辑母版文本样式</a:t>
            </a:r>
            <a:endParaRPr lang="zh-CN" altLang="en-US" dirty="0">
              <a:latin typeface="WPS灵秀黑" charset="-122"/>
              <a:ea typeface="WPS灵秀黑" charset="-122"/>
            </a:endParaRPr>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2"/>
            <p:custDataLst>
              <p:tags r:id="rId31"/>
            </p:custDataLst>
          </p:nvPr>
        </p:nvSpPr>
        <p:spPr>
          <a:xfrm>
            <a:off x="695325" y="6356350"/>
            <a:ext cx="2886075"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8" name="页脚占位符 7"/>
          <p:cNvSpPr>
            <a:spLocks noGrp="1"/>
          </p:cNvSpPr>
          <p:nvPr>
            <p:ph type="ftr" sz="quarter" idx="3"/>
            <p:custDataLst>
              <p:tags r:id="rId32"/>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9" name="灯片编号占位符 8"/>
          <p:cNvSpPr>
            <a:spLocks noGrp="1"/>
          </p:cNvSpPr>
          <p:nvPr>
            <p:ph type="sldNum" sz="quarter" idx="4"/>
            <p:custDataLst>
              <p:tags r:id="rId33"/>
            </p:custDataLst>
          </p:nvPr>
        </p:nvSpPr>
        <p:spPr>
          <a:xfrm>
            <a:off x="8610599" y="6356350"/>
            <a:ext cx="2880591"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4" name="KSO_TEMPLATE" hidden="1"/>
          <p:cNvSpPr/>
          <p:nvPr userDrawn="1">
            <p:custDataLst>
              <p:tags r:id="rId34"/>
            </p:custDataLst>
          </p:nvPr>
        </p:nvSpPr>
        <p:spPr>
          <a:xfrm>
            <a:off x="0" y="0"/>
            <a:ext cx="0" cy="0"/>
          </a:xfrm>
          <a:prstGeom prst="rect">
            <a:avLst/>
          </a:prstGeom>
          <a:gradFill>
            <a:gsLst>
              <a:gs pos="100000">
                <a:schemeClr val="accent1"/>
              </a:gs>
              <a:gs pos="19000">
                <a:schemeClr val="accent2">
                  <a:lumMod val="40000"/>
                  <a:lumOff val="60000"/>
                </a:schemeClr>
              </a:gs>
            </a:gsLst>
            <a:lin ang="2700000" scaled="1"/>
          </a:gradFill>
        </p:spPr>
        <p:txBody>
          <a:bodyPr vert="horz" lIns="0" tIns="0" rIns="0" bIns="0" rtlCol="0" anchor="ctr" anchorCtr="0">
            <a:normAutofit/>
          </a:bodyPr>
          <a:p>
            <a:pPr algn="ctr"/>
            <a:endParaRPr lang="zh-CN" altLang="en-US" b="1">
              <a:ln>
                <a:noFill/>
              </a:ln>
              <a:gradFill flip="none" rotWithShape="1">
                <a:gsLst>
                  <a:gs pos="0">
                    <a:schemeClr val="accent1"/>
                  </a:gs>
                  <a:gs pos="100000">
                    <a:srgbClr val="FBB01C"/>
                  </a:gs>
                </a:gsLst>
                <a:lin ang="13500000" scaled="1"/>
                <a:tileRect/>
              </a:gradFill>
              <a:latin typeface="+mn-ea"/>
            </a:endParaRPr>
          </a:p>
        </p:txBody>
      </p:sp>
    </p:spTree>
    <p:custDataLst>
      <p:tags r:id="rId35"/>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lvl1pPr algn="l" defTabSz="914400" rtl="0" eaLnBrk="1" latinLnBrk="0" hangingPunct="1">
        <a:lnSpc>
          <a:spcPct val="100000"/>
        </a:lnSpc>
        <a:spcBef>
          <a:spcPct val="0"/>
        </a:spcBef>
        <a:buNone/>
        <a:defRPr sz="3200" b="1" kern="1200">
          <a:solidFill>
            <a:schemeClr val="accent1">
              <a:lumMod val="50000"/>
            </a:schemeClr>
          </a:solidFill>
          <a:latin typeface="+mj-ea"/>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2"/>
          </a:solidFill>
          <a:latin typeface="+mn-ea"/>
          <a:ea typeface="+mn-ea"/>
          <a:cs typeface="+mn-cs"/>
        </a:defRPr>
      </a:lvl1pPr>
      <a:lvl2pPr marL="538480" indent="-182880" algn="l" defTabSz="914400" rtl="0" eaLnBrk="1" latinLnBrk="0" hangingPunct="1">
        <a:lnSpc>
          <a:spcPct val="130000"/>
        </a:lnSpc>
        <a:spcBef>
          <a:spcPts val="0"/>
        </a:spcBef>
        <a:buFont typeface="Arial" panose="020B0604020202020204" pitchFamily="34" charset="0"/>
        <a:buChar char="•"/>
        <a:defRPr sz="2000" kern="1200">
          <a:solidFill>
            <a:schemeClr val="tx1">
              <a:lumMod val="50000"/>
              <a:lumOff val="50000"/>
            </a:schemeClr>
          </a:solidFill>
          <a:latin typeface="+mn-ea"/>
          <a:ea typeface="+mn-ea"/>
          <a:cs typeface="+mn-cs"/>
        </a:defRPr>
      </a:lvl2pPr>
      <a:lvl3pPr marL="806450" indent="-180975" algn="l" defTabSz="914400" rtl="0" eaLnBrk="1" latinLnBrk="0" hangingPunct="1">
        <a:lnSpc>
          <a:spcPct val="130000"/>
        </a:lnSpc>
        <a:spcBef>
          <a:spcPts val="0"/>
        </a:spcBef>
        <a:buFont typeface="Arial" panose="020B0604020202020204" pitchFamily="34" charset="0"/>
        <a:buChar char="•"/>
        <a:tabLst>
          <a:tab pos="988695" algn="l"/>
        </a:tabLst>
        <a:defRPr sz="1800" kern="1200">
          <a:solidFill>
            <a:schemeClr val="tx1">
              <a:lumMod val="50000"/>
              <a:lumOff val="50000"/>
            </a:schemeClr>
          </a:solidFill>
          <a:latin typeface="+mn-ea"/>
          <a:ea typeface="+mn-ea"/>
          <a:cs typeface="+mn-cs"/>
        </a:defRPr>
      </a:lvl3pPr>
      <a:lvl4pPr marL="1076325" indent="-182880" algn="l" defTabSz="914400" rtl="0" eaLnBrk="1" latinLnBrk="0" hangingPunct="1">
        <a:lnSpc>
          <a:spcPct val="130000"/>
        </a:lnSpc>
        <a:spcBef>
          <a:spcPts val="0"/>
        </a:spcBef>
        <a:buFont typeface="Arial" panose="020B0604020202020204" pitchFamily="34" charset="0"/>
        <a:buChar char="•"/>
        <a:defRPr sz="1600" kern="1200">
          <a:solidFill>
            <a:schemeClr val="tx1">
              <a:lumMod val="50000"/>
              <a:lumOff val="50000"/>
            </a:schemeClr>
          </a:solidFill>
          <a:latin typeface="+mn-ea"/>
          <a:ea typeface="+mn-ea"/>
          <a:cs typeface="+mn-cs"/>
        </a:defRPr>
      </a:lvl4pPr>
      <a:lvl5pPr marL="1344930" indent="-180975" algn="l" defTabSz="914400" rtl="0" eaLnBrk="1" latinLnBrk="0" hangingPunct="1">
        <a:lnSpc>
          <a:spcPct val="130000"/>
        </a:lnSpc>
        <a:spcBef>
          <a:spcPts val="0"/>
        </a:spcBef>
        <a:buFont typeface="Arial" panose="020B0604020202020204" pitchFamily="34" charset="0"/>
        <a:buChar char="•"/>
        <a:defRPr sz="1400" kern="1200">
          <a:solidFill>
            <a:schemeClr val="tx1">
              <a:lumMod val="50000"/>
              <a:lumOff val="50000"/>
            </a:schemeClr>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64.xml"/><Relationship Id="rId1" Type="http://schemas.openxmlformats.org/officeDocument/2006/relationships/tags" Target="../tags/tag163.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openxmlformats.org/officeDocument/2006/relationships/tags" Target="../tags/tag198.xml"/><Relationship Id="rId4" Type="http://schemas.openxmlformats.org/officeDocument/2006/relationships/image" Target="../media/image11.png"/><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image" Target="../media/image12.jpeg"/><Relationship Id="rId2" Type="http://schemas.openxmlformats.org/officeDocument/2006/relationships/tags" Target="../tags/tag203.xml"/><Relationship Id="rId1" Type="http://schemas.openxmlformats.org/officeDocument/2006/relationships/tags" Target="../tags/tag202.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6.xml"/><Relationship Id="rId4" Type="http://schemas.openxmlformats.org/officeDocument/2006/relationships/tags" Target="../tags/tag208.xml"/><Relationship Id="rId3" Type="http://schemas.openxmlformats.org/officeDocument/2006/relationships/image" Target="../media/image13.jpeg"/><Relationship Id="rId2" Type="http://schemas.openxmlformats.org/officeDocument/2006/relationships/tags" Target="../tags/tag207.xml"/><Relationship Id="rId1" Type="http://schemas.openxmlformats.org/officeDocument/2006/relationships/tags" Target="../tags/tag206.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12.xml"/><Relationship Id="rId4" Type="http://schemas.openxmlformats.org/officeDocument/2006/relationships/image" Target="../media/image14.jpeg"/><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image" Target="../media/image15.jpeg"/><Relationship Id="rId2" Type="http://schemas.openxmlformats.org/officeDocument/2006/relationships/tags" Target="../tags/tag214.xml"/><Relationship Id="rId1" Type="http://schemas.openxmlformats.org/officeDocument/2006/relationships/tags" Target="../tags/tag213.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tags" Target="../tags/tag222.xml"/><Relationship Id="rId3" Type="http://schemas.openxmlformats.org/officeDocument/2006/relationships/image" Target="../media/image16.jpeg"/><Relationship Id="rId2" Type="http://schemas.openxmlformats.org/officeDocument/2006/relationships/tags" Target="../tags/tag221.xml"/><Relationship Id="rId1" Type="http://schemas.openxmlformats.org/officeDocument/2006/relationships/tags" Target="../tags/tag220.xml"/></Relationships>
</file>

<file path=ppt/slides/_rels/slide2.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3" Type="http://schemas.openxmlformats.org/officeDocument/2006/relationships/slideLayout" Target="../slideLayouts/slideLayout13.xml"/><Relationship Id="rId12" Type="http://schemas.openxmlformats.org/officeDocument/2006/relationships/tags" Target="../tags/tag176.xml"/><Relationship Id="rId11" Type="http://schemas.openxmlformats.org/officeDocument/2006/relationships/tags" Target="../tags/tag175.xml"/><Relationship Id="rId10" Type="http://schemas.openxmlformats.org/officeDocument/2006/relationships/tags" Target="../tags/tag174.xml"/><Relationship Id="rId1" Type="http://schemas.openxmlformats.org/officeDocument/2006/relationships/tags" Target="../tags/tag165.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81.xml"/><Relationship Id="rId2" Type="http://schemas.openxmlformats.org/officeDocument/2006/relationships/image" Target="../media/image3.jpeg"/><Relationship Id="rId1" Type="http://schemas.openxmlformats.org/officeDocument/2006/relationships/tags" Target="../tags/tag180.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83.xml"/><Relationship Id="rId2" Type="http://schemas.openxmlformats.org/officeDocument/2006/relationships/image" Target="../media/image4.jpeg"/><Relationship Id="rId1" Type="http://schemas.openxmlformats.org/officeDocument/2006/relationships/tags" Target="../tags/tag18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85.xml"/><Relationship Id="rId2" Type="http://schemas.openxmlformats.org/officeDocument/2006/relationships/image" Target="../media/image5.jpeg"/><Relationship Id="rId1" Type="http://schemas.openxmlformats.org/officeDocument/2006/relationships/tags" Target="../tags/tag184.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tags" Target="../tags/tag188.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tags" Target="../tags/tag187.xml"/><Relationship Id="rId1" Type="http://schemas.openxmlformats.org/officeDocument/2006/relationships/tags" Target="../tags/tag186.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标题"/>
          <p:cNvSpPr>
            <a:spLocks noGrp="1"/>
          </p:cNvSpPr>
          <p:nvPr>
            <p:ph type="ctrTitle" idx="16388"/>
            <p:custDataLst>
              <p:tags r:id="rId1"/>
            </p:custDataLst>
          </p:nvPr>
        </p:nvSpPr>
        <p:spPr/>
        <p:txBody>
          <a:bodyPr>
            <a:normAutofit/>
          </a:bodyPr>
          <a:p>
            <a:r>
              <a:rPr lang="zh-CN" altLang="en-US">
                <a:latin typeface="WPS灵秀黑" charset="-122"/>
                <a:ea typeface="WPS灵秀黑" charset="-122"/>
              </a:rPr>
              <a:t>案例三：日照钢铁控股集团有限公司</a:t>
            </a:r>
            <a:endParaRPr lang="zh-CN" altLang="en-US">
              <a:latin typeface="WPS灵秀黑" charset="-122"/>
              <a:ea typeface="WPS灵秀黑" charset="-122"/>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solidFill>
                  <a:srgbClr val="FF0000"/>
                </a:solidFill>
                <a:latin typeface="WPS灵秀黑" charset="-122"/>
                <a:ea typeface="WPS灵秀黑" charset="-122"/>
              </a:rPr>
              <a:t>（</a:t>
            </a:r>
            <a:r>
              <a:rPr lang="en-US" altLang="zh-CN">
                <a:solidFill>
                  <a:srgbClr val="FF0000"/>
                </a:solidFill>
                <a:latin typeface="WPS灵秀黑" charset="-122"/>
                <a:ea typeface="WPS灵秀黑" charset="-122"/>
              </a:rPr>
              <a:t>2</a:t>
            </a:r>
            <a:r>
              <a:rPr lang="zh-CN" altLang="en-US">
                <a:solidFill>
                  <a:srgbClr val="FF0000"/>
                </a:solidFill>
                <a:latin typeface="WPS灵秀黑" charset="-122"/>
                <a:ea typeface="WPS灵秀黑" charset="-122"/>
              </a:rPr>
              <a:t>）非钢铁类产品</a:t>
            </a:r>
            <a:endParaRPr lang="zh-CN" altLang="en-US">
              <a:solidFill>
                <a:srgbClr val="FF0000"/>
              </a:solidFill>
              <a:latin typeface="WPS灵秀黑" charset="-122"/>
              <a:ea typeface="WPS灵秀黑" charset="-122"/>
            </a:endParaRPr>
          </a:p>
        </p:txBody>
      </p:sp>
      <p:sp>
        <p:nvSpPr>
          <p:cNvPr id="4" name="装饰  2"/>
          <p:cNvSpPr>
            <a:spLocks noGrp="1"/>
          </p:cNvSpPr>
          <p:nvPr>
            <p:ph type="body" idx="16388"/>
            <p:custDataLst>
              <p:tags r:id="rId2"/>
            </p:custDataLst>
          </p:nvPr>
        </p:nvSpPr>
        <p:spPr/>
        <p:txBody>
          <a:bodyPr/>
          <a:p>
            <a:r>
              <a:rPr lang="zh-CN" altLang="en-US">
                <a:latin typeface="WPS灵秀黑" charset="-122"/>
                <a:ea typeface="WPS灵秀黑" charset="-122"/>
              </a:rPr>
              <a:t> </a:t>
            </a:r>
            <a:endParaRPr lang="zh-CN" altLang="en-US">
              <a:latin typeface="WPS灵秀黑" charset="-122"/>
              <a:ea typeface="WPS灵秀黑" charset="-122"/>
            </a:endParaRPr>
          </a:p>
        </p:txBody>
      </p:sp>
      <p:sp>
        <p:nvSpPr>
          <p:cNvPr id="5" name="文本占位符 4"/>
          <p:cNvSpPr>
            <a:spLocks noGrp="1"/>
          </p:cNvSpPr>
          <p:nvPr>
            <p:ph type="body" idx="16386"/>
            <p:custDataLst>
              <p:tags r:id="rId3"/>
            </p:custDataLst>
          </p:nvPr>
        </p:nvSpPr>
        <p:spPr>
          <a:xfrm>
            <a:off x="5105400" y="2289175"/>
            <a:ext cx="6019800" cy="914400"/>
          </a:xfrm>
        </p:spPr>
        <p:txBody>
          <a:bodyPr>
            <a:noAutofit/>
          </a:bodyPr>
          <a:p>
            <a:r>
              <a:rPr lang="zh-CN" altLang="en-US" sz="2400">
                <a:latin typeface="Times New Roman" panose="02020603050405020304"/>
                <a:ea typeface="宋体" panose="02010600030101010101" pitchFamily="2" charset="-122"/>
              </a:rPr>
              <a:t>资源综合利用产品：包括粉煤灰、高炉水淬渣、矿渣粉、水泥等建筑材料。通过先进工艺将钢铁生产副产品转化为优质建材，实现资源高效利用，减少环境污染，降低对天然资源的依赖。</a:t>
            </a:r>
            <a:endParaRPr lang="zh-CN" altLang="en-US" sz="2400">
              <a:latin typeface="Times New Roman" panose="02020603050405020304"/>
              <a:ea typeface="宋体" panose="02010600030101010101" pitchFamily="2" charset="-122"/>
            </a:endParaRPr>
          </a:p>
        </p:txBody>
      </p:sp>
      <p:pic>
        <p:nvPicPr>
          <p:cNvPr id="7" name="图片 6"/>
          <p:cNvPicPr/>
          <p:nvPr/>
        </p:nvPicPr>
        <p:blipFill>
          <a:blip r:embed="rId4"/>
          <a:stretch>
            <a:fillRect/>
          </a:stretch>
        </p:blipFill>
        <p:spPr>
          <a:xfrm>
            <a:off x="460375" y="1524000"/>
            <a:ext cx="4088130" cy="4723765"/>
          </a:xfrm>
          <a:prstGeom prst="rect">
            <a:avLst/>
          </a:prstGeom>
        </p:spPr>
      </p:pic>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8"/>
            <p:custDataLst>
              <p:tags r:id="rId1"/>
            </p:custDataLst>
          </p:nvPr>
        </p:nvSpPr>
        <p:spPr>
          <a:xfrm>
            <a:off x="4997238" y="3329305"/>
            <a:ext cx="6352117" cy="1524000"/>
          </a:xfrm>
        </p:spPr>
        <p:txBody>
          <a:bodyPr/>
          <a:p>
            <a:pPr algn="ctr"/>
            <a:r>
              <a:rPr lang="zh-CN" altLang="en-US">
                <a:latin typeface="WPS灵秀黑" charset="-122"/>
                <a:ea typeface="WPS灵秀黑" charset="-122"/>
              </a:rPr>
              <a:t>企业文化理念</a:t>
            </a:r>
            <a:endParaRPr lang="zh-CN" altLang="en-US">
              <a:latin typeface="WPS灵秀黑" charset="-122"/>
              <a:ea typeface="WPS灵秀黑" charset="-122"/>
            </a:endParaRPr>
          </a:p>
        </p:txBody>
      </p:sp>
      <p:sp>
        <p:nvSpPr>
          <p:cNvPr id="3" name="节编号"/>
          <p:cNvSpPr>
            <a:spLocks noGrp="1"/>
          </p:cNvSpPr>
          <p:nvPr>
            <p:ph type="body" sz="quarter" idx="16389"/>
            <p:custDataLst>
              <p:tags r:id="rId2"/>
            </p:custDataLst>
          </p:nvPr>
        </p:nvSpPr>
        <p:spPr>
          <a:xfrm>
            <a:off x="7409815" y="1805305"/>
            <a:ext cx="1527175" cy="1524000"/>
          </a:xfrm>
        </p:spPr>
        <p:txBody>
          <a:bodyPr/>
          <a:p>
            <a:r>
              <a:rPr lang="zh-CN" altLang="en-US">
                <a:latin typeface="WPS灵秀黑" charset="-122"/>
                <a:ea typeface="WPS灵秀黑" charset="-122"/>
              </a:rPr>
              <a:t>0</a:t>
            </a:r>
            <a:r>
              <a:rPr lang="en-US" altLang="zh-CN">
                <a:latin typeface="WPS灵秀黑" charset="-122"/>
                <a:ea typeface="WPS灵秀黑" charset="-122"/>
              </a:rPr>
              <a:t>2</a:t>
            </a:r>
            <a:endParaRPr lang="en-US" altLang="zh-CN">
              <a:latin typeface="WPS灵秀黑" charset="-122"/>
              <a:ea typeface="WPS灵秀黑" charset="-122"/>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solidFill>
                  <a:srgbClr val="FF0000"/>
                </a:solidFill>
                <a:latin typeface="WPS灵秀黑" charset="-122"/>
                <a:ea typeface="WPS灵秀黑" charset="-122"/>
              </a:rPr>
              <a:t>一、企业精神</a:t>
            </a:r>
            <a:r>
              <a:rPr lang="en-US" altLang="zh-CN">
                <a:solidFill>
                  <a:srgbClr val="FF0000"/>
                </a:solidFill>
                <a:latin typeface="WPS灵秀黑" charset="-122"/>
                <a:ea typeface="WPS灵秀黑" charset="-122"/>
              </a:rPr>
              <a:t>——“</a:t>
            </a:r>
            <a:r>
              <a:rPr lang="zh-CN" altLang="en-US">
                <a:solidFill>
                  <a:srgbClr val="FF0000"/>
                </a:solidFill>
                <a:latin typeface="WPS灵秀黑" charset="-122"/>
                <a:ea typeface="WPS灵秀黑" charset="-122"/>
              </a:rPr>
              <a:t>三讲</a:t>
            </a:r>
            <a:r>
              <a:rPr lang="en-US" altLang="zh-CN">
                <a:solidFill>
                  <a:srgbClr val="FF0000"/>
                </a:solidFill>
                <a:latin typeface="WPS灵秀黑" charset="-122"/>
                <a:ea typeface="WPS灵秀黑" charset="-122"/>
              </a:rPr>
              <a:t>”</a:t>
            </a:r>
            <a:r>
              <a:rPr lang="zh-CN" altLang="en-US">
                <a:solidFill>
                  <a:srgbClr val="FF0000"/>
                </a:solidFill>
                <a:latin typeface="WPS灵秀黑" charset="-122"/>
                <a:ea typeface="WPS灵秀黑" charset="-122"/>
              </a:rPr>
              <a:t>精神铸就坚韧品质</a:t>
            </a:r>
            <a:r>
              <a:rPr lang="en-US" altLang="zh-CN">
                <a:latin typeface="WPS灵秀黑" charset="-122"/>
                <a:ea typeface="WPS灵秀黑" charset="-122"/>
              </a:rPr>
              <a:t>​</a:t>
            </a:r>
            <a:endParaRPr lang="en-US" altLang="zh-CN">
              <a:latin typeface="WPS灵秀黑" charset="-122"/>
              <a:ea typeface="WPS灵秀黑" charset="-122"/>
            </a:endParaRPr>
          </a:p>
        </p:txBody>
      </p:sp>
      <p:pic>
        <p:nvPicPr>
          <p:cNvPr id="8" name="内容占位符 7" descr="663cf3e1-b953-11f0-a242-0e37b9776e8a"/>
          <p:cNvPicPr>
            <a:picLocks noChangeAspect="1"/>
          </p:cNvPicPr>
          <p:nvPr>
            <p:ph idx="16387"/>
            <p:custDataLst>
              <p:tags r:id="rId2"/>
            </p:custDataLst>
          </p:nvPr>
        </p:nvPicPr>
        <p:blipFill>
          <a:blip r:embed="rId3"/>
          <a:srcRect l="155" r="155"/>
          <a:stretch>
            <a:fillRect/>
          </a:stretch>
        </p:blipFill>
        <p:spPr>
          <a:xfrm>
            <a:off x="609600" y="1524000"/>
            <a:ext cx="10972800" cy="2590165"/>
          </a:xfrm>
          <a:custGeom>
            <a:avLst/>
            <a:gdLst>
              <a:gd name="connisteX0" fmla="*/ 0 w 10972800"/>
              <a:gd name="connsiteY0" fmla="*/ 203200 h 3505200"/>
              <a:gd name="connisteX1" fmla="*/ 203200 w 10972800"/>
              <a:gd name="connsiteY1" fmla="*/ 0 h 3505200"/>
              <a:gd name="connisteX2" fmla="*/ 10769600 w 10972800"/>
              <a:gd name="connsiteY2" fmla="*/ 0 h 3505200"/>
              <a:gd name="connisteX3" fmla="*/ 10972800 w 10972800"/>
              <a:gd name="connsiteY3" fmla="*/ 203200 h 3505200"/>
              <a:gd name="connisteX4" fmla="*/ 10972800 w 10972800"/>
              <a:gd name="connsiteY4" fmla="*/ 3302000 h 3505200"/>
              <a:gd name="connisteX5" fmla="*/ 10769600 w 10972800"/>
              <a:gd name="connsiteY5" fmla="*/ 3505200 h 3505200"/>
              <a:gd name="connisteX6" fmla="*/ 203200 w 10972800"/>
              <a:gd name="connsiteY6" fmla="*/ 3505200 h 3505200"/>
              <a:gd name="connisteX7" fmla="*/ 0 w 10972800"/>
              <a:gd name="connsiteY7" fmla="*/ 3302000 h 3505200"/>
              <a:gd name="connisteX8" fmla="*/ 0 w 10972800"/>
              <a:gd name="connsiteY8" fmla="*/ 203200 h 350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3505200">
                <a:moveTo>
                  <a:pt x="0" y="203200"/>
                </a:moveTo>
                <a:cubicBezTo>
                  <a:pt x="0" y="90976"/>
                  <a:pt x="90976" y="0"/>
                  <a:pt x="203200" y="0"/>
                </a:cubicBezTo>
                <a:lnTo>
                  <a:pt x="10769600" y="0"/>
                </a:lnTo>
                <a:cubicBezTo>
                  <a:pt x="10881824" y="0"/>
                  <a:pt x="10972800" y="90976"/>
                  <a:pt x="10972800" y="203200"/>
                </a:cubicBezTo>
                <a:lnTo>
                  <a:pt x="10972800" y="3302000"/>
                </a:lnTo>
                <a:cubicBezTo>
                  <a:pt x="10972800" y="3414224"/>
                  <a:pt x="10881824" y="3505200"/>
                  <a:pt x="10769600" y="3505200"/>
                </a:cubicBezTo>
                <a:lnTo>
                  <a:pt x="203200" y="3505200"/>
                </a:lnTo>
                <a:cubicBezTo>
                  <a:pt x="90976" y="3505200"/>
                  <a:pt x="0" y="3414224"/>
                  <a:pt x="0" y="3302000"/>
                </a:cubicBezTo>
                <a:lnTo>
                  <a:pt x="0" y="203200"/>
                </a:lnTo>
                <a:close/>
              </a:path>
            </a:pathLst>
          </a:custGeom>
        </p:spPr>
      </p:pic>
      <p:sp>
        <p:nvSpPr>
          <p:cNvPr id="4" name="文本占位符 3"/>
          <p:cNvSpPr>
            <a:spLocks noGrp="1"/>
          </p:cNvSpPr>
          <p:nvPr>
            <p:ph type="body" idx="16386"/>
            <p:custDataLst>
              <p:tags r:id="rId4"/>
            </p:custDataLst>
          </p:nvPr>
        </p:nvSpPr>
        <p:spPr>
          <a:xfrm>
            <a:off x="609600" y="4438015"/>
            <a:ext cx="10972800" cy="914400"/>
          </a:xfrm>
        </p:spPr>
        <p:txBody>
          <a:bodyPr>
            <a:noAutofit/>
          </a:bodyPr>
          <a:p>
            <a:r>
              <a:rPr lang="zh-CN" altLang="en-US" sz="2400">
                <a:latin typeface="Times New Roman" panose="02020603050405020304"/>
                <a:ea typeface="宋体" panose="02010600030101010101" pitchFamily="2" charset="-122"/>
              </a:rPr>
              <a:t>"三讲"精神：客观面前讲主观，困难面前讲办法，艰苦面前讲奉献。强调主观能动性、积极解决问题和奉献精神，铸就企业坚韧品质，培养员工责任感和使命感。与时俱进理念："与时俱进，认真求实，团结协作，快乐炼钢"。适应行业变革，注重细节品质，强调团队合作，营造积极工作氛围，激发员工创造力。</a:t>
            </a:r>
            <a:endParaRPr lang="zh-CN" altLang="en-US" sz="2400">
              <a:latin typeface="Times New Roman" panose="02020603050405020304"/>
              <a:ea typeface="宋体" panose="02010600030101010101" pitchFamily="2" charset="-122"/>
            </a:endParaRPr>
          </a:p>
        </p:txBody>
      </p: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a:bodyPr>
          <a:p>
            <a:r>
              <a:rPr lang="zh-CN" altLang="en-US">
                <a:solidFill>
                  <a:srgbClr val="FF0000"/>
                </a:solidFill>
                <a:latin typeface="WPS灵秀黑" charset="-122"/>
                <a:ea typeface="WPS灵秀黑" charset="-122"/>
              </a:rPr>
              <a:t>二、企业理念</a:t>
            </a:r>
            <a:r>
              <a:rPr lang="en-US" altLang="zh-CN">
                <a:solidFill>
                  <a:srgbClr val="FF0000"/>
                </a:solidFill>
                <a:latin typeface="WPS灵秀黑" charset="-122"/>
                <a:ea typeface="WPS灵秀黑" charset="-122"/>
              </a:rPr>
              <a:t>——</a:t>
            </a:r>
            <a:r>
              <a:rPr lang="zh-CN" altLang="en-US">
                <a:solidFill>
                  <a:srgbClr val="FF0000"/>
                </a:solidFill>
                <a:latin typeface="WPS灵秀黑" charset="-122"/>
                <a:ea typeface="WPS灵秀黑" charset="-122"/>
              </a:rPr>
              <a:t>与时俱进，打造和谐炼钢氛围</a:t>
            </a:r>
            <a:r>
              <a:rPr lang="en-US" altLang="zh-CN">
                <a:solidFill>
                  <a:srgbClr val="FF0000"/>
                </a:solidFill>
                <a:latin typeface="WPS灵秀黑" charset="-122"/>
                <a:ea typeface="WPS灵秀黑" charset="-122"/>
              </a:rPr>
              <a:t>​</a:t>
            </a:r>
            <a:endParaRPr lang="en-US" altLang="zh-CN">
              <a:solidFill>
                <a:srgbClr val="FF0000"/>
              </a:solidFill>
              <a:latin typeface="WPS灵秀黑" charset="-122"/>
              <a:ea typeface="WPS灵秀黑" charset="-122"/>
            </a:endParaRPr>
          </a:p>
        </p:txBody>
      </p:sp>
      <p:sp>
        <p:nvSpPr>
          <p:cNvPr id="4" name="文本占位符 3"/>
          <p:cNvSpPr>
            <a:spLocks noGrp="1"/>
          </p:cNvSpPr>
          <p:nvPr>
            <p:ph type="body" idx="16386"/>
            <p:custDataLst>
              <p:tags r:id="rId2"/>
            </p:custDataLst>
          </p:nvPr>
        </p:nvSpPr>
        <p:spPr>
          <a:xfrm>
            <a:off x="6432550" y="1600200"/>
            <a:ext cx="5409565" cy="1828800"/>
          </a:xfrm>
        </p:spPr>
        <p:txBody>
          <a:bodyPr>
            <a:noAutofit/>
          </a:bodyPr>
          <a:p>
            <a:r>
              <a:rPr lang="en-US" altLang="zh-CN" sz="2400">
                <a:latin typeface="Times New Roman" panose="02020603050405020304"/>
                <a:ea typeface="宋体" panose="02010600030101010101" pitchFamily="2" charset="-122"/>
              </a:rPr>
              <a:t>        “</a:t>
            </a:r>
            <a:r>
              <a:rPr lang="zh-CN" altLang="en-US" sz="2400">
                <a:latin typeface="Times New Roman" panose="02020603050405020304"/>
                <a:ea typeface="宋体" panose="02010600030101010101" pitchFamily="2" charset="-122"/>
              </a:rPr>
              <a:t>与时俱进，认真求实，团结协作，快乐炼钢</a:t>
            </a:r>
            <a:r>
              <a:rPr lang="en-US" altLang="zh-CN" sz="2400">
                <a:latin typeface="Times New Roman" panose="02020603050405020304"/>
                <a:ea typeface="宋体" panose="02010600030101010101" pitchFamily="2" charset="-122"/>
              </a:rPr>
              <a:t>” </a:t>
            </a:r>
            <a:r>
              <a:rPr lang="zh-CN" altLang="en-US" sz="2400">
                <a:latin typeface="Times New Roman" panose="02020603050405020304"/>
                <a:ea typeface="宋体" panose="02010600030101010101" pitchFamily="2" charset="-122"/>
              </a:rPr>
              <a:t>的企业理念，体现了日钢对时代发展的敏锐洞察和对自身发展的清晰认知。在当今快速发展的时代，钢铁行业面临着诸多变革，日钢秉持与时俱进的理念，不断更新技术、管理模式和经营策略，以适应市场变化和行业发展趋势。</a:t>
            </a:r>
            <a:r>
              <a:rPr lang="en-US" altLang="zh-CN" sz="2400">
                <a:latin typeface="Times New Roman" panose="02020603050405020304"/>
                <a:ea typeface="宋体" panose="02010600030101010101" pitchFamily="2" charset="-122"/>
              </a:rPr>
              <a:t>​</a:t>
            </a:r>
            <a:endParaRPr lang="en-US" altLang="zh-CN" sz="2400">
              <a:latin typeface="Times New Roman" panose="02020603050405020304"/>
              <a:ea typeface="宋体" panose="02010600030101010101" pitchFamily="2" charset="-122"/>
            </a:endParaRPr>
          </a:p>
        </p:txBody>
      </p:sp>
      <p:pic>
        <p:nvPicPr>
          <p:cNvPr id="3" name="图片 2"/>
          <p:cNvPicPr/>
          <p:nvPr/>
        </p:nvPicPr>
        <p:blipFill>
          <a:blip r:embed="rId3"/>
          <a:stretch>
            <a:fillRect/>
          </a:stretch>
        </p:blipFill>
        <p:spPr>
          <a:xfrm>
            <a:off x="614045" y="1707515"/>
            <a:ext cx="5670550" cy="4030345"/>
          </a:xfrm>
          <a:prstGeom prst="rect">
            <a:avLst/>
          </a:prstGeom>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solidFill>
                  <a:srgbClr val="FF0000"/>
                </a:solidFill>
                <a:latin typeface="WPS灵秀黑" charset="-122"/>
                <a:ea typeface="WPS灵秀黑" charset="-122"/>
              </a:rPr>
              <a:t>三、十年发展战略</a:t>
            </a:r>
            <a:r>
              <a:rPr lang="en-US" altLang="zh-CN">
                <a:solidFill>
                  <a:srgbClr val="FF0000"/>
                </a:solidFill>
                <a:latin typeface="WPS灵秀黑" charset="-122"/>
                <a:ea typeface="WPS灵秀黑" charset="-122"/>
              </a:rPr>
              <a:t>——</a:t>
            </a:r>
            <a:r>
              <a:rPr lang="zh-CN" altLang="en-US">
                <a:solidFill>
                  <a:srgbClr val="FF0000"/>
                </a:solidFill>
                <a:latin typeface="WPS灵秀黑" charset="-122"/>
                <a:ea typeface="WPS灵秀黑" charset="-122"/>
              </a:rPr>
              <a:t>明确目标，稳步推进</a:t>
            </a:r>
            <a:r>
              <a:rPr lang="en-US" altLang="zh-CN">
                <a:solidFill>
                  <a:srgbClr val="FF0000"/>
                </a:solidFill>
                <a:latin typeface="WPS灵秀黑" charset="-122"/>
                <a:ea typeface="WPS灵秀黑" charset="-122"/>
              </a:rPr>
              <a:t>​</a:t>
            </a:r>
            <a:endParaRPr lang="en-US" altLang="zh-CN">
              <a:solidFill>
                <a:srgbClr val="FF0000"/>
              </a:solidFill>
              <a:latin typeface="WPS灵秀黑" charset="-122"/>
              <a:ea typeface="WPS灵秀黑" charset="-122"/>
            </a:endParaRPr>
          </a:p>
        </p:txBody>
      </p:sp>
      <p:sp>
        <p:nvSpPr>
          <p:cNvPr id="4" name="装饰  2"/>
          <p:cNvSpPr>
            <a:spLocks noGrp="1"/>
          </p:cNvSpPr>
          <p:nvPr>
            <p:ph type="body" idx="16388"/>
            <p:custDataLst>
              <p:tags r:id="rId2"/>
            </p:custDataLst>
          </p:nvPr>
        </p:nvSpPr>
        <p:spPr>
          <a:xfrm flipH="1">
            <a:off x="813435" y="2757805"/>
            <a:ext cx="76200" cy="2241550"/>
          </a:xfrm>
        </p:spPr>
        <p:txBody>
          <a:bodyPr/>
          <a:p>
            <a:r>
              <a:rPr lang="zh-CN" altLang="en-US">
                <a:latin typeface="WPS灵秀黑" charset="-122"/>
                <a:ea typeface="WPS灵秀黑" charset="-122"/>
              </a:rPr>
              <a:t> </a:t>
            </a:r>
            <a:endParaRPr lang="zh-CN" altLang="en-US">
              <a:latin typeface="WPS灵秀黑" charset="-122"/>
              <a:ea typeface="WPS灵秀黑" charset="-122"/>
            </a:endParaRPr>
          </a:p>
        </p:txBody>
      </p:sp>
      <p:sp>
        <p:nvSpPr>
          <p:cNvPr id="5" name="文本占位符 4"/>
          <p:cNvSpPr>
            <a:spLocks noGrp="1"/>
          </p:cNvSpPr>
          <p:nvPr>
            <p:ph type="body" idx="16386"/>
            <p:custDataLst>
              <p:tags r:id="rId3"/>
            </p:custDataLst>
          </p:nvPr>
        </p:nvSpPr>
        <p:spPr>
          <a:xfrm>
            <a:off x="1024890" y="2659380"/>
            <a:ext cx="4724400" cy="2438400"/>
          </a:xfrm>
        </p:spPr>
        <p:txBody>
          <a:bodyPr>
            <a:noAutofit/>
          </a:bodyPr>
          <a:p>
            <a:r>
              <a:rPr lang="zh-CN" altLang="en-US" sz="2400" b="1">
                <a:solidFill>
                  <a:srgbClr val="FF0000"/>
                </a:solidFill>
                <a:latin typeface="Times New Roman" panose="02020603050405020304"/>
                <a:ea typeface="宋体" panose="02010600030101010101" pitchFamily="2" charset="-122"/>
              </a:rPr>
              <a:t>十年发展战略：</a:t>
            </a:r>
            <a:r>
              <a:rPr lang="zh-CN" altLang="en-US" sz="2400">
                <a:latin typeface="Times New Roman" panose="02020603050405020304"/>
                <a:ea typeface="宋体" panose="02010600030101010101" pitchFamily="2" charset="-122"/>
              </a:rPr>
              <a:t>一年转思想，两年试运行，三年上轨道，五年见成效，十年达到世界先进水平。分阶段推进，最终实现国际化、现代化发展目标。</a:t>
            </a:r>
            <a:endParaRPr lang="zh-CN" altLang="en-US" sz="2400">
              <a:latin typeface="Times New Roman" panose="02020603050405020304"/>
              <a:ea typeface="宋体" panose="02010600030101010101" pitchFamily="2" charset="-122"/>
            </a:endParaRPr>
          </a:p>
        </p:txBody>
      </p:sp>
      <p:pic>
        <p:nvPicPr>
          <p:cNvPr id="6" name="图片 5" descr="日钢照片1"/>
          <p:cNvPicPr>
            <a:picLocks noChangeAspect="1"/>
          </p:cNvPicPr>
          <p:nvPr/>
        </p:nvPicPr>
        <p:blipFill>
          <a:blip r:embed="rId4"/>
          <a:stretch>
            <a:fillRect/>
          </a:stretch>
        </p:blipFill>
        <p:spPr>
          <a:xfrm>
            <a:off x="5884545" y="1423035"/>
            <a:ext cx="6078220" cy="3674745"/>
          </a:xfrm>
          <a:prstGeom prst="rect">
            <a:avLst/>
          </a:prstGeom>
        </p:spPr>
      </p:pic>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a:bodyPr>
          <a:p>
            <a:r>
              <a:rPr lang="zh-CN" altLang="en-US">
                <a:solidFill>
                  <a:srgbClr val="FF0000"/>
                </a:solidFill>
              </a:rPr>
              <a:t>四、经营理念</a:t>
            </a:r>
            <a:r>
              <a:rPr lang="en-US" altLang="zh-CN">
                <a:solidFill>
                  <a:srgbClr val="FF0000"/>
                </a:solidFill>
              </a:rPr>
              <a:t>——</a:t>
            </a:r>
            <a:r>
              <a:rPr lang="zh-CN" altLang="en-US">
                <a:solidFill>
                  <a:srgbClr val="FF0000"/>
                </a:solidFill>
              </a:rPr>
              <a:t>安全和谐，推动持续发展</a:t>
            </a:r>
            <a:endParaRPr lang="zh-CN" altLang="en-US">
              <a:solidFill>
                <a:srgbClr val="FF0000"/>
              </a:solidFill>
            </a:endParaRPr>
          </a:p>
        </p:txBody>
      </p:sp>
      <p:pic>
        <p:nvPicPr>
          <p:cNvPr id="9" name="内容占位符 8" descr="60199d23-b953-11f0-b554-56b2de035256"/>
          <p:cNvPicPr>
            <a:picLocks noChangeAspect="1"/>
          </p:cNvPicPr>
          <p:nvPr>
            <p:ph idx="16387"/>
            <p:custDataLst>
              <p:tags r:id="rId2"/>
            </p:custDataLst>
          </p:nvPr>
        </p:nvPicPr>
        <p:blipFill>
          <a:blip r:embed="rId3"/>
          <a:srcRect t="27434" b="3941"/>
          <a:stretch>
            <a:fillRect/>
          </a:stretch>
        </p:blipFill>
        <p:spPr>
          <a:xfrm>
            <a:off x="6096635" y="609600"/>
            <a:ext cx="5516245" cy="5638800"/>
          </a:xfrm>
          <a:custGeom>
            <a:av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avLst>
            <a:gdLst>
              <a:gd name="connisteX0-1" fmla="*/ 0 w 5486400"/>
              <a:gd name="connsiteY0-2" fmla="*/ 203200 h 5638800"/>
              <a:gd name="connisteX1-3" fmla="*/ 203200 w 5486400"/>
              <a:gd name="connsiteY1-4" fmla="*/ 0 h 5638800"/>
              <a:gd name="connisteX2-5" fmla="*/ 5283200 w 5486400"/>
              <a:gd name="connsiteY2-6" fmla="*/ 0 h 5638800"/>
              <a:gd name="connisteX3-7" fmla="*/ 5486400 w 5486400"/>
              <a:gd name="connsiteY3-8" fmla="*/ 203200 h 5638800"/>
              <a:gd name="connisteX4-9" fmla="*/ 5486400 w 5486400"/>
              <a:gd name="connsiteY4-10" fmla="*/ 5435600 h 5638800"/>
              <a:gd name="connisteX5-11" fmla="*/ 5283200 w 5486400"/>
              <a:gd name="connsiteY5-12" fmla="*/ 5638800 h 5638800"/>
              <a:gd name="connisteX6-13" fmla="*/ 203200 w 5486400"/>
              <a:gd name="connsiteY6-14" fmla="*/ 5638800 h 5638800"/>
              <a:gd name="connisteX7-15" fmla="*/ 0 w 5486400"/>
              <a:gd name="connsiteY7-16" fmla="*/ 5435600 h 5638800"/>
              <a:gd name="connisteX8-17" fmla="*/ 0 w 5486400"/>
              <a:gd name="connsiteY8-1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0-1" y="connsiteY0-2"/>
              </a:cxn>
              <a:cxn ang="0">
                <a:pos x="connisteX1-3" y="connsiteY1-4"/>
              </a:cxn>
              <a:cxn ang="0">
                <a:pos x="connisteX2-5" y="connsiteY2-6"/>
              </a:cxn>
              <a:cxn ang="0">
                <a:pos x="connisteX3-7" y="connsiteY3-8"/>
              </a:cxn>
              <a:cxn ang="0">
                <a:pos x="connisteX4-9" y="connsiteY4-10"/>
              </a:cxn>
              <a:cxn ang="0">
                <a:pos x="connisteX5-11" y="connsiteY5-12"/>
              </a:cxn>
              <a:cxn ang="0">
                <a:pos x="connisteX6-13" y="connsiteY6-14"/>
              </a:cxn>
              <a:cxn ang="0">
                <a:pos x="connisteX7-15" y="connsiteY7-16"/>
              </a:cxn>
              <a:cxn ang="0">
                <a:pos x="connisteX8-17" y="connsiteY8-1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pic>
      <p:sp>
        <p:nvSpPr>
          <p:cNvPr id="4" name="文本占位符 3"/>
          <p:cNvSpPr>
            <a:spLocks noGrp="1"/>
          </p:cNvSpPr>
          <p:nvPr>
            <p:ph type="body" idx="16388"/>
            <p:custDataLst>
              <p:tags r:id="rId4"/>
            </p:custDataLst>
          </p:nvPr>
        </p:nvSpPr>
        <p:spPr>
          <a:xfrm flipH="1">
            <a:off x="359410" y="2002155"/>
            <a:ext cx="76200" cy="4449445"/>
          </a:xfrm>
        </p:spPr>
        <p:txBody>
          <a:bodyPr/>
          <a:p>
            <a:endParaRPr lang="zh-CN" altLang="en-US"/>
          </a:p>
        </p:txBody>
      </p:sp>
      <p:sp>
        <p:nvSpPr>
          <p:cNvPr id="5" name="文本占位符 4"/>
          <p:cNvSpPr>
            <a:spLocks noGrp="1"/>
          </p:cNvSpPr>
          <p:nvPr>
            <p:ph type="body" idx="16386"/>
            <p:custDataLst>
              <p:tags r:id="rId5"/>
            </p:custDataLst>
          </p:nvPr>
        </p:nvSpPr>
        <p:spPr>
          <a:xfrm>
            <a:off x="655955" y="1752600"/>
            <a:ext cx="5220335" cy="4648200"/>
          </a:xfrm>
        </p:spPr>
        <p:txBody>
          <a:bodyPr>
            <a:noAutofit/>
          </a:bodyPr>
          <a:p>
            <a:r>
              <a:rPr lang="zh-CN" altLang="en-US" sz="2400">
                <a:latin typeface="Times New Roman" panose="02020603050405020304"/>
                <a:ea typeface="宋体" panose="02010600030101010101" pitchFamily="2" charset="-122"/>
              </a:rPr>
              <a:t>日钢的经营理念 “安全、和谐、平安、持续发展”，将安全置于首位，充分体现了对员工生命安全和企业生产安全的高度重视。只有在安全的环境下，企业才能正常运转，员工才能安心工作。和谐则涵盖了企业内部人际关系的和谐以及与外部社会环境的和谐。企业内部倡导和谐的工作氛围，减少矛盾冲突，提高工作效率；与外部社会保持良好的关系，积极履行社会责任，树立良好的企业形象。​</a:t>
            </a:r>
            <a:endParaRPr lang="zh-CN" altLang="en-US" sz="2400">
              <a:latin typeface="Times New Roman" panose="02020603050405020304"/>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8"/>
            <p:custDataLst>
              <p:tags r:id="rId1"/>
            </p:custDataLst>
          </p:nvPr>
        </p:nvSpPr>
        <p:spPr>
          <a:xfrm>
            <a:off x="3851698" y="3429000"/>
            <a:ext cx="6352117" cy="1524000"/>
          </a:xfrm>
        </p:spPr>
        <p:txBody>
          <a:bodyPr/>
          <a:p>
            <a:r>
              <a:rPr lang="zh-CN" altLang="en-US">
                <a:latin typeface="WPS灵秀黑" charset="-122"/>
                <a:ea typeface="WPS灵秀黑" charset="-122"/>
              </a:rPr>
              <a:t>典型劳动模范</a:t>
            </a:r>
            <a:endParaRPr lang="zh-CN" altLang="en-US">
              <a:latin typeface="WPS灵秀黑" charset="-122"/>
              <a:ea typeface="WPS灵秀黑" charset="-122"/>
            </a:endParaRPr>
          </a:p>
        </p:txBody>
      </p:sp>
      <p:sp>
        <p:nvSpPr>
          <p:cNvPr id="3" name="节编号"/>
          <p:cNvSpPr>
            <a:spLocks noGrp="1"/>
          </p:cNvSpPr>
          <p:nvPr>
            <p:ph type="body" sz="quarter" idx="16389"/>
            <p:custDataLst>
              <p:tags r:id="rId2"/>
            </p:custDataLst>
          </p:nvPr>
        </p:nvSpPr>
        <p:spPr>
          <a:xfrm>
            <a:off x="7418705" y="1756410"/>
            <a:ext cx="1527175" cy="1524000"/>
          </a:xfrm>
        </p:spPr>
        <p:txBody>
          <a:bodyPr/>
          <a:p>
            <a:r>
              <a:rPr lang="zh-CN" altLang="en-US">
                <a:latin typeface="WPS灵秀黑" charset="-122"/>
                <a:ea typeface="WPS灵秀黑" charset="-122"/>
              </a:rPr>
              <a:t>0</a:t>
            </a:r>
            <a:r>
              <a:rPr lang="en-US" altLang="zh-CN">
                <a:latin typeface="WPS灵秀黑" charset="-122"/>
                <a:ea typeface="WPS灵秀黑" charset="-122"/>
              </a:rPr>
              <a:t>3</a:t>
            </a:r>
            <a:endParaRPr lang="en-US" altLang="zh-CN">
              <a:latin typeface="WPS灵秀黑" charset="-122"/>
              <a:ea typeface="WPS灵秀黑" charset="-122"/>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a:xfrm>
            <a:off x="450850" y="463550"/>
            <a:ext cx="10972800" cy="609600"/>
          </a:xfrm>
        </p:spPr>
        <p:txBody>
          <a:bodyPr/>
          <a:p>
            <a:r>
              <a:rPr lang="zh-CN" altLang="en-US">
                <a:latin typeface="WPS灵秀黑" charset="-122"/>
                <a:ea typeface="WPS灵秀黑" charset="-122"/>
              </a:rPr>
              <a:t>案例：千度炉前的坚守与淬炼</a:t>
            </a:r>
            <a:r>
              <a:rPr lang="en-US" altLang="zh-CN">
                <a:latin typeface="WPS灵秀黑" charset="-122"/>
                <a:ea typeface="WPS灵秀黑" charset="-122"/>
              </a:rPr>
              <a:t>——</a:t>
            </a:r>
            <a:r>
              <a:rPr lang="zh-CN" altLang="en-US">
                <a:latin typeface="WPS灵秀黑" charset="-122"/>
                <a:ea typeface="WPS灵秀黑" charset="-122"/>
              </a:rPr>
              <a:t>郭春力</a:t>
            </a:r>
            <a:endParaRPr lang="zh-CN" altLang="en-US">
              <a:latin typeface="WPS灵秀黑" charset="-122"/>
              <a:ea typeface="WPS灵秀黑" charset="-122"/>
            </a:endParaRPr>
          </a:p>
        </p:txBody>
      </p:sp>
      <p:sp>
        <p:nvSpPr>
          <p:cNvPr id="4" name="文本占位符 3"/>
          <p:cNvSpPr>
            <a:spLocks noGrp="1"/>
          </p:cNvSpPr>
          <p:nvPr>
            <p:ph type="body" idx="16386"/>
            <p:custDataLst>
              <p:tags r:id="rId2"/>
            </p:custDataLst>
          </p:nvPr>
        </p:nvSpPr>
        <p:spPr>
          <a:xfrm>
            <a:off x="5972810" y="1247775"/>
            <a:ext cx="6092190" cy="3048000"/>
          </a:xfrm>
        </p:spPr>
        <p:txBody>
          <a:bodyPr>
            <a:noAutofit/>
          </a:bodyPr>
          <a:p>
            <a:r>
              <a:rPr lang="zh-CN" altLang="en-US" sz="2400" b="1">
                <a:solidFill>
                  <a:srgbClr val="FF0000"/>
                </a:solidFill>
                <a:latin typeface="Times New Roman" panose="02020603050405020304"/>
                <a:ea typeface="宋体" panose="02010600030101010101" pitchFamily="2" charset="-122"/>
              </a:rPr>
              <a:t>千度炉前17年坚守：</a:t>
            </a:r>
            <a:r>
              <a:rPr lang="zh-CN" altLang="en-US" sz="2400">
                <a:latin typeface="Times New Roman" panose="02020603050405020304"/>
                <a:ea typeface="宋体" panose="02010600030101010101" pitchFamily="2" charset="-122"/>
              </a:rPr>
              <a:t>在四五十度高温、钢花飞舞的恶劣环境中坚守17年，练就"火眼金睛"绝技，目测温度误差不到2度。带领班组克服困难，衣服布满火渣烫出的小洞。</a:t>
            </a:r>
            <a:r>
              <a:rPr lang="zh-CN" altLang="en-US" sz="2400" b="1">
                <a:solidFill>
                  <a:srgbClr val="FF0000"/>
                </a:solidFill>
                <a:latin typeface="Times New Roman" panose="02020603050405020304"/>
                <a:ea typeface="宋体" panose="02010600030101010101" pitchFamily="2" charset="-122"/>
              </a:rPr>
              <a:t>技术创新与护炉工艺：</a:t>
            </a:r>
            <a:r>
              <a:rPr lang="zh-CN" altLang="en-US" sz="2400">
                <a:latin typeface="Times New Roman" panose="02020603050405020304"/>
                <a:ea typeface="宋体" panose="02010600030101010101" pitchFamily="2" charset="-122"/>
              </a:rPr>
              <a:t>成立"牛人护炉"自主管理活动圈，总结过RH钢生产护炉工艺，使炉龄从9200次跃升至26000次且安全事故为零。助力公司自动化炼钢及钢水质量提升。</a:t>
            </a:r>
            <a:r>
              <a:rPr lang="zh-CN" altLang="en-US" sz="2400" b="1">
                <a:solidFill>
                  <a:srgbClr val="FF0000"/>
                </a:solidFill>
                <a:latin typeface="Times New Roman" panose="02020603050405020304"/>
                <a:ea typeface="宋体" panose="02010600030101010101" pitchFamily="2" charset="-122"/>
              </a:rPr>
              <a:t>人才培养与团队建设：</a:t>
            </a:r>
            <a:r>
              <a:rPr lang="zh-CN" altLang="en-US" sz="2400">
                <a:latin typeface="Times New Roman" panose="02020603050405020304"/>
                <a:ea typeface="宋体" panose="02010600030101010101" pitchFamily="2" charset="-122"/>
              </a:rPr>
              <a:t>2008年至今培养10余名徒弟成为技术骨干。作为120吨转炉核心炉长，营造"以人为本、严爱结合"的班组文化，与团队成员相处如家人。</a:t>
            </a:r>
            <a:endParaRPr lang="zh-CN" altLang="en-US" sz="2400">
              <a:latin typeface="Times New Roman" panose="02020603050405020304"/>
              <a:ea typeface="宋体" panose="02010600030101010101" pitchFamily="2" charset="-122"/>
            </a:endParaRPr>
          </a:p>
        </p:txBody>
      </p:sp>
      <p:pic>
        <p:nvPicPr>
          <p:cNvPr id="20" name="图片 1" descr="IMG_256"/>
          <p:cNvPicPr>
            <a:picLocks noChangeAspect="1"/>
          </p:cNvPicPr>
          <p:nvPr/>
        </p:nvPicPr>
        <p:blipFill>
          <a:blip r:embed="rId3"/>
          <a:stretch>
            <a:fillRect/>
          </a:stretch>
        </p:blipFill>
        <p:spPr>
          <a:xfrm>
            <a:off x="255270" y="1824990"/>
            <a:ext cx="5530850" cy="3691255"/>
          </a:xfrm>
          <a:prstGeom prst="rect">
            <a:avLst/>
          </a:prstGeom>
          <a:noFill/>
          <a:ln w="9525">
            <a:noFill/>
          </a:ln>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副标题 1"/>
          <p:cNvSpPr>
            <a:spLocks noGrp="1"/>
          </p:cNvSpPr>
          <p:nvPr>
            <p:ph type="subTitle" idx="16386"/>
            <p:custDataLst>
              <p:tags r:id="rId1"/>
            </p:custDataLst>
          </p:nvPr>
        </p:nvSpPr>
        <p:spPr/>
        <p:txBody>
          <a:bodyPr/>
          <a:p>
            <a:r>
              <a:rPr lang="zh-CN" altLang="en-US">
                <a:latin typeface="WPS灵秀黑" charset="-122"/>
                <a:ea typeface="WPS灵秀黑" charset="-122"/>
              </a:rPr>
              <a:t>CONTENTS</a:t>
            </a:r>
            <a:endParaRPr lang="zh-CN" altLang="en-US">
              <a:latin typeface="WPS灵秀黑" charset="-122"/>
              <a:ea typeface="WPS灵秀黑" charset="-122"/>
            </a:endParaRPr>
          </a:p>
        </p:txBody>
      </p:sp>
      <p:sp>
        <p:nvSpPr>
          <p:cNvPr id="3" name="标题 2"/>
          <p:cNvSpPr>
            <a:spLocks noGrp="1"/>
          </p:cNvSpPr>
          <p:nvPr>
            <p:ph type="ctrTitle" idx="16385"/>
            <p:custDataLst>
              <p:tags r:id="rId2"/>
            </p:custDataLst>
          </p:nvPr>
        </p:nvSpPr>
        <p:spPr/>
        <p:txBody>
          <a:bodyPr/>
          <a:p>
            <a:r>
              <a:rPr lang="zh-CN" altLang="en-US" sz="4500">
                <a:latin typeface="WPS灵秀黑" charset="-122"/>
                <a:ea typeface="WPS灵秀黑" charset="-122"/>
              </a:rPr>
              <a:t>目录</a:t>
            </a:r>
            <a:endParaRPr lang="zh-CN" altLang="en-US" sz="4500">
              <a:latin typeface="WPS灵秀黑" charset="-122"/>
              <a:ea typeface="WPS灵秀黑" charset="-122"/>
            </a:endParaRPr>
          </a:p>
        </p:txBody>
      </p:sp>
      <p:sp>
        <p:nvSpPr>
          <p:cNvPr id="4" name="文本占位符 3"/>
          <p:cNvSpPr>
            <a:spLocks noGrp="1"/>
          </p:cNvSpPr>
          <p:nvPr>
            <p:ph type="body" idx="16388"/>
            <p:custDataLst>
              <p:tags r:id="rId3"/>
            </p:custDataLst>
          </p:nvPr>
        </p:nvSpPr>
        <p:spPr/>
        <p:txBody>
          <a:bodyPr/>
          <a:p>
            <a:r>
              <a:rPr lang="zh-CN" altLang="en-US">
                <a:latin typeface="WPS灵秀黑" charset="-122"/>
                <a:ea typeface="WPS灵秀黑" charset="-122"/>
              </a:rPr>
              <a:t>01</a:t>
            </a:r>
            <a:endParaRPr lang="zh-CN" altLang="en-US">
              <a:latin typeface="WPS灵秀黑" charset="-122"/>
              <a:ea typeface="WPS灵秀黑" charset="-122"/>
            </a:endParaRPr>
          </a:p>
        </p:txBody>
      </p:sp>
      <p:sp>
        <p:nvSpPr>
          <p:cNvPr id="5" name="装饰  3"/>
          <p:cNvSpPr>
            <a:spLocks noGrp="1"/>
          </p:cNvSpPr>
          <p:nvPr>
            <p:ph type="body" idx="16397"/>
            <p:custDataLst>
              <p:tags r:id="rId4"/>
            </p:custDataLst>
          </p:nvPr>
        </p:nvSpPr>
        <p:spPr/>
        <p:txBody>
          <a:bodyPr/>
          <a:p>
            <a:r>
              <a:rPr lang="zh-CN" altLang="en-US">
                <a:latin typeface="WPS灵秀黑" charset="-122"/>
                <a:ea typeface="WPS灵秀黑" charset="-122"/>
              </a:rPr>
              <a:t> </a:t>
            </a:r>
            <a:endParaRPr lang="zh-CN" altLang="en-US">
              <a:latin typeface="WPS灵秀黑" charset="-122"/>
              <a:ea typeface="WPS灵秀黑" charset="-122"/>
            </a:endParaRPr>
          </a:p>
        </p:txBody>
      </p:sp>
      <p:sp>
        <p:nvSpPr>
          <p:cNvPr id="6" name="文本占位符 5"/>
          <p:cNvSpPr>
            <a:spLocks noGrp="1"/>
          </p:cNvSpPr>
          <p:nvPr>
            <p:ph type="body" idx="16387"/>
            <p:custDataLst>
              <p:tags r:id="rId5"/>
            </p:custDataLst>
          </p:nvPr>
        </p:nvSpPr>
        <p:spPr/>
        <p:txBody>
          <a:bodyPr/>
          <a:p>
            <a:r>
              <a:rPr lang="zh-CN" altLang="en-US">
                <a:latin typeface="WPS灵秀黑" charset="-122"/>
                <a:ea typeface="WPS灵秀黑" charset="-122"/>
              </a:rPr>
              <a:t>企业基本概况</a:t>
            </a:r>
            <a:endParaRPr lang="zh-CN" altLang="en-US">
              <a:latin typeface="WPS灵秀黑" charset="-122"/>
              <a:ea typeface="WPS灵秀黑" charset="-122"/>
            </a:endParaRPr>
          </a:p>
        </p:txBody>
      </p:sp>
      <p:sp>
        <p:nvSpPr>
          <p:cNvPr id="10" name="文本占位符 9"/>
          <p:cNvSpPr>
            <a:spLocks noGrp="1"/>
          </p:cNvSpPr>
          <p:nvPr>
            <p:ph type="body" idx="16392"/>
            <p:custDataLst>
              <p:tags r:id="rId6"/>
            </p:custDataLst>
          </p:nvPr>
        </p:nvSpPr>
        <p:spPr/>
        <p:txBody>
          <a:bodyPr/>
          <a:p>
            <a:r>
              <a:rPr lang="zh-CN" altLang="en-US">
                <a:latin typeface="WPS灵秀黑" charset="-122"/>
                <a:ea typeface="WPS灵秀黑" charset="-122"/>
              </a:rPr>
              <a:t>0</a:t>
            </a:r>
            <a:r>
              <a:rPr lang="en-US" altLang="zh-CN">
                <a:latin typeface="WPS灵秀黑" charset="-122"/>
                <a:ea typeface="WPS灵秀黑" charset="-122"/>
              </a:rPr>
              <a:t>2</a:t>
            </a:r>
            <a:endParaRPr lang="en-US" altLang="zh-CN">
              <a:latin typeface="WPS灵秀黑" charset="-122"/>
              <a:ea typeface="WPS灵秀黑" charset="-122"/>
            </a:endParaRPr>
          </a:p>
        </p:txBody>
      </p:sp>
      <p:sp>
        <p:nvSpPr>
          <p:cNvPr id="11" name="装饰  9"/>
          <p:cNvSpPr>
            <a:spLocks noGrp="1"/>
          </p:cNvSpPr>
          <p:nvPr>
            <p:ph type="body" idx="16399"/>
            <p:custDataLst>
              <p:tags r:id="rId7"/>
            </p:custDataLst>
          </p:nvPr>
        </p:nvSpPr>
        <p:spPr/>
        <p:txBody>
          <a:bodyPr/>
          <a:p>
            <a:r>
              <a:rPr lang="zh-CN" altLang="en-US">
                <a:latin typeface="WPS灵秀黑" charset="-122"/>
                <a:ea typeface="WPS灵秀黑" charset="-122"/>
              </a:rPr>
              <a:t> </a:t>
            </a:r>
            <a:endParaRPr lang="zh-CN" altLang="en-US">
              <a:latin typeface="WPS灵秀黑" charset="-122"/>
              <a:ea typeface="WPS灵秀黑" charset="-122"/>
            </a:endParaRPr>
          </a:p>
        </p:txBody>
      </p:sp>
      <p:sp>
        <p:nvSpPr>
          <p:cNvPr id="12" name="文本占位符 11"/>
          <p:cNvSpPr>
            <a:spLocks noGrp="1"/>
          </p:cNvSpPr>
          <p:nvPr>
            <p:ph type="body" idx="16391"/>
            <p:custDataLst>
              <p:tags r:id="rId8"/>
            </p:custDataLst>
          </p:nvPr>
        </p:nvSpPr>
        <p:spPr/>
        <p:txBody>
          <a:bodyPr/>
          <a:p>
            <a:r>
              <a:rPr lang="zh-CN" altLang="en-US">
                <a:latin typeface="WPS灵秀黑" charset="-122"/>
                <a:ea typeface="WPS灵秀黑" charset="-122"/>
              </a:rPr>
              <a:t>企业文化理念</a:t>
            </a:r>
            <a:endParaRPr lang="zh-CN" altLang="en-US">
              <a:latin typeface="WPS灵秀黑" charset="-122"/>
              <a:ea typeface="WPS灵秀黑" charset="-122"/>
            </a:endParaRPr>
          </a:p>
        </p:txBody>
      </p:sp>
      <p:sp>
        <p:nvSpPr>
          <p:cNvPr id="16" name="文本占位符 15"/>
          <p:cNvSpPr>
            <a:spLocks noGrp="1"/>
          </p:cNvSpPr>
          <p:nvPr>
            <p:ph type="body" idx="16396"/>
            <p:custDataLst>
              <p:tags r:id="rId9"/>
            </p:custDataLst>
          </p:nvPr>
        </p:nvSpPr>
        <p:spPr/>
        <p:txBody>
          <a:bodyPr/>
          <a:p>
            <a:r>
              <a:rPr lang="zh-CN" altLang="en-US">
                <a:latin typeface="WPS灵秀黑" charset="-122"/>
                <a:ea typeface="WPS灵秀黑" charset="-122"/>
              </a:rPr>
              <a:t>0</a:t>
            </a:r>
            <a:r>
              <a:rPr lang="en-US" altLang="zh-CN">
                <a:latin typeface="WPS灵秀黑" charset="-122"/>
                <a:ea typeface="WPS灵秀黑" charset="-122"/>
              </a:rPr>
              <a:t>3</a:t>
            </a:r>
            <a:endParaRPr lang="en-US" altLang="zh-CN">
              <a:latin typeface="WPS灵秀黑" charset="-122"/>
              <a:ea typeface="WPS灵秀黑" charset="-122"/>
            </a:endParaRPr>
          </a:p>
        </p:txBody>
      </p:sp>
      <p:sp>
        <p:nvSpPr>
          <p:cNvPr id="17" name="装饰  5"/>
          <p:cNvSpPr>
            <a:spLocks noGrp="1"/>
          </p:cNvSpPr>
          <p:nvPr>
            <p:ph type="body" idx="16401"/>
            <p:custDataLst>
              <p:tags r:id="rId10"/>
            </p:custDataLst>
          </p:nvPr>
        </p:nvSpPr>
        <p:spPr/>
        <p:txBody>
          <a:bodyPr/>
          <a:p>
            <a:r>
              <a:rPr lang="zh-CN" altLang="en-US">
                <a:latin typeface="WPS灵秀黑" charset="-122"/>
                <a:ea typeface="WPS灵秀黑" charset="-122"/>
              </a:rPr>
              <a:t> </a:t>
            </a:r>
            <a:endParaRPr lang="zh-CN" altLang="en-US">
              <a:latin typeface="WPS灵秀黑" charset="-122"/>
              <a:ea typeface="WPS灵秀黑" charset="-122"/>
            </a:endParaRPr>
          </a:p>
        </p:txBody>
      </p:sp>
      <p:sp>
        <p:nvSpPr>
          <p:cNvPr id="18" name="文本占位符 17"/>
          <p:cNvSpPr>
            <a:spLocks noGrp="1"/>
          </p:cNvSpPr>
          <p:nvPr>
            <p:ph type="body" idx="16395"/>
            <p:custDataLst>
              <p:tags r:id="rId11"/>
            </p:custDataLst>
          </p:nvPr>
        </p:nvSpPr>
        <p:spPr/>
        <p:txBody>
          <a:bodyPr/>
          <a:p>
            <a:r>
              <a:rPr lang="zh-CN" altLang="en-US">
                <a:latin typeface="WPS灵秀黑" charset="-122"/>
                <a:ea typeface="WPS灵秀黑" charset="-122"/>
                <a:sym typeface="+mn-ea"/>
              </a:rPr>
              <a:t>典型劳动模范</a:t>
            </a:r>
            <a:endParaRPr lang="zh-CN" altLang="en-US">
              <a:latin typeface="WPS灵秀黑" charset="-122"/>
              <a:ea typeface="WPS灵秀黑" charset="-122"/>
            </a:endParaRPr>
          </a:p>
        </p:txBody>
      </p:sp>
    </p:spTree>
    <p:custDataLst>
      <p:tags r:id="rId1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8"/>
            <p:custDataLst>
              <p:tags r:id="rId1"/>
            </p:custDataLst>
          </p:nvPr>
        </p:nvSpPr>
        <p:spPr/>
        <p:txBody>
          <a:bodyPr/>
          <a:p>
            <a:pPr algn="ctr"/>
            <a:r>
              <a:rPr lang="zh-CN" altLang="en-US">
                <a:latin typeface="WPS灵秀黑" charset="-122"/>
                <a:ea typeface="WPS灵秀黑" charset="-122"/>
              </a:rPr>
              <a:t>企业基本概况</a:t>
            </a:r>
            <a:endParaRPr lang="zh-CN" altLang="en-US">
              <a:latin typeface="WPS灵秀黑" charset="-122"/>
              <a:ea typeface="WPS灵秀黑" charset="-122"/>
            </a:endParaRPr>
          </a:p>
        </p:txBody>
      </p:sp>
      <p:sp>
        <p:nvSpPr>
          <p:cNvPr id="3" name="节编号"/>
          <p:cNvSpPr>
            <a:spLocks noGrp="1"/>
          </p:cNvSpPr>
          <p:nvPr>
            <p:ph type="body" sz="quarter" idx="16389"/>
            <p:custDataLst>
              <p:tags r:id="rId2"/>
            </p:custDataLst>
          </p:nvPr>
        </p:nvSpPr>
        <p:spPr>
          <a:xfrm>
            <a:off x="7339965" y="2006600"/>
            <a:ext cx="1527175" cy="1524000"/>
          </a:xfrm>
        </p:spPr>
        <p:txBody>
          <a:bodyPr/>
          <a:p>
            <a:r>
              <a:rPr lang="zh-CN" altLang="en-US">
                <a:latin typeface="WPS灵秀黑" charset="-122"/>
                <a:ea typeface="WPS灵秀黑" charset="-122"/>
              </a:rPr>
              <a:t>01</a:t>
            </a:r>
            <a:endParaRPr lang="zh-CN" altLang="en-US">
              <a:latin typeface="WPS灵秀黑" charset="-122"/>
              <a:ea typeface="WPS灵秀黑" charset="-122"/>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a:xfrm>
            <a:off x="646430" y="506095"/>
            <a:ext cx="6897370" cy="913130"/>
          </a:xfrm>
        </p:spPr>
        <p:txBody>
          <a:bodyPr>
            <a:normAutofit/>
          </a:bodyPr>
          <a:p>
            <a:r>
              <a:rPr lang="zh-CN" altLang="en-US">
                <a:solidFill>
                  <a:srgbClr val="FF0000"/>
                </a:solidFill>
                <a:latin typeface="WPS灵秀黑" charset="-122"/>
                <a:ea typeface="WPS灵秀黑" charset="-122"/>
              </a:rPr>
              <a:t>一、发展历程</a:t>
            </a:r>
            <a:endParaRPr lang="zh-CN" altLang="en-US">
              <a:solidFill>
                <a:srgbClr val="FF0000"/>
              </a:solidFill>
              <a:latin typeface="WPS灵秀黑" charset="-122"/>
              <a:ea typeface="WPS灵秀黑" charset="-122"/>
            </a:endParaRPr>
          </a:p>
        </p:txBody>
      </p:sp>
      <p:sp>
        <p:nvSpPr>
          <p:cNvPr id="5" name="文本框 4"/>
          <p:cNvSpPr txBox="1"/>
          <p:nvPr/>
        </p:nvSpPr>
        <p:spPr>
          <a:xfrm>
            <a:off x="6741160" y="1322070"/>
            <a:ext cx="5080000" cy="5118100"/>
          </a:xfrm>
          <a:prstGeom prst="rect">
            <a:avLst/>
          </a:prstGeom>
        </p:spPr>
        <p:txBody>
          <a:bodyPr>
            <a:spAutoFit/>
          </a:bodyPr>
          <a:p>
            <a:pPr marL="0" indent="355600" algn="just" defTabSz="266700">
              <a:lnSpc>
                <a:spcPts val="2800"/>
              </a:lnSpc>
              <a:spcBef>
                <a:spcPts val="600"/>
              </a:spcBef>
              <a:spcAft>
                <a:spcPts val="600"/>
              </a:spcAft>
            </a:pPr>
            <a:r>
              <a:rPr lang="en-US" altLang="zh-CN" sz="2400" b="0">
                <a:latin typeface="Times New Roman" panose="02020603050405020304"/>
                <a:ea typeface="宋体" panose="02010600030101010101" pitchFamily="2" charset="-122"/>
              </a:rPr>
              <a:t>2003</a:t>
            </a:r>
            <a:r>
              <a:rPr lang="zh-CN" altLang="en-US" sz="2400" b="0">
                <a:latin typeface="宋体" panose="02010600030101010101" pitchFamily="2" charset="-122"/>
                <a:ea typeface="宋体" panose="02010600030101010101" pitchFamily="2" charset="-122"/>
              </a:rPr>
              <a:t>年，日照钢铁在山东省日照市岚山区的一片滩涂虾池地上正式开工建设。其诞生可谓顺应天时地利，日照市优越的地理位置，东临黄海，拥有众多天然良港，为原材料进口和产品出口提供了极为便利的交通条件。在建设过程中，日钢团队展现出了惊人的效率与决心，仅用</a:t>
            </a:r>
            <a:r>
              <a:rPr lang="en-US" altLang="zh-CN" sz="2400" b="1">
                <a:solidFill>
                  <a:srgbClr val="FF0000"/>
                </a:solidFill>
                <a:latin typeface="Times New Roman" panose="02020603050405020304"/>
                <a:ea typeface="宋体" panose="02010600030101010101" pitchFamily="2" charset="-122"/>
              </a:rPr>
              <a:t>181</a:t>
            </a:r>
            <a:r>
              <a:rPr lang="zh-CN" altLang="en-US" sz="2400" b="1">
                <a:solidFill>
                  <a:srgbClr val="FF0000"/>
                </a:solidFill>
                <a:latin typeface="宋体" panose="02010600030101010101" pitchFamily="2" charset="-122"/>
                <a:ea typeface="宋体" panose="02010600030101010101" pitchFamily="2" charset="-122"/>
              </a:rPr>
              <a:t>天</a:t>
            </a:r>
            <a:r>
              <a:rPr lang="zh-CN" altLang="en-US" sz="2400" b="0">
                <a:latin typeface="宋体" panose="02010600030101010101" pitchFamily="2" charset="-122"/>
                <a:ea typeface="宋体" panose="02010600030101010101" pitchFamily="2" charset="-122"/>
              </a:rPr>
              <a:t>便顺利投产，这一速度创造了行业奇迹，</a:t>
            </a:r>
            <a:r>
              <a:rPr lang="zh-CN" altLang="en-US" sz="2400" b="1">
                <a:solidFill>
                  <a:srgbClr val="FF0000"/>
                </a:solidFill>
                <a:latin typeface="Times New Roman" panose="02020603050405020304"/>
                <a:ea typeface="宋体" panose="02010600030101010101" pitchFamily="2" charset="-122"/>
              </a:rPr>
              <a:t>“</a:t>
            </a:r>
            <a:r>
              <a:rPr lang="zh-CN" altLang="en-US" sz="2400" b="1">
                <a:solidFill>
                  <a:srgbClr val="FF0000"/>
                </a:solidFill>
                <a:latin typeface="宋体" panose="02010600030101010101" pitchFamily="2" charset="-122"/>
                <a:ea typeface="宋体" panose="02010600030101010101" pitchFamily="2" charset="-122"/>
              </a:rPr>
              <a:t>日钢速度</a:t>
            </a:r>
            <a:r>
              <a:rPr lang="zh-CN" altLang="en-US" sz="2400" b="1">
                <a:solidFill>
                  <a:srgbClr val="FF0000"/>
                </a:solidFill>
                <a:latin typeface="Times New Roman" panose="02020603050405020304"/>
                <a:ea typeface="宋体" panose="02010600030101010101" pitchFamily="2" charset="-122"/>
              </a:rPr>
              <a:t>”</a:t>
            </a:r>
            <a:r>
              <a:rPr lang="zh-CN" altLang="en-US" sz="2400" b="0">
                <a:latin typeface="Times New Roman" panose="02020603050405020304"/>
                <a:ea typeface="宋体" panose="02010600030101010101" pitchFamily="2" charset="-122"/>
              </a:rPr>
              <a:t> </a:t>
            </a:r>
            <a:r>
              <a:rPr lang="zh-CN" altLang="en-US" sz="2400" b="0">
                <a:latin typeface="宋体" panose="02010600030101010101" pitchFamily="2" charset="-122"/>
                <a:ea typeface="宋体" panose="02010600030101010101" pitchFamily="2" charset="-122"/>
              </a:rPr>
              <a:t>从此声名远扬。此时的日照钢铁，犹如一颗刚刚破土而出的幼苗，虽显稚嫩，但已展现出勃勃生机，初步具备了一定的钢铁生产能力，为后续发展奠定了基础。</a:t>
            </a:r>
            <a:r>
              <a:rPr lang="en-US" altLang="zh-CN" sz="2400" b="0">
                <a:latin typeface="Times New Roman" panose="02020603050405020304"/>
                <a:ea typeface="宋体" panose="02010600030101010101" pitchFamily="2" charset="-122"/>
              </a:rPr>
              <a:t>​</a:t>
            </a:r>
            <a:endParaRPr lang="en-US" altLang="zh-CN" sz="2400" b="0">
              <a:latin typeface="Times New Roman" panose="02020603050405020304"/>
              <a:ea typeface="宋体" panose="02010600030101010101" pitchFamily="2" charset="-122"/>
            </a:endParaRPr>
          </a:p>
        </p:txBody>
      </p:sp>
      <p:pic>
        <p:nvPicPr>
          <p:cNvPr id="3" name="图片 2"/>
          <p:cNvPicPr/>
          <p:nvPr/>
        </p:nvPicPr>
        <p:blipFill>
          <a:blip r:embed="rId2"/>
          <a:stretch>
            <a:fillRect/>
          </a:stretch>
        </p:blipFill>
        <p:spPr>
          <a:xfrm>
            <a:off x="308610" y="1419860"/>
            <a:ext cx="6432550" cy="5019675"/>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a:xfrm>
            <a:off x="646430" y="506095"/>
            <a:ext cx="6897370" cy="913130"/>
          </a:xfrm>
        </p:spPr>
        <p:txBody>
          <a:bodyPr>
            <a:normAutofit/>
          </a:bodyPr>
          <a:p>
            <a:r>
              <a:rPr lang="zh-CN" altLang="en-US">
                <a:solidFill>
                  <a:srgbClr val="FF0000"/>
                </a:solidFill>
                <a:latin typeface="WPS灵秀黑" charset="-122"/>
                <a:ea typeface="WPS灵秀黑" charset="-122"/>
              </a:rPr>
              <a:t>一、发展历程</a:t>
            </a:r>
            <a:endParaRPr lang="zh-CN" altLang="en-US">
              <a:solidFill>
                <a:srgbClr val="FF0000"/>
              </a:solidFill>
              <a:latin typeface="WPS灵秀黑" charset="-122"/>
              <a:ea typeface="WPS灵秀黑" charset="-122"/>
            </a:endParaRPr>
          </a:p>
        </p:txBody>
      </p:sp>
      <p:sp>
        <p:nvSpPr>
          <p:cNvPr id="5" name="文本框 4"/>
          <p:cNvSpPr txBox="1"/>
          <p:nvPr/>
        </p:nvSpPr>
        <p:spPr>
          <a:xfrm>
            <a:off x="275590" y="1102360"/>
            <a:ext cx="11773535" cy="3836035"/>
          </a:xfrm>
          <a:prstGeom prst="rect">
            <a:avLst/>
          </a:prstGeom>
        </p:spPr>
        <p:txBody>
          <a:bodyPr wrap="square">
            <a:spAutoFit/>
          </a:bodyPr>
          <a:p>
            <a:pPr marL="0" indent="355600" algn="just" defTabSz="266700">
              <a:lnSpc>
                <a:spcPts val="2800"/>
              </a:lnSpc>
              <a:spcBef>
                <a:spcPts val="600"/>
              </a:spcBef>
              <a:spcAft>
                <a:spcPts val="600"/>
              </a:spcAft>
            </a:pPr>
            <a:r>
              <a:rPr lang="zh-CN" altLang="en-US" sz="2400" b="0">
                <a:latin typeface="Times New Roman" panose="02020603050405020304"/>
                <a:ea typeface="宋体" panose="02010600030101010101" pitchFamily="2" charset="-122"/>
              </a:rPr>
              <a:t>从</a:t>
            </a:r>
            <a:r>
              <a:rPr lang="en-US" altLang="zh-CN" sz="2400" b="0">
                <a:latin typeface="Times New Roman" panose="02020603050405020304"/>
                <a:ea typeface="宋体" panose="02010600030101010101" pitchFamily="2" charset="-122"/>
              </a:rPr>
              <a:t>2003</a:t>
            </a:r>
            <a:r>
              <a:rPr lang="zh-CN" altLang="en-US" sz="2400" b="0">
                <a:latin typeface="Times New Roman" panose="02020603050405020304"/>
                <a:ea typeface="宋体" panose="02010600030101010101" pitchFamily="2" charset="-122"/>
              </a:rPr>
              <a:t>年到</a:t>
            </a:r>
            <a:r>
              <a:rPr lang="en-US" altLang="zh-CN" sz="2400" b="0">
                <a:latin typeface="Times New Roman" panose="02020603050405020304"/>
                <a:ea typeface="宋体" panose="02010600030101010101" pitchFamily="2" charset="-122"/>
              </a:rPr>
              <a:t>2008</a:t>
            </a:r>
            <a:r>
              <a:rPr lang="zh-CN" altLang="en-US" sz="2400" b="0">
                <a:latin typeface="Times New Roman" panose="02020603050405020304"/>
                <a:ea typeface="宋体" panose="02010600030101010101" pitchFamily="2" charset="-122"/>
              </a:rPr>
              <a:t>年，日照钢铁开启了高速扩张之路。在这短短五年间，企业不断加大投入，积极引进先进设备与技术，扩充产能。</a:t>
            </a:r>
            <a:r>
              <a:rPr lang="en-US" altLang="zh-CN" sz="2400" b="0">
                <a:latin typeface="Times New Roman" panose="02020603050405020304"/>
                <a:ea typeface="宋体" panose="02010600030101010101" pitchFamily="2" charset="-122"/>
              </a:rPr>
              <a:t>2008</a:t>
            </a:r>
            <a:r>
              <a:rPr lang="zh-CN" altLang="en-US" sz="2400" b="0">
                <a:latin typeface="Times New Roman" panose="02020603050405020304"/>
                <a:ea typeface="宋体" panose="02010600030101010101" pitchFamily="2" charset="-122"/>
              </a:rPr>
              <a:t>年，日照钢铁成功达到</a:t>
            </a:r>
            <a:r>
              <a:rPr lang="en-US" altLang="zh-CN" sz="2400" b="0">
                <a:latin typeface="Times New Roman" panose="02020603050405020304"/>
                <a:ea typeface="宋体" panose="02010600030101010101" pitchFamily="2" charset="-122"/>
              </a:rPr>
              <a:t>1000</a:t>
            </a:r>
            <a:r>
              <a:rPr lang="zh-CN" altLang="en-US" sz="2400" b="0">
                <a:latin typeface="Times New Roman" panose="02020603050405020304"/>
                <a:ea typeface="宋体" panose="02010600030101010101" pitchFamily="2" charset="-122"/>
              </a:rPr>
              <a:t>万吨粗钢产能，一跃成为中国最年轻的千万吨级钢铁企业。这一成就的取得，不仅标志着日钢在规模上实现了质的飞跃，更意味着其在国内钢铁市场已占据了重要的一席之地。如同幼苗迅速成长为一棵大树，在行业中崭露头角，开始影响市场格局。</a:t>
            </a:r>
            <a:r>
              <a:rPr lang="en-US" altLang="zh-CN" sz="2400" b="0">
                <a:latin typeface="Times New Roman" panose="02020603050405020304"/>
                <a:ea typeface="宋体" panose="02010600030101010101" pitchFamily="2" charset="-122"/>
              </a:rPr>
              <a:t>​</a:t>
            </a:r>
            <a:endParaRPr lang="en-US" altLang="zh-CN" sz="2400" b="0">
              <a:latin typeface="Times New Roman" panose="02020603050405020304"/>
              <a:ea typeface="宋体" panose="02010600030101010101" pitchFamily="2" charset="-122"/>
            </a:endParaRPr>
          </a:p>
          <a:p>
            <a:pPr marL="0" indent="355600" algn="just" defTabSz="266700">
              <a:lnSpc>
                <a:spcPts val="2800"/>
              </a:lnSpc>
              <a:spcBef>
                <a:spcPts val="600"/>
              </a:spcBef>
              <a:spcAft>
                <a:spcPts val="600"/>
              </a:spcAft>
            </a:pPr>
            <a:r>
              <a:rPr lang="en-US" altLang="zh-CN" sz="2400" b="0">
                <a:latin typeface="Times New Roman" panose="02020603050405020304"/>
                <a:ea typeface="宋体" panose="02010600030101010101" pitchFamily="2" charset="-122"/>
              </a:rPr>
              <a:t>2008</a:t>
            </a:r>
            <a:r>
              <a:rPr lang="zh-CN" altLang="en-US" sz="2400" b="0">
                <a:latin typeface="Times New Roman" panose="02020603050405020304"/>
                <a:ea typeface="宋体" panose="02010600030101010101" pitchFamily="2" charset="-122"/>
              </a:rPr>
              <a:t>年之后，日照钢铁并未满足于已有的成绩，而是继续在创新与发展的道路上大步迈进。</a:t>
            </a:r>
            <a:r>
              <a:rPr lang="en-US" altLang="zh-CN" sz="2400" b="0">
                <a:latin typeface="Times New Roman" panose="02020603050405020304"/>
                <a:ea typeface="宋体" panose="02010600030101010101" pitchFamily="2" charset="-122"/>
              </a:rPr>
              <a:t>2013</a:t>
            </a:r>
            <a:r>
              <a:rPr lang="zh-CN" altLang="en-US" sz="2400" b="0">
                <a:latin typeface="Times New Roman" panose="02020603050405020304"/>
                <a:ea typeface="宋体" panose="02010600030101010101" pitchFamily="2" charset="-122"/>
              </a:rPr>
              <a:t>年，企业做出了一项具有深远意义的决策，独家引进世界最先进的</a:t>
            </a:r>
            <a:r>
              <a:rPr lang="en-US" altLang="zh-CN" sz="2400" b="0">
                <a:latin typeface="Times New Roman" panose="02020603050405020304"/>
                <a:ea typeface="宋体" panose="02010600030101010101" pitchFamily="2" charset="-122"/>
              </a:rPr>
              <a:t> ESP</a:t>
            </a:r>
            <a:r>
              <a:rPr lang="zh-CN" altLang="en-US" sz="2400" b="0">
                <a:latin typeface="Times New Roman" panose="02020603050405020304"/>
                <a:ea typeface="宋体" panose="02010600030101010101" pitchFamily="2" charset="-122"/>
              </a:rPr>
              <a:t>技术、装备。这一举措犹如为企业注入了一针</a:t>
            </a:r>
            <a:r>
              <a:rPr lang="en-US" altLang="zh-CN" sz="2400" b="0">
                <a:latin typeface="Times New Roman" panose="02020603050405020304"/>
                <a:ea typeface="宋体" panose="02010600030101010101" pitchFamily="2" charset="-122"/>
              </a:rPr>
              <a:t> “</a:t>
            </a:r>
            <a:r>
              <a:rPr lang="zh-CN" altLang="en-US" sz="2400" b="0">
                <a:latin typeface="Times New Roman" panose="02020603050405020304"/>
                <a:ea typeface="宋体" panose="02010600030101010101" pitchFamily="2" charset="-122"/>
              </a:rPr>
              <a:t>强心剂</a:t>
            </a:r>
            <a:r>
              <a:rPr lang="en-US" altLang="zh-CN" sz="2400" b="0">
                <a:latin typeface="Times New Roman" panose="02020603050405020304"/>
                <a:ea typeface="宋体" panose="02010600030101010101" pitchFamily="2" charset="-122"/>
              </a:rPr>
              <a:t>”</a:t>
            </a:r>
            <a:r>
              <a:rPr lang="zh-CN" altLang="en-US" sz="2400" b="0">
                <a:latin typeface="Times New Roman" panose="02020603050405020304"/>
                <a:ea typeface="宋体" panose="02010600030101010101" pitchFamily="2" charset="-122"/>
              </a:rPr>
              <a:t>，引领了国内轧钢生产工艺的创新与跨越式发展。</a:t>
            </a:r>
            <a:r>
              <a:rPr lang="en-US" altLang="zh-CN" sz="2400" b="0">
                <a:latin typeface="Times New Roman" panose="02020603050405020304"/>
                <a:ea typeface="宋体" panose="02010600030101010101" pitchFamily="2" charset="-122"/>
              </a:rPr>
              <a:t>ESP</a:t>
            </a:r>
            <a:r>
              <a:rPr lang="zh-CN" altLang="en-US" sz="2400" b="0">
                <a:latin typeface="Times New Roman" panose="02020603050405020304"/>
                <a:ea typeface="宋体" panose="02010600030101010101" pitchFamily="2" charset="-122"/>
              </a:rPr>
              <a:t>全无头超薄带钢轧制工艺，作为当时世界上最先进的轧钢工艺技术，被誉为继转炉炼钢、连续铸钢之后的第三次钢铁工业技术革命。</a:t>
            </a:r>
            <a:endParaRPr lang="zh-CN" altLang="en-US" sz="2400" b="0">
              <a:latin typeface="Times New Roman" panose="02020603050405020304"/>
              <a:ea typeface="宋体" panose="02010600030101010101" pitchFamily="2" charset="-122"/>
            </a:endParaRPr>
          </a:p>
        </p:txBody>
      </p:sp>
      <p:pic>
        <p:nvPicPr>
          <p:cNvPr id="6" name="图片 5"/>
          <p:cNvPicPr/>
          <p:nvPr/>
        </p:nvPicPr>
        <p:blipFill>
          <a:blip r:embed="rId2"/>
          <a:stretch>
            <a:fillRect/>
          </a:stretch>
        </p:blipFill>
        <p:spPr>
          <a:xfrm>
            <a:off x="7777480" y="4808855"/>
            <a:ext cx="4189095" cy="1955165"/>
          </a:xfrm>
          <a:prstGeom prst="rect">
            <a:avLst/>
          </a:prstGeom>
        </p:spPr>
      </p:pic>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a:xfrm>
            <a:off x="646430" y="506095"/>
            <a:ext cx="6897370" cy="913130"/>
          </a:xfrm>
        </p:spPr>
        <p:txBody>
          <a:bodyPr>
            <a:normAutofit/>
          </a:bodyPr>
          <a:p>
            <a:r>
              <a:rPr lang="zh-CN" altLang="en-US">
                <a:solidFill>
                  <a:srgbClr val="FF0000"/>
                </a:solidFill>
                <a:latin typeface="WPS灵秀黑" charset="-122"/>
                <a:ea typeface="WPS灵秀黑" charset="-122"/>
              </a:rPr>
              <a:t>一、发展历程</a:t>
            </a:r>
            <a:endParaRPr lang="zh-CN" altLang="en-US">
              <a:solidFill>
                <a:srgbClr val="FF0000"/>
              </a:solidFill>
              <a:latin typeface="WPS灵秀黑" charset="-122"/>
              <a:ea typeface="WPS灵秀黑" charset="-122"/>
            </a:endParaRPr>
          </a:p>
        </p:txBody>
      </p:sp>
      <p:sp>
        <p:nvSpPr>
          <p:cNvPr id="5" name="文本框 4"/>
          <p:cNvSpPr txBox="1"/>
          <p:nvPr/>
        </p:nvSpPr>
        <p:spPr>
          <a:xfrm>
            <a:off x="5709285" y="506095"/>
            <a:ext cx="6221095" cy="5990590"/>
          </a:xfrm>
          <a:prstGeom prst="rect">
            <a:avLst/>
          </a:prstGeom>
        </p:spPr>
        <p:txBody>
          <a:bodyPr wrap="square">
            <a:spAutoFit/>
          </a:bodyPr>
          <a:p>
            <a:pPr marL="0" indent="355600" algn="just" defTabSz="266700">
              <a:lnSpc>
                <a:spcPts val="2800"/>
              </a:lnSpc>
              <a:spcBef>
                <a:spcPts val="600"/>
              </a:spcBef>
              <a:spcAft>
                <a:spcPts val="600"/>
              </a:spcAft>
            </a:pPr>
            <a:r>
              <a:rPr lang="en-US" altLang="zh-CN" sz="2400" b="0">
                <a:latin typeface="Times New Roman" panose="02020603050405020304"/>
                <a:ea typeface="宋体" panose="02010600030101010101" pitchFamily="2" charset="-122"/>
              </a:rPr>
              <a:t>2019</a:t>
            </a:r>
            <a:r>
              <a:rPr lang="zh-CN" altLang="en-US" sz="2400" b="0">
                <a:latin typeface="Times New Roman" panose="02020603050405020304"/>
                <a:ea typeface="宋体" panose="02010600030101010101" pitchFamily="2" charset="-122"/>
              </a:rPr>
              <a:t>年，对于日照钢铁来说，又是一个具有里程碑意义的年份。这一年，企业产值突破千亿元，成为日照市第一个产值过千亿的企业。这一成绩的背后，是日钢多年来在技术创新、产能提升、市场拓展等方面持续努力的结果。此时的日钢，已经发展成为一家规模庞大、技术先进、实力雄厚的综合性钢铁企业，在国内乃至国际钢铁市场上都具有了较强的影响力。</a:t>
            </a:r>
            <a:r>
              <a:rPr lang="en-US" altLang="zh-CN" sz="2400" b="0">
                <a:latin typeface="Times New Roman" panose="02020603050405020304"/>
                <a:ea typeface="宋体" panose="02010600030101010101" pitchFamily="2" charset="-122"/>
              </a:rPr>
              <a:t>​</a:t>
            </a:r>
            <a:r>
              <a:rPr lang="en-US" altLang="zh-CN" sz="2400" b="0">
                <a:latin typeface="Times New Roman" panose="02020603050405020304"/>
                <a:ea typeface="宋体" panose="02010600030101010101" pitchFamily="2" charset="-122"/>
              </a:rPr>
              <a:t>​</a:t>
            </a:r>
            <a:endParaRPr lang="en-US" altLang="zh-CN" sz="2400" b="0">
              <a:latin typeface="Times New Roman" panose="02020603050405020304"/>
              <a:ea typeface="宋体" panose="02010600030101010101" pitchFamily="2" charset="-122"/>
            </a:endParaRPr>
          </a:p>
          <a:p>
            <a:pPr marL="0" indent="355600" algn="just" defTabSz="266700">
              <a:lnSpc>
                <a:spcPts val="2800"/>
              </a:lnSpc>
              <a:spcBef>
                <a:spcPts val="600"/>
              </a:spcBef>
              <a:spcAft>
                <a:spcPts val="600"/>
              </a:spcAft>
            </a:pPr>
            <a:r>
              <a:rPr lang="zh-CN" altLang="en-US" sz="2400" b="0">
                <a:latin typeface="Times New Roman" panose="02020603050405020304"/>
                <a:ea typeface="宋体" panose="02010600030101010101" pitchFamily="2" charset="-122"/>
              </a:rPr>
              <a:t>如今的日照钢铁，已连续多年稳居全国钢铁企业第一梯队，荣获国家级绿色工厂、全国质量标杆、中国卓越钢铁企业品牌等众多荣誉称号。作为山东省钢铁行业协会会长单位和山东省钢铁产业链链主企业，日照钢铁正以其强大的实力和担当，引领着山东钢铁行业的全面转型升级。</a:t>
            </a:r>
            <a:endParaRPr lang="zh-CN" altLang="en-US" sz="2400" b="0">
              <a:latin typeface="Times New Roman" panose="02020603050405020304"/>
              <a:ea typeface="宋体" panose="02010600030101010101" pitchFamily="2" charset="-122"/>
            </a:endParaRPr>
          </a:p>
        </p:txBody>
      </p:sp>
      <p:pic>
        <p:nvPicPr>
          <p:cNvPr id="3" name="图片 2"/>
          <p:cNvPicPr/>
          <p:nvPr/>
        </p:nvPicPr>
        <p:blipFill>
          <a:blip r:embed="rId2"/>
          <a:stretch>
            <a:fillRect/>
          </a:stretch>
        </p:blipFill>
        <p:spPr>
          <a:xfrm>
            <a:off x="273685" y="1953260"/>
            <a:ext cx="5371465" cy="3994150"/>
          </a:xfrm>
          <a:prstGeom prst="rect">
            <a:avLst/>
          </a:prstGeom>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a:xfrm>
            <a:off x="499745" y="165100"/>
            <a:ext cx="10972800" cy="609600"/>
          </a:xfrm>
        </p:spPr>
        <p:txBody>
          <a:bodyPr>
            <a:normAutofit fontScale="90000"/>
          </a:bodyPr>
          <a:p>
            <a:r>
              <a:rPr lang="zh-CN" altLang="en-US">
                <a:solidFill>
                  <a:srgbClr val="FF0000"/>
                </a:solidFill>
                <a:latin typeface="WPS灵秀黑" charset="-122"/>
                <a:ea typeface="WPS灵秀黑" charset="-122"/>
              </a:rPr>
              <a:t>二、业务范畴</a:t>
            </a:r>
            <a:br>
              <a:rPr lang="zh-CN" altLang="en-US">
                <a:solidFill>
                  <a:srgbClr val="FF0000"/>
                </a:solidFill>
                <a:latin typeface="WPS灵秀黑" charset="-122"/>
                <a:ea typeface="WPS灵秀黑" charset="-122"/>
              </a:rPr>
            </a:br>
            <a:r>
              <a:rPr lang="zh-CN" altLang="en-US">
                <a:solidFill>
                  <a:srgbClr val="FF0000"/>
                </a:solidFill>
                <a:latin typeface="WPS灵秀黑" charset="-122"/>
                <a:ea typeface="WPS灵秀黑" charset="-122"/>
              </a:rPr>
              <a:t>（</a:t>
            </a:r>
            <a:r>
              <a:rPr lang="en-US" altLang="zh-CN">
                <a:solidFill>
                  <a:srgbClr val="FF0000"/>
                </a:solidFill>
                <a:latin typeface="WPS灵秀黑" charset="-122"/>
                <a:ea typeface="WPS灵秀黑" charset="-122"/>
              </a:rPr>
              <a:t>1</a:t>
            </a:r>
            <a:r>
              <a:rPr lang="zh-CN" altLang="en-US">
                <a:solidFill>
                  <a:srgbClr val="FF0000"/>
                </a:solidFill>
                <a:latin typeface="WPS灵秀黑" charset="-122"/>
                <a:ea typeface="WPS灵秀黑" charset="-122"/>
              </a:rPr>
              <a:t>）钢铁类</a:t>
            </a:r>
            <a:endParaRPr lang="zh-CN" altLang="en-US">
              <a:solidFill>
                <a:srgbClr val="FF0000"/>
              </a:solidFill>
              <a:latin typeface="WPS灵秀黑" charset="-122"/>
              <a:ea typeface="WPS灵秀黑" charset="-122"/>
            </a:endParaRPr>
          </a:p>
        </p:txBody>
      </p:sp>
      <p:sp>
        <p:nvSpPr>
          <p:cNvPr id="4" name="文本占位符 3"/>
          <p:cNvSpPr>
            <a:spLocks noGrp="1"/>
          </p:cNvSpPr>
          <p:nvPr>
            <p:ph type="body" idx="16386"/>
            <p:custDataLst>
              <p:tags r:id="rId2"/>
            </p:custDataLst>
          </p:nvPr>
        </p:nvSpPr>
        <p:spPr>
          <a:xfrm>
            <a:off x="609600" y="1301750"/>
            <a:ext cx="10972800" cy="1828800"/>
          </a:xfrm>
        </p:spPr>
        <p:txBody>
          <a:bodyPr>
            <a:noAutofit/>
          </a:bodyPr>
          <a:p>
            <a:r>
              <a:rPr lang="zh-CN" altLang="en-US" sz="2400" b="1">
                <a:solidFill>
                  <a:srgbClr val="FF0000"/>
                </a:solidFill>
                <a:latin typeface="Times New Roman" panose="02020603050405020304"/>
                <a:ea typeface="宋体" panose="02010600030101010101" pitchFamily="2" charset="-122"/>
              </a:rPr>
              <a:t>板材：</a:t>
            </a:r>
            <a:r>
              <a:rPr lang="zh-CN" altLang="en-US" sz="2400">
                <a:latin typeface="Times New Roman" panose="02020603050405020304"/>
                <a:ea typeface="宋体" panose="02010600030101010101" pitchFamily="2" charset="-122"/>
              </a:rPr>
              <a:t>品类丰富，涵盖ESP热轧卷板、热轧卷板、热轧酸洗板等多个细分类型，在工业制造、建筑工程等领域有着广泛且重要的应用。</a:t>
            </a:r>
            <a:endParaRPr lang="zh-CN" altLang="en-US" sz="2400" b="1">
              <a:solidFill>
                <a:srgbClr val="FF0000"/>
              </a:solidFill>
              <a:latin typeface="Times New Roman" panose="02020603050405020304"/>
              <a:ea typeface="宋体" panose="02010600030101010101" pitchFamily="2" charset="-122"/>
            </a:endParaRPr>
          </a:p>
          <a:p>
            <a:r>
              <a:rPr lang="zh-CN" altLang="en-US" sz="2400" b="1">
                <a:solidFill>
                  <a:srgbClr val="FF0000"/>
                </a:solidFill>
                <a:latin typeface="Times New Roman" panose="02020603050405020304"/>
                <a:ea typeface="宋体" panose="02010600030101010101" pitchFamily="2" charset="-122"/>
              </a:rPr>
              <a:t>镀层板：</a:t>
            </a:r>
            <a:r>
              <a:rPr lang="zh-CN" altLang="en-US" sz="2400">
                <a:latin typeface="Times New Roman" panose="02020603050405020304"/>
                <a:ea typeface="宋体" panose="02010600030101010101" pitchFamily="2" charset="-122"/>
              </a:rPr>
              <a:t>在技术创新和市场竞争力方面表现亮眼，尤其是镀锌产品，整体技术水平处于国内先进行列。其中，</a:t>
            </a:r>
            <a:r>
              <a:rPr lang="en-US" altLang="zh-CN" sz="2400">
                <a:latin typeface="Times New Roman" panose="02020603050405020304"/>
                <a:ea typeface="宋体" panose="02010600030101010101" pitchFamily="2" charset="-122"/>
              </a:rPr>
              <a:t>3.5-4.0mm</a:t>
            </a:r>
            <a:r>
              <a:rPr lang="zh-CN" altLang="en-US" sz="2400">
                <a:latin typeface="Times New Roman" panose="02020603050405020304"/>
                <a:ea typeface="宋体" panose="02010600030101010101" pitchFamily="2" charset="-122"/>
              </a:rPr>
              <a:t>厚规格热基无花镀锌产品的成功研发与生产，更是填补了国内在该规格产品领域的空白，打破了此前依赖进口的局面，极大地提升了我国在中厚规格热基无花镀锌产品生产领域的自主可控能力。</a:t>
            </a:r>
            <a:r>
              <a:rPr lang="en-US" altLang="zh-CN" sz="2400">
                <a:latin typeface="Times New Roman" panose="02020603050405020304"/>
                <a:ea typeface="宋体" panose="02010600030101010101" pitchFamily="2" charset="-122"/>
              </a:rPr>
              <a:t>​</a:t>
            </a:r>
            <a:endParaRPr lang="en-US" altLang="zh-CN" sz="2400">
              <a:latin typeface="Times New Roman" panose="02020603050405020304"/>
              <a:ea typeface="宋体" panose="02010600030101010101" pitchFamily="2" charset="-122"/>
            </a:endParaRPr>
          </a:p>
        </p:txBody>
      </p:sp>
      <p:pic>
        <p:nvPicPr>
          <p:cNvPr id="3" name="图片 2"/>
          <p:cNvPicPr/>
          <p:nvPr/>
        </p:nvPicPr>
        <p:blipFill>
          <a:blip r:embed="rId3"/>
          <a:stretch>
            <a:fillRect/>
          </a:stretch>
        </p:blipFill>
        <p:spPr>
          <a:xfrm>
            <a:off x="609600" y="4036060"/>
            <a:ext cx="5115560" cy="2672715"/>
          </a:xfrm>
          <a:prstGeom prst="rect">
            <a:avLst/>
          </a:prstGeom>
        </p:spPr>
      </p:pic>
      <p:pic>
        <p:nvPicPr>
          <p:cNvPr id="5" name="图片 4"/>
          <p:cNvPicPr/>
          <p:nvPr/>
        </p:nvPicPr>
        <p:blipFill>
          <a:blip r:embed="rId4"/>
          <a:stretch>
            <a:fillRect/>
          </a:stretch>
        </p:blipFill>
        <p:spPr>
          <a:xfrm>
            <a:off x="7741285" y="4010025"/>
            <a:ext cx="2698750" cy="2698750"/>
          </a:xfrm>
          <a:prstGeom prst="rect">
            <a:avLst/>
          </a:prstGeom>
        </p:spPr>
      </p:pic>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a:xfrm>
            <a:off x="609600" y="493395"/>
            <a:ext cx="10972800" cy="609600"/>
          </a:xfrm>
        </p:spPr>
        <p:txBody>
          <a:bodyPr>
            <a:normAutofit fontScale="90000"/>
          </a:bodyPr>
          <a:p>
            <a:r>
              <a:rPr lang="zh-CN" altLang="en-US">
                <a:solidFill>
                  <a:srgbClr val="FF0000"/>
                </a:solidFill>
                <a:latin typeface="WPS灵秀黑" charset="-122"/>
                <a:ea typeface="WPS灵秀黑" charset="-122"/>
              </a:rPr>
              <a:t>二、业务范畴</a:t>
            </a:r>
            <a:br>
              <a:rPr lang="zh-CN" altLang="en-US">
                <a:solidFill>
                  <a:srgbClr val="FF0000"/>
                </a:solidFill>
                <a:latin typeface="WPS灵秀黑" charset="-122"/>
                <a:ea typeface="WPS灵秀黑" charset="-122"/>
              </a:rPr>
            </a:br>
            <a:r>
              <a:rPr lang="zh-CN" altLang="en-US">
                <a:solidFill>
                  <a:srgbClr val="FF0000"/>
                </a:solidFill>
                <a:latin typeface="WPS灵秀黑" charset="-122"/>
                <a:ea typeface="WPS灵秀黑" charset="-122"/>
              </a:rPr>
              <a:t>（</a:t>
            </a:r>
            <a:r>
              <a:rPr lang="en-US" altLang="zh-CN">
                <a:solidFill>
                  <a:srgbClr val="FF0000"/>
                </a:solidFill>
                <a:latin typeface="WPS灵秀黑" charset="-122"/>
                <a:ea typeface="WPS灵秀黑" charset="-122"/>
              </a:rPr>
              <a:t>1</a:t>
            </a:r>
            <a:r>
              <a:rPr lang="zh-CN" altLang="en-US">
                <a:solidFill>
                  <a:srgbClr val="FF0000"/>
                </a:solidFill>
                <a:latin typeface="WPS灵秀黑" charset="-122"/>
                <a:ea typeface="WPS灵秀黑" charset="-122"/>
              </a:rPr>
              <a:t>）钢铁类</a:t>
            </a:r>
            <a:endParaRPr lang="zh-CN" altLang="en-US">
              <a:solidFill>
                <a:srgbClr val="FF0000"/>
              </a:solidFill>
              <a:latin typeface="WPS灵秀黑" charset="-122"/>
              <a:ea typeface="WPS灵秀黑" charset="-122"/>
            </a:endParaRPr>
          </a:p>
        </p:txBody>
      </p:sp>
      <p:sp>
        <p:nvSpPr>
          <p:cNvPr id="4" name="文本占位符 3"/>
          <p:cNvSpPr>
            <a:spLocks noGrp="1"/>
          </p:cNvSpPr>
          <p:nvPr>
            <p:ph type="body" idx="16386"/>
            <p:custDataLst>
              <p:tags r:id="rId2"/>
            </p:custDataLst>
          </p:nvPr>
        </p:nvSpPr>
        <p:spPr>
          <a:xfrm>
            <a:off x="529590" y="1699895"/>
            <a:ext cx="10972800" cy="1828800"/>
          </a:xfrm>
        </p:spPr>
        <p:txBody>
          <a:bodyPr>
            <a:noAutofit/>
          </a:bodyPr>
          <a:p>
            <a:r>
              <a:rPr lang="zh-CN" altLang="en-US" sz="2400" b="1">
                <a:solidFill>
                  <a:srgbClr val="FF0000"/>
                </a:solidFill>
                <a:latin typeface="Times New Roman" panose="02020603050405020304"/>
                <a:ea typeface="宋体" panose="02010600030101010101" pitchFamily="2" charset="-122"/>
              </a:rPr>
              <a:t>型钢：</a:t>
            </a:r>
            <a:r>
              <a:rPr lang="zh-CN" altLang="en-US" sz="2400">
                <a:latin typeface="Times New Roman" panose="02020603050405020304"/>
                <a:ea typeface="宋体" panose="02010600030101010101" pitchFamily="2" charset="-122"/>
              </a:rPr>
              <a:t>以</a:t>
            </a:r>
            <a:r>
              <a:rPr lang="en-US" altLang="zh-CN" sz="2400">
                <a:latin typeface="Times New Roman" panose="02020603050405020304"/>
                <a:ea typeface="宋体" panose="02010600030101010101" pitchFamily="2" charset="-122"/>
              </a:rPr>
              <a:t>H</a:t>
            </a:r>
            <a:r>
              <a:rPr lang="zh-CN" altLang="en-US" sz="2400">
                <a:latin typeface="Times New Roman" panose="02020603050405020304"/>
                <a:ea typeface="宋体" panose="02010600030101010101" pitchFamily="2" charset="-122"/>
              </a:rPr>
              <a:t>型钢为核心，其生产线的主体设备均从国际知名设备制造商引进，分别来自意大利达涅利公司和德国西马克公司。</a:t>
            </a:r>
            <a:endParaRPr lang="zh-CN" altLang="en-US" sz="2400">
              <a:latin typeface="Times New Roman" panose="02020603050405020304"/>
              <a:ea typeface="宋体" panose="02010600030101010101" pitchFamily="2" charset="-122"/>
            </a:endParaRPr>
          </a:p>
          <a:p>
            <a:r>
              <a:rPr lang="zh-CN" altLang="en-US" sz="2400" b="1">
                <a:solidFill>
                  <a:srgbClr val="FF0000"/>
                </a:solidFill>
                <a:latin typeface="Times New Roman" panose="02020603050405020304"/>
                <a:ea typeface="宋体" panose="02010600030101010101" pitchFamily="2" charset="-122"/>
              </a:rPr>
              <a:t>线材：</a:t>
            </a:r>
            <a:r>
              <a:rPr lang="zh-CN" altLang="en-US" sz="2400">
                <a:latin typeface="Times New Roman" panose="02020603050405020304"/>
                <a:ea typeface="宋体" panose="02010600030101010101" pitchFamily="2" charset="-122"/>
              </a:rPr>
              <a:t>生产线在设备配置和技术升级方面投入巨大，配备了意大利达涅利双模块减定径轧机，该轧机具有轧制精度高、生产效率高的特点，能够有效提升线材的尺寸精度和表面质量。</a:t>
            </a:r>
            <a:endParaRPr lang="zh-CN" altLang="en-US" sz="2400">
              <a:latin typeface="Times New Roman" panose="02020603050405020304"/>
              <a:ea typeface="宋体" panose="02010600030101010101" pitchFamily="2" charset="-122"/>
            </a:endParaRPr>
          </a:p>
          <a:p>
            <a:r>
              <a:rPr lang="zh-CN" altLang="en-US" sz="2400" b="1">
                <a:solidFill>
                  <a:srgbClr val="FF0000"/>
                </a:solidFill>
                <a:latin typeface="Times New Roman" panose="02020603050405020304"/>
                <a:ea typeface="宋体" panose="02010600030101010101" pitchFamily="2" charset="-122"/>
              </a:rPr>
              <a:t>棒材：</a:t>
            </a:r>
            <a:r>
              <a:rPr lang="zh-CN" altLang="en-US" sz="2400">
                <a:latin typeface="Times New Roman" panose="02020603050405020304"/>
                <a:ea typeface="宋体" panose="02010600030101010101" pitchFamily="2" charset="-122"/>
              </a:rPr>
              <a:t>以热轧钢筋为主要代表，在性能方面展现出诸多优势。其屈服强度稳定，能够在承受外力作用时保持良好的结构稳定性，不易发生变形，为建筑结构的安全性提供了可靠保障。</a:t>
            </a:r>
            <a:endParaRPr lang="zh-CN" altLang="en-US" sz="2400">
              <a:latin typeface="Times New Roman" panose="02020603050405020304"/>
              <a:ea typeface="宋体" panose="02010600030101010101" pitchFamily="2" charset="-122"/>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p:nvPr/>
        </p:nvPicPr>
        <p:blipFill>
          <a:blip r:embed="rId1"/>
          <a:stretch>
            <a:fillRect/>
          </a:stretch>
        </p:blipFill>
        <p:spPr>
          <a:xfrm>
            <a:off x="4851400" y="788670"/>
            <a:ext cx="7124700" cy="2326005"/>
          </a:xfrm>
          <a:prstGeom prst="rect">
            <a:avLst/>
          </a:prstGeom>
        </p:spPr>
      </p:pic>
      <p:pic>
        <p:nvPicPr>
          <p:cNvPr id="7" name="图片 6"/>
          <p:cNvPicPr/>
          <p:nvPr/>
        </p:nvPicPr>
        <p:blipFill>
          <a:blip r:embed="rId2"/>
          <a:stretch>
            <a:fillRect/>
          </a:stretch>
        </p:blipFill>
        <p:spPr>
          <a:xfrm>
            <a:off x="1477645" y="415925"/>
            <a:ext cx="2698750" cy="2698750"/>
          </a:xfrm>
          <a:prstGeom prst="rect">
            <a:avLst/>
          </a:prstGeom>
        </p:spPr>
      </p:pic>
      <p:pic>
        <p:nvPicPr>
          <p:cNvPr id="8" name="图片 7"/>
          <p:cNvPicPr/>
          <p:nvPr/>
        </p:nvPicPr>
        <p:blipFill>
          <a:blip r:embed="rId3"/>
          <a:stretch>
            <a:fillRect/>
          </a:stretch>
        </p:blipFill>
        <p:spPr>
          <a:xfrm>
            <a:off x="2563495" y="3654425"/>
            <a:ext cx="6568440" cy="2464435"/>
          </a:xfrm>
          <a:prstGeom prst="rect">
            <a:avLst/>
          </a:prstGeom>
        </p:spPr>
      </p:pic>
      <p:sp>
        <p:nvSpPr>
          <p:cNvPr id="9" name="文本占位符 8"/>
          <p:cNvSpPr>
            <a:spLocks noGrp="1"/>
          </p:cNvSpPr>
          <p:nvPr>
            <p:ph type="body" idx="16386"/>
            <p:custDataLst>
              <p:tags r:id="rId4"/>
            </p:custDataLst>
          </p:nvPr>
        </p:nvSpPr>
        <p:spPr>
          <a:xfrm>
            <a:off x="2461260" y="3227705"/>
            <a:ext cx="731520" cy="585470"/>
          </a:xfrm>
        </p:spPr>
        <p:txBody>
          <a:bodyPr>
            <a:noAutofit/>
          </a:bodyPr>
          <a:p>
            <a:r>
              <a:rPr lang="zh-CN" altLang="en-US" sz="2400" b="1">
                <a:solidFill>
                  <a:srgbClr val="FF0000"/>
                </a:solidFill>
                <a:latin typeface="Times New Roman" panose="02020603050405020304"/>
                <a:ea typeface="宋体" panose="02010600030101010101" pitchFamily="2" charset="-122"/>
              </a:rPr>
              <a:t>型钢</a:t>
            </a:r>
            <a:endParaRPr lang="zh-CN" altLang="en-US" sz="2400">
              <a:latin typeface="Times New Roman" panose="02020603050405020304"/>
              <a:ea typeface="宋体" panose="02010600030101010101" pitchFamily="2" charset="-122"/>
            </a:endParaRPr>
          </a:p>
        </p:txBody>
      </p:sp>
      <p:sp>
        <p:nvSpPr>
          <p:cNvPr id="10" name="文本占位符 8"/>
          <p:cNvSpPr>
            <a:spLocks noGrp="1"/>
          </p:cNvSpPr>
          <p:nvPr>
            <p:custDataLst>
              <p:tags r:id="rId5"/>
            </p:custDataLst>
          </p:nvPr>
        </p:nvSpPr>
        <p:spPr>
          <a:xfrm>
            <a:off x="8241665" y="3227705"/>
            <a:ext cx="731520" cy="585470"/>
          </a:xfrm>
          <a:prstGeom prst="rect">
            <a:avLst/>
          </a:prstGeom>
          <a:noFill/>
        </p:spPr>
        <p:txBody>
          <a:bodyPr vert="horz" lIns="0" tIns="0" rIns="0" bIns="0" rtlCol="0" anchor="t">
            <a:noAutofit/>
          </a:bodyPr>
          <a:lstStyle>
            <a:lvl1pPr marL="0" indent="0" algn="l" defTabSz="914400" rtl="0" eaLnBrk="1" latinLnBrk="0" hangingPunct="1">
              <a:lnSpc>
                <a:spcPct val="125000"/>
              </a:lnSpc>
              <a:spcBef>
                <a:spcPct val="0"/>
              </a:spcBef>
              <a:spcAft>
                <a:spcPct val="0"/>
              </a:spcAft>
              <a:buFont typeface="Arial" panose="020B0604020202020204" pitchFamily="34" charset="0"/>
              <a:buNone/>
              <a:defRPr sz="1600" b="0" kern="1200" spc="0">
                <a:solidFill>
                  <a:schemeClr val="tx1"/>
                </a:solidFill>
                <a:latin typeface="+mn-ea"/>
                <a:ea typeface="+mn-ea"/>
                <a:cs typeface="+mn-cs"/>
              </a:defRPr>
            </a:lvl1pPr>
            <a:lvl2pPr marL="538480" indent="-182880" algn="l" defTabSz="914400" rtl="0" eaLnBrk="1" latinLnBrk="0" hangingPunct="1">
              <a:lnSpc>
                <a:spcPct val="130000"/>
              </a:lnSpc>
              <a:spcBef>
                <a:spcPts val="0"/>
              </a:spcBef>
              <a:buFont typeface="Arial" panose="020B0604020202020204" pitchFamily="34" charset="0"/>
              <a:buChar char="•"/>
              <a:defRPr sz="2000" kern="1200">
                <a:solidFill>
                  <a:schemeClr val="tx1">
                    <a:lumMod val="50000"/>
                    <a:lumOff val="50000"/>
                  </a:schemeClr>
                </a:solidFill>
                <a:latin typeface="+mn-ea"/>
                <a:ea typeface="+mn-ea"/>
                <a:cs typeface="+mn-cs"/>
              </a:defRPr>
            </a:lvl2pPr>
            <a:lvl3pPr marL="806450" indent="-180975" algn="l" defTabSz="914400" rtl="0" eaLnBrk="1" latinLnBrk="0" hangingPunct="1">
              <a:lnSpc>
                <a:spcPct val="130000"/>
              </a:lnSpc>
              <a:spcBef>
                <a:spcPts val="0"/>
              </a:spcBef>
              <a:buFont typeface="Arial" panose="020B0604020202020204" pitchFamily="34" charset="0"/>
              <a:buChar char="•"/>
              <a:tabLst>
                <a:tab pos="988695" algn="l"/>
              </a:tabLst>
              <a:defRPr sz="1800" kern="1200">
                <a:solidFill>
                  <a:schemeClr val="tx1">
                    <a:lumMod val="50000"/>
                    <a:lumOff val="50000"/>
                  </a:schemeClr>
                </a:solidFill>
                <a:latin typeface="+mn-ea"/>
                <a:ea typeface="+mn-ea"/>
                <a:cs typeface="+mn-cs"/>
              </a:defRPr>
            </a:lvl3pPr>
            <a:lvl4pPr marL="1076325" indent="-182880" algn="l" defTabSz="914400" rtl="0" eaLnBrk="1" latinLnBrk="0" hangingPunct="1">
              <a:lnSpc>
                <a:spcPct val="130000"/>
              </a:lnSpc>
              <a:spcBef>
                <a:spcPts val="0"/>
              </a:spcBef>
              <a:buFont typeface="Arial" panose="020B0604020202020204" pitchFamily="34" charset="0"/>
              <a:buChar char="•"/>
              <a:defRPr sz="1600" kern="1200">
                <a:solidFill>
                  <a:schemeClr val="tx1">
                    <a:lumMod val="50000"/>
                    <a:lumOff val="50000"/>
                  </a:schemeClr>
                </a:solidFill>
                <a:latin typeface="+mn-ea"/>
                <a:ea typeface="+mn-ea"/>
                <a:cs typeface="+mn-cs"/>
              </a:defRPr>
            </a:lvl4pPr>
            <a:lvl5pPr marL="1344930" indent="-180975" algn="l" defTabSz="914400" rtl="0" eaLnBrk="1" latinLnBrk="0" hangingPunct="1">
              <a:lnSpc>
                <a:spcPct val="130000"/>
              </a:lnSpc>
              <a:spcBef>
                <a:spcPts val="0"/>
              </a:spcBef>
              <a:buFont typeface="Arial" panose="020B0604020202020204" pitchFamily="34" charset="0"/>
              <a:buChar char="•"/>
              <a:defRPr sz="1400" kern="1200">
                <a:solidFill>
                  <a:schemeClr val="tx1">
                    <a:lumMod val="50000"/>
                    <a:lumOff val="50000"/>
                  </a:schemeClr>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b="1">
                <a:solidFill>
                  <a:srgbClr val="FF0000"/>
                </a:solidFill>
                <a:latin typeface="Times New Roman" panose="02020603050405020304"/>
                <a:ea typeface="宋体" panose="02010600030101010101" pitchFamily="2" charset="-122"/>
              </a:rPr>
              <a:t>线材</a:t>
            </a:r>
            <a:endParaRPr lang="zh-CN" altLang="en-US" sz="2400">
              <a:latin typeface="Times New Roman" panose="02020603050405020304"/>
              <a:ea typeface="宋体" panose="02010600030101010101" pitchFamily="2" charset="-122"/>
            </a:endParaRPr>
          </a:p>
        </p:txBody>
      </p:sp>
      <p:sp>
        <p:nvSpPr>
          <p:cNvPr id="11" name="文本占位符 8"/>
          <p:cNvSpPr>
            <a:spLocks noGrp="1"/>
          </p:cNvSpPr>
          <p:nvPr>
            <p:custDataLst>
              <p:tags r:id="rId6"/>
            </p:custDataLst>
          </p:nvPr>
        </p:nvSpPr>
        <p:spPr>
          <a:xfrm>
            <a:off x="5481955" y="6272530"/>
            <a:ext cx="731520" cy="585470"/>
          </a:xfrm>
          <a:prstGeom prst="rect">
            <a:avLst/>
          </a:prstGeom>
          <a:noFill/>
        </p:spPr>
        <p:txBody>
          <a:bodyPr vert="horz" lIns="0" tIns="0" rIns="0" bIns="0" rtlCol="0" anchor="t">
            <a:noAutofit/>
          </a:bodyPr>
          <a:lstStyle>
            <a:lvl1pPr marL="0" indent="0" algn="l" defTabSz="914400" rtl="0" eaLnBrk="1" latinLnBrk="0" hangingPunct="1">
              <a:lnSpc>
                <a:spcPct val="125000"/>
              </a:lnSpc>
              <a:spcBef>
                <a:spcPct val="0"/>
              </a:spcBef>
              <a:spcAft>
                <a:spcPct val="0"/>
              </a:spcAft>
              <a:buFont typeface="Arial" panose="020B0604020202020204" pitchFamily="34" charset="0"/>
              <a:buNone/>
              <a:defRPr sz="1600" b="0" kern="1200" spc="0">
                <a:solidFill>
                  <a:schemeClr val="tx1"/>
                </a:solidFill>
                <a:latin typeface="+mn-ea"/>
                <a:ea typeface="+mn-ea"/>
                <a:cs typeface="+mn-cs"/>
              </a:defRPr>
            </a:lvl1pPr>
            <a:lvl2pPr marL="538480" indent="-182880" algn="l" defTabSz="914400" rtl="0" eaLnBrk="1" latinLnBrk="0" hangingPunct="1">
              <a:lnSpc>
                <a:spcPct val="130000"/>
              </a:lnSpc>
              <a:spcBef>
                <a:spcPts val="0"/>
              </a:spcBef>
              <a:buFont typeface="Arial" panose="020B0604020202020204" pitchFamily="34" charset="0"/>
              <a:buChar char="•"/>
              <a:defRPr sz="2000" kern="1200">
                <a:solidFill>
                  <a:schemeClr val="tx1">
                    <a:lumMod val="50000"/>
                    <a:lumOff val="50000"/>
                  </a:schemeClr>
                </a:solidFill>
                <a:latin typeface="+mn-ea"/>
                <a:ea typeface="+mn-ea"/>
                <a:cs typeface="+mn-cs"/>
              </a:defRPr>
            </a:lvl2pPr>
            <a:lvl3pPr marL="806450" indent="-180975" algn="l" defTabSz="914400" rtl="0" eaLnBrk="1" latinLnBrk="0" hangingPunct="1">
              <a:lnSpc>
                <a:spcPct val="130000"/>
              </a:lnSpc>
              <a:spcBef>
                <a:spcPts val="0"/>
              </a:spcBef>
              <a:buFont typeface="Arial" panose="020B0604020202020204" pitchFamily="34" charset="0"/>
              <a:buChar char="•"/>
              <a:tabLst>
                <a:tab pos="988695" algn="l"/>
              </a:tabLst>
              <a:defRPr sz="1800" kern="1200">
                <a:solidFill>
                  <a:schemeClr val="tx1">
                    <a:lumMod val="50000"/>
                    <a:lumOff val="50000"/>
                  </a:schemeClr>
                </a:solidFill>
                <a:latin typeface="+mn-ea"/>
                <a:ea typeface="+mn-ea"/>
                <a:cs typeface="+mn-cs"/>
              </a:defRPr>
            </a:lvl3pPr>
            <a:lvl4pPr marL="1076325" indent="-182880" algn="l" defTabSz="914400" rtl="0" eaLnBrk="1" latinLnBrk="0" hangingPunct="1">
              <a:lnSpc>
                <a:spcPct val="130000"/>
              </a:lnSpc>
              <a:spcBef>
                <a:spcPts val="0"/>
              </a:spcBef>
              <a:buFont typeface="Arial" panose="020B0604020202020204" pitchFamily="34" charset="0"/>
              <a:buChar char="•"/>
              <a:defRPr sz="1600" kern="1200">
                <a:solidFill>
                  <a:schemeClr val="tx1">
                    <a:lumMod val="50000"/>
                    <a:lumOff val="50000"/>
                  </a:schemeClr>
                </a:solidFill>
                <a:latin typeface="+mn-ea"/>
                <a:ea typeface="+mn-ea"/>
                <a:cs typeface="+mn-cs"/>
              </a:defRPr>
            </a:lvl4pPr>
            <a:lvl5pPr marL="1344930" indent="-180975" algn="l" defTabSz="914400" rtl="0" eaLnBrk="1" latinLnBrk="0" hangingPunct="1">
              <a:lnSpc>
                <a:spcPct val="130000"/>
              </a:lnSpc>
              <a:spcBef>
                <a:spcPts val="0"/>
              </a:spcBef>
              <a:buFont typeface="Arial" panose="020B0604020202020204" pitchFamily="34" charset="0"/>
              <a:buChar char="•"/>
              <a:defRPr sz="1400" kern="1200">
                <a:solidFill>
                  <a:schemeClr val="tx1">
                    <a:lumMod val="50000"/>
                    <a:lumOff val="50000"/>
                  </a:schemeClr>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b="1">
                <a:solidFill>
                  <a:srgbClr val="FF0000"/>
                </a:solidFill>
                <a:latin typeface="Times New Roman" panose="02020603050405020304"/>
                <a:ea typeface="宋体" panose="02010600030101010101" pitchFamily="2" charset="-122"/>
              </a:rPr>
              <a:t>棒材</a:t>
            </a:r>
            <a:endParaRPr lang="zh-CN" altLang="en-US" sz="2400">
              <a:latin typeface="Times New Roman" panose="02020603050405020304"/>
              <a:ea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第二级&#10;第三级&#10;第四级&#10;第五级"/>
  <p:tag name="KSO_WM_UNIT_NOCLEAR" val="0"/>
  <p:tag name="KSO_WM_UNIT_VALUE" val="340"/>
  <p:tag name="KSO_WM_UNIT_TYPE" val="f"/>
  <p:tag name="KSO_WM_UNIT_INDEX" val="1"/>
  <p:tag name="KSO_WM_UNIT_ISNUMDGMTITLE" val="0"/>
  <p:tag name="KSO_WM_TEMPLATE_INDEX" val="40490341"/>
  <p:tag name="KSO_WM_TEMPLATE_CATEGORY" val="custo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03.xml><?xml version="1.0" encoding="utf-8"?>
<p:tagLst xmlns:p="http://schemas.openxmlformats.org/presentationml/2006/main">
  <p:tag name="KSO_WM_BEAUTIFY_FLAG" val="#fgm#"/>
  <p:tag name="KSO_WM_FIGMA_FLAG" val="#fgm#"/>
  <p:tag name="KSO_WM_UNIT_INDEX" val="1"/>
  <p:tag name="KSO_WM_UNIT_TYPE" val="a"/>
  <p:tag name="KSO_WM_LAYOUT_CHECK_HASH" val="0ffb64e397e4b2e5bf47bc5e54c3751c9841a16c"/>
  <p:tag name="KSO_WM_NEWLAYOUT_GROUP_ID" val="layout_13"/>
  <p:tag name="KSO_WM_NEWLAYOUT_ID" val="slide_e4acea7c077078b0"/>
</p:tagLst>
</file>

<file path=ppt/tags/tag104.xml><?xml version="1.0" encoding="utf-8"?>
<p:tagLst xmlns:p="http://schemas.openxmlformats.org/presentationml/2006/main">
  <p:tag name="KSO_WM_BEAUTIFY_FLAG" val="#fgm#"/>
  <p:tag name="KSO_WM_FIGMA_FLAG" val="#fgm#"/>
  <p:tag name="KSO_WM_UNIT_INDEX" val="1"/>
  <p:tag name="KSO_WM_UNIT_TYPE" val="d"/>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08.xml><?xml version="1.0" encoding="utf-8"?>
<p:tagLst xmlns:p="http://schemas.openxmlformats.org/presentationml/2006/main">
  <p:tag name="KSO_WM_BEAUTIFY_FLAG" val="#fgm#"/>
  <p:tag name="KSO_WM_FIGMA_FLAG" val="#fgm#"/>
  <p:tag name="KSO_WM_UNIT_INDEX" val="1"/>
  <p:tag name="KSO_WM_UNIT_TYPE" val="a"/>
  <p:tag name="KSO_WM_LAYOUT_CHECK_HASH" val="3b1916b7d15b08fd6b6ac33cb98c03fbf38df85e"/>
  <p:tag name="KSO_WM_NEWLAYOUT_GROUP_ID" val="layout_10016"/>
  <p:tag name="KSO_WM_NEWLAYOUT_ID" val="slide_a5d405495e7616b1"/>
</p:tagLst>
</file>

<file path=ppt/tags/tag109.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1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14.xml><?xml version="1.0" encoding="utf-8"?>
<p:tagLst xmlns:p="http://schemas.openxmlformats.org/presentationml/2006/main">
  <p:tag name="KSO_WM_BEAUTIFY_FLAG" val="#fgm#"/>
  <p:tag name="KSO_WM_FIGMA_FLAG" val="#fgm#"/>
  <p:tag name="KSO_WM_UNIT_INDEX" val="1"/>
  <p:tag name="KSO_WM_UNIT_TYPE" val="a"/>
  <p:tag name="KSO_WM_LAYOUT_CHECK_HASH" val="490681df0946eeb0824ef37df102881a9e1fe5c7"/>
  <p:tag name="KSO_WM_NEWLAYOUT_GROUP_ID" val="layout_60"/>
  <p:tag name="KSO_WM_NEWLAYOUT_ID" val="slide_158547e10ef39599"/>
</p:tagLst>
</file>

<file path=ppt/tags/tag115.xml><?xml version="1.0" encoding="utf-8"?>
<p:tagLst xmlns:p="http://schemas.openxmlformats.org/presentationml/2006/main">
  <p:tag name="KSO_WM_BEAUTIFY_FLAG" val="#fgm#"/>
  <p:tag name="KSO_WM_FIGMA_FLAG" val="#fgm#"/>
  <p:tag name="KSO_WM_UNIT_INDEX" val="1"/>
  <p:tag name="KSO_WM_UNIT_TYPE" val="d"/>
</p:tagLst>
</file>

<file path=ppt/tags/tag116.xml><?xml version="1.0" encoding="utf-8"?>
<p:tagLst xmlns:p="http://schemas.openxmlformats.org/presentationml/2006/main">
  <p:tag name="KSO_WM_FIGMA_DECORATION_INDEX" val="18_contentModel"/>
  <p:tag name="$PH_EXT" val="2"/>
  <p:tag name="KSO_WM_BEAUTIFY_FLAG" val="#fgm#"/>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Lst>
</file>

<file path=ppt/tags/tag11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21.xml><?xml version="1.0" encoding="utf-8"?>
<p:tagLst xmlns:p="http://schemas.openxmlformats.org/presentationml/2006/main">
  <p:tag name="KSO_WM_BEAUTIFY_FLAG" val="#fgm#"/>
  <p:tag name="KSO_WM_FIGMA_FLAG" val="#fgm#"/>
  <p:tag name="KSO_WM_UNIT_INDEX" val="1"/>
  <p:tag name="KSO_WM_UNIT_TYPE" val="a"/>
  <p:tag name="KSO_WM_LAYOUT_CHECK_HASH" val="3048aff078cbb34923beedccc652fbca98e1407d"/>
  <p:tag name="KSO_WM_NEWLAYOUT_GROUP_ID" val="layout_10010"/>
  <p:tag name="KSO_WM_NEWLAYOUT_ID" val="slide_1d13afe781c29258"/>
</p:tagLst>
</file>

<file path=ppt/tags/tag122.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2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27.xml><?xml version="1.0" encoding="utf-8"?>
<p:tagLst xmlns:p="http://schemas.openxmlformats.org/presentationml/2006/main">
  <p:tag name="KSO_WM_BEAUTIFY_FLAG" val="#fgm#"/>
  <p:tag name="KSO_WM_FIGMA_FLAG" val="#fgm#"/>
  <p:tag name="KSO_WM_UNIT_INDEX" val="1"/>
  <p:tag name="KSO_WM_UNIT_TYPE" val="a"/>
  <p:tag name="KSO_WM_LAYOUT_CHECK_HASH" val="2e7a7c28473a3009c7c39e158651be995a4b809b"/>
  <p:tag name="KSO_WM_NEWLAYOUT_GROUP_ID" val="layout_6"/>
  <p:tag name="KSO_WM_NEWLAYOUT_ID" val="slide_0eb614c83bfc82cb"/>
</p:tagLst>
</file>

<file path=ppt/tags/tag128.xml><?xml version="1.0" encoding="utf-8"?>
<p:tagLst xmlns:p="http://schemas.openxmlformats.org/presentationml/2006/main">
  <p:tag name="KSO_WM_BEAUTIFY_FLAG" val="#fgm#"/>
  <p:tag name="KSO_WM_FIGMA_FLAG" val="#fgm#"/>
  <p:tag name="KSO_WM_UNIT_INDEX" val="1"/>
  <p:tag name="KSO_WM_UNIT_TYPE" val="d"/>
</p:tagLst>
</file>

<file path=ppt/tags/tag129.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 name="KSO_WM_TEMPLATE_INDEX" val="40490341"/>
  <p:tag name="KSO_WM_TEMPLATE_CATEGORY" val="custom"/>
</p:tagLst>
</file>

<file path=ppt/tags/tag13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34.xml><?xml version="1.0" encoding="utf-8"?>
<p:tagLst xmlns:p="http://schemas.openxmlformats.org/presentationml/2006/main">
  <p:tag name="KSO_WM_BEAUTIFY_FLAG" val="#fgm#"/>
  <p:tag name="KSO_WM_FIGMA_FLAG" val="#fgm#"/>
  <p:tag name="KSO_WM_UNIT_INDEX" val="1"/>
  <p:tag name="KSO_WM_UNIT_TYPE" val="a"/>
  <p:tag name="KSO_WM_LAYOUT_CHECK_HASH" val="b4fa05134760c9f48166d3e541413c7190419ca1"/>
  <p:tag name="KSO_WM_NEWLAYOUT_GROUP_ID" val="layout_10014"/>
  <p:tag name="KSO_WM_NEWLAYOUT_ID" val="slide_e63cffe4757d08e5"/>
</p:tagLst>
</file>

<file path=ppt/tags/tag135.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3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 name="KSO_WM_UNIT_ISNUMDGMTITLE" val="0"/>
  <p:tag name="KSO_WM_TEMPLATE_INDEX" val="40490341"/>
  <p:tag name="KSO_WM_TEMPLATE_CATEGORY" val="custom"/>
</p:tagLst>
</file>

<file path=ppt/tags/tag140.xml><?xml version="1.0" encoding="utf-8"?>
<p:tagLst xmlns:p="http://schemas.openxmlformats.org/presentationml/2006/main">
  <p:tag name="KSO_WM_BEAUTIFY_FLAG" val="#fgm#"/>
  <p:tag name="KSO_WM_FIGMA_FLAG" val="#fgm#"/>
  <p:tag name="KSO_WM_UNIT_INDEX" val="1"/>
  <p:tag name="KSO_WM_UNIT_TYPE" val="a"/>
  <p:tag name="KSO_WM_LAYOUT_CHECK_HASH" val="cdfdcb78d1ec4f64981769bcf5ba4b28a8f3a367"/>
  <p:tag name="KSO_WM_NEWLAYOUT_GROUP_ID" val="layout_59"/>
  <p:tag name="KSO_WM_NEWLAYOUT_ID" val="slide_432a3b1d65725809"/>
</p:tagLst>
</file>

<file path=ppt/tags/tag141.xml><?xml version="1.0" encoding="utf-8"?>
<p:tagLst xmlns:p="http://schemas.openxmlformats.org/presentationml/2006/main">
  <p:tag name="KSO_WM_BEAUTIFY_FLAG" val="#fgm#"/>
  <p:tag name="KSO_WM_FIGMA_FLAG" val="#fgm#"/>
  <p:tag name="KSO_WM_UNIT_INDEX" val="1"/>
  <p:tag name="KSO_WM_UNIT_TYPE" val="d"/>
</p:tagLst>
</file>

<file path=ppt/tags/tag142.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4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341"/>
  <p:tag name="KSO_WM_TEMPLATE_CATEGORY" val="custo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341"/>
  <p:tag name="KSO_WM_TEMPLATE_CATEGORY" val="custo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 name="KSO_WM_UNIT_ISNUMDGMTITLE" val="0"/>
  <p:tag name="KSO_WM_UNIT_NOCLEAR" val="0"/>
  <p:tag name="KSO_WM_TEMPLATE_INDEX" val="40490341"/>
  <p:tag name="KSO_WM_TEMPLATE_CATEGORY" val="custo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BEAUTIFY_FLAG" val="#wm#"/>
  <p:tag name="KSO_WM_UNIT_TYPE" val="i"/>
  <p:tag name="KSO_WM_UNIT_INDEX" val="4"/>
  <p:tag name="KSO_WM_UNIT_ISNUMDGMTITLE" val="0"/>
  <p:tag name="KSO_WM_UNIT_NOCLEAR" val="0"/>
  <p:tag name="KSO_WM_TEMPLATE_INDEX" val="40490341"/>
  <p:tag name="KSO_WM_TEMPLATE_CATEGORY" val="custo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BEAUTIFY_FLAG" val="#wm#"/>
  <p:tag name="KSO_WM_UNIT_TYPE" val="i"/>
  <p:tag name="KSO_WM_UNIT_INDEX" val="5"/>
  <p:tag name="KSO_WM_UNIT_ISNUMDGMTITLE" val="0"/>
  <p:tag name="KSO_WM_UNIT_NOCLEAR" val="0"/>
  <p:tag name="KSO_WM_TEMPLATE_INDEX" val="40490341"/>
  <p:tag name="KSO_WM_TEMPLATE_CATEGORY" val="custom"/>
</p:tagLst>
</file>

<file path=ppt/tags/tag149.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 name="KSO_WM_TEMPLATE_INDEX" val="40490341"/>
  <p:tag name="KSO_WM_TEMPLATE_CATEGORY" val="custom"/>
</p:tagLst>
</file>

<file path=ppt/tags/tag150.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129473e9a1f2a54c84f281c9dc323214f0238c42"/>
  <p:tag name="KSO_WM_NEWLAYOUT_ID" val="376"/>
  <p:tag name="KSO_WM_UNIT_ID" val="_11*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341"/>
  <p:tag name="KSO_WM_TEMPLATE_CATEGORY" val="custo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341"/>
  <p:tag name="KSO_WM_TEMPLATE_CATEGORY" val="custo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3"/>
  <p:tag name="KSO_WM_UNIT_LAYERLEVEL" val="1"/>
  <p:tag name="KSO_WM_TAG_VERSION" val="3.0"/>
  <p:tag name="KSO_WM_BEAUTIFY_FLAG" val="#wm#"/>
  <p:tag name="KSO_WM_UNIT_TYPE" val="i"/>
  <p:tag name="KSO_WM_UNIT_INDEX" val="3"/>
  <p:tag name="KSO_WM_UNIT_ISNUMDGMTITLE" val="0"/>
  <p:tag name="KSO_WM_UNIT_NOCLEAR" val="0"/>
  <p:tag name="KSO_WM_TEMPLATE_INDEX" val="40490341"/>
  <p:tag name="KSO_WM_TEMPLATE_CATEGORY" val="custo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4"/>
  <p:tag name="KSO_WM_UNIT_LAYERLEVEL" val="1"/>
  <p:tag name="KSO_WM_TAG_VERSION" val="3.0"/>
  <p:tag name="KSO_WM_BEAUTIFY_FLAG" val="#wm#"/>
  <p:tag name="KSO_WM_UNIT_TYPE" val="i"/>
  <p:tag name="KSO_WM_UNIT_INDEX" val="4"/>
  <p:tag name="KSO_WM_UNIT_ISNUMDGMTITLE" val="0"/>
  <p:tag name="KSO_WM_UNIT_NOCLEAR" val="0"/>
  <p:tag name="KSO_WM_TEMPLATE_INDEX" val="40490341"/>
  <p:tag name="KSO_WM_TEMPLATE_CATEGORY" val="custo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5"/>
  <p:tag name="KSO_WM_UNIT_LAYERLEVEL" val="1"/>
  <p:tag name="KSO_WM_TAG_VERSION" val="3.0"/>
  <p:tag name="KSO_WM_BEAUTIFY_FLAG" val="#wm#"/>
  <p:tag name="KSO_WM_UNIT_TYPE" val="i"/>
  <p:tag name="KSO_WM_UNIT_INDEX" val="5"/>
  <p:tag name="KSO_WM_UNIT_ISNUMDGMTITLE" val="0"/>
  <p:tag name="KSO_WM_UNIT_NOCLEAR" val="0"/>
  <p:tag name="KSO_WM_TEMPLATE_INDEX" val="40490341"/>
  <p:tag name="KSO_WM_TEMPLATE_CATEGORY" val="custo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4049034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VALUE" val="350"/>
  <p:tag name="KSO_WM_TEMPLATE_CATEGORY" val="custom"/>
  <p:tag name="KSO_WM_TEMPLATE_INDEX" val="40490341"/>
  <p:tag name="KSO_WM_UNIT_ISNUMDGMTITLE" val="0"/>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 name="KSO_WM_UNIT_ISNUMDGMTITLE" val="0"/>
  <p:tag name="KSO_WM_TEMPLATE_INDEX" val="40490341"/>
  <p:tag name="KSO_WM_TEMPLATE_CATEGORY" val="custo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61.xml><?xml version="1.0" encoding="utf-8"?>
<p:tagLst xmlns:p="http://schemas.openxmlformats.org/presentationml/2006/main">
  <p:tag name="KSO_WM_TEMPLATE_SUBCATEGORY" val="29"/>
  <p:tag name="KSO_WM_BEAUTIFY_FLAG" val="#wm#"/>
  <p:tag name="KSO_WM_TEMPLATE_SLIDE_ID" val="slide_d799d37ec7ee1a76"/>
  <p:tag name="KSO_WM_TEMPLATE_THUMBS_INDEX" val="1、9"/>
  <p:tag name="KSO_WM_TEMPLATE_INDEX" val="40490341"/>
  <p:tag name="KSO_WM_TEMPLATE_CATEGORY" val="custom"/>
  <p:tag name="KSO_WM_TEMPLATE_MASTER_TYPE" val="0"/>
  <p:tag name="KSO_WM_TAG_VERSION" val="3.0"/>
</p:tagLst>
</file>

<file path=ppt/tags/tag162.xml><?xml version="1.0" encoding="utf-8"?>
<p:tagLst xmlns:p="http://schemas.openxmlformats.org/presentationml/2006/main">
  <p:tag name="KSO_WM_AITEMPLATE_STYLE_ID" val="69796627181"/>
</p:tagLst>
</file>

<file path=ppt/tags/tag163.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fd9021ca9e7d4e3e38ba4ea235e1bdb24eb9983c"/>
  <p:tag name="KSO_WM_NEWLAYOUT_ID" val="364"/>
  <p:tag name="KSO_WM_UNIT_PRESET_TEXT" val="单击此处&#10;添加文档标题"/>
  <p:tag name="KSO_WM_UNIT_ID" val="_9*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164.xml><?xml version="1.0" encoding="utf-8"?>
<p:tagLst xmlns:p="http://schemas.openxmlformats.org/presentationml/2006/main">
  <p:tag name="KSO_WM_SLIDE_CONTENT_ORIENTATION" val="left"/>
  <p:tag name="KSO_WM_SLIDE_HAS_MASK" val="0"/>
  <p:tag name="KSO_WM_SLIDE_ITEM_CNT" val="0"/>
  <p:tag name="KSO_WM_SLIDE_TYPE" val="title"/>
  <p:tag name="KSO_WM_TEMPLATE_SUBCATEGORY" val="29"/>
  <p:tag name="KSO_WM_BEAUTIFY_FLAG" val="#wm#"/>
  <p:tag name="KSO_WM_TEMPLATE_SLIDE_ID" val="slide_d799d37ec7ee1a76"/>
  <p:tag name="KSO_WM_TEMPLATE_THUMBS_INDEX" val="1、9"/>
  <p:tag name="KSO_WM_TEMPLATE_INDEX" val="40490341"/>
  <p:tag name="KSO_WM_TEMPLATE_CATEGORY" val="custom"/>
  <p:tag name="KSO_WM_SLIDE_INDEX" val="1"/>
  <p:tag name="KSO_WM_SLIDE_ID" val="custom40490341_1"/>
  <p:tag name="KSO_WM_TEMPLATE_MASTER_TYPE" val="0"/>
  <p:tag name="KSO_WM_SLIDE_LAYOUT" val="a_f"/>
  <p:tag name="KSO_WM_SLIDE_LAYOUT_CNT" val="1_2"/>
  <p:tag name="KSO_WM_TAG_VERSION" val="3.0"/>
</p:tagLst>
</file>

<file path=ppt/tags/tag165.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166.xml><?xml version="1.0" encoding="utf-8"?>
<p:tagLst xmlns:p="http://schemas.openxmlformats.org/presentationml/2006/main">
  <p:tag name="KSO_WM_BEAUTIFY_FLAG" val="#wm#"/>
  <p:tag name="KSO_WM_FIGMA_FLAG" val="#fgm#"/>
  <p:tag name="KSO_WM_UNIT_INDEX" val="1"/>
  <p:tag name="KSO_WM_UNIT_TEXT_TYPE" val="1"/>
  <p:tag name="KSO_WM_UNIT_TYPE" val="a"/>
  <p:tag name="KSO_WM_LAYOUT_CHECK_HASH" val="895972d8e56a68a10b0bbd34a8ee493c2aea8b2c"/>
  <p:tag name="KSO_WM_NEWLAYOUT_GROUP_ID" val="layout_1-5"/>
  <p:tag name="KSO_WM_NEWLAYOUT_ID" val="slide_cea45c27deb23863"/>
</p:tagLst>
</file>

<file path=ppt/tags/tag167.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 name="KSO_WM_UNIT_PRESET_TEXT" val="01"/>
  <p:tag name="KSO_WM_SLIDE_FIGMA_DIAGRAM" val="1"/>
</p:tagLst>
</file>

<file path=ppt/tags/tag168.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 name="KSO_WM_UNIT_PRESET_TEXT" val=" "/>
  <p:tag name="KSO_WM_SLIDE_FIGMA_DIAGRAM" val="1"/>
</p:tagLst>
</file>

<file path=ppt/tags/tag16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 name="KSO_WM_SLIDE_FIGMA_DIAGRAM"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INDEX" val="40490341"/>
  <p:tag name="KSO_WM_TEMPLATE_CATEGORY" val="custom"/>
</p:tagLst>
</file>

<file path=ppt/tags/tag170.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 name="KSO_WM_UNIT_PRESET_TEXT" val="03"/>
  <p:tag name="KSO_WM_SLIDE_FIGMA_DIAGRAM" val="1"/>
</p:tagLst>
</file>

<file path=ppt/tags/tag171.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3_2"/>
  <p:tag name="KSO_WM_UNIT_TYPE" val="l_h_i"/>
  <p:tag name="KSO_WM_UNIT_PRESET_TEXT" val=" "/>
  <p:tag name="KSO_WM_SLIDE_FIGMA_DIAGRAM" val="1"/>
</p:tagLst>
</file>

<file path=ppt/tags/tag172.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单击此处添加项标题"/>
  <p:tag name="KSO_WM_SLIDE_FIGMA_DIAGRAM" val="1"/>
</p:tagLst>
</file>

<file path=ppt/tags/tag173.xml><?xml version="1.0" encoding="utf-8"?>
<p:tagLst xmlns:p="http://schemas.openxmlformats.org/presentationml/2006/main">
  <p:tag name="KSO_WM_BEAUTIFY_FLAG" val="#fgm#"/>
  <p:tag name="KSO_WM_DIAGRAM_GROUP_CODE" val="1"/>
  <p:tag name="KSO_WM_FIGMA_FLAG" val="#fgm#"/>
  <p:tag name="KSO_WM_UNIT_INDEX" val="1_5_1"/>
  <p:tag name="KSO_WM_UNIT_SUBTYPE" val="d"/>
  <p:tag name="KSO_WM_UNIT_TYPE" val="l_h_i"/>
  <p:tag name="KSO_WM_UNIT_PRESET_TEXT" val="05"/>
  <p:tag name="KSO_WM_SLIDE_FIGMA_DIAGRAM" val="1"/>
</p:tagLst>
</file>

<file path=ppt/tags/tag174.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5_2"/>
  <p:tag name="KSO_WM_UNIT_TYPE" val="l_h_i"/>
  <p:tag name="KSO_WM_UNIT_PRESET_TEXT" val=" "/>
  <p:tag name="KSO_WM_SLIDE_FIGMA_DIAGRAM" val="1"/>
</p:tagLst>
</file>

<file path=ppt/tags/tag175.xml><?xml version="1.0" encoding="utf-8"?>
<p:tagLst xmlns:p="http://schemas.openxmlformats.org/presentationml/2006/main">
  <p:tag name="KSO_WM_BEAUTIFY_FLAG" val="#fgm#"/>
  <p:tag name="KSO_WM_DIAGRAM_GROUP_CODE" val="1"/>
  <p:tag name="KSO_WM_FIGMA_FLAG" val="#fgm#"/>
  <p:tag name="KSO_WM_UNIT_INDEX" val="1_5_1"/>
  <p:tag name="KSO_WM_UNIT_TYPE" val="l_h_a"/>
  <p:tag name="KSO_WM_UNIT_PRESET_TEXT" val="单击此处添加项标题"/>
  <p:tag name="KSO_WM_SLIDE_FIGMA_DIAGRAM" val="1"/>
</p:tagLst>
</file>

<file path=ppt/tags/tag176.xml><?xml version="1.0" encoding="utf-8"?>
<p:tagLst xmlns:p="http://schemas.openxmlformats.org/presentationml/2006/main">
  <p:tag name="KSO_WM_SLIDE_CONTENT_ORIENTATION" val=""/>
  <p:tag name="KSO_WM_SLIDE_HAS_MASK" val="0"/>
  <p:tag name="KSO_WM_SLIDE_ITEM_CNT" val="5"/>
  <p:tag name="KSO_WM_SLIDE_TYPE" val="contents"/>
  <p:tag name="KSO_WM_TEMPLATE_SUBCATEGORY" val="29"/>
  <p:tag name="KSO_WM_BEAUTIFY_FLAG" val="#wm#"/>
  <p:tag name="KSO_WM_TEMPLATE_FIGMA_ID" val="69796627181"/>
  <p:tag name="KSO_WM_TEMPLATE_SLIDE_ID" val="slide_cea45c27deb23863"/>
</p:tagLst>
</file>

<file path=ppt/tags/tag177.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ead9a73dee8c9e52dbffb6f89d96f1058865074d"/>
  <p:tag name="KSO_WM_NEWLAYOUT_ID" val="372"/>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178.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179.xml><?xml version="1.0" encoding="utf-8"?>
<p:tagLst xmlns:p="http://schemas.openxmlformats.org/presentationml/2006/main">
  <p:tag name="KSO_WM_SLIDE_CONTENT_ORIENTATION" val="right"/>
  <p:tag name="KSO_WM_SLIDE_HAS_MASK" val="0"/>
  <p:tag name="KSO_WM_SLIDE_ITEM_CNT" val="0"/>
  <p:tag name="KSO_WM_SLIDE_TYPE" val="sectionTitle"/>
  <p:tag name="KSO_WM_TEMPLATE_SUBCATEGORY" val="29"/>
  <p:tag name="KSO_WM_BEAUTIFY_FLAG" val="#wm#"/>
  <p:tag name="KSO_WM_TEMPLATE_SLIDE_ID" val="slide_d635315789958f2d"/>
  <p:tag name="KSO_WM_TEMPLATE_INDEX" val="40490341"/>
  <p:tag name="KSO_WM_TEMPLATE_CATEGORY" val="custom"/>
  <p:tag name="KSO_WM_SLIDE_INDEX" val="3"/>
  <p:tag name="KSO_WM_SLIDE_ID" val="custom40490341_7"/>
  <p:tag name="KSO_WM_TEMPLATE_MASTER_TYPE" val="0"/>
  <p:tag name="KSO_WM_SLIDE_LAYOUT" val="a_e"/>
  <p:tag name="KSO_WM_SLIDE_LAYOUT_CNT" val="1_1"/>
  <p:tag name="KSO_WM_TAG_VERSION" val="3.0"/>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80.xml><?xml version="1.0" encoding="utf-8"?>
<p:tagLst xmlns:p="http://schemas.openxmlformats.org/presentationml/2006/main">
  <p:tag name="KSO_WM_BEAUTIFY_FLAG" val="#fgm#"/>
  <p:tag name="KSO_WM_FIGMA_FLAG" val="#fgm#"/>
  <p:tag name="KSO_WM_UNIT_INDEX" val="1"/>
  <p:tag name="KSO_WM_UNIT_TYPE" val="a"/>
  <p:tag name="KSO_WM_LAYOUT_CHECK_HASH" val="0ffb64e397e4b2e5bf47bc5e54c3751c9841a16c"/>
  <p:tag name="KSO_WM_NEWLAYOUT_GROUP_ID" val="layout_13"/>
  <p:tag name="KSO_WM_NEWLAYOUT_ID" val="slide_e4acea7c077078b0"/>
  <p:tag name="KSO_WM_UNIT_PRESET_TEXT" val="单击此处添加标题"/>
</p:tagLst>
</file>

<file path=ppt/tags/tag181.xml><?xml version="1.0" encoding="utf-8"?>
<p:tagLst xmlns:p="http://schemas.openxmlformats.org/presentationml/2006/main">
  <p:tag name="KSO_WM_SLIDE_CONTENT_ORIENTATION" val=""/>
  <p:tag name="KSO_WM_SLIDE_HAS_MASK" val="0"/>
  <p:tag name="KSO_WM_SLIDE_ITEM_CNT" val="0"/>
  <p:tag name="KSO_WM_SLIDE_TYPE" val="text"/>
  <p:tag name="KSO_WM_TEMPLATE_SUBCATEGORY" val="29"/>
  <p:tag name="KSO_WM_BEAUTIFY_FLAG" val="#wm#"/>
  <p:tag name="KSO_WM_TEMPLATE_FIGMA_ID" val="69796627181"/>
  <p:tag name="KSO_WM_TEMPLATE_SLIDE_ID" val="slide_e4acea7c077078b0"/>
</p:tagLst>
</file>

<file path=ppt/tags/tag182.xml><?xml version="1.0" encoding="utf-8"?>
<p:tagLst xmlns:p="http://schemas.openxmlformats.org/presentationml/2006/main">
  <p:tag name="KSO_WM_BEAUTIFY_FLAG" val="#fgm#"/>
  <p:tag name="KSO_WM_FIGMA_FLAG" val="#fgm#"/>
  <p:tag name="KSO_WM_UNIT_INDEX" val="1"/>
  <p:tag name="KSO_WM_UNIT_TYPE" val="a"/>
  <p:tag name="KSO_WM_LAYOUT_CHECK_HASH" val="0ffb64e397e4b2e5bf47bc5e54c3751c9841a16c"/>
  <p:tag name="KSO_WM_NEWLAYOUT_GROUP_ID" val="layout_13"/>
  <p:tag name="KSO_WM_NEWLAYOUT_ID" val="slide_e4acea7c077078b0"/>
  <p:tag name="KSO_WM_UNIT_PRESET_TEXT" val="单击此处添加标题"/>
</p:tagLst>
</file>

<file path=ppt/tags/tag183.xml><?xml version="1.0" encoding="utf-8"?>
<p:tagLst xmlns:p="http://schemas.openxmlformats.org/presentationml/2006/main">
  <p:tag name="KSO_WM_SLIDE_CONTENT_ORIENTATION" val=""/>
  <p:tag name="KSO_WM_SLIDE_HAS_MASK" val="0"/>
  <p:tag name="KSO_WM_SLIDE_ITEM_CNT" val="0"/>
  <p:tag name="KSO_WM_SLIDE_TYPE" val="text"/>
  <p:tag name="KSO_WM_TEMPLATE_SUBCATEGORY" val="29"/>
  <p:tag name="KSO_WM_BEAUTIFY_FLAG" val="#wm#"/>
  <p:tag name="KSO_WM_TEMPLATE_FIGMA_ID" val="69796627181"/>
  <p:tag name="KSO_WM_TEMPLATE_SLIDE_ID" val="slide_e4acea7c077078b0"/>
</p:tagLst>
</file>

<file path=ppt/tags/tag184.xml><?xml version="1.0" encoding="utf-8"?>
<p:tagLst xmlns:p="http://schemas.openxmlformats.org/presentationml/2006/main">
  <p:tag name="KSO_WM_BEAUTIFY_FLAG" val="#fgm#"/>
  <p:tag name="KSO_WM_FIGMA_FLAG" val="#fgm#"/>
  <p:tag name="KSO_WM_UNIT_INDEX" val="1"/>
  <p:tag name="KSO_WM_UNIT_TYPE" val="a"/>
  <p:tag name="KSO_WM_LAYOUT_CHECK_HASH" val="0ffb64e397e4b2e5bf47bc5e54c3751c9841a16c"/>
  <p:tag name="KSO_WM_NEWLAYOUT_GROUP_ID" val="layout_13"/>
  <p:tag name="KSO_WM_NEWLAYOUT_ID" val="slide_e4acea7c077078b0"/>
  <p:tag name="KSO_WM_UNIT_PRESET_TEXT" val="单击此处添加标题"/>
</p:tagLst>
</file>

<file path=ppt/tags/tag185.xml><?xml version="1.0" encoding="utf-8"?>
<p:tagLst xmlns:p="http://schemas.openxmlformats.org/presentationml/2006/main">
  <p:tag name="KSO_WM_SLIDE_CONTENT_ORIENTATION" val=""/>
  <p:tag name="KSO_WM_SLIDE_HAS_MASK" val="0"/>
  <p:tag name="KSO_WM_SLIDE_ITEM_CNT" val="0"/>
  <p:tag name="KSO_WM_SLIDE_TYPE" val="text"/>
  <p:tag name="KSO_WM_TEMPLATE_SUBCATEGORY" val="29"/>
  <p:tag name="KSO_WM_BEAUTIFY_FLAG" val="#wm#"/>
  <p:tag name="KSO_WM_TEMPLATE_FIGMA_ID" val="69796627181"/>
  <p:tag name="KSO_WM_TEMPLATE_SLIDE_ID" val="slide_e4acea7c077078b0"/>
</p:tagLst>
</file>

<file path=ppt/tags/tag186.xml><?xml version="1.0" encoding="utf-8"?>
<p:tagLst xmlns:p="http://schemas.openxmlformats.org/presentationml/2006/main">
  <p:tag name="KSO_WM_BEAUTIFY_FLAG" val="#fgm#"/>
  <p:tag name="KSO_WM_FIGMA_FLAG" val="#fgm#"/>
  <p:tag name="KSO_WM_UNIT_INDEX" val="1"/>
  <p:tag name="KSO_WM_UNIT_TYPE" val="a"/>
  <p:tag name="KSO_WM_LAYOUT_CHECK_HASH" val="3b1916b7d15b08fd6b6ac33cb98c03fbf38df85e"/>
  <p:tag name="KSO_WM_NEWLAYOUT_GROUP_ID" val="layout_10016"/>
  <p:tag name="KSO_WM_NEWLAYOUT_ID" val="slide_a5d405495e7616b1"/>
  <p:tag name="KSO_WM_UNIT_PRESET_TEXT" val="单击此处添加标题"/>
</p:tagLst>
</file>

<file path=ppt/tags/tag18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188.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a5d405495e7616b1"/>
</p:tagLst>
</file>

<file path=ppt/tags/tag189.xml><?xml version="1.0" encoding="utf-8"?>
<p:tagLst xmlns:p="http://schemas.openxmlformats.org/presentationml/2006/main">
  <p:tag name="KSO_WM_BEAUTIFY_FLAG" val="#fgm#"/>
  <p:tag name="KSO_WM_FIGMA_FLAG" val="#fgm#"/>
  <p:tag name="KSO_WM_UNIT_INDEX" val="1"/>
  <p:tag name="KSO_WM_UNIT_TYPE" val="a"/>
  <p:tag name="KSO_WM_LAYOUT_CHECK_HASH" val="3b1916b7d15b08fd6b6ac33cb98c03fbf38df85e"/>
  <p:tag name="KSO_WM_NEWLAYOUT_GROUP_ID" val="layout_10016"/>
  <p:tag name="KSO_WM_NEWLAYOUT_ID" val="slide_a5d405495e7616b1"/>
  <p:tag name="KSO_WM_UNIT_PRESET_TEXT" val="单击此处添加标题"/>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9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191.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a5d405495e7616b1"/>
</p:tagLst>
</file>

<file path=ppt/tags/tag192.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19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19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195.xml><?xml version="1.0" encoding="utf-8"?>
<p:tagLst xmlns:p="http://schemas.openxmlformats.org/presentationml/2006/main">
  <p:tag name="KSO_WM_BEAUTIFY_FLAG" val="#fgm#"/>
  <p:tag name="KSO_WM_FIGMA_FLAG" val="#fgm#"/>
  <p:tag name="KSO_WM_UNIT_INDEX" val="1"/>
  <p:tag name="KSO_WM_UNIT_TYPE" val="a"/>
  <p:tag name="KSO_WM_LAYOUT_CHECK_HASH" val="490681df0946eeb0824ef37df102881a9e1fe5c7"/>
  <p:tag name="KSO_WM_NEWLAYOUT_GROUP_ID" val="layout_60"/>
  <p:tag name="KSO_WM_NEWLAYOUT_ID" val="slide_158547e10ef39599"/>
  <p:tag name="KSO_WM_UNIT_PRESET_TEXT" val="单击此处添加标题"/>
</p:tagLst>
</file>

<file path=ppt/tags/tag196.xml><?xml version="1.0" encoding="utf-8"?>
<p:tagLst xmlns:p="http://schemas.openxmlformats.org/presentationml/2006/main">
  <p:tag name="KSO_WM_FIGMA_DECORATION_INDEX" val="18_contentModel"/>
  <p:tag name="$PH_EXT" val="2"/>
  <p:tag name="KSO_WM_BEAUTIFY_FLAG" val="#fgm#"/>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 name="KSO_WM_UNIT_PRESET_TEXT" val=" "/>
</p:tagLst>
</file>

<file path=ppt/tags/tag19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正文"/>
</p:tagLst>
</file>

<file path=ppt/tags/tag198.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158547e10ef39599"/>
</p:tagLst>
</file>

<file path=ppt/tags/tag199.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ead9a73dee8c9e52dbffb6f89d96f1058865074d"/>
  <p:tag name="KSO_WM_NEWLAYOUT_ID" val="372"/>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INDEX" val="40490341"/>
  <p:tag name="KSO_WM_TEMPLATE_CATEGORY" val="custo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200.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201.xml><?xml version="1.0" encoding="utf-8"?>
<p:tagLst xmlns:p="http://schemas.openxmlformats.org/presentationml/2006/main">
  <p:tag name="KSO_WM_SLIDE_CONTENT_ORIENTATION" val="right"/>
  <p:tag name="KSO_WM_SLIDE_HAS_MASK" val="0"/>
  <p:tag name="KSO_WM_SLIDE_ITEM_CNT" val="0"/>
  <p:tag name="KSO_WM_SLIDE_TYPE" val="sectionTitle"/>
  <p:tag name="KSO_WM_TEMPLATE_SUBCATEGORY" val="29"/>
  <p:tag name="KSO_WM_BEAUTIFY_FLAG" val="#wm#"/>
  <p:tag name="KSO_WM_TEMPLATE_SLIDE_ID" val="slide_d635315789958f2d"/>
  <p:tag name="KSO_WM_TEMPLATE_INDEX" val="40490341"/>
  <p:tag name="KSO_WM_TEMPLATE_CATEGORY" val="custom"/>
  <p:tag name="KSO_WM_SLIDE_INDEX" val="3"/>
  <p:tag name="KSO_WM_SLIDE_ID" val="custom40490341_7"/>
  <p:tag name="KSO_WM_TEMPLATE_MASTER_TYPE" val="0"/>
  <p:tag name="KSO_WM_SLIDE_LAYOUT" val="a_e"/>
  <p:tag name="KSO_WM_SLIDE_LAYOUT_CNT" val="1_1"/>
  <p:tag name="KSO_WM_TAG_VERSION" val="3.0"/>
</p:tagLst>
</file>

<file path=ppt/tags/tag202.xml><?xml version="1.0" encoding="utf-8"?>
<p:tagLst xmlns:p="http://schemas.openxmlformats.org/presentationml/2006/main">
  <p:tag name="KSO_WM_BEAUTIFY_FLAG" val="#fgm#"/>
  <p:tag name="KSO_WM_FIGMA_FLAG" val="#fgm#"/>
  <p:tag name="KSO_WM_UNIT_INDEX" val="1"/>
  <p:tag name="KSO_WM_UNIT_TYPE" val="a"/>
  <p:tag name="KSO_WM_LAYOUT_CHECK_HASH" val="3048aff078cbb34923beedccc652fbca98e1407d"/>
  <p:tag name="KSO_WM_NEWLAYOUT_GROUP_ID" val="layout_10010"/>
  <p:tag name="KSO_WM_NEWLAYOUT_ID" val="slide_1d13afe781c29258"/>
  <p:tag name="KSO_WM_UNIT_PRESET_TEXT" val="单击此处添加标题"/>
</p:tagLst>
</file>

<file path=ppt/tags/tag203.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 name="MH_PIC_SOURCE_TYPE" val="generate_slide_ai*{&quot;id&quot;:&quot;http://ai-gateway-save.ks3-cn-beijing.ksyuncs.com/aigc-gateway-v2-prod/0788939f590a6e3d30b0fa9a11b00471_0.png?Expires=1762329229\u0026AWSAccessKeyId=AKLT9VJ0mcxR8yRlm6PIC9hY\u0026Signature=BJENHd5N%2FSBYswiXThDsMVpf6yg%3D&quot;,&quot;product_name&quot;:&quot;api_wpp_external&quot;,&quot;intention_code&quot;:&quot;365wps_cc_create_ppt&quot;}*auto_doubao_ai_v2.1.6_ONLINE*c44d951d7da18a07bb2c0ad4af4e9d2e-slide-8"/>
</p:tagLst>
</file>

<file path=ppt/tags/tag20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05.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1d13afe781c29258"/>
</p:tagLst>
</file>

<file path=ppt/tags/tag206.xml><?xml version="1.0" encoding="utf-8"?>
<p:tagLst xmlns:p="http://schemas.openxmlformats.org/presentationml/2006/main">
  <p:tag name="KSO_WM_BEAUTIFY_FLAG" val="#fgm#"/>
  <p:tag name="KSO_WM_FIGMA_FLAG" val="#fgm#"/>
  <p:tag name="KSO_WM_UNIT_INDEX" val="1"/>
  <p:tag name="KSO_WM_UNIT_TYPE" val="a"/>
  <p:tag name="KSO_WM_LAYOUT_CHECK_HASH" val="3b1916b7d15b08fd6b6ac33cb98c03fbf38df85e"/>
  <p:tag name="KSO_WM_NEWLAYOUT_GROUP_ID" val="layout_10016"/>
  <p:tag name="KSO_WM_NEWLAYOUT_ID" val="slide_a5d405495e7616b1"/>
  <p:tag name="KSO_WM_UNIT_PRESET_TEXT" val="单击此处添加标题"/>
</p:tagLst>
</file>

<file path=ppt/tags/tag20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08.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a5d405495e7616b1"/>
</p:tagLst>
</file>

<file path=ppt/tags/tag209.xml><?xml version="1.0" encoding="utf-8"?>
<p:tagLst xmlns:p="http://schemas.openxmlformats.org/presentationml/2006/main">
  <p:tag name="KSO_WM_BEAUTIFY_FLAG" val="#fgm#"/>
  <p:tag name="KSO_WM_FIGMA_FLAG" val="#fgm#"/>
  <p:tag name="KSO_WM_UNIT_INDEX" val="1"/>
  <p:tag name="KSO_WM_UNIT_TYPE" val="a"/>
  <p:tag name="KSO_WM_LAYOUT_CHECK_HASH" val="2e7a7c28473a3009c7c39e158651be995a4b809b"/>
  <p:tag name="KSO_WM_NEWLAYOUT_GROUP_ID" val="layout_6"/>
  <p:tag name="KSO_WM_NEWLAYOUT_ID" val="slide_0eb614c83bfc82cb"/>
  <p:tag name="KSO_WM_UNIT_PRESET_TEXT" val="单击此处添加标题"/>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INDEX" val="40490341"/>
  <p:tag name="KSO_WM_TEMPLATE_CATEGORY" val="custom"/>
</p:tagLst>
</file>

<file path=ppt/tags/tag210.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21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正文"/>
</p:tagLst>
</file>

<file path=ppt/tags/tag212.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0eb614c83bfc82cb"/>
</p:tagLst>
</file>

<file path=ppt/tags/tag213.xml><?xml version="1.0" encoding="utf-8"?>
<p:tagLst xmlns:p="http://schemas.openxmlformats.org/presentationml/2006/main">
  <p:tag name="KSO_WM_BEAUTIFY_FLAG" val="#fgm#"/>
  <p:tag name="KSO_WM_FIGMA_FLAG" val="#fgm#"/>
  <p:tag name="KSO_WM_UNIT_INDEX" val="1"/>
  <p:tag name="KSO_WM_UNIT_TYPE" val="a"/>
  <p:tag name="KSO_WM_LAYOUT_CHECK_HASH" val="2e7a7c28473a3009c7c39e158651be995a4b809b"/>
  <p:tag name="KSO_WM_NEWLAYOUT_GROUP_ID" val="layout_6"/>
  <p:tag name="KSO_WM_NEWLAYOUT_ID" val="slide_0eb614c83bfc82cb"/>
</p:tagLst>
</file>

<file path=ppt/tags/tag214.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VCG41N1298747131&quot;,&quot;product_name&quot;:&quot;api_wpp_external&quot;,&quot;intention_code&quot;:&quot;365wps_cc_create_ppt&quot;}*auto_gallery_ai_v2.1.6_ONLINE*c44d951d7da18a07bb2c0ad4af4e9d2e-slide-9"/>
</p:tagLst>
</file>

<file path=ppt/tags/tag21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21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17.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ead9a73dee8c9e52dbffb6f89d96f1058865074d"/>
  <p:tag name="KSO_WM_NEWLAYOUT_ID" val="372"/>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218.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219.xml><?xml version="1.0" encoding="utf-8"?>
<p:tagLst xmlns:p="http://schemas.openxmlformats.org/presentationml/2006/main">
  <p:tag name="KSO_WM_SLIDE_CONTENT_ORIENTATION" val="right"/>
  <p:tag name="KSO_WM_SLIDE_HAS_MASK" val="0"/>
  <p:tag name="KSO_WM_SLIDE_ITEM_CNT" val="0"/>
  <p:tag name="KSO_WM_SLIDE_TYPE" val="sectionTitle"/>
  <p:tag name="KSO_WM_TEMPLATE_SUBCATEGORY" val="29"/>
  <p:tag name="KSO_WM_BEAUTIFY_FLAG" val="#wm#"/>
  <p:tag name="KSO_WM_TEMPLATE_SLIDE_ID" val="slide_d635315789958f2d"/>
  <p:tag name="KSO_WM_TEMPLATE_INDEX" val="40490341"/>
  <p:tag name="KSO_WM_TEMPLATE_CATEGORY" val="custom"/>
  <p:tag name="KSO_WM_SLIDE_INDEX" val="3"/>
  <p:tag name="KSO_WM_SLIDE_ID" val="custom40490341_7"/>
  <p:tag name="KSO_WM_TEMPLATE_MASTER_TYPE" val="0"/>
  <p:tag name="KSO_WM_SLIDE_LAYOUT" val="a_e"/>
  <p:tag name="KSO_WM_SLIDE_LAYOUT_CNT" val="1_1"/>
  <p:tag name="KSO_WM_TAG_VERSION" val="3.0"/>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220.xml><?xml version="1.0" encoding="utf-8"?>
<p:tagLst xmlns:p="http://schemas.openxmlformats.org/presentationml/2006/main">
  <p:tag name="KSO_WM_BEAUTIFY_FLAG" val="#fgm#"/>
  <p:tag name="KSO_WM_FIGMA_FLAG" val="#fgm#"/>
  <p:tag name="KSO_WM_UNIT_INDEX" val="1"/>
  <p:tag name="KSO_WM_UNIT_TYPE" val="a"/>
  <p:tag name="KSO_WM_LAYOUT_CHECK_HASH" val="b4fa05134760c9f48166d3e541413c7190419ca1"/>
  <p:tag name="KSO_WM_NEWLAYOUT_GROUP_ID" val="layout_10014"/>
  <p:tag name="KSO_WM_NEWLAYOUT_ID" val="slide_e63cffe4757d08e5"/>
  <p:tag name="KSO_WM_UNIT_PRESET_TEXT" val="单击此处添加标题"/>
</p:tagLst>
</file>

<file path=ppt/tags/tag22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22.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e63cffe4757d08e5"/>
</p:tagLst>
</file>

<file path=ppt/tags/tag223.xml><?xml version="1.0" encoding="utf-8"?>
<p:tagLst xmlns:p="http://schemas.openxmlformats.org/presentationml/2006/main">
  <p:tag name="ISLIDE.GUIDESSETTING" val="{&quot;Id&quot;:&quot;GuidesStyle_Wide&quot;,&quot;Name&quot;:&quot;GuidesStyle_Wide&quot;,&quot;Kind&quot;:&quot;System&quot;,&quot;OldGuidesSetting&quot;:{&quot;HeaderHeight&quot;:15.0,&quot;FooterHeight&quot;:9.0,&quot;SideMargin&quot;:5.5,&quot;TopMargin&quot;:0.0,&quot;BottomMargin&quot;:0.0,&quot;IntervalMargin&quot;:2.5}}"/>
  <p:tag name="COMMONDATA" val="eyJoZGlkIjoiZjQyZTJmZjJmYTVlMmQ5MmU5OTMyMTM0NzEyYmVjMWMifQ=="/>
  <p:tag name="commondata" val="eyJoZGlkIjoiMDFkODI2NjY5NGEzNTQ0MTY2OGQ2MTcxOGU2ODgwOGMifQ=="/>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f*1"/>
  <p:tag name="KSO_WM_UNIT_LAYERLEVEL" val="1"/>
  <p:tag name="KSO_WM_TAG_VERSION" val="3.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VALUE" val="340"/>
  <p:tag name="KSO_WM_UNIT_ISNUMDGMTITLE" val="0"/>
  <p:tag name="KSO_WM_TEMPLATE_INDEX" val="40490341"/>
  <p:tag name="KSO_WM_TEMPLATE_CATEGORY" val="custo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b*1"/>
  <p:tag name="KSO_WM_UNIT_LAYERLEVEL" val="1"/>
  <p:tag name="KSO_WM_TAG_VERSION" val="3.0"/>
  <p:tag name="KSO_WM_BEAUTIFY_FLAG" val="#wm#"/>
  <p:tag name="KSO_WM_UNIT_ISCONTENTSTITLE" val="0"/>
  <p:tag name="KSO_WM_UNIT_ISNUMDGMTITLE" val="0"/>
  <p:tag name="KSO_WM_UNIT_PRESET_TEXT" val="单击此处编辑副标题"/>
  <p:tag name="KSO_WM_UNIT_NOCLEAR" val="0"/>
  <p:tag name="KSO_WM_UNIT_TYPE" val="b"/>
  <p:tag name="KSO_WM_UNIT_INDEX" val="1"/>
  <p:tag name="KSO_WM_UNIT_VALUE" val="41"/>
  <p:tag name="KSO_WM_TEMPLATE_INDEX" val="40490341"/>
  <p:tag name="KSO_WM_TEMPLATE_CATEGORY" val="custo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29"/>
  <p:tag name="KSO_WM_TEMPLATE_INDEX" val="40490341"/>
  <p:tag name="KSO_WM_TEMPLATE_CATEGORY" val="custo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341"/>
  <p:tag name="KSO_WM_TEMPLATE_CATEGORY" val="custo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341"/>
  <p:tag name="KSO_WM_TEMPLATE_CATEGORY" val="custo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3"/>
  <p:tag name="KSO_WM_UNIT_LAYERLEVEL" val="1"/>
  <p:tag name="KSO_WM_TAG_VERSION" val="3.0"/>
  <p:tag name="KSO_WM_BEAUTIFY_FLAG" val="#wm#"/>
  <p:tag name="KSO_WM_UNIT_TYPE" val="i"/>
  <p:tag name="KSO_WM_UNIT_INDEX" val="3"/>
  <p:tag name="KSO_WM_UNIT_ISNUMDGMTITLE" val="0"/>
  <p:tag name="KSO_WM_UNIT_NOCLEAR" val="0"/>
  <p:tag name="KSO_WM_TEMPLATE_INDEX" val="40490341"/>
  <p:tag name="KSO_WM_TEMPLATE_CATEGORY" val="custo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4"/>
  <p:tag name="KSO_WM_UNIT_LAYERLEVEL" val="1"/>
  <p:tag name="KSO_WM_TAG_VERSION" val="3.0"/>
  <p:tag name="KSO_WM_BEAUTIFY_FLAG" val="#wm#"/>
  <p:tag name="KSO_WM_UNIT_TYPE" val="i"/>
  <p:tag name="KSO_WM_UNIT_INDEX" val="4"/>
  <p:tag name="KSO_WM_UNIT_ISNUMDGMTITLE" val="0"/>
  <p:tag name="KSO_WM_UNIT_NOCLEAR" val="0"/>
  <p:tag name="KSO_WM_TEMPLATE_INDEX" val="40490341"/>
  <p:tag name="KSO_WM_TEMPLATE_CATEGORY" val="custo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5"/>
  <p:tag name="KSO_WM_UNIT_LAYERLEVEL" val="1"/>
  <p:tag name="KSO_WM_TAG_VERSION" val="3.0"/>
  <p:tag name="KSO_WM_BEAUTIFY_FLAG" val="#wm#"/>
  <p:tag name="KSO_WM_UNIT_TYPE" val="i"/>
  <p:tag name="KSO_WM_UNIT_INDEX" val="5"/>
  <p:tag name="KSO_WM_UNIT_ISNUMDGMTITLE" val="0"/>
  <p:tag name="KSO_WM_UNIT_NOCLEAR" val="0"/>
  <p:tag name="KSO_WM_TEMPLATE_INDEX" val="40490341"/>
  <p:tag name="KSO_WM_TEMPLATE_CATEGORY" val="custo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38.xml><?xml version="1.0" encoding="utf-8"?>
<p:tagLst xmlns:p="http://schemas.openxmlformats.org/presentationml/2006/main">
  <p:tag name="KSO_WM_BEAUTIFY_FLAG" val="#wm#"/>
  <p:tag name="KSO_WM_FIGMA_FLAG" val="#fgm#"/>
  <p:tag name="KSO_WM_UNIT_INDEX" val="1"/>
  <p:tag name="KSO_WM_UNIT_SUBTYPE" val="c"/>
  <p:tag name="KSO_WM_UNIT_TEXT_TYPE" val="1"/>
  <p:tag name="KSO_WM_UNIT_TYPE" val="f"/>
  <p:tag name="KSO_WM_UNIT_ID" val="_9*f*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40.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fd9021ca9e7d4e3e38ba4ea235e1bdb24eb9983c"/>
  <p:tag name="KSO_WM_NEWLAYOUT_ID" val="364"/>
  <p:tag name="KSO_WM_UNIT_ID" val="_9*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41.xml><?xml version="1.0" encoding="utf-8"?>
<p:tagLst xmlns:p="http://schemas.openxmlformats.org/presentationml/2006/main">
  <p:tag name="KSO_WM_UNIT_HIGHLIGHT" val="0"/>
  <p:tag name="KSO_WM_BEAUTIFY_FLAG" val="#wm#"/>
  <p:tag name="KSO_WM_FIGMA_FLAG" val="#fgm#"/>
  <p:tag name="KSO_WM_UNIT_INDEX" val="2"/>
  <p:tag name="KSO_WM_UNIT_SUBTYPE" val="b"/>
  <p:tag name="KSO_WM_UNIT_TEXT_TYPE" val="1"/>
  <p:tag name="KSO_WM_UNIT_TYPE" val="f"/>
  <p:tag name="KSO_WM_UNIT_ID" val="_9*f*2"/>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341"/>
  <p:tag name="KSO_WM_TEMPLATE_CATEGORY" val="custo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341"/>
  <p:tag name="KSO_WM_TEMPLATE_CATEGORY" val="custo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47.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ead9a73dee8c9e52dbffb6f89d96f1058865074d"/>
  <p:tag name="KSO_WM_NEWLAYOUT_ID" val="372"/>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48.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341"/>
  <p:tag name="KSO_WM_TEMPLATE_CATEGORY" val="custo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341"/>
  <p:tag name="KSO_WM_TEMPLATE_CATEGORY" val="custo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 name="KSO_WM_UNIT_ISNUMDGMTITLE" val="0"/>
  <p:tag name="KSO_WM_UNIT_NOCLEAR" val="0"/>
  <p:tag name="KSO_WM_TEMPLATE_INDEX" val="40490341"/>
  <p:tag name="KSO_WM_TEMPLATE_CATEGORY" val="custo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BEAUTIFY_FLAG" val="#wm#"/>
  <p:tag name="KSO_WM_UNIT_TYPE" val="i"/>
  <p:tag name="KSO_WM_UNIT_INDEX" val="4"/>
  <p:tag name="KSO_WM_UNIT_ISNUMDGMTITLE" val="0"/>
  <p:tag name="KSO_WM_UNIT_NOCLEAR" val="0"/>
  <p:tag name="KSO_WM_TEMPLATE_INDEX" val="40490341"/>
  <p:tag name="KSO_WM_TEMPLATE_CATEGORY" val="custo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BEAUTIFY_FLAG" val="#wm#"/>
  <p:tag name="KSO_WM_UNIT_TYPE" val="i"/>
  <p:tag name="KSO_WM_UNIT_INDEX" val="5"/>
  <p:tag name="KSO_WM_UNIT_ISNUMDGMTITLE" val="0"/>
  <p:tag name="KSO_WM_UNIT_NOCLEAR" val="0"/>
  <p:tag name="KSO_WM_TEMPLATE_INDEX" val="40490341"/>
  <p:tag name="KSO_WM_TEMPLATE_CATEGORY" val="custom"/>
</p:tagLst>
</file>

<file path=ppt/tags/tag54.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55.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129473e9a1f2a54c84f281c9dc323214f0238c42"/>
  <p:tag name="KSO_WM_NEWLAYOUT_ID" val="376"/>
  <p:tag name="KSO_WM_UNIT_ID" val="_11*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59.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1"/>
  <p:tag name="KSO_WM_UNIT_ISNUMDGMTITLE" val="0"/>
  <p:tag name="KSO_WM_UNIT_PRESET_TEXT" val="标 题"/>
  <p:tag name="KSO_WM_UNIT_NOCLEAR" val="0"/>
  <p:tag name="KSO_WM_UNIT_VALUE" val="3"/>
  <p:tag name="KSO_WM_UNIT_TYPE" val="a"/>
  <p:tag name="KSO_WM_UNIT_INDEX" val="1"/>
  <p:tag name="KSO_WM_TEMPLATE_INDEX" val="40490341"/>
  <p:tag name="KSO_WM_TEMPLATE_CATEGORY" val="custom"/>
</p:tagLst>
</file>

<file path=ppt/tags/tag60.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1bbf0e6d00736f52bb6d9fd4a8faab2a13106e36"/>
  <p:tag name="KSO_WM_NEWLAYOUT_ID" val="1"/>
</p:tagLst>
</file>

<file path=ppt/tags/tag61.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62.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1_2"/>
  <p:tag name="KSO_WM_UNIT_TYPE" val="l_h_i"/>
</p:tagLst>
</file>

<file path=ppt/tags/tag6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64.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65.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2_2"/>
  <p:tag name="KSO_WM_UNIT_TYPE" val="l_h_i"/>
</p:tagLst>
</file>

<file path=ppt/tags/tag6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67.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68.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3_2"/>
  <p:tag name="KSO_WM_UNIT_TYPE" val="l_h_i"/>
</p:tagLst>
</file>

<file path=ppt/tags/tag69.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 name="KSO_WM_UNIT_ISNUMDGMTITLE" val="0"/>
  <p:tag name="KSO_WM_TEMPLATE_INDEX" val="40490341"/>
  <p:tag name="KSO_WM_TEMPLATE_CATEGORY" val="custom"/>
</p:tagLst>
</file>

<file path=ppt/tags/tag70.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71.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4_2"/>
  <p:tag name="KSO_WM_UNIT_TYPE" val="l_h_i"/>
</p:tagLst>
</file>

<file path=ppt/tags/tag72.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76.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77.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895972d8e56a68a10b0bbd34a8ee493c2aea8b2c"/>
  <p:tag name="KSO_WM_NEWLAYOUT_GROUP_ID" val="layout_1-5"/>
  <p:tag name="KSO_WM_NEWLAYOUT_ID" val="slide_cea45c27deb23863"/>
</p:tagLst>
</file>

<file path=ppt/tags/tag78.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7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160"/>
  <p:tag name="KSO_WM_UNIT_ISNUMDGMTITLE" val="0"/>
  <p:tag name="KSO_WM_TEMPLATE_INDEX" val="40490341"/>
  <p:tag name="KSO_WM_TEMPLATE_CATEGORY" val="custom"/>
</p:tagLst>
</file>

<file path=ppt/tags/tag8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81.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82.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Lst>
</file>

<file path=ppt/tags/tag83.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84.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85.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3_2"/>
  <p:tag name="KSO_WM_UNIT_TYPE" val="l_h_i"/>
</p:tagLst>
</file>

<file path=ppt/tags/tag86.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87.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88.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4_2"/>
  <p:tag name="KSO_WM_UNIT_TYPE" val="l_h_i"/>
</p:tagLst>
</file>

<file path=ppt/tags/tag89.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INDEX" val="40490341"/>
  <p:tag name="KSO_WM_TEMPLATE_CATEGORY" val="custom"/>
</p:tagLst>
</file>

<file path=ppt/tags/tag90.xml><?xml version="1.0" encoding="utf-8"?>
<p:tagLst xmlns:p="http://schemas.openxmlformats.org/presentationml/2006/main">
  <p:tag name="KSO_WM_BEAUTIFY_FLAG" val="#fgm#"/>
  <p:tag name="KSO_WM_DIAGRAM_GROUP_CODE" val="1"/>
  <p:tag name="KSO_WM_FIGMA_FLAG" val="#fgm#"/>
  <p:tag name="KSO_WM_UNIT_INDEX" val="1_5_1"/>
  <p:tag name="KSO_WM_UNIT_SUBTYPE" val="d"/>
  <p:tag name="KSO_WM_UNIT_TYPE" val="l_h_i"/>
</p:tagLst>
</file>

<file path=ppt/tags/tag91.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5_2"/>
  <p:tag name="KSO_WM_UNIT_TYPE" val="l_h_i"/>
</p:tagLst>
</file>

<file path=ppt/tags/tag92.xml><?xml version="1.0" encoding="utf-8"?>
<p:tagLst xmlns:p="http://schemas.openxmlformats.org/presentationml/2006/main">
  <p:tag name="KSO_WM_BEAUTIFY_FLAG" val="#fgm#"/>
  <p:tag name="KSO_WM_DIAGRAM_GROUP_CODE" val="1"/>
  <p:tag name="KSO_WM_FIGMA_FLAG" val="#fgm#"/>
  <p:tag name="KSO_WM_UNIT_INDEX" val="1_5_1"/>
  <p:tag name="KSO_WM_UNIT_TYPE" val="l_h_a"/>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341"/>
  <p:tag name="KSO_WM_TEMPLATE_CATEGORY" val="custo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341"/>
  <p:tag name="KSO_WM_TEMPLATE_CATEGORY" val="custo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98.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ead9a73dee8c9e52dbffb6f89d96f1058865074d"/>
  <p:tag name="KSO_WM_NEWLAYOUT_ID" val="372"/>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99.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heme/theme1.xml><?xml version="1.0" encoding="utf-8"?>
<a:theme xmlns:a="http://schemas.openxmlformats.org/drawingml/2006/main" name="Office 主题​​">
  <a:themeElements>
    <a:clrScheme name="自定义 176">
      <a:dk1>
        <a:srgbClr val="000000"/>
      </a:dk1>
      <a:lt1>
        <a:srgbClr val="FFFFFF"/>
      </a:lt1>
      <a:dk2>
        <a:srgbClr val="180F02"/>
      </a:dk2>
      <a:lt2>
        <a:srgbClr val="FDF3E9"/>
      </a:lt2>
      <a:accent1>
        <a:srgbClr val="EB792D"/>
      </a:accent1>
      <a:accent2>
        <a:srgbClr val="F8832C"/>
      </a:accent2>
      <a:accent3>
        <a:srgbClr val="5A54C2"/>
      </a:accent3>
      <a:accent4>
        <a:srgbClr val="FBB01C"/>
      </a:accent4>
      <a:accent5>
        <a:srgbClr val="912200"/>
      </a:accent5>
      <a:accent6>
        <a:srgbClr val="0047D5"/>
      </a:accent6>
      <a:hlink>
        <a:srgbClr val="FF0066"/>
      </a:hlink>
      <a:folHlink>
        <a:srgbClr val="D60075"/>
      </a:folHlink>
    </a:clrScheme>
    <a:fontScheme name="">
      <a:majorFont>
        <a:latin typeface="WPS灵秀黑"/>
        <a:ea typeface="WPS灵秀黑"/>
        <a:cs typeface=""/>
      </a:majorFont>
      <a:minorFont>
        <a:latin typeface="WPS灵秀黑"/>
        <a:ea typeface="WPS灵秀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100000">
              <a:schemeClr val="accent1"/>
            </a:gs>
            <a:gs pos="19000">
              <a:schemeClr val="accent2">
                <a:lumMod val="40000"/>
                <a:lumOff val="60000"/>
              </a:schemeClr>
            </a:gs>
          </a:gsLst>
          <a:lin ang="2700000" scaled="1"/>
        </a:gradFill>
      </a:spPr>
      <a:bodyPr vert="horz" lIns="0" tIns="0" rIns="0" bIns="0" rtlCol="0" anchor="ctr" anchorCtr="0">
        <a:normAutofit/>
      </a:bodyPr>
      <a:lstStyle>
        <a:defPPr algn="ctr">
          <a:defRPr b="1">
            <a:ln>
              <a:noFill/>
            </a:ln>
            <a:gradFill flip="none" rotWithShape="1">
              <a:gsLst>
                <a:gs pos="0">
                  <a:schemeClr val="accent1"/>
                </a:gs>
                <a:gs pos="100000">
                  <a:srgbClr val="FBB01C"/>
                </a:gs>
              </a:gsLst>
              <a:lin ang="13500000" scaled="1"/>
              <a:tileRect/>
            </a:gradFill>
            <a:latin typeface="+mn-ea"/>
          </a:defRPr>
        </a:defPPr>
      </a:lstStyle>
    </a:spDef>
    <a:lnDef>
      <a:spPr>
        <a:ln>
          <a:solidFill>
            <a:schemeClr val="accent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b" anchorCtr="0">
        <a:noAutofit/>
      </a:bodyPr>
      <a:lstStyle>
        <a:defPPr algn="l">
          <a:defRPr sz="1800">
            <a:solidFill>
              <a:schemeClr val="accent1">
                <a:lumMod val="50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2368</Words>
  <Application>WPS 演示</Application>
  <PresentationFormat>宽屏</PresentationFormat>
  <Paragraphs>95</Paragraphs>
  <Slides>17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Arial</vt:lpstr>
      <vt:lpstr>宋体</vt:lpstr>
      <vt:lpstr>Wingdings</vt:lpstr>
      <vt:lpstr>WPS灵秀黑</vt:lpstr>
      <vt:lpstr>黑体</vt:lpstr>
      <vt:lpstr>Times New Roman</vt:lpstr>
      <vt:lpstr>微软雅黑</vt:lpstr>
      <vt:lpstr>Arial Unicode MS</vt:lpstr>
      <vt:lpstr>等线</vt:lpstr>
      <vt:lpstr>WPS灵秀黑</vt:lpstr>
      <vt:lpstr>Office 主题​​</vt:lpstr>
      <vt:lpstr>案例三：日照钢铁控股集团有限公司</vt:lpstr>
      <vt:lpstr>目录</vt:lpstr>
      <vt:lpstr>企业基本概况</vt:lpstr>
      <vt:lpstr>一、发展历程</vt:lpstr>
      <vt:lpstr>一、发展历程</vt:lpstr>
      <vt:lpstr>一、发展历程</vt:lpstr>
      <vt:lpstr>二、业务范畴 （1）钢铁类</vt:lpstr>
      <vt:lpstr>二、业务范畴 （1）钢铁类</vt:lpstr>
      <vt:lpstr>PowerPoint 演示文稿</vt:lpstr>
      <vt:lpstr>（2）非钢铁类产品</vt:lpstr>
      <vt:lpstr>企业文化理念</vt:lpstr>
      <vt:lpstr>一、企业精神——“三讲”精神铸就坚韧品质​</vt:lpstr>
      <vt:lpstr>二、企业理念——与时俱进，打造和谐炼钢氛围​</vt:lpstr>
      <vt:lpstr>三、十年发展战略——明确目标，稳步推进​</vt:lpstr>
      <vt:lpstr>四、经营理念——安全和谐，推动持续发展</vt:lpstr>
      <vt:lpstr>典型劳动模范</vt:lpstr>
      <vt:lpstr>案例：千度炉前的坚守与淬炼——郭春力</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案例三：日照钢铁控股集团有限公司</dc:title>
  <dc:creator>M15873</dc:creator>
  <cp:lastModifiedBy>嘿嘿</cp:lastModifiedBy>
  <cp:revision>13</cp:revision>
  <dcterms:created xsi:type="dcterms:W3CDTF">2025-11-04T08:38:00Z</dcterms:created>
  <dcterms:modified xsi:type="dcterms:W3CDTF">2025-11-16T03:02:33Z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8DDB7ED7B13516270EB10969EFC383DD_41</vt:lpwstr>
  </property>
  <property fmtid="{D5CDD505-2E9C-101B-9397-08002B2CF9AE}" pid="3" name="KSOProductBuildVer">
    <vt:lpwstr>2052-12.1.0.23542</vt:lpwstr>
  </property>
  <property fmtid="{D5CDD505-2E9C-101B-9397-08002B2CF9AE}" pid="4" name="KSOTemplateUUID">
    <vt:lpwstr>v1.0_ai_69796627181</vt:lpwstr>
  </property>
</Properties>
</file>