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78" r:id="rId3"/>
    <p:sldId id="279" r:id="rId4"/>
    <p:sldId id="280" r:id="rId5"/>
    <p:sldId id="296" r:id="rId6"/>
    <p:sldId id="281" r:id="rId7"/>
    <p:sldId id="297" r:id="rId8"/>
    <p:sldId id="298" r:id="rId9"/>
    <p:sldId id="282" r:id="rId10"/>
    <p:sldId id="283" r:id="rId11"/>
    <p:sldId id="287" r:id="rId12"/>
    <p:sldId id="288" r:id="rId13"/>
    <p:sldId id="299" r:id="rId14"/>
    <p:sldId id="300" r:id="rId15"/>
    <p:sldId id="301" r:id="rId16"/>
    <p:sldId id="302" r:id="rId17"/>
    <p:sldId id="289" r:id="rId18"/>
    <p:sldId id="291" r:id="rId19"/>
    <p:sldId id="303" r:id="rId20"/>
    <p:sldId id="304" r:id="rId21"/>
    <p:sldId id="290" r:id="rId22"/>
    <p:sldId id="305" r:id="rId23"/>
    <p:sldId id="292" r:id="rId24"/>
    <p:sldId id="293" r:id="rId25"/>
    <p:sldId id="306" r:id="rId26"/>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 userDrawn="1">
          <p15:clr>
            <a:srgbClr val="A4A3A4"/>
          </p15:clr>
        </p15:guide>
        <p15:guide id="2" pos="7296" userDrawn="1">
          <p15:clr>
            <a:srgbClr val="A4A3A4"/>
          </p15:clr>
        </p15:guide>
        <p15:guide id="3" orient="horz" pos="4320" userDrawn="1">
          <p15:clr>
            <a:srgbClr val="A4A3A4"/>
          </p15:clr>
        </p15:guide>
        <p15:guide id="4" orient="horz" pos="3936" userDrawn="1">
          <p15:clr>
            <a:srgbClr val="A4A3A4"/>
          </p15:clr>
        </p15:guide>
        <p15:guide id="5" orient="horz" pos="37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792D"/>
    <a:srgbClr val="FDF3E9"/>
    <a:srgbClr val="BC4300"/>
    <a:srgbClr val="FF9961"/>
    <a:srgbClr val="FD8F58"/>
    <a:srgbClr val="FFFFFF"/>
    <a:srgbClr val="F8832C"/>
    <a:srgbClr val="F77A1D"/>
    <a:srgbClr val="FDDFC9"/>
    <a:srgbClr val="FFF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showGuides="1">
      <p:cViewPr varScale="1">
        <p:scale>
          <a:sx n="82" d="100"/>
          <a:sy n="82" d="100"/>
        </p:scale>
        <p:origin x="629" y="62"/>
      </p:cViewPr>
      <p:guideLst>
        <p:guide pos="384"/>
        <p:guide pos="7296"/>
        <p:guide orient="horz" pos="4320"/>
        <p:guide orient="horz" pos="3936"/>
        <p:guide orient="horz" pos="377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2112" y="4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268.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D4BD8A-B792-4C34-A101-F500366E3DE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DF4AD3-D7B3-49E8-8BE1-AB9A5A87D95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DE671-EB49-4CBC-B933-FF79003E989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2443CC-69C8-4354-8B40-2E066A32A04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image" Target="../media/image2.jpeg"/><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image" Target="../media/image1.png"/><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8" Type="http://schemas.openxmlformats.org/officeDocument/2006/relationships/tags" Target="../tags/tag72.xml"/><Relationship Id="rId17" Type="http://schemas.openxmlformats.org/officeDocument/2006/relationships/tags" Target="../tags/tag71.xml"/><Relationship Id="rId16" Type="http://schemas.openxmlformats.org/officeDocument/2006/relationships/tags" Target="../tags/tag70.xml"/><Relationship Id="rId15" Type="http://schemas.openxmlformats.org/officeDocument/2006/relationships/tags" Target="../tags/tag69.xml"/><Relationship Id="rId14" Type="http://schemas.openxmlformats.org/officeDocument/2006/relationships/tags" Target="../tags/tag68.xml"/><Relationship Id="rId13" Type="http://schemas.openxmlformats.org/officeDocument/2006/relationships/tags" Target="../tags/tag67.xml"/><Relationship Id="rId12" Type="http://schemas.openxmlformats.org/officeDocument/2006/relationships/tags" Target="../tags/tag66.xml"/><Relationship Id="rId11" Type="http://schemas.openxmlformats.org/officeDocument/2006/relationships/tags" Target="../tags/tag65.xml"/><Relationship Id="rId10" Type="http://schemas.openxmlformats.org/officeDocument/2006/relationships/tags" Target="../tags/tag6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1" Type="http://schemas.openxmlformats.org/officeDocument/2006/relationships/tags" Target="../tags/tag92.xml"/><Relationship Id="rId20" Type="http://schemas.openxmlformats.org/officeDocument/2006/relationships/tags" Target="../tags/tag91.xml"/><Relationship Id="rId2" Type="http://schemas.openxmlformats.org/officeDocument/2006/relationships/tags" Target="../tags/tag73.xml"/><Relationship Id="rId19" Type="http://schemas.openxmlformats.org/officeDocument/2006/relationships/tags" Target="../tags/tag90.xml"/><Relationship Id="rId18" Type="http://schemas.openxmlformats.org/officeDocument/2006/relationships/tags" Target="../tags/tag89.xml"/><Relationship Id="rId17" Type="http://schemas.openxmlformats.org/officeDocument/2006/relationships/tags" Target="../tags/tag88.xml"/><Relationship Id="rId16" Type="http://schemas.openxmlformats.org/officeDocument/2006/relationships/tags" Target="../tags/tag87.xml"/><Relationship Id="rId15" Type="http://schemas.openxmlformats.org/officeDocument/2006/relationships/tags" Target="../tags/tag86.xml"/><Relationship Id="rId14" Type="http://schemas.openxmlformats.org/officeDocument/2006/relationships/tags" Target="../tags/tag85.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image" Target="../media/image2.jpeg"/><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138.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164.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image" Target="../media/image1.png"/><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tags" Target="../tags/tag2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image" Target="../media/image1.png"/><Relationship Id="rId3" Type="http://schemas.openxmlformats.org/officeDocument/2006/relationships/tags" Target="../tags/tag32.xml"/><Relationship Id="rId2" Type="http://schemas.openxmlformats.org/officeDocument/2006/relationships/tags" Target="../tags/tag31.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文本占位符 2"/>
          <p:cNvSpPr>
            <a:spLocks noGrp="1"/>
          </p:cNvSpPr>
          <p:nvPr>
            <p:ph idx="1"/>
            <p:custDataLst>
              <p:tags r:id="rId2"/>
            </p:custDataLst>
          </p:nvPr>
        </p:nvSpPr>
        <p:spPr>
          <a:xfrm>
            <a:off x="695325" y="1257300"/>
            <a:ext cx="10795865" cy="4920300"/>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标题 2"/>
          <p:cNvSpPr>
            <a:spLocks noGrp="1"/>
          </p:cNvSpPr>
          <p:nvPr>
            <p:ph type="title"/>
            <p:custDataLst>
              <p:tags r:id="rId3"/>
            </p:custDataLst>
          </p:nvPr>
        </p:nvSpPr>
        <p:spPr/>
        <p:txBody>
          <a:bodyPr/>
          <a:lstStyle/>
          <a:p>
            <a:r>
              <a:rPr lang="zh-CN" altLang="en-US"/>
              <a:t>单击此处编辑母版标题样式</a:t>
            </a:r>
            <a:endParaRPr lang="zh-CN" altLang="en-US"/>
          </a:p>
        </p:txBody>
      </p:sp>
      <p:sp>
        <p:nvSpPr>
          <p:cNvPr id="8" name="日期占位符 7"/>
          <p:cNvSpPr>
            <a:spLocks noGrp="1"/>
          </p:cNvSpPr>
          <p:nvPr>
            <p:ph type="dt" sz="half" idx="10"/>
            <p:custDataLst>
              <p:tags r:id="rId4"/>
            </p:custDataLst>
          </p:nvPr>
        </p:nvSpPr>
        <p:spPr/>
        <p:txBody>
          <a:bodyPr/>
          <a:lstStyle/>
          <a:p>
            <a:fld id="{25FA39C7-4230-4040-A8D9-3712A52883BD}" type="datetimeFigureOut">
              <a:rPr lang="zh-CN" altLang="en-US" smtClean="0"/>
            </a:fld>
            <a:endParaRPr lang="zh-CN" altLang="en-US"/>
          </a:p>
        </p:txBody>
      </p:sp>
      <p:sp>
        <p:nvSpPr>
          <p:cNvPr id="9" name="页脚占位符 8"/>
          <p:cNvSpPr>
            <a:spLocks noGrp="1"/>
          </p:cNvSpPr>
          <p:nvPr>
            <p:ph type="ftr" sz="quarter" idx="11"/>
            <p:custDataLst>
              <p:tags r:id="rId5"/>
            </p:custDataLst>
          </p:nvPr>
        </p:nvSpPr>
        <p:spPr/>
        <p:txBody>
          <a:bodyPr/>
          <a:lstStyle/>
          <a:p>
            <a:endParaRPr lang="zh-CN" altLang="en-US"/>
          </a:p>
        </p:txBody>
      </p:sp>
      <p:sp>
        <p:nvSpPr>
          <p:cNvPr id="10" name="灯片编号占位符 9"/>
          <p:cNvSpPr>
            <a:spLocks noGrp="1"/>
          </p:cNvSpPr>
          <p:nvPr>
            <p:ph type="sldNum" sz="quarter" idx="12"/>
            <p:custDataLst>
              <p:tags r:id="rId6"/>
            </p:custDataLst>
          </p:nvPr>
        </p:nvSpPr>
        <p:spPr/>
        <p:txBody>
          <a:bodyPr/>
          <a:lstStyle/>
          <a:p>
            <a:fld id="{5A2544A8-2233-48BD-A179-3804085DBD3D}" type="slidenum">
              <a:rPr lang="zh-CN" altLang="en-US" smtClean="0"/>
            </a:fld>
            <a:endParaRPr lang="zh-CN" alt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章节页-1_5">
    <p:bg>
      <p:bgRef idx="1001">
        <a:schemeClr val="bg2"/>
      </p:bgRef>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6858000"/>
          </a:xfrm>
          <a:prstGeom prst="rect">
            <a:avLst/>
          </a:prstGeom>
          <a:solidFill>
            <a:srgbClr val="FDF3E9"/>
          </a:solidFill>
          <a:effectLst/>
        </p:spPr>
        <p:txBody>
          <a:bodyPr vert="horz" lIns="0" tIns="0" rIns="0" bIns="0" rtlCol="0" anchor="ctr" anchorCtr="0">
            <a:normAutofit/>
          </a:bodyPr>
          <a:lstStyle/>
          <a:p>
            <a:pPr algn="ctr"/>
            <a:endParaRPr lang="zh-CN" altLang="en-US" b="1">
              <a:ln>
                <a:noFill/>
              </a:ln>
              <a:gradFill flip="none" rotWithShape="1">
                <a:gsLst>
                  <a:gs pos="0">
                    <a:schemeClr val="accent1"/>
                  </a:gs>
                  <a:gs pos="100000">
                    <a:srgbClr val="FBB01C"/>
                  </a:gs>
                </a:gsLst>
                <a:lin ang="13500000" scaled="1"/>
                <a:tileRect/>
              </a:gradFill>
              <a:latin typeface="+mn-ea"/>
            </a:endParaRPr>
          </a:p>
        </p:txBody>
      </p:sp>
      <p:pic>
        <p:nvPicPr>
          <p:cNvPr id="6" name="图片 5"/>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b="35174"/>
          <a:stretch>
            <a:fillRect/>
          </a:stretch>
        </p:blipFill>
        <p:spPr>
          <a:xfrm rot="5400000">
            <a:off x="103168" y="1137808"/>
            <a:ext cx="5617024" cy="5823359"/>
          </a:xfrm>
          <a:prstGeom prst="rect">
            <a:avLst/>
          </a:prstGeom>
        </p:spPr>
      </p:pic>
      <p:sp>
        <p:nvSpPr>
          <p:cNvPr id="12" name="日期占位符 6"/>
          <p:cNvSpPr>
            <a:spLocks noGrp="1"/>
          </p:cNvSpPr>
          <p:nvPr>
            <p:ph type="dt" sz="half" idx="19"/>
            <p:custDataLst>
              <p:tags r:id="rId5"/>
            </p:custDataLst>
          </p:nvPr>
        </p:nvSpPr>
        <p:spPr/>
        <p:txBody>
          <a:bodyPr/>
          <a:lstStyle/>
          <a:p>
            <a:fld id="{25FA39C7-4230-4040-A8D9-3712A52883BD}" type="datetimeFigureOut">
              <a:rPr lang="zh-CN" altLang="en-US" smtClean="0"/>
            </a:fld>
            <a:endParaRPr lang="zh-CN" altLang="en-US"/>
          </a:p>
        </p:txBody>
      </p:sp>
      <p:sp>
        <p:nvSpPr>
          <p:cNvPr id="13" name="页脚占位符 10"/>
          <p:cNvSpPr>
            <a:spLocks noGrp="1"/>
          </p:cNvSpPr>
          <p:nvPr>
            <p:ph type="ftr" sz="quarter" idx="20"/>
            <p:custDataLst>
              <p:tags r:id="rId6"/>
            </p:custDataLst>
          </p:nvPr>
        </p:nvSpPr>
        <p:spPr/>
        <p:txBody>
          <a:bodyPr/>
          <a:lstStyle/>
          <a:p>
            <a:endParaRPr lang="zh-CN" altLang="en-US"/>
          </a:p>
        </p:txBody>
      </p:sp>
      <p:sp>
        <p:nvSpPr>
          <p:cNvPr id="14" name="灯片编号占位符 11"/>
          <p:cNvSpPr>
            <a:spLocks noGrp="1"/>
          </p:cNvSpPr>
          <p:nvPr>
            <p:ph type="sldNum" sz="quarter" idx="21"/>
            <p:custDataLst>
              <p:tags r:id="rId7"/>
            </p:custDataLst>
          </p:nvPr>
        </p:nvSpPr>
        <p:spPr/>
        <p:txBody>
          <a:bodyPr/>
          <a:lstStyle/>
          <a:p>
            <a:fld id="{5A2544A8-2233-48BD-A179-3804085DBD3D}" type="slidenum">
              <a:rPr lang="zh-CN" altLang="en-US" smtClean="0"/>
            </a:fld>
            <a:endParaRPr lang="zh-CN" altLang="en-US" dirty="0"/>
          </a:p>
        </p:txBody>
      </p:sp>
      <p:sp>
        <p:nvSpPr>
          <p:cNvPr id="8" name="标题 1"/>
          <p:cNvSpPr>
            <a:spLocks noGrp="1"/>
          </p:cNvSpPr>
          <p:nvPr userDrawn="1">
            <p:ph type="ctrTitle" idx="17826049" hasCustomPrompt="1"/>
            <p:custDataLst>
              <p:tags r:id="rId8"/>
            </p:custDataLst>
          </p:nvPr>
        </p:nvSpPr>
        <p:spPr>
          <a:xfrm>
            <a:off x="4823883" y="3530600"/>
            <a:ext cx="6352117" cy="1524000"/>
          </a:xfrm>
          <a:prstGeom prst="rect">
            <a:avLst/>
          </a:prstGeom>
        </p:spPr>
        <p:txBody>
          <a:bodyPr vert="horz" lIns="0" tIns="0" rIns="0" bIns="0" rtlCol="0" anchor="t" anchorCtr="0">
            <a:normAutofit/>
          </a:bodyPr>
          <a:lstStyle>
            <a:lvl1pPr marL="0" indent="0" algn="r">
              <a:lnSpc>
                <a:spcPct val="100000"/>
              </a:lnSpc>
              <a:spcBef>
                <a:spcPct val="0"/>
              </a:spcBef>
              <a:spcAft>
                <a:spcPct val="0"/>
              </a:spcAft>
              <a:buNone/>
              <a:defRPr lang="zh-CN" altLang="en-US" sz="4800" b="0" spc="0" dirty="0">
                <a:solidFill>
                  <a:schemeClr val="accent1">
                    <a:lumMod val="50000"/>
                  </a:schemeClr>
                </a:solidFill>
              </a:defRPr>
            </a:lvl1pPr>
          </a:lstStyle>
          <a:p>
            <a:pPr lvl="0"/>
            <a:r>
              <a:rPr lang="zh-CN" altLang="en-US" dirty="0"/>
              <a:t>单击此处添加章节标题</a:t>
            </a:r>
            <a:endParaRPr lang="zh-CN" altLang="en-US" dirty="0"/>
          </a:p>
        </p:txBody>
      </p:sp>
      <p:sp>
        <p:nvSpPr>
          <p:cNvPr id="7" name="节编号"/>
          <p:cNvSpPr>
            <a:spLocks noGrp="1"/>
          </p:cNvSpPr>
          <p:nvPr userDrawn="1">
            <p:ph type="body" sz="quarter" idx="17826561" hasCustomPrompt="1"/>
            <p:custDataLst>
              <p:tags r:id="rId9"/>
            </p:custDataLst>
          </p:nvPr>
        </p:nvSpPr>
        <p:spPr>
          <a:xfrm>
            <a:off x="9648825" y="1905000"/>
            <a:ext cx="1527175" cy="1524000"/>
          </a:xfrm>
          <a:prstGeom prst="rect">
            <a:avLst/>
          </a:prstGeom>
        </p:spPr>
        <p:txBody>
          <a:bodyPr vert="horz" wrap="square" lIns="0" tIns="0" rIns="0" bIns="0" anchor="ctr">
            <a:normAutofit/>
          </a:bodyPr>
          <a:lstStyle>
            <a:lvl1pPr marL="0" indent="0" algn="r" eaLnBrk="1" fontAlgn="auto" latinLnBrk="0" hangingPunct="1">
              <a:lnSpc>
                <a:spcPct val="109000"/>
              </a:lnSpc>
              <a:spcBef>
                <a:spcPct val="0"/>
              </a:spcBef>
              <a:spcAft>
                <a:spcPct val="0"/>
              </a:spcAft>
              <a:buNone/>
              <a:defRPr sz="7200" b="1" spc="0">
                <a:solidFill>
                  <a:schemeClr val="accent1">
                    <a:lumMod val="50000"/>
                  </a:schemeClr>
                </a:solidFill>
              </a:defRPr>
            </a:lvl1pPr>
          </a:lstStyle>
          <a:p>
            <a:pPr lvl="0"/>
            <a:r>
              <a:rPr lang="zh-CN" altLang="en-US"/>
              <a:t>01</a:t>
            </a:r>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结束页-1_3">
    <p:bg>
      <p:bgRef idx="1001">
        <a:schemeClr val="bg2"/>
      </p:bgRef>
    </p:bg>
    <p:spTree>
      <p:nvGrpSpPr>
        <p:cNvPr id="1" name=""/>
        <p:cNvGrpSpPr/>
        <p:nvPr/>
      </p:nvGrpSpPr>
      <p:grpSpPr>
        <a:xfrm>
          <a:off x="0" y="0"/>
          <a:ext cx="0" cy="0"/>
          <a:chOff x="0" y="0"/>
          <a:chExt cx="0" cy="0"/>
        </a:xfrm>
      </p:grpSpPr>
      <p:sp>
        <p:nvSpPr>
          <p:cNvPr id="6" name="矩形 2"/>
          <p:cNvSpPr/>
          <p:nvPr userDrawn="1">
            <p:custDataLst>
              <p:tags r:id="rId2"/>
            </p:custDataLst>
          </p:nvPr>
        </p:nvSpPr>
        <p:spPr>
          <a:xfrm>
            <a:off x="0" y="0"/>
            <a:ext cx="12192000" cy="6858000"/>
          </a:xfrm>
          <a:prstGeom prst="rect">
            <a:avLst/>
          </a:prstGeom>
          <a:solidFill>
            <a:srgbClr val="FDF3E9"/>
          </a:solidFill>
          <a:effectLst/>
        </p:spPr>
        <p:txBody>
          <a:bodyPr vert="horz" lIns="0" tIns="0" rIns="0" bIns="0" rtlCol="0" anchor="ctr" anchorCtr="0">
            <a:normAutofit/>
          </a:bodyPr>
          <a:lstStyle/>
          <a:p>
            <a:pPr algn="ctr"/>
            <a:endParaRPr lang="zh-CN" altLang="en-US" b="1">
              <a:ln>
                <a:noFill/>
              </a:ln>
              <a:gradFill flip="none" rotWithShape="1">
                <a:gsLst>
                  <a:gs pos="0">
                    <a:schemeClr val="accent1"/>
                  </a:gs>
                  <a:gs pos="100000">
                    <a:srgbClr val="FBB01C"/>
                  </a:gs>
                </a:gsLst>
                <a:lin ang="13500000" scaled="1"/>
                <a:tileRect/>
              </a:gradFill>
              <a:latin typeface="+mn-ea"/>
            </a:endParaRPr>
          </a:p>
        </p:txBody>
      </p:sp>
      <p:pic>
        <p:nvPicPr>
          <p:cNvPr id="7" name="图片 3"/>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2063050" y="1160466"/>
            <a:ext cx="10128950" cy="5697534"/>
          </a:xfrm>
          <a:prstGeom prst="rect">
            <a:avLst/>
          </a:prstGeom>
        </p:spPr>
      </p:pic>
      <p:cxnSp>
        <p:nvCxnSpPr>
          <p:cNvPr id="87" name="直接连接符 86"/>
          <p:cNvCxnSpPr/>
          <p:nvPr userDrawn="1">
            <p:custDataLst>
              <p:tags r:id="rId5"/>
            </p:custDataLst>
          </p:nvPr>
        </p:nvCxnSpPr>
        <p:spPr>
          <a:xfrm>
            <a:off x="11299811" y="547457"/>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userDrawn="1">
            <p:custDataLst>
              <p:tags r:id="rId6"/>
            </p:custDataLst>
          </p:nvPr>
        </p:nvCxnSpPr>
        <p:spPr>
          <a:xfrm>
            <a:off x="11299811" y="610478"/>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userDrawn="1">
            <p:custDataLst>
              <p:tags r:id="rId7"/>
            </p:custDataLst>
          </p:nvPr>
        </p:nvCxnSpPr>
        <p:spPr>
          <a:xfrm>
            <a:off x="11299811" y="673499"/>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Subtitle 11"/>
          <p:cNvSpPr>
            <a:spLocks noGrp="1"/>
          </p:cNvSpPr>
          <p:nvPr>
            <p:ph type="body" idx="17826305" hasCustomPrompt="1"/>
            <p:custDataLst>
              <p:tags r:id="rId8"/>
            </p:custDataLst>
          </p:nvPr>
        </p:nvSpPr>
        <p:spPr>
          <a:xfrm>
            <a:off x="1016000" y="2667000"/>
            <a:ext cx="5449358" cy="457200"/>
          </a:xfrm>
          <a:noFill/>
        </p:spPr>
        <p:txBody>
          <a:bodyPr vert="horz" lIns="0" tIns="0" rIns="0" bIns="0" anchor="t">
            <a:normAutofit/>
          </a:bodyPr>
          <a:lstStyle>
            <a:lvl1pPr marL="0" indent="0" algn="l">
              <a:lnSpc>
                <a:spcPct val="125000"/>
              </a:lnSpc>
              <a:spcBef>
                <a:spcPct val="0"/>
              </a:spcBef>
              <a:spcAft>
                <a:spcPct val="0"/>
              </a:spcAft>
              <a:buNone/>
              <a:defRPr sz="2400" b="0" spc="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THE END</a:t>
            </a:r>
            <a:endParaRPr lang="zh-CN" altLang="en-US"/>
          </a:p>
        </p:txBody>
      </p:sp>
      <p:sp>
        <p:nvSpPr>
          <p:cNvPr id="8" name="标题 1 标题"/>
          <p:cNvSpPr>
            <a:spLocks noGrp="1"/>
          </p:cNvSpPr>
          <p:nvPr>
            <p:ph type="ctrTitle" idx="17826049" hasCustomPrompt="1"/>
            <p:custDataLst>
              <p:tags r:id="rId9"/>
            </p:custDataLst>
          </p:nvPr>
        </p:nvSpPr>
        <p:spPr>
          <a:xfrm>
            <a:off x="1016000" y="3175000"/>
            <a:ext cx="5451122" cy="1016000"/>
          </a:xfrm>
          <a:prstGeom prst="rect">
            <a:avLst/>
          </a:prstGeom>
        </p:spPr>
        <p:txBody>
          <a:bodyPr vert="horz" lIns="0" tIns="0" rIns="0" bIns="0" rtlCol="0" anchor="t" anchorCtr="0">
            <a:normAutofit/>
          </a:bodyPr>
          <a:lstStyle>
            <a:lvl1pPr marL="0" indent="0" algn="l">
              <a:lnSpc>
                <a:spcPct val="100000"/>
              </a:lnSpc>
              <a:spcBef>
                <a:spcPct val="0"/>
              </a:spcBef>
              <a:spcAft>
                <a:spcPct val="0"/>
              </a:spcAft>
              <a:buNone/>
              <a:defRPr lang="zh-CN" altLang="en-US" sz="6400" spc="0" dirty="0"/>
            </a:lvl1pPr>
          </a:lstStyle>
          <a:p>
            <a:pPr lvl="0"/>
            <a:r>
              <a:rPr lang="zh-CN" altLang="en-US" dirty="0"/>
              <a:t>谢谢观看</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目录页-1-5-4">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fld>
            <a:endParaRPr lang="zh-CN" altLang="en-US"/>
          </a:p>
        </p:txBody>
      </p:sp>
      <p:sp>
        <p:nvSpPr>
          <p:cNvPr id="9" name="页脚占位符 8"/>
          <p:cNvSpPr>
            <a:spLocks noGrp="1"/>
          </p:cNvSpPr>
          <p:nvPr>
            <p:ph type="ftr" sz="quarter" idx="11"/>
            <p:custDataLst>
              <p:tags r:id="rId3"/>
            </p:custDataLst>
          </p:nvPr>
        </p:nvSpPr>
        <p:spPr/>
        <p:txBody>
          <a:bodyPr/>
          <a:p>
            <a:endParaRPr lang="zh-CN" altLang="en-US"/>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fld>
            <a:endParaRPr lang="zh-CN" altLang="en-US" dirty="0"/>
          </a:p>
        </p:txBody>
      </p:sp>
      <p:sp>
        <p:nvSpPr>
          <p:cNvPr id="11" name="Subtitle 10"/>
          <p:cNvSpPr>
            <a:spLocks noGrp="1"/>
          </p:cNvSpPr>
          <p:nvPr>
            <p:ph type="subTitle" idx="17826305"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CONTENTS</a:t>
            </a:r>
            <a:endParaRPr lang="zh-CN" altLang="en-US"/>
          </a:p>
        </p:txBody>
      </p:sp>
      <p:sp>
        <p:nvSpPr>
          <p:cNvPr id="12" name="Title 11"/>
          <p:cNvSpPr>
            <a:spLocks noGrp="1"/>
          </p:cNvSpPr>
          <p:nvPr>
            <p:ph type="ctrTitle" idx="17826049"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t>目录</a:t>
            </a:r>
            <a:endParaRPr lang="zh-CN" altLang="en-US"/>
          </a:p>
        </p:txBody>
      </p:sp>
      <p:sp>
        <p:nvSpPr>
          <p:cNvPr id="13" name="Text Placeholder 12"/>
          <p:cNvSpPr>
            <a:spLocks noGrp="1"/>
          </p:cNvSpPr>
          <p:nvPr>
            <p:ph type="body" idx="319883777" hasCustomPrompt="1"/>
            <p:custDataLst>
              <p:tags r:id="rId7"/>
            </p:custDataLst>
          </p:nvPr>
        </p:nvSpPr>
        <p:spPr>
          <a:xfrm>
            <a:off x="40703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01</a:t>
            </a:r>
            <a:endParaRPr lang="zh-CN" altLang="en-US" smtClean="0"/>
          </a:p>
        </p:txBody>
      </p:sp>
      <p:sp>
        <p:nvSpPr>
          <p:cNvPr id="14" name="装饰  3"/>
          <p:cNvSpPr>
            <a:spLocks noGrp="1"/>
          </p:cNvSpPr>
          <p:nvPr>
            <p:ph type="body" idx="319883522" hasCustomPrompt="1"/>
            <p:custDataLst>
              <p:tags r:id="rId8"/>
            </p:custDataLst>
          </p:nvPr>
        </p:nvSpPr>
        <p:spPr>
          <a:xfrm>
            <a:off x="48514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5" name="Text Placeholder 14"/>
          <p:cNvSpPr>
            <a:spLocks noGrp="1"/>
          </p:cNvSpPr>
          <p:nvPr>
            <p:ph type="body" idx="51446017" hasCustomPrompt="1"/>
            <p:custDataLst>
              <p:tags r:id="rId9"/>
            </p:custDataLst>
          </p:nvPr>
        </p:nvSpPr>
        <p:spPr>
          <a:xfrm>
            <a:off x="50800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6" name="Text Placeholder 15"/>
          <p:cNvSpPr>
            <a:spLocks noGrp="1"/>
          </p:cNvSpPr>
          <p:nvPr>
            <p:ph type="body" idx="319949313" hasCustomPrompt="1"/>
            <p:custDataLst>
              <p:tags r:id="rId10"/>
            </p:custDataLst>
          </p:nvPr>
        </p:nvSpPr>
        <p:spPr>
          <a:xfrm>
            <a:off x="7994650" y="22860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02</a:t>
            </a:r>
            <a:endParaRPr lang="zh-CN" altLang="en-US" smtClean="0"/>
          </a:p>
        </p:txBody>
      </p:sp>
      <p:sp>
        <p:nvSpPr>
          <p:cNvPr id="17" name="装饰  6"/>
          <p:cNvSpPr>
            <a:spLocks noGrp="1"/>
          </p:cNvSpPr>
          <p:nvPr>
            <p:ph type="body" idx="319949058" hasCustomPrompt="1"/>
            <p:custDataLst>
              <p:tags r:id="rId11"/>
            </p:custDataLst>
          </p:nvPr>
        </p:nvSpPr>
        <p:spPr>
          <a:xfrm>
            <a:off x="8775700" y="22098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18" name="Text Placeholder 17"/>
          <p:cNvSpPr>
            <a:spLocks noGrp="1"/>
          </p:cNvSpPr>
          <p:nvPr>
            <p:ph type="body" idx="51511553" hasCustomPrompt="1"/>
            <p:custDataLst>
              <p:tags r:id="rId12"/>
            </p:custDataLst>
          </p:nvPr>
        </p:nvSpPr>
        <p:spPr>
          <a:xfrm>
            <a:off x="9004300" y="21336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19" name="Text Placeholder 18"/>
          <p:cNvSpPr>
            <a:spLocks noGrp="1"/>
          </p:cNvSpPr>
          <p:nvPr>
            <p:ph type="body" idx="320014849" hasCustomPrompt="1"/>
            <p:custDataLst>
              <p:tags r:id="rId13"/>
            </p:custDataLst>
          </p:nvPr>
        </p:nvSpPr>
        <p:spPr>
          <a:xfrm>
            <a:off x="40703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03</a:t>
            </a:r>
            <a:endParaRPr lang="zh-CN" altLang="en-US" smtClean="0"/>
          </a:p>
        </p:txBody>
      </p:sp>
      <p:sp>
        <p:nvSpPr>
          <p:cNvPr id="20" name="装饰  9"/>
          <p:cNvSpPr>
            <a:spLocks noGrp="1"/>
          </p:cNvSpPr>
          <p:nvPr>
            <p:ph type="body" idx="320014594" hasCustomPrompt="1"/>
            <p:custDataLst>
              <p:tags r:id="rId14"/>
            </p:custDataLst>
          </p:nvPr>
        </p:nvSpPr>
        <p:spPr>
          <a:xfrm>
            <a:off x="48514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1" name="Text Placeholder 20"/>
          <p:cNvSpPr>
            <a:spLocks noGrp="1"/>
          </p:cNvSpPr>
          <p:nvPr>
            <p:ph type="body" idx="51577089" hasCustomPrompt="1"/>
            <p:custDataLst>
              <p:tags r:id="rId15"/>
            </p:custDataLst>
          </p:nvPr>
        </p:nvSpPr>
        <p:spPr>
          <a:xfrm>
            <a:off x="50800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
        <p:nvSpPr>
          <p:cNvPr id="22" name="Text Placeholder 21"/>
          <p:cNvSpPr>
            <a:spLocks noGrp="1"/>
          </p:cNvSpPr>
          <p:nvPr>
            <p:ph type="body" idx="320080385" hasCustomPrompt="1"/>
            <p:custDataLst>
              <p:tags r:id="rId16"/>
            </p:custDataLst>
          </p:nvPr>
        </p:nvSpPr>
        <p:spPr>
          <a:xfrm>
            <a:off x="7994650" y="39624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t>04</a:t>
            </a:r>
            <a:endParaRPr lang="zh-CN" altLang="en-US" smtClean="0"/>
          </a:p>
        </p:txBody>
      </p:sp>
      <p:sp>
        <p:nvSpPr>
          <p:cNvPr id="23" name="装饰  2"/>
          <p:cNvSpPr>
            <a:spLocks noGrp="1"/>
          </p:cNvSpPr>
          <p:nvPr>
            <p:ph type="body" idx="320080130" hasCustomPrompt="1"/>
            <p:custDataLst>
              <p:tags r:id="rId17"/>
            </p:custDataLst>
          </p:nvPr>
        </p:nvSpPr>
        <p:spPr>
          <a:xfrm>
            <a:off x="8775700" y="38862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t> </a:t>
            </a:r>
            <a:endParaRPr lang="zh-CN" altLang="en-US" smtClean="0"/>
          </a:p>
        </p:txBody>
      </p:sp>
      <p:sp>
        <p:nvSpPr>
          <p:cNvPr id="24" name="Text Placeholder 23"/>
          <p:cNvSpPr>
            <a:spLocks noGrp="1"/>
          </p:cNvSpPr>
          <p:nvPr>
            <p:ph type="body" idx="51642625" hasCustomPrompt="1"/>
            <p:custDataLst>
              <p:tags r:id="rId18"/>
            </p:custDataLst>
          </p:nvPr>
        </p:nvSpPr>
        <p:spPr>
          <a:xfrm>
            <a:off x="9004300" y="38100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t>单击此处添加项标题</a:t>
            </a:r>
            <a:endParaRPr lang="zh-CN" altLang="en-US" smtClean="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目录页-1-5_5">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副标题 10"/>
          <p:cNvSpPr>
            <a:spLocks noGrp="1"/>
          </p:cNvSpPr>
          <p:nvPr>
            <p:ph type="subTitle" idx="16386" hasCustomPrompt="1"/>
            <p:custDataLst>
              <p:tags r:id="rId5"/>
            </p:custDataLst>
          </p:nvPr>
        </p:nvSpPr>
        <p:spPr>
          <a:xfrm>
            <a:off x="761471" y="2667000"/>
            <a:ext cx="2363258" cy="457200"/>
          </a:xfrm>
          <a:noFill/>
        </p:spPr>
        <p:txBody>
          <a:bodyPr lIns="0" tIns="0" rIns="0" bIns="0" anchor="t">
            <a:normAutofit/>
          </a:bodyPr>
          <a:lstStyle>
            <a:lvl1pPr marL="0" indent="0" algn="ctr">
              <a:lnSpc>
                <a:spcPct val="125000"/>
              </a:lnSpc>
              <a:spcBef>
                <a:spcPct val="0"/>
              </a:spcBef>
              <a:spcAft>
                <a:spcPct val="0"/>
              </a:spcAft>
              <a:buNone/>
              <a:defRPr sz="2400" b="0" spc="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latin typeface="WPS灵秀黑" charset="-122"/>
                <a:ea typeface="WPS灵秀黑" charset="-122"/>
              </a:rPr>
              <a:t>CONTENTS</a:t>
            </a:r>
            <a:endParaRPr lang="zh-CN" altLang="en-US">
              <a:latin typeface="WPS灵秀黑" charset="-122"/>
              <a:ea typeface="WPS灵秀黑" charset="-122"/>
            </a:endParaRPr>
          </a:p>
        </p:txBody>
      </p:sp>
      <p:sp>
        <p:nvSpPr>
          <p:cNvPr id="12" name="标题 11"/>
          <p:cNvSpPr>
            <a:spLocks noGrp="1"/>
          </p:cNvSpPr>
          <p:nvPr>
            <p:ph type="ctrTitle" idx="16385" hasCustomPrompt="1"/>
            <p:custDataLst>
              <p:tags r:id="rId6"/>
            </p:custDataLst>
          </p:nvPr>
        </p:nvSpPr>
        <p:spPr>
          <a:xfrm>
            <a:off x="760942" y="3175000"/>
            <a:ext cx="2364317" cy="762000"/>
          </a:xfrm>
          <a:noFill/>
        </p:spPr>
        <p:txBody>
          <a:bodyPr lIns="0" tIns="0" rIns="0" bIns="0" anchor="t">
            <a:normAutofit/>
          </a:bodyPr>
          <a:lstStyle>
            <a:lvl1pPr marL="0" indent="0" algn="ctr">
              <a:lnSpc>
                <a:spcPct val="104000"/>
              </a:lnSpc>
              <a:spcBef>
                <a:spcPct val="0"/>
              </a:spcBef>
              <a:spcAft>
                <a:spcPct val="0"/>
              </a:spcAft>
              <a:buNone/>
              <a:defRPr sz="4800" b="1" spc="0">
                <a:solidFill>
                  <a:schemeClr val="tx1"/>
                </a:solidFill>
              </a:defRPr>
            </a:lvl1pPr>
          </a:lstStyle>
          <a:p>
            <a:r>
              <a:rPr lang="zh-CN" altLang="en-US">
                <a:latin typeface="WPS灵秀黑" charset="-122"/>
                <a:ea typeface="WPS灵秀黑" charset="-122"/>
              </a:rPr>
              <a:t>目录</a:t>
            </a:r>
            <a:endParaRPr lang="zh-CN" altLang="en-US">
              <a:latin typeface="WPS灵秀黑" charset="-122"/>
              <a:ea typeface="WPS灵秀黑" charset="-122"/>
            </a:endParaRPr>
          </a:p>
        </p:txBody>
      </p:sp>
      <p:sp>
        <p:nvSpPr>
          <p:cNvPr id="13" name="文本占位符 12"/>
          <p:cNvSpPr>
            <a:spLocks noGrp="1"/>
          </p:cNvSpPr>
          <p:nvPr>
            <p:ph type="body" idx="16388" hasCustomPrompt="1"/>
            <p:custDataLst>
              <p:tags r:id="rId7"/>
            </p:custDataLst>
          </p:nvPr>
        </p:nvSpPr>
        <p:spPr>
          <a:xfrm>
            <a:off x="4070350" y="14478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latin typeface="WPS灵秀黑" charset="-122"/>
                <a:ea typeface="WPS灵秀黑" charset="-122"/>
              </a:rPr>
              <a:t>01</a:t>
            </a:r>
            <a:endParaRPr lang="zh-CN" altLang="en-US" smtClean="0">
              <a:latin typeface="WPS灵秀黑" charset="-122"/>
              <a:ea typeface="WPS灵秀黑" charset="-122"/>
            </a:endParaRPr>
          </a:p>
        </p:txBody>
      </p:sp>
      <p:sp>
        <p:nvSpPr>
          <p:cNvPr id="14" name="装饰  3"/>
          <p:cNvSpPr>
            <a:spLocks noGrp="1"/>
          </p:cNvSpPr>
          <p:nvPr>
            <p:ph type="body" idx="16397" hasCustomPrompt="1"/>
            <p:custDataLst>
              <p:tags r:id="rId8"/>
            </p:custDataLst>
          </p:nvPr>
        </p:nvSpPr>
        <p:spPr>
          <a:xfrm>
            <a:off x="4851400" y="13716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5" name="文本占位符 14"/>
          <p:cNvSpPr>
            <a:spLocks noGrp="1"/>
          </p:cNvSpPr>
          <p:nvPr>
            <p:ph type="body" idx="16387" hasCustomPrompt="1"/>
            <p:custDataLst>
              <p:tags r:id="rId9"/>
            </p:custDataLst>
          </p:nvPr>
        </p:nvSpPr>
        <p:spPr>
          <a:xfrm>
            <a:off x="5080000" y="12954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latin typeface="WPS灵秀黑" charset="-122"/>
                <a:ea typeface="WPS灵秀黑" charset="-122"/>
              </a:rPr>
              <a:t>单击此处添加项标题</a:t>
            </a:r>
            <a:endParaRPr lang="zh-CN" altLang="en-US" smtClean="0">
              <a:latin typeface="WPS灵秀黑" charset="-122"/>
              <a:ea typeface="WPS灵秀黑" charset="-122"/>
            </a:endParaRPr>
          </a:p>
        </p:txBody>
      </p:sp>
      <p:sp>
        <p:nvSpPr>
          <p:cNvPr id="16" name="文本占位符 15"/>
          <p:cNvSpPr>
            <a:spLocks noGrp="1"/>
          </p:cNvSpPr>
          <p:nvPr>
            <p:ph type="body" idx="16390" hasCustomPrompt="1"/>
            <p:custDataLst>
              <p:tags r:id="rId10"/>
            </p:custDataLst>
          </p:nvPr>
        </p:nvSpPr>
        <p:spPr>
          <a:xfrm>
            <a:off x="7994650" y="14478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latin typeface="WPS灵秀黑" charset="-122"/>
                <a:ea typeface="WPS灵秀黑" charset="-122"/>
              </a:rPr>
              <a:t>02</a:t>
            </a:r>
            <a:endParaRPr lang="zh-CN" altLang="en-US" smtClean="0">
              <a:latin typeface="WPS灵秀黑" charset="-122"/>
              <a:ea typeface="WPS灵秀黑" charset="-122"/>
            </a:endParaRPr>
          </a:p>
        </p:txBody>
      </p:sp>
      <p:sp>
        <p:nvSpPr>
          <p:cNvPr id="17" name="装饰  6"/>
          <p:cNvSpPr>
            <a:spLocks noGrp="1"/>
          </p:cNvSpPr>
          <p:nvPr>
            <p:ph type="body" idx="16398" hasCustomPrompt="1"/>
            <p:custDataLst>
              <p:tags r:id="rId11"/>
            </p:custDataLst>
          </p:nvPr>
        </p:nvSpPr>
        <p:spPr>
          <a:xfrm>
            <a:off x="8775700" y="13716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8" name="文本占位符 17"/>
          <p:cNvSpPr>
            <a:spLocks noGrp="1"/>
          </p:cNvSpPr>
          <p:nvPr>
            <p:ph type="body" idx="16389" hasCustomPrompt="1"/>
            <p:custDataLst>
              <p:tags r:id="rId12"/>
            </p:custDataLst>
          </p:nvPr>
        </p:nvSpPr>
        <p:spPr>
          <a:xfrm>
            <a:off x="9004300" y="12954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latin typeface="WPS灵秀黑" charset="-122"/>
                <a:ea typeface="WPS灵秀黑" charset="-122"/>
              </a:rPr>
              <a:t>单击此处添加项标题</a:t>
            </a:r>
            <a:endParaRPr lang="zh-CN" altLang="en-US" smtClean="0">
              <a:latin typeface="WPS灵秀黑" charset="-122"/>
              <a:ea typeface="WPS灵秀黑" charset="-122"/>
            </a:endParaRPr>
          </a:p>
        </p:txBody>
      </p:sp>
      <p:sp>
        <p:nvSpPr>
          <p:cNvPr id="19" name="文本占位符 18"/>
          <p:cNvSpPr>
            <a:spLocks noGrp="1"/>
          </p:cNvSpPr>
          <p:nvPr>
            <p:ph type="body" idx="16392" hasCustomPrompt="1"/>
            <p:custDataLst>
              <p:tags r:id="rId13"/>
            </p:custDataLst>
          </p:nvPr>
        </p:nvSpPr>
        <p:spPr>
          <a:xfrm>
            <a:off x="4070350" y="31242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latin typeface="WPS灵秀黑" charset="-122"/>
                <a:ea typeface="WPS灵秀黑" charset="-122"/>
              </a:rPr>
              <a:t>03</a:t>
            </a:r>
            <a:endParaRPr lang="zh-CN" altLang="en-US" smtClean="0">
              <a:latin typeface="WPS灵秀黑" charset="-122"/>
              <a:ea typeface="WPS灵秀黑" charset="-122"/>
            </a:endParaRPr>
          </a:p>
        </p:txBody>
      </p:sp>
      <p:sp>
        <p:nvSpPr>
          <p:cNvPr id="20" name="装饰  9"/>
          <p:cNvSpPr>
            <a:spLocks noGrp="1"/>
          </p:cNvSpPr>
          <p:nvPr>
            <p:ph type="body" idx="16399" hasCustomPrompt="1"/>
            <p:custDataLst>
              <p:tags r:id="rId14"/>
            </p:custDataLst>
          </p:nvPr>
        </p:nvSpPr>
        <p:spPr>
          <a:xfrm>
            <a:off x="4851400" y="30480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21" name="文本占位符 20"/>
          <p:cNvSpPr>
            <a:spLocks noGrp="1"/>
          </p:cNvSpPr>
          <p:nvPr>
            <p:ph type="body" idx="16391" hasCustomPrompt="1"/>
            <p:custDataLst>
              <p:tags r:id="rId15"/>
            </p:custDataLst>
          </p:nvPr>
        </p:nvSpPr>
        <p:spPr>
          <a:xfrm>
            <a:off x="5080000" y="29718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latin typeface="WPS灵秀黑" charset="-122"/>
                <a:ea typeface="WPS灵秀黑" charset="-122"/>
              </a:rPr>
              <a:t>单击此处添加项标题</a:t>
            </a:r>
            <a:endParaRPr lang="zh-CN" altLang="en-US" smtClean="0">
              <a:latin typeface="WPS灵秀黑" charset="-122"/>
              <a:ea typeface="WPS灵秀黑" charset="-122"/>
            </a:endParaRPr>
          </a:p>
        </p:txBody>
      </p:sp>
      <p:sp>
        <p:nvSpPr>
          <p:cNvPr id="22" name="文本占位符 21"/>
          <p:cNvSpPr>
            <a:spLocks noGrp="1"/>
          </p:cNvSpPr>
          <p:nvPr>
            <p:ph type="body" idx="16394" hasCustomPrompt="1"/>
            <p:custDataLst>
              <p:tags r:id="rId16"/>
            </p:custDataLst>
          </p:nvPr>
        </p:nvSpPr>
        <p:spPr>
          <a:xfrm>
            <a:off x="7994650" y="31242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latin typeface="WPS灵秀黑" charset="-122"/>
                <a:ea typeface="WPS灵秀黑" charset="-122"/>
              </a:rPr>
              <a:t>04</a:t>
            </a:r>
            <a:endParaRPr lang="zh-CN" altLang="en-US" smtClean="0">
              <a:latin typeface="WPS灵秀黑" charset="-122"/>
              <a:ea typeface="WPS灵秀黑" charset="-122"/>
            </a:endParaRPr>
          </a:p>
        </p:txBody>
      </p:sp>
      <p:sp>
        <p:nvSpPr>
          <p:cNvPr id="23" name="装饰  2"/>
          <p:cNvSpPr>
            <a:spLocks noGrp="1"/>
          </p:cNvSpPr>
          <p:nvPr>
            <p:ph type="body" idx="16400" hasCustomPrompt="1"/>
            <p:custDataLst>
              <p:tags r:id="rId17"/>
            </p:custDataLst>
          </p:nvPr>
        </p:nvSpPr>
        <p:spPr>
          <a:xfrm>
            <a:off x="8775700" y="30480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24" name="文本占位符 23"/>
          <p:cNvSpPr>
            <a:spLocks noGrp="1"/>
          </p:cNvSpPr>
          <p:nvPr>
            <p:ph type="body" idx="16393" hasCustomPrompt="1"/>
            <p:custDataLst>
              <p:tags r:id="rId18"/>
            </p:custDataLst>
          </p:nvPr>
        </p:nvSpPr>
        <p:spPr>
          <a:xfrm>
            <a:off x="9004300" y="29718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latin typeface="WPS灵秀黑" charset="-122"/>
                <a:ea typeface="WPS灵秀黑" charset="-122"/>
              </a:rPr>
              <a:t>单击此处添加项标题</a:t>
            </a:r>
            <a:endParaRPr lang="zh-CN" altLang="en-US" smtClean="0">
              <a:latin typeface="WPS灵秀黑" charset="-122"/>
              <a:ea typeface="WPS灵秀黑" charset="-122"/>
            </a:endParaRPr>
          </a:p>
        </p:txBody>
      </p:sp>
      <p:sp>
        <p:nvSpPr>
          <p:cNvPr id="25" name="文本占位符 24"/>
          <p:cNvSpPr>
            <a:spLocks noGrp="1"/>
          </p:cNvSpPr>
          <p:nvPr>
            <p:ph type="body" idx="16396" hasCustomPrompt="1"/>
            <p:custDataLst>
              <p:tags r:id="rId19"/>
            </p:custDataLst>
          </p:nvPr>
        </p:nvSpPr>
        <p:spPr>
          <a:xfrm>
            <a:off x="4070350" y="4800600"/>
            <a:ext cx="596900" cy="508000"/>
          </a:xfrm>
          <a:noFill/>
        </p:spPr>
        <p:txBody>
          <a:bodyPr wrap="none" lIns="0" tIns="0" rIns="0" bIns="0" anchor="ctr">
            <a:noAutofit/>
          </a:bodyPr>
          <a:lstStyle>
            <a:lvl1pPr marL="0" indent="0" algn="ctr">
              <a:lnSpc>
                <a:spcPct val="109000"/>
              </a:lnSpc>
              <a:spcBef>
                <a:spcPct val="0"/>
              </a:spcBef>
              <a:spcAft>
                <a:spcPct val="0"/>
              </a:spcAft>
              <a:buNone/>
              <a:defRPr sz="4000" b="0" spc="0">
                <a:solidFill>
                  <a:schemeClr val="accent1"/>
                </a:solidFill>
              </a:defRPr>
            </a:lvl1pPr>
          </a:lstStyle>
          <a:p>
            <a:pPr lvl="0"/>
            <a:r>
              <a:rPr lang="zh-CN" altLang="en-US" smtClean="0">
                <a:latin typeface="WPS灵秀黑" charset="-122"/>
                <a:ea typeface="WPS灵秀黑" charset="-122"/>
              </a:rPr>
              <a:t>05</a:t>
            </a:r>
            <a:endParaRPr lang="zh-CN" altLang="en-US" smtClean="0">
              <a:latin typeface="WPS灵秀黑" charset="-122"/>
              <a:ea typeface="WPS灵秀黑" charset="-122"/>
            </a:endParaRPr>
          </a:p>
        </p:txBody>
      </p:sp>
      <p:sp>
        <p:nvSpPr>
          <p:cNvPr id="26" name="装饰  5"/>
          <p:cNvSpPr>
            <a:spLocks noGrp="1"/>
          </p:cNvSpPr>
          <p:nvPr>
            <p:ph type="body" idx="16401" hasCustomPrompt="1"/>
            <p:custDataLst>
              <p:tags r:id="rId20"/>
            </p:custDataLst>
          </p:nvPr>
        </p:nvSpPr>
        <p:spPr>
          <a:xfrm>
            <a:off x="4851400" y="4724400"/>
            <a:ext cx="25400" cy="762000"/>
          </a:xfrm>
          <a:custGeom>
            <a:avLst/>
            <a:gdLst>
              <a:gd name="connisteX0" fmla="*/ 0 w 25400"/>
              <a:gd name="connsiteY0" fmla="*/ 12700 h 762000"/>
              <a:gd name="connisteX1" fmla="*/ 12700 w 25400"/>
              <a:gd name="connsiteY1" fmla="*/ 0 h 762000"/>
              <a:gd name="connisteX2" fmla="*/ 12700 w 25400"/>
              <a:gd name="connsiteY2" fmla="*/ 0 h 762000"/>
              <a:gd name="connisteX3" fmla="*/ 25400 w 25400"/>
              <a:gd name="connsiteY3" fmla="*/ 12700 h 762000"/>
              <a:gd name="connisteX4" fmla="*/ 25400 w 25400"/>
              <a:gd name="connsiteY4" fmla="*/ 749300 h 762000"/>
              <a:gd name="connisteX5" fmla="*/ 12700 w 25400"/>
              <a:gd name="connsiteY5" fmla="*/ 762000 h 762000"/>
              <a:gd name="connisteX6" fmla="*/ 12700 w 25400"/>
              <a:gd name="connsiteY6" fmla="*/ 762000 h 762000"/>
              <a:gd name="connisteX7" fmla="*/ 0 w 25400"/>
              <a:gd name="connsiteY7" fmla="*/ 749300 h 762000"/>
              <a:gd name="connisteX8" fmla="*/ 0 w 25400"/>
              <a:gd name="connsiteY8" fmla="*/ 12700 h 762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25400" h="762000">
                <a:moveTo>
                  <a:pt x="0" y="12700"/>
                </a:moveTo>
                <a:cubicBezTo>
                  <a:pt x="0" y="5686"/>
                  <a:pt x="5686" y="0"/>
                  <a:pt x="12700" y="0"/>
                </a:cubicBezTo>
                <a:lnTo>
                  <a:pt x="12700" y="0"/>
                </a:lnTo>
                <a:cubicBezTo>
                  <a:pt x="19714" y="0"/>
                  <a:pt x="25400" y="5686"/>
                  <a:pt x="25400" y="12700"/>
                </a:cubicBezTo>
                <a:lnTo>
                  <a:pt x="25400" y="749300"/>
                </a:lnTo>
                <a:cubicBezTo>
                  <a:pt x="25400" y="756314"/>
                  <a:pt x="19714" y="762000"/>
                  <a:pt x="12700" y="762000"/>
                </a:cubicBezTo>
                <a:lnTo>
                  <a:pt x="12700" y="762000"/>
                </a:lnTo>
                <a:cubicBezTo>
                  <a:pt x="5686" y="762000"/>
                  <a:pt x="0" y="756314"/>
                  <a:pt x="0" y="749300"/>
                </a:cubicBezTo>
                <a:lnTo>
                  <a:pt x="0" y="12700"/>
                </a:lnTo>
                <a:close/>
              </a:path>
            </a:pathLst>
          </a:custGeom>
          <a:solidFill>
            <a:schemeClr val="accent1">
              <a:alpha val="50000"/>
            </a:schemeClr>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27" name="文本占位符 26"/>
          <p:cNvSpPr>
            <a:spLocks noGrp="1"/>
          </p:cNvSpPr>
          <p:nvPr>
            <p:ph type="body" idx="16395" hasCustomPrompt="1"/>
            <p:custDataLst>
              <p:tags r:id="rId21"/>
            </p:custDataLst>
          </p:nvPr>
        </p:nvSpPr>
        <p:spPr>
          <a:xfrm>
            <a:off x="5080000" y="4648200"/>
            <a:ext cx="2324100" cy="914400"/>
          </a:xfrm>
          <a:noFill/>
        </p:spPr>
        <p:txBody>
          <a:bodyPr lIns="0" tIns="0" rIns="0" bIns="0" anchor="ctr">
            <a:normAutofit/>
          </a:bodyPr>
          <a:lstStyle>
            <a:lvl1pPr marL="0" indent="0" algn="l">
              <a:lnSpc>
                <a:spcPct val="118000"/>
              </a:lnSpc>
              <a:spcBef>
                <a:spcPct val="0"/>
              </a:spcBef>
              <a:spcAft>
                <a:spcPct val="0"/>
              </a:spcAft>
              <a:buNone/>
              <a:defRPr sz="2400" b="0" spc="0">
                <a:solidFill>
                  <a:schemeClr val="tx1"/>
                </a:solidFill>
              </a:defRPr>
            </a:lvl1pPr>
          </a:lstStyle>
          <a:p>
            <a:pPr lvl="0"/>
            <a:r>
              <a:rPr lang="zh-CN" altLang="en-US" smtClean="0">
                <a:latin typeface="WPS灵秀黑" charset="-122"/>
                <a:ea typeface="WPS灵秀黑" charset="-122"/>
              </a:rPr>
              <a:t>单击此处添加项标题</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章节页_1_5">
    <p:bg>
      <p:bgRef idx="1001">
        <a:schemeClr val="bg2"/>
      </p:bgRef>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6858000"/>
          </a:xfrm>
          <a:prstGeom prst="rect">
            <a:avLst/>
          </a:prstGeom>
          <a:solidFill>
            <a:srgbClr val="FDF3E9"/>
          </a:solidFill>
          <a:effectLst/>
        </p:spPr>
        <p:txBody>
          <a:bodyPr vert="horz" lIns="0" tIns="0" rIns="0" bIns="0" rtlCol="0" anchor="ctr" anchorCtr="0">
            <a:normAutofit/>
          </a:bodyPr>
          <a:lstStyle/>
          <a:p>
            <a:pPr algn="ctr"/>
            <a:endParaRPr lang="zh-CN" altLang="en-US" b="1">
              <a:ln>
                <a:noFill/>
              </a:ln>
              <a:gradFill flip="none" rotWithShape="1">
                <a:gsLst>
                  <a:gs pos="0">
                    <a:schemeClr val="accent1"/>
                  </a:gs>
                  <a:gs pos="100000">
                    <a:srgbClr val="FBB01C"/>
                  </a:gs>
                </a:gsLst>
                <a:lin ang="13500000" scaled="1"/>
                <a:tileRect/>
              </a:gradFill>
              <a:latin typeface="WPS灵秀黑" charset="-122"/>
              <a:ea typeface="WPS灵秀黑" charset="-122"/>
            </a:endParaRPr>
          </a:p>
        </p:txBody>
      </p:sp>
      <p:pic>
        <p:nvPicPr>
          <p:cNvPr id="6" name="图片 5"/>
          <p:cNvPicPr>
            <a:picLocks noChangeAspect="1"/>
          </p:cNvPicPr>
          <p:nvPr userDrawn="1">
            <p:custDataLst>
              <p:tags r:id="rId3"/>
            </p:custDataLst>
          </p:nvPr>
        </p:nvPicPr>
        <p:blipFill rotWithShape="1">
          <a:blip r:embed="rId4">
            <a:extLst>
              <a:ext uri="{28A0092B-C50C-407E-A947-70E740481C1C}">
                <a14:useLocalDpi xmlns:a14="http://schemas.microsoft.com/office/drawing/2010/main" val="0"/>
              </a:ext>
            </a:extLst>
          </a:blip>
          <a:srcRect b="35174"/>
          <a:stretch>
            <a:fillRect/>
          </a:stretch>
        </p:blipFill>
        <p:spPr>
          <a:xfrm rot="5400000">
            <a:off x="103168" y="1137808"/>
            <a:ext cx="5617024" cy="5823359"/>
          </a:xfrm>
          <a:prstGeom prst="rect">
            <a:avLst/>
          </a:prstGeom>
        </p:spPr>
      </p:pic>
      <p:sp>
        <p:nvSpPr>
          <p:cNvPr id="12" name="日期占位符 6"/>
          <p:cNvSpPr>
            <a:spLocks noGrp="1"/>
          </p:cNvSpPr>
          <p:nvPr>
            <p:ph type="dt" sz="half" idx="16385"/>
            <p:custDataLst>
              <p:tags r:id="rId5"/>
            </p:custDataLst>
          </p:nvPr>
        </p:nvSpPr>
        <p:spPr/>
        <p:txBody>
          <a:bodyPr/>
          <a:lstStyle/>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13" name="页脚占位符 10"/>
          <p:cNvSpPr>
            <a:spLocks noGrp="1"/>
          </p:cNvSpPr>
          <p:nvPr>
            <p:ph type="ftr" sz="quarter" idx="16386"/>
            <p:custDataLst>
              <p:tags r:id="rId6"/>
            </p:custDataLst>
          </p:nvPr>
        </p:nvSpPr>
        <p:spPr/>
        <p:txBody>
          <a:bodyPr/>
          <a:lstStyle/>
          <a:p>
            <a:endParaRPr lang="zh-CN" altLang="en-US">
              <a:latin typeface="WPS灵秀黑" charset="-122"/>
              <a:ea typeface="WPS灵秀黑" charset="-122"/>
            </a:endParaRPr>
          </a:p>
        </p:txBody>
      </p:sp>
      <p:sp>
        <p:nvSpPr>
          <p:cNvPr id="14" name="灯片编号占位符 11"/>
          <p:cNvSpPr>
            <a:spLocks noGrp="1"/>
          </p:cNvSpPr>
          <p:nvPr>
            <p:ph type="sldNum" sz="quarter" idx="16387"/>
            <p:custDataLst>
              <p:tags r:id="rId7"/>
            </p:custDataLst>
          </p:nvPr>
        </p:nvSpPr>
        <p:spPr/>
        <p:txBody>
          <a:bodyPr/>
          <a:lstStyle/>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8" name="标题 1"/>
          <p:cNvSpPr>
            <a:spLocks noGrp="1"/>
          </p:cNvSpPr>
          <p:nvPr userDrawn="1">
            <p:ph type="ctrTitle" idx="16388" hasCustomPrompt="1"/>
            <p:custDataLst>
              <p:tags r:id="rId8"/>
            </p:custDataLst>
          </p:nvPr>
        </p:nvSpPr>
        <p:spPr>
          <a:xfrm>
            <a:off x="4823883" y="3530600"/>
            <a:ext cx="6352117" cy="1524000"/>
          </a:xfrm>
          <a:prstGeom prst="rect">
            <a:avLst/>
          </a:prstGeom>
        </p:spPr>
        <p:txBody>
          <a:bodyPr vert="horz" lIns="0" tIns="0" rIns="0" bIns="0" rtlCol="0" anchor="t" anchorCtr="0">
            <a:normAutofit/>
          </a:bodyPr>
          <a:lstStyle>
            <a:lvl1pPr marL="0" indent="0" algn="r">
              <a:lnSpc>
                <a:spcPct val="100000"/>
              </a:lnSpc>
              <a:spcBef>
                <a:spcPct val="0"/>
              </a:spcBef>
              <a:spcAft>
                <a:spcPct val="0"/>
              </a:spcAft>
              <a:buNone/>
              <a:defRPr lang="zh-CN" altLang="en-US" sz="4800" b="0" spc="0" dirty="0">
                <a:solidFill>
                  <a:schemeClr val="accent1">
                    <a:lumMod val="50000"/>
                  </a:schemeClr>
                </a:solidFill>
              </a:defRPr>
            </a:lvl1pPr>
          </a:lstStyle>
          <a:p>
            <a:pPr lvl="0"/>
            <a:r>
              <a:rPr lang="zh-CN" altLang="en-US" dirty="0">
                <a:latin typeface="WPS灵秀黑" charset="-122"/>
                <a:ea typeface="WPS灵秀黑" charset="-122"/>
              </a:rPr>
              <a:t>单击此处添加章节标题</a:t>
            </a:r>
            <a:endParaRPr lang="zh-CN" altLang="en-US" dirty="0">
              <a:latin typeface="WPS灵秀黑" charset="-122"/>
              <a:ea typeface="WPS灵秀黑" charset="-122"/>
            </a:endParaRPr>
          </a:p>
        </p:txBody>
      </p:sp>
      <p:sp>
        <p:nvSpPr>
          <p:cNvPr id="7" name="节编号"/>
          <p:cNvSpPr>
            <a:spLocks noGrp="1"/>
          </p:cNvSpPr>
          <p:nvPr userDrawn="1">
            <p:ph type="body" sz="quarter" idx="16389" hasCustomPrompt="1"/>
            <p:custDataLst>
              <p:tags r:id="rId9"/>
            </p:custDataLst>
          </p:nvPr>
        </p:nvSpPr>
        <p:spPr>
          <a:xfrm>
            <a:off x="9648825" y="1905000"/>
            <a:ext cx="1527175" cy="1524000"/>
          </a:xfrm>
          <a:prstGeom prst="rect">
            <a:avLst/>
          </a:prstGeom>
        </p:spPr>
        <p:txBody>
          <a:bodyPr vert="horz" wrap="square" lIns="0" tIns="0" rIns="0" bIns="0" anchor="ctr">
            <a:normAutofit/>
          </a:bodyPr>
          <a:lstStyle>
            <a:lvl1pPr marL="0" indent="0" algn="r" eaLnBrk="1" fontAlgn="auto" latinLnBrk="0" hangingPunct="1">
              <a:lnSpc>
                <a:spcPct val="109000"/>
              </a:lnSpc>
              <a:spcBef>
                <a:spcPct val="0"/>
              </a:spcBef>
              <a:spcAft>
                <a:spcPct val="0"/>
              </a:spcAft>
              <a:buNone/>
              <a:defRPr sz="7200" b="1" spc="0">
                <a:solidFill>
                  <a:schemeClr val="accent1">
                    <a:lumMod val="50000"/>
                  </a:schemeClr>
                </a:solidFill>
              </a:defRPr>
            </a:lvl1pPr>
          </a:lstStyle>
          <a:p>
            <a:pPr lvl="0"/>
            <a:r>
              <a:rPr lang="zh-CN" altLang="en-US">
                <a:latin typeface="WPS灵秀黑" charset="-122"/>
                <a:ea typeface="WPS灵秀黑" charset="-122"/>
              </a:rPr>
              <a:t>01</a:t>
            </a:r>
            <a:endParaRPr lang="zh-CN" altLang="en-US">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正文页-10013_5">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latin typeface="WPS灵秀黑" charset="-122"/>
                <a:ea typeface="WPS灵秀黑" charset="-122"/>
              </a:rPr>
              <a:t>单击此处添加标题</a:t>
            </a:r>
            <a:endParaRPr lang="zh-CN" altLang="en-US">
              <a:latin typeface="WPS灵秀黑" charset="-122"/>
              <a:ea typeface="WPS灵秀黑" charset="-122"/>
            </a:endParaRPr>
          </a:p>
        </p:txBody>
      </p:sp>
      <p:sp>
        <p:nvSpPr>
          <p:cNvPr id="12" name="内容占位符 11"/>
          <p:cNvSpPr>
            <a:spLocks noGrp="1"/>
          </p:cNvSpPr>
          <p:nvPr>
            <p:ph idx="16387" hasCustomPrompt="1"/>
            <p:custDataLst>
              <p:tags r:id="rId6"/>
            </p:custDataLst>
          </p:nvPr>
        </p:nvSpPr>
        <p:spPr>
          <a:xfrm>
            <a:off x="609600" y="1524000"/>
            <a:ext cx="10972800" cy="2184400"/>
          </a:xfrm>
          <a:custGeom>
            <a:avLst/>
            <a:gdLst>
              <a:gd name="connisteX0" fmla="*/ 0 w 10972800"/>
              <a:gd name="connsiteY0" fmla="*/ 203200 h 2184400"/>
              <a:gd name="connisteX1" fmla="*/ 203200 w 10972800"/>
              <a:gd name="connsiteY1" fmla="*/ 0 h 2184400"/>
              <a:gd name="connisteX2" fmla="*/ 10769600 w 10972800"/>
              <a:gd name="connsiteY2" fmla="*/ 0 h 2184400"/>
              <a:gd name="connisteX3" fmla="*/ 10972800 w 10972800"/>
              <a:gd name="connsiteY3" fmla="*/ 203200 h 2184400"/>
              <a:gd name="connisteX4" fmla="*/ 10972800 w 10972800"/>
              <a:gd name="connsiteY4" fmla="*/ 1981200 h 2184400"/>
              <a:gd name="connisteX5" fmla="*/ 10769600 w 10972800"/>
              <a:gd name="connsiteY5" fmla="*/ 2184400 h 2184400"/>
              <a:gd name="connisteX6" fmla="*/ 203200 w 10972800"/>
              <a:gd name="connsiteY6" fmla="*/ 2184400 h 2184400"/>
              <a:gd name="connisteX7" fmla="*/ 0 w 10972800"/>
              <a:gd name="connsiteY7" fmla="*/ 1981200 h 2184400"/>
              <a:gd name="connisteX8" fmla="*/ 0 w 10972800"/>
              <a:gd name="connsiteY8" fmla="*/ 203200 h 218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184400">
                <a:moveTo>
                  <a:pt x="0" y="203200"/>
                </a:moveTo>
                <a:cubicBezTo>
                  <a:pt x="0" y="90976"/>
                  <a:pt x="90976" y="0"/>
                  <a:pt x="203200" y="0"/>
                </a:cubicBezTo>
                <a:lnTo>
                  <a:pt x="10769600" y="0"/>
                </a:lnTo>
                <a:cubicBezTo>
                  <a:pt x="10881824" y="0"/>
                  <a:pt x="10972800" y="90976"/>
                  <a:pt x="10972800" y="203200"/>
                </a:cubicBezTo>
                <a:lnTo>
                  <a:pt x="10972800" y="1981200"/>
                </a:lnTo>
                <a:cubicBezTo>
                  <a:pt x="10972800" y="2093424"/>
                  <a:pt x="10881824" y="2184400"/>
                  <a:pt x="10769600" y="2184400"/>
                </a:cubicBezTo>
                <a:lnTo>
                  <a:pt x="203200" y="2184400"/>
                </a:lnTo>
                <a:cubicBezTo>
                  <a:pt x="90976" y="2184400"/>
                  <a:pt x="0" y="2093424"/>
                  <a:pt x="0" y="1981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3" name="文本占位符 12"/>
          <p:cNvSpPr>
            <a:spLocks noGrp="1"/>
          </p:cNvSpPr>
          <p:nvPr>
            <p:ph type="body" idx="16386" hasCustomPrompt="1"/>
            <p:custDataLst>
              <p:tags r:id="rId7"/>
            </p:custDataLst>
          </p:nvPr>
        </p:nvSpPr>
        <p:spPr>
          <a:xfrm>
            <a:off x="609600" y="4724400"/>
            <a:ext cx="109728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WPS灵秀黑" charset="-122"/>
                <a:ea typeface="WPS灵秀黑" charset="-122"/>
              </a:rPr>
              <a:t>单击此处添加正文</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正文页-10010_3">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latin typeface="WPS灵秀黑" charset="-122"/>
                <a:ea typeface="WPS灵秀黑" charset="-122"/>
              </a:rPr>
              <a:t>单击此处添加标题</a:t>
            </a:r>
            <a:endParaRPr lang="zh-CN" altLang="en-US">
              <a:latin typeface="WPS灵秀黑" charset="-122"/>
              <a:ea typeface="WPS灵秀黑" charset="-122"/>
            </a:endParaRPr>
          </a:p>
        </p:txBody>
      </p:sp>
      <p:sp>
        <p:nvSpPr>
          <p:cNvPr id="12" name="内容占位符 11"/>
          <p:cNvSpPr>
            <a:spLocks noGrp="1"/>
          </p:cNvSpPr>
          <p:nvPr>
            <p:ph idx="16387" hasCustomPrompt="1"/>
            <p:custDataLst>
              <p:tags r:id="rId6"/>
            </p:custDataLst>
          </p:nvPr>
        </p:nvSpPr>
        <p:spPr>
          <a:xfrm>
            <a:off x="609600" y="1524000"/>
            <a:ext cx="10972800" cy="3505200"/>
          </a:xfrm>
          <a:custGeom>
            <a:avLst/>
            <a:gdLst>
              <a:gd name="connisteX0" fmla="*/ 0 w 10972800"/>
              <a:gd name="connsiteY0" fmla="*/ 203200 h 3505200"/>
              <a:gd name="connisteX1" fmla="*/ 203200 w 10972800"/>
              <a:gd name="connsiteY1" fmla="*/ 0 h 3505200"/>
              <a:gd name="connisteX2" fmla="*/ 10769600 w 10972800"/>
              <a:gd name="connsiteY2" fmla="*/ 0 h 3505200"/>
              <a:gd name="connisteX3" fmla="*/ 10972800 w 10972800"/>
              <a:gd name="connsiteY3" fmla="*/ 203200 h 3505200"/>
              <a:gd name="connisteX4" fmla="*/ 10972800 w 10972800"/>
              <a:gd name="connsiteY4" fmla="*/ 3302000 h 3505200"/>
              <a:gd name="connisteX5" fmla="*/ 10769600 w 10972800"/>
              <a:gd name="connsiteY5" fmla="*/ 3505200 h 3505200"/>
              <a:gd name="connisteX6" fmla="*/ 203200 w 10972800"/>
              <a:gd name="connsiteY6" fmla="*/ 3505200 h 3505200"/>
              <a:gd name="connisteX7" fmla="*/ 0 w 10972800"/>
              <a:gd name="connsiteY7" fmla="*/ 3302000 h 3505200"/>
              <a:gd name="connisteX8" fmla="*/ 0 w 10972800"/>
              <a:gd name="connsiteY8" fmla="*/ 203200 h 3505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3505200">
                <a:moveTo>
                  <a:pt x="0" y="203200"/>
                </a:moveTo>
                <a:cubicBezTo>
                  <a:pt x="0" y="90976"/>
                  <a:pt x="90976" y="0"/>
                  <a:pt x="203200" y="0"/>
                </a:cubicBezTo>
                <a:lnTo>
                  <a:pt x="10769600" y="0"/>
                </a:lnTo>
                <a:cubicBezTo>
                  <a:pt x="10881824" y="0"/>
                  <a:pt x="10972800" y="90976"/>
                  <a:pt x="10972800" y="203200"/>
                </a:cubicBezTo>
                <a:lnTo>
                  <a:pt x="10972800" y="3302000"/>
                </a:lnTo>
                <a:cubicBezTo>
                  <a:pt x="10972800" y="3414224"/>
                  <a:pt x="10881824" y="3505200"/>
                  <a:pt x="10769600" y="3505200"/>
                </a:cubicBezTo>
                <a:lnTo>
                  <a:pt x="203200" y="3505200"/>
                </a:lnTo>
                <a:cubicBezTo>
                  <a:pt x="90976" y="3505200"/>
                  <a:pt x="0" y="3414224"/>
                  <a:pt x="0" y="33020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3" name="文本占位符 12"/>
          <p:cNvSpPr>
            <a:spLocks noGrp="1"/>
          </p:cNvSpPr>
          <p:nvPr>
            <p:ph type="body" idx="16386" hasCustomPrompt="1"/>
            <p:custDataLst>
              <p:tags r:id="rId7"/>
            </p:custDataLst>
          </p:nvPr>
        </p:nvSpPr>
        <p:spPr>
          <a:xfrm>
            <a:off x="609600" y="5334000"/>
            <a:ext cx="109728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WPS灵秀黑" charset="-122"/>
                <a:ea typeface="WPS灵秀黑" charset="-122"/>
              </a:rPr>
              <a:t>单击此处添加项正文</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正文页-上图中标下内-装饰上-默认位置-并列-51_33_group1">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标题 10"/>
          <p:cNvSpPr>
            <a:spLocks noGrp="1"/>
          </p:cNvSpPr>
          <p:nvPr>
            <p:ph type="ctrTitle" idx="16385" hasCustomPrompt="1"/>
            <p:custDataLst>
              <p:tags r:id="rId5"/>
            </p:custDataLst>
          </p:nvPr>
        </p:nvSpPr>
        <p:spPr>
          <a:xfrm>
            <a:off x="609600" y="3835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latin typeface="WPS灵秀黑" charset="-122"/>
                <a:ea typeface="WPS灵秀黑" charset="-122"/>
              </a:rPr>
              <a:t>单击此处添加标题</a:t>
            </a:r>
            <a:endParaRPr lang="zh-CN" altLang="en-US">
              <a:latin typeface="WPS灵秀黑" charset="-122"/>
              <a:ea typeface="WPS灵秀黑" charset="-122"/>
            </a:endParaRPr>
          </a:p>
        </p:txBody>
      </p:sp>
      <p:sp>
        <p:nvSpPr>
          <p:cNvPr id="12" name="内容占位符 11"/>
          <p:cNvSpPr>
            <a:spLocks noGrp="1"/>
          </p:cNvSpPr>
          <p:nvPr>
            <p:ph idx="16387" hasCustomPrompt="1"/>
            <p:custDataLst>
              <p:tags r:id="rId6"/>
            </p:custDataLst>
          </p:nvPr>
        </p:nvSpPr>
        <p:spPr>
          <a:xfrm>
            <a:off x="609600" y="609600"/>
            <a:ext cx="10972800" cy="2692400"/>
          </a:xfrm>
          <a:custGeom>
            <a:avLst/>
            <a:gdLst>
              <a:gd name="connisteX0" fmla="*/ 0 w 10972800"/>
              <a:gd name="connsiteY0" fmla="*/ 203200 h 2692400"/>
              <a:gd name="connisteX1" fmla="*/ 203200 w 10972800"/>
              <a:gd name="connsiteY1" fmla="*/ 0 h 2692400"/>
              <a:gd name="connisteX2" fmla="*/ 10769600 w 10972800"/>
              <a:gd name="connsiteY2" fmla="*/ 0 h 2692400"/>
              <a:gd name="connisteX3" fmla="*/ 10972800 w 10972800"/>
              <a:gd name="connsiteY3" fmla="*/ 203200 h 2692400"/>
              <a:gd name="connisteX4" fmla="*/ 10972800 w 10972800"/>
              <a:gd name="connsiteY4" fmla="*/ 2489200 h 2692400"/>
              <a:gd name="connisteX5" fmla="*/ 10769600 w 10972800"/>
              <a:gd name="connsiteY5" fmla="*/ 2692400 h 2692400"/>
              <a:gd name="connisteX6" fmla="*/ 203200 w 10972800"/>
              <a:gd name="connsiteY6" fmla="*/ 2692400 h 2692400"/>
              <a:gd name="connisteX7" fmla="*/ 0 w 10972800"/>
              <a:gd name="connsiteY7" fmla="*/ 2489200 h 2692400"/>
              <a:gd name="connisteX8" fmla="*/ 0 w 10972800"/>
              <a:gd name="connsiteY8" fmla="*/ 203200 h 2692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692400">
                <a:moveTo>
                  <a:pt x="0" y="203200"/>
                </a:moveTo>
                <a:cubicBezTo>
                  <a:pt x="0" y="90976"/>
                  <a:pt x="90976" y="0"/>
                  <a:pt x="203200" y="0"/>
                </a:cubicBezTo>
                <a:lnTo>
                  <a:pt x="10769600" y="0"/>
                </a:lnTo>
                <a:cubicBezTo>
                  <a:pt x="10881824" y="0"/>
                  <a:pt x="10972800" y="90976"/>
                  <a:pt x="10972800" y="203200"/>
                </a:cubicBezTo>
                <a:lnTo>
                  <a:pt x="10972800" y="2489200"/>
                </a:lnTo>
                <a:cubicBezTo>
                  <a:pt x="10972800" y="2601424"/>
                  <a:pt x="10881824" y="2692400"/>
                  <a:pt x="10769600" y="2692400"/>
                </a:cubicBezTo>
                <a:lnTo>
                  <a:pt x="203200" y="2692400"/>
                </a:lnTo>
                <a:cubicBezTo>
                  <a:pt x="90976" y="2692400"/>
                  <a:pt x="0" y="2601424"/>
                  <a:pt x="0" y="2489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3" name="装饰  2"/>
          <p:cNvSpPr>
            <a:spLocks noGrp="1"/>
          </p:cNvSpPr>
          <p:nvPr>
            <p:ph type="body" idx="16388" hasCustomPrompt="1"/>
            <p:custDataLst>
              <p:tags r:id="rId7"/>
            </p:custDataLst>
          </p:nvPr>
        </p:nvSpPr>
        <p:spPr>
          <a:xfrm>
            <a:off x="609600" y="5334000"/>
            <a:ext cx="50800" cy="914400"/>
          </a:xfrm>
          <a:custGeom>
            <a:avLst/>
            <a:gdLst>
              <a:gd name="connisteX0" fmla="*/ 0 w 50800"/>
              <a:gd name="connsiteY0" fmla="*/ 25400 h 914400"/>
              <a:gd name="connisteX1" fmla="*/ 25400 w 50800"/>
              <a:gd name="connsiteY1" fmla="*/ 0 h 914400"/>
              <a:gd name="connisteX2" fmla="*/ 25400 w 50800"/>
              <a:gd name="connsiteY2" fmla="*/ 0 h 914400"/>
              <a:gd name="connisteX3" fmla="*/ 50800 w 50800"/>
              <a:gd name="connsiteY3" fmla="*/ 25400 h 914400"/>
              <a:gd name="connisteX4" fmla="*/ 50800 w 50800"/>
              <a:gd name="connsiteY4" fmla="*/ 889000 h 914400"/>
              <a:gd name="connisteX5" fmla="*/ 25400 w 50800"/>
              <a:gd name="connsiteY5" fmla="*/ 914400 h 914400"/>
              <a:gd name="connisteX6" fmla="*/ 25400 w 50800"/>
              <a:gd name="connsiteY6" fmla="*/ 914400 h 914400"/>
              <a:gd name="connisteX7" fmla="*/ 0 w 50800"/>
              <a:gd name="connsiteY7" fmla="*/ 889000 h 914400"/>
              <a:gd name="connisteX8" fmla="*/ 0 w 50800"/>
              <a:gd name="connsiteY8" fmla="*/ 25400 h 91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914400">
                <a:moveTo>
                  <a:pt x="0" y="25400"/>
                </a:moveTo>
                <a:cubicBezTo>
                  <a:pt x="0" y="11372"/>
                  <a:pt x="11372" y="0"/>
                  <a:pt x="25400" y="0"/>
                </a:cubicBezTo>
                <a:lnTo>
                  <a:pt x="25400" y="0"/>
                </a:lnTo>
                <a:cubicBezTo>
                  <a:pt x="39428" y="0"/>
                  <a:pt x="50800" y="11372"/>
                  <a:pt x="50800" y="25400"/>
                </a:cubicBezTo>
                <a:lnTo>
                  <a:pt x="50800" y="889000"/>
                </a:lnTo>
                <a:cubicBezTo>
                  <a:pt x="50800" y="903028"/>
                  <a:pt x="39428" y="914400"/>
                  <a:pt x="25400" y="914400"/>
                </a:cubicBezTo>
                <a:lnTo>
                  <a:pt x="25400" y="914400"/>
                </a:lnTo>
                <a:cubicBezTo>
                  <a:pt x="11372" y="914400"/>
                  <a:pt x="0" y="903028"/>
                  <a:pt x="0" y="8890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4" name="文本占位符 13"/>
          <p:cNvSpPr>
            <a:spLocks noGrp="1"/>
          </p:cNvSpPr>
          <p:nvPr>
            <p:ph type="body" idx="16386" hasCustomPrompt="1"/>
            <p:custDataLst>
              <p:tags r:id="rId8"/>
            </p:custDataLst>
          </p:nvPr>
        </p:nvSpPr>
        <p:spPr>
          <a:xfrm>
            <a:off x="762000" y="5334000"/>
            <a:ext cx="108204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WPS灵秀黑" charset="-122"/>
                <a:ea typeface="WPS灵秀黑" charset="-122"/>
              </a:rPr>
              <a:t>单击此处添加正文</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正文页-60_8">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latin typeface="WPS灵秀黑" charset="-122"/>
                <a:ea typeface="WPS灵秀黑" charset="-122"/>
              </a:rPr>
              <a:t>单击此处添加标题</a:t>
            </a:r>
            <a:endParaRPr lang="zh-CN" altLang="en-US">
              <a:latin typeface="WPS灵秀黑" charset="-122"/>
              <a:ea typeface="WPS灵秀黑" charset="-122"/>
            </a:endParaRPr>
          </a:p>
        </p:txBody>
      </p:sp>
      <p:sp>
        <p:nvSpPr>
          <p:cNvPr id="12" name="内容占位符 11"/>
          <p:cNvSpPr>
            <a:spLocks noGrp="1"/>
          </p:cNvSpPr>
          <p:nvPr>
            <p:ph idx="16387" hasCustomPrompt="1"/>
            <p:custDataLst>
              <p:tags r:id="rId6"/>
            </p:custDataLst>
          </p:nvPr>
        </p:nvSpPr>
        <p:spPr>
          <a:xfrm>
            <a:off x="609600" y="1524000"/>
            <a:ext cx="4038600" cy="4724400"/>
          </a:xfrm>
          <a:custGeom>
            <a:avLst/>
            <a:gdLst>
              <a:gd name="connisteX0" fmla="*/ 0 w 4038600"/>
              <a:gd name="connsiteY0" fmla="*/ 203200 h 4724400"/>
              <a:gd name="connisteX1" fmla="*/ 203200 w 4038600"/>
              <a:gd name="connsiteY1" fmla="*/ 0 h 4724400"/>
              <a:gd name="connisteX2" fmla="*/ 4038600 w 4038600"/>
              <a:gd name="connsiteY2" fmla="*/ 0 h 4724400"/>
              <a:gd name="connisteX3" fmla="*/ 4038600 w 4038600"/>
              <a:gd name="connsiteY3" fmla="*/ 4724400 h 4724400"/>
              <a:gd name="connisteX4" fmla="*/ 203200 w 4038600"/>
              <a:gd name="connsiteY4" fmla="*/ 4724400 h 4724400"/>
              <a:gd name="connisteX5" fmla="*/ 0 w 4038600"/>
              <a:gd name="connsiteY5" fmla="*/ 4521200 h 4724400"/>
              <a:gd name="connisteX6" fmla="*/ 0 w 4038600"/>
              <a:gd name="connsiteY6"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4038600" h="4724400">
                <a:moveTo>
                  <a:pt x="0" y="203200"/>
                </a:moveTo>
                <a:cubicBezTo>
                  <a:pt x="0" y="90976"/>
                  <a:pt x="90976" y="0"/>
                  <a:pt x="203200" y="0"/>
                </a:cubicBezTo>
                <a:lnTo>
                  <a:pt x="4038600" y="0"/>
                </a:lnTo>
                <a:lnTo>
                  <a:pt x="4038600" y="4724400"/>
                </a:lnTo>
                <a:lnTo>
                  <a:pt x="203200" y="4724400"/>
                </a:lnTo>
                <a:cubicBezTo>
                  <a:pt x="90976" y="4724400"/>
                  <a:pt x="0" y="4633424"/>
                  <a:pt x="0" y="4521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3" name="装饰  2"/>
          <p:cNvSpPr>
            <a:spLocks noGrp="1"/>
          </p:cNvSpPr>
          <p:nvPr>
            <p:ph type="body" idx="16388" hasCustomPrompt="1"/>
            <p:custDataLst>
              <p:tags r:id="rId7"/>
            </p:custDataLst>
          </p:nvPr>
        </p:nvSpPr>
        <p:spPr>
          <a:xfrm>
            <a:off x="4648200" y="1524000"/>
            <a:ext cx="6934200" cy="4724400"/>
          </a:xfrm>
          <a:custGeom>
            <a:avLst/>
            <a:gdLst>
              <a:gd name="connisteX0" fmla="*/ 0 w 6934200"/>
              <a:gd name="connsiteY0" fmla="*/ 0 h 4724400"/>
              <a:gd name="connisteX1" fmla="*/ 6731000 w 6934200"/>
              <a:gd name="connsiteY1" fmla="*/ 0 h 4724400"/>
              <a:gd name="connisteX2" fmla="*/ 6934200 w 6934200"/>
              <a:gd name="connsiteY2" fmla="*/ 203200 h 4724400"/>
              <a:gd name="connisteX3" fmla="*/ 6934200 w 6934200"/>
              <a:gd name="connsiteY3" fmla="*/ 4521200 h 4724400"/>
              <a:gd name="connisteX4" fmla="*/ 6731000 w 6934200"/>
              <a:gd name="connsiteY4" fmla="*/ 4724400 h 4724400"/>
              <a:gd name="connisteX5" fmla="*/ 0 w 6934200"/>
              <a:gd name="connsiteY5" fmla="*/ 4724400 h 4724400"/>
              <a:gd name="connisteX6" fmla="*/ 0 w 6934200"/>
              <a:gd name="connsiteY6" fmla="*/ 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pathLst>
              <a:path w="6934200" h="4724400">
                <a:moveTo>
                  <a:pt x="0" y="0"/>
                </a:moveTo>
                <a:lnTo>
                  <a:pt x="6731000" y="0"/>
                </a:lnTo>
                <a:cubicBezTo>
                  <a:pt x="6843224" y="0"/>
                  <a:pt x="6934200" y="90976"/>
                  <a:pt x="6934200" y="203200"/>
                </a:cubicBezTo>
                <a:lnTo>
                  <a:pt x="6934200" y="4521200"/>
                </a:lnTo>
                <a:cubicBezTo>
                  <a:pt x="6934200" y="4633424"/>
                  <a:pt x="6843224" y="4724400"/>
                  <a:pt x="6731000" y="4724400"/>
                </a:cubicBezTo>
                <a:lnTo>
                  <a:pt x="0" y="4724400"/>
                </a:lnTo>
                <a:lnTo>
                  <a:pt x="0" y="0"/>
                </a:lnTo>
                <a:close/>
              </a:path>
            </a:pathLst>
          </a:custGeom>
          <a:gradFill>
            <a:gsLst>
              <a:gs pos="0">
                <a:schemeClr val="accent1">
                  <a:lumMod val="0"/>
                  <a:lumOff val="100000"/>
                </a:schemeClr>
              </a:gs>
              <a:gs pos="100000">
                <a:schemeClr val="accent1">
                  <a:lumMod val="0"/>
                  <a:lumOff val="100000"/>
                </a:schemeClr>
              </a:gs>
            </a:gsLst>
            <a:lin ang="5400000"/>
          </a:gra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4" name="文本占位符 13"/>
          <p:cNvSpPr>
            <a:spLocks noGrp="1"/>
          </p:cNvSpPr>
          <p:nvPr>
            <p:ph type="body" idx="16386" hasCustomPrompt="1"/>
            <p:custDataLst>
              <p:tags r:id="rId8"/>
            </p:custDataLst>
          </p:nvPr>
        </p:nvSpPr>
        <p:spPr>
          <a:xfrm>
            <a:off x="5105400" y="3276600"/>
            <a:ext cx="60198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WPS灵秀黑" charset="-122"/>
                <a:ea typeface="WPS灵秀黑" charset="-122"/>
              </a:rPr>
              <a:t>单击此处添加正文</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正文页-30_65">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标题 10"/>
          <p:cNvSpPr>
            <a:spLocks noGrp="1"/>
          </p:cNvSpPr>
          <p:nvPr>
            <p:ph type="ctrTitle" idx="16385" hasCustomPrompt="1"/>
            <p:custDataLst>
              <p:tags r:id="rId5"/>
            </p:custDataLst>
          </p:nvPr>
        </p:nvSpPr>
        <p:spPr>
          <a:xfrm>
            <a:off x="67056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latin typeface="WPS灵秀黑" charset="-122"/>
                <a:ea typeface="WPS灵秀黑" charset="-122"/>
              </a:rPr>
              <a:t>单击此处添加标题</a:t>
            </a:r>
            <a:endParaRPr lang="zh-CN" altLang="en-US">
              <a:latin typeface="WPS灵秀黑" charset="-122"/>
              <a:ea typeface="WPS灵秀黑" charset="-122"/>
            </a:endParaRPr>
          </a:p>
        </p:txBody>
      </p:sp>
      <p:sp>
        <p:nvSpPr>
          <p:cNvPr id="12" name="内容占位符 11"/>
          <p:cNvSpPr>
            <a:spLocks noGrp="1"/>
          </p:cNvSpPr>
          <p:nvPr>
            <p:ph idx="16387" hasCustomPrompt="1"/>
            <p:custDataLst>
              <p:tags r:id="rId6"/>
            </p:custDataLst>
          </p:nvPr>
        </p:nvSpPr>
        <p:spPr>
          <a:xfrm>
            <a:off x="6096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3" name="装饰  2"/>
          <p:cNvSpPr>
            <a:spLocks noGrp="1"/>
          </p:cNvSpPr>
          <p:nvPr>
            <p:ph type="body" idx="16388" hasCustomPrompt="1"/>
            <p:custDataLst>
              <p:tags r:id="rId7"/>
            </p:custDataLst>
          </p:nvPr>
        </p:nvSpPr>
        <p:spPr>
          <a:xfrm>
            <a:off x="6705600" y="3810000"/>
            <a:ext cx="50800" cy="2438400"/>
          </a:xfrm>
          <a:custGeom>
            <a:avLst/>
            <a:gdLst>
              <a:gd name="connisteX0" fmla="*/ 0 w 50800"/>
              <a:gd name="connsiteY0" fmla="*/ 25400 h 2438400"/>
              <a:gd name="connisteX1" fmla="*/ 25400 w 50800"/>
              <a:gd name="connsiteY1" fmla="*/ 0 h 2438400"/>
              <a:gd name="connisteX2" fmla="*/ 25400 w 50800"/>
              <a:gd name="connsiteY2" fmla="*/ 0 h 2438400"/>
              <a:gd name="connisteX3" fmla="*/ 50800 w 50800"/>
              <a:gd name="connsiteY3" fmla="*/ 25400 h 2438400"/>
              <a:gd name="connisteX4" fmla="*/ 50800 w 50800"/>
              <a:gd name="connsiteY4" fmla="*/ 2413000 h 2438400"/>
              <a:gd name="connisteX5" fmla="*/ 25400 w 50800"/>
              <a:gd name="connsiteY5" fmla="*/ 2438400 h 2438400"/>
              <a:gd name="connisteX6" fmla="*/ 25400 w 50800"/>
              <a:gd name="connsiteY6" fmla="*/ 2438400 h 2438400"/>
              <a:gd name="connisteX7" fmla="*/ 0 w 50800"/>
              <a:gd name="connsiteY7" fmla="*/ 2413000 h 2438400"/>
              <a:gd name="connisteX8" fmla="*/ 0 w 50800"/>
              <a:gd name="connsiteY8" fmla="*/ 25400 h 2438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2438400">
                <a:moveTo>
                  <a:pt x="0" y="25400"/>
                </a:moveTo>
                <a:cubicBezTo>
                  <a:pt x="0" y="11372"/>
                  <a:pt x="11372" y="0"/>
                  <a:pt x="25400" y="0"/>
                </a:cubicBezTo>
                <a:lnTo>
                  <a:pt x="25400" y="0"/>
                </a:lnTo>
                <a:cubicBezTo>
                  <a:pt x="39428" y="0"/>
                  <a:pt x="50800" y="11372"/>
                  <a:pt x="50800" y="25400"/>
                </a:cubicBezTo>
                <a:lnTo>
                  <a:pt x="50800" y="2413000"/>
                </a:lnTo>
                <a:cubicBezTo>
                  <a:pt x="50800" y="2427028"/>
                  <a:pt x="39428" y="2438400"/>
                  <a:pt x="25400" y="2438400"/>
                </a:cubicBezTo>
                <a:lnTo>
                  <a:pt x="25400" y="2438400"/>
                </a:lnTo>
                <a:cubicBezTo>
                  <a:pt x="11372" y="2438400"/>
                  <a:pt x="0" y="2427028"/>
                  <a:pt x="0" y="24130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4" name="文本占位符 13"/>
          <p:cNvSpPr>
            <a:spLocks noGrp="1"/>
          </p:cNvSpPr>
          <p:nvPr>
            <p:ph type="body" idx="16386" hasCustomPrompt="1"/>
            <p:custDataLst>
              <p:tags r:id="rId8"/>
            </p:custDataLst>
          </p:nvPr>
        </p:nvSpPr>
        <p:spPr>
          <a:xfrm>
            <a:off x="6858000" y="3810000"/>
            <a:ext cx="4724400" cy="2438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WPS灵秀黑" charset="-122"/>
                <a:ea typeface="WPS灵秀黑" charset="-122"/>
              </a:rPr>
              <a:t>单击此处添加正文</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2" name="标题 1"/>
          <p:cNvSpPr>
            <a:spLocks noGrp="1"/>
          </p:cNvSpPr>
          <p:nvPr userDrawn="1">
            <p:ph type="ctrTitle" hasCustomPrompt="1"/>
            <p:custDataLst>
              <p:tags r:id="rId2"/>
            </p:custDataLst>
          </p:nvPr>
        </p:nvSpPr>
        <p:spPr>
          <a:xfrm>
            <a:off x="7011112" y="882244"/>
            <a:ext cx="2597738" cy="1017976"/>
          </a:xfrm>
          <a:prstGeom prst="rect">
            <a:avLst/>
          </a:prstGeom>
        </p:spPr>
        <p:txBody>
          <a:bodyPr vert="horz" lIns="0" tIns="0" rIns="0" bIns="0" rtlCol="0" anchor="b" anchorCtr="0">
            <a:normAutofit/>
          </a:bodyPr>
          <a:lstStyle>
            <a:lvl1pPr algn="r">
              <a:defRPr lang="zh-CN" altLang="en-US" sz="6600" dirty="0">
                <a:solidFill>
                  <a:schemeClr val="accent1">
                    <a:lumMod val="50000"/>
                  </a:schemeClr>
                </a:solidFill>
              </a:defRPr>
            </a:lvl1pPr>
          </a:lstStyle>
          <a:p>
            <a:pPr lvl="0"/>
            <a:r>
              <a:rPr lang="zh-CN" altLang="en-US"/>
              <a:t>标 题</a:t>
            </a:r>
            <a:endParaRPr lang="zh-CN" altLang="en-US" dirty="0"/>
          </a:p>
        </p:txBody>
      </p:sp>
    </p:spTree>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正文页-10009_5">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latin typeface="WPS灵秀黑" charset="-122"/>
                <a:ea typeface="WPS灵秀黑" charset="-122"/>
              </a:rPr>
              <a:t>单击此处添加标题</a:t>
            </a:r>
            <a:endParaRPr lang="zh-CN" altLang="en-US">
              <a:latin typeface="WPS灵秀黑" charset="-122"/>
              <a:ea typeface="WPS灵秀黑" charset="-122"/>
            </a:endParaRPr>
          </a:p>
        </p:txBody>
      </p:sp>
      <p:sp>
        <p:nvSpPr>
          <p:cNvPr id="12" name="内容占位符 11"/>
          <p:cNvSpPr>
            <a:spLocks noGrp="1"/>
          </p:cNvSpPr>
          <p:nvPr>
            <p:ph idx="16387" hasCustomPrompt="1"/>
            <p:custDataLst>
              <p:tags r:id="rId6"/>
            </p:custDataLst>
          </p:nvPr>
        </p:nvSpPr>
        <p:spPr>
          <a:xfrm>
            <a:off x="609600" y="1524000"/>
            <a:ext cx="10972800" cy="2895600"/>
          </a:xfrm>
          <a:custGeom>
            <a:avLst/>
            <a:gdLst>
              <a:gd name="connisteX0" fmla="*/ 0 w 10972800"/>
              <a:gd name="connsiteY0" fmla="*/ 203200 h 2895600"/>
              <a:gd name="connisteX1" fmla="*/ 203200 w 10972800"/>
              <a:gd name="connsiteY1" fmla="*/ 0 h 2895600"/>
              <a:gd name="connisteX2" fmla="*/ 10769600 w 10972800"/>
              <a:gd name="connsiteY2" fmla="*/ 0 h 2895600"/>
              <a:gd name="connisteX3" fmla="*/ 10972800 w 10972800"/>
              <a:gd name="connsiteY3" fmla="*/ 203200 h 2895600"/>
              <a:gd name="connisteX4" fmla="*/ 10972800 w 10972800"/>
              <a:gd name="connsiteY4" fmla="*/ 2692400 h 2895600"/>
              <a:gd name="connisteX5" fmla="*/ 10769600 w 10972800"/>
              <a:gd name="connsiteY5" fmla="*/ 2895600 h 2895600"/>
              <a:gd name="connisteX6" fmla="*/ 203200 w 10972800"/>
              <a:gd name="connsiteY6" fmla="*/ 2895600 h 2895600"/>
              <a:gd name="connisteX7" fmla="*/ 0 w 10972800"/>
              <a:gd name="connsiteY7" fmla="*/ 2692400 h 2895600"/>
              <a:gd name="connisteX8" fmla="*/ 0 w 10972800"/>
              <a:gd name="connsiteY8" fmla="*/ 203200 h 2895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895600">
                <a:moveTo>
                  <a:pt x="0" y="203200"/>
                </a:moveTo>
                <a:cubicBezTo>
                  <a:pt x="0" y="90976"/>
                  <a:pt x="90976" y="0"/>
                  <a:pt x="203200" y="0"/>
                </a:cubicBezTo>
                <a:lnTo>
                  <a:pt x="10769600" y="0"/>
                </a:lnTo>
                <a:cubicBezTo>
                  <a:pt x="10881824" y="0"/>
                  <a:pt x="10972800" y="90976"/>
                  <a:pt x="10972800" y="203200"/>
                </a:cubicBezTo>
                <a:lnTo>
                  <a:pt x="10972800" y="2692400"/>
                </a:lnTo>
                <a:cubicBezTo>
                  <a:pt x="10972800" y="2804624"/>
                  <a:pt x="10881824" y="2895600"/>
                  <a:pt x="10769600" y="2895600"/>
                </a:cubicBezTo>
                <a:lnTo>
                  <a:pt x="203200" y="2895600"/>
                </a:lnTo>
                <a:cubicBezTo>
                  <a:pt x="90976" y="2895600"/>
                  <a:pt x="0" y="2804624"/>
                  <a:pt x="0" y="26924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3" name="文本占位符 12"/>
          <p:cNvSpPr>
            <a:spLocks noGrp="1"/>
          </p:cNvSpPr>
          <p:nvPr>
            <p:ph type="body" idx="16386" hasCustomPrompt="1"/>
            <p:custDataLst>
              <p:tags r:id="rId7"/>
            </p:custDataLst>
          </p:nvPr>
        </p:nvSpPr>
        <p:spPr>
          <a:xfrm>
            <a:off x="609600" y="4724400"/>
            <a:ext cx="10972800" cy="15240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WPS灵秀黑" charset="-122"/>
                <a:ea typeface="WPS灵秀黑" charset="-122"/>
              </a:rPr>
              <a:t>单击此处添加项正文</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正文页-10014_3">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latin typeface="WPS灵秀黑" charset="-122"/>
                <a:ea typeface="WPS灵秀黑" charset="-122"/>
              </a:rPr>
              <a:t>单击此处添加标题</a:t>
            </a:r>
            <a:endParaRPr lang="zh-CN" altLang="en-US">
              <a:latin typeface="WPS灵秀黑" charset="-122"/>
              <a:ea typeface="WPS灵秀黑" charset="-122"/>
            </a:endParaRPr>
          </a:p>
        </p:txBody>
      </p:sp>
      <p:sp>
        <p:nvSpPr>
          <p:cNvPr id="12" name="内容占位符 11"/>
          <p:cNvSpPr>
            <a:spLocks noGrp="1"/>
          </p:cNvSpPr>
          <p:nvPr>
            <p:ph idx="16387" hasCustomPrompt="1"/>
            <p:custDataLst>
              <p:tags r:id="rId6"/>
            </p:custDataLst>
          </p:nvPr>
        </p:nvSpPr>
        <p:spPr>
          <a:xfrm>
            <a:off x="609600" y="1524000"/>
            <a:ext cx="5588000" cy="4724400"/>
          </a:xfrm>
          <a:custGeom>
            <a:avLst/>
            <a:gdLst>
              <a:gd name="connisteX0" fmla="*/ 0 w 5588000"/>
              <a:gd name="connsiteY0" fmla="*/ 203200 h 4724400"/>
              <a:gd name="connisteX1" fmla="*/ 203200 w 5588000"/>
              <a:gd name="connsiteY1" fmla="*/ 0 h 4724400"/>
              <a:gd name="connisteX2" fmla="*/ 5384800 w 5588000"/>
              <a:gd name="connsiteY2" fmla="*/ 0 h 4724400"/>
              <a:gd name="connisteX3" fmla="*/ 5588000 w 5588000"/>
              <a:gd name="connsiteY3" fmla="*/ 203200 h 4724400"/>
              <a:gd name="connisteX4" fmla="*/ 5588000 w 5588000"/>
              <a:gd name="connsiteY4" fmla="*/ 4521200 h 4724400"/>
              <a:gd name="connisteX5" fmla="*/ 5384800 w 5588000"/>
              <a:gd name="connsiteY5" fmla="*/ 4724400 h 4724400"/>
              <a:gd name="connisteX6" fmla="*/ 203200 w 5588000"/>
              <a:gd name="connsiteY6" fmla="*/ 4724400 h 4724400"/>
              <a:gd name="connisteX7" fmla="*/ 0 w 5588000"/>
              <a:gd name="connsiteY7" fmla="*/ 4521200 h 4724400"/>
              <a:gd name="connisteX8" fmla="*/ 0 w 5588000"/>
              <a:gd name="connsiteY8" fmla="*/ 203200 h 472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588000" h="4724400">
                <a:moveTo>
                  <a:pt x="0" y="203200"/>
                </a:moveTo>
                <a:cubicBezTo>
                  <a:pt x="0" y="90976"/>
                  <a:pt x="90976" y="0"/>
                  <a:pt x="203200" y="0"/>
                </a:cubicBezTo>
                <a:lnTo>
                  <a:pt x="5384800" y="0"/>
                </a:lnTo>
                <a:cubicBezTo>
                  <a:pt x="5497024" y="0"/>
                  <a:pt x="5588000" y="90976"/>
                  <a:pt x="5588000" y="203200"/>
                </a:cubicBezTo>
                <a:lnTo>
                  <a:pt x="5588000" y="4521200"/>
                </a:lnTo>
                <a:cubicBezTo>
                  <a:pt x="5588000" y="4633424"/>
                  <a:pt x="5497024" y="4724400"/>
                  <a:pt x="5384800" y="4724400"/>
                </a:cubicBezTo>
                <a:lnTo>
                  <a:pt x="203200" y="4724400"/>
                </a:lnTo>
                <a:cubicBezTo>
                  <a:pt x="90976" y="4724400"/>
                  <a:pt x="0" y="4633424"/>
                  <a:pt x="0" y="45212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3" name="文本占位符 12"/>
          <p:cNvSpPr>
            <a:spLocks noGrp="1"/>
          </p:cNvSpPr>
          <p:nvPr>
            <p:ph type="body" idx="16386" hasCustomPrompt="1"/>
            <p:custDataLst>
              <p:tags r:id="rId7"/>
            </p:custDataLst>
          </p:nvPr>
        </p:nvSpPr>
        <p:spPr>
          <a:xfrm>
            <a:off x="6502400" y="2971800"/>
            <a:ext cx="5080000" cy="18288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WPS灵秀黑" charset="-122"/>
                <a:ea typeface="WPS灵秀黑" charset="-122"/>
              </a:rPr>
              <a:t>单击此处添加项正文</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正文页-6_62">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标题 10"/>
          <p:cNvSpPr>
            <a:spLocks noGrp="1"/>
          </p:cNvSpPr>
          <p:nvPr>
            <p:ph type="ctrTitle" idx="16385" hasCustomPrompt="1"/>
            <p:custDataLst>
              <p:tags r:id="rId5"/>
            </p:custDataLst>
          </p:nvPr>
        </p:nvSpPr>
        <p:spPr>
          <a:xfrm>
            <a:off x="609600" y="533400"/>
            <a:ext cx="48768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latin typeface="WPS灵秀黑" charset="-122"/>
                <a:ea typeface="WPS灵秀黑" charset="-122"/>
              </a:rPr>
              <a:t>单击此处添加标题</a:t>
            </a:r>
            <a:endParaRPr lang="zh-CN" altLang="en-US">
              <a:latin typeface="WPS灵秀黑" charset="-122"/>
              <a:ea typeface="WPS灵秀黑" charset="-122"/>
            </a:endParaRPr>
          </a:p>
        </p:txBody>
      </p:sp>
      <p:sp>
        <p:nvSpPr>
          <p:cNvPr id="12" name="内容占位符 11"/>
          <p:cNvSpPr>
            <a:spLocks noGrp="1"/>
          </p:cNvSpPr>
          <p:nvPr>
            <p:ph idx="16387" hasCustomPrompt="1"/>
            <p:custDataLst>
              <p:tags r:id="rId6"/>
            </p:custDataLst>
          </p:nvPr>
        </p:nvSpPr>
        <p:spPr>
          <a:xfrm>
            <a:off x="60960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3" name="装饰  2"/>
          <p:cNvSpPr>
            <a:spLocks noGrp="1"/>
          </p:cNvSpPr>
          <p:nvPr>
            <p:ph type="body" idx="16388" hasCustomPrompt="1"/>
            <p:custDataLst>
              <p:tags r:id="rId7"/>
            </p:custDataLst>
          </p:nvPr>
        </p:nvSpPr>
        <p:spPr>
          <a:xfrm>
            <a:off x="609600" y="5029200"/>
            <a:ext cx="50800" cy="1219200"/>
          </a:xfrm>
          <a:custGeom>
            <a:avLst/>
            <a:gdLst>
              <a:gd name="connisteX0" fmla="*/ 0 w 50800"/>
              <a:gd name="connsiteY0" fmla="*/ 25400 h 1219200"/>
              <a:gd name="connisteX1" fmla="*/ 25400 w 50800"/>
              <a:gd name="connsiteY1" fmla="*/ 0 h 1219200"/>
              <a:gd name="connisteX2" fmla="*/ 25400 w 50800"/>
              <a:gd name="connsiteY2" fmla="*/ 0 h 1219200"/>
              <a:gd name="connisteX3" fmla="*/ 50800 w 50800"/>
              <a:gd name="connsiteY3" fmla="*/ 25400 h 1219200"/>
              <a:gd name="connisteX4" fmla="*/ 50800 w 50800"/>
              <a:gd name="connsiteY4" fmla="*/ 1193800 h 1219200"/>
              <a:gd name="connisteX5" fmla="*/ 25400 w 50800"/>
              <a:gd name="connsiteY5" fmla="*/ 1219200 h 1219200"/>
              <a:gd name="connisteX6" fmla="*/ 25400 w 50800"/>
              <a:gd name="connsiteY6" fmla="*/ 1219200 h 1219200"/>
              <a:gd name="connisteX7" fmla="*/ 0 w 50800"/>
              <a:gd name="connsiteY7" fmla="*/ 1193800 h 1219200"/>
              <a:gd name="connisteX8" fmla="*/ 0 w 50800"/>
              <a:gd name="connsiteY8" fmla="*/ 25400 h 1219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219200">
                <a:moveTo>
                  <a:pt x="0" y="25400"/>
                </a:moveTo>
                <a:cubicBezTo>
                  <a:pt x="0" y="11372"/>
                  <a:pt x="11372" y="0"/>
                  <a:pt x="25400" y="0"/>
                </a:cubicBezTo>
                <a:lnTo>
                  <a:pt x="25400" y="0"/>
                </a:lnTo>
                <a:cubicBezTo>
                  <a:pt x="39428" y="0"/>
                  <a:pt x="50800" y="11372"/>
                  <a:pt x="50800" y="25400"/>
                </a:cubicBezTo>
                <a:lnTo>
                  <a:pt x="50800" y="1193800"/>
                </a:lnTo>
                <a:cubicBezTo>
                  <a:pt x="50800" y="1207828"/>
                  <a:pt x="39428" y="1219200"/>
                  <a:pt x="25400" y="1219200"/>
                </a:cubicBezTo>
                <a:lnTo>
                  <a:pt x="25400" y="1219200"/>
                </a:lnTo>
                <a:cubicBezTo>
                  <a:pt x="11372" y="1219200"/>
                  <a:pt x="0" y="1207828"/>
                  <a:pt x="0" y="1193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4" name="文本占位符 13"/>
          <p:cNvSpPr>
            <a:spLocks noGrp="1"/>
          </p:cNvSpPr>
          <p:nvPr>
            <p:ph type="body" idx="16386" hasCustomPrompt="1"/>
            <p:custDataLst>
              <p:tags r:id="rId8"/>
            </p:custDataLst>
          </p:nvPr>
        </p:nvSpPr>
        <p:spPr>
          <a:xfrm>
            <a:off x="762000" y="5029200"/>
            <a:ext cx="4724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WPS灵秀黑" charset="-122"/>
                <a:ea typeface="WPS灵秀黑" charset="-122"/>
              </a:rPr>
              <a:t>单击此处添加正文</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正文页-42_4">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标题 10"/>
          <p:cNvSpPr>
            <a:spLocks noGrp="1"/>
          </p:cNvSpPr>
          <p:nvPr>
            <p:ph type="ctrTitle" idx="16385" hasCustomPrompt="1"/>
            <p:custDataLst>
              <p:tags r:id="rId5"/>
            </p:custDataLst>
          </p:nvPr>
        </p:nvSpPr>
        <p:spPr>
          <a:xfrm>
            <a:off x="609600" y="533400"/>
            <a:ext cx="10972800" cy="6096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latin typeface="WPS灵秀黑" charset="-122"/>
                <a:ea typeface="WPS灵秀黑" charset="-122"/>
              </a:rPr>
              <a:t>单击此处添加标题</a:t>
            </a:r>
            <a:endParaRPr lang="zh-CN" altLang="en-US">
              <a:latin typeface="WPS灵秀黑" charset="-122"/>
              <a:ea typeface="WPS灵秀黑" charset="-122"/>
            </a:endParaRPr>
          </a:p>
        </p:txBody>
      </p:sp>
      <p:sp>
        <p:nvSpPr>
          <p:cNvPr id="12" name="内容占位符 11"/>
          <p:cNvSpPr>
            <a:spLocks noGrp="1"/>
          </p:cNvSpPr>
          <p:nvPr>
            <p:ph idx="16387" hasCustomPrompt="1"/>
            <p:custDataLst>
              <p:tags r:id="rId6"/>
            </p:custDataLst>
          </p:nvPr>
        </p:nvSpPr>
        <p:spPr>
          <a:xfrm>
            <a:off x="609600" y="1524000"/>
            <a:ext cx="10972800" cy="2540000"/>
          </a:xfrm>
          <a:custGeom>
            <a:avLst/>
            <a:gdLst>
              <a:gd name="connisteX0" fmla="*/ 0 w 10972800"/>
              <a:gd name="connsiteY0" fmla="*/ 203200 h 2540000"/>
              <a:gd name="connisteX1" fmla="*/ 203200 w 10972800"/>
              <a:gd name="connsiteY1" fmla="*/ 0 h 2540000"/>
              <a:gd name="connisteX2" fmla="*/ 10769600 w 10972800"/>
              <a:gd name="connsiteY2" fmla="*/ 0 h 2540000"/>
              <a:gd name="connisteX3" fmla="*/ 10972800 w 10972800"/>
              <a:gd name="connsiteY3" fmla="*/ 203200 h 2540000"/>
              <a:gd name="connisteX4" fmla="*/ 10972800 w 10972800"/>
              <a:gd name="connsiteY4" fmla="*/ 2336800 h 2540000"/>
              <a:gd name="connisteX5" fmla="*/ 10769600 w 10972800"/>
              <a:gd name="connsiteY5" fmla="*/ 2540000 h 2540000"/>
              <a:gd name="connisteX6" fmla="*/ 203200 w 10972800"/>
              <a:gd name="connsiteY6" fmla="*/ 2540000 h 2540000"/>
              <a:gd name="connisteX7" fmla="*/ 0 w 10972800"/>
              <a:gd name="connsiteY7" fmla="*/ 2336800 h 2540000"/>
              <a:gd name="connisteX8" fmla="*/ 0 w 10972800"/>
              <a:gd name="connsiteY8" fmla="*/ 203200 h 2540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540000">
                <a:moveTo>
                  <a:pt x="0" y="203200"/>
                </a:moveTo>
                <a:cubicBezTo>
                  <a:pt x="0" y="90976"/>
                  <a:pt x="90976" y="0"/>
                  <a:pt x="203200" y="0"/>
                </a:cubicBezTo>
                <a:lnTo>
                  <a:pt x="10769600" y="0"/>
                </a:lnTo>
                <a:cubicBezTo>
                  <a:pt x="10881824" y="0"/>
                  <a:pt x="10972800" y="90976"/>
                  <a:pt x="10972800" y="203200"/>
                </a:cubicBezTo>
                <a:lnTo>
                  <a:pt x="10972800" y="2336800"/>
                </a:lnTo>
                <a:cubicBezTo>
                  <a:pt x="10972800" y="2449024"/>
                  <a:pt x="10881824" y="2540000"/>
                  <a:pt x="10769600" y="2540000"/>
                </a:cubicBezTo>
                <a:lnTo>
                  <a:pt x="203200" y="2540000"/>
                </a:lnTo>
                <a:cubicBezTo>
                  <a:pt x="90976" y="2540000"/>
                  <a:pt x="0" y="2449024"/>
                  <a:pt x="0" y="2336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3" name="装饰  2"/>
          <p:cNvSpPr>
            <a:spLocks noGrp="1"/>
          </p:cNvSpPr>
          <p:nvPr>
            <p:ph type="body" idx="16388" hasCustomPrompt="1"/>
            <p:custDataLst>
              <p:tags r:id="rId7"/>
            </p:custDataLst>
          </p:nvPr>
        </p:nvSpPr>
        <p:spPr>
          <a:xfrm>
            <a:off x="609600" y="4521200"/>
            <a:ext cx="50800" cy="1219200"/>
          </a:xfrm>
          <a:custGeom>
            <a:avLst/>
            <a:gdLst>
              <a:gd name="connisteX0" fmla="*/ 0 w 50800"/>
              <a:gd name="connsiteY0" fmla="*/ 25400 h 1219200"/>
              <a:gd name="connisteX1" fmla="*/ 25400 w 50800"/>
              <a:gd name="connsiteY1" fmla="*/ 0 h 1219200"/>
              <a:gd name="connisteX2" fmla="*/ 25400 w 50800"/>
              <a:gd name="connsiteY2" fmla="*/ 0 h 1219200"/>
              <a:gd name="connisteX3" fmla="*/ 50800 w 50800"/>
              <a:gd name="connsiteY3" fmla="*/ 25400 h 1219200"/>
              <a:gd name="connisteX4" fmla="*/ 50800 w 50800"/>
              <a:gd name="connsiteY4" fmla="*/ 1193800 h 1219200"/>
              <a:gd name="connisteX5" fmla="*/ 25400 w 50800"/>
              <a:gd name="connsiteY5" fmla="*/ 1219200 h 1219200"/>
              <a:gd name="connisteX6" fmla="*/ 25400 w 50800"/>
              <a:gd name="connsiteY6" fmla="*/ 1219200 h 1219200"/>
              <a:gd name="connisteX7" fmla="*/ 0 w 50800"/>
              <a:gd name="connsiteY7" fmla="*/ 1193800 h 1219200"/>
              <a:gd name="connisteX8" fmla="*/ 0 w 50800"/>
              <a:gd name="connsiteY8" fmla="*/ 25400 h 1219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0800" h="1219200">
                <a:moveTo>
                  <a:pt x="0" y="25400"/>
                </a:moveTo>
                <a:cubicBezTo>
                  <a:pt x="0" y="11372"/>
                  <a:pt x="11372" y="0"/>
                  <a:pt x="25400" y="0"/>
                </a:cubicBezTo>
                <a:lnTo>
                  <a:pt x="25400" y="0"/>
                </a:lnTo>
                <a:cubicBezTo>
                  <a:pt x="39428" y="0"/>
                  <a:pt x="50800" y="11372"/>
                  <a:pt x="50800" y="25400"/>
                </a:cubicBezTo>
                <a:lnTo>
                  <a:pt x="50800" y="1193800"/>
                </a:lnTo>
                <a:cubicBezTo>
                  <a:pt x="50800" y="1207828"/>
                  <a:pt x="39428" y="1219200"/>
                  <a:pt x="25400" y="1219200"/>
                </a:cubicBezTo>
                <a:lnTo>
                  <a:pt x="25400" y="1219200"/>
                </a:lnTo>
                <a:cubicBezTo>
                  <a:pt x="11372" y="1219200"/>
                  <a:pt x="0" y="1207828"/>
                  <a:pt x="0" y="1193800"/>
                </a:cubicBezTo>
                <a:lnTo>
                  <a:pt x="0" y="25400"/>
                </a:lnTo>
                <a:close/>
              </a:path>
            </a:pathLst>
          </a:custGeom>
          <a:solidFill>
            <a:schemeClr val="accent1"/>
          </a:solidFill>
          <a:ln>
            <a:solidFill>
              <a:prstClr val="black">
                <a:alpha val="0"/>
              </a:prstClr>
            </a:solidFill>
            <a:prstDash val="solid"/>
          </a:ln>
        </p:spPr>
        <p:txBody>
          <a:bodyPr>
            <a:no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4" name="文本占位符 13"/>
          <p:cNvSpPr>
            <a:spLocks noGrp="1"/>
          </p:cNvSpPr>
          <p:nvPr>
            <p:ph type="body" idx="16386" hasCustomPrompt="1"/>
            <p:custDataLst>
              <p:tags r:id="rId8"/>
            </p:custDataLst>
          </p:nvPr>
        </p:nvSpPr>
        <p:spPr>
          <a:xfrm>
            <a:off x="762000" y="4521200"/>
            <a:ext cx="10820400" cy="12192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WPS灵秀黑" charset="-122"/>
                <a:ea typeface="WPS灵秀黑" charset="-122"/>
              </a:rPr>
              <a:t>单击此处添加正文</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正文页-63_3">
    <p:bg>
      <p:bgRef idx="1001">
        <a:schemeClr val="bg2"/>
      </p:bgRef>
    </p:bg>
    <p:spTree>
      <p:nvGrpSpPr>
        <p:cNvPr id="1" name=""/>
        <p:cNvGrpSpPr/>
        <p:nvPr/>
      </p:nvGrpSpPr>
      <p:grpSpPr>
        <a:xfrm>
          <a:off x="0" y="0"/>
          <a:ext cx="0" cy="0"/>
          <a:chOff x="0" y="0"/>
          <a:chExt cx="0" cy="0"/>
        </a:xfrm>
      </p:grpSpPr>
      <p:sp>
        <p:nvSpPr>
          <p:cNvPr id="8" name="日期占位符 7"/>
          <p:cNvSpPr>
            <a:spLocks noGrp="1"/>
          </p:cNvSpPr>
          <p:nvPr>
            <p:ph type="dt" sz="half" idx="10"/>
            <p:custDataLst>
              <p:tags r:id="rId2"/>
            </p:custDataLst>
          </p:nvPr>
        </p:nvSpPr>
        <p:spPr/>
        <p:txBody>
          <a:bodyPr/>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9" name="页脚占位符 8"/>
          <p:cNvSpPr>
            <a:spLocks noGrp="1"/>
          </p:cNvSpPr>
          <p:nvPr>
            <p:ph type="ftr" sz="quarter" idx="11"/>
            <p:custDataLst>
              <p:tags r:id="rId3"/>
            </p:custDataLst>
          </p:nvPr>
        </p:nvSpPr>
        <p:spPr/>
        <p:txBody>
          <a:bodyPr/>
          <a:p>
            <a:endParaRPr lang="zh-CN" altLang="en-US">
              <a:latin typeface="WPS灵秀黑" charset="-122"/>
              <a:ea typeface="WPS灵秀黑" charset="-122"/>
            </a:endParaRPr>
          </a:p>
        </p:txBody>
      </p:sp>
      <p:sp>
        <p:nvSpPr>
          <p:cNvPr id="10" name="灯片编号占位符 9"/>
          <p:cNvSpPr>
            <a:spLocks noGrp="1"/>
          </p:cNvSpPr>
          <p:nvPr>
            <p:ph type="sldNum" sz="quarter" idx="12"/>
            <p:custDataLst>
              <p:tags r:id="rId4"/>
            </p:custDataLst>
          </p:nvPr>
        </p:nvSpPr>
        <p:spPr/>
        <p:txBody>
          <a:bodyPr/>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11" name="标题 10"/>
          <p:cNvSpPr>
            <a:spLocks noGrp="1"/>
          </p:cNvSpPr>
          <p:nvPr>
            <p:ph type="ctrTitle" idx="16385" hasCustomPrompt="1"/>
            <p:custDataLst>
              <p:tags r:id="rId5"/>
            </p:custDataLst>
          </p:nvPr>
        </p:nvSpPr>
        <p:spPr>
          <a:xfrm>
            <a:off x="609600" y="4699000"/>
            <a:ext cx="3429000" cy="1219200"/>
          </a:xfrm>
          <a:noFill/>
        </p:spPr>
        <p:txBody>
          <a:bodyPr lIns="0" tIns="0" rIns="0" bIns="0" anchor="t">
            <a:normAutofit/>
          </a:bodyPr>
          <a:lstStyle>
            <a:lvl1pPr marL="0" indent="0" algn="l">
              <a:lnSpc>
                <a:spcPct val="111000"/>
              </a:lnSpc>
              <a:spcBef>
                <a:spcPct val="0"/>
              </a:spcBef>
              <a:spcAft>
                <a:spcPct val="0"/>
              </a:spcAft>
              <a:buNone/>
              <a:defRPr sz="3600" b="0" spc="0">
                <a:solidFill>
                  <a:schemeClr val="tx1"/>
                </a:solidFill>
              </a:defRPr>
            </a:lvl1pPr>
          </a:lstStyle>
          <a:p>
            <a:r>
              <a:rPr lang="zh-CN" altLang="en-US">
                <a:latin typeface="WPS灵秀黑" charset="-122"/>
                <a:ea typeface="WPS灵秀黑" charset="-122"/>
              </a:rPr>
              <a:t>单击此处添加标题</a:t>
            </a:r>
            <a:endParaRPr lang="zh-CN" altLang="en-US">
              <a:latin typeface="WPS灵秀黑" charset="-122"/>
              <a:ea typeface="WPS灵秀黑" charset="-122"/>
            </a:endParaRPr>
          </a:p>
        </p:txBody>
      </p:sp>
      <p:sp>
        <p:nvSpPr>
          <p:cNvPr id="12" name="内容占位符 11"/>
          <p:cNvSpPr>
            <a:spLocks noGrp="1"/>
          </p:cNvSpPr>
          <p:nvPr>
            <p:ph idx="16387" hasCustomPrompt="1"/>
            <p:custDataLst>
              <p:tags r:id="rId6"/>
            </p:custDataLst>
          </p:nvPr>
        </p:nvSpPr>
        <p:spPr>
          <a:xfrm>
            <a:off x="609600" y="609600"/>
            <a:ext cx="10972800" cy="3556000"/>
          </a:xfrm>
          <a:custGeom>
            <a:avLst/>
            <a:gdLst>
              <a:gd name="connisteX0" fmla="*/ 0 w 10972800"/>
              <a:gd name="connsiteY0" fmla="*/ 203200 h 3556000"/>
              <a:gd name="connisteX1" fmla="*/ 203200 w 10972800"/>
              <a:gd name="connsiteY1" fmla="*/ 0 h 3556000"/>
              <a:gd name="connisteX2" fmla="*/ 10769600 w 10972800"/>
              <a:gd name="connsiteY2" fmla="*/ 0 h 3556000"/>
              <a:gd name="connisteX3" fmla="*/ 10972800 w 10972800"/>
              <a:gd name="connsiteY3" fmla="*/ 203200 h 3556000"/>
              <a:gd name="connisteX4" fmla="*/ 10972800 w 10972800"/>
              <a:gd name="connsiteY4" fmla="*/ 3352800 h 3556000"/>
              <a:gd name="connisteX5" fmla="*/ 10769600 w 10972800"/>
              <a:gd name="connsiteY5" fmla="*/ 3556000 h 3556000"/>
              <a:gd name="connisteX6" fmla="*/ 203200 w 10972800"/>
              <a:gd name="connsiteY6" fmla="*/ 3556000 h 3556000"/>
              <a:gd name="connisteX7" fmla="*/ 0 w 10972800"/>
              <a:gd name="connsiteY7" fmla="*/ 3352800 h 3556000"/>
              <a:gd name="connisteX8" fmla="*/ 0 w 10972800"/>
              <a:gd name="connsiteY8" fmla="*/ 203200 h 35560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3556000">
                <a:moveTo>
                  <a:pt x="0" y="203200"/>
                </a:moveTo>
                <a:cubicBezTo>
                  <a:pt x="0" y="90976"/>
                  <a:pt x="90976" y="0"/>
                  <a:pt x="203200" y="0"/>
                </a:cubicBezTo>
                <a:lnTo>
                  <a:pt x="10769600" y="0"/>
                </a:lnTo>
                <a:cubicBezTo>
                  <a:pt x="10881824" y="0"/>
                  <a:pt x="10972800" y="90976"/>
                  <a:pt x="10972800" y="203200"/>
                </a:cubicBezTo>
                <a:lnTo>
                  <a:pt x="10972800" y="3352800"/>
                </a:lnTo>
                <a:cubicBezTo>
                  <a:pt x="10972800" y="3465024"/>
                  <a:pt x="10881824" y="3556000"/>
                  <a:pt x="10769600" y="3556000"/>
                </a:cubicBezTo>
                <a:lnTo>
                  <a:pt x="203200" y="3556000"/>
                </a:lnTo>
                <a:cubicBezTo>
                  <a:pt x="90976" y="3556000"/>
                  <a:pt x="0" y="3465024"/>
                  <a:pt x="0" y="3352800"/>
                </a:cubicBezTo>
                <a:lnTo>
                  <a:pt x="0" y="203200"/>
                </a:lnTo>
                <a:close/>
              </a:path>
            </a:pathLst>
          </a:custGeom>
          <a:solidFill>
            <a:srgbClr val="DDDDDD"/>
          </a:solidFill>
          <a:ln>
            <a:noFill/>
          </a:ln>
        </p:spPr>
        <p:txBody>
          <a:bodyPr>
            <a:normAutofit/>
          </a:bodyPr>
          <a:lstStyle>
            <a:lvl1pPr>
              <a:buNone/>
              <a:defRPr/>
            </a:lvl1pPr>
            <a:lvl2pPr>
              <a:buNone/>
              <a:defRPr/>
            </a:lvl2pPr>
            <a:lvl3pPr>
              <a:buNone/>
              <a:defRPr/>
            </a:lvl3pPr>
            <a:lvl4pPr>
              <a:buNone/>
              <a:defRPr/>
            </a:lvl4pPr>
            <a:lvl5pPr>
              <a:buNone/>
              <a:defRPr/>
            </a:lvl5pPr>
          </a:lstStyle>
          <a:p>
            <a:pPr lvl="0"/>
            <a:r>
              <a:rPr lang="zh-CN" altLang="en-US" smtClean="0">
                <a:latin typeface="WPS灵秀黑" charset="-122"/>
                <a:ea typeface="WPS灵秀黑" charset="-122"/>
              </a:rPr>
              <a:t> </a:t>
            </a:r>
            <a:endParaRPr lang="zh-CN" altLang="en-US" smtClean="0">
              <a:latin typeface="WPS灵秀黑" charset="-122"/>
              <a:ea typeface="WPS灵秀黑" charset="-122"/>
            </a:endParaRPr>
          </a:p>
        </p:txBody>
      </p:sp>
      <p:sp>
        <p:nvSpPr>
          <p:cNvPr id="13" name="文本占位符 12"/>
          <p:cNvSpPr>
            <a:spLocks noGrp="1"/>
          </p:cNvSpPr>
          <p:nvPr>
            <p:ph type="body" idx="16386" hasCustomPrompt="1"/>
            <p:custDataLst>
              <p:tags r:id="rId7"/>
            </p:custDataLst>
          </p:nvPr>
        </p:nvSpPr>
        <p:spPr>
          <a:xfrm>
            <a:off x="4648200" y="5054600"/>
            <a:ext cx="6934200" cy="914400"/>
          </a:xfrm>
          <a:noFill/>
        </p:spPr>
        <p:txBody>
          <a:bodyPr lIns="0" tIns="0" rIns="0" bIns="0" anchor="t">
            <a:normAutofit/>
          </a:bodyPr>
          <a:lstStyle>
            <a:lvl1pPr marL="0" indent="0" algn="l">
              <a:lnSpc>
                <a:spcPct val="125000"/>
              </a:lnSpc>
              <a:spcBef>
                <a:spcPct val="0"/>
              </a:spcBef>
              <a:spcAft>
                <a:spcPct val="0"/>
              </a:spcAft>
              <a:buNone/>
              <a:defRPr sz="1600" b="0" spc="0">
                <a:solidFill>
                  <a:schemeClr val="tx1"/>
                </a:solidFill>
              </a:defRPr>
            </a:lvl1pPr>
          </a:lstStyle>
          <a:p>
            <a:pPr lvl="0"/>
            <a:r>
              <a:rPr lang="zh-CN" altLang="en-US" smtClean="0">
                <a:latin typeface="WPS灵秀黑" charset="-122"/>
                <a:ea typeface="WPS灵秀黑" charset="-122"/>
              </a:rPr>
              <a:t>单击此处添加正文</a:t>
            </a:r>
            <a:endParaRPr lang="zh-CN" altLang="en-US" smtClean="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结束页_1_3">
    <p:bg>
      <p:bgRef idx="1001">
        <a:schemeClr val="bg2"/>
      </p:bgRef>
    </p:bg>
    <p:spTree>
      <p:nvGrpSpPr>
        <p:cNvPr id="1" name=""/>
        <p:cNvGrpSpPr/>
        <p:nvPr/>
      </p:nvGrpSpPr>
      <p:grpSpPr>
        <a:xfrm>
          <a:off x="0" y="0"/>
          <a:ext cx="0" cy="0"/>
          <a:chOff x="0" y="0"/>
          <a:chExt cx="0" cy="0"/>
        </a:xfrm>
      </p:grpSpPr>
      <p:sp>
        <p:nvSpPr>
          <p:cNvPr id="6" name="矩形 2"/>
          <p:cNvSpPr/>
          <p:nvPr userDrawn="1">
            <p:custDataLst>
              <p:tags r:id="rId2"/>
            </p:custDataLst>
          </p:nvPr>
        </p:nvSpPr>
        <p:spPr>
          <a:xfrm>
            <a:off x="0" y="0"/>
            <a:ext cx="12192000" cy="6858000"/>
          </a:xfrm>
          <a:prstGeom prst="rect">
            <a:avLst/>
          </a:prstGeom>
          <a:solidFill>
            <a:srgbClr val="FDF3E9"/>
          </a:solidFill>
          <a:effectLst/>
        </p:spPr>
        <p:txBody>
          <a:bodyPr vert="horz" lIns="0" tIns="0" rIns="0" bIns="0" rtlCol="0" anchor="ctr" anchorCtr="0">
            <a:normAutofit/>
          </a:bodyPr>
          <a:lstStyle/>
          <a:p>
            <a:pPr algn="ctr"/>
            <a:endParaRPr lang="zh-CN" altLang="en-US" b="1">
              <a:ln>
                <a:noFill/>
              </a:ln>
              <a:gradFill flip="none" rotWithShape="1">
                <a:gsLst>
                  <a:gs pos="0">
                    <a:schemeClr val="accent1"/>
                  </a:gs>
                  <a:gs pos="100000">
                    <a:srgbClr val="FBB01C"/>
                  </a:gs>
                </a:gsLst>
                <a:lin ang="13500000" scaled="1"/>
                <a:tileRect/>
              </a:gradFill>
              <a:latin typeface="WPS灵秀黑" charset="-122"/>
              <a:ea typeface="WPS灵秀黑" charset="-122"/>
            </a:endParaRPr>
          </a:p>
        </p:txBody>
      </p:sp>
      <p:pic>
        <p:nvPicPr>
          <p:cNvPr id="7" name="图片 3"/>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2063050" y="1160466"/>
            <a:ext cx="10128950" cy="5697534"/>
          </a:xfrm>
          <a:prstGeom prst="rect">
            <a:avLst/>
          </a:prstGeom>
        </p:spPr>
      </p:pic>
      <p:cxnSp>
        <p:nvCxnSpPr>
          <p:cNvPr id="87" name="直接连接符 86"/>
          <p:cNvCxnSpPr/>
          <p:nvPr userDrawn="1">
            <p:custDataLst>
              <p:tags r:id="rId5"/>
            </p:custDataLst>
          </p:nvPr>
        </p:nvCxnSpPr>
        <p:spPr>
          <a:xfrm>
            <a:off x="11299811" y="547457"/>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p>
            <a:endParaRPr lang="zh-CN" altLang="en-US">
              <a:latin typeface="WPS灵秀黑" charset="-122"/>
              <a:ea typeface="WPS灵秀黑" charset="-122"/>
            </a:endParaRPr>
          </a:p>
        </p:txBody>
      </p:cxnSp>
      <p:cxnSp>
        <p:nvCxnSpPr>
          <p:cNvPr id="88" name="直接连接符 87"/>
          <p:cNvCxnSpPr/>
          <p:nvPr userDrawn="1">
            <p:custDataLst>
              <p:tags r:id="rId6"/>
            </p:custDataLst>
          </p:nvPr>
        </p:nvCxnSpPr>
        <p:spPr>
          <a:xfrm>
            <a:off x="11299811" y="610478"/>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p>
            <a:endParaRPr lang="zh-CN" altLang="en-US">
              <a:latin typeface="WPS灵秀黑" charset="-122"/>
              <a:ea typeface="WPS灵秀黑" charset="-122"/>
            </a:endParaRPr>
          </a:p>
        </p:txBody>
      </p:cxnSp>
      <p:cxnSp>
        <p:nvCxnSpPr>
          <p:cNvPr id="89" name="直接连接符 88"/>
          <p:cNvCxnSpPr/>
          <p:nvPr userDrawn="1">
            <p:custDataLst>
              <p:tags r:id="rId7"/>
            </p:custDataLst>
          </p:nvPr>
        </p:nvCxnSpPr>
        <p:spPr>
          <a:xfrm>
            <a:off x="11299811" y="673499"/>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p>
            <a:endParaRPr lang="zh-CN" altLang="en-US">
              <a:latin typeface="WPS灵秀黑" charset="-122"/>
              <a:ea typeface="WPS灵秀黑" charset="-122"/>
            </a:endParaRPr>
          </a:p>
        </p:txBody>
      </p:cxnSp>
      <p:sp>
        <p:nvSpPr>
          <p:cNvPr id="12" name="Subtitle 11"/>
          <p:cNvSpPr>
            <a:spLocks noGrp="1"/>
          </p:cNvSpPr>
          <p:nvPr>
            <p:ph type="body" idx="16386" hasCustomPrompt="1"/>
            <p:custDataLst>
              <p:tags r:id="rId8"/>
            </p:custDataLst>
          </p:nvPr>
        </p:nvSpPr>
        <p:spPr>
          <a:xfrm>
            <a:off x="1016000" y="2667000"/>
            <a:ext cx="5449358" cy="457200"/>
          </a:xfrm>
          <a:noFill/>
        </p:spPr>
        <p:txBody>
          <a:bodyPr vert="horz" lIns="0" tIns="0" rIns="0" bIns="0" anchor="t">
            <a:normAutofit/>
          </a:bodyPr>
          <a:lstStyle>
            <a:lvl1pPr marL="0" indent="0" algn="l">
              <a:lnSpc>
                <a:spcPct val="125000"/>
              </a:lnSpc>
              <a:spcBef>
                <a:spcPct val="0"/>
              </a:spcBef>
              <a:spcAft>
                <a:spcPct val="0"/>
              </a:spcAft>
              <a:buNone/>
              <a:defRPr sz="2400" b="0" spc="0">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latin typeface="WPS灵秀黑" charset="-122"/>
                <a:ea typeface="WPS灵秀黑" charset="-122"/>
              </a:rPr>
              <a:t>THE END</a:t>
            </a:r>
            <a:endParaRPr lang="zh-CN" altLang="en-US">
              <a:latin typeface="WPS灵秀黑" charset="-122"/>
              <a:ea typeface="WPS灵秀黑" charset="-122"/>
            </a:endParaRPr>
          </a:p>
        </p:txBody>
      </p:sp>
      <p:sp>
        <p:nvSpPr>
          <p:cNvPr id="8" name="标题 1 标题"/>
          <p:cNvSpPr>
            <a:spLocks noGrp="1"/>
          </p:cNvSpPr>
          <p:nvPr>
            <p:ph type="ctrTitle" idx="16385" hasCustomPrompt="1"/>
            <p:custDataLst>
              <p:tags r:id="rId9"/>
            </p:custDataLst>
          </p:nvPr>
        </p:nvSpPr>
        <p:spPr>
          <a:xfrm>
            <a:off x="1016000" y="3175000"/>
            <a:ext cx="5451122" cy="1016000"/>
          </a:xfrm>
          <a:prstGeom prst="rect">
            <a:avLst/>
          </a:prstGeom>
        </p:spPr>
        <p:txBody>
          <a:bodyPr vert="horz" lIns="0" tIns="0" rIns="0" bIns="0" rtlCol="0" anchor="t" anchorCtr="0">
            <a:normAutofit/>
          </a:bodyPr>
          <a:lstStyle>
            <a:lvl1pPr marL="0" indent="0" algn="l">
              <a:lnSpc>
                <a:spcPct val="100000"/>
              </a:lnSpc>
              <a:spcBef>
                <a:spcPct val="0"/>
              </a:spcBef>
              <a:spcAft>
                <a:spcPct val="0"/>
              </a:spcAft>
              <a:buNone/>
              <a:defRPr lang="zh-CN" altLang="en-US" sz="6400" spc="0" dirty="0"/>
            </a:lvl1pPr>
          </a:lstStyle>
          <a:p>
            <a:pPr lvl="0"/>
            <a:r>
              <a:rPr lang="zh-CN" altLang="en-US" dirty="0">
                <a:latin typeface="WPS灵秀黑" charset="-122"/>
                <a:ea typeface="WPS灵秀黑" charset="-122"/>
              </a:rPr>
              <a:t>谢谢观看</a:t>
            </a:r>
            <a:endParaRPr lang="zh-CN" altLang="en-US" dirty="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内容占位符 2"/>
          <p:cNvSpPr>
            <a:spLocks noGrp="1"/>
          </p:cNvSpPr>
          <p:nvPr>
            <p:ph sz="half" idx="1"/>
            <p:custDataLst>
              <p:tags r:id="rId2"/>
            </p:custDataLst>
          </p:nvPr>
        </p:nvSpPr>
        <p:spPr>
          <a:xfrm>
            <a:off x="694800" y="1257300"/>
            <a:ext cx="5181600" cy="4920300"/>
          </a:xfrm>
        </p:spPr>
        <p:txBody>
          <a:bodyPr>
            <a:normAutofit/>
          </a:bodyPr>
          <a:lstStyle/>
          <a:p>
            <a:pPr lvl="0"/>
            <a:r>
              <a:rPr lang="zh-CN" altLang="en-US" dirty="0"/>
              <a:t>单击此处编辑母版文本样式</a:t>
            </a:r>
            <a:endParaRPr lang="zh-CN" altLang="en-US" dirty="0"/>
          </a:p>
          <a:p>
            <a:pPr lvl="1"/>
            <a:r>
              <a:rPr lang="zh-CN" altLang="en-US"/>
              <a:t>第二</a:t>
            </a:r>
            <a:r>
              <a:rPr lang="zh-CN" altLang="en-US" dirty="0"/>
              <a:t>级</a:t>
            </a:r>
            <a:endParaRPr lang="zh-CN" altLang="en-US" dirty="0"/>
          </a:p>
          <a:p>
            <a:pPr lvl="2"/>
            <a:r>
              <a:rPr lang="zh-CN" altLang="en-US"/>
              <a:t>第三</a:t>
            </a:r>
            <a:r>
              <a:rPr lang="zh-CN" altLang="en-US" dirty="0"/>
              <a:t>级</a:t>
            </a:r>
            <a:endParaRPr lang="zh-CN" altLang="en-US" dirty="0"/>
          </a:p>
          <a:p>
            <a:pPr lvl="3"/>
            <a:r>
              <a:rPr lang="zh-CN" altLang="en-US"/>
              <a:t>第四</a:t>
            </a:r>
            <a:r>
              <a:rPr lang="zh-CN" altLang="en-US" dirty="0"/>
              <a:t>级</a:t>
            </a:r>
            <a:endParaRPr lang="zh-CN" altLang="en-US" dirty="0"/>
          </a:p>
          <a:p>
            <a:pPr lvl="4"/>
            <a:r>
              <a:rPr lang="zh-CN" altLang="en-US"/>
              <a:t>第五</a:t>
            </a:r>
            <a:r>
              <a:rPr lang="zh-CN" altLang="en-US" dirty="0"/>
              <a:t>级</a:t>
            </a:r>
            <a:endParaRPr lang="zh-CN" altLang="en-US" dirty="0"/>
          </a:p>
        </p:txBody>
      </p:sp>
      <p:sp>
        <p:nvSpPr>
          <p:cNvPr id="3" name="内容占位符 3"/>
          <p:cNvSpPr>
            <a:spLocks noGrp="1"/>
          </p:cNvSpPr>
          <p:nvPr>
            <p:ph sz="half" idx="2"/>
            <p:custDataLst>
              <p:tags r:id="rId3"/>
            </p:custDataLst>
          </p:nvPr>
        </p:nvSpPr>
        <p:spPr>
          <a:xfrm>
            <a:off x="6313200" y="1257300"/>
            <a:ext cx="5181600" cy="4920300"/>
          </a:xfrm>
        </p:spPr>
        <p:txBody>
          <a:bodyPr>
            <a:normAutofit/>
          </a:bodyPr>
          <a:lstStyle/>
          <a:p>
            <a:pPr lvl="0"/>
            <a:r>
              <a:rPr lang="zh-CN" altLang="en-US" dirty="0"/>
              <a:t>单击此处编辑母版文本样式</a:t>
            </a:r>
            <a:endParaRPr lang="zh-CN" altLang="en-US" dirty="0"/>
          </a:p>
          <a:p>
            <a:pPr lvl="1"/>
            <a:r>
              <a:rPr lang="zh-CN" altLang="en-US"/>
              <a:t>第二</a:t>
            </a:r>
            <a:r>
              <a:rPr lang="zh-CN" altLang="en-US" dirty="0"/>
              <a:t>级</a:t>
            </a:r>
            <a:endParaRPr lang="zh-CN" altLang="en-US" dirty="0"/>
          </a:p>
          <a:p>
            <a:pPr lvl="2"/>
            <a:r>
              <a:rPr lang="zh-CN" altLang="en-US"/>
              <a:t>第三</a:t>
            </a:r>
            <a:r>
              <a:rPr lang="zh-CN" altLang="en-US" dirty="0"/>
              <a:t>级</a:t>
            </a:r>
            <a:endParaRPr lang="zh-CN" altLang="en-US" dirty="0"/>
          </a:p>
          <a:p>
            <a:pPr lvl="3"/>
            <a:r>
              <a:rPr lang="zh-CN" altLang="en-US"/>
              <a:t>第四</a:t>
            </a:r>
            <a:r>
              <a:rPr lang="zh-CN" altLang="en-US" dirty="0"/>
              <a:t>级</a:t>
            </a:r>
            <a:endParaRPr lang="zh-CN" altLang="en-US" dirty="0"/>
          </a:p>
          <a:p>
            <a:pPr lvl="4"/>
            <a:r>
              <a:rPr lang="zh-CN" altLang="en-US"/>
              <a:t>第五</a:t>
            </a:r>
            <a:r>
              <a:rPr lang="zh-CN" altLang="en-US" dirty="0"/>
              <a:t>级</a:t>
            </a:r>
            <a:endParaRPr lang="zh-CN" altLang="en-US" dirty="0"/>
          </a:p>
        </p:txBody>
      </p:sp>
      <p:sp>
        <p:nvSpPr>
          <p:cNvPr id="5" name="标题 4"/>
          <p:cNvSpPr>
            <a:spLocks noGrp="1"/>
          </p:cNvSpPr>
          <p:nvPr>
            <p:ph type="title"/>
            <p:custDataLst>
              <p:tags r:id="rId4"/>
            </p:custDataLst>
          </p:nvPr>
        </p:nvSpPr>
        <p:spPr>
          <a:xfrm>
            <a:off x="694800" y="360000"/>
            <a:ext cx="10800000" cy="720000"/>
          </a:xfrm>
        </p:spPr>
        <p:txBody>
          <a:bodyPr/>
          <a:lstStyle/>
          <a:p>
            <a:r>
              <a:rPr lang="zh-CN" altLang="en-US"/>
              <a:t>单击此处编辑母版标题样式</a:t>
            </a:r>
            <a:endParaRPr lang="zh-CN" altLang="en-US"/>
          </a:p>
        </p:txBody>
      </p:sp>
      <p:sp>
        <p:nvSpPr>
          <p:cNvPr id="6" name="日期占位符 5"/>
          <p:cNvSpPr>
            <a:spLocks noGrp="1"/>
          </p:cNvSpPr>
          <p:nvPr>
            <p:ph type="dt" sz="half" idx="10"/>
            <p:custDataLst>
              <p:tags r:id="rId5"/>
            </p:custDataLst>
          </p:nvPr>
        </p:nvSpPr>
        <p:spPr/>
        <p:txBody>
          <a:bodyPr/>
          <a:lstStyle/>
          <a:p>
            <a:fld id="{25FA39C7-4230-4040-A8D9-3712A52883BD}" type="datetimeFigureOut">
              <a:rPr lang="zh-CN" altLang="en-US" smtClean="0"/>
            </a:fld>
            <a:endParaRPr lang="zh-CN" altLang="en-US"/>
          </a:p>
        </p:txBody>
      </p:sp>
      <p:sp>
        <p:nvSpPr>
          <p:cNvPr id="7" name="页脚占位符 6"/>
          <p:cNvSpPr>
            <a:spLocks noGrp="1"/>
          </p:cNvSpPr>
          <p:nvPr>
            <p:ph type="ftr" sz="quarter" idx="11"/>
            <p:custDataLst>
              <p:tags r:id="rId6"/>
            </p:custDataLst>
          </p:nvPr>
        </p:nvSpPr>
        <p:spPr/>
        <p:txBody>
          <a:bodyPr/>
          <a:lstStyle/>
          <a:p>
            <a:endParaRPr lang="zh-CN" altLang="en-US"/>
          </a:p>
        </p:txBody>
      </p:sp>
      <p:sp>
        <p:nvSpPr>
          <p:cNvPr id="8" name="灯片编号占位符 7"/>
          <p:cNvSpPr>
            <a:spLocks noGrp="1"/>
          </p:cNvSpPr>
          <p:nvPr>
            <p:ph type="sldNum" sz="quarter" idx="12"/>
            <p:custDataLst>
              <p:tags r:id="rId7"/>
            </p:custDataLst>
          </p:nvPr>
        </p:nvSpPr>
        <p:spPr/>
        <p:txBody>
          <a:bodyPr/>
          <a:lstStyle/>
          <a:p>
            <a:fld id="{5A2544A8-2233-48BD-A179-3804085DBD3D}" type="slidenum">
              <a:rPr lang="zh-CN" altLang="en-US" smtClean="0"/>
            </a:fld>
            <a:endParaRPr lang="zh-CN" alt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文本占位符 2"/>
          <p:cNvSpPr>
            <a:spLocks noGrp="1"/>
          </p:cNvSpPr>
          <p:nvPr>
            <p:ph type="body" idx="1"/>
            <p:custDataLst>
              <p:tags r:id="rId2"/>
            </p:custDataLst>
          </p:nvPr>
        </p:nvSpPr>
        <p:spPr>
          <a:xfrm>
            <a:off x="694800" y="1257300"/>
            <a:ext cx="5157787" cy="505326"/>
          </a:xfrm>
        </p:spPr>
        <p:txBody>
          <a:bodyPr anchor="b">
            <a:normAutofit/>
          </a:bodyPr>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3" name="内容占位符 3"/>
          <p:cNvSpPr>
            <a:spLocks noGrp="1"/>
          </p:cNvSpPr>
          <p:nvPr>
            <p:ph sz="half" idx="2"/>
            <p:custDataLst>
              <p:tags r:id="rId3"/>
            </p:custDataLst>
          </p:nvPr>
        </p:nvSpPr>
        <p:spPr>
          <a:xfrm>
            <a:off x="694800" y="1840832"/>
            <a:ext cx="5157787" cy="4348831"/>
          </a:xfrm>
        </p:spPr>
        <p:txBody>
          <a:bodyPr>
            <a:normAutofit/>
          </a:bodyPr>
          <a:lstStyle>
            <a:lvl1pPr>
              <a:defRPr sz="2200"/>
            </a:lvl1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custDataLst>
              <p:tags r:id="rId4"/>
            </p:custDataLst>
          </p:nvPr>
        </p:nvSpPr>
        <p:spPr>
          <a:xfrm>
            <a:off x="6311612" y="1257300"/>
            <a:ext cx="5183188" cy="505326"/>
          </a:xfrm>
        </p:spPr>
        <p:txBody>
          <a:bodyPr anchor="b">
            <a:normAutofit/>
          </a:bodyPr>
          <a:lstStyle>
            <a:lvl1pPr marL="0" indent="0">
              <a:buNone/>
              <a:defRPr sz="2400" b="1">
                <a:solidFill>
                  <a:schemeClr val="accent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5"/>
            </p:custDataLst>
          </p:nvPr>
        </p:nvSpPr>
        <p:spPr>
          <a:xfrm>
            <a:off x="6311612" y="1840832"/>
            <a:ext cx="5183188" cy="4348831"/>
          </a:xfrm>
        </p:spPr>
        <p:txBody>
          <a:bodyPr>
            <a:normAutofit/>
          </a:bodyPr>
          <a:lstStyle>
            <a:lvl1pPr>
              <a:defRPr sz="2200"/>
            </a:lvl1pPr>
          </a:lstStyle>
          <a:p>
            <a:pPr lvl="0"/>
            <a:r>
              <a:rPr lang="zh-CN" altLang="en-US" dirty="0"/>
              <a:t>单击此处编辑母版文本样式</a:t>
            </a:r>
            <a:endParaRPr lang="zh-CN" altLang="en-US" dirty="0"/>
          </a:p>
          <a:p>
            <a:pPr lvl="1"/>
            <a:r>
              <a:rPr lang="zh-CN" altLang="en-US"/>
              <a:t>第二</a:t>
            </a:r>
            <a:r>
              <a:rPr lang="zh-CN" altLang="en-US" dirty="0"/>
              <a:t>级</a:t>
            </a:r>
            <a:endParaRPr lang="zh-CN" altLang="en-US" dirty="0"/>
          </a:p>
          <a:p>
            <a:pPr lvl="2"/>
            <a:r>
              <a:rPr lang="zh-CN" altLang="en-US"/>
              <a:t>第三</a:t>
            </a:r>
            <a:r>
              <a:rPr lang="zh-CN" altLang="en-US" dirty="0"/>
              <a:t>级</a:t>
            </a:r>
            <a:endParaRPr lang="zh-CN" altLang="en-US" dirty="0"/>
          </a:p>
          <a:p>
            <a:pPr lvl="3"/>
            <a:r>
              <a:rPr lang="zh-CN" altLang="en-US"/>
              <a:t>第四</a:t>
            </a:r>
            <a:r>
              <a:rPr lang="zh-CN" altLang="en-US" dirty="0"/>
              <a:t>级</a:t>
            </a:r>
            <a:endParaRPr lang="zh-CN" altLang="en-US" dirty="0"/>
          </a:p>
          <a:p>
            <a:pPr lvl="4"/>
            <a:r>
              <a:rPr lang="zh-CN" altLang="en-US"/>
              <a:t>第五</a:t>
            </a:r>
            <a:r>
              <a:rPr lang="zh-CN" altLang="en-US" dirty="0"/>
              <a:t>级</a:t>
            </a:r>
            <a:endParaRPr lang="zh-CN" altLang="en-US" dirty="0"/>
          </a:p>
        </p:txBody>
      </p:sp>
      <p:sp>
        <p:nvSpPr>
          <p:cNvPr id="7" name="标题 6"/>
          <p:cNvSpPr>
            <a:spLocks noGrp="1"/>
          </p:cNvSpPr>
          <p:nvPr>
            <p:ph type="title"/>
            <p:custDataLst>
              <p:tags r:id="rId6"/>
            </p:custDataLst>
          </p:nvPr>
        </p:nvSpPr>
        <p:spPr>
          <a:xfrm>
            <a:off x="694800" y="360000"/>
            <a:ext cx="10800000" cy="720000"/>
          </a:xfrm>
        </p:spPr>
        <p:txBody>
          <a:bodyPr/>
          <a:lstStyle/>
          <a:p>
            <a:r>
              <a:rPr lang="zh-CN" altLang="en-US"/>
              <a:t>单击此处编辑母版标题样式</a:t>
            </a:r>
            <a:endParaRPr lang="zh-CN" altLang="en-US"/>
          </a:p>
        </p:txBody>
      </p:sp>
      <p:sp>
        <p:nvSpPr>
          <p:cNvPr id="8" name="日期占位符 7"/>
          <p:cNvSpPr>
            <a:spLocks noGrp="1"/>
          </p:cNvSpPr>
          <p:nvPr>
            <p:ph type="dt" sz="half" idx="10"/>
            <p:custDataLst>
              <p:tags r:id="rId7"/>
            </p:custDataLst>
          </p:nvPr>
        </p:nvSpPr>
        <p:spPr/>
        <p:txBody>
          <a:bodyPr/>
          <a:lstStyle/>
          <a:p>
            <a:fld id="{25FA39C7-4230-4040-A8D9-3712A52883BD}" type="datetimeFigureOut">
              <a:rPr lang="zh-CN" altLang="en-US" smtClean="0"/>
            </a:fld>
            <a:endParaRPr lang="zh-CN" altLang="en-US"/>
          </a:p>
        </p:txBody>
      </p:sp>
      <p:sp>
        <p:nvSpPr>
          <p:cNvPr id="9" name="页脚占位符 8"/>
          <p:cNvSpPr>
            <a:spLocks noGrp="1"/>
          </p:cNvSpPr>
          <p:nvPr>
            <p:ph type="ftr" sz="quarter" idx="11"/>
            <p:custDataLst>
              <p:tags r:id="rId8"/>
            </p:custDataLst>
          </p:nvPr>
        </p:nvSpPr>
        <p:spPr/>
        <p:txBody>
          <a:bodyPr/>
          <a:lstStyle/>
          <a:p>
            <a:endParaRPr lang="zh-CN" altLang="en-US"/>
          </a:p>
        </p:txBody>
      </p:sp>
      <p:sp>
        <p:nvSpPr>
          <p:cNvPr id="10" name="灯片编号占位符 9"/>
          <p:cNvSpPr>
            <a:spLocks noGrp="1"/>
          </p:cNvSpPr>
          <p:nvPr>
            <p:ph type="sldNum" sz="quarter" idx="12"/>
            <p:custDataLst>
              <p:tags r:id="rId9"/>
            </p:custDataLst>
          </p:nvPr>
        </p:nvSpPr>
        <p:spPr/>
        <p:txBody>
          <a:bodyPr/>
          <a:lstStyle/>
          <a:p>
            <a:fld id="{5A2544A8-2233-48BD-A179-3804085DBD3D}" type="slidenum">
              <a:rPr lang="zh-CN" altLang="en-US" smtClean="0"/>
            </a:fld>
            <a:endParaRPr lang="zh-CN" alt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4" name="日期占位符 3"/>
          <p:cNvSpPr>
            <a:spLocks noGrp="1"/>
          </p:cNvSpPr>
          <p:nvPr>
            <p:ph type="dt" sz="half" idx="10"/>
            <p:custDataLst>
              <p:tags r:id="rId3"/>
            </p:custDataLst>
          </p:nvPr>
        </p:nvSpPr>
        <p:spPr/>
        <p:txBody>
          <a:bodyPr/>
          <a:lstStyle/>
          <a:p>
            <a:fld id="{25FA39C7-4230-4040-A8D9-3712A52883BD}"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5A2544A8-2233-48BD-A179-3804085DBD3D}" type="slidenum">
              <a:rPr lang="zh-CN" altLang="en-US" smtClean="0"/>
            </a:fld>
            <a:endParaRPr lang="zh-CN" alt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7" name="文本占位符 2"/>
          <p:cNvSpPr>
            <a:spLocks noGrp="1"/>
          </p:cNvSpPr>
          <p:nvPr>
            <p:ph idx="1"/>
            <p:custDataLst>
              <p:tags r:id="rId2"/>
            </p:custDataLst>
          </p:nvPr>
        </p:nvSpPr>
        <p:spPr>
          <a:xfrm>
            <a:off x="695325" y="360363"/>
            <a:ext cx="10801350" cy="5817237"/>
          </a:xfrm>
          <a:prstGeom prst="rect">
            <a:avLst/>
          </a:prstGeom>
        </p:spPr>
        <p:txBody>
          <a:bodyPr vert="horz"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6" name="副标题 2"/>
          <p:cNvSpPr>
            <a:spLocks noGrp="1"/>
          </p:cNvSpPr>
          <p:nvPr>
            <p:ph type="subTitle" idx="1" hasCustomPrompt="1"/>
            <p:custDataLst>
              <p:tags r:id="rId2"/>
            </p:custDataLst>
          </p:nvPr>
        </p:nvSpPr>
        <p:spPr>
          <a:xfrm>
            <a:off x="695325" y="1257300"/>
            <a:ext cx="10795865" cy="495910"/>
          </a:xfrm>
          <a:prstGeom prst="rect">
            <a:avLst/>
          </a:prstGeom>
        </p:spPr>
        <p:txBody>
          <a:bodyPr lIns="0" tIns="0" rIns="0" bIns="0" anchor="ctr">
            <a:normAutofit/>
          </a:bodyPr>
          <a:lstStyle>
            <a:lvl1pPr marL="0" indent="0" algn="l" eaLnBrk="1" fontAlgn="auto" latinLnBrk="0" hangingPunct="1">
              <a:lnSpc>
                <a:spcPct val="100000"/>
              </a:lnSpc>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3" name="标题 2"/>
          <p:cNvSpPr>
            <a:spLocks noGrp="1"/>
          </p:cNvSpPr>
          <p:nvPr>
            <p:ph type="title"/>
            <p:custDataLst>
              <p:tags r:id="rId3"/>
            </p:custDataLst>
          </p:nvPr>
        </p:nvSpPr>
        <p:spPr/>
        <p:txBody>
          <a:bodyPr/>
          <a:lstStyle/>
          <a:p>
            <a:r>
              <a:rPr lang="zh-CN" altLang="en-US"/>
              <a:t>单击此处编辑母版标题样式</a:t>
            </a:r>
            <a:endParaRPr lang="zh-CN" altLang="en-US"/>
          </a:p>
        </p:txBody>
      </p:sp>
      <p:sp>
        <p:nvSpPr>
          <p:cNvPr id="4" name="日期占位符 3"/>
          <p:cNvSpPr>
            <a:spLocks noGrp="1"/>
          </p:cNvSpPr>
          <p:nvPr>
            <p:ph type="dt" sz="half" idx="10"/>
            <p:custDataLst>
              <p:tags r:id="rId4"/>
            </p:custDataLst>
          </p:nvPr>
        </p:nvSpPr>
        <p:spPr/>
        <p:txBody>
          <a:bodyPr/>
          <a:lstStyle/>
          <a:p>
            <a:fld id="{25FA39C7-4230-4040-A8D9-3712A52883BD}"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5A2544A8-2233-48BD-A179-3804085DBD3D}" type="slidenum">
              <a:rPr lang="zh-CN" altLang="en-US" smtClean="0"/>
            </a:fld>
            <a:endParaRPr lang="zh-CN" alt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封面页_1_3">
    <p:bg>
      <p:bgRef idx="1001">
        <a:schemeClr val="bg2"/>
      </p:bgRef>
    </p:bg>
    <p:spTree>
      <p:nvGrpSpPr>
        <p:cNvPr id="1" name=""/>
        <p:cNvGrpSpPr/>
        <p:nvPr/>
      </p:nvGrpSpPr>
      <p:grpSpPr>
        <a:xfrm>
          <a:off x="0" y="0"/>
          <a:ext cx="0" cy="0"/>
          <a:chOff x="0" y="0"/>
          <a:chExt cx="0" cy="0"/>
        </a:xfrm>
      </p:grpSpPr>
      <p:sp>
        <p:nvSpPr>
          <p:cNvPr id="6" name="矩形 3"/>
          <p:cNvSpPr/>
          <p:nvPr userDrawn="1">
            <p:custDataLst>
              <p:tags r:id="rId2"/>
            </p:custDataLst>
          </p:nvPr>
        </p:nvSpPr>
        <p:spPr>
          <a:xfrm>
            <a:off x="0" y="0"/>
            <a:ext cx="12192000" cy="6858000"/>
          </a:xfrm>
          <a:prstGeom prst="rect">
            <a:avLst/>
          </a:prstGeom>
          <a:solidFill>
            <a:srgbClr val="FDF3E9"/>
          </a:solidFill>
          <a:effectLst/>
        </p:spPr>
        <p:txBody>
          <a:bodyPr vert="horz" lIns="0" tIns="0" rIns="0" bIns="0" rtlCol="0" anchor="ctr" anchorCtr="0">
            <a:normAutofit/>
          </a:bodyPr>
          <a:lstStyle/>
          <a:p>
            <a:pPr algn="ctr"/>
            <a:endParaRPr lang="zh-CN" altLang="en-US" b="1">
              <a:ln>
                <a:noFill/>
              </a:ln>
              <a:gradFill flip="none" rotWithShape="1">
                <a:gsLst>
                  <a:gs pos="0">
                    <a:schemeClr val="accent1"/>
                  </a:gs>
                  <a:gs pos="100000">
                    <a:srgbClr val="FBB01C"/>
                  </a:gs>
                </a:gsLst>
                <a:lin ang="13500000" scaled="1"/>
                <a:tileRect/>
              </a:gradFill>
              <a:latin typeface="WPS灵秀黑" charset="-122"/>
              <a:ea typeface="WPS灵秀黑" charset="-122"/>
            </a:endParaRPr>
          </a:p>
        </p:txBody>
      </p:sp>
      <p:pic>
        <p:nvPicPr>
          <p:cNvPr id="8" name="图片 7"/>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2063050" y="1160466"/>
            <a:ext cx="10128950" cy="5697534"/>
          </a:xfrm>
          <a:prstGeom prst="rect">
            <a:avLst/>
          </a:prstGeom>
        </p:spPr>
      </p:pic>
      <p:cxnSp>
        <p:nvCxnSpPr>
          <p:cNvPr id="87" name="直接连接符 86"/>
          <p:cNvCxnSpPr/>
          <p:nvPr userDrawn="1">
            <p:custDataLst>
              <p:tags r:id="rId5"/>
            </p:custDataLst>
          </p:nvPr>
        </p:nvCxnSpPr>
        <p:spPr>
          <a:xfrm>
            <a:off x="11299811" y="547457"/>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p>
            <a:endParaRPr lang="zh-CN" altLang="en-US">
              <a:latin typeface="WPS灵秀黑" charset="-122"/>
              <a:ea typeface="WPS灵秀黑" charset="-122"/>
            </a:endParaRPr>
          </a:p>
        </p:txBody>
      </p:cxnSp>
      <p:cxnSp>
        <p:nvCxnSpPr>
          <p:cNvPr id="88" name="直接连接符 87"/>
          <p:cNvCxnSpPr/>
          <p:nvPr userDrawn="1">
            <p:custDataLst>
              <p:tags r:id="rId6"/>
            </p:custDataLst>
          </p:nvPr>
        </p:nvCxnSpPr>
        <p:spPr>
          <a:xfrm>
            <a:off x="11299811" y="610478"/>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p>
            <a:endParaRPr lang="zh-CN" altLang="en-US">
              <a:latin typeface="WPS灵秀黑" charset="-122"/>
              <a:ea typeface="WPS灵秀黑" charset="-122"/>
            </a:endParaRPr>
          </a:p>
        </p:txBody>
      </p:cxnSp>
      <p:cxnSp>
        <p:nvCxnSpPr>
          <p:cNvPr id="89" name="直接连接符 88"/>
          <p:cNvCxnSpPr/>
          <p:nvPr userDrawn="1">
            <p:custDataLst>
              <p:tags r:id="rId7"/>
            </p:custDataLst>
          </p:nvPr>
        </p:nvCxnSpPr>
        <p:spPr>
          <a:xfrm>
            <a:off x="11299811" y="673499"/>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p>
            <a:endParaRPr lang="zh-CN" altLang="en-US">
              <a:latin typeface="WPS灵秀黑" charset="-122"/>
              <a:ea typeface="WPS灵秀黑" charset="-122"/>
            </a:endParaRPr>
          </a:p>
        </p:txBody>
      </p:cxnSp>
      <p:sp>
        <p:nvSpPr>
          <p:cNvPr id="11" name="日期占位符 4"/>
          <p:cNvSpPr>
            <a:spLocks noGrp="1"/>
          </p:cNvSpPr>
          <p:nvPr>
            <p:ph type="dt" sz="half" idx="16385"/>
            <p:custDataLst>
              <p:tags r:id="rId8"/>
            </p:custDataLst>
          </p:nvPr>
        </p:nvSpPr>
        <p:spPr/>
        <p:txBody>
          <a:bodyPr/>
          <a:lstStyle/>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12" name="页脚占位符 5"/>
          <p:cNvSpPr>
            <a:spLocks noGrp="1"/>
          </p:cNvSpPr>
          <p:nvPr>
            <p:ph type="ftr" sz="quarter" idx="16386"/>
            <p:custDataLst>
              <p:tags r:id="rId9"/>
            </p:custDataLst>
          </p:nvPr>
        </p:nvSpPr>
        <p:spPr/>
        <p:txBody>
          <a:bodyPr/>
          <a:lstStyle/>
          <a:p>
            <a:endParaRPr lang="zh-CN" altLang="en-US">
              <a:latin typeface="WPS灵秀黑" charset="-122"/>
              <a:ea typeface="WPS灵秀黑" charset="-122"/>
            </a:endParaRPr>
          </a:p>
        </p:txBody>
      </p:sp>
      <p:sp>
        <p:nvSpPr>
          <p:cNvPr id="20" name="Text Placeholder 19"/>
          <p:cNvSpPr>
            <a:spLocks noGrp="1"/>
          </p:cNvSpPr>
          <p:nvPr>
            <p:ph type="body" idx="16389" hasCustomPrompt="1"/>
            <p:custDataLst>
              <p:tags r:id="rId10"/>
            </p:custDataLst>
          </p:nvPr>
        </p:nvSpPr>
        <p:spPr>
          <a:xfrm>
            <a:off x="1016000" y="1651000"/>
            <a:ext cx="6097058" cy="457200"/>
          </a:xfrm>
          <a:noFill/>
        </p:spPr>
        <p:txBody>
          <a:bodyPr vert="horz" lIns="0" tIns="0" rIns="0" bIns="0" anchor="t">
            <a:normAutofit/>
          </a:bodyPr>
          <a:lstStyle>
            <a:lvl1pPr marL="0" indent="0" algn="l">
              <a:lnSpc>
                <a:spcPct val="125000"/>
              </a:lnSpc>
              <a:spcBef>
                <a:spcPct val="0"/>
              </a:spcBef>
              <a:spcAft>
                <a:spcPct val="0"/>
              </a:spcAft>
              <a:buNone/>
              <a:defRPr sz="2400" b="0" spc="0">
                <a:solidFill>
                  <a:schemeClr val="tx1"/>
                </a:solidFill>
              </a:defRPr>
            </a:lvl1pPr>
          </a:lstStyle>
          <a:p>
            <a:pPr lvl="0"/>
            <a:r>
              <a:rPr lang="zh-CN" altLang="en-US" smtClean="0">
                <a:latin typeface="WPS灵秀黑" charset="-122"/>
                <a:ea typeface="WPS灵秀黑" charset="-122"/>
              </a:rPr>
              <a:t>20XX YEAR</a:t>
            </a:r>
            <a:endParaRPr lang="zh-CN" altLang="en-US" smtClean="0">
              <a:latin typeface="WPS灵秀黑" charset="-122"/>
              <a:ea typeface="WPS灵秀黑" charset="-122"/>
            </a:endParaRPr>
          </a:p>
        </p:txBody>
      </p:sp>
      <p:sp>
        <p:nvSpPr>
          <p:cNvPr id="13" name="灯片编号占位符 8"/>
          <p:cNvSpPr>
            <a:spLocks noGrp="1"/>
          </p:cNvSpPr>
          <p:nvPr>
            <p:ph type="sldNum" sz="quarter" idx="16387"/>
            <p:custDataLst>
              <p:tags r:id="rId11"/>
            </p:custDataLst>
          </p:nvPr>
        </p:nvSpPr>
        <p:spPr/>
        <p:txBody>
          <a:bodyPr/>
          <a:lstStyle/>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7" name="标题 1 标题"/>
          <p:cNvSpPr>
            <a:spLocks noGrp="1"/>
          </p:cNvSpPr>
          <p:nvPr userDrawn="1">
            <p:ph type="ctrTitle" idx="16388" hasCustomPrompt="1"/>
            <p:custDataLst>
              <p:tags r:id="rId12"/>
            </p:custDataLst>
          </p:nvPr>
        </p:nvSpPr>
        <p:spPr>
          <a:xfrm>
            <a:off x="1016000" y="2159000"/>
            <a:ext cx="6352646" cy="2540000"/>
          </a:xfrm>
          <a:prstGeom prst="rect">
            <a:avLst/>
          </a:prstGeom>
        </p:spPr>
        <p:txBody>
          <a:bodyPr vert="horz" lIns="0" tIns="0" rIns="0" bIns="0" rtlCol="0" anchor="t" anchorCtr="0">
            <a:normAutofit/>
          </a:bodyPr>
          <a:lstStyle>
            <a:lvl1pPr marL="0" indent="0" algn="l">
              <a:lnSpc>
                <a:spcPct val="100000"/>
              </a:lnSpc>
              <a:spcBef>
                <a:spcPct val="0"/>
              </a:spcBef>
              <a:spcAft>
                <a:spcPct val="0"/>
              </a:spcAft>
              <a:buNone/>
              <a:defRPr lang="zh-CN" altLang="en-US" sz="6000" spc="0" dirty="0">
                <a:solidFill>
                  <a:schemeClr val="accent1">
                    <a:lumMod val="50000"/>
                  </a:schemeClr>
                </a:solidFill>
              </a:defRPr>
            </a:lvl1pPr>
          </a:lstStyle>
          <a:p>
            <a:pPr lvl="0"/>
            <a:r>
              <a:rPr lang="zh-CN" altLang="en-US" dirty="0">
                <a:latin typeface="WPS灵秀黑" charset="-122"/>
                <a:ea typeface="WPS灵秀黑" charset="-122"/>
              </a:rPr>
              <a:t>单击此处
添加文档标题</a:t>
            </a:r>
            <a:endParaRPr lang="zh-CN" altLang="en-US" dirty="0">
              <a:latin typeface="WPS灵秀黑" charset="-122"/>
              <a:ea typeface="WPS灵秀黑" charset="-122"/>
            </a:endParaRPr>
          </a:p>
        </p:txBody>
      </p:sp>
      <p:sp>
        <p:nvSpPr>
          <p:cNvPr id="57" name="文本占位符-汇报人"/>
          <p:cNvSpPr>
            <a:spLocks noGrp="1"/>
          </p:cNvSpPr>
          <p:nvPr userDrawn="1">
            <p:ph type="body" sz="quarter" idx="16390" hasCustomPrompt="1"/>
            <p:custDataLst>
              <p:tags r:id="rId13"/>
            </p:custDataLst>
          </p:nvPr>
        </p:nvSpPr>
        <p:spPr>
          <a:xfrm>
            <a:off x="1016000" y="4749800"/>
            <a:ext cx="2540882" cy="533400"/>
          </a:xfrm>
          <a:prstGeom prst="roundRect">
            <a:avLst>
              <a:gd name="adj" fmla="val 50000"/>
            </a:avLst>
          </a:prstGeom>
          <a:gradFill flip="none" rotWithShape="1">
            <a:gsLst>
              <a:gs pos="0">
                <a:schemeClr val="accent2">
                  <a:lumMod val="20000"/>
                  <a:lumOff val="80000"/>
                </a:schemeClr>
              </a:gs>
              <a:gs pos="55000">
                <a:schemeClr val="accent2"/>
              </a:gs>
              <a:gs pos="100000">
                <a:schemeClr val="accent1"/>
              </a:gs>
            </a:gsLst>
            <a:lin ang="13500000" scaled="1"/>
            <a:tileRect/>
          </a:gradFill>
          <a:ln>
            <a:noFill/>
          </a:ln>
          <a:effectLst/>
        </p:spPr>
        <p:txBody>
          <a:bodyPr vert="horz" lIns="0" tIns="0" rIns="0" bIns="0" anchor="ctr" anchorCtr="0">
            <a:normAutofit/>
          </a:bodyPr>
          <a:lstStyle>
            <a:lvl1pPr marL="0" indent="0" algn="ctr" eaLnBrk="1" fontAlgn="auto" latinLnBrk="0" hangingPunct="1">
              <a:lnSpc>
                <a:spcPct val="100000"/>
              </a:lnSpc>
              <a:spcBef>
                <a:spcPct val="0"/>
              </a:spcBef>
              <a:spcAft>
                <a:spcPct val="0"/>
              </a:spcAft>
              <a:buNone/>
              <a:defRPr sz="2000" b="1" spc="0">
                <a:solidFill>
                  <a:srgbClr val="FFFFFF"/>
                </a:solidFill>
              </a:defRPr>
            </a:lvl1pPr>
          </a:lstStyle>
          <a:p>
            <a:pPr lvl="0"/>
            <a:r>
              <a:rPr lang="zh-CN" altLang="en-US" dirty="0">
                <a:latin typeface="WPS灵秀黑" charset="-122"/>
                <a:ea typeface="WPS灵秀黑" charset="-122"/>
              </a:rPr>
              <a:t>BY WPS</a:t>
            </a:r>
            <a:endParaRPr lang="zh-CN" altLang="en-US" dirty="0">
              <a:latin typeface="WPS灵秀黑" charset="-122"/>
              <a:ea typeface="WPS灵秀黑" charset="-122"/>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9" Type="http://schemas.openxmlformats.org/officeDocument/2006/relationships/theme" Target="../theme/theme1.xml"/><Relationship Id="rId38" Type="http://schemas.openxmlformats.org/officeDocument/2006/relationships/tags" Target="../tags/tag183.xml"/><Relationship Id="rId37" Type="http://schemas.openxmlformats.org/officeDocument/2006/relationships/tags" Target="../tags/tag182.xml"/><Relationship Id="rId36" Type="http://schemas.openxmlformats.org/officeDocument/2006/relationships/tags" Target="../tags/tag181.xml"/><Relationship Id="rId35" Type="http://schemas.openxmlformats.org/officeDocument/2006/relationships/tags" Target="../tags/tag180.xml"/><Relationship Id="rId34" Type="http://schemas.openxmlformats.org/officeDocument/2006/relationships/tags" Target="../tags/tag179.xml"/><Relationship Id="rId33" Type="http://schemas.openxmlformats.org/officeDocument/2006/relationships/tags" Target="../tags/tag178.xml"/><Relationship Id="rId32" Type="http://schemas.openxmlformats.org/officeDocument/2006/relationships/tags" Target="../tags/tag177.xml"/><Relationship Id="rId31" Type="http://schemas.openxmlformats.org/officeDocument/2006/relationships/tags" Target="../tags/tag176.xml"/><Relationship Id="rId30" Type="http://schemas.openxmlformats.org/officeDocument/2006/relationships/tags" Target="../tags/tag175.xml"/><Relationship Id="rId3" Type="http://schemas.openxmlformats.org/officeDocument/2006/relationships/slideLayout" Target="../slideLayouts/slideLayout3.xml"/><Relationship Id="rId29" Type="http://schemas.openxmlformats.org/officeDocument/2006/relationships/tags" Target="../tags/tag174.xml"/><Relationship Id="rId28" Type="http://schemas.openxmlformats.org/officeDocument/2006/relationships/image" Target="../media/image1.png"/><Relationship Id="rId27" Type="http://schemas.openxmlformats.org/officeDocument/2006/relationships/tags" Target="../tags/tag173.xml"/><Relationship Id="rId26" Type="http://schemas.openxmlformats.org/officeDocument/2006/relationships/tags" Target="../tags/tag172.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6" name="矩形 3"/>
          <p:cNvSpPr/>
          <p:nvPr userDrawn="1">
            <p:custDataLst>
              <p:tags r:id="rId26"/>
            </p:custDataLst>
          </p:nvPr>
        </p:nvSpPr>
        <p:spPr>
          <a:xfrm>
            <a:off x="0" y="0"/>
            <a:ext cx="12192000" cy="6858000"/>
          </a:xfrm>
          <a:prstGeom prst="rect">
            <a:avLst/>
          </a:prstGeom>
          <a:solidFill>
            <a:srgbClr val="FDF3E9"/>
          </a:solidFill>
          <a:effectLst/>
        </p:spPr>
        <p:txBody>
          <a:bodyPr vert="horz" lIns="0" tIns="0" rIns="0" bIns="0" rtlCol="0" anchor="ctr" anchorCtr="0">
            <a:normAutofit/>
          </a:bodyPr>
          <a:p>
            <a:pPr algn="ctr"/>
            <a:endParaRPr lang="zh-CN" altLang="en-US" b="1">
              <a:ln>
                <a:noFill/>
              </a:ln>
              <a:gradFill flip="none" rotWithShape="1">
                <a:gsLst>
                  <a:gs pos="0">
                    <a:schemeClr val="accent1"/>
                  </a:gs>
                  <a:gs pos="100000">
                    <a:srgbClr val="FBB01C"/>
                  </a:gs>
                </a:gsLst>
                <a:lin ang="13500000" scaled="1"/>
                <a:tileRect/>
              </a:gradFill>
              <a:latin typeface="+mn-ea"/>
            </a:endParaRPr>
          </a:p>
        </p:txBody>
      </p:sp>
      <p:pic>
        <p:nvPicPr>
          <p:cNvPr id="5" name="图片 4"/>
          <p:cNvPicPr>
            <a:picLocks noChangeAspect="1"/>
          </p:cNvPicPr>
          <p:nvPr userDrawn="1">
            <p:custDataLst>
              <p:tags r:id="rId27"/>
            </p:custDataLst>
          </p:nvPr>
        </p:nvPicPr>
        <p:blipFill>
          <a:blip r:embed="rId28">
            <a:extLst>
              <a:ext uri="{28A0092B-C50C-407E-A947-70E740481C1C}">
                <a14:useLocalDpi xmlns:a14="http://schemas.microsoft.com/office/drawing/2010/main" val="0"/>
              </a:ext>
            </a:extLst>
          </a:blip>
          <a:stretch>
            <a:fillRect/>
          </a:stretch>
        </p:blipFill>
        <p:spPr>
          <a:xfrm>
            <a:off x="2063050" y="1160466"/>
            <a:ext cx="10128950" cy="5697534"/>
          </a:xfrm>
          <a:prstGeom prst="rect">
            <a:avLst/>
          </a:prstGeom>
        </p:spPr>
      </p:pic>
      <p:cxnSp>
        <p:nvCxnSpPr>
          <p:cNvPr id="87" name="直接连接符 86"/>
          <p:cNvCxnSpPr/>
          <p:nvPr userDrawn="1">
            <p:custDataLst>
              <p:tags r:id="rId29"/>
            </p:custDataLst>
          </p:nvPr>
        </p:nvCxnSpPr>
        <p:spPr>
          <a:xfrm>
            <a:off x="11299811" y="547457"/>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userDrawn="1">
            <p:custDataLst>
              <p:tags r:id="rId30"/>
            </p:custDataLst>
          </p:nvPr>
        </p:nvCxnSpPr>
        <p:spPr>
          <a:xfrm>
            <a:off x="11299811" y="610478"/>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userDrawn="1">
            <p:custDataLst>
              <p:tags r:id="rId31"/>
            </p:custDataLst>
          </p:nvPr>
        </p:nvCxnSpPr>
        <p:spPr>
          <a:xfrm>
            <a:off x="11299811" y="673499"/>
            <a:ext cx="219089"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矩形 9"/>
          <p:cNvSpPr/>
          <p:nvPr userDrawn="1"/>
        </p:nvSpPr>
        <p:spPr>
          <a:xfrm>
            <a:off x="0" y="0"/>
            <a:ext cx="12192000" cy="6858000"/>
          </a:xfrm>
          <a:prstGeom prst="rect">
            <a:avLst/>
          </a:prstGeom>
          <a:solidFill>
            <a:schemeClr val="bg2">
              <a:alpha val="90000"/>
            </a:schemeClr>
          </a:solidFill>
        </p:spPr>
        <p:txBody>
          <a:bodyPr vert="horz" lIns="0" tIns="0" rIns="0" bIns="0" rtlCol="0" anchor="ctr" anchorCtr="0">
            <a:normAutofit/>
          </a:bodyPr>
          <a:p>
            <a:pPr algn="ctr"/>
            <a:endParaRPr lang="zh-CN" altLang="en-US" b="1">
              <a:ln>
                <a:noFill/>
              </a:ln>
              <a:gradFill flip="none" rotWithShape="1">
                <a:gsLst>
                  <a:gs pos="0">
                    <a:schemeClr val="accent1"/>
                  </a:gs>
                  <a:gs pos="100000">
                    <a:srgbClr val="FBB01C"/>
                  </a:gs>
                </a:gsLst>
                <a:lin ang="13500000" scaled="1"/>
                <a:tileRect/>
              </a:gradFill>
              <a:latin typeface="+mn-ea"/>
            </a:endParaRPr>
          </a:p>
        </p:txBody>
      </p:sp>
      <p:sp>
        <p:nvSpPr>
          <p:cNvPr id="33" name="标题占位符 1"/>
          <p:cNvSpPr>
            <a:spLocks noGrp="1"/>
          </p:cNvSpPr>
          <p:nvPr userDrawn="1">
            <p:ph type="title"/>
            <p:custDataLst>
              <p:tags r:id="rId32"/>
            </p:custDataLst>
          </p:nvPr>
        </p:nvSpPr>
        <p:spPr>
          <a:xfrm>
            <a:off x="694800" y="360000"/>
            <a:ext cx="10800000" cy="720000"/>
          </a:xfrm>
          <a:prstGeom prst="rect">
            <a:avLst/>
          </a:prstGeom>
        </p:spPr>
        <p:txBody>
          <a:bodyPr vert="horz" lIns="0" tIns="0" rIns="0" bIns="0" rtlCol="0" anchor="b" anchorCtr="0">
            <a:normAutofit/>
          </a:bodyPr>
          <a:lstStyle/>
          <a:p>
            <a:pPr lvl="0"/>
            <a:r>
              <a:rPr lang="zh-CN" altLang="en-US" dirty="0">
                <a:latin typeface="WPS灵秀黑" charset="-122"/>
                <a:ea typeface="WPS灵秀黑" charset="-122"/>
              </a:rPr>
              <a:t>单击此处编辑母版标题样式</a:t>
            </a:r>
            <a:endParaRPr lang="zh-CN" altLang="en-US" dirty="0">
              <a:latin typeface="WPS灵秀黑" charset="-122"/>
              <a:ea typeface="WPS灵秀黑" charset="-122"/>
            </a:endParaRPr>
          </a:p>
        </p:txBody>
      </p:sp>
      <p:sp>
        <p:nvSpPr>
          <p:cNvPr id="2" name="文本占位符 2"/>
          <p:cNvSpPr>
            <a:spLocks noGrp="1"/>
          </p:cNvSpPr>
          <p:nvPr userDrawn="1">
            <p:ph type="body" idx="1"/>
            <p:custDataLst>
              <p:tags r:id="rId33"/>
            </p:custDataLst>
          </p:nvPr>
        </p:nvSpPr>
        <p:spPr>
          <a:xfrm>
            <a:off x="695325" y="1257302"/>
            <a:ext cx="10801350" cy="4920298"/>
          </a:xfrm>
          <a:prstGeom prst="rect">
            <a:avLst/>
          </a:prstGeom>
        </p:spPr>
        <p:txBody>
          <a:bodyPr vert="horz" lIns="0" tIns="0" rIns="0" bIns="0" rtlCol="0">
            <a:normAutofit/>
          </a:bodyPr>
          <a:lstStyle/>
          <a:p>
            <a:pPr lvl="0"/>
            <a:r>
              <a:rPr lang="zh-CN" altLang="en-US" dirty="0">
                <a:latin typeface="WPS灵秀黑" charset="-122"/>
                <a:ea typeface="WPS灵秀黑" charset="-122"/>
              </a:rPr>
              <a:t>单击此处编辑母版文本样式</a:t>
            </a:r>
            <a:endParaRPr lang="zh-CN" altLang="en-US" dirty="0">
              <a:latin typeface="WPS灵秀黑" charset="-122"/>
              <a:ea typeface="WPS灵秀黑" charset="-122"/>
            </a:endParaRPr>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2"/>
            <p:custDataLst>
              <p:tags r:id="rId34"/>
            </p:custDataLst>
          </p:nvPr>
        </p:nvSpPr>
        <p:spPr>
          <a:xfrm>
            <a:off x="695325" y="6356350"/>
            <a:ext cx="2886075"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FA39C7-4230-4040-A8D9-3712A52883BD}" type="datetimeFigureOut">
              <a:rPr lang="zh-CN" altLang="en-US" smtClean="0">
                <a:latin typeface="WPS灵秀黑" charset="-122"/>
                <a:ea typeface="WPS灵秀黑" charset="-122"/>
              </a:rPr>
            </a:fld>
            <a:endParaRPr lang="zh-CN" altLang="en-US">
              <a:latin typeface="WPS灵秀黑" charset="-122"/>
              <a:ea typeface="WPS灵秀黑" charset="-122"/>
            </a:endParaRPr>
          </a:p>
        </p:txBody>
      </p:sp>
      <p:sp>
        <p:nvSpPr>
          <p:cNvPr id="8" name="页脚占位符 7"/>
          <p:cNvSpPr>
            <a:spLocks noGrp="1"/>
          </p:cNvSpPr>
          <p:nvPr>
            <p:ph type="ftr" sz="quarter" idx="3"/>
            <p:custDataLst>
              <p:tags r:id="rId35"/>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9" name="灯片编号占位符 8"/>
          <p:cNvSpPr>
            <a:spLocks noGrp="1"/>
          </p:cNvSpPr>
          <p:nvPr>
            <p:ph type="sldNum" sz="quarter" idx="4"/>
            <p:custDataLst>
              <p:tags r:id="rId36"/>
            </p:custDataLst>
          </p:nvPr>
        </p:nvSpPr>
        <p:spPr>
          <a:xfrm>
            <a:off x="8610599" y="6356350"/>
            <a:ext cx="2880591"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2544A8-2233-48BD-A179-3804085DBD3D}" type="slidenum">
              <a:rPr lang="zh-CN" altLang="en-US" smtClean="0">
                <a:latin typeface="WPS灵秀黑" charset="-122"/>
                <a:ea typeface="WPS灵秀黑" charset="-122"/>
              </a:rPr>
            </a:fld>
            <a:endParaRPr lang="zh-CN" altLang="en-US" dirty="0">
              <a:latin typeface="WPS灵秀黑" charset="-122"/>
              <a:ea typeface="WPS灵秀黑" charset="-122"/>
            </a:endParaRPr>
          </a:p>
        </p:txBody>
      </p:sp>
      <p:sp>
        <p:nvSpPr>
          <p:cNvPr id="4" name="KSO_TEMPLATE" hidden="1"/>
          <p:cNvSpPr/>
          <p:nvPr userDrawn="1">
            <p:custDataLst>
              <p:tags r:id="rId37"/>
            </p:custDataLst>
          </p:nvPr>
        </p:nvSpPr>
        <p:spPr>
          <a:xfrm>
            <a:off x="0" y="0"/>
            <a:ext cx="0" cy="0"/>
          </a:xfrm>
          <a:prstGeom prst="rect">
            <a:avLst/>
          </a:prstGeom>
          <a:gradFill>
            <a:gsLst>
              <a:gs pos="100000">
                <a:schemeClr val="accent1"/>
              </a:gs>
              <a:gs pos="19000">
                <a:schemeClr val="accent2">
                  <a:lumMod val="40000"/>
                  <a:lumOff val="60000"/>
                </a:schemeClr>
              </a:gs>
            </a:gsLst>
            <a:lin ang="2700000" scaled="1"/>
          </a:gradFill>
        </p:spPr>
        <p:txBody>
          <a:bodyPr vert="horz" lIns="0" tIns="0" rIns="0" bIns="0" rtlCol="0" anchor="ctr" anchorCtr="0">
            <a:normAutofit/>
          </a:bodyPr>
          <a:p>
            <a:pPr algn="ctr"/>
            <a:endParaRPr lang="zh-CN" altLang="en-US" b="1">
              <a:ln>
                <a:noFill/>
              </a:ln>
              <a:gradFill flip="none" rotWithShape="1">
                <a:gsLst>
                  <a:gs pos="0">
                    <a:schemeClr val="accent1"/>
                  </a:gs>
                  <a:gs pos="100000">
                    <a:srgbClr val="FBB01C"/>
                  </a:gs>
                </a:gsLst>
                <a:lin ang="13500000" scaled="1"/>
                <a:tileRect/>
              </a:gradFill>
              <a:latin typeface="+mn-ea"/>
            </a:endParaRPr>
          </a:p>
        </p:txBody>
      </p:sp>
    </p:spTree>
    <p:custDataLst>
      <p:tags r:id="rId3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sldNum="0" hdr="0" ftr="0" dt="0"/>
  <p:txStyles>
    <p:titleStyle>
      <a:lvl1pPr algn="l" defTabSz="914400" rtl="0" eaLnBrk="1" latinLnBrk="0" hangingPunct="1">
        <a:lnSpc>
          <a:spcPct val="100000"/>
        </a:lnSpc>
        <a:spcBef>
          <a:spcPct val="0"/>
        </a:spcBef>
        <a:buNone/>
        <a:defRPr sz="3200" b="1" kern="1200">
          <a:solidFill>
            <a:schemeClr val="accent1">
              <a:lumMod val="50000"/>
            </a:schemeClr>
          </a:solidFill>
          <a:latin typeface="+mj-ea"/>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2"/>
          </a:solidFill>
          <a:latin typeface="+mn-ea"/>
          <a:ea typeface="+mn-ea"/>
          <a:cs typeface="+mn-cs"/>
        </a:defRPr>
      </a:lvl1pPr>
      <a:lvl2pPr marL="538480" indent="-182880" algn="l" defTabSz="914400" rtl="0" eaLnBrk="1" latinLnBrk="0" hangingPunct="1">
        <a:lnSpc>
          <a:spcPct val="130000"/>
        </a:lnSpc>
        <a:spcBef>
          <a:spcPts val="0"/>
        </a:spcBef>
        <a:buFont typeface="Arial" panose="020B0604020202020204" pitchFamily="34" charset="0"/>
        <a:buChar char="•"/>
        <a:defRPr sz="2000" kern="1200">
          <a:solidFill>
            <a:schemeClr val="tx1">
              <a:lumMod val="50000"/>
              <a:lumOff val="50000"/>
            </a:schemeClr>
          </a:solidFill>
          <a:latin typeface="+mn-ea"/>
          <a:ea typeface="+mn-ea"/>
          <a:cs typeface="+mn-cs"/>
        </a:defRPr>
      </a:lvl2pPr>
      <a:lvl3pPr marL="806450" indent="-180975" algn="l" defTabSz="914400" rtl="0" eaLnBrk="1" latinLnBrk="0" hangingPunct="1">
        <a:lnSpc>
          <a:spcPct val="130000"/>
        </a:lnSpc>
        <a:spcBef>
          <a:spcPts val="0"/>
        </a:spcBef>
        <a:buFont typeface="Arial" panose="020B0604020202020204" pitchFamily="34" charset="0"/>
        <a:buChar char="•"/>
        <a:tabLst>
          <a:tab pos="988695" algn="l"/>
        </a:tabLst>
        <a:defRPr sz="1800" kern="1200">
          <a:solidFill>
            <a:schemeClr val="tx1">
              <a:lumMod val="50000"/>
              <a:lumOff val="50000"/>
            </a:schemeClr>
          </a:solidFill>
          <a:latin typeface="+mn-ea"/>
          <a:ea typeface="+mn-ea"/>
          <a:cs typeface="+mn-cs"/>
        </a:defRPr>
      </a:lvl3pPr>
      <a:lvl4pPr marL="1076325" indent="-182880" algn="l" defTabSz="914400" rtl="0" eaLnBrk="1" latinLnBrk="0" hangingPunct="1">
        <a:lnSpc>
          <a:spcPct val="130000"/>
        </a:lnSpc>
        <a:spcBef>
          <a:spcPts val="0"/>
        </a:spcBef>
        <a:buFont typeface="Arial" panose="020B0604020202020204" pitchFamily="34" charset="0"/>
        <a:buChar char="•"/>
        <a:defRPr sz="1600" kern="1200">
          <a:solidFill>
            <a:schemeClr val="tx1">
              <a:lumMod val="50000"/>
              <a:lumOff val="50000"/>
            </a:schemeClr>
          </a:solidFill>
          <a:latin typeface="+mn-ea"/>
          <a:ea typeface="+mn-ea"/>
          <a:cs typeface="+mn-cs"/>
        </a:defRPr>
      </a:lvl4pPr>
      <a:lvl5pPr marL="1344930" indent="-180975" algn="l" defTabSz="914400" rtl="0" eaLnBrk="1" latinLnBrk="0" hangingPunct="1">
        <a:lnSpc>
          <a:spcPct val="130000"/>
        </a:lnSpc>
        <a:spcBef>
          <a:spcPts val="0"/>
        </a:spcBef>
        <a:buFont typeface="Arial" panose="020B0604020202020204" pitchFamily="34" charset="0"/>
        <a:buChar char="•"/>
        <a:defRPr sz="1400" kern="1200">
          <a:solidFill>
            <a:schemeClr val="tx1">
              <a:lumMod val="50000"/>
              <a:lumOff val="50000"/>
            </a:schemeClr>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185.xml"/><Relationship Id="rId1" Type="http://schemas.openxmlformats.org/officeDocument/2006/relationships/tags" Target="../tags/tag184.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9.xml"/><Relationship Id="rId5" Type="http://schemas.openxmlformats.org/officeDocument/2006/relationships/tags" Target="../tags/tag227.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image" Target="../media/image6.jpeg"/><Relationship Id="rId1" Type="http://schemas.openxmlformats.org/officeDocument/2006/relationships/tags" Target="../tags/tag224.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image" Target="../media/image7.jpeg"/><Relationship Id="rId2" Type="http://schemas.openxmlformats.org/officeDocument/2006/relationships/tags" Target="../tags/tag229.xml"/><Relationship Id="rId1" Type="http://schemas.openxmlformats.org/officeDocument/2006/relationships/tags" Target="../tags/tag22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32.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image" Target="../media/image8.png"/><Relationship Id="rId2" Type="http://schemas.openxmlformats.org/officeDocument/2006/relationships/tags" Target="../tags/tag234.xml"/><Relationship Id="rId1" Type="http://schemas.openxmlformats.org/officeDocument/2006/relationships/tags" Target="../tags/tag23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36.xml"/><Relationship Id="rId1" Type="http://schemas.openxmlformats.org/officeDocument/2006/relationships/tags" Target="../tags/tag235.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image" Target="../media/image9.jpeg"/><Relationship Id="rId2" Type="http://schemas.openxmlformats.org/officeDocument/2006/relationships/tags" Target="../tags/tag238.xml"/><Relationship Id="rId1" Type="http://schemas.openxmlformats.org/officeDocument/2006/relationships/tags" Target="../tags/tag237.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2.xml"/><Relationship Id="rId5" Type="http://schemas.openxmlformats.org/officeDocument/2006/relationships/tags" Target="../tags/tag245.xml"/><Relationship Id="rId4" Type="http://schemas.openxmlformats.org/officeDocument/2006/relationships/image" Target="../media/image10.jpeg"/><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2.xml"/><Relationship Id="rId4" Type="http://schemas.openxmlformats.org/officeDocument/2006/relationships/image" Target="../media/image11.png"/><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2.xml"/><Relationship Id="rId4" Type="http://schemas.openxmlformats.org/officeDocument/2006/relationships/image" Target="../media/image12.png"/><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2.xml.rels><?xml version="1.0" encoding="UTF-8" standalone="yes"?>
<Relationships xmlns="http://schemas.openxmlformats.org/package/2006/relationships"><Relationship Id="rId9" Type="http://schemas.openxmlformats.org/officeDocument/2006/relationships/tags" Target="../tags/tag194.xml"/><Relationship Id="rId8" Type="http://schemas.openxmlformats.org/officeDocument/2006/relationships/tags" Target="../tags/tag193.xml"/><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6" Type="http://schemas.openxmlformats.org/officeDocument/2006/relationships/slideLayout" Target="../slideLayouts/slideLayout13.xml"/><Relationship Id="rId15" Type="http://schemas.openxmlformats.org/officeDocument/2006/relationships/tags" Target="../tags/tag200.xml"/><Relationship Id="rId14" Type="http://schemas.openxmlformats.org/officeDocument/2006/relationships/tags" Target="../tags/tag199.xml"/><Relationship Id="rId13" Type="http://schemas.openxmlformats.org/officeDocument/2006/relationships/tags" Target="../tags/tag198.xml"/><Relationship Id="rId12" Type="http://schemas.openxmlformats.org/officeDocument/2006/relationships/tags" Target="../tags/tag197.xml"/><Relationship Id="rId11" Type="http://schemas.openxmlformats.org/officeDocument/2006/relationships/tags" Target="../tags/tag196.xml"/><Relationship Id="rId10" Type="http://schemas.openxmlformats.org/officeDocument/2006/relationships/tags" Target="../tags/tag195.xml"/><Relationship Id="rId1" Type="http://schemas.openxmlformats.org/officeDocument/2006/relationships/tags" Target="../tags/tag186.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tags" Target="../tags/tag254.xml"/><Relationship Id="rId3" Type="http://schemas.openxmlformats.org/officeDocument/2006/relationships/image" Target="../media/image13.png"/><Relationship Id="rId2" Type="http://schemas.openxmlformats.org/officeDocument/2006/relationships/tags" Target="../tags/tag253.xml"/><Relationship Id="rId1" Type="http://schemas.openxmlformats.org/officeDocument/2006/relationships/tags" Target="../tags/tag252.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image" Target="../media/image14.png"/><Relationship Id="rId2" Type="http://schemas.openxmlformats.org/officeDocument/2006/relationships/tags" Target="../tags/tag256.xml"/><Relationship Id="rId1" Type="http://schemas.openxmlformats.org/officeDocument/2006/relationships/tags" Target="../tags/tag255.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3.xml"/><Relationship Id="rId4" Type="http://schemas.openxmlformats.org/officeDocument/2006/relationships/tags" Target="../tags/tag263.xml"/><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3.xml"/><Relationship Id="rId4" Type="http://schemas.openxmlformats.org/officeDocument/2006/relationships/tags" Target="../tags/tag267.xml"/><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image" Target="../media/image3.jpeg"/><Relationship Id="rId1" Type="http://schemas.openxmlformats.org/officeDocument/2006/relationships/tags" Target="../tags/tag204.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15.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image" Target="../media/image4.jpeg"/><Relationship Id="rId2" Type="http://schemas.openxmlformats.org/officeDocument/2006/relationships/tags" Target="../tags/tag208.xml"/><Relationship Id="rId1" Type="http://schemas.openxmlformats.org/officeDocument/2006/relationships/tags" Target="../tags/tag20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6.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image" Target="../media/image5.jpeg"/><Relationship Id="rId2" Type="http://schemas.openxmlformats.org/officeDocument/2006/relationships/tags" Target="../tags/tag218.xml"/><Relationship Id="rId1" Type="http://schemas.openxmlformats.org/officeDocument/2006/relationships/tags" Target="../tags/tag217.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1 标题"/>
          <p:cNvSpPr>
            <a:spLocks noGrp="1"/>
          </p:cNvSpPr>
          <p:nvPr>
            <p:ph type="ctrTitle" idx="16388"/>
            <p:custDataLst>
              <p:tags r:id="rId1"/>
            </p:custDataLst>
          </p:nvPr>
        </p:nvSpPr>
        <p:spPr/>
        <p:txBody>
          <a:bodyPr>
            <a:normAutofit/>
          </a:bodyPr>
          <a:p>
            <a:r>
              <a:rPr lang="zh-CN" altLang="en-US">
                <a:latin typeface="WPS灵秀黑" charset="-122"/>
                <a:ea typeface="WPS灵秀黑" charset="-122"/>
              </a:rPr>
              <a:t>案例四：江苏沙钢集团有限公司</a:t>
            </a:r>
            <a:endParaRPr lang="zh-CN" altLang="en-US">
              <a:latin typeface="WPS灵秀黑" charset="-122"/>
              <a:ea typeface="WPS灵秀黑" charset="-122"/>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内容占位符 8" descr="6aecc705-ba08-11f0-88af-46771c3618fe"/>
          <p:cNvPicPr>
            <a:picLocks noChangeAspect="1"/>
          </p:cNvPicPr>
          <p:nvPr>
            <p:ph idx="16387"/>
            <p:custDataLst>
              <p:tags r:id="rId1"/>
            </p:custDataLst>
          </p:nvPr>
        </p:nvPicPr>
        <p:blipFill>
          <a:blip r:embed="rId2"/>
          <a:srcRect t="12921" b="22843"/>
          <a:stretch>
            <a:fillRect/>
          </a:stretch>
        </p:blipFill>
        <p:spPr>
          <a:xfrm>
            <a:off x="609600" y="609600"/>
            <a:ext cx="5486400" cy="5638800"/>
          </a:xfrm>
          <a:custGeom>
            <a:avLst/>
            <a:gdLst>
              <a:gd name="connisteX0" fmla="*/ 0 w 5486400"/>
              <a:gd name="connsiteY0" fmla="*/ 203200 h 5638800"/>
              <a:gd name="connisteX1" fmla="*/ 203200 w 5486400"/>
              <a:gd name="connsiteY1" fmla="*/ 0 h 5638800"/>
              <a:gd name="connisteX2" fmla="*/ 5283200 w 5486400"/>
              <a:gd name="connsiteY2" fmla="*/ 0 h 5638800"/>
              <a:gd name="connisteX3" fmla="*/ 5486400 w 5486400"/>
              <a:gd name="connsiteY3" fmla="*/ 203200 h 5638800"/>
              <a:gd name="connisteX4" fmla="*/ 5486400 w 5486400"/>
              <a:gd name="connsiteY4" fmla="*/ 5435600 h 5638800"/>
              <a:gd name="connisteX5" fmla="*/ 5283200 w 5486400"/>
              <a:gd name="connsiteY5" fmla="*/ 5638800 h 5638800"/>
              <a:gd name="connisteX6" fmla="*/ 203200 w 5486400"/>
              <a:gd name="connsiteY6" fmla="*/ 5638800 h 5638800"/>
              <a:gd name="connisteX7" fmla="*/ 0 w 5486400"/>
              <a:gd name="connsiteY7" fmla="*/ 5435600 h 5638800"/>
              <a:gd name="connisteX8" fmla="*/ 0 w 5486400"/>
              <a:gd name="connsiteY8" fmla="*/ 203200 h 56388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5486400" h="5638800">
                <a:moveTo>
                  <a:pt x="0" y="203200"/>
                </a:moveTo>
                <a:cubicBezTo>
                  <a:pt x="0" y="90976"/>
                  <a:pt x="90976" y="0"/>
                  <a:pt x="203200" y="0"/>
                </a:cubicBezTo>
                <a:lnTo>
                  <a:pt x="5283200" y="0"/>
                </a:lnTo>
                <a:cubicBezTo>
                  <a:pt x="5395424" y="0"/>
                  <a:pt x="5486400" y="90976"/>
                  <a:pt x="5486400" y="203200"/>
                </a:cubicBezTo>
                <a:lnTo>
                  <a:pt x="5486400" y="5435600"/>
                </a:lnTo>
                <a:cubicBezTo>
                  <a:pt x="5486400" y="5547824"/>
                  <a:pt x="5395424" y="5638800"/>
                  <a:pt x="5283200" y="5638800"/>
                </a:cubicBezTo>
                <a:lnTo>
                  <a:pt x="203200" y="5638800"/>
                </a:lnTo>
                <a:cubicBezTo>
                  <a:pt x="90976" y="5638800"/>
                  <a:pt x="0" y="5547824"/>
                  <a:pt x="0" y="5435600"/>
                </a:cubicBezTo>
                <a:lnTo>
                  <a:pt x="0" y="203200"/>
                </a:lnTo>
                <a:close/>
              </a:path>
            </a:pathLst>
          </a:custGeom>
        </p:spPr>
      </p:pic>
      <p:sp>
        <p:nvSpPr>
          <p:cNvPr id="4" name="装饰  2"/>
          <p:cNvSpPr>
            <a:spLocks noGrp="1"/>
          </p:cNvSpPr>
          <p:nvPr>
            <p:ph type="body" idx="16388"/>
            <p:custDataLst>
              <p:tags r:id="rId3"/>
            </p:custDataLst>
          </p:nvPr>
        </p:nvSpPr>
        <p:spPr>
          <a:xfrm flipH="1">
            <a:off x="6640830" y="1687195"/>
            <a:ext cx="106680" cy="3488690"/>
          </a:xfrm>
        </p:spPr>
        <p:txBody>
          <a:bodyPr/>
          <a:p>
            <a:r>
              <a:rPr lang="zh-CN" altLang="en-US">
                <a:latin typeface="WPS灵秀黑" charset="-122"/>
                <a:ea typeface="WPS灵秀黑" charset="-122"/>
              </a:rPr>
              <a:t> </a:t>
            </a:r>
            <a:endParaRPr lang="zh-CN" altLang="en-US">
              <a:latin typeface="WPS灵秀黑" charset="-122"/>
              <a:ea typeface="WPS灵秀黑" charset="-122"/>
            </a:endParaRPr>
          </a:p>
        </p:txBody>
      </p:sp>
      <p:sp>
        <p:nvSpPr>
          <p:cNvPr id="5" name="文本占位符 4"/>
          <p:cNvSpPr>
            <a:spLocks noGrp="1"/>
          </p:cNvSpPr>
          <p:nvPr>
            <p:ph type="body" idx="16386"/>
            <p:custDataLst>
              <p:tags r:id="rId4"/>
            </p:custDataLst>
          </p:nvPr>
        </p:nvSpPr>
        <p:spPr>
          <a:xfrm>
            <a:off x="6983095" y="1686560"/>
            <a:ext cx="4724400" cy="2438400"/>
          </a:xfrm>
        </p:spPr>
        <p:txBody>
          <a:bodyPr>
            <a:noAutofit/>
          </a:bodyPr>
          <a:p>
            <a:r>
              <a:rPr lang="zh-CN" altLang="en-US" sz="2400">
                <a:latin typeface="宋体" panose="02010600030101010101" pitchFamily="2" charset="-122"/>
                <a:ea typeface="宋体" panose="02010600030101010101" pitchFamily="2" charset="-122"/>
                <a:cs typeface="宋体" panose="02010600030101010101" pitchFamily="2" charset="-122"/>
              </a:rPr>
              <a:t>"决心即资源，信念即未来"：企业文化强调决心和信念的力量，激励员工将挑战转化为发展机遇，坚定对未来的信心。"自力更生、艰苦奋斗"精神：从创业初期延续至今的企业精神，体现在技术攻关、项目建设等各个领域，成为发展动力源泉。</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solidFill>
                  <a:srgbClr val="FF0000"/>
                </a:solidFill>
                <a:latin typeface="WPS灵秀黑" charset="-122"/>
                <a:ea typeface="WPS灵秀黑" charset="-122"/>
              </a:rPr>
              <a:t>一、企业精神</a:t>
            </a:r>
            <a:r>
              <a:rPr lang="en-US" altLang="zh-CN">
                <a:solidFill>
                  <a:srgbClr val="FF0000"/>
                </a:solidFill>
                <a:latin typeface="WPS灵秀黑" charset="-122"/>
                <a:ea typeface="WPS灵秀黑" charset="-122"/>
              </a:rPr>
              <a:t>——</a:t>
            </a:r>
            <a:r>
              <a:rPr lang="zh-CN" altLang="en-US">
                <a:solidFill>
                  <a:srgbClr val="FF0000"/>
                </a:solidFill>
                <a:latin typeface="WPS灵秀黑" charset="-122"/>
                <a:ea typeface="WPS灵秀黑" charset="-122"/>
              </a:rPr>
              <a:t>传承与奋进的力量源泉</a:t>
            </a:r>
            <a:endParaRPr lang="zh-CN" altLang="en-US">
              <a:solidFill>
                <a:srgbClr val="FF0000"/>
              </a:solidFill>
              <a:latin typeface="WPS灵秀黑" charset="-122"/>
              <a:ea typeface="WPS灵秀黑" charset="-122"/>
            </a:endParaRPr>
          </a:p>
        </p:txBody>
      </p:sp>
      <p:pic>
        <p:nvPicPr>
          <p:cNvPr id="8" name="内容占位符 7" descr="6d3645fe-ba08-11f0-b462-fa6d52f12fe4"/>
          <p:cNvPicPr>
            <a:picLocks noChangeAspect="1"/>
          </p:cNvPicPr>
          <p:nvPr>
            <p:ph idx="16387"/>
            <p:custDataLst>
              <p:tags r:id="rId2"/>
            </p:custDataLst>
          </p:nvPr>
        </p:nvPicPr>
        <p:blipFill>
          <a:blip r:embed="rId3"/>
          <a:srcRect t="2820" b="2820"/>
          <a:stretch>
            <a:fillRect/>
          </a:stretch>
        </p:blipFill>
        <p:spPr>
          <a:xfrm>
            <a:off x="609600" y="1524000"/>
            <a:ext cx="10972800" cy="2895600"/>
          </a:xfrm>
          <a:custGeom>
            <a:avLst/>
            <a:gdLst>
              <a:gd name="connisteX0" fmla="*/ 0 w 10972800"/>
              <a:gd name="connsiteY0" fmla="*/ 203200 h 2895600"/>
              <a:gd name="connisteX1" fmla="*/ 203200 w 10972800"/>
              <a:gd name="connsiteY1" fmla="*/ 0 h 2895600"/>
              <a:gd name="connisteX2" fmla="*/ 10769600 w 10972800"/>
              <a:gd name="connsiteY2" fmla="*/ 0 h 2895600"/>
              <a:gd name="connisteX3" fmla="*/ 10972800 w 10972800"/>
              <a:gd name="connsiteY3" fmla="*/ 203200 h 2895600"/>
              <a:gd name="connisteX4" fmla="*/ 10972800 w 10972800"/>
              <a:gd name="connsiteY4" fmla="*/ 2692400 h 2895600"/>
              <a:gd name="connisteX5" fmla="*/ 10769600 w 10972800"/>
              <a:gd name="connsiteY5" fmla="*/ 2895600 h 2895600"/>
              <a:gd name="connisteX6" fmla="*/ 203200 w 10972800"/>
              <a:gd name="connsiteY6" fmla="*/ 2895600 h 2895600"/>
              <a:gd name="connisteX7" fmla="*/ 0 w 10972800"/>
              <a:gd name="connsiteY7" fmla="*/ 2692400 h 2895600"/>
              <a:gd name="connisteX8" fmla="*/ 0 w 10972800"/>
              <a:gd name="connsiteY8" fmla="*/ 203200 h 28956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895600">
                <a:moveTo>
                  <a:pt x="0" y="203200"/>
                </a:moveTo>
                <a:cubicBezTo>
                  <a:pt x="0" y="90976"/>
                  <a:pt x="90976" y="0"/>
                  <a:pt x="203200" y="0"/>
                </a:cubicBezTo>
                <a:lnTo>
                  <a:pt x="10769600" y="0"/>
                </a:lnTo>
                <a:cubicBezTo>
                  <a:pt x="10881824" y="0"/>
                  <a:pt x="10972800" y="90976"/>
                  <a:pt x="10972800" y="203200"/>
                </a:cubicBezTo>
                <a:lnTo>
                  <a:pt x="10972800" y="2692400"/>
                </a:lnTo>
                <a:cubicBezTo>
                  <a:pt x="10972800" y="2804624"/>
                  <a:pt x="10881824" y="2895600"/>
                  <a:pt x="10769600" y="2895600"/>
                </a:cubicBezTo>
                <a:lnTo>
                  <a:pt x="203200" y="2895600"/>
                </a:lnTo>
                <a:cubicBezTo>
                  <a:pt x="90976" y="2895600"/>
                  <a:pt x="0" y="2804624"/>
                  <a:pt x="0" y="2692400"/>
                </a:cubicBezTo>
                <a:lnTo>
                  <a:pt x="0" y="203200"/>
                </a:lnTo>
                <a:close/>
              </a:path>
            </a:pathLst>
          </a:custGeom>
        </p:spPr>
      </p:pic>
      <p:sp>
        <p:nvSpPr>
          <p:cNvPr id="4" name="文本占位符 3"/>
          <p:cNvSpPr>
            <a:spLocks noGrp="1"/>
          </p:cNvSpPr>
          <p:nvPr>
            <p:ph type="body" idx="16386"/>
            <p:custDataLst>
              <p:tags r:id="rId4"/>
            </p:custDataLst>
          </p:nvPr>
        </p:nvSpPr>
        <p:spPr/>
        <p:txBody>
          <a:bodyPr/>
          <a:p>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“自力更生、艰苦奋斗、勇于创新、不断登攀”</a:t>
            </a:r>
            <a:r>
              <a:rPr lang="zh-CN" altLang="en-US" sz="2400">
                <a:latin typeface="宋体" panose="02010600030101010101" pitchFamily="2" charset="-122"/>
                <a:ea typeface="宋体" panose="02010600030101010101" pitchFamily="2" charset="-122"/>
                <a:cs typeface="宋体" panose="02010600030101010101" pitchFamily="2" charset="-122"/>
              </a:rPr>
              <a:t>的企业精神，是沙钢集团从创立之初到如今不断发展壮大的力量源泉。</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占位符 3"/>
          <p:cNvSpPr>
            <a:spLocks noGrp="1"/>
          </p:cNvSpPr>
          <p:nvPr>
            <p:ph type="body" idx="16386"/>
            <p:custDataLst>
              <p:tags r:id="rId1"/>
            </p:custDataLst>
          </p:nvPr>
        </p:nvSpPr>
        <p:spPr>
          <a:xfrm>
            <a:off x="609600" y="353695"/>
            <a:ext cx="10972800" cy="5894705"/>
          </a:xfrm>
        </p:spPr>
        <p:txBody>
          <a:bodyPr>
            <a:normAutofit lnSpcReduction="20000"/>
          </a:bodyPr>
          <a:p>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）自力更生：</a:t>
            </a:r>
            <a:r>
              <a:rPr lang="zh-CN" altLang="en-US" sz="2400">
                <a:latin typeface="宋体" panose="02010600030101010101" pitchFamily="2" charset="-122"/>
                <a:ea typeface="宋体" panose="02010600030101010101" pitchFamily="2" charset="-122"/>
                <a:cs typeface="宋体" panose="02010600030101010101" pitchFamily="2" charset="-122"/>
              </a:rPr>
              <a:t>是沙钢人骨子里的坚韧与独立。在创业初期，面对资源匮乏、技术落后等重重困难，沙钢人没有依赖外界的援助，而是依靠自己的双手，一点一滴地积累，一步一个脚印地前行。这种自力更生的精神，让沙钢在艰难的环境中顽强地生存下来，并逐渐发展壮大。</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2</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）艰苦奋斗：</a:t>
            </a:r>
            <a:r>
              <a:rPr lang="zh-CN" altLang="en-US" sz="2400">
                <a:latin typeface="宋体" panose="02010600030101010101" pitchFamily="2" charset="-122"/>
                <a:ea typeface="宋体" panose="02010600030101010101" pitchFamily="2" charset="-122"/>
                <a:cs typeface="宋体" panose="02010600030101010101" pitchFamily="2" charset="-122"/>
              </a:rPr>
              <a:t>贯穿于沙钢发展的每一个阶段。无论是在高温炽热的炼钢车间，还是在紧张忙碌的项目建设现场，沙钢人都以不怕苦、不怕累的态度，默默奉献着自己的力量。他们深知，只有通过艰苦奋斗，才能实现企业的发展，才能创造出更加美好的未来。</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3</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）勇于创新：</a:t>
            </a:r>
            <a:r>
              <a:rPr lang="zh-CN" altLang="en-US" sz="2400">
                <a:latin typeface="宋体" panose="02010600030101010101" pitchFamily="2" charset="-122"/>
                <a:ea typeface="宋体" panose="02010600030101010101" pitchFamily="2" charset="-122"/>
                <a:cs typeface="宋体" panose="02010600030101010101" pitchFamily="2" charset="-122"/>
              </a:rPr>
              <a:t>是沙钢在激烈的市场竞争中立于不败之地的法宝。沙钢人始终保持着对新技术、新工艺、新管理模式的敏锐洞察力，不断推陈出新。从引进先进设备到自主研发创新，从优化生产流程到提升管理效率，沙钢的每一次进步都离不开创新的驱动。</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4</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）不断登攀：</a:t>
            </a:r>
            <a:r>
              <a:rPr lang="zh-CN" altLang="en-US" sz="2400">
                <a:latin typeface="宋体" panose="02010600030101010101" pitchFamily="2" charset="-122"/>
                <a:ea typeface="宋体" panose="02010600030101010101" pitchFamily="2" charset="-122"/>
                <a:cs typeface="宋体" panose="02010600030101010101" pitchFamily="2" charset="-122"/>
              </a:rPr>
              <a:t>是沙钢人永不止步的追求。他们不满足于已取得的成绩，始终以更高的标准要求自己，向着更高的目标奋勇前行。在钢铁行业的技术前沿，在企业发展的战略高度，沙钢人不断挑战自我，创造出一个又一个新的辉煌。​</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solidFill>
                  <a:srgbClr val="FF0000"/>
                </a:solidFill>
              </a:rPr>
              <a:t>二、企业宗旨</a:t>
            </a:r>
            <a:r>
              <a:rPr lang="en-US" altLang="zh-CN">
                <a:solidFill>
                  <a:srgbClr val="FF0000"/>
                </a:solidFill>
              </a:rPr>
              <a:t>——</a:t>
            </a:r>
            <a:r>
              <a:rPr lang="zh-CN" altLang="en-US">
                <a:solidFill>
                  <a:srgbClr val="FF0000"/>
                </a:solidFill>
              </a:rPr>
              <a:t>质量与信誉成就行业地位</a:t>
            </a:r>
            <a:r>
              <a:rPr lang="en-US" altLang="zh-CN"/>
              <a:t>​</a:t>
            </a:r>
            <a:endParaRPr lang="en-US" altLang="zh-CN"/>
          </a:p>
        </p:txBody>
      </p:sp>
      <p:sp>
        <p:nvSpPr>
          <p:cNvPr id="4" name="文本占位符 3"/>
          <p:cNvSpPr>
            <a:spLocks noGrp="1"/>
          </p:cNvSpPr>
          <p:nvPr>
            <p:ph type="body" idx="16386"/>
            <p:custDataLst>
              <p:tags r:id="rId2"/>
            </p:custDataLst>
          </p:nvPr>
        </p:nvSpPr>
        <p:spPr>
          <a:xfrm>
            <a:off x="6188710" y="2171700"/>
            <a:ext cx="5662930" cy="1524000"/>
          </a:xfrm>
        </p:spPr>
        <p:txBody>
          <a:bodyPr>
            <a:noAutofit/>
          </a:bodyPr>
          <a:p>
            <a:r>
              <a:rPr lang="zh-CN" altLang="en-US" sz="2400">
                <a:latin typeface="宋体" panose="02010600030101010101" pitchFamily="2" charset="-122"/>
                <a:ea typeface="宋体" panose="02010600030101010101" pitchFamily="2" charset="-122"/>
                <a:cs typeface="宋体" panose="02010600030101010101" pitchFamily="2" charset="-122"/>
              </a:rPr>
              <a:t>“</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质量第一、信誉至上、面向全国、走向世界</a:t>
            </a:r>
            <a:r>
              <a:rPr lang="zh-CN" altLang="en-US" sz="2400">
                <a:latin typeface="宋体" panose="02010600030101010101" pitchFamily="2" charset="-122"/>
                <a:ea typeface="宋体" panose="02010600030101010101" pitchFamily="2" charset="-122"/>
                <a:cs typeface="宋体" panose="02010600030101010101" pitchFamily="2" charset="-122"/>
              </a:rPr>
              <a:t>”，沙钢集团的企业宗旨明确了其在市场竞争中的立足之本和发展方向。</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5" name="图片 4"/>
          <p:cNvPicPr/>
          <p:nvPr/>
        </p:nvPicPr>
        <p:blipFill>
          <a:blip r:embed="rId3"/>
          <a:stretch>
            <a:fillRect/>
          </a:stretch>
        </p:blipFill>
        <p:spPr>
          <a:xfrm>
            <a:off x="426720" y="2185035"/>
            <a:ext cx="5346700" cy="40316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solidFill>
                  <a:srgbClr val="FF0000"/>
                </a:solidFill>
              </a:rPr>
              <a:t>三、企业厂风</a:t>
            </a:r>
            <a:r>
              <a:rPr lang="en-US" altLang="zh-CN">
                <a:solidFill>
                  <a:srgbClr val="FF0000"/>
                </a:solidFill>
              </a:rPr>
              <a:t>——</a:t>
            </a:r>
            <a:r>
              <a:rPr lang="zh-CN" altLang="en-US">
                <a:solidFill>
                  <a:srgbClr val="FF0000"/>
                </a:solidFill>
              </a:rPr>
              <a:t>凝聚团队力量的精神纽带</a:t>
            </a:r>
            <a:r>
              <a:rPr lang="en-US" altLang="zh-CN">
                <a:solidFill>
                  <a:srgbClr val="FF0000"/>
                </a:solidFill>
              </a:rPr>
              <a:t>​</a:t>
            </a:r>
            <a:endParaRPr lang="en-US" altLang="zh-CN">
              <a:solidFill>
                <a:srgbClr val="FF0000"/>
              </a:solidFill>
            </a:endParaRPr>
          </a:p>
        </p:txBody>
      </p:sp>
      <p:sp>
        <p:nvSpPr>
          <p:cNvPr id="4" name="文本占位符 3"/>
          <p:cNvSpPr>
            <a:spLocks noGrp="1"/>
          </p:cNvSpPr>
          <p:nvPr>
            <p:ph type="body" idx="16386"/>
            <p:custDataLst>
              <p:tags r:id="rId2"/>
            </p:custDataLst>
          </p:nvPr>
        </p:nvSpPr>
        <p:spPr>
          <a:xfrm>
            <a:off x="609600" y="1477010"/>
            <a:ext cx="10972800" cy="4771390"/>
          </a:xfrm>
        </p:spPr>
        <p:txBody>
          <a:bodyPr/>
          <a:p>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“团结、勤奋、严谨、求实”</a:t>
            </a:r>
            <a:r>
              <a:rPr lang="zh-CN" altLang="en-US" sz="2400">
                <a:latin typeface="宋体" panose="02010600030101010101" pitchFamily="2" charset="-122"/>
                <a:ea typeface="宋体" panose="02010600030101010101" pitchFamily="2" charset="-122"/>
                <a:cs typeface="宋体" panose="02010600030101010101" pitchFamily="2" charset="-122"/>
              </a:rPr>
              <a:t>的企业厂风，是沙钢集团全体干部职工共同遵循的工作准则，也是凝聚团队力量的精神纽带。</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团结，</a:t>
            </a:r>
            <a:r>
              <a:rPr lang="zh-CN" altLang="en-US" sz="2400">
                <a:latin typeface="宋体" panose="02010600030101010101" pitchFamily="2" charset="-122"/>
                <a:ea typeface="宋体" panose="02010600030101010101" pitchFamily="2" charset="-122"/>
                <a:cs typeface="宋体" panose="02010600030101010101" pitchFamily="2" charset="-122"/>
              </a:rPr>
              <a:t>意味着群策群力搞生产，齐心协力谋发展。</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勤奋，</a:t>
            </a:r>
            <a:r>
              <a:rPr lang="zh-CN" altLang="en-US" sz="2400">
                <a:latin typeface="宋体" panose="02010600030101010101" pitchFamily="2" charset="-122"/>
                <a:ea typeface="宋体" panose="02010600030101010101" pitchFamily="2" charset="-122"/>
                <a:cs typeface="宋体" panose="02010600030101010101" pitchFamily="2" charset="-122"/>
              </a:rPr>
              <a:t>发扬了以厂为家的主人翁精神。沙钢人勤勤恳恳工作，踏踏实实创业，将自己的个人价值与企业的发展紧密结合在一起。</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严谨，</a:t>
            </a:r>
            <a:r>
              <a:rPr lang="zh-CN" altLang="en-US" sz="2400">
                <a:latin typeface="宋体" panose="02010600030101010101" pitchFamily="2" charset="-122"/>
                <a:ea typeface="宋体" panose="02010600030101010101" pitchFamily="2" charset="-122"/>
                <a:cs typeface="宋体" panose="02010600030101010101" pitchFamily="2" charset="-122"/>
              </a:rPr>
              <a:t>要求沙钢人以科学的态度开展生产经营、企业管理、项目建设等各项工作。</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求实，</a:t>
            </a:r>
            <a:r>
              <a:rPr lang="zh-CN" altLang="en-US" sz="2400">
                <a:latin typeface="宋体" panose="02010600030101010101" pitchFamily="2" charset="-122"/>
                <a:ea typeface="宋体" panose="02010600030101010101" pitchFamily="2" charset="-122"/>
                <a:cs typeface="宋体" panose="02010600030101010101" pitchFamily="2" charset="-122"/>
              </a:rPr>
              <a:t>就是要讲实话，干实事，真抓实干。沙钢人不务虚空谈，不照搬照套，不搞花架子，而是从企业的实际出发，勇于创新，注重实效。</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solidFill>
                  <a:srgbClr val="FF0000"/>
                </a:solidFill>
              </a:rPr>
              <a:t>四、职工誓言</a:t>
            </a:r>
            <a:r>
              <a:rPr lang="en-US" altLang="zh-CN">
                <a:solidFill>
                  <a:srgbClr val="FF0000"/>
                </a:solidFill>
              </a:rPr>
              <a:t>——</a:t>
            </a:r>
            <a:r>
              <a:rPr lang="zh-CN" altLang="en-US">
                <a:solidFill>
                  <a:srgbClr val="FF0000"/>
                </a:solidFill>
              </a:rPr>
              <a:t>践行企业文化的庄严承诺</a:t>
            </a:r>
            <a:r>
              <a:rPr lang="en-US" altLang="zh-CN">
                <a:solidFill>
                  <a:srgbClr val="FF0000"/>
                </a:solidFill>
              </a:rPr>
              <a:t>​</a:t>
            </a:r>
            <a:endParaRPr lang="en-US" altLang="zh-CN">
              <a:solidFill>
                <a:srgbClr val="FF0000"/>
              </a:solidFill>
            </a:endParaRPr>
          </a:p>
        </p:txBody>
      </p:sp>
      <p:sp>
        <p:nvSpPr>
          <p:cNvPr id="4" name="文本占位符 3"/>
          <p:cNvSpPr>
            <a:spLocks noGrp="1"/>
          </p:cNvSpPr>
          <p:nvPr>
            <p:ph type="body" idx="16386"/>
            <p:custDataLst>
              <p:tags r:id="rId2"/>
            </p:custDataLst>
          </p:nvPr>
        </p:nvSpPr>
        <p:spPr>
          <a:xfrm>
            <a:off x="6803390" y="1561465"/>
            <a:ext cx="4882515" cy="1524000"/>
          </a:xfrm>
        </p:spPr>
        <p:txBody>
          <a:bodyPr>
            <a:noAutofit/>
          </a:bodyPr>
          <a:p>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“忠于职守、团结向上、求实创新、乐于奉献”</a:t>
            </a:r>
            <a:r>
              <a:rPr lang="zh-CN" altLang="en-US" sz="2400">
                <a:latin typeface="宋体" panose="02010600030101010101" pitchFamily="2" charset="-122"/>
                <a:ea typeface="宋体" panose="02010600030101010101" pitchFamily="2" charset="-122"/>
                <a:cs typeface="宋体" panose="02010600030101010101" pitchFamily="2" charset="-122"/>
              </a:rPr>
              <a:t>的职工誓言，是沙钢集团每一位职工对践行企业文化的庄严承诺。</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5" name="图片 4" descr="沙钢厂庆"/>
          <p:cNvPicPr>
            <a:picLocks noChangeAspect="1"/>
          </p:cNvPicPr>
          <p:nvPr/>
        </p:nvPicPr>
        <p:blipFill>
          <a:blip r:embed="rId3"/>
          <a:srcRect b="20979"/>
          <a:stretch>
            <a:fillRect/>
          </a:stretch>
        </p:blipFill>
        <p:spPr>
          <a:xfrm>
            <a:off x="609600" y="1561465"/>
            <a:ext cx="6100445" cy="413575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8"/>
            <p:custDataLst>
              <p:tags r:id="rId1"/>
            </p:custDataLst>
          </p:nvPr>
        </p:nvSpPr>
        <p:spPr/>
        <p:txBody>
          <a:bodyPr/>
          <a:p>
            <a:pPr algn="ctr"/>
            <a:r>
              <a:rPr lang="zh-CN" altLang="en-US">
                <a:latin typeface="WPS灵秀黑" charset="-122"/>
                <a:ea typeface="WPS灵秀黑" charset="-122"/>
              </a:rPr>
              <a:t>企业文化标识</a:t>
            </a:r>
            <a:endParaRPr lang="zh-CN" altLang="en-US">
              <a:latin typeface="WPS灵秀黑" charset="-122"/>
              <a:ea typeface="WPS灵秀黑" charset="-122"/>
            </a:endParaRPr>
          </a:p>
        </p:txBody>
      </p:sp>
      <p:sp>
        <p:nvSpPr>
          <p:cNvPr id="3" name="节编号"/>
          <p:cNvSpPr>
            <a:spLocks noGrp="1"/>
          </p:cNvSpPr>
          <p:nvPr>
            <p:ph type="body" sz="quarter" idx="16389"/>
            <p:custDataLst>
              <p:tags r:id="rId2"/>
            </p:custDataLst>
          </p:nvPr>
        </p:nvSpPr>
        <p:spPr>
          <a:xfrm>
            <a:off x="7118985" y="1905000"/>
            <a:ext cx="1527175" cy="1524000"/>
          </a:xfrm>
        </p:spPr>
        <p:txBody>
          <a:bodyPr/>
          <a:p>
            <a:r>
              <a:rPr lang="zh-CN" altLang="en-US">
                <a:latin typeface="WPS灵秀黑" charset="-122"/>
                <a:ea typeface="WPS灵秀黑" charset="-122"/>
              </a:rPr>
              <a:t>0</a:t>
            </a:r>
            <a:r>
              <a:rPr lang="en-US" altLang="zh-CN">
                <a:latin typeface="WPS灵秀黑" charset="-122"/>
                <a:ea typeface="WPS灵秀黑" charset="-122"/>
              </a:rPr>
              <a:t>3</a:t>
            </a:r>
            <a:endParaRPr lang="en-US" altLang="zh-CN">
              <a:latin typeface="WPS灵秀黑" charset="-122"/>
              <a:ea typeface="WPS灵秀黑" charset="-122"/>
            </a:endParaRPr>
          </a:p>
        </p:txBody>
      </p:sp>
    </p:spTree>
    <p:custDataLst>
      <p:tags r:id="rId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solidFill>
                  <a:srgbClr val="FF0000"/>
                </a:solidFill>
                <a:latin typeface="WPS灵秀黑" charset="-122"/>
                <a:ea typeface="WPS灵秀黑" charset="-122"/>
              </a:rPr>
              <a:t>一、沙钢厂旗</a:t>
            </a:r>
            <a:endParaRPr lang="zh-CN" altLang="en-US">
              <a:solidFill>
                <a:srgbClr val="FF0000"/>
              </a:solidFill>
              <a:latin typeface="WPS灵秀黑" charset="-122"/>
              <a:ea typeface="WPS灵秀黑" charset="-122"/>
            </a:endParaRPr>
          </a:p>
        </p:txBody>
      </p:sp>
      <p:sp>
        <p:nvSpPr>
          <p:cNvPr id="4" name="装饰  2"/>
          <p:cNvSpPr>
            <a:spLocks noGrp="1"/>
          </p:cNvSpPr>
          <p:nvPr>
            <p:ph type="body" idx="16388"/>
            <p:custDataLst>
              <p:tags r:id="rId2"/>
            </p:custDataLst>
          </p:nvPr>
        </p:nvSpPr>
        <p:spPr>
          <a:xfrm>
            <a:off x="584200" y="1333500"/>
            <a:ext cx="76200" cy="4914900"/>
          </a:xfrm>
        </p:spPr>
        <p:txBody>
          <a:bodyPr/>
          <a:p>
            <a:r>
              <a:rPr lang="zh-CN" altLang="en-US">
                <a:latin typeface="WPS灵秀黑" charset="-122"/>
                <a:ea typeface="WPS灵秀黑" charset="-122"/>
              </a:rPr>
              <a:t> </a:t>
            </a:r>
            <a:endParaRPr lang="zh-CN" altLang="en-US">
              <a:latin typeface="WPS灵秀黑" charset="-122"/>
              <a:ea typeface="WPS灵秀黑" charset="-122"/>
            </a:endParaRPr>
          </a:p>
        </p:txBody>
      </p:sp>
      <p:sp>
        <p:nvSpPr>
          <p:cNvPr id="5" name="文本占位符 4"/>
          <p:cNvSpPr>
            <a:spLocks noGrp="1"/>
          </p:cNvSpPr>
          <p:nvPr>
            <p:ph type="body" idx="16386"/>
            <p:custDataLst>
              <p:tags r:id="rId3"/>
            </p:custDataLst>
          </p:nvPr>
        </p:nvSpPr>
        <p:spPr>
          <a:xfrm>
            <a:off x="762000" y="1333500"/>
            <a:ext cx="5541645" cy="4914900"/>
          </a:xfrm>
        </p:spPr>
        <p:txBody>
          <a:bodyPr/>
          <a:p>
            <a:r>
              <a:rPr lang="zh-CN" altLang="en-US" sz="2400">
                <a:latin typeface="宋体" panose="02010600030101010101" pitchFamily="2" charset="-122"/>
                <a:ea typeface="宋体" panose="02010600030101010101" pitchFamily="2" charset="-122"/>
                <a:cs typeface="宋体" panose="02010600030101010101" pitchFamily="2" charset="-122"/>
              </a:rPr>
              <a:t>图案采用窗框钢商标</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张钢</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（时名张家港市钢铁厂，简称张钢）汉语拼音字头</a:t>
            </a:r>
            <a:r>
              <a:rPr lang="en-US" altLang="zh-CN" sz="2400">
                <a:latin typeface="宋体" panose="02010600030101010101" pitchFamily="2" charset="-122"/>
                <a:ea typeface="宋体" panose="02010600030101010101" pitchFamily="2" charset="-122"/>
                <a:cs typeface="宋体" panose="02010600030101010101" pitchFamily="2" charset="-122"/>
              </a:rPr>
              <a:t>ZG</a:t>
            </a:r>
            <a:r>
              <a:rPr lang="zh-CN" altLang="en-US" sz="2400">
                <a:latin typeface="宋体" panose="02010600030101010101" pitchFamily="2" charset="-122"/>
                <a:ea typeface="宋体" panose="02010600030101010101" pitchFamily="2" charset="-122"/>
                <a:cs typeface="宋体" panose="02010600030101010101" pitchFamily="2" charset="-122"/>
              </a:rPr>
              <a:t>组成，并衬有五条水纹曲线，表示长江水一浪高一浪，不断向前，与世界五洲四海相连的意思。旗身以天蓝色为基调，点缀红黄色商标和水纹。</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11" name="图片 7" descr="IMG_256"/>
          <p:cNvPicPr>
            <a:picLocks noChangeAspect="1"/>
          </p:cNvPicPr>
          <p:nvPr/>
        </p:nvPicPr>
        <p:blipFill>
          <a:blip r:embed="rId4"/>
          <a:srcRect t="21658" r="62889" b="7481"/>
          <a:stretch>
            <a:fillRect/>
          </a:stretch>
        </p:blipFill>
        <p:spPr>
          <a:xfrm>
            <a:off x="6916420" y="1044575"/>
            <a:ext cx="4219575" cy="5492750"/>
          </a:xfrm>
          <a:prstGeom prst="rect">
            <a:avLst/>
          </a:prstGeom>
          <a:noFill/>
          <a:ln w="9525">
            <a:noFill/>
          </a:ln>
        </p:spPr>
      </p:pic>
    </p:spTree>
    <p:custDataLst>
      <p:tags r:id="rId5"/>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solidFill>
                  <a:srgbClr val="FF0000"/>
                </a:solidFill>
              </a:rPr>
              <a:t>二、</a:t>
            </a:r>
            <a:r>
              <a:rPr lang="en-US" altLang="zh-CN">
                <a:solidFill>
                  <a:srgbClr val="FF0000"/>
                </a:solidFill>
              </a:rPr>
              <a:t>“</a:t>
            </a:r>
            <a:r>
              <a:rPr lang="zh-CN" altLang="en-US">
                <a:solidFill>
                  <a:srgbClr val="FF0000"/>
                </a:solidFill>
              </a:rPr>
              <a:t>沙钢人</a:t>
            </a:r>
            <a:r>
              <a:rPr lang="en-US" altLang="zh-CN">
                <a:solidFill>
                  <a:srgbClr val="FF0000"/>
                </a:solidFill>
              </a:rPr>
              <a:t>”</a:t>
            </a:r>
            <a:r>
              <a:rPr lang="zh-CN" altLang="en-US">
                <a:solidFill>
                  <a:srgbClr val="FF0000"/>
                </a:solidFill>
              </a:rPr>
              <a:t>铜像</a:t>
            </a:r>
            <a:endParaRPr lang="zh-CN" altLang="en-US">
              <a:solidFill>
                <a:srgbClr val="FF0000"/>
              </a:solidFill>
            </a:endParaRPr>
          </a:p>
        </p:txBody>
      </p:sp>
      <p:sp>
        <p:nvSpPr>
          <p:cNvPr id="4" name="文本占位符 3"/>
          <p:cNvSpPr>
            <a:spLocks noGrp="1"/>
          </p:cNvSpPr>
          <p:nvPr>
            <p:ph type="body" idx="16388"/>
            <p:custDataLst>
              <p:tags r:id="rId2"/>
            </p:custDataLst>
          </p:nvPr>
        </p:nvSpPr>
        <p:spPr>
          <a:xfrm>
            <a:off x="584200" y="1344295"/>
            <a:ext cx="76200" cy="4904105"/>
          </a:xfrm>
        </p:spPr>
        <p:txBody>
          <a:bodyPr/>
          <a:p>
            <a:endParaRPr lang="zh-CN" altLang="en-US"/>
          </a:p>
        </p:txBody>
      </p:sp>
      <p:sp>
        <p:nvSpPr>
          <p:cNvPr id="5" name="文本占位符 4"/>
          <p:cNvSpPr>
            <a:spLocks noGrp="1"/>
          </p:cNvSpPr>
          <p:nvPr>
            <p:ph type="body" idx="16386"/>
            <p:custDataLst>
              <p:tags r:id="rId3"/>
            </p:custDataLst>
          </p:nvPr>
        </p:nvSpPr>
        <p:spPr>
          <a:xfrm>
            <a:off x="762000" y="1406525"/>
            <a:ext cx="5224145" cy="4841875"/>
          </a:xfrm>
        </p:spPr>
        <p:txBody>
          <a:bodyPr/>
          <a:p>
            <a:r>
              <a:rPr lang="zh-CN" altLang="en-US" sz="2400">
                <a:latin typeface="宋体" panose="02010600030101010101" pitchFamily="2" charset="-122"/>
                <a:ea typeface="宋体" panose="02010600030101010101" pitchFamily="2" charset="-122"/>
                <a:cs typeface="宋体" panose="02010600030101010101" pitchFamily="2" charset="-122"/>
              </a:rPr>
              <a:t>1992年1月，在老厂大门前方，竖立铜像一尊（后取名“沙钢人”），作为沙钢工人的象征。铜像由员工捐建，高5米，重3.8吨，基座高4米。展示沙钢人昂扬向上、挺拔无畏的时代风貌。</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13" name="图片 9"/>
          <p:cNvPicPr>
            <a:picLocks noChangeAspect="1"/>
          </p:cNvPicPr>
          <p:nvPr/>
        </p:nvPicPr>
        <p:blipFill>
          <a:blip r:embed="rId4"/>
          <a:srcRect l="4758" t="2594" r="8337"/>
          <a:stretch>
            <a:fillRect/>
          </a:stretch>
        </p:blipFill>
        <p:spPr>
          <a:xfrm>
            <a:off x="6430010" y="1051560"/>
            <a:ext cx="4525645" cy="51968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solidFill>
                  <a:srgbClr val="FF0000"/>
                </a:solidFill>
              </a:rPr>
              <a:t>三、拓荒牛</a:t>
            </a:r>
            <a:endParaRPr lang="zh-CN" altLang="en-US">
              <a:solidFill>
                <a:srgbClr val="FF0000"/>
              </a:solidFill>
            </a:endParaRPr>
          </a:p>
        </p:txBody>
      </p:sp>
      <p:sp>
        <p:nvSpPr>
          <p:cNvPr id="4" name="文本占位符 3"/>
          <p:cNvSpPr>
            <a:spLocks noGrp="1"/>
          </p:cNvSpPr>
          <p:nvPr>
            <p:ph type="body" idx="16388"/>
            <p:custDataLst>
              <p:tags r:id="rId2"/>
            </p:custDataLst>
          </p:nvPr>
        </p:nvSpPr>
        <p:spPr>
          <a:xfrm>
            <a:off x="584200" y="1604010"/>
            <a:ext cx="76200" cy="4249420"/>
          </a:xfrm>
        </p:spPr>
        <p:txBody>
          <a:bodyPr/>
          <a:p>
            <a:endParaRPr lang="zh-CN" altLang="en-US"/>
          </a:p>
        </p:txBody>
      </p:sp>
      <p:sp>
        <p:nvSpPr>
          <p:cNvPr id="5" name="文本占位符 4"/>
          <p:cNvSpPr>
            <a:spLocks noGrp="1"/>
          </p:cNvSpPr>
          <p:nvPr>
            <p:ph type="body" idx="16386"/>
            <p:custDataLst>
              <p:tags r:id="rId3"/>
            </p:custDataLst>
          </p:nvPr>
        </p:nvSpPr>
        <p:spPr>
          <a:xfrm>
            <a:off x="762000" y="1604010"/>
            <a:ext cx="5015865" cy="4644390"/>
          </a:xfrm>
        </p:spPr>
        <p:txBody>
          <a:bodyPr>
            <a:normAutofit lnSpcReduction="10000"/>
          </a:bodyPr>
          <a:p>
            <a:r>
              <a:rPr lang="zh-CN" altLang="en-US" sz="2400">
                <a:latin typeface="宋体" panose="02010600030101010101" pitchFamily="2" charset="-122"/>
                <a:ea typeface="宋体" panose="02010600030101010101" pitchFamily="2" charset="-122"/>
                <a:cs typeface="宋体" panose="02010600030101010101" pitchFamily="2" charset="-122"/>
              </a:rPr>
              <a:t>拓荒牛是沙钢人“不待扬鞭自奋蹄”精神形象的真是写照，象征着沙钢人坚忍不拔的毅力，自力更生、艰苦奋斗、勇于创新、不断登攀的精神。落于沙钢体育馆前，为2000年10月厂庆25周年时所塑。拓荒牛长7.18米、高3.38米、重达5.8吨。拓荒牛造型彪悍、雄壮有力，一角抵地，力逾千钧：一角擎天，壮志凌云。</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15" name="图片 11"/>
          <p:cNvPicPr>
            <a:picLocks noChangeAspect="1"/>
          </p:cNvPicPr>
          <p:nvPr/>
        </p:nvPicPr>
        <p:blipFill>
          <a:blip r:embed="rId4"/>
          <a:stretch>
            <a:fillRect/>
          </a:stretch>
        </p:blipFill>
        <p:spPr>
          <a:xfrm>
            <a:off x="5971540" y="1454785"/>
            <a:ext cx="5894705" cy="3971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副标题 1"/>
          <p:cNvSpPr>
            <a:spLocks noGrp="1"/>
          </p:cNvSpPr>
          <p:nvPr>
            <p:ph type="subTitle" idx="16386"/>
            <p:custDataLst>
              <p:tags r:id="rId1"/>
            </p:custDataLst>
          </p:nvPr>
        </p:nvSpPr>
        <p:spPr>
          <a:xfrm>
            <a:off x="762106" y="1955800"/>
            <a:ext cx="2363258" cy="457200"/>
          </a:xfrm>
        </p:spPr>
        <p:txBody>
          <a:bodyPr/>
          <a:p>
            <a:r>
              <a:rPr lang="zh-CN" altLang="en-US">
                <a:latin typeface="WPS灵秀黑" charset="-122"/>
                <a:ea typeface="WPS灵秀黑" charset="-122"/>
              </a:rPr>
              <a:t>CONTENTS</a:t>
            </a:r>
            <a:endParaRPr lang="zh-CN" altLang="en-US">
              <a:latin typeface="WPS灵秀黑" charset="-122"/>
              <a:ea typeface="WPS灵秀黑" charset="-122"/>
            </a:endParaRPr>
          </a:p>
        </p:txBody>
      </p:sp>
      <p:sp>
        <p:nvSpPr>
          <p:cNvPr id="3" name="标题 2"/>
          <p:cNvSpPr>
            <a:spLocks noGrp="1"/>
          </p:cNvSpPr>
          <p:nvPr>
            <p:ph type="ctrTitle" idx="16385"/>
            <p:custDataLst>
              <p:tags r:id="rId2"/>
            </p:custDataLst>
          </p:nvPr>
        </p:nvSpPr>
        <p:spPr>
          <a:xfrm>
            <a:off x="802852" y="2667000"/>
            <a:ext cx="2364317" cy="762000"/>
          </a:xfrm>
        </p:spPr>
        <p:txBody>
          <a:bodyPr/>
          <a:p>
            <a:r>
              <a:rPr lang="zh-CN" altLang="en-US" sz="4500">
                <a:latin typeface="WPS灵秀黑" charset="-122"/>
                <a:ea typeface="WPS灵秀黑" charset="-122"/>
              </a:rPr>
              <a:t>目录</a:t>
            </a:r>
            <a:endParaRPr lang="zh-CN" altLang="en-US" sz="4500">
              <a:latin typeface="WPS灵秀黑" charset="-122"/>
              <a:ea typeface="WPS灵秀黑" charset="-122"/>
            </a:endParaRPr>
          </a:p>
        </p:txBody>
      </p:sp>
      <p:sp>
        <p:nvSpPr>
          <p:cNvPr id="4" name="文本占位符 3"/>
          <p:cNvSpPr>
            <a:spLocks noGrp="1"/>
          </p:cNvSpPr>
          <p:nvPr>
            <p:ph type="body" idx="16388"/>
            <p:custDataLst>
              <p:tags r:id="rId3"/>
            </p:custDataLst>
          </p:nvPr>
        </p:nvSpPr>
        <p:spPr/>
        <p:txBody>
          <a:bodyPr/>
          <a:p>
            <a:r>
              <a:rPr lang="zh-CN" altLang="en-US">
                <a:latin typeface="WPS灵秀黑" charset="-122"/>
                <a:ea typeface="WPS灵秀黑" charset="-122"/>
              </a:rPr>
              <a:t>01</a:t>
            </a:r>
            <a:endParaRPr lang="zh-CN" altLang="en-US">
              <a:latin typeface="WPS灵秀黑" charset="-122"/>
              <a:ea typeface="WPS灵秀黑" charset="-122"/>
            </a:endParaRPr>
          </a:p>
        </p:txBody>
      </p:sp>
      <p:sp>
        <p:nvSpPr>
          <p:cNvPr id="5" name="装饰  3"/>
          <p:cNvSpPr>
            <a:spLocks noGrp="1"/>
          </p:cNvSpPr>
          <p:nvPr>
            <p:ph type="body" idx="16397"/>
            <p:custDataLst>
              <p:tags r:id="rId4"/>
            </p:custDataLst>
          </p:nvPr>
        </p:nvSpPr>
        <p:spPr/>
        <p:txBody>
          <a:bodyPr/>
          <a:p>
            <a:r>
              <a:rPr lang="zh-CN" altLang="en-US">
                <a:latin typeface="WPS灵秀黑" charset="-122"/>
                <a:ea typeface="WPS灵秀黑" charset="-122"/>
              </a:rPr>
              <a:t> </a:t>
            </a:r>
            <a:endParaRPr lang="zh-CN" altLang="en-US">
              <a:latin typeface="WPS灵秀黑" charset="-122"/>
              <a:ea typeface="WPS灵秀黑" charset="-122"/>
            </a:endParaRPr>
          </a:p>
        </p:txBody>
      </p:sp>
      <p:sp>
        <p:nvSpPr>
          <p:cNvPr id="6" name="文本占位符 5"/>
          <p:cNvSpPr>
            <a:spLocks noGrp="1"/>
          </p:cNvSpPr>
          <p:nvPr>
            <p:ph type="body" idx="16387"/>
            <p:custDataLst>
              <p:tags r:id="rId5"/>
            </p:custDataLst>
          </p:nvPr>
        </p:nvSpPr>
        <p:spPr/>
        <p:txBody>
          <a:bodyPr/>
          <a:p>
            <a:r>
              <a:rPr lang="zh-CN" altLang="en-US">
                <a:latin typeface="WPS灵秀黑" charset="-122"/>
                <a:ea typeface="WPS灵秀黑" charset="-122"/>
              </a:rPr>
              <a:t>企业概况</a:t>
            </a:r>
            <a:endParaRPr lang="zh-CN" altLang="en-US">
              <a:latin typeface="WPS灵秀黑" charset="-122"/>
              <a:ea typeface="WPS灵秀黑" charset="-122"/>
            </a:endParaRPr>
          </a:p>
        </p:txBody>
      </p:sp>
      <p:sp>
        <p:nvSpPr>
          <p:cNvPr id="7" name="文本占位符 6"/>
          <p:cNvSpPr>
            <a:spLocks noGrp="1"/>
          </p:cNvSpPr>
          <p:nvPr>
            <p:ph type="body" idx="16390"/>
            <p:custDataLst>
              <p:tags r:id="rId6"/>
            </p:custDataLst>
          </p:nvPr>
        </p:nvSpPr>
        <p:spPr/>
        <p:txBody>
          <a:bodyPr/>
          <a:p>
            <a:r>
              <a:rPr lang="zh-CN" altLang="en-US">
                <a:latin typeface="WPS灵秀黑" charset="-122"/>
                <a:ea typeface="WPS灵秀黑" charset="-122"/>
              </a:rPr>
              <a:t>02</a:t>
            </a:r>
            <a:endParaRPr lang="zh-CN" altLang="en-US">
              <a:latin typeface="WPS灵秀黑" charset="-122"/>
              <a:ea typeface="WPS灵秀黑" charset="-122"/>
            </a:endParaRPr>
          </a:p>
        </p:txBody>
      </p:sp>
      <p:sp>
        <p:nvSpPr>
          <p:cNvPr id="8" name="装饰  6"/>
          <p:cNvSpPr>
            <a:spLocks noGrp="1"/>
          </p:cNvSpPr>
          <p:nvPr>
            <p:ph type="body" idx="16398"/>
            <p:custDataLst>
              <p:tags r:id="rId7"/>
            </p:custDataLst>
          </p:nvPr>
        </p:nvSpPr>
        <p:spPr/>
        <p:txBody>
          <a:bodyPr/>
          <a:p>
            <a:r>
              <a:rPr lang="zh-CN" altLang="en-US">
                <a:latin typeface="WPS灵秀黑" charset="-122"/>
                <a:ea typeface="WPS灵秀黑" charset="-122"/>
              </a:rPr>
              <a:t> </a:t>
            </a:r>
            <a:endParaRPr lang="zh-CN" altLang="en-US">
              <a:latin typeface="WPS灵秀黑" charset="-122"/>
              <a:ea typeface="WPS灵秀黑" charset="-122"/>
            </a:endParaRPr>
          </a:p>
        </p:txBody>
      </p:sp>
      <p:sp>
        <p:nvSpPr>
          <p:cNvPr id="9" name="文本占位符 8"/>
          <p:cNvSpPr>
            <a:spLocks noGrp="1"/>
          </p:cNvSpPr>
          <p:nvPr>
            <p:ph type="body" idx="16389"/>
            <p:custDataLst>
              <p:tags r:id="rId8"/>
            </p:custDataLst>
          </p:nvPr>
        </p:nvSpPr>
        <p:spPr/>
        <p:txBody>
          <a:bodyPr/>
          <a:p>
            <a:r>
              <a:rPr lang="zh-CN" altLang="en-US">
                <a:latin typeface="WPS灵秀黑" charset="-122"/>
                <a:ea typeface="WPS灵秀黑" charset="-122"/>
              </a:rPr>
              <a:t>企业文化理念</a:t>
            </a:r>
            <a:endParaRPr lang="zh-CN" altLang="en-US">
              <a:latin typeface="WPS灵秀黑" charset="-122"/>
              <a:ea typeface="WPS灵秀黑" charset="-122"/>
            </a:endParaRPr>
          </a:p>
        </p:txBody>
      </p:sp>
      <p:sp>
        <p:nvSpPr>
          <p:cNvPr id="10" name="文本占位符 9"/>
          <p:cNvSpPr>
            <a:spLocks noGrp="1"/>
          </p:cNvSpPr>
          <p:nvPr>
            <p:ph type="body" idx="16392"/>
            <p:custDataLst>
              <p:tags r:id="rId9"/>
            </p:custDataLst>
          </p:nvPr>
        </p:nvSpPr>
        <p:spPr/>
        <p:txBody>
          <a:bodyPr/>
          <a:p>
            <a:r>
              <a:rPr lang="zh-CN" altLang="en-US">
                <a:latin typeface="WPS灵秀黑" charset="-122"/>
                <a:ea typeface="WPS灵秀黑" charset="-122"/>
              </a:rPr>
              <a:t>03</a:t>
            </a:r>
            <a:endParaRPr lang="zh-CN" altLang="en-US">
              <a:latin typeface="WPS灵秀黑" charset="-122"/>
              <a:ea typeface="WPS灵秀黑" charset="-122"/>
            </a:endParaRPr>
          </a:p>
        </p:txBody>
      </p:sp>
      <p:sp>
        <p:nvSpPr>
          <p:cNvPr id="11" name="装饰  9"/>
          <p:cNvSpPr>
            <a:spLocks noGrp="1"/>
          </p:cNvSpPr>
          <p:nvPr>
            <p:ph type="body" idx="16399"/>
            <p:custDataLst>
              <p:tags r:id="rId10"/>
            </p:custDataLst>
          </p:nvPr>
        </p:nvSpPr>
        <p:spPr/>
        <p:txBody>
          <a:bodyPr/>
          <a:p>
            <a:r>
              <a:rPr lang="zh-CN" altLang="en-US">
                <a:latin typeface="WPS灵秀黑" charset="-122"/>
                <a:ea typeface="WPS灵秀黑" charset="-122"/>
              </a:rPr>
              <a:t> </a:t>
            </a:r>
            <a:endParaRPr lang="zh-CN" altLang="en-US">
              <a:latin typeface="WPS灵秀黑" charset="-122"/>
              <a:ea typeface="WPS灵秀黑" charset="-122"/>
            </a:endParaRPr>
          </a:p>
        </p:txBody>
      </p:sp>
      <p:sp>
        <p:nvSpPr>
          <p:cNvPr id="12" name="文本占位符 11"/>
          <p:cNvSpPr>
            <a:spLocks noGrp="1"/>
          </p:cNvSpPr>
          <p:nvPr>
            <p:ph type="body" idx="16391"/>
            <p:custDataLst>
              <p:tags r:id="rId11"/>
            </p:custDataLst>
          </p:nvPr>
        </p:nvSpPr>
        <p:spPr/>
        <p:txBody>
          <a:bodyPr/>
          <a:p>
            <a:r>
              <a:rPr lang="zh-CN" altLang="en-US">
                <a:latin typeface="WPS灵秀黑" charset="-122"/>
                <a:ea typeface="WPS灵秀黑" charset="-122"/>
              </a:rPr>
              <a:t>企业文化标识</a:t>
            </a:r>
            <a:endParaRPr lang="zh-CN" altLang="en-US">
              <a:latin typeface="WPS灵秀黑" charset="-122"/>
              <a:ea typeface="WPS灵秀黑" charset="-122"/>
            </a:endParaRPr>
          </a:p>
        </p:txBody>
      </p:sp>
      <p:sp>
        <p:nvSpPr>
          <p:cNvPr id="13" name="文本占位符 12"/>
          <p:cNvSpPr>
            <a:spLocks noGrp="1"/>
          </p:cNvSpPr>
          <p:nvPr>
            <p:ph type="body" idx="16394"/>
            <p:custDataLst>
              <p:tags r:id="rId12"/>
            </p:custDataLst>
          </p:nvPr>
        </p:nvSpPr>
        <p:spPr/>
        <p:txBody>
          <a:bodyPr/>
          <a:p>
            <a:r>
              <a:rPr lang="zh-CN" altLang="en-US">
                <a:latin typeface="WPS灵秀黑" charset="-122"/>
                <a:ea typeface="WPS灵秀黑" charset="-122"/>
              </a:rPr>
              <a:t>04</a:t>
            </a:r>
            <a:endParaRPr lang="zh-CN" altLang="en-US">
              <a:latin typeface="WPS灵秀黑" charset="-122"/>
              <a:ea typeface="WPS灵秀黑" charset="-122"/>
            </a:endParaRPr>
          </a:p>
        </p:txBody>
      </p:sp>
      <p:sp>
        <p:nvSpPr>
          <p:cNvPr id="14" name="装饰  2"/>
          <p:cNvSpPr>
            <a:spLocks noGrp="1"/>
          </p:cNvSpPr>
          <p:nvPr>
            <p:ph type="body" idx="16400"/>
            <p:custDataLst>
              <p:tags r:id="rId13"/>
            </p:custDataLst>
          </p:nvPr>
        </p:nvSpPr>
        <p:spPr/>
        <p:txBody>
          <a:bodyPr/>
          <a:p>
            <a:r>
              <a:rPr lang="zh-CN" altLang="en-US">
                <a:latin typeface="WPS灵秀黑" charset="-122"/>
                <a:ea typeface="WPS灵秀黑" charset="-122"/>
              </a:rPr>
              <a:t> </a:t>
            </a:r>
            <a:endParaRPr lang="zh-CN" altLang="en-US">
              <a:latin typeface="WPS灵秀黑" charset="-122"/>
              <a:ea typeface="WPS灵秀黑" charset="-122"/>
            </a:endParaRPr>
          </a:p>
        </p:txBody>
      </p:sp>
      <p:sp>
        <p:nvSpPr>
          <p:cNvPr id="15" name="文本占位符 14"/>
          <p:cNvSpPr>
            <a:spLocks noGrp="1"/>
          </p:cNvSpPr>
          <p:nvPr>
            <p:ph type="body" idx="16393"/>
            <p:custDataLst>
              <p:tags r:id="rId14"/>
            </p:custDataLst>
          </p:nvPr>
        </p:nvSpPr>
        <p:spPr/>
        <p:txBody>
          <a:bodyPr/>
          <a:p>
            <a:r>
              <a:rPr lang="zh-CN" altLang="en-US">
                <a:latin typeface="WPS灵秀黑" charset="-122"/>
                <a:ea typeface="WPS灵秀黑" charset="-122"/>
              </a:rPr>
              <a:t>典型劳动模范</a:t>
            </a:r>
            <a:endParaRPr lang="zh-CN" altLang="en-US">
              <a:latin typeface="WPS灵秀黑" charset="-122"/>
              <a:ea typeface="WPS灵秀黑" charset="-122"/>
            </a:endParaRPr>
          </a:p>
        </p:txBody>
      </p:sp>
    </p:spTree>
    <p:custDataLst>
      <p:tags r:id="rId1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solidFill>
                  <a:srgbClr val="FF0000"/>
                </a:solidFill>
                <a:latin typeface="WPS灵秀黑" charset="-122"/>
                <a:ea typeface="WPS灵秀黑" charset="-122"/>
              </a:rPr>
              <a:t>四、文化墙</a:t>
            </a:r>
            <a:endParaRPr lang="zh-CN" altLang="en-US">
              <a:solidFill>
                <a:srgbClr val="FF0000"/>
              </a:solidFill>
              <a:latin typeface="WPS灵秀黑" charset="-122"/>
              <a:ea typeface="WPS灵秀黑" charset="-122"/>
            </a:endParaRPr>
          </a:p>
        </p:txBody>
      </p:sp>
      <p:sp>
        <p:nvSpPr>
          <p:cNvPr id="4" name="文本占位符 3"/>
          <p:cNvSpPr>
            <a:spLocks noGrp="1"/>
          </p:cNvSpPr>
          <p:nvPr>
            <p:ph type="body" idx="16386"/>
            <p:custDataLst>
              <p:tags r:id="rId2"/>
            </p:custDataLst>
          </p:nvPr>
        </p:nvSpPr>
        <p:spPr>
          <a:xfrm>
            <a:off x="609600" y="1337310"/>
            <a:ext cx="10972800" cy="1778000"/>
          </a:xfrm>
        </p:spPr>
        <p:txBody>
          <a:bodyPr/>
          <a:p>
            <a:r>
              <a:rPr lang="zh-CN" altLang="en-US" sz="2400">
                <a:latin typeface="宋体" panose="02010600030101010101" pitchFamily="2" charset="-122"/>
                <a:ea typeface="宋体" panose="02010600030101010101" pitchFamily="2" charset="-122"/>
                <a:cs typeface="宋体" panose="02010600030101010101" pitchFamily="2" charset="-122"/>
              </a:rPr>
              <a:t>文化墙从不同角度记录了沙钢科技领航、不断发展壮大的历史轨迹，彰显了沙钢人追求卓越、不断超越的精神风貌，是沙钢25年坚持创业不停步、坚持创新永向前的生动写照，更是沙钢人25年追求卓越、敢为人先的历时丰碑。</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17" name="图片 13"/>
          <p:cNvPicPr>
            <a:picLocks noChangeAspect="1"/>
          </p:cNvPicPr>
          <p:nvPr/>
        </p:nvPicPr>
        <p:blipFill>
          <a:blip r:embed="rId3"/>
          <a:srcRect l="2914" t="11109" r="11497" b="4294"/>
          <a:stretch>
            <a:fillRect/>
          </a:stretch>
        </p:blipFill>
        <p:spPr>
          <a:xfrm>
            <a:off x="916305" y="3667760"/>
            <a:ext cx="10222230" cy="2727325"/>
          </a:xfrm>
          <a:prstGeom prst="rect">
            <a:avLst/>
          </a:prstGeom>
          <a:noFill/>
          <a:ln>
            <a:noFill/>
          </a:ln>
        </p:spPr>
      </p:pic>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solidFill>
                  <a:srgbClr val="FF0000"/>
                </a:solidFill>
              </a:rPr>
              <a:t>五、锚、螺旋桨</a:t>
            </a:r>
            <a:endParaRPr lang="zh-CN" altLang="en-US">
              <a:solidFill>
                <a:srgbClr val="FF0000"/>
              </a:solidFill>
            </a:endParaRPr>
          </a:p>
        </p:txBody>
      </p:sp>
      <p:sp>
        <p:nvSpPr>
          <p:cNvPr id="4" name="文本占位符 3"/>
          <p:cNvSpPr>
            <a:spLocks noGrp="1"/>
          </p:cNvSpPr>
          <p:nvPr>
            <p:ph type="body" idx="16386"/>
            <p:custDataLst>
              <p:tags r:id="rId2"/>
            </p:custDataLst>
          </p:nvPr>
        </p:nvSpPr>
        <p:spPr>
          <a:xfrm>
            <a:off x="849630" y="1389380"/>
            <a:ext cx="10314940" cy="2401570"/>
          </a:xfrm>
        </p:spPr>
        <p:txBody>
          <a:bodyPr/>
          <a:p>
            <a:r>
              <a:rPr lang="zh-CN" altLang="en-US" sz="2400">
                <a:latin typeface="宋体" panose="02010600030101010101" pitchFamily="2" charset="-122"/>
                <a:ea typeface="宋体" panose="02010600030101010101" pitchFamily="2" charset="-122"/>
                <a:cs typeface="宋体" panose="02010600030101010101" pitchFamily="2" charset="-122"/>
              </a:rPr>
              <a:t>位于北区大门口，由一只铁锚和一副螺旋桨构成，为1998年决定实施跨世纪技改工程时而置。寓有“乘风破浪会有时，直挂云帆济沧海！”之意，彰显沙钢坚持科技发展战略，发挥得天独厚的区位优势，面向全国，走向世界，建设一流钢铁企业的坚强决心。</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pic>
        <p:nvPicPr>
          <p:cNvPr id="5" name="图片 1"/>
          <p:cNvPicPr>
            <a:picLocks noChangeAspect="1"/>
          </p:cNvPicPr>
          <p:nvPr/>
        </p:nvPicPr>
        <p:blipFill>
          <a:blip r:embed="rId3"/>
          <a:stretch>
            <a:fillRect/>
          </a:stretch>
        </p:blipFill>
        <p:spPr>
          <a:xfrm>
            <a:off x="1722755" y="3915410"/>
            <a:ext cx="7955280" cy="271335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8"/>
            <p:custDataLst>
              <p:tags r:id="rId1"/>
            </p:custDataLst>
          </p:nvPr>
        </p:nvSpPr>
        <p:spPr/>
        <p:txBody>
          <a:bodyPr/>
          <a:p>
            <a:pPr algn="ctr"/>
            <a:r>
              <a:rPr lang="zh-CN" altLang="en-US">
                <a:latin typeface="WPS灵秀黑" charset="-122"/>
                <a:ea typeface="WPS灵秀黑" charset="-122"/>
              </a:rPr>
              <a:t>典型劳动模范</a:t>
            </a:r>
            <a:endParaRPr lang="zh-CN" altLang="en-US">
              <a:latin typeface="WPS灵秀黑" charset="-122"/>
              <a:ea typeface="WPS灵秀黑" charset="-122"/>
            </a:endParaRPr>
          </a:p>
        </p:txBody>
      </p:sp>
      <p:sp>
        <p:nvSpPr>
          <p:cNvPr id="3" name="节编号"/>
          <p:cNvSpPr>
            <a:spLocks noGrp="1"/>
          </p:cNvSpPr>
          <p:nvPr>
            <p:ph type="body" sz="quarter" idx="16389"/>
            <p:custDataLst>
              <p:tags r:id="rId2"/>
            </p:custDataLst>
          </p:nvPr>
        </p:nvSpPr>
        <p:spPr>
          <a:xfrm>
            <a:off x="7035800" y="1831975"/>
            <a:ext cx="1527175" cy="1524000"/>
          </a:xfrm>
        </p:spPr>
        <p:txBody>
          <a:bodyPr/>
          <a:p>
            <a:r>
              <a:rPr lang="zh-CN" altLang="en-US">
                <a:latin typeface="WPS灵秀黑" charset="-122"/>
                <a:ea typeface="WPS灵秀黑" charset="-122"/>
              </a:rPr>
              <a:t>0</a:t>
            </a:r>
            <a:r>
              <a:rPr lang="en-US" altLang="zh-CN">
                <a:latin typeface="WPS灵秀黑" charset="-122"/>
                <a:ea typeface="WPS灵秀黑" charset="-122"/>
              </a:rPr>
              <a:t>4</a:t>
            </a:r>
            <a:endParaRPr lang="en-US" altLang="zh-CN">
              <a:latin typeface="WPS灵秀黑" charset="-122"/>
              <a:ea typeface="WPS灵秀黑" charset="-122"/>
            </a:endParaRPr>
          </a:p>
        </p:txBody>
      </p:sp>
    </p:spTree>
    <p:custDataLst>
      <p:tags r:id="rId3"/>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solidFill>
                  <a:srgbClr val="FF0000"/>
                </a:solidFill>
                <a:latin typeface="WPS灵秀黑" charset="-122"/>
                <a:ea typeface="WPS灵秀黑" charset="-122"/>
              </a:rPr>
              <a:t>案例</a:t>
            </a:r>
            <a:r>
              <a:rPr lang="en-US" altLang="zh-CN">
                <a:solidFill>
                  <a:srgbClr val="FF0000"/>
                </a:solidFill>
                <a:latin typeface="WPS灵秀黑" charset="-122"/>
                <a:ea typeface="WPS灵秀黑" charset="-122"/>
              </a:rPr>
              <a:t>1</a:t>
            </a:r>
            <a:r>
              <a:rPr lang="zh-CN" altLang="en-US">
                <a:solidFill>
                  <a:srgbClr val="FF0000"/>
                </a:solidFill>
                <a:latin typeface="WPS灵秀黑" charset="-122"/>
                <a:ea typeface="WPS灵秀黑" charset="-122"/>
              </a:rPr>
              <a:t>：电气领域的</a:t>
            </a:r>
            <a:r>
              <a:rPr lang="en-US" altLang="zh-CN">
                <a:solidFill>
                  <a:srgbClr val="FF0000"/>
                </a:solidFill>
                <a:latin typeface="WPS灵秀黑" charset="-122"/>
                <a:ea typeface="WPS灵秀黑" charset="-122"/>
              </a:rPr>
              <a:t>“</a:t>
            </a:r>
            <a:r>
              <a:rPr lang="zh-CN" altLang="en-US">
                <a:solidFill>
                  <a:srgbClr val="FF0000"/>
                </a:solidFill>
                <a:latin typeface="WPS灵秀黑" charset="-122"/>
                <a:ea typeface="WPS灵秀黑" charset="-122"/>
              </a:rPr>
              <a:t>钢铁侠</a:t>
            </a:r>
            <a:r>
              <a:rPr lang="en-US" altLang="zh-CN">
                <a:solidFill>
                  <a:srgbClr val="FF0000"/>
                </a:solidFill>
                <a:latin typeface="WPS灵秀黑" charset="-122"/>
                <a:ea typeface="WPS灵秀黑" charset="-122"/>
              </a:rPr>
              <a:t>”——</a:t>
            </a:r>
            <a:r>
              <a:rPr lang="zh-CN" altLang="en-US">
                <a:solidFill>
                  <a:srgbClr val="FF0000"/>
                </a:solidFill>
                <a:latin typeface="WPS灵秀黑" charset="-122"/>
                <a:ea typeface="WPS灵秀黑" charset="-122"/>
              </a:rPr>
              <a:t>陈希云</a:t>
            </a:r>
            <a:endParaRPr lang="zh-CN" altLang="en-US">
              <a:solidFill>
                <a:srgbClr val="FF0000"/>
              </a:solidFill>
              <a:latin typeface="WPS灵秀黑" charset="-122"/>
              <a:ea typeface="WPS灵秀黑" charset="-122"/>
            </a:endParaRPr>
          </a:p>
        </p:txBody>
      </p:sp>
      <p:sp>
        <p:nvSpPr>
          <p:cNvPr id="4" name="装饰  2"/>
          <p:cNvSpPr>
            <a:spLocks noGrp="1"/>
          </p:cNvSpPr>
          <p:nvPr>
            <p:ph type="body" idx="16388"/>
            <p:custDataLst>
              <p:tags r:id="rId2"/>
            </p:custDataLst>
          </p:nvPr>
        </p:nvSpPr>
        <p:spPr>
          <a:xfrm>
            <a:off x="584200" y="1398270"/>
            <a:ext cx="76200" cy="4342130"/>
          </a:xfrm>
        </p:spPr>
        <p:txBody>
          <a:bodyPr/>
          <a:p>
            <a:r>
              <a:rPr lang="zh-CN" altLang="en-US">
                <a:latin typeface="WPS灵秀黑" charset="-122"/>
                <a:ea typeface="WPS灵秀黑" charset="-122"/>
              </a:rPr>
              <a:t> </a:t>
            </a:r>
            <a:endParaRPr lang="zh-CN" altLang="en-US">
              <a:latin typeface="WPS灵秀黑" charset="-122"/>
              <a:ea typeface="WPS灵秀黑" charset="-122"/>
            </a:endParaRPr>
          </a:p>
        </p:txBody>
      </p:sp>
      <p:sp>
        <p:nvSpPr>
          <p:cNvPr id="5" name="文本占位符 4"/>
          <p:cNvSpPr>
            <a:spLocks noGrp="1"/>
          </p:cNvSpPr>
          <p:nvPr>
            <p:ph type="body" idx="16386"/>
            <p:custDataLst>
              <p:tags r:id="rId3"/>
            </p:custDataLst>
          </p:nvPr>
        </p:nvSpPr>
        <p:spPr>
          <a:xfrm>
            <a:off x="928370" y="1637665"/>
            <a:ext cx="10820400" cy="1209040"/>
          </a:xfrm>
        </p:spPr>
        <p:txBody>
          <a:bodyPr>
            <a:noAutofit/>
          </a:bodyPr>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陈希云堪称沙钢的传奇人物，</a:t>
            </a:r>
            <a:r>
              <a:rPr lang="en-US" altLang="zh-CN" sz="2400">
                <a:latin typeface="宋体" panose="02010600030101010101" pitchFamily="2" charset="-122"/>
                <a:ea typeface="宋体" panose="02010600030101010101" pitchFamily="2" charset="-122"/>
                <a:cs typeface="宋体" panose="02010600030101010101" pitchFamily="2" charset="-122"/>
              </a:rPr>
              <a:t>1992</a:t>
            </a:r>
            <a:r>
              <a:rPr lang="zh-CN" altLang="en-US" sz="2400">
                <a:latin typeface="宋体" panose="02010600030101010101" pitchFamily="2" charset="-122"/>
                <a:ea typeface="宋体" panose="02010600030101010101" pitchFamily="2" charset="-122"/>
                <a:cs typeface="宋体" panose="02010600030101010101" pitchFamily="2" charset="-122"/>
              </a:rPr>
              <a:t>年，年仅</a:t>
            </a:r>
            <a:r>
              <a:rPr lang="en-US" altLang="zh-CN" sz="2400">
                <a:latin typeface="宋体" panose="02010600030101010101" pitchFamily="2" charset="-122"/>
                <a:ea typeface="宋体" panose="02010600030101010101" pitchFamily="2" charset="-122"/>
                <a:cs typeface="宋体" panose="02010600030101010101" pitchFamily="2" charset="-122"/>
              </a:rPr>
              <a:t>22</a:t>
            </a:r>
            <a:r>
              <a:rPr lang="zh-CN" altLang="en-US" sz="2400">
                <a:latin typeface="宋体" panose="02010600030101010101" pitchFamily="2" charset="-122"/>
                <a:ea typeface="宋体" panose="02010600030101010101" pitchFamily="2" charset="-122"/>
                <a:cs typeface="宋体" panose="02010600030101010101" pitchFamily="2" charset="-122"/>
              </a:rPr>
              <a:t>岁的他踏入沙钢，成为维修电工。尽管专业不对口，却凭借对电气技术的热爱，以及平日拆装家电积累的动手能力和钻研精神，迅速熟悉车间设备。</a:t>
            </a:r>
            <a:r>
              <a:rPr lang="en-US" altLang="zh-CN" sz="2400">
                <a:latin typeface="宋体" panose="02010600030101010101" pitchFamily="2" charset="-122"/>
                <a:ea typeface="宋体" panose="02010600030101010101" pitchFamily="2" charset="-122"/>
                <a:cs typeface="宋体" panose="02010600030101010101" pitchFamily="2" charset="-122"/>
              </a:rPr>
              <a:t>​</a:t>
            </a:r>
            <a:endParaRPr lang="en-US" altLang="zh-CN" sz="2400">
              <a:latin typeface="宋体" panose="02010600030101010101" pitchFamily="2" charset="-122"/>
              <a:ea typeface="宋体" panose="02010600030101010101" pitchFamily="2" charset="-122"/>
              <a:cs typeface="宋体" panose="02010600030101010101" pitchFamily="2" charset="-122"/>
            </a:endParaRPr>
          </a:p>
          <a:p>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宋体" panose="02010600030101010101" pitchFamily="2" charset="-122"/>
                <a:ea typeface="宋体" panose="02010600030101010101" pitchFamily="2" charset="-122"/>
                <a:cs typeface="宋体" panose="02010600030101010101" pitchFamily="2" charset="-122"/>
              </a:rPr>
              <a:t>在</a:t>
            </a:r>
            <a:r>
              <a:rPr lang="en-US" altLang="zh-CN" sz="2400">
                <a:latin typeface="宋体" panose="02010600030101010101" pitchFamily="2" charset="-122"/>
                <a:ea typeface="宋体" panose="02010600030101010101" pitchFamily="2" charset="-122"/>
                <a:cs typeface="宋体" panose="02010600030101010101" pitchFamily="2" charset="-122"/>
              </a:rPr>
              <a:t>75</a:t>
            </a:r>
            <a:r>
              <a:rPr lang="zh-CN" altLang="en-US" sz="2400">
                <a:latin typeface="宋体" panose="02010600030101010101" pitchFamily="2" charset="-122"/>
                <a:ea typeface="宋体" panose="02010600030101010101" pitchFamily="2" charset="-122"/>
                <a:cs typeface="宋体" panose="02010600030101010101" pitchFamily="2" charset="-122"/>
              </a:rPr>
              <a:t>吨电炉车间人员短缺时，他主动请缨。面对车间里的</a:t>
            </a:r>
            <a:r>
              <a:rPr lang="en-US" altLang="zh-CN" sz="2400">
                <a:latin typeface="宋体" panose="02010600030101010101" pitchFamily="2" charset="-122"/>
                <a:ea typeface="宋体" panose="02010600030101010101" pitchFamily="2" charset="-122"/>
                <a:cs typeface="宋体" panose="02010600030101010101" pitchFamily="2" charset="-122"/>
              </a:rPr>
              <a:t>PLC </a:t>
            </a:r>
            <a:r>
              <a:rPr lang="zh-CN" altLang="en-US" sz="2400">
                <a:latin typeface="宋体" panose="02010600030101010101" pitchFamily="2" charset="-122"/>
                <a:ea typeface="宋体" panose="02010600030101010101" pitchFamily="2" charset="-122"/>
                <a:cs typeface="宋体" panose="02010600030101010101" pitchFamily="2" charset="-122"/>
              </a:rPr>
              <a:t>面板，他仿佛打开新世界大门，就此沉浸于电气世界。炼钢炉故障频发，有一次转炉倾动系统突发故障，钢水在炉内晃动，情况危急。陈希云毫不犹豫，拿着图纸冲进控制室，沿着线路排查，最终发现编码器信号线因高温熔毁，及时完成抢修。</a:t>
            </a:r>
            <a:r>
              <a:rPr lang="en-US" altLang="zh-CN" sz="2400">
                <a:latin typeface="宋体" panose="02010600030101010101" pitchFamily="2" charset="-122"/>
                <a:ea typeface="宋体" panose="02010600030101010101" pitchFamily="2" charset="-122"/>
                <a:cs typeface="宋体" panose="02010600030101010101" pitchFamily="2" charset="-122"/>
              </a:rPr>
              <a:t>​</a:t>
            </a:r>
            <a:endParaRPr lang="en-US" altLang="zh-CN" sz="2400">
              <a:latin typeface="宋体" panose="02010600030101010101" pitchFamily="2" charset="-122"/>
              <a:ea typeface="宋体" panose="02010600030101010101" pitchFamily="2" charset="-122"/>
              <a:cs typeface="宋体" panose="02010600030101010101" pitchFamily="2" charset="-122"/>
            </a:endParaRPr>
          </a:p>
        </p:txBody>
      </p:sp>
    </p:spTree>
    <p:custDataLst>
      <p:tags r:id="rId4"/>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solidFill>
                  <a:srgbClr val="FF0000"/>
                </a:solidFill>
                <a:latin typeface="WPS灵秀黑" charset="-122"/>
                <a:ea typeface="WPS灵秀黑" charset="-122"/>
              </a:rPr>
              <a:t>案例</a:t>
            </a:r>
            <a:r>
              <a:rPr lang="en-US" altLang="zh-CN">
                <a:solidFill>
                  <a:srgbClr val="FF0000"/>
                </a:solidFill>
                <a:latin typeface="WPS灵秀黑" charset="-122"/>
                <a:ea typeface="WPS灵秀黑" charset="-122"/>
              </a:rPr>
              <a:t>1</a:t>
            </a:r>
            <a:r>
              <a:rPr lang="zh-CN" altLang="en-US">
                <a:solidFill>
                  <a:srgbClr val="FF0000"/>
                </a:solidFill>
                <a:latin typeface="WPS灵秀黑" charset="-122"/>
                <a:ea typeface="WPS灵秀黑" charset="-122"/>
              </a:rPr>
              <a:t>：电气领域的</a:t>
            </a:r>
            <a:r>
              <a:rPr lang="en-US" altLang="zh-CN">
                <a:solidFill>
                  <a:srgbClr val="FF0000"/>
                </a:solidFill>
                <a:latin typeface="WPS灵秀黑" charset="-122"/>
                <a:ea typeface="WPS灵秀黑" charset="-122"/>
              </a:rPr>
              <a:t>“</a:t>
            </a:r>
            <a:r>
              <a:rPr lang="zh-CN" altLang="en-US">
                <a:solidFill>
                  <a:srgbClr val="FF0000"/>
                </a:solidFill>
                <a:latin typeface="WPS灵秀黑" charset="-122"/>
                <a:ea typeface="WPS灵秀黑" charset="-122"/>
              </a:rPr>
              <a:t>钢铁侠</a:t>
            </a:r>
            <a:r>
              <a:rPr lang="en-US" altLang="zh-CN">
                <a:solidFill>
                  <a:srgbClr val="FF0000"/>
                </a:solidFill>
                <a:latin typeface="WPS灵秀黑" charset="-122"/>
                <a:ea typeface="WPS灵秀黑" charset="-122"/>
              </a:rPr>
              <a:t>”——</a:t>
            </a:r>
            <a:r>
              <a:rPr lang="zh-CN" altLang="en-US">
                <a:solidFill>
                  <a:srgbClr val="FF0000"/>
                </a:solidFill>
                <a:latin typeface="WPS灵秀黑" charset="-122"/>
                <a:ea typeface="WPS灵秀黑" charset="-122"/>
              </a:rPr>
              <a:t>陈希云</a:t>
            </a:r>
            <a:endParaRPr lang="zh-CN" altLang="en-US">
              <a:solidFill>
                <a:srgbClr val="FF0000"/>
              </a:solidFill>
              <a:latin typeface="WPS灵秀黑" charset="-122"/>
              <a:ea typeface="WPS灵秀黑" charset="-122"/>
            </a:endParaRPr>
          </a:p>
        </p:txBody>
      </p:sp>
      <p:sp>
        <p:nvSpPr>
          <p:cNvPr id="4" name="装饰  2"/>
          <p:cNvSpPr>
            <a:spLocks noGrp="1"/>
          </p:cNvSpPr>
          <p:nvPr>
            <p:ph type="body" idx="16388"/>
            <p:custDataLst>
              <p:tags r:id="rId2"/>
            </p:custDataLst>
          </p:nvPr>
        </p:nvSpPr>
        <p:spPr>
          <a:xfrm>
            <a:off x="584200" y="1398270"/>
            <a:ext cx="76200" cy="4342130"/>
          </a:xfrm>
        </p:spPr>
        <p:txBody>
          <a:bodyPr/>
          <a:p>
            <a:r>
              <a:rPr lang="zh-CN" altLang="en-US">
                <a:latin typeface="WPS灵秀黑" charset="-122"/>
                <a:ea typeface="WPS灵秀黑" charset="-122"/>
              </a:rPr>
              <a:t> </a:t>
            </a:r>
            <a:endParaRPr lang="zh-CN" altLang="en-US">
              <a:latin typeface="WPS灵秀黑" charset="-122"/>
              <a:ea typeface="WPS灵秀黑" charset="-122"/>
            </a:endParaRPr>
          </a:p>
        </p:txBody>
      </p:sp>
      <p:sp>
        <p:nvSpPr>
          <p:cNvPr id="5" name="文本占位符 4"/>
          <p:cNvSpPr>
            <a:spLocks noGrp="1"/>
          </p:cNvSpPr>
          <p:nvPr>
            <p:ph type="body" idx="16386"/>
            <p:custDataLst>
              <p:tags r:id="rId3"/>
            </p:custDataLst>
          </p:nvPr>
        </p:nvSpPr>
        <p:spPr>
          <a:xfrm>
            <a:off x="928370" y="1637665"/>
            <a:ext cx="10820400" cy="1209040"/>
          </a:xfrm>
        </p:spPr>
        <p:txBody>
          <a:bodyPr>
            <a:noAutofit/>
          </a:bodyPr>
          <a:p>
            <a:r>
              <a:rPr lang="en-US" altLang="zh-CN" sz="2400">
                <a:latin typeface="宋体" panose="02010600030101010101" pitchFamily="2" charset="-122"/>
                <a:ea typeface="宋体" panose="02010600030101010101" pitchFamily="2" charset="-122"/>
                <a:cs typeface="宋体" panose="02010600030101010101" pitchFamily="2" charset="-122"/>
              </a:rPr>
              <a:t>    2018</a:t>
            </a:r>
            <a:r>
              <a:rPr lang="zh-CN" altLang="en-US" sz="2400">
                <a:latin typeface="宋体" panose="02010600030101010101" pitchFamily="2" charset="-122"/>
                <a:ea typeface="宋体" panose="02010600030101010101" pitchFamily="2" charset="-122"/>
                <a:cs typeface="宋体" panose="02010600030101010101" pitchFamily="2" charset="-122"/>
              </a:rPr>
              <a:t>年，</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江苏工匠工作室</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成立。陈希云深知带徒弟不易，但看到年轻工友的求知眼神，毅然承担起培养新人的责任。他在实训基地独创</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故障情景还原教学法</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，将宝贵案例转化为实训课程；在技能竞赛场上，带领团队日夜奋战，助力国产</a:t>
            </a:r>
            <a:r>
              <a:rPr lang="en-US" altLang="zh-CN" sz="2400">
                <a:latin typeface="宋体" panose="02010600030101010101" pitchFamily="2" charset="-122"/>
                <a:ea typeface="宋体" panose="02010600030101010101" pitchFamily="2" charset="-122"/>
                <a:cs typeface="宋体" panose="02010600030101010101" pitchFamily="2" charset="-122"/>
              </a:rPr>
              <a:t>PLC</a:t>
            </a:r>
            <a:r>
              <a:rPr lang="zh-CN" altLang="en-US" sz="2400">
                <a:latin typeface="宋体" panose="02010600030101010101" pitchFamily="2" charset="-122"/>
                <a:ea typeface="宋体" panose="02010600030101010101" pitchFamily="2" charset="-122"/>
                <a:cs typeface="宋体" panose="02010600030101010101" pitchFamily="2" charset="-122"/>
              </a:rPr>
              <a:t>程序展现</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世界级水准</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；在车间里，与青年技工并肩作战，破解智能控制算法难题。如今，他的工作室已培养出</a:t>
            </a:r>
            <a:r>
              <a:rPr lang="en-US" altLang="zh-CN" sz="2400">
                <a:latin typeface="宋体" panose="02010600030101010101" pitchFamily="2" charset="-122"/>
                <a:ea typeface="宋体" panose="02010600030101010101" pitchFamily="2" charset="-122"/>
                <a:cs typeface="宋体" panose="02010600030101010101" pitchFamily="2" charset="-122"/>
              </a:rPr>
              <a:t>30</a:t>
            </a:r>
            <a:r>
              <a:rPr lang="zh-CN" altLang="en-US" sz="2400">
                <a:latin typeface="宋体" panose="02010600030101010101" pitchFamily="2" charset="-122"/>
                <a:ea typeface="宋体" panose="02010600030101010101" pitchFamily="2" charset="-122"/>
                <a:cs typeface="宋体" panose="02010600030101010101" pitchFamily="2" charset="-122"/>
              </a:rPr>
              <a:t>余名省市级技术能手，完成</a:t>
            </a:r>
            <a:r>
              <a:rPr lang="en-US" altLang="zh-CN" sz="2400">
                <a:latin typeface="宋体" panose="02010600030101010101" pitchFamily="2" charset="-122"/>
                <a:ea typeface="宋体" panose="02010600030101010101" pitchFamily="2" charset="-122"/>
                <a:cs typeface="宋体" panose="02010600030101010101" pitchFamily="2" charset="-122"/>
              </a:rPr>
              <a:t>80</a:t>
            </a:r>
            <a:r>
              <a:rPr lang="zh-CN" altLang="en-US" sz="2400">
                <a:latin typeface="宋体" panose="02010600030101010101" pitchFamily="2" charset="-122"/>
                <a:ea typeface="宋体" panose="02010600030101010101" pitchFamily="2" charset="-122"/>
                <a:cs typeface="宋体" panose="02010600030101010101" pitchFamily="2" charset="-122"/>
              </a:rPr>
              <a:t>余项技术创新课题。他用行动诠释了新时代产业工人</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钢铁报国</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的情怀。陈希云获得过全国劳动模范、全国五一劳动奖章、全国设备大工匠、全国钢铁行业技术能手、江苏省劳动模范、江苏工匠等荣誉。</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8"/>
            <p:custDataLst>
              <p:tags r:id="rId1"/>
            </p:custDataLst>
          </p:nvPr>
        </p:nvSpPr>
        <p:spPr/>
        <p:txBody>
          <a:bodyPr/>
          <a:p>
            <a:pPr algn="ctr"/>
            <a:r>
              <a:rPr lang="zh-CN" altLang="en-US">
                <a:latin typeface="WPS灵秀黑" charset="-122"/>
                <a:ea typeface="WPS灵秀黑" charset="-122"/>
              </a:rPr>
              <a:t>企业概况</a:t>
            </a:r>
            <a:endParaRPr lang="zh-CN" altLang="en-US">
              <a:latin typeface="WPS灵秀黑" charset="-122"/>
              <a:ea typeface="WPS灵秀黑" charset="-122"/>
            </a:endParaRPr>
          </a:p>
        </p:txBody>
      </p:sp>
      <p:sp>
        <p:nvSpPr>
          <p:cNvPr id="3" name="节编号"/>
          <p:cNvSpPr>
            <a:spLocks noGrp="1"/>
          </p:cNvSpPr>
          <p:nvPr>
            <p:ph type="body" sz="quarter" idx="16389"/>
            <p:custDataLst>
              <p:tags r:id="rId2"/>
            </p:custDataLst>
          </p:nvPr>
        </p:nvSpPr>
        <p:spPr>
          <a:xfrm>
            <a:off x="7236460" y="1790700"/>
            <a:ext cx="1527175" cy="1524000"/>
          </a:xfrm>
        </p:spPr>
        <p:txBody>
          <a:bodyPr/>
          <a:p>
            <a:r>
              <a:rPr lang="zh-CN" altLang="en-US">
                <a:latin typeface="WPS灵秀黑" charset="-122"/>
                <a:ea typeface="WPS灵秀黑" charset="-122"/>
              </a:rPr>
              <a:t>01</a:t>
            </a:r>
            <a:endParaRPr lang="zh-CN" altLang="en-US">
              <a:latin typeface="WPS灵秀黑" charset="-122"/>
              <a:ea typeface="WPS灵秀黑" charset="-122"/>
            </a:endParaRPr>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2" descr="IMG_256"/>
          <p:cNvPicPr>
            <a:picLocks noChangeAspect="1"/>
          </p:cNvPicPr>
          <p:nvPr>
            <p:ph idx="16387"/>
            <p:custDataLst>
              <p:tags r:id="rId1"/>
            </p:custDataLst>
          </p:nvPr>
        </p:nvPicPr>
        <p:blipFill>
          <a:blip r:embed="rId2"/>
          <a:stretch>
            <a:fillRect/>
          </a:stretch>
        </p:blipFill>
        <p:spPr>
          <a:xfrm>
            <a:off x="100330" y="1524000"/>
            <a:ext cx="4453890" cy="4725035"/>
          </a:xfrm>
          <a:prstGeom prst="rect">
            <a:avLst/>
          </a:prstGeom>
          <a:noFill/>
          <a:ln w="9525">
            <a:noFill/>
          </a:ln>
        </p:spPr>
      </p:pic>
      <p:sp>
        <p:nvSpPr>
          <p:cNvPr id="4" name="文本占位符 3"/>
          <p:cNvSpPr>
            <a:spLocks noGrp="1"/>
          </p:cNvSpPr>
          <p:nvPr>
            <p:ph type="body" idx="16388"/>
            <p:custDataLst>
              <p:tags r:id="rId3"/>
            </p:custDataLst>
          </p:nvPr>
        </p:nvSpPr>
        <p:spPr/>
        <p:txBody>
          <a:bodyPr/>
          <a:p>
            <a:endParaRPr lang="zh-CN" altLang="en-US"/>
          </a:p>
        </p:txBody>
      </p:sp>
      <p:sp>
        <p:nvSpPr>
          <p:cNvPr id="5" name="文本占位符 4"/>
          <p:cNvSpPr>
            <a:spLocks noGrp="1"/>
          </p:cNvSpPr>
          <p:nvPr>
            <p:ph type="body" idx="16386"/>
            <p:custDataLst>
              <p:tags r:id="rId4"/>
            </p:custDataLst>
          </p:nvPr>
        </p:nvSpPr>
        <p:spPr>
          <a:xfrm>
            <a:off x="5209540" y="1964690"/>
            <a:ext cx="6019800" cy="1219200"/>
          </a:xfrm>
        </p:spPr>
        <p:txBody>
          <a:bodyPr>
            <a:noAutofit/>
          </a:bodyPr>
          <a:p>
            <a:r>
              <a:rPr lang="zh-CN" altLang="en-US" sz="2400">
                <a:latin typeface="宋体" panose="02010600030101010101" pitchFamily="2" charset="-122"/>
                <a:ea typeface="宋体" panose="02010600030101010101" pitchFamily="2" charset="-122"/>
                <a:cs typeface="宋体" panose="02010600030101010101" pitchFamily="2" charset="-122"/>
              </a:rPr>
              <a:t>江苏沙钢集团有限公司作为世界知名的钢铁材料制造和综合服务商之一，创办于</a:t>
            </a:r>
            <a:r>
              <a:rPr lang="en-US" altLang="zh-CN" sz="2400">
                <a:latin typeface="宋体" panose="02010600030101010101" pitchFamily="2" charset="-122"/>
                <a:ea typeface="宋体" panose="02010600030101010101" pitchFamily="2" charset="-122"/>
                <a:cs typeface="宋体" panose="02010600030101010101" pitchFamily="2" charset="-122"/>
              </a:rPr>
              <a:t>1975</a:t>
            </a:r>
            <a:r>
              <a:rPr lang="zh-CN" altLang="en-US" sz="2400">
                <a:latin typeface="宋体" panose="02010600030101010101" pitchFamily="2" charset="-122"/>
                <a:ea typeface="宋体" panose="02010600030101010101" pitchFamily="2" charset="-122"/>
                <a:cs typeface="宋体" panose="02010600030101010101" pitchFamily="2" charset="-122"/>
              </a:rPr>
              <a:t>年，总部位于江苏省张家港市，现为</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全国特大型民营钢铁企业</a:t>
            </a:r>
            <a:r>
              <a:rPr lang="zh-CN" altLang="en-US" sz="2400">
                <a:latin typeface="宋体" panose="02010600030101010101" pitchFamily="2" charset="-122"/>
                <a:ea typeface="宋体" panose="02010600030101010101" pitchFamily="2" charset="-122"/>
                <a:cs typeface="宋体" panose="02010600030101010101" pitchFamily="2" charset="-122"/>
              </a:rPr>
              <a:t>，国家创新型企业，以钢铁为主、多元化发展的国际性集团企业，在</a:t>
            </a:r>
            <a:r>
              <a:rPr lang="en-US" altLang="zh-CN" sz="2400">
                <a:latin typeface="宋体" panose="02010600030101010101" pitchFamily="2" charset="-122"/>
                <a:ea typeface="宋体" panose="02010600030101010101" pitchFamily="2" charset="-122"/>
                <a:cs typeface="宋体" panose="02010600030101010101" pitchFamily="2" charset="-122"/>
              </a:rPr>
              <a:t>2024</a:t>
            </a:r>
            <a:r>
              <a:rPr lang="zh-CN" altLang="en-US" sz="2400">
                <a:latin typeface="宋体" panose="02010600030101010101" pitchFamily="2" charset="-122"/>
                <a:ea typeface="宋体" panose="02010600030101010101" pitchFamily="2" charset="-122"/>
                <a:cs typeface="宋体" panose="02010600030101010101" pitchFamily="2" charset="-122"/>
              </a:rPr>
              <a:t>年公布的《财富》世界</a:t>
            </a:r>
            <a:r>
              <a:rPr lang="en-US" altLang="zh-CN" sz="2400">
                <a:latin typeface="宋体" panose="02010600030101010101" pitchFamily="2" charset="-122"/>
                <a:ea typeface="宋体" panose="02010600030101010101" pitchFamily="2" charset="-122"/>
                <a:cs typeface="宋体" panose="02010600030101010101" pitchFamily="2" charset="-122"/>
              </a:rPr>
              <a:t>500</a:t>
            </a:r>
            <a:r>
              <a:rPr lang="zh-CN" altLang="en-US" sz="2400">
                <a:latin typeface="宋体" panose="02010600030101010101" pitchFamily="2" charset="-122"/>
                <a:ea typeface="宋体" panose="02010600030101010101" pitchFamily="2" charset="-122"/>
                <a:cs typeface="宋体" panose="02010600030101010101" pitchFamily="2" charset="-122"/>
              </a:rPr>
              <a:t>强排行榜位列</a:t>
            </a:r>
            <a:r>
              <a:rPr lang="en-US" altLang="zh-CN" sz="2400">
                <a:latin typeface="宋体" panose="02010600030101010101" pitchFamily="2" charset="-122"/>
                <a:ea typeface="宋体" panose="02010600030101010101" pitchFamily="2" charset="-122"/>
                <a:cs typeface="宋体" panose="02010600030101010101" pitchFamily="2" charset="-122"/>
              </a:rPr>
              <a:t>383</a:t>
            </a:r>
            <a:r>
              <a:rPr lang="zh-CN" altLang="en-US" sz="2400">
                <a:latin typeface="宋体" panose="02010600030101010101" pitchFamily="2" charset="-122"/>
                <a:ea typeface="宋体" panose="02010600030101010101" pitchFamily="2" charset="-122"/>
                <a:cs typeface="宋体" panose="02010600030101010101" pitchFamily="2" charset="-122"/>
              </a:rPr>
              <a:t>位。</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solidFill>
                  <a:srgbClr val="FF0000"/>
                </a:solidFill>
                <a:latin typeface="WPS灵秀黑" charset="-122"/>
                <a:ea typeface="WPS灵秀黑" charset="-122"/>
              </a:rPr>
              <a:t>一、发展历程</a:t>
            </a:r>
            <a:endParaRPr lang="zh-CN" altLang="en-US">
              <a:solidFill>
                <a:srgbClr val="FF0000"/>
              </a:solidFill>
              <a:latin typeface="WPS灵秀黑" charset="-122"/>
              <a:ea typeface="WPS灵秀黑" charset="-122"/>
            </a:endParaRPr>
          </a:p>
        </p:txBody>
      </p:sp>
      <p:pic>
        <p:nvPicPr>
          <p:cNvPr id="8" name="内容占位符 7" descr="6d1f378b-ba08-11f0-b462-fa6d52f12fe4"/>
          <p:cNvPicPr>
            <a:picLocks noChangeAspect="1"/>
          </p:cNvPicPr>
          <p:nvPr>
            <p:ph idx="16387"/>
            <p:custDataLst>
              <p:tags r:id="rId2"/>
            </p:custDataLst>
          </p:nvPr>
        </p:nvPicPr>
        <p:blipFill>
          <a:blip r:embed="rId3"/>
          <a:srcRect t="12052" b="12052"/>
          <a:stretch>
            <a:fillRect/>
          </a:stretch>
        </p:blipFill>
        <p:spPr>
          <a:xfrm>
            <a:off x="609600" y="1524000"/>
            <a:ext cx="10972800" cy="2184400"/>
          </a:xfrm>
          <a:custGeom>
            <a:avLst/>
            <a:gdLst>
              <a:gd name="connisteX0" fmla="*/ 0 w 10972800"/>
              <a:gd name="connsiteY0" fmla="*/ 203200 h 2184400"/>
              <a:gd name="connisteX1" fmla="*/ 203200 w 10972800"/>
              <a:gd name="connsiteY1" fmla="*/ 0 h 2184400"/>
              <a:gd name="connisteX2" fmla="*/ 10769600 w 10972800"/>
              <a:gd name="connsiteY2" fmla="*/ 0 h 2184400"/>
              <a:gd name="connisteX3" fmla="*/ 10972800 w 10972800"/>
              <a:gd name="connsiteY3" fmla="*/ 203200 h 2184400"/>
              <a:gd name="connisteX4" fmla="*/ 10972800 w 10972800"/>
              <a:gd name="connsiteY4" fmla="*/ 1981200 h 2184400"/>
              <a:gd name="connisteX5" fmla="*/ 10769600 w 10972800"/>
              <a:gd name="connsiteY5" fmla="*/ 2184400 h 2184400"/>
              <a:gd name="connisteX6" fmla="*/ 203200 w 10972800"/>
              <a:gd name="connsiteY6" fmla="*/ 2184400 h 2184400"/>
              <a:gd name="connisteX7" fmla="*/ 0 w 10972800"/>
              <a:gd name="connsiteY7" fmla="*/ 1981200 h 2184400"/>
              <a:gd name="connisteX8" fmla="*/ 0 w 10972800"/>
              <a:gd name="connsiteY8" fmla="*/ 203200 h 21844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2184400">
                <a:moveTo>
                  <a:pt x="0" y="203200"/>
                </a:moveTo>
                <a:cubicBezTo>
                  <a:pt x="0" y="90976"/>
                  <a:pt x="90976" y="0"/>
                  <a:pt x="203200" y="0"/>
                </a:cubicBezTo>
                <a:lnTo>
                  <a:pt x="10769600" y="0"/>
                </a:lnTo>
                <a:cubicBezTo>
                  <a:pt x="10881824" y="0"/>
                  <a:pt x="10972800" y="90976"/>
                  <a:pt x="10972800" y="203200"/>
                </a:cubicBezTo>
                <a:lnTo>
                  <a:pt x="10972800" y="1981200"/>
                </a:lnTo>
                <a:cubicBezTo>
                  <a:pt x="10972800" y="2093424"/>
                  <a:pt x="10881824" y="2184400"/>
                  <a:pt x="10769600" y="2184400"/>
                </a:cubicBezTo>
                <a:lnTo>
                  <a:pt x="203200" y="2184400"/>
                </a:lnTo>
                <a:cubicBezTo>
                  <a:pt x="90976" y="2184400"/>
                  <a:pt x="0" y="2093424"/>
                  <a:pt x="0" y="1981200"/>
                </a:cubicBezTo>
                <a:lnTo>
                  <a:pt x="0" y="203200"/>
                </a:lnTo>
                <a:close/>
              </a:path>
            </a:pathLst>
          </a:custGeom>
        </p:spPr>
      </p:pic>
      <p:sp>
        <p:nvSpPr>
          <p:cNvPr id="4" name="文本占位符 3"/>
          <p:cNvSpPr>
            <a:spLocks noGrp="1"/>
          </p:cNvSpPr>
          <p:nvPr>
            <p:ph type="body" idx="16386"/>
            <p:custDataLst>
              <p:tags r:id="rId4"/>
            </p:custDataLst>
          </p:nvPr>
        </p:nvSpPr>
        <p:spPr>
          <a:xfrm>
            <a:off x="609600" y="4089400"/>
            <a:ext cx="10972800" cy="1524000"/>
          </a:xfrm>
        </p:spPr>
        <p:txBody>
          <a:bodyPr>
            <a:noAutofit/>
          </a:bodyPr>
          <a:p>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）艰苦创业阶段（1975-1988）：</a:t>
            </a:r>
            <a:r>
              <a:rPr lang="en-US" altLang="zh-CN" sz="2400">
                <a:latin typeface="宋体" panose="02010600030101010101" pitchFamily="2" charset="-122"/>
                <a:ea typeface="宋体" panose="02010600030101010101" pitchFamily="2" charset="-122"/>
                <a:cs typeface="宋体" panose="02010600030101010101" pitchFamily="2" charset="-122"/>
              </a:rPr>
              <a:t>1975</a:t>
            </a:r>
            <a:r>
              <a:rPr lang="zh-CN" altLang="en-US" sz="2400">
                <a:latin typeface="宋体" panose="02010600030101010101" pitchFamily="2" charset="-122"/>
                <a:ea typeface="宋体" panose="02010600030101010101" pitchFamily="2" charset="-122"/>
                <a:cs typeface="宋体" panose="02010600030101010101" pitchFamily="2" charset="-122"/>
              </a:rPr>
              <a:t>年，沙洲县（张家港市前身）锦丰轧花厂自筹资金</a:t>
            </a:r>
            <a:r>
              <a:rPr lang="en-US" altLang="zh-CN" sz="2400">
                <a:latin typeface="宋体" panose="02010600030101010101" pitchFamily="2" charset="-122"/>
                <a:ea typeface="宋体" panose="02010600030101010101" pitchFamily="2" charset="-122"/>
                <a:cs typeface="宋体" panose="02010600030101010101" pitchFamily="2" charset="-122"/>
              </a:rPr>
              <a:t>45</a:t>
            </a:r>
            <a:r>
              <a:rPr lang="zh-CN" altLang="en-US" sz="2400">
                <a:latin typeface="宋体" panose="02010600030101010101" pitchFamily="2" charset="-122"/>
                <a:ea typeface="宋体" panose="02010600030101010101" pitchFamily="2" charset="-122"/>
                <a:cs typeface="宋体" panose="02010600030101010101" pitchFamily="2" charset="-122"/>
              </a:rPr>
              <a:t>万元创办了一个小轧钢车间，命名为</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沙洲县轧钢厂</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a:t>
            </a:r>
            <a:r>
              <a:rPr lang="en-US" altLang="zh-CN" sz="2400">
                <a:latin typeface="宋体" panose="02010600030101010101" pitchFamily="2" charset="-122"/>
                <a:ea typeface="宋体" panose="02010600030101010101" pitchFamily="2" charset="-122"/>
                <a:cs typeface="宋体" panose="02010600030101010101" pitchFamily="2" charset="-122"/>
              </a:rPr>
              <a:t>1976</a:t>
            </a:r>
            <a:r>
              <a:rPr lang="zh-CN" altLang="en-US" sz="2400">
                <a:latin typeface="宋体" panose="02010600030101010101" pitchFamily="2" charset="-122"/>
                <a:ea typeface="宋体" panose="02010600030101010101" pitchFamily="2" charset="-122"/>
                <a:cs typeface="宋体" panose="02010600030101010101" pitchFamily="2" charset="-122"/>
              </a:rPr>
              <a:t>年</a:t>
            </a:r>
            <a:r>
              <a:rPr lang="en-US" altLang="zh-CN" sz="2400">
                <a:latin typeface="宋体" panose="02010600030101010101" pitchFamily="2" charset="-122"/>
                <a:ea typeface="宋体" panose="02010600030101010101" pitchFamily="2" charset="-122"/>
                <a:cs typeface="宋体" panose="02010600030101010101" pitchFamily="2" charset="-122"/>
              </a:rPr>
              <a:t>8</a:t>
            </a:r>
            <a:r>
              <a:rPr lang="zh-CN" altLang="en-US" sz="2400">
                <a:latin typeface="宋体" panose="02010600030101010101" pitchFamily="2" charset="-122"/>
                <a:ea typeface="宋体" panose="02010600030101010101" pitchFamily="2" charset="-122"/>
                <a:cs typeface="宋体" panose="02010600030101010101" pitchFamily="2" charset="-122"/>
              </a:rPr>
              <a:t>月，建设了第一个电炉炼钢车间，之后又相继兴建了二轧、三轧、机修和制氧等车间，并更名为</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沙洲县钢铁厂</a:t>
            </a:r>
            <a:r>
              <a:rPr lang="en-US" altLang="zh-CN" sz="2400">
                <a:latin typeface="宋体" panose="02010600030101010101" pitchFamily="2" charset="-122"/>
                <a:ea typeface="宋体" panose="02010600030101010101" pitchFamily="2" charset="-122"/>
                <a:cs typeface="宋体" panose="02010600030101010101" pitchFamily="2" charset="-122"/>
              </a:rPr>
              <a:t>”</a:t>
            </a:r>
            <a:r>
              <a:rPr lang="zh-CN" altLang="en-US" sz="2400">
                <a:latin typeface="宋体" panose="02010600030101010101" pitchFamily="2" charset="-122"/>
                <a:ea typeface="宋体" panose="02010600030101010101" pitchFamily="2" charset="-122"/>
                <a:cs typeface="宋体" panose="02010600030101010101" pitchFamily="2" charset="-122"/>
              </a:rPr>
              <a:t>，这是沙钢的前身。</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solidFill>
                  <a:srgbClr val="FF0000"/>
                </a:solidFill>
                <a:latin typeface="WPS灵秀黑" charset="-122"/>
                <a:ea typeface="WPS灵秀黑" charset="-122"/>
              </a:rPr>
              <a:t>一、发展历程</a:t>
            </a:r>
            <a:endParaRPr lang="zh-CN" altLang="en-US">
              <a:solidFill>
                <a:srgbClr val="FF0000"/>
              </a:solidFill>
              <a:latin typeface="WPS灵秀黑" charset="-122"/>
              <a:ea typeface="WPS灵秀黑" charset="-122"/>
            </a:endParaRPr>
          </a:p>
        </p:txBody>
      </p:sp>
      <p:sp>
        <p:nvSpPr>
          <p:cNvPr id="4" name="文本占位符 3"/>
          <p:cNvSpPr>
            <a:spLocks noGrp="1"/>
          </p:cNvSpPr>
          <p:nvPr>
            <p:ph type="body" idx="16386"/>
            <p:custDataLst>
              <p:tags r:id="rId2"/>
            </p:custDataLst>
          </p:nvPr>
        </p:nvSpPr>
        <p:spPr>
          <a:xfrm>
            <a:off x="609600" y="1143000"/>
            <a:ext cx="10972800" cy="5187950"/>
          </a:xfrm>
        </p:spPr>
        <p:txBody>
          <a:bodyPr>
            <a:noAutofit/>
          </a:bodyPr>
          <a:p>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2</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）引进吸收阶段（</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1989—1998</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年）：</a:t>
            </a:r>
            <a:r>
              <a:rPr lang="en-US" altLang="zh-CN" sz="2400">
                <a:latin typeface="宋体" panose="02010600030101010101" pitchFamily="2" charset="-122"/>
                <a:ea typeface="宋体" panose="02010600030101010101" pitchFamily="2" charset="-122"/>
                <a:cs typeface="宋体" panose="02010600030101010101" pitchFamily="2" charset="-122"/>
              </a:rPr>
              <a:t>1993</a:t>
            </a:r>
            <a:r>
              <a:rPr lang="zh-CN" altLang="en-US" sz="2400">
                <a:latin typeface="宋体" panose="02010600030101010101" pitchFamily="2" charset="-122"/>
                <a:ea typeface="宋体" panose="02010600030101010101" pitchFamily="2" charset="-122"/>
                <a:cs typeface="宋体" panose="02010600030101010101" pitchFamily="2" charset="-122"/>
              </a:rPr>
              <a:t>年，沙钢又投资</a:t>
            </a:r>
            <a:r>
              <a:rPr lang="en-US" altLang="zh-CN" sz="2400">
                <a:latin typeface="宋体" panose="02010600030101010101" pitchFamily="2" charset="-122"/>
                <a:ea typeface="宋体" panose="02010600030101010101" pitchFamily="2" charset="-122"/>
                <a:cs typeface="宋体" panose="02010600030101010101" pitchFamily="2" charset="-122"/>
              </a:rPr>
              <a:t>13</a:t>
            </a:r>
            <a:r>
              <a:rPr lang="zh-CN" altLang="en-US" sz="2400">
                <a:latin typeface="宋体" panose="02010600030101010101" pitchFamily="2" charset="-122"/>
                <a:ea typeface="宋体" panose="02010600030101010101" pitchFamily="2" charset="-122"/>
                <a:cs typeface="宋体" panose="02010600030101010101" pitchFamily="2" charset="-122"/>
              </a:rPr>
              <a:t>亿元兴建亚洲第一座</a:t>
            </a:r>
            <a:r>
              <a:rPr lang="en-US" altLang="zh-CN" sz="2400">
                <a:latin typeface="宋体" panose="02010600030101010101" pitchFamily="2" charset="-122"/>
                <a:ea typeface="宋体" panose="02010600030101010101" pitchFamily="2" charset="-122"/>
                <a:cs typeface="宋体" panose="02010600030101010101" pitchFamily="2" charset="-122"/>
              </a:rPr>
              <a:t>90</a:t>
            </a:r>
            <a:r>
              <a:rPr lang="zh-CN" altLang="en-US" sz="2400">
                <a:latin typeface="宋体" panose="02010600030101010101" pitchFamily="2" charset="-122"/>
                <a:ea typeface="宋体" panose="02010600030101010101" pitchFamily="2" charset="-122"/>
                <a:cs typeface="宋体" panose="02010600030101010101" pitchFamily="2" charset="-122"/>
              </a:rPr>
              <a:t>吨超高功率竖式电炉炼钢、</a:t>
            </a:r>
            <a:r>
              <a:rPr lang="en-US" altLang="zh-CN" sz="2400">
                <a:latin typeface="宋体" panose="02010600030101010101" pitchFamily="2" charset="-122"/>
                <a:ea typeface="宋体" panose="02010600030101010101" pitchFamily="2" charset="-122"/>
                <a:cs typeface="宋体" panose="02010600030101010101" pitchFamily="2" charset="-122"/>
              </a:rPr>
              <a:t>LF</a:t>
            </a:r>
            <a:r>
              <a:rPr lang="zh-CN" altLang="en-US" sz="2400">
                <a:latin typeface="宋体" panose="02010600030101010101" pitchFamily="2" charset="-122"/>
                <a:ea typeface="宋体" panose="02010600030101010101" pitchFamily="2" charset="-122"/>
                <a:cs typeface="宋体" panose="02010600030101010101" pitchFamily="2" charset="-122"/>
              </a:rPr>
              <a:t>精炼、连铸高速线材生产线，使沙钢的工艺技术装备和生产规模一跃进入国内一流钢铁企业行列，并迅速与国际接轨。</a:t>
            </a:r>
            <a:r>
              <a:rPr lang="en-US" altLang="zh-CN" sz="2400">
                <a:latin typeface="宋体" panose="02010600030101010101" pitchFamily="2" charset="-122"/>
                <a:ea typeface="宋体" panose="02010600030101010101" pitchFamily="2" charset="-122"/>
                <a:cs typeface="宋体" panose="02010600030101010101" pitchFamily="2" charset="-122"/>
              </a:rPr>
              <a:t>1996</a:t>
            </a:r>
            <a:r>
              <a:rPr lang="zh-CN" altLang="en-US" sz="2400">
                <a:latin typeface="宋体" panose="02010600030101010101" pitchFamily="2" charset="-122"/>
                <a:ea typeface="宋体" panose="02010600030101010101" pitchFamily="2" charset="-122"/>
                <a:cs typeface="宋体" panose="02010600030101010101" pitchFamily="2" charset="-122"/>
              </a:rPr>
              <a:t>年建成后实现人均产钢</a:t>
            </a:r>
            <a:r>
              <a:rPr lang="en-US" altLang="zh-CN" sz="2400">
                <a:latin typeface="宋体" panose="02010600030101010101" pitchFamily="2" charset="-122"/>
                <a:ea typeface="宋体" panose="02010600030101010101" pitchFamily="2" charset="-122"/>
                <a:cs typeface="宋体" panose="02010600030101010101" pitchFamily="2" charset="-122"/>
              </a:rPr>
              <a:t>1000</a:t>
            </a:r>
            <a:r>
              <a:rPr lang="zh-CN" altLang="en-US" sz="2400">
                <a:latin typeface="宋体" panose="02010600030101010101" pitchFamily="2" charset="-122"/>
                <a:ea typeface="宋体" panose="02010600030101010101" pitchFamily="2" charset="-122"/>
                <a:cs typeface="宋体" panose="02010600030101010101" pitchFamily="2" charset="-122"/>
              </a:rPr>
              <a:t>吨以上，公司年钢产量首次突破</a:t>
            </a:r>
            <a:r>
              <a:rPr lang="en-US" altLang="zh-CN" sz="2400">
                <a:latin typeface="宋体" panose="02010600030101010101" pitchFamily="2" charset="-122"/>
                <a:ea typeface="宋体" panose="02010600030101010101" pitchFamily="2" charset="-122"/>
                <a:cs typeface="宋体" panose="02010600030101010101" pitchFamily="2" charset="-122"/>
              </a:rPr>
              <a:t>100</a:t>
            </a:r>
            <a:r>
              <a:rPr lang="zh-CN" altLang="en-US" sz="2400">
                <a:latin typeface="宋体" panose="02010600030101010101" pitchFamily="2" charset="-122"/>
                <a:ea typeface="宋体" panose="02010600030101010101" pitchFamily="2" charset="-122"/>
                <a:cs typeface="宋体" panose="02010600030101010101" pitchFamily="2" charset="-122"/>
              </a:rPr>
              <a:t>万吨。</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3</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）结构调整阶段（</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1999—2005</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年）：</a:t>
            </a:r>
            <a:r>
              <a:rPr lang="en-US" altLang="zh-CN" sz="2400">
                <a:latin typeface="宋体" panose="02010600030101010101" pitchFamily="2" charset="-122"/>
                <a:ea typeface="宋体" panose="02010600030101010101" pitchFamily="2" charset="-122"/>
                <a:cs typeface="宋体" panose="02010600030101010101" pitchFamily="2" charset="-122"/>
              </a:rPr>
              <a:t>2002</a:t>
            </a:r>
            <a:r>
              <a:rPr lang="zh-CN" altLang="en-US" sz="2400">
                <a:latin typeface="宋体" panose="02010600030101010101" pitchFamily="2" charset="-122"/>
                <a:ea typeface="宋体" panose="02010600030101010101" pitchFamily="2" charset="-122"/>
                <a:cs typeface="宋体" panose="02010600030101010101" pitchFamily="2" charset="-122"/>
              </a:rPr>
              <a:t>年开始，沙钢将位于德国莱茵河畔的蒂森克虏伯钢厂整体搬迁至扬子江畔，对工艺装备全面创新，仅用</a:t>
            </a:r>
            <a:r>
              <a:rPr lang="en-US" altLang="zh-CN" sz="2400">
                <a:latin typeface="宋体" panose="02010600030101010101" pitchFamily="2" charset="-122"/>
                <a:ea typeface="宋体" panose="02010600030101010101" pitchFamily="2" charset="-122"/>
                <a:cs typeface="宋体" panose="02010600030101010101" pitchFamily="2" charset="-122"/>
              </a:rPr>
              <a:t>3</a:t>
            </a:r>
            <a:r>
              <a:rPr lang="zh-CN" altLang="en-US" sz="2400">
                <a:latin typeface="宋体" panose="02010600030101010101" pitchFamily="2" charset="-122"/>
                <a:ea typeface="宋体" panose="02010600030101010101" pitchFamily="2" charset="-122"/>
                <a:cs typeface="宋体" panose="02010600030101010101" pitchFamily="2" charset="-122"/>
              </a:rPr>
              <a:t>年时间生产线全面贯通投产，使沙钢实现了生产结构从短流程向长、短流程结合的并存，钢种从普钢到优特钢的并存，品种从长材向扁平材的并存，铁、钢、材的年产能力均超过了一千万吨，公司年产钢量于</a:t>
            </a:r>
            <a:r>
              <a:rPr lang="en-US" altLang="zh-CN" sz="2400">
                <a:latin typeface="宋体" panose="02010600030101010101" pitchFamily="2" charset="-122"/>
                <a:ea typeface="宋体" panose="02010600030101010101" pitchFamily="2" charset="-122"/>
                <a:cs typeface="宋体" panose="02010600030101010101" pitchFamily="2" charset="-122"/>
              </a:rPr>
              <a:t>2005</a:t>
            </a:r>
            <a:r>
              <a:rPr lang="zh-CN" altLang="en-US" sz="2400">
                <a:latin typeface="宋体" panose="02010600030101010101" pitchFamily="2" charset="-122"/>
                <a:ea typeface="宋体" panose="02010600030101010101" pitchFamily="2" charset="-122"/>
                <a:cs typeface="宋体" panose="02010600030101010101" pitchFamily="2" charset="-122"/>
              </a:rPr>
              <a:t>年首次突破</a:t>
            </a:r>
            <a:r>
              <a:rPr lang="en-US" altLang="zh-CN" sz="2400">
                <a:latin typeface="宋体" panose="02010600030101010101" pitchFamily="2" charset="-122"/>
                <a:ea typeface="宋体" panose="02010600030101010101" pitchFamily="2" charset="-122"/>
                <a:cs typeface="宋体" panose="02010600030101010101" pitchFamily="2" charset="-122"/>
              </a:rPr>
              <a:t>1000</a:t>
            </a:r>
            <a:r>
              <a:rPr lang="zh-CN" altLang="en-US" sz="2400">
                <a:latin typeface="宋体" panose="02010600030101010101" pitchFamily="2" charset="-122"/>
                <a:ea typeface="宋体" panose="02010600030101010101" pitchFamily="2" charset="-122"/>
                <a:cs typeface="宋体" panose="02010600030101010101" pitchFamily="2" charset="-122"/>
              </a:rPr>
              <a:t>万吨，沙钢由此进入世界钢铁行业第一方阵。</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solidFill>
                  <a:srgbClr val="FF0000"/>
                </a:solidFill>
                <a:latin typeface="WPS灵秀黑" charset="-122"/>
                <a:ea typeface="WPS灵秀黑" charset="-122"/>
              </a:rPr>
              <a:t>一、发展历程</a:t>
            </a:r>
            <a:endParaRPr lang="zh-CN" altLang="en-US">
              <a:solidFill>
                <a:srgbClr val="FF0000"/>
              </a:solidFill>
              <a:latin typeface="WPS灵秀黑" charset="-122"/>
              <a:ea typeface="WPS灵秀黑" charset="-122"/>
            </a:endParaRPr>
          </a:p>
        </p:txBody>
      </p:sp>
      <p:sp>
        <p:nvSpPr>
          <p:cNvPr id="4" name="文本占位符 3"/>
          <p:cNvSpPr>
            <a:spLocks noGrp="1"/>
          </p:cNvSpPr>
          <p:nvPr>
            <p:ph type="body" idx="16386"/>
            <p:custDataLst>
              <p:tags r:id="rId2"/>
            </p:custDataLst>
          </p:nvPr>
        </p:nvSpPr>
        <p:spPr>
          <a:xfrm>
            <a:off x="609600" y="1143000"/>
            <a:ext cx="10972800" cy="5187950"/>
          </a:xfrm>
        </p:spPr>
        <p:txBody>
          <a:bodyPr>
            <a:noAutofit/>
          </a:bodyPr>
          <a:p>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4</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）做大做强阶段（</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2006—2010</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年）：</a:t>
            </a:r>
            <a:r>
              <a:rPr lang="en-US" altLang="zh-CN" sz="2400">
                <a:latin typeface="宋体" panose="02010600030101010101" pitchFamily="2" charset="-122"/>
                <a:ea typeface="宋体" panose="02010600030101010101" pitchFamily="2" charset="-122"/>
                <a:cs typeface="宋体" panose="02010600030101010101" pitchFamily="2" charset="-122"/>
              </a:rPr>
              <a:t>2006</a:t>
            </a:r>
            <a:r>
              <a:rPr lang="zh-CN" altLang="en-US" sz="2400">
                <a:latin typeface="宋体" panose="02010600030101010101" pitchFamily="2" charset="-122"/>
                <a:ea typeface="宋体" panose="02010600030101010101" pitchFamily="2" charset="-122"/>
                <a:cs typeface="宋体" panose="02010600030101010101" pitchFamily="2" charset="-122"/>
              </a:rPr>
              <a:t>年，沙钢按照国家《钢铁产业发展政策》的要求，通过并购联合、参股合作等多种形式，推进资产重组，先后并购重组了江苏淮钢特钢、江苏鑫瑞特钢和河南安阳永兴钢铁，并与江苏永钢集团签订了联合重组协议。与此同时，积极推进国内、国际资源基地建设。在山东滕州等焦煤资源地区合资合作建立煤化工项目，锁定焦炭资源；参股河南永城煤电公司，锁定高炉喷煤用无烟煤。</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5</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）转型升级阶段（</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2011</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年</a:t>
            </a:r>
            <a:r>
              <a:rPr lang="en-US" altLang="zh-CN" sz="24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至今）：</a:t>
            </a:r>
            <a:r>
              <a:rPr lang="en-US" altLang="zh-CN" sz="2400">
                <a:latin typeface="宋体" panose="02010600030101010101" pitchFamily="2" charset="-122"/>
                <a:ea typeface="宋体" panose="02010600030101010101" pitchFamily="2" charset="-122"/>
                <a:cs typeface="宋体" panose="02010600030101010101" pitchFamily="2" charset="-122"/>
              </a:rPr>
              <a:t>2011</a:t>
            </a:r>
            <a:r>
              <a:rPr lang="zh-CN" altLang="en-US" sz="2400">
                <a:latin typeface="宋体" panose="02010600030101010101" pitchFamily="2" charset="-122"/>
                <a:ea typeface="宋体" panose="02010600030101010101" pitchFamily="2" charset="-122"/>
                <a:cs typeface="宋体" panose="02010600030101010101" pitchFamily="2" charset="-122"/>
              </a:rPr>
              <a:t>年，面对宏观经济环境和钢材市场的重大变化，沙钢集团加快转型升级步伐，在进一步做大做强钢铁主业的基础上，重点实施拉长产业链、搞好配套企业、发展现代物流、搞好资本运作等四大转型升级工程，积极拓展与钢铁主业关联度大的多元化经营领域，使沙钢进一步形成科学发展新格局，增强企业的核心竞争力。</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5"/>
            <p:custDataLst>
              <p:tags r:id="rId1"/>
            </p:custDataLst>
          </p:nvPr>
        </p:nvSpPr>
        <p:spPr/>
        <p:txBody>
          <a:bodyPr/>
          <a:p>
            <a:r>
              <a:rPr lang="zh-CN" altLang="en-US">
                <a:solidFill>
                  <a:srgbClr val="FF0000"/>
                </a:solidFill>
                <a:latin typeface="WPS灵秀黑" charset="-122"/>
                <a:ea typeface="WPS灵秀黑" charset="-122"/>
              </a:rPr>
              <a:t>二、业务范畴</a:t>
            </a:r>
            <a:endParaRPr lang="zh-CN" altLang="en-US">
              <a:solidFill>
                <a:srgbClr val="FF0000"/>
              </a:solidFill>
              <a:latin typeface="WPS灵秀黑" charset="-122"/>
              <a:ea typeface="WPS灵秀黑" charset="-122"/>
            </a:endParaRPr>
          </a:p>
        </p:txBody>
      </p:sp>
      <p:pic>
        <p:nvPicPr>
          <p:cNvPr id="8" name="内容占位符 7" descr="6cdfa05a-ba08-11f0-8d6a-42e83378d6ef"/>
          <p:cNvPicPr>
            <a:picLocks noChangeAspect="1"/>
          </p:cNvPicPr>
          <p:nvPr>
            <p:ph idx="16387"/>
            <p:custDataLst>
              <p:tags r:id="rId2"/>
            </p:custDataLst>
          </p:nvPr>
        </p:nvPicPr>
        <p:blipFill>
          <a:blip r:embed="rId3"/>
          <a:srcRect t="2527" b="2527"/>
          <a:stretch>
            <a:fillRect/>
          </a:stretch>
        </p:blipFill>
        <p:spPr>
          <a:xfrm>
            <a:off x="536575" y="3512185"/>
            <a:ext cx="10972800" cy="2994660"/>
          </a:xfrm>
          <a:custGeom>
            <a:avLst/>
            <a:gdLst>
              <a:gd name="connisteX0" fmla="*/ 0 w 10972800"/>
              <a:gd name="connsiteY0" fmla="*/ 203200 h 3505200"/>
              <a:gd name="connisteX1" fmla="*/ 203200 w 10972800"/>
              <a:gd name="connsiteY1" fmla="*/ 0 h 3505200"/>
              <a:gd name="connisteX2" fmla="*/ 10769600 w 10972800"/>
              <a:gd name="connsiteY2" fmla="*/ 0 h 3505200"/>
              <a:gd name="connisteX3" fmla="*/ 10972800 w 10972800"/>
              <a:gd name="connsiteY3" fmla="*/ 203200 h 3505200"/>
              <a:gd name="connisteX4" fmla="*/ 10972800 w 10972800"/>
              <a:gd name="connsiteY4" fmla="*/ 3302000 h 3505200"/>
              <a:gd name="connisteX5" fmla="*/ 10769600 w 10972800"/>
              <a:gd name="connsiteY5" fmla="*/ 3505200 h 3505200"/>
              <a:gd name="connisteX6" fmla="*/ 203200 w 10972800"/>
              <a:gd name="connsiteY6" fmla="*/ 3505200 h 3505200"/>
              <a:gd name="connisteX7" fmla="*/ 0 w 10972800"/>
              <a:gd name="connsiteY7" fmla="*/ 3302000 h 3505200"/>
              <a:gd name="connisteX8" fmla="*/ 0 w 10972800"/>
              <a:gd name="connsiteY8" fmla="*/ 203200 h 35052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pathLst>
              <a:path w="10972800" h="3505200">
                <a:moveTo>
                  <a:pt x="0" y="203200"/>
                </a:moveTo>
                <a:cubicBezTo>
                  <a:pt x="0" y="90976"/>
                  <a:pt x="90976" y="0"/>
                  <a:pt x="203200" y="0"/>
                </a:cubicBezTo>
                <a:lnTo>
                  <a:pt x="10769600" y="0"/>
                </a:lnTo>
                <a:cubicBezTo>
                  <a:pt x="10881824" y="0"/>
                  <a:pt x="10972800" y="90976"/>
                  <a:pt x="10972800" y="203200"/>
                </a:cubicBezTo>
                <a:lnTo>
                  <a:pt x="10972800" y="3302000"/>
                </a:lnTo>
                <a:cubicBezTo>
                  <a:pt x="10972800" y="3414224"/>
                  <a:pt x="10881824" y="3505200"/>
                  <a:pt x="10769600" y="3505200"/>
                </a:cubicBezTo>
                <a:lnTo>
                  <a:pt x="203200" y="3505200"/>
                </a:lnTo>
                <a:cubicBezTo>
                  <a:pt x="90976" y="3505200"/>
                  <a:pt x="0" y="3414224"/>
                  <a:pt x="0" y="3302000"/>
                </a:cubicBezTo>
                <a:lnTo>
                  <a:pt x="0" y="203200"/>
                </a:lnTo>
                <a:close/>
              </a:path>
            </a:pathLst>
          </a:custGeom>
        </p:spPr>
      </p:pic>
      <p:sp>
        <p:nvSpPr>
          <p:cNvPr id="4" name="文本占位符 3"/>
          <p:cNvSpPr>
            <a:spLocks noGrp="1"/>
          </p:cNvSpPr>
          <p:nvPr>
            <p:ph type="body" idx="16386"/>
            <p:custDataLst>
              <p:tags r:id="rId4"/>
            </p:custDataLst>
          </p:nvPr>
        </p:nvSpPr>
        <p:spPr>
          <a:xfrm>
            <a:off x="609600" y="1524000"/>
            <a:ext cx="10972800" cy="914400"/>
          </a:xfrm>
        </p:spPr>
        <p:txBody>
          <a:bodyPr>
            <a:noAutofit/>
          </a:bodyPr>
          <a:p>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（1）钢铁主业：</a:t>
            </a:r>
            <a:r>
              <a:rPr lang="zh-CN" altLang="en-US" sz="2400">
                <a:latin typeface="宋体" panose="02010600030101010101" pitchFamily="2" charset="-122"/>
                <a:ea typeface="宋体" panose="02010600030101010101" pitchFamily="2" charset="-122"/>
                <a:cs typeface="宋体" panose="02010600030101010101" pitchFamily="2" charset="-122"/>
              </a:rPr>
              <a:t>五大基地协同发展：拥有江苏、辽宁、河南五大生产基地，产品涵盖普钢、优钢和特钢150多个系列，远销全球100多个国家和地区。</a:t>
            </a:r>
            <a:endParaRPr lang="zh-CN" altLang="en-US" sz="2400">
              <a:latin typeface="宋体" panose="02010600030101010101" pitchFamily="2" charset="-122"/>
              <a:ea typeface="宋体" panose="02010600030101010101" pitchFamily="2" charset="-122"/>
              <a:cs typeface="宋体" panose="02010600030101010101" pitchFamily="2" charset="-122"/>
            </a:endParaRPr>
          </a:p>
          <a:p>
            <a:r>
              <a:rPr lang="zh-CN" alt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（2）非钢产业：</a:t>
            </a:r>
            <a:r>
              <a:rPr lang="zh-CN" altLang="en-US" sz="2400">
                <a:latin typeface="宋体" panose="02010600030101010101" pitchFamily="2" charset="-122"/>
                <a:ea typeface="宋体" panose="02010600030101010101" pitchFamily="2" charset="-122"/>
                <a:cs typeface="宋体" panose="02010600030101010101" pitchFamily="2" charset="-122"/>
              </a:rPr>
              <a:t>多元化战略布局：形成资源能源、贸易物流、金融投资等五大非钢板块，累计投资数百亿元，与钢铁主业形成协同效应。</a:t>
            </a:r>
            <a:endParaRPr lang="zh-CN" altLang="en-US" sz="2400">
              <a:latin typeface="宋体" panose="02010600030101010101" pitchFamily="2" charset="-122"/>
              <a:ea typeface="宋体" panose="02010600030101010101" pitchFamily="2" charset="-122"/>
              <a:cs typeface="宋体" panose="02010600030101010101" pitchFamily="2" charset="-122"/>
            </a:endParaRPr>
          </a:p>
        </p:txBody>
      </p:sp>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idx="16388"/>
            <p:custDataLst>
              <p:tags r:id="rId1"/>
            </p:custDataLst>
          </p:nvPr>
        </p:nvSpPr>
        <p:spPr>
          <a:xfrm>
            <a:off x="5135668" y="3530600"/>
            <a:ext cx="6352117" cy="1524000"/>
          </a:xfrm>
        </p:spPr>
        <p:txBody>
          <a:bodyPr/>
          <a:p>
            <a:pPr algn="ctr"/>
            <a:r>
              <a:rPr>
                <a:latin typeface="WPS灵秀黑" charset="-122"/>
                <a:ea typeface="WPS灵秀黑" charset="-122"/>
                <a:sym typeface="+mn-ea"/>
              </a:rPr>
              <a:t>企业文化理念</a:t>
            </a:r>
            <a:endParaRPr lang="zh-CN" altLang="en-US">
              <a:latin typeface="WPS灵秀黑" charset="-122"/>
              <a:ea typeface="WPS灵秀黑" charset="-122"/>
            </a:endParaRPr>
          </a:p>
        </p:txBody>
      </p:sp>
      <p:sp>
        <p:nvSpPr>
          <p:cNvPr id="3" name="节编号"/>
          <p:cNvSpPr>
            <a:spLocks noGrp="1"/>
          </p:cNvSpPr>
          <p:nvPr>
            <p:ph type="body" sz="quarter" idx="16389"/>
            <p:custDataLst>
              <p:tags r:id="rId2"/>
            </p:custDataLst>
          </p:nvPr>
        </p:nvSpPr>
        <p:spPr>
          <a:xfrm>
            <a:off x="7379335" y="1800860"/>
            <a:ext cx="1527175" cy="1524000"/>
          </a:xfrm>
        </p:spPr>
        <p:txBody>
          <a:bodyPr/>
          <a:p>
            <a:r>
              <a:rPr lang="zh-CN" altLang="en-US">
                <a:latin typeface="WPS灵秀黑" charset="-122"/>
                <a:ea typeface="WPS灵秀黑" charset="-122"/>
              </a:rPr>
              <a:t>02</a:t>
            </a:r>
            <a:endParaRPr lang="zh-CN" altLang="en-US">
              <a:latin typeface="WPS灵秀黑" charset="-122"/>
              <a:ea typeface="WPS灵秀黑" charset="-122"/>
            </a:endParaRPr>
          </a:p>
        </p:txBody>
      </p:sp>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1"/>
  <p:tag name="KSO_WM_UNIT_LAYERLEVEL" val="1"/>
  <p:tag name="KSO_WM_TAG_VERSION" val="3.0"/>
  <p:tag name="KSO_WM_BEAUTIFY_FLAG" val="#wm#"/>
  <p:tag name="KSO_WM_UNIT_SUBTYPE" val="a"/>
  <p:tag name="KSO_WM_UNIT_PRESET_TEXT" val="单击此处编辑母版文本样式&#10;第二级&#10;第三级&#10;第四级&#10;第五级"/>
  <p:tag name="KSO_WM_UNIT_NOCLEAR" val="0"/>
  <p:tag name="KSO_WM_UNIT_VALUE" val="340"/>
  <p:tag name="KSO_WM_UNIT_TYPE" val="f"/>
  <p:tag name="KSO_WM_UNIT_INDEX" val="1"/>
  <p:tag name="KSO_WM_UNIT_ISNUMDGMTITLE" val="0"/>
  <p:tag name="KSO_WM_TEMPLATE_INDEX" val="40490341"/>
  <p:tag name="KSO_WM_TEMPLATE_CATEGORY" val="custo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03.xml><?xml version="1.0" encoding="utf-8"?>
<p:tagLst xmlns:p="http://schemas.openxmlformats.org/presentationml/2006/main">
  <p:tag name="KSO_WM_BEAUTIFY_FLAG" val="#fgm#"/>
  <p:tag name="KSO_WM_FIGMA_FLAG" val="#fgm#"/>
  <p:tag name="KSO_WM_UNIT_INDEX" val="1"/>
  <p:tag name="KSO_WM_UNIT_TYPE" val="a"/>
  <p:tag name="KSO_WM_LAYOUT_CHECK_HASH" val="7a84a2f18eb560c9a20e22222bfb3ca9896bc22c"/>
  <p:tag name="KSO_WM_NEWLAYOUT_GROUP_ID" val="layout_10013"/>
  <p:tag name="KSO_WM_NEWLAYOUT_ID" val="slide_2c6a2cfc15ad0b98"/>
</p:tagLst>
</file>

<file path=ppt/tags/tag104.xml><?xml version="1.0" encoding="utf-8"?>
<p:tagLst xmlns:p="http://schemas.openxmlformats.org/presentationml/2006/main">
  <p:tag name="KSO_WM_BEAUTIFY_FLAG" val="#fgm#"/>
  <p:tag name="KSO_WM_FIGMA_FLAG" val="#fgm#"/>
  <p:tag name="KSO_WM_UNIT_INDEX" val="1"/>
  <p:tag name="KSO_WM_UNIT_TYPE" val="d"/>
</p:tagLst>
</file>

<file path=ppt/tags/tag105.xml><?xml version="1.0" encoding="utf-8"?>
<p:tagLst xmlns:p="http://schemas.openxmlformats.org/presentationml/2006/main">
  <p:tag name="KSO_WM_BEAUTIFY_FLAG" val="#fgm#"/>
  <p:tag name="KSO_WM_FIGMA_FLAG" val="#fgm#"/>
  <p:tag name="KSO_WM_UNIT_INDEX" val="1"/>
  <p:tag name="KSO_WM_UNIT_TYPE" val="f"/>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09.xml><?xml version="1.0" encoding="utf-8"?>
<p:tagLst xmlns:p="http://schemas.openxmlformats.org/presentationml/2006/main">
  <p:tag name="KSO_WM_BEAUTIFY_FLAG" val="#fgm#"/>
  <p:tag name="KSO_WM_FIGMA_FLAG" val="#fgm#"/>
  <p:tag name="KSO_WM_UNIT_INDEX" val="1"/>
  <p:tag name="KSO_WM_UNIT_TYPE" val="a"/>
  <p:tag name="KSO_WM_LAYOUT_CHECK_HASH" val="3048aff078cbb34923beedccc652fbca98e1407d"/>
  <p:tag name="KSO_WM_NEWLAYOUT_GROUP_ID" val="layout_10010"/>
  <p:tag name="KSO_WM_NEWLAYOUT_ID" val="slide_1d13afe781c29258"/>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10.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1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15.xml><?xml version="1.0" encoding="utf-8"?>
<p:tagLst xmlns:p="http://schemas.openxmlformats.org/presentationml/2006/main">
  <p:tag name="KSO_WM_BEAUTIFY_FLAG" val="#fgm#"/>
  <p:tag name="KSO_WM_FIGMA_FLAG" val="#fgm#"/>
  <p:tag name="KSO_WM_UNIT_INDEX" val="1"/>
  <p:tag name="KSO_WM_UNIT_TYPE" val="a"/>
  <p:tag name="KSO_WM_LAYOUT_CHECK_HASH" val="fbea88c561332282e24d1fcbd121f9a45fd700fd"/>
  <p:tag name="KSO_WM_NEWLAYOUT_GROUP_ID" val="layout_51"/>
  <p:tag name="KSO_WM_NEWLAYOUT_ID" val="slide_46f85472411307b2"/>
</p:tagLst>
</file>

<file path=ppt/tags/tag116.xml><?xml version="1.0" encoding="utf-8"?>
<p:tagLst xmlns:p="http://schemas.openxmlformats.org/presentationml/2006/main">
  <p:tag name="KSO_WM_BEAUTIFY_FLAG" val="#fgm#"/>
  <p:tag name="KSO_WM_FIGMA_FLAG" val="#fgm#"/>
  <p:tag name="KSO_WM_UNIT_INDEX" val="1"/>
  <p:tag name="KSO_WM_UNIT_TYPE" val="d"/>
</p:tagLst>
</file>

<file path=ppt/tags/tag117.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1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22.xml><?xml version="1.0" encoding="utf-8"?>
<p:tagLst xmlns:p="http://schemas.openxmlformats.org/presentationml/2006/main">
  <p:tag name="KSO_WM_BEAUTIFY_FLAG" val="#fgm#"/>
  <p:tag name="KSO_WM_FIGMA_FLAG" val="#fgm#"/>
  <p:tag name="KSO_WM_UNIT_INDEX" val="1"/>
  <p:tag name="KSO_WM_UNIT_TYPE" val="a"/>
  <p:tag name="KSO_WM_LAYOUT_CHECK_HASH" val="11606474294c2294200325363673bf043a2d9ba8"/>
  <p:tag name="KSO_WM_NEWLAYOUT_GROUP_ID" val="layout_60"/>
  <p:tag name="KSO_WM_NEWLAYOUT_ID" val="slide_8cd263bef1c85579"/>
</p:tagLst>
</file>

<file path=ppt/tags/tag123.xml><?xml version="1.0" encoding="utf-8"?>
<p:tagLst xmlns:p="http://schemas.openxmlformats.org/presentationml/2006/main">
  <p:tag name="KSO_WM_BEAUTIFY_FLAG" val="#fgm#"/>
  <p:tag name="KSO_WM_FIGMA_FLAG" val="#fgm#"/>
  <p:tag name="KSO_WM_UNIT_INDEX" val="1"/>
  <p:tag name="KSO_WM_UNIT_TYPE" val="d"/>
</p:tagLst>
</file>

<file path=ppt/tags/tag124.xml><?xml version="1.0" encoding="utf-8"?>
<p:tagLst xmlns:p="http://schemas.openxmlformats.org/presentationml/2006/main">
  <p:tag name="KSO_WM_FIGMA_DECORATION_INDEX" val="18_contentModel"/>
  <p:tag name="$PH_EXT" val="2"/>
  <p:tag name="KSO_WM_BEAUTIFY_FLAG" val="#fgm#"/>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Lst>
</file>

<file path=ppt/tags/tag125.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29.xml><?xml version="1.0" encoding="utf-8"?>
<p:tagLst xmlns:p="http://schemas.openxmlformats.org/presentationml/2006/main">
  <p:tag name="KSO_WM_BEAUTIFY_FLAG" val="#fgm#"/>
  <p:tag name="KSO_WM_FIGMA_FLAG" val="#fgm#"/>
  <p:tag name="KSO_WM_UNIT_INDEX" val="1"/>
  <p:tag name="KSO_WM_UNIT_TYPE" val="a"/>
  <p:tag name="KSO_WM_LAYOUT_CHECK_HASH" val="325b82a78554492e40b46a68c1a1bf26fb0f7141"/>
  <p:tag name="KSO_WM_NEWLAYOUT_GROUP_ID" val="layout_30"/>
  <p:tag name="KSO_WM_NEWLAYOUT_ID" val="slide_79d609288280dab7"/>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 name="KSO_WM_TEMPLATE_INDEX" val="40490341"/>
  <p:tag name="KSO_WM_TEMPLATE_CATEGORY" val="custom"/>
</p:tagLst>
</file>

<file path=ppt/tags/tag130.xml><?xml version="1.0" encoding="utf-8"?>
<p:tagLst xmlns:p="http://schemas.openxmlformats.org/presentationml/2006/main">
  <p:tag name="KSO_WM_BEAUTIFY_FLAG" val="#fgm#"/>
  <p:tag name="KSO_WM_FIGMA_FLAG" val="#fgm#"/>
  <p:tag name="KSO_WM_UNIT_INDEX" val="1"/>
  <p:tag name="KSO_WM_UNIT_TYPE" val="d"/>
</p:tagLst>
</file>

<file path=ppt/tags/tag131.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32.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36.xml><?xml version="1.0" encoding="utf-8"?>
<p:tagLst xmlns:p="http://schemas.openxmlformats.org/presentationml/2006/main">
  <p:tag name="KSO_WM_BEAUTIFY_FLAG" val="#fgm#"/>
  <p:tag name="KSO_WM_FIGMA_FLAG" val="#fgm#"/>
  <p:tag name="KSO_WM_UNIT_INDEX" val="1"/>
  <p:tag name="KSO_WM_UNIT_TYPE" val="a"/>
  <p:tag name="KSO_WM_LAYOUT_CHECK_HASH" val="fce2323edb283035f8941099df6f61d827b34210"/>
  <p:tag name="KSO_WM_NEWLAYOUT_GROUP_ID" val="layout_10009"/>
  <p:tag name="KSO_WM_NEWLAYOUT_ID" val="slide_4359a5f6288ece4f"/>
</p:tagLst>
</file>

<file path=ppt/tags/tag137.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3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 name="KSO_WM_UNIT_ISNUMDGMTITLE" val="0"/>
  <p:tag name="KSO_WM_TEMPLATE_INDEX" val="40490341"/>
  <p:tag name="KSO_WM_TEMPLATE_CATEGORY" val="custo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42.xml><?xml version="1.0" encoding="utf-8"?>
<p:tagLst xmlns:p="http://schemas.openxmlformats.org/presentationml/2006/main">
  <p:tag name="KSO_WM_BEAUTIFY_FLAG" val="#fgm#"/>
  <p:tag name="KSO_WM_FIGMA_FLAG" val="#fgm#"/>
  <p:tag name="KSO_WM_UNIT_INDEX" val="1"/>
  <p:tag name="KSO_WM_UNIT_TYPE" val="a"/>
  <p:tag name="KSO_WM_LAYOUT_CHECK_HASH" val="a1dcb911b808f37bf702481ef66c30b778d94cc1"/>
  <p:tag name="KSO_WM_NEWLAYOUT_GROUP_ID" val="layout_10014"/>
  <p:tag name="KSO_WM_NEWLAYOUT_ID" val="slide_f7712251287c0dda"/>
</p:tagLst>
</file>

<file path=ppt/tags/tag143.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Lst>
</file>

<file path=ppt/tags/tag14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48.xml><?xml version="1.0" encoding="utf-8"?>
<p:tagLst xmlns:p="http://schemas.openxmlformats.org/presentationml/2006/main">
  <p:tag name="KSO_WM_BEAUTIFY_FLAG" val="#fgm#"/>
  <p:tag name="KSO_WM_FIGMA_FLAG" val="#fgm#"/>
  <p:tag name="KSO_WM_UNIT_INDEX" val="1"/>
  <p:tag name="KSO_WM_UNIT_TYPE" val="a"/>
  <p:tag name="KSO_WM_LAYOUT_CHECK_HASH" val="cecc1a4380c7a66f3840eeab23eaa7768bf6447e"/>
  <p:tag name="KSO_WM_NEWLAYOUT_GROUP_ID" val="layout_6"/>
  <p:tag name="KSO_WM_NEWLAYOUT_ID" val="slide_a32cef67719b4a0b"/>
</p:tagLst>
</file>

<file path=ppt/tags/tag149.xml><?xml version="1.0" encoding="utf-8"?>
<p:tagLst xmlns:p="http://schemas.openxmlformats.org/presentationml/2006/main">
  <p:tag name="KSO_WM_BEAUTIFY_FLAG" val="#fgm#"/>
  <p:tag name="KSO_WM_FIGMA_FLAG" val="#fgm#"/>
  <p:tag name="KSO_WM_UNIT_INDEX" val="1"/>
  <p:tag name="KSO_WM_UNIT_TYPE" val="d"/>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 name="KSO_WM_TEMPLATE_INDEX" val="40490341"/>
  <p:tag name="KSO_WM_TEMPLATE_CATEGORY" val="custom"/>
</p:tagLst>
</file>

<file path=ppt/tags/tag150.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5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55.xml><?xml version="1.0" encoding="utf-8"?>
<p:tagLst xmlns:p="http://schemas.openxmlformats.org/presentationml/2006/main">
  <p:tag name="KSO_WM_BEAUTIFY_FLAG" val="#fgm#"/>
  <p:tag name="KSO_WM_FIGMA_FLAG" val="#fgm#"/>
  <p:tag name="KSO_WM_UNIT_INDEX" val="1"/>
  <p:tag name="KSO_WM_UNIT_TYPE" val="a"/>
  <p:tag name="KSO_WM_LAYOUT_CHECK_HASH" val="1cad107a4cc9cdaccc1bc7a5dfffecb52b541bbf"/>
  <p:tag name="KSO_WM_NEWLAYOUT_GROUP_ID" val="layout_42"/>
  <p:tag name="KSO_WM_NEWLAYOUT_ID" val="slide_41d88db9920b69b6"/>
</p:tagLst>
</file>

<file path=ppt/tags/tag156.xml><?xml version="1.0" encoding="utf-8"?>
<p:tagLst xmlns:p="http://schemas.openxmlformats.org/presentationml/2006/main">
  <p:tag name="KSO_WM_BEAUTIFY_FLAG" val="#fgm#"/>
  <p:tag name="KSO_WM_FIGMA_FLAG" val="#fgm#"/>
  <p:tag name="KSO_WM_UNIT_INDEX" val="1"/>
  <p:tag name="KSO_WM_UNIT_TYPE" val="d"/>
</p:tagLst>
</file>

<file path=ppt/tags/tag157.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15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 name="KSO_WM_UNIT_ISNUMDGMTITLE" val="0"/>
  <p:tag name="KSO_WM_TEMPLATE_INDEX" val="40490341"/>
  <p:tag name="KSO_WM_TEMPLATE_CATEGORY" val="custo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62.xml><?xml version="1.0" encoding="utf-8"?>
<p:tagLst xmlns:p="http://schemas.openxmlformats.org/presentationml/2006/main">
  <p:tag name="KSO_WM_BEAUTIFY_FLAG" val="#fgm#"/>
  <p:tag name="KSO_WM_FIGMA_FLAG" val="#fgm#"/>
  <p:tag name="KSO_WM_UNIT_INDEX" val="1"/>
  <p:tag name="KSO_WM_UNIT_TYPE" val="a"/>
  <p:tag name="KSO_WM_LAYOUT_CHECK_HASH" val="f1f8a8de4658952b78928b7c3b015caab53b8857"/>
  <p:tag name="KSO_WM_NEWLAYOUT_GROUP_ID" val="layout_63"/>
  <p:tag name="KSO_WM_NEWLAYOUT_ID" val="slide_65cb02dcbaedafe4"/>
</p:tagLst>
</file>

<file path=ppt/tags/tag163.xml><?xml version="1.0" encoding="utf-8"?>
<p:tagLst xmlns:p="http://schemas.openxmlformats.org/presentationml/2006/main">
  <p:tag name="KSO_WM_BEAUTIFY_FLAG" val="#fgm#"/>
  <p:tag name="KSO_WM_FIGMA_FLAG" val="#fgm#"/>
  <p:tag name="KSO_WM_UNIT_INDEX" val="1"/>
  <p:tag name="KSO_WM_UNIT_TYPE" val="d"/>
</p:tagLst>
</file>

<file path=ppt/tags/tag164.xml><?xml version="1.0" encoding="utf-8"?>
<p:tagLst xmlns:p="http://schemas.openxmlformats.org/presentationml/2006/main">
  <p:tag name="KSO_WM_BEAUTIFY_FLAG" val="#fgm#"/>
  <p:tag name="KSO_WM_FIGMA_FLAG" val="#fgm#"/>
  <p:tag name="KSO_WM_UNIT_INDEX" val="1"/>
  <p:tag name="KSO_WM_UNIT_TYPE" val="f"/>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341"/>
  <p:tag name="KSO_WM_TEMPLATE_CATEGORY" val="custo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341"/>
  <p:tag name="KSO_WM_TEMPLATE_CATEGORY" val="custo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 name="KSO_WM_UNIT_ISNUMDGMTITLE" val="0"/>
  <p:tag name="KSO_WM_UNIT_NOCLEAR" val="0"/>
  <p:tag name="KSO_WM_TEMPLATE_INDEX" val="40490341"/>
  <p:tag name="KSO_WM_TEMPLATE_CATEGORY" val="custo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BEAUTIFY_FLAG" val="#wm#"/>
  <p:tag name="KSO_WM_UNIT_TYPE" val="i"/>
  <p:tag name="KSO_WM_UNIT_INDEX" val="4"/>
  <p:tag name="KSO_WM_UNIT_ISNUMDGMTITLE" val="0"/>
  <p:tag name="KSO_WM_UNIT_NOCLEAR" val="0"/>
  <p:tag name="KSO_WM_TEMPLATE_INDEX" val="40490341"/>
  <p:tag name="KSO_WM_TEMPLATE_CATEGORY" val="custo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BEAUTIFY_FLAG" val="#wm#"/>
  <p:tag name="KSO_WM_UNIT_TYPE" val="i"/>
  <p:tag name="KSO_WM_UNIT_INDEX" val="5"/>
  <p:tag name="KSO_WM_UNIT_ISNUMDGMTITLE" val="0"/>
  <p:tag name="KSO_WM_UNIT_NOCLEAR" val="0"/>
  <p:tag name="KSO_WM_TEMPLATE_INDEX" val="40490341"/>
  <p:tag name="KSO_WM_TEMPLATE_CATEGORY" val="custo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INDEX" val="40490341"/>
  <p:tag name="KSO_WM_TEMPLATE_CATEGORY" val="custom"/>
</p:tagLst>
</file>

<file path=ppt/tags/tag170.xml><?xml version="1.0" encoding="utf-8"?>
<p:tagLst xmlns:p="http://schemas.openxmlformats.org/presentationml/2006/main">
  <p:tag name="KSO_WM_BEAUTIFY_FLAG" val="#wm#"/>
  <p:tag name="KSO_WM_FIGMA_FLAG" val="#fgm#"/>
  <p:tag name="KSO_WM_UNIT_INDEX" val="1"/>
  <p:tag name="KSO_WM_UNIT_TEXT_TYPE" val="1"/>
  <p:tag name="KSO_WM_UNIT_TYPE" val="b"/>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171.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129473e9a1f2a54c84f281c9dc323214f0238c42"/>
  <p:tag name="KSO_WM_NEWLAYOUT_ID" val="376"/>
  <p:tag name="KSO_WM_UNIT_ID" val="_11*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341"/>
  <p:tag name="KSO_WM_TEMPLATE_CATEGORY" val="custo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341"/>
  <p:tag name="KSO_WM_TEMPLATE_CATEGORY" val="custo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3"/>
  <p:tag name="KSO_WM_UNIT_LAYERLEVEL" val="1"/>
  <p:tag name="KSO_WM_TAG_VERSION" val="3.0"/>
  <p:tag name="KSO_WM_BEAUTIFY_FLAG" val="#wm#"/>
  <p:tag name="KSO_WM_UNIT_TYPE" val="i"/>
  <p:tag name="KSO_WM_UNIT_INDEX" val="3"/>
  <p:tag name="KSO_WM_UNIT_ISNUMDGMTITLE" val="0"/>
  <p:tag name="KSO_WM_UNIT_NOCLEAR" val="0"/>
  <p:tag name="KSO_WM_TEMPLATE_INDEX" val="40490341"/>
  <p:tag name="KSO_WM_TEMPLATE_CATEGORY" val="custo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4"/>
  <p:tag name="KSO_WM_UNIT_LAYERLEVEL" val="1"/>
  <p:tag name="KSO_WM_TAG_VERSION" val="3.0"/>
  <p:tag name="KSO_WM_BEAUTIFY_FLAG" val="#wm#"/>
  <p:tag name="KSO_WM_UNIT_TYPE" val="i"/>
  <p:tag name="KSO_WM_UNIT_INDEX" val="4"/>
  <p:tag name="KSO_WM_UNIT_ISNUMDGMTITLE" val="0"/>
  <p:tag name="KSO_WM_UNIT_NOCLEAR" val="0"/>
  <p:tag name="KSO_WM_TEMPLATE_INDEX" val="40490341"/>
  <p:tag name="KSO_WM_TEMPLATE_CATEGORY" val="custo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5"/>
  <p:tag name="KSO_WM_UNIT_LAYERLEVEL" val="1"/>
  <p:tag name="KSO_WM_TAG_VERSION" val="3.0"/>
  <p:tag name="KSO_WM_BEAUTIFY_FLAG" val="#wm#"/>
  <p:tag name="KSO_WM_UNIT_TYPE" val="i"/>
  <p:tag name="KSO_WM_UNIT_INDEX" val="5"/>
  <p:tag name="KSO_WM_UNIT_ISNUMDGMTITLE" val="0"/>
  <p:tag name="KSO_WM_UNIT_NOCLEAR" val="0"/>
  <p:tag name="KSO_WM_TEMPLATE_INDEX" val="40490341"/>
  <p:tag name="KSO_WM_TEMPLATE_CATEGORY" val="custo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CATEGORY" val="custom"/>
  <p:tag name="KSO_WM_TEMPLATE_INDEX" val="40490341"/>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3.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VALUE" val="350"/>
  <p:tag name="KSO_WM_TEMPLATE_CATEGORY" val="custom"/>
  <p:tag name="KSO_WM_TEMPLATE_INDEX" val="40490341"/>
  <p:tag name="KSO_WM_UNIT_ISNUMDGMTITLE" val="0"/>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82.xml><?xml version="1.0" encoding="utf-8"?>
<p:tagLst xmlns:p="http://schemas.openxmlformats.org/presentationml/2006/main">
  <p:tag name="KSO_WM_TEMPLATE_SUBCATEGORY" val="29"/>
  <p:tag name="KSO_WM_BEAUTIFY_FLAG" val="#wm#"/>
  <p:tag name="KSO_WM_TEMPLATE_SLIDE_ID" val="slide_d799d37ec7ee1a76"/>
  <p:tag name="KSO_WM_TEMPLATE_THUMBS_INDEX" val="1、9"/>
  <p:tag name="KSO_WM_TEMPLATE_INDEX" val="40490341"/>
  <p:tag name="KSO_WM_TEMPLATE_CATEGORY" val="custom"/>
  <p:tag name="KSO_WM_TEMPLATE_MASTER_TYPE" val="0"/>
  <p:tag name="KSO_WM_TAG_VERSION" val="3.0"/>
</p:tagLst>
</file>

<file path=ppt/tags/tag183.xml><?xml version="1.0" encoding="utf-8"?>
<p:tagLst xmlns:p="http://schemas.openxmlformats.org/presentationml/2006/main">
  <p:tag name="KSO_WM_AITEMPLATE_STYLE_ID" val="69796627181"/>
</p:tagLst>
</file>

<file path=ppt/tags/tag184.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fd9021ca9e7d4e3e38ba4ea235e1bdb24eb9983c"/>
  <p:tag name="KSO_WM_NEWLAYOUT_ID" val="364"/>
  <p:tag name="KSO_WM_UNIT_PRESET_TEXT" val="单击此处&#10;添加文档标题"/>
  <p:tag name="KSO_WM_UNIT_ID" val="_9*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185.xml><?xml version="1.0" encoding="utf-8"?>
<p:tagLst xmlns:p="http://schemas.openxmlformats.org/presentationml/2006/main">
  <p:tag name="KSO_WM_SLIDE_CONTENT_ORIENTATION" val="left"/>
  <p:tag name="KSO_WM_SLIDE_HAS_MASK" val="0"/>
  <p:tag name="KSO_WM_SLIDE_ITEM_CNT" val="0"/>
  <p:tag name="KSO_WM_SLIDE_TYPE" val="title"/>
  <p:tag name="KSO_WM_TEMPLATE_SUBCATEGORY" val="29"/>
  <p:tag name="KSO_WM_BEAUTIFY_FLAG" val="#wm#"/>
  <p:tag name="KSO_WM_TEMPLATE_SLIDE_ID" val="slide_d799d37ec7ee1a76"/>
  <p:tag name="KSO_WM_TEMPLATE_THUMBS_INDEX" val="1、9"/>
  <p:tag name="KSO_WM_TEMPLATE_INDEX" val="40490341"/>
  <p:tag name="KSO_WM_TEMPLATE_CATEGORY" val="custom"/>
  <p:tag name="KSO_WM_SLIDE_INDEX" val="1"/>
  <p:tag name="KSO_WM_SLIDE_ID" val="custom40490341_1"/>
  <p:tag name="KSO_WM_TEMPLATE_MASTER_TYPE" val="0"/>
  <p:tag name="KSO_WM_SLIDE_LAYOUT" val="a_f"/>
  <p:tag name="KSO_WM_SLIDE_LAYOUT_CNT" val="1_2"/>
  <p:tag name="KSO_WM_TAG_VERSION" val="3.0"/>
</p:tagLst>
</file>

<file path=ppt/tags/tag186.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187.xml><?xml version="1.0" encoding="utf-8"?>
<p:tagLst xmlns:p="http://schemas.openxmlformats.org/presentationml/2006/main">
  <p:tag name="KSO_WM_BEAUTIFY_FLAG" val="#wm#"/>
  <p:tag name="KSO_WM_FIGMA_FLAG" val="#fgm#"/>
  <p:tag name="KSO_WM_UNIT_INDEX" val="1"/>
  <p:tag name="KSO_WM_UNIT_TEXT_TYPE" val="1"/>
  <p:tag name="KSO_WM_UNIT_TYPE" val="a"/>
  <p:tag name="KSO_WM_LAYOUT_CHECK_HASH" val="895972d8e56a68a10b0bbd34a8ee493c2aea8b2c"/>
  <p:tag name="KSO_WM_NEWLAYOUT_GROUP_ID" val="layout_1-5"/>
  <p:tag name="KSO_WM_NEWLAYOUT_ID" val="slide_cea45c27deb23863"/>
</p:tagLst>
</file>

<file path=ppt/tags/tag188.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 name="KSO_WM_UNIT_PRESET_TEXT" val="01"/>
  <p:tag name="KSO_WM_SLIDE_FIGMA_DIAGRAM" val="1"/>
</p:tagLst>
</file>

<file path=ppt/tags/tag189.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 name="KSO_WM_UNIT_PRESET_TEXT" val=" "/>
  <p:tag name="KSO_WM_SLIDE_FIGMA_DIAGRAM"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19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 name="KSO_WM_UNIT_PRESET_TEXT" val="单击此处添加项标题"/>
  <p:tag name="KSO_WM_SLIDE_FIGMA_DIAGRAM" val="1"/>
</p:tagLst>
</file>

<file path=ppt/tags/tag191.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 name="KSO_WM_UNIT_PRESET_TEXT" val="02"/>
  <p:tag name="KSO_WM_SLIDE_FIGMA_DIAGRAM" val="1"/>
</p:tagLst>
</file>

<file path=ppt/tags/tag192.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 name="KSO_WM_UNIT_PRESET_TEXT" val=" "/>
  <p:tag name="KSO_WM_SLIDE_FIGMA_DIAGRAM" val="1"/>
</p:tagLst>
</file>

<file path=ppt/tags/tag193.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 name="KSO_WM_UNIT_PRESET_TEXT" val="单击此处添加项标题"/>
  <p:tag name="KSO_WM_SLIDE_FIGMA_DIAGRAM" val="1"/>
</p:tagLst>
</file>

<file path=ppt/tags/tag194.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 name="KSO_WM_UNIT_PRESET_TEXT" val="03"/>
  <p:tag name="KSO_WM_SLIDE_FIGMA_DIAGRAM" val="1"/>
</p:tagLst>
</file>

<file path=ppt/tags/tag195.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3_2"/>
  <p:tag name="KSO_WM_UNIT_TYPE" val="l_h_i"/>
  <p:tag name="KSO_WM_UNIT_PRESET_TEXT" val=" "/>
  <p:tag name="KSO_WM_SLIDE_FIGMA_DIAGRAM" val="1"/>
</p:tagLst>
</file>

<file path=ppt/tags/tag196.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 name="KSO_WM_UNIT_PRESET_TEXT" val="单击此处添加项标题"/>
  <p:tag name="KSO_WM_SLIDE_FIGMA_DIAGRAM" val="1"/>
</p:tagLst>
</file>

<file path=ppt/tags/tag197.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 name="KSO_WM_UNIT_PRESET_TEXT" val="04"/>
  <p:tag name="KSO_WM_SLIDE_FIGMA_DIAGRAM" val="1"/>
</p:tagLst>
</file>

<file path=ppt/tags/tag198.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4_2"/>
  <p:tag name="KSO_WM_UNIT_TYPE" val="l_h_i"/>
  <p:tag name="KSO_WM_UNIT_PRESET_TEXT" val=" "/>
  <p:tag name="KSO_WM_SLIDE_FIGMA_DIAGRAM" val="1"/>
</p:tagLst>
</file>

<file path=ppt/tags/tag199.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 name="KSO_WM_UNIT_PRESET_TEXT" val="单击此处添加项标题"/>
  <p:tag name="KSO_WM_SLIDE_FIGMA_DIAGRAM"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INDEX" val="40490341"/>
  <p:tag name="KSO_WM_TEMPLATE_CATEGORY" val="custo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200.xml><?xml version="1.0" encoding="utf-8"?>
<p:tagLst xmlns:p="http://schemas.openxmlformats.org/presentationml/2006/main">
  <p:tag name="KSO_WM_SLIDE_CONTENT_ORIENTATION" val=""/>
  <p:tag name="KSO_WM_SLIDE_HAS_MASK" val="0"/>
  <p:tag name="KSO_WM_SLIDE_ITEM_CNT" val="5"/>
  <p:tag name="KSO_WM_SLIDE_TYPE" val="contents"/>
  <p:tag name="KSO_WM_TEMPLATE_SUBCATEGORY" val="29"/>
  <p:tag name="KSO_WM_BEAUTIFY_FLAG" val="#wm#"/>
  <p:tag name="KSO_WM_TEMPLATE_FIGMA_ID" val="69796627181"/>
  <p:tag name="KSO_WM_TEMPLATE_SLIDE_ID" val="slide_cea45c27deb23863"/>
</p:tagLst>
</file>

<file path=ppt/tags/tag201.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ead9a73dee8c9e52dbffb6f89d96f1058865074d"/>
  <p:tag name="KSO_WM_NEWLAYOUT_ID" val="372"/>
  <p:tag name="KSO_WM_UNIT_PRESET_TEXT" val="单击此处添加章节标题"/>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202.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PRESET_TEXT" val="01"/>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203.xml><?xml version="1.0" encoding="utf-8"?>
<p:tagLst xmlns:p="http://schemas.openxmlformats.org/presentationml/2006/main">
  <p:tag name="KSO_WM_SLIDE_CONTENT_ORIENTATION" val="right"/>
  <p:tag name="KSO_WM_SLIDE_HAS_MASK" val="0"/>
  <p:tag name="KSO_WM_SLIDE_ITEM_CNT" val="0"/>
  <p:tag name="KSO_WM_SLIDE_TYPE" val="sectionTitle"/>
  <p:tag name="KSO_WM_TEMPLATE_SUBCATEGORY" val="29"/>
  <p:tag name="KSO_WM_BEAUTIFY_FLAG" val="#wm#"/>
  <p:tag name="KSO_WM_TEMPLATE_SLIDE_ID" val="slide_d635315789958f2d"/>
  <p:tag name="KSO_WM_TEMPLATE_INDEX" val="40490341"/>
  <p:tag name="KSO_WM_TEMPLATE_CATEGORY" val="custom"/>
  <p:tag name="KSO_WM_SLIDE_INDEX" val="3"/>
  <p:tag name="KSO_WM_SLIDE_ID" val="custom40490341_7"/>
  <p:tag name="KSO_WM_TEMPLATE_MASTER_TYPE" val="0"/>
  <p:tag name="KSO_WM_SLIDE_LAYOUT" val="a_e"/>
  <p:tag name="KSO_WM_SLIDE_LAYOUT_CNT" val="1_1"/>
  <p:tag name="KSO_WM_TAG_VERSION" val="3.0"/>
</p:tagLst>
</file>

<file path=ppt/tags/tag204.xml><?xml version="1.0" encoding="utf-8"?>
<p:tagLst xmlns:p="http://schemas.openxmlformats.org/presentationml/2006/main">
  <p:tag name="KSO_WM_BEAUTIFY_FLAG" val="#fgm#"/>
  <p:tag name="KSO_WM_FIGMA_FLAG" val="#fgm#"/>
  <p:tag name="KSO_WM_UNIT_INDEX" val="1"/>
  <p:tag name="KSO_WM_UNIT_TYPE" val="d"/>
</p:tagLst>
</file>

<file path=ppt/tags/tag205.xml><?xml version="1.0" encoding="utf-8"?>
<p:tagLst xmlns:p="http://schemas.openxmlformats.org/presentationml/2006/main">
  <p:tag name="KSO_WM_FIGMA_DECORATION_INDEX" val="18_contentModel"/>
  <p:tag name="$PH_EXT" val="2"/>
  <p:tag name="KSO_WM_BEAUTIFY_FLAG" val="#fgm#"/>
  <p:tag name="KSO_WM_FIGMA_FLAG" val="#fgm#"/>
  <p:tag name="KSO_WM_SHAPE_BGTYPE" val="lt2"/>
  <p:tag name="KSO_WM_SHAPE_BRIGHT_DATA" val="[{&quot;dk1&quot;:-60,&quot;dk2&quot;:-50,&quot;lt1&quot;:90,&quot;lt2&quot;:100},{&quot;dk1&quot;:-60,&quot;dk2&quot;:-50,&quot;lt1&quot;:90,&quot;lt2&quot;:100}]"/>
  <p:tag name="KSO_WM_SHAPE_UPDATE_BRIGHT" val="1"/>
  <p:tag name="KSO_WM_SYNC_SLIDE_TEXT" val="1"/>
  <p:tag name="KSO_WM_UNIT_INDEX" val="1_1"/>
  <p:tag name="KSO_WM_UNIT_TYPE" val="l_i"/>
</p:tagLst>
</file>

<file path=ppt/tags/tag20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07.xml><?xml version="1.0" encoding="utf-8"?>
<p:tagLst xmlns:p="http://schemas.openxmlformats.org/presentationml/2006/main">
  <p:tag name="KSO_WM_BEAUTIFY_FLAG" val="#fgm#"/>
  <p:tag name="KSO_WM_FIGMA_FLAG" val="#fgm#"/>
  <p:tag name="KSO_WM_UNIT_INDEX" val="1"/>
  <p:tag name="KSO_WM_UNIT_TYPE" val="a"/>
  <p:tag name="KSO_WM_LAYOUT_CHECK_HASH" val="7a84a2f18eb560c9a20e22222bfb3ca9896bc22c"/>
  <p:tag name="KSO_WM_NEWLAYOUT_GROUP_ID" val="layout_10013"/>
  <p:tag name="KSO_WM_NEWLAYOUT_ID" val="slide_2c6a2cfc15ad0b98"/>
  <p:tag name="KSO_WM_UNIT_PRESET_TEXT" val="单击此处添加标题"/>
</p:tagLst>
</file>

<file path=ppt/tags/tag208.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id&quot;:&quot;http://zh-ai-group.ks3-cn-beijing-internal.ksyun.com/image_generate/image_process/production/202511/a213e61c-6391-424d-afc0-a8d2df40b32e.jpg?Expires=1793856580\u0026AWSAccessKeyId=AKLT9NSy7kh8TIS1UzNqLRY2\u0026Signature=EhRhVmvEFpgY4B5deMM1q2S7tVk%3D&quot;,&quot;product_name&quot;:&quot;api_wpp_external&quot;,&quot;intention_code&quot;:&quot;365wps_cc_create_ppt&quot;}*auto_qingqiu_ai_v2.1.6_ONLINE*4f0f92951fb7507ab38c035496b7afaf-slide-3"/>
</p:tagLst>
</file>

<file path=ppt/tags/tag209.xml><?xml version="1.0" encoding="utf-8"?>
<p:tagLst xmlns:p="http://schemas.openxmlformats.org/presentationml/2006/main">
  <p:tag name="KSO_WM_BEAUTIFY_FLAG" val="#fgm#"/>
  <p:tag name="KSO_WM_FIGMA_FLAG" val="#fgm#"/>
  <p:tag name="KSO_WM_UNIT_INDEX" val="1"/>
  <p:tag name="KSO_WM_UNIT_TYPE" val="f"/>
  <p:tag name="KSO_WM_UNIT_PRESET_TEXT" val="单击此处添加正文"/>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INDEX" val="40490341"/>
  <p:tag name="KSO_WM_TEMPLATE_CATEGORY" val="custom"/>
</p:tagLst>
</file>

<file path=ppt/tags/tag210.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27181"/>
  <p:tag name="KSO_WM_TEMPLATE_SLIDE_ID" val="slide_2c6a2cfc15ad0b98"/>
</p:tagLst>
</file>

<file path=ppt/tags/tag211.xml><?xml version="1.0" encoding="utf-8"?>
<p:tagLst xmlns:p="http://schemas.openxmlformats.org/presentationml/2006/main">
  <p:tag name="KSO_WM_BEAUTIFY_FLAG" val="#fgm#"/>
  <p:tag name="KSO_WM_FIGMA_FLAG" val="#fgm#"/>
  <p:tag name="KSO_WM_UNIT_INDEX" val="1"/>
  <p:tag name="KSO_WM_UNIT_TYPE" val="a"/>
  <p:tag name="KSO_WM_LAYOUT_CHECK_HASH" val="7a84a2f18eb560c9a20e22222bfb3ca9896bc22c"/>
  <p:tag name="KSO_WM_NEWLAYOUT_GROUP_ID" val="layout_10013"/>
  <p:tag name="KSO_WM_NEWLAYOUT_ID" val="slide_2c6a2cfc15ad0b98"/>
  <p:tag name="KSO_WM_UNIT_PRESET_TEXT" val="单击此处添加标题"/>
</p:tagLst>
</file>

<file path=ppt/tags/tag212.xml><?xml version="1.0" encoding="utf-8"?>
<p:tagLst xmlns:p="http://schemas.openxmlformats.org/presentationml/2006/main">
  <p:tag name="KSO_WM_BEAUTIFY_FLAG" val="#fgm#"/>
  <p:tag name="KSO_WM_FIGMA_FLAG" val="#fgm#"/>
  <p:tag name="KSO_WM_UNIT_INDEX" val="1"/>
  <p:tag name="KSO_WM_UNIT_TYPE" val="f"/>
  <p:tag name="KSO_WM_UNIT_PRESET_TEXT" val="单击此处添加正文"/>
</p:tagLst>
</file>

<file path=ppt/tags/tag213.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27181"/>
  <p:tag name="KSO_WM_TEMPLATE_SLIDE_ID" val="slide_2c6a2cfc15ad0b98"/>
</p:tagLst>
</file>

<file path=ppt/tags/tag214.xml><?xml version="1.0" encoding="utf-8"?>
<p:tagLst xmlns:p="http://schemas.openxmlformats.org/presentationml/2006/main">
  <p:tag name="KSO_WM_BEAUTIFY_FLAG" val="#fgm#"/>
  <p:tag name="KSO_WM_FIGMA_FLAG" val="#fgm#"/>
  <p:tag name="KSO_WM_UNIT_INDEX" val="1"/>
  <p:tag name="KSO_WM_UNIT_TYPE" val="a"/>
  <p:tag name="KSO_WM_LAYOUT_CHECK_HASH" val="7a84a2f18eb560c9a20e22222bfb3ca9896bc22c"/>
  <p:tag name="KSO_WM_NEWLAYOUT_GROUP_ID" val="layout_10013"/>
  <p:tag name="KSO_WM_NEWLAYOUT_ID" val="slide_2c6a2cfc15ad0b98"/>
  <p:tag name="KSO_WM_UNIT_PRESET_TEXT" val="单击此处添加标题"/>
</p:tagLst>
</file>

<file path=ppt/tags/tag215.xml><?xml version="1.0" encoding="utf-8"?>
<p:tagLst xmlns:p="http://schemas.openxmlformats.org/presentationml/2006/main">
  <p:tag name="KSO_WM_BEAUTIFY_FLAG" val="#fgm#"/>
  <p:tag name="KSO_WM_FIGMA_FLAG" val="#fgm#"/>
  <p:tag name="KSO_WM_UNIT_INDEX" val="1"/>
  <p:tag name="KSO_WM_UNIT_TYPE" val="f"/>
  <p:tag name="KSO_WM_UNIT_PRESET_TEXT" val="单击此处添加正文"/>
</p:tagLst>
</file>

<file path=ppt/tags/tag216.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27181"/>
  <p:tag name="KSO_WM_TEMPLATE_SLIDE_ID" val="slide_2c6a2cfc15ad0b98"/>
</p:tagLst>
</file>

<file path=ppt/tags/tag217.xml><?xml version="1.0" encoding="utf-8"?>
<p:tagLst xmlns:p="http://schemas.openxmlformats.org/presentationml/2006/main">
  <p:tag name="KSO_WM_BEAUTIFY_FLAG" val="#fgm#"/>
  <p:tag name="KSO_WM_FIGMA_FLAG" val="#fgm#"/>
  <p:tag name="KSO_WM_UNIT_INDEX" val="1"/>
  <p:tag name="KSO_WM_UNIT_TYPE" val="a"/>
  <p:tag name="KSO_WM_LAYOUT_CHECK_HASH" val="3048aff078cbb34923beedccc652fbca98e1407d"/>
  <p:tag name="KSO_WM_NEWLAYOUT_GROUP_ID" val="layout_10010"/>
  <p:tag name="KSO_WM_NEWLAYOUT_ID" val="slide_1d13afe781c29258"/>
  <p:tag name="KSO_WM_UNIT_PRESET_TEXT" val="单击此处添加标题"/>
</p:tagLst>
</file>

<file path=ppt/tags/tag218.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 name="MH_PIC_SOURCE_TYPE" val="generate_slide_ai*{&quot;id&quot;:&quot;http://zh-ai-group.ks3-cn-beijing-internal.ksyun.com/image_generate/image_process/production/202511/0b7d39c3-1888-492c-ba4a-58a07b58378a.jpg?Expires=1793856579\u0026AWSAccessKeyId=AKLT9NSy7kh8TIS1UzNqLRY2\u0026Signature=nH8RZOVBJ%2B31PyhNdg2S2t7nkiM%3D&quot;,&quot;product_name&quot;:&quot;api_wpp_external&quot;,&quot;intention_code&quot;:&quot;365wps_cc_create_ppt&quot;}*auto_qingqiu_ai_v2.1.6_ONLINE*4f0f92951fb7507ab38c035496b7afaf-slide-4"/>
</p:tagLst>
</file>

<file path=ppt/tags/tag219.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220.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27181"/>
  <p:tag name="KSO_WM_TEMPLATE_SLIDE_ID" val="slide_1d13afe781c29258"/>
</p:tagLst>
</file>

<file path=ppt/tags/tag221.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ead9a73dee8c9e52dbffb6f89d96f1058865074d"/>
  <p:tag name="KSO_WM_NEWLAYOUT_ID" val="372"/>
  <p:tag name="KSO_WM_UNIT_PRESET_TEXT" val="单击此处添加章节标题"/>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222.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PRESET_TEXT" val="01"/>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223.xml><?xml version="1.0" encoding="utf-8"?>
<p:tagLst xmlns:p="http://schemas.openxmlformats.org/presentationml/2006/main">
  <p:tag name="KSO_WM_SLIDE_CONTENT_ORIENTATION" val="right"/>
  <p:tag name="KSO_WM_SLIDE_HAS_MASK" val="0"/>
  <p:tag name="KSO_WM_SLIDE_ITEM_CNT" val="0"/>
  <p:tag name="KSO_WM_SLIDE_TYPE" val="sectionTitle"/>
  <p:tag name="KSO_WM_TEMPLATE_SUBCATEGORY" val="29"/>
  <p:tag name="KSO_WM_BEAUTIFY_FLAG" val="#wm#"/>
  <p:tag name="KSO_WM_TEMPLATE_SLIDE_ID" val="slide_d635315789958f2d"/>
  <p:tag name="KSO_WM_TEMPLATE_INDEX" val="40490341"/>
  <p:tag name="KSO_WM_TEMPLATE_CATEGORY" val="custom"/>
  <p:tag name="KSO_WM_SLIDE_INDEX" val="3"/>
  <p:tag name="KSO_WM_SLIDE_ID" val="custom40490341_7"/>
  <p:tag name="KSO_WM_TEMPLATE_MASTER_TYPE" val="0"/>
  <p:tag name="KSO_WM_SLIDE_LAYOUT" val="a_e"/>
  <p:tag name="KSO_WM_SLIDE_LAYOUT_CNT" val="1_1"/>
  <p:tag name="KSO_WM_TAG_VERSION" val="3.0"/>
</p:tagLst>
</file>

<file path=ppt/tags/tag224.xml><?xml version="1.0" encoding="utf-8"?>
<p:tagLst xmlns:p="http://schemas.openxmlformats.org/presentationml/2006/main">
  <p:tag name="KSO_WM_BEAUTIFY_FLAG" val="#fgm#"/>
  <p:tag name="KSO_WM_FIGMA_FLAG" val="#fgm#"/>
  <p:tag name="KSO_WM_UNIT_INDEX" val="1"/>
  <p:tag name="KSO_WM_UNIT_TYPE" val="d"/>
  <p:tag name="MH_PIC_SOURCE_TYPE" val="generate_slide_ai*{&quot;id&quot;:&quot;WPSDBGQZQ202509162020&quot;,&quot;product_name&quot;:&quot;api_wpp_external&quot;,&quot;intention_code&quot;:&quot;365wps_cc_create_ppt&quot;}*auto_special_0_ai_v2.1.6_ONLINE*4f0f92951fb7507ab38c035496b7afaf-slide-9"/>
</p:tagLst>
</file>

<file path=ppt/tags/tag225.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22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正文"/>
</p:tagLst>
</file>

<file path=ppt/tags/tag227.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27181"/>
  <p:tag name="KSO_WM_TEMPLATE_SLIDE_ID" val="slide_79d609288280dab7"/>
</p:tagLst>
</file>

<file path=ppt/tags/tag228.xml><?xml version="1.0" encoding="utf-8"?>
<p:tagLst xmlns:p="http://schemas.openxmlformats.org/presentationml/2006/main">
  <p:tag name="KSO_WM_BEAUTIFY_FLAG" val="#fgm#"/>
  <p:tag name="KSO_WM_FIGMA_FLAG" val="#fgm#"/>
  <p:tag name="KSO_WM_UNIT_INDEX" val="1"/>
  <p:tag name="KSO_WM_UNIT_TYPE" val="a"/>
  <p:tag name="KSO_WM_LAYOUT_CHECK_HASH" val="fce2323edb283035f8941099df6f61d827b34210"/>
  <p:tag name="KSO_WM_NEWLAYOUT_GROUP_ID" val="layout_10009"/>
  <p:tag name="KSO_WM_NEWLAYOUT_ID" val="slide_4359a5f6288ece4f"/>
  <p:tag name="KSO_WM_UNIT_PRESET_TEXT" val="单击此处添加标题"/>
</p:tagLst>
</file>

<file path=ppt/tags/tag229.xml><?xml version="1.0" encoding="utf-8"?>
<p:tagLst xmlns:p="http://schemas.openxmlformats.org/presentationml/2006/main">
  <p:tag name="KSO_WM_BEAUTIFY_FLAG" val="#fgm#"/>
  <p:tag name="KSO_WM_DIAGRAM_GROUP_CODE" val="1"/>
  <p:tag name="KSO_WM_FIGMA_FLAG" val="#fgm#"/>
  <p:tag name="KSO_WM_UNIT_INDEX" val="1_1_1"/>
  <p:tag name="KSO_WM_UNIT_TYPE" val="l_h_d"/>
  <p:tag name="MH_PIC_SOURCE_TYPE" val="generate_slide_ai*{&quot;id&quot;:&quot;http://zh-ai-group.ks3-cn-beijing-internal.ksyun.com/image_generate/image_process/production/202511/05ae282c-25b5-4410-8bc8-88897b103661.jpg?Expires=1793856580\u0026AWSAccessKeyId=AKLT9NSy7kh8TIS1UzNqLRY2\u0026Signature=p7GZDN9QvHIEFFvLGXFPbeV0Od8%3D&quot;,&quot;product_name&quot;:&quot;api_wpp_external&quot;,&quot;intention_code&quot;:&quot;365wps_cc_create_ppt&quot;}*auto_qingqiu_ai_v2.1.6_ONLINE*4f0f92951fb7507ab38c035496b7afaf-slide-1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230.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231.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27181"/>
  <p:tag name="KSO_WM_TEMPLATE_SLIDE_ID" val="slide_4359a5f6288ece4f"/>
</p:tagLst>
</file>

<file path=ppt/tags/tag232.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33.xml><?xml version="1.0" encoding="utf-8"?>
<p:tagLst xmlns:p="http://schemas.openxmlformats.org/presentationml/2006/main">
  <p:tag name="KSO_WM_BEAUTIFY_FLAG" val="#fgm#"/>
  <p:tag name="KSO_WM_FIGMA_FLAG" val="#fgm#"/>
  <p:tag name="KSO_WM_UNIT_INDEX" val="1"/>
  <p:tag name="KSO_WM_UNIT_TYPE" val="a"/>
  <p:tag name="KSO_WM_LAYOUT_CHECK_HASH" val="fce2323edb283035f8941099df6f61d827b34210"/>
  <p:tag name="KSO_WM_NEWLAYOUT_GROUP_ID" val="layout_10009"/>
  <p:tag name="KSO_WM_NEWLAYOUT_ID" val="slide_4359a5f6288ece4f"/>
</p:tagLst>
</file>

<file path=ppt/tags/tag23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35.xml><?xml version="1.0" encoding="utf-8"?>
<p:tagLst xmlns:p="http://schemas.openxmlformats.org/presentationml/2006/main">
  <p:tag name="KSO_WM_BEAUTIFY_FLAG" val="#fgm#"/>
  <p:tag name="KSO_WM_FIGMA_FLAG" val="#fgm#"/>
  <p:tag name="KSO_WM_UNIT_INDEX" val="1"/>
  <p:tag name="KSO_WM_UNIT_TYPE" val="a"/>
  <p:tag name="KSO_WM_LAYOUT_CHECK_HASH" val="fce2323edb283035f8941099df6f61d827b34210"/>
  <p:tag name="KSO_WM_NEWLAYOUT_GROUP_ID" val="layout_10009"/>
  <p:tag name="KSO_WM_NEWLAYOUT_ID" val="slide_4359a5f6288ece4f"/>
</p:tagLst>
</file>

<file path=ppt/tags/tag23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37.xml><?xml version="1.0" encoding="utf-8"?>
<p:tagLst xmlns:p="http://schemas.openxmlformats.org/presentationml/2006/main">
  <p:tag name="KSO_WM_BEAUTIFY_FLAG" val="#fgm#"/>
  <p:tag name="KSO_WM_FIGMA_FLAG" val="#fgm#"/>
  <p:tag name="KSO_WM_UNIT_INDEX" val="1"/>
  <p:tag name="KSO_WM_UNIT_TYPE" val="a"/>
  <p:tag name="KSO_WM_LAYOUT_CHECK_HASH" val="fce2323edb283035f8941099df6f61d827b34210"/>
  <p:tag name="KSO_WM_NEWLAYOUT_GROUP_ID" val="layout_10009"/>
  <p:tag name="KSO_WM_NEWLAYOUT_ID" val="slide_4359a5f6288ece4f"/>
</p:tagLst>
</file>

<file path=ppt/tags/tag23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39.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ead9a73dee8c9e52dbffb6f89d96f1058865074d"/>
  <p:tag name="KSO_WM_NEWLAYOUT_ID" val="372"/>
  <p:tag name="KSO_WM_UNIT_PRESET_TEXT" val="单击此处添加章节标题"/>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240.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PRESET_TEXT" val="01"/>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241.xml><?xml version="1.0" encoding="utf-8"?>
<p:tagLst xmlns:p="http://schemas.openxmlformats.org/presentationml/2006/main">
  <p:tag name="KSO_WM_SLIDE_CONTENT_ORIENTATION" val="right"/>
  <p:tag name="KSO_WM_SLIDE_HAS_MASK" val="0"/>
  <p:tag name="KSO_WM_SLIDE_ITEM_CNT" val="0"/>
  <p:tag name="KSO_WM_SLIDE_TYPE" val="sectionTitle"/>
  <p:tag name="KSO_WM_TEMPLATE_SUBCATEGORY" val="29"/>
  <p:tag name="KSO_WM_BEAUTIFY_FLAG" val="#wm#"/>
  <p:tag name="KSO_WM_TEMPLATE_SLIDE_ID" val="slide_d635315789958f2d"/>
  <p:tag name="KSO_WM_TEMPLATE_INDEX" val="40490341"/>
  <p:tag name="KSO_WM_TEMPLATE_CATEGORY" val="custom"/>
  <p:tag name="KSO_WM_SLIDE_INDEX" val="3"/>
  <p:tag name="KSO_WM_SLIDE_ID" val="custom40490341_7"/>
  <p:tag name="KSO_WM_TEMPLATE_MASTER_TYPE" val="0"/>
  <p:tag name="KSO_WM_SLIDE_LAYOUT" val="a_e"/>
  <p:tag name="KSO_WM_SLIDE_LAYOUT_CNT" val="1_1"/>
  <p:tag name="KSO_WM_TAG_VERSION" val="3.0"/>
</p:tagLst>
</file>

<file path=ppt/tags/tag242.xml><?xml version="1.0" encoding="utf-8"?>
<p:tagLst xmlns:p="http://schemas.openxmlformats.org/presentationml/2006/main">
  <p:tag name="KSO_WM_BEAUTIFY_FLAG" val="#fgm#"/>
  <p:tag name="KSO_WM_FIGMA_FLAG" val="#fgm#"/>
  <p:tag name="KSO_WM_UNIT_INDEX" val="1"/>
  <p:tag name="KSO_WM_UNIT_TYPE" val="a"/>
  <p:tag name="KSO_WM_LAYOUT_CHECK_HASH" val="cecc1a4380c7a66f3840eeab23eaa7768bf6447e"/>
  <p:tag name="KSO_WM_NEWLAYOUT_GROUP_ID" val="layout_6"/>
  <p:tag name="KSO_WM_NEWLAYOUT_ID" val="slide_a32cef67719b4a0b"/>
  <p:tag name="KSO_WM_UNIT_PRESET_TEXT" val="单击此处添加标题"/>
</p:tagLst>
</file>

<file path=ppt/tags/tag243.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244.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正文"/>
</p:tagLst>
</file>

<file path=ppt/tags/tag245.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27181"/>
  <p:tag name="KSO_WM_TEMPLATE_SLIDE_ID" val="slide_a32cef67719b4a0b"/>
</p:tagLst>
</file>

<file path=ppt/tags/tag246.xml><?xml version="1.0" encoding="utf-8"?>
<p:tagLst xmlns:p="http://schemas.openxmlformats.org/presentationml/2006/main">
  <p:tag name="KSO_WM_BEAUTIFY_FLAG" val="#fgm#"/>
  <p:tag name="KSO_WM_FIGMA_FLAG" val="#fgm#"/>
  <p:tag name="KSO_WM_UNIT_INDEX" val="1"/>
  <p:tag name="KSO_WM_UNIT_TYPE" val="a"/>
  <p:tag name="KSO_WM_LAYOUT_CHECK_HASH" val="cecc1a4380c7a66f3840eeab23eaa7768bf6447e"/>
  <p:tag name="KSO_WM_NEWLAYOUT_GROUP_ID" val="layout_6"/>
  <p:tag name="KSO_WM_NEWLAYOUT_ID" val="slide_a32cef67719b4a0b"/>
</p:tagLst>
</file>

<file path=ppt/tags/tag247.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248.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49.xml><?xml version="1.0" encoding="utf-8"?>
<p:tagLst xmlns:p="http://schemas.openxmlformats.org/presentationml/2006/main">
  <p:tag name="KSO_WM_BEAUTIFY_FLAG" val="#fgm#"/>
  <p:tag name="KSO_WM_FIGMA_FLAG" val="#fgm#"/>
  <p:tag name="KSO_WM_UNIT_INDEX" val="1"/>
  <p:tag name="KSO_WM_UNIT_TYPE" val="a"/>
  <p:tag name="KSO_WM_LAYOUT_CHECK_HASH" val="cecc1a4380c7a66f3840eeab23eaa7768bf6447e"/>
  <p:tag name="KSO_WM_NEWLAYOUT_GROUP_ID" val="layout_6"/>
  <p:tag name="KSO_WM_NEWLAYOUT_ID" val="slide_a32cef67719b4a0b"/>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f*1"/>
  <p:tag name="KSO_WM_UNIT_LAYERLEVEL" val="1"/>
  <p:tag name="KSO_WM_TAG_VERSION" val="3.0"/>
  <p:tag name="KSO_WM_BEAUTIFY_FLAG" val="#wm#"/>
  <p:tag name="KSO_WM_UNIT_SUBTYPE" val="a"/>
  <p:tag name="KSO_WM_UNIT_PRESET_TEXT" val="单击此处编辑母版文本样式&#10;第二级&#10;第三级&#10;第四级&#10;第五级"/>
  <p:tag name="KSO_WM_UNIT_NOCLEAR" val="0"/>
  <p:tag name="KSO_WM_UNIT_TYPE" val="f"/>
  <p:tag name="KSO_WM_UNIT_INDEX" val="1"/>
  <p:tag name="KSO_WM_UNIT_VALUE" val="340"/>
  <p:tag name="KSO_WM_UNIT_ISNUMDGMTITLE" val="0"/>
  <p:tag name="KSO_WM_TEMPLATE_INDEX" val="40490341"/>
  <p:tag name="KSO_WM_TEMPLATE_CATEGORY" val="custom"/>
</p:tagLst>
</file>

<file path=ppt/tags/tag250.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Lst>
</file>

<file path=ppt/tags/tag251.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52.xml><?xml version="1.0" encoding="utf-8"?>
<p:tagLst xmlns:p="http://schemas.openxmlformats.org/presentationml/2006/main">
  <p:tag name="KSO_WM_BEAUTIFY_FLAG" val="#fgm#"/>
  <p:tag name="KSO_WM_FIGMA_FLAG" val="#fgm#"/>
  <p:tag name="KSO_WM_UNIT_INDEX" val="1"/>
  <p:tag name="KSO_WM_UNIT_TYPE" val="a"/>
  <p:tag name="KSO_WM_LAYOUT_CHECK_HASH" val="a1dcb911b808f37bf702481ef66c30b778d94cc1"/>
  <p:tag name="KSO_WM_NEWLAYOUT_GROUP_ID" val="layout_10014"/>
  <p:tag name="KSO_WM_NEWLAYOUT_ID" val="slide_f7712251287c0dda"/>
  <p:tag name="KSO_WM_UNIT_PRESET_TEXT" val="单击此处添加标题"/>
</p:tagLst>
</file>

<file path=ppt/tags/tag253.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项正文"/>
</p:tagLst>
</file>

<file path=ppt/tags/tag254.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27181"/>
  <p:tag name="KSO_WM_TEMPLATE_SLIDE_ID" val="slide_f7712251287c0dda"/>
</p:tagLst>
</file>

<file path=ppt/tags/tag255.xml><?xml version="1.0" encoding="utf-8"?>
<p:tagLst xmlns:p="http://schemas.openxmlformats.org/presentationml/2006/main">
  <p:tag name="KSO_WM_BEAUTIFY_FLAG" val="#fgm#"/>
  <p:tag name="KSO_WM_FIGMA_FLAG" val="#fgm#"/>
  <p:tag name="KSO_WM_UNIT_INDEX" val="1"/>
  <p:tag name="KSO_WM_UNIT_TYPE" val="a"/>
  <p:tag name="KSO_WM_LAYOUT_CHECK_HASH" val="a1dcb911b808f37bf702481ef66c30b778d94cc1"/>
  <p:tag name="KSO_WM_NEWLAYOUT_GROUP_ID" val="layout_10014"/>
  <p:tag name="KSO_WM_NEWLAYOUT_ID" val="slide_f7712251287c0dda"/>
</p:tagLst>
</file>

<file path=ppt/tags/tag25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Lst>
</file>

<file path=ppt/tags/tag257.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ead9a73dee8c9e52dbffb6f89d96f1058865074d"/>
  <p:tag name="KSO_WM_NEWLAYOUT_ID" val="372"/>
  <p:tag name="KSO_WM_UNIT_PRESET_TEXT" val="单击此处添加章节标题"/>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258.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PRESET_TEXT" val="01"/>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259.xml><?xml version="1.0" encoding="utf-8"?>
<p:tagLst xmlns:p="http://schemas.openxmlformats.org/presentationml/2006/main">
  <p:tag name="KSO_WM_SLIDE_CONTENT_ORIENTATION" val="right"/>
  <p:tag name="KSO_WM_SLIDE_HAS_MASK" val="0"/>
  <p:tag name="KSO_WM_SLIDE_ITEM_CNT" val="0"/>
  <p:tag name="KSO_WM_SLIDE_TYPE" val="sectionTitle"/>
  <p:tag name="KSO_WM_TEMPLATE_SUBCATEGORY" val="29"/>
  <p:tag name="KSO_WM_BEAUTIFY_FLAG" val="#wm#"/>
  <p:tag name="KSO_WM_TEMPLATE_SLIDE_ID" val="slide_d635315789958f2d"/>
  <p:tag name="KSO_WM_TEMPLATE_INDEX" val="40490341"/>
  <p:tag name="KSO_WM_TEMPLATE_CATEGORY" val="custom"/>
  <p:tag name="KSO_WM_SLIDE_INDEX" val="3"/>
  <p:tag name="KSO_WM_SLIDE_ID" val="custom40490341_7"/>
  <p:tag name="KSO_WM_TEMPLATE_MASTER_TYPE" val="0"/>
  <p:tag name="KSO_WM_SLIDE_LAYOUT" val="a_e"/>
  <p:tag name="KSO_WM_SLIDE_LAYOUT_CNT" val="1_1"/>
  <p:tag name="KSO_WM_TAG_VERSION" val="3.0"/>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b*1"/>
  <p:tag name="KSO_WM_UNIT_LAYERLEVEL" val="1"/>
  <p:tag name="KSO_WM_TAG_VERSION" val="3.0"/>
  <p:tag name="KSO_WM_BEAUTIFY_FLAG" val="#wm#"/>
  <p:tag name="KSO_WM_UNIT_ISCONTENTSTITLE" val="0"/>
  <p:tag name="KSO_WM_UNIT_ISNUMDGMTITLE" val="0"/>
  <p:tag name="KSO_WM_UNIT_PRESET_TEXT" val="单击此处编辑副标题"/>
  <p:tag name="KSO_WM_UNIT_NOCLEAR" val="0"/>
  <p:tag name="KSO_WM_UNIT_TYPE" val="b"/>
  <p:tag name="KSO_WM_UNIT_INDEX" val="1"/>
  <p:tag name="KSO_WM_UNIT_VALUE" val="41"/>
  <p:tag name="KSO_WM_TEMPLATE_INDEX" val="40490341"/>
  <p:tag name="KSO_WM_TEMPLATE_CATEGORY" val="custom"/>
</p:tagLst>
</file>

<file path=ppt/tags/tag260.xml><?xml version="1.0" encoding="utf-8"?>
<p:tagLst xmlns:p="http://schemas.openxmlformats.org/presentationml/2006/main">
  <p:tag name="KSO_WM_BEAUTIFY_FLAG" val="#fgm#"/>
  <p:tag name="KSO_WM_FIGMA_FLAG" val="#fgm#"/>
  <p:tag name="KSO_WM_UNIT_INDEX" val="1"/>
  <p:tag name="KSO_WM_UNIT_TYPE" val="a"/>
  <p:tag name="KSO_WM_LAYOUT_CHECK_HASH" val="1cad107a4cc9cdaccc1bc7a5dfffecb52b541bbf"/>
  <p:tag name="KSO_WM_NEWLAYOUT_GROUP_ID" val="layout_42"/>
  <p:tag name="KSO_WM_NEWLAYOUT_ID" val="slide_41d88db9920b69b6"/>
  <p:tag name="KSO_WM_UNIT_PRESET_TEXT" val="单击此处添加标题"/>
</p:tagLst>
</file>

<file path=ppt/tags/tag261.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262.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正文"/>
</p:tagLst>
</file>

<file path=ppt/tags/tag263.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27181"/>
  <p:tag name="KSO_WM_TEMPLATE_SLIDE_ID" val="slide_41d88db9920b69b6"/>
</p:tagLst>
</file>

<file path=ppt/tags/tag264.xml><?xml version="1.0" encoding="utf-8"?>
<p:tagLst xmlns:p="http://schemas.openxmlformats.org/presentationml/2006/main">
  <p:tag name="KSO_WM_BEAUTIFY_FLAG" val="#fgm#"/>
  <p:tag name="KSO_WM_FIGMA_FLAG" val="#fgm#"/>
  <p:tag name="KSO_WM_UNIT_INDEX" val="1"/>
  <p:tag name="KSO_WM_UNIT_TYPE" val="a"/>
  <p:tag name="KSO_WM_LAYOUT_CHECK_HASH" val="1cad107a4cc9cdaccc1bc7a5dfffecb52b541bbf"/>
  <p:tag name="KSO_WM_NEWLAYOUT_GROUP_ID" val="layout_42"/>
  <p:tag name="KSO_WM_NEWLAYOUT_ID" val="slide_41d88db9920b69b6"/>
  <p:tag name="KSO_WM_UNIT_PRESET_TEXT" val="单击此处添加标题"/>
</p:tagLst>
</file>

<file path=ppt/tags/tag265.xml><?xml version="1.0" encoding="utf-8"?>
<p:tagLst xmlns:p="http://schemas.openxmlformats.org/presentationml/2006/main">
  <p:tag name="KSO_WM_FIGMA_DECORATION_INDEX" val="19"/>
  <p:tag name="$PH_EXT" val="2"/>
  <p:tag name="KSO_WM_BEAUTIFY_FLAG" val="#fgm#"/>
  <p:tag name="KSO_WM_DIAGRAM_GROUP_CODE" val="1"/>
  <p:tag name="KSO_WM_FIGMA_FLAG" val="#fgm#"/>
  <p:tag name="KSO_WM_SYNC_SLIDE_TEXT" val="1"/>
  <p:tag name="KSO_WM_UNIT_INDEX" val="1_1_1"/>
  <p:tag name="KSO_WM_UNIT_TYPE" val="l_h_i"/>
  <p:tag name="KSO_WM_UNIT_PRESET_TEXT" val=" "/>
</p:tagLst>
</file>

<file path=ppt/tags/tag266.xml><?xml version="1.0" encoding="utf-8"?>
<p:tagLst xmlns:p="http://schemas.openxmlformats.org/presentationml/2006/main">
  <p:tag name="KSO_WM_BEAUTIFY_FLAG" val="#fgm#"/>
  <p:tag name="KSO_WM_DIAGRAM_GROUP_CODE" val="1"/>
  <p:tag name="KSO_WM_FIGMA_FLAG" val="#fgm#"/>
  <p:tag name="KSO_WM_UNIT_INDEX" val="1_1_1"/>
  <p:tag name="KSO_WM_UNIT_TYPE" val="l_h_f"/>
  <p:tag name="KSO_WM_UNIT_PRESET_TEXT" val="单击此处添加正文"/>
</p:tagLst>
</file>

<file path=ppt/tags/tag267.xml><?xml version="1.0" encoding="utf-8"?>
<p:tagLst xmlns:p="http://schemas.openxmlformats.org/presentationml/2006/main">
  <p:tag name="KSO_WM_SLIDE_CONTENT_ORIENTATION" val=""/>
  <p:tag name="KSO_WM_SLIDE_HAS_MASK" val="0"/>
  <p:tag name="KSO_WM_SLIDE_ITEM_CNT" val="1"/>
  <p:tag name="KSO_WM_SLIDE_TYPE" val="text"/>
  <p:tag name="KSO_WM_TEMPLATE_SUBCATEGORY" val="29"/>
  <p:tag name="KSO_WM_BEAUTIFY_FLAG" val="#wm#"/>
  <p:tag name="KSO_WM_TEMPLATE_FIGMA_ID" val="69796627181"/>
  <p:tag name="KSO_WM_TEMPLATE_SLIDE_ID" val="slide_41d88db9920b69b6"/>
</p:tagLst>
</file>

<file path=ppt/tags/tag268.xml><?xml version="1.0" encoding="utf-8"?>
<p:tagLst xmlns:p="http://schemas.openxmlformats.org/presentationml/2006/main">
  <p:tag name="ISLIDE.GUIDESSETTING" val="{&quot;Id&quot;:&quot;GuidesStyle_Wide&quot;,&quot;Name&quot;:&quot;GuidesStyle_Wide&quot;,&quot;Kind&quot;:&quot;System&quot;,&quot;OldGuidesSetting&quot;:{&quot;HeaderHeight&quot;:15.0,&quot;FooterHeight&quot;:9.0,&quot;SideMargin&quot;:5.5,&quot;TopMargin&quot;:0.0,&quot;BottomMargin&quot;:0.0,&quot;IntervalMargin&quot;:2.5}}"/>
  <p:tag name="COMMONDATA" val="eyJoZGlkIjoiZjQyZTJmZjJmYTVlMmQ5MmU5OTMyMTM0NzEyYmVjMWMifQ=="/>
  <p:tag name="commondata" val="eyJoZGlkIjoiMDFkODI2NjY5NGEzNTQ0MTY2OGQ2MTcxOGU2ODgwOGMifQ=="/>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29"/>
  <p:tag name="KSO_WM_TEMPLATE_INDEX" val="40490341"/>
  <p:tag name="KSO_WM_TEMPLATE_CATEGORY" val="custo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341"/>
  <p:tag name="KSO_WM_TEMPLATE_CATEGORY" val="custo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341"/>
  <p:tag name="KSO_WM_TEMPLATE_CATEGORY" val="custo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3"/>
  <p:tag name="KSO_WM_UNIT_LAYERLEVEL" val="1"/>
  <p:tag name="KSO_WM_TAG_VERSION" val="3.0"/>
  <p:tag name="KSO_WM_BEAUTIFY_FLAG" val="#wm#"/>
  <p:tag name="KSO_WM_UNIT_TYPE" val="i"/>
  <p:tag name="KSO_WM_UNIT_INDEX" val="3"/>
  <p:tag name="KSO_WM_UNIT_ISNUMDGMTITLE" val="0"/>
  <p:tag name="KSO_WM_UNIT_NOCLEAR" val="0"/>
  <p:tag name="KSO_WM_TEMPLATE_INDEX" val="40490341"/>
  <p:tag name="KSO_WM_TEMPLATE_CATEGORY" val="custo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4"/>
  <p:tag name="KSO_WM_UNIT_LAYERLEVEL" val="1"/>
  <p:tag name="KSO_WM_TAG_VERSION" val="3.0"/>
  <p:tag name="KSO_WM_BEAUTIFY_FLAG" val="#wm#"/>
  <p:tag name="KSO_WM_UNIT_TYPE" val="i"/>
  <p:tag name="KSO_WM_UNIT_INDEX" val="4"/>
  <p:tag name="KSO_WM_UNIT_ISNUMDGMTITLE" val="0"/>
  <p:tag name="KSO_WM_UNIT_NOCLEAR" val="0"/>
  <p:tag name="KSO_WM_TEMPLATE_INDEX" val="40490341"/>
  <p:tag name="KSO_WM_TEMPLATE_CATEGORY" val="custo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5"/>
  <p:tag name="KSO_WM_UNIT_LAYERLEVEL" val="1"/>
  <p:tag name="KSO_WM_TAG_VERSION" val="3.0"/>
  <p:tag name="KSO_WM_BEAUTIFY_FLAG" val="#wm#"/>
  <p:tag name="KSO_WM_UNIT_TYPE" val="i"/>
  <p:tag name="KSO_WM_UNIT_INDEX" val="5"/>
  <p:tag name="KSO_WM_UNIT_ISNUMDGMTITLE" val="0"/>
  <p:tag name="KSO_WM_UNIT_NOCLEAR" val="0"/>
  <p:tag name="KSO_WM_TEMPLATE_INDEX" val="40490341"/>
  <p:tag name="KSO_WM_TEMPLATE_CATEGORY" val="custo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38.xml><?xml version="1.0" encoding="utf-8"?>
<p:tagLst xmlns:p="http://schemas.openxmlformats.org/presentationml/2006/main">
  <p:tag name="KSO_WM_BEAUTIFY_FLAG" val="#wm#"/>
  <p:tag name="KSO_WM_FIGMA_FLAG" val="#fgm#"/>
  <p:tag name="KSO_WM_UNIT_INDEX" val="1"/>
  <p:tag name="KSO_WM_UNIT_SUBTYPE" val="c"/>
  <p:tag name="KSO_WM_UNIT_TEXT_TYPE" val="1"/>
  <p:tag name="KSO_WM_UNIT_TYPE" val="f"/>
  <p:tag name="KSO_WM_UNIT_ID" val="_9*f*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40.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fd9021ca9e7d4e3e38ba4ea235e1bdb24eb9983c"/>
  <p:tag name="KSO_WM_NEWLAYOUT_ID" val="364"/>
  <p:tag name="KSO_WM_UNIT_ID" val="_9*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41.xml><?xml version="1.0" encoding="utf-8"?>
<p:tagLst xmlns:p="http://schemas.openxmlformats.org/presentationml/2006/main">
  <p:tag name="KSO_WM_UNIT_HIGHLIGHT" val="0"/>
  <p:tag name="KSO_WM_BEAUTIFY_FLAG" val="#wm#"/>
  <p:tag name="KSO_WM_FIGMA_FLAG" val="#fgm#"/>
  <p:tag name="KSO_WM_UNIT_INDEX" val="2"/>
  <p:tag name="KSO_WM_UNIT_SUBTYPE" val="b"/>
  <p:tag name="KSO_WM_UNIT_TEXT_TYPE" val="1"/>
  <p:tag name="KSO_WM_UNIT_TYPE" val="f"/>
  <p:tag name="KSO_WM_UNIT_ID" val="_9*f*2"/>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341"/>
  <p:tag name="KSO_WM_TEMPLATE_CATEGORY" val="custo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341"/>
  <p:tag name="KSO_WM_TEMPLATE_CATEGORY" val="custo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47.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ead9a73dee8c9e52dbffb6f89d96f1058865074d"/>
  <p:tag name="KSO_WM_NEWLAYOUT_ID" val="372"/>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48.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341"/>
  <p:tag name="KSO_WM_TEMPLATE_CATEGORY" val="custo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341"/>
  <p:tag name="KSO_WM_TEMPLATE_CATEGORY" val="custo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BEAUTIFY_FLAG" val="#wm#"/>
  <p:tag name="KSO_WM_UNIT_TYPE" val="i"/>
  <p:tag name="KSO_WM_UNIT_INDEX" val="3"/>
  <p:tag name="KSO_WM_UNIT_ISNUMDGMTITLE" val="0"/>
  <p:tag name="KSO_WM_UNIT_NOCLEAR" val="0"/>
  <p:tag name="KSO_WM_TEMPLATE_INDEX" val="40490341"/>
  <p:tag name="KSO_WM_TEMPLATE_CATEGORY" val="custo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4"/>
  <p:tag name="KSO_WM_UNIT_LAYERLEVEL" val="1"/>
  <p:tag name="KSO_WM_TAG_VERSION" val="3.0"/>
  <p:tag name="KSO_WM_BEAUTIFY_FLAG" val="#wm#"/>
  <p:tag name="KSO_WM_UNIT_TYPE" val="i"/>
  <p:tag name="KSO_WM_UNIT_INDEX" val="4"/>
  <p:tag name="KSO_WM_UNIT_ISNUMDGMTITLE" val="0"/>
  <p:tag name="KSO_WM_UNIT_NOCLEAR" val="0"/>
  <p:tag name="KSO_WM_TEMPLATE_INDEX" val="40490341"/>
  <p:tag name="KSO_WM_TEMPLATE_CATEGORY" val="custo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5"/>
  <p:tag name="KSO_WM_UNIT_LAYERLEVEL" val="1"/>
  <p:tag name="KSO_WM_TAG_VERSION" val="3.0"/>
  <p:tag name="KSO_WM_BEAUTIFY_FLAG" val="#wm#"/>
  <p:tag name="KSO_WM_UNIT_TYPE" val="i"/>
  <p:tag name="KSO_WM_UNIT_INDEX" val="5"/>
  <p:tag name="KSO_WM_UNIT_ISNUMDGMTITLE" val="0"/>
  <p:tag name="KSO_WM_UNIT_NOCLEAR" val="0"/>
  <p:tag name="KSO_WM_TEMPLATE_INDEX" val="40490341"/>
  <p:tag name="KSO_WM_TEMPLATE_CATEGORY" val="custom"/>
</p:tagLst>
</file>

<file path=ppt/tags/tag54.xml><?xml version="1.0" encoding="utf-8"?>
<p:tagLst xmlns:p="http://schemas.openxmlformats.org/presentationml/2006/main">
  <p:tag name="KSO_WM_BEAUTIFY_FLAG" val="#wm#"/>
  <p:tag name="KSO_WM_FIGMA_FLAG" val="#fgm#"/>
  <p:tag name="KSO_WM_UNIT_INDEX" val="1"/>
  <p:tag name="KSO_WM_UNIT_TEXT_TYPE" val="1"/>
  <p:tag name="KSO_WM_UNIT_TYPE" val="b"/>
  <p:tag name="KSO_WM_UNIT_ID" val="_11*b*1"/>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55.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129473e9a1f2a54c84f281c9dc323214f0238c42"/>
  <p:tag name="KSO_WM_NEWLAYOUT_ID" val="376"/>
  <p:tag name="KSO_WM_UNIT_ID" val="_11*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59.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1"/>
  <p:tag name="KSO_WM_UNIT_ISNUMDGMTITLE" val="0"/>
  <p:tag name="KSO_WM_UNIT_PRESET_TEXT" val="标 题"/>
  <p:tag name="KSO_WM_UNIT_NOCLEAR" val="0"/>
  <p:tag name="KSO_WM_UNIT_VALUE" val="3"/>
  <p:tag name="KSO_WM_UNIT_TYPE" val="a"/>
  <p:tag name="KSO_WM_UNIT_INDEX" val="1"/>
  <p:tag name="KSO_WM_TEMPLATE_INDEX" val="40490341"/>
  <p:tag name="KSO_WM_TEMPLATE_CATEGORY" val="custom"/>
</p:tagLst>
</file>

<file path=ppt/tags/tag60.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1bbf0e6d00736f52bb6d9fd4a8faab2a13106e36"/>
  <p:tag name="KSO_WM_NEWLAYOUT_ID" val="1"/>
</p:tagLst>
</file>

<file path=ppt/tags/tag61.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62.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1_2"/>
  <p:tag name="KSO_WM_UNIT_TYPE" val="l_h_i"/>
</p:tagLst>
</file>

<file path=ppt/tags/tag63.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64.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65.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2_2"/>
  <p:tag name="KSO_WM_UNIT_TYPE" val="l_h_i"/>
</p:tagLst>
</file>

<file path=ppt/tags/tag66.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67.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68.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3_2"/>
  <p:tag name="KSO_WM_UNIT_TYPE" val="l_h_i"/>
</p:tagLst>
</file>

<file path=ppt/tags/tag69.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1"/>
  <p:tag name="KSO_WM_UNIT_VALUE" val="160"/>
  <p:tag name="KSO_WM_UNIT_ISNUMDGMTITLE" val="0"/>
  <p:tag name="KSO_WM_TEMPLATE_INDEX" val="40490341"/>
  <p:tag name="KSO_WM_TEMPLATE_CATEGORY" val="custom"/>
</p:tagLst>
</file>

<file path=ppt/tags/tag70.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71.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UNIT_INDEX" val="1_4_2"/>
  <p:tag name="KSO_WM_UNIT_TYPE" val="l_h_i"/>
</p:tagLst>
</file>

<file path=ppt/tags/tag72.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76.xml><?xml version="1.0" encoding="utf-8"?>
<p:tagLst xmlns:p="http://schemas.openxmlformats.org/presentationml/2006/main">
  <p:tag name="KSO_WM_BEAUTIFY_FLAG" val="#fgm#"/>
  <p:tag name="KSO_WM_FIGMA_FLAG" val="#fgm#"/>
  <p:tag name="KSO_WM_UNIT_INDEX" val="1"/>
  <p:tag name="KSO_WM_UNIT_TEXT_TYPE" val="1"/>
  <p:tag name="KSO_WM_UNIT_TYPE" val="b"/>
</p:tagLst>
</file>

<file path=ppt/tags/tag77.xml><?xml version="1.0" encoding="utf-8"?>
<p:tagLst xmlns:p="http://schemas.openxmlformats.org/presentationml/2006/main">
  <p:tag name="KSO_WM_BEAUTIFY_FLAG" val="#fgm#"/>
  <p:tag name="KSO_WM_FIGMA_FLAG" val="#fgm#"/>
  <p:tag name="KSO_WM_UNIT_INDEX" val="1"/>
  <p:tag name="KSO_WM_UNIT_TEXT_TYPE" val="1"/>
  <p:tag name="KSO_WM_UNIT_TYPE" val="a"/>
  <p:tag name="KSO_WM_LAYOUT_CHECK_HASH" val="895972d8e56a68a10b0bbd34a8ee493c2aea8b2c"/>
  <p:tag name="KSO_WM_NEWLAYOUT_GROUP_ID" val="layout_1-5"/>
  <p:tag name="KSO_WM_NEWLAYOUT_ID" val="slide_cea45c27deb23863"/>
</p:tagLst>
</file>

<file path=ppt/tags/tag78.xml><?xml version="1.0" encoding="utf-8"?>
<p:tagLst xmlns:p="http://schemas.openxmlformats.org/presentationml/2006/main">
  <p:tag name="KSO_WM_BEAUTIFY_FLAG" val="#fgm#"/>
  <p:tag name="KSO_WM_DIAGRAM_GROUP_CODE" val="1"/>
  <p:tag name="KSO_WM_FIGMA_FLAG" val="#fgm#"/>
  <p:tag name="KSO_WM_UNIT_INDEX" val="1_1_1"/>
  <p:tag name="KSO_WM_UNIT_SUBTYPE" val="d"/>
  <p:tag name="KSO_WM_UNIT_TYPE" val="l_h_i"/>
</p:tagLst>
</file>

<file path=ppt/tags/tag79.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1_2"/>
  <p:tag name="KSO_WM_UNIT_TYPE" val="l_h_i"/>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TYPE" val="f"/>
  <p:tag name="KSO_WM_UNIT_INDEX" val="2"/>
  <p:tag name="KSO_WM_UNIT_VALUE" val="160"/>
  <p:tag name="KSO_WM_UNIT_ISNUMDGMTITLE" val="0"/>
  <p:tag name="KSO_WM_TEMPLATE_INDEX" val="40490341"/>
  <p:tag name="KSO_WM_TEMPLATE_CATEGORY" val="custom"/>
</p:tagLst>
</file>

<file path=ppt/tags/tag80.xml><?xml version="1.0" encoding="utf-8"?>
<p:tagLst xmlns:p="http://schemas.openxmlformats.org/presentationml/2006/main">
  <p:tag name="KSO_WM_BEAUTIFY_FLAG" val="#fgm#"/>
  <p:tag name="KSO_WM_DIAGRAM_GROUP_CODE" val="1"/>
  <p:tag name="KSO_WM_FIGMA_FLAG" val="#fgm#"/>
  <p:tag name="KSO_WM_UNIT_INDEX" val="1_1_1"/>
  <p:tag name="KSO_WM_UNIT_TYPE" val="l_h_a"/>
</p:tagLst>
</file>

<file path=ppt/tags/tag81.xml><?xml version="1.0" encoding="utf-8"?>
<p:tagLst xmlns:p="http://schemas.openxmlformats.org/presentationml/2006/main">
  <p:tag name="KSO_WM_BEAUTIFY_FLAG" val="#fgm#"/>
  <p:tag name="KSO_WM_DIAGRAM_GROUP_CODE" val="1"/>
  <p:tag name="KSO_WM_FIGMA_FLAG" val="#fgm#"/>
  <p:tag name="KSO_WM_UNIT_INDEX" val="1_2_1"/>
  <p:tag name="KSO_WM_UNIT_SUBTYPE" val="d"/>
  <p:tag name="KSO_WM_UNIT_TYPE" val="l_h_i"/>
</p:tagLst>
</file>

<file path=ppt/tags/tag82.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2_2"/>
  <p:tag name="KSO_WM_UNIT_TYPE" val="l_h_i"/>
</p:tagLst>
</file>

<file path=ppt/tags/tag83.xml><?xml version="1.0" encoding="utf-8"?>
<p:tagLst xmlns:p="http://schemas.openxmlformats.org/presentationml/2006/main">
  <p:tag name="KSO_WM_BEAUTIFY_FLAG" val="#fgm#"/>
  <p:tag name="KSO_WM_DIAGRAM_GROUP_CODE" val="1"/>
  <p:tag name="KSO_WM_FIGMA_FLAG" val="#fgm#"/>
  <p:tag name="KSO_WM_UNIT_INDEX" val="1_2_1"/>
  <p:tag name="KSO_WM_UNIT_TYPE" val="l_h_a"/>
</p:tagLst>
</file>

<file path=ppt/tags/tag84.xml><?xml version="1.0" encoding="utf-8"?>
<p:tagLst xmlns:p="http://schemas.openxmlformats.org/presentationml/2006/main">
  <p:tag name="KSO_WM_BEAUTIFY_FLAG" val="#fgm#"/>
  <p:tag name="KSO_WM_DIAGRAM_GROUP_CODE" val="1"/>
  <p:tag name="KSO_WM_FIGMA_FLAG" val="#fgm#"/>
  <p:tag name="KSO_WM_UNIT_INDEX" val="1_3_1"/>
  <p:tag name="KSO_WM_UNIT_SUBTYPE" val="d"/>
  <p:tag name="KSO_WM_UNIT_TYPE" val="l_h_i"/>
</p:tagLst>
</file>

<file path=ppt/tags/tag85.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3_2"/>
  <p:tag name="KSO_WM_UNIT_TYPE" val="l_h_i"/>
</p:tagLst>
</file>

<file path=ppt/tags/tag86.xml><?xml version="1.0" encoding="utf-8"?>
<p:tagLst xmlns:p="http://schemas.openxmlformats.org/presentationml/2006/main">
  <p:tag name="KSO_WM_BEAUTIFY_FLAG" val="#fgm#"/>
  <p:tag name="KSO_WM_DIAGRAM_GROUP_CODE" val="1"/>
  <p:tag name="KSO_WM_FIGMA_FLAG" val="#fgm#"/>
  <p:tag name="KSO_WM_UNIT_INDEX" val="1_3_1"/>
  <p:tag name="KSO_WM_UNIT_TYPE" val="l_h_a"/>
</p:tagLst>
</file>

<file path=ppt/tags/tag87.xml><?xml version="1.0" encoding="utf-8"?>
<p:tagLst xmlns:p="http://schemas.openxmlformats.org/presentationml/2006/main">
  <p:tag name="KSO_WM_BEAUTIFY_FLAG" val="#fgm#"/>
  <p:tag name="KSO_WM_DIAGRAM_GROUP_CODE" val="1"/>
  <p:tag name="KSO_WM_FIGMA_FLAG" val="#fgm#"/>
  <p:tag name="KSO_WM_UNIT_INDEX" val="1_4_1"/>
  <p:tag name="KSO_WM_UNIT_SUBTYPE" val="d"/>
  <p:tag name="KSO_WM_UNIT_TYPE" val="l_h_i"/>
</p:tagLst>
</file>

<file path=ppt/tags/tag88.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4_2"/>
  <p:tag name="KSO_WM_UNIT_TYPE" val="l_h_i"/>
</p:tagLst>
</file>

<file path=ppt/tags/tag89.xml><?xml version="1.0" encoding="utf-8"?>
<p:tagLst xmlns:p="http://schemas.openxmlformats.org/presentationml/2006/main">
  <p:tag name="KSO_WM_BEAUTIFY_FLAG" val="#fgm#"/>
  <p:tag name="KSO_WM_DIAGRAM_GROUP_CODE" val="1"/>
  <p:tag name="KSO_WM_FIGMA_FLAG" val="#fgm#"/>
  <p:tag name="KSO_WM_UNIT_INDEX" val="1_4_1"/>
  <p:tag name="KSO_WM_UNIT_TYPE" val="l_h_a"/>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TEMPLATE_INDEX" val="40490341"/>
  <p:tag name="KSO_WM_TEMPLATE_CATEGORY" val="custom"/>
</p:tagLst>
</file>

<file path=ppt/tags/tag90.xml><?xml version="1.0" encoding="utf-8"?>
<p:tagLst xmlns:p="http://schemas.openxmlformats.org/presentationml/2006/main">
  <p:tag name="KSO_WM_BEAUTIFY_FLAG" val="#fgm#"/>
  <p:tag name="KSO_WM_DIAGRAM_GROUP_CODE" val="1"/>
  <p:tag name="KSO_WM_FIGMA_FLAG" val="#fgm#"/>
  <p:tag name="KSO_WM_UNIT_INDEX" val="1_5_1"/>
  <p:tag name="KSO_WM_UNIT_SUBTYPE" val="d"/>
  <p:tag name="KSO_WM_UNIT_TYPE" val="l_h_i"/>
</p:tagLst>
</file>

<file path=ppt/tags/tag91.xml><?xml version="1.0" encoding="utf-8"?>
<p:tagLst xmlns:p="http://schemas.openxmlformats.org/presentationml/2006/main">
  <p:tag name="KSO_WM_FIGMA_DECORATION_INDEX" val="25"/>
  <p:tag name="$PH_EXT" val="2"/>
  <p:tag name="KSO_WM_BEAUTIFY_FLAG" val="#fgm#"/>
  <p:tag name="KSO_WM_DIAGRAM_GROUP_CODE" val="1"/>
  <p:tag name="KSO_WM_FIGMA_FLAG" val="#fgm#"/>
  <p:tag name="KSO_WM_SYNC_SLIDE_TEXT" val="1"/>
  <p:tag name="KSO_WM_UNIT_INDEX" val="1_5_2"/>
  <p:tag name="KSO_WM_UNIT_TYPE" val="l_h_i"/>
</p:tagLst>
</file>

<file path=ppt/tags/tag92.xml><?xml version="1.0" encoding="utf-8"?>
<p:tagLst xmlns:p="http://schemas.openxmlformats.org/presentationml/2006/main">
  <p:tag name="KSO_WM_BEAUTIFY_FLAG" val="#fgm#"/>
  <p:tag name="KSO_WM_DIAGRAM_GROUP_CODE" val="1"/>
  <p:tag name="KSO_WM_FIGMA_FLAG" val="#fgm#"/>
  <p:tag name="KSO_WM_UNIT_INDEX" val="1_5_1"/>
  <p:tag name="KSO_WM_UNIT_TYPE" val="l_h_a"/>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1"/>
  <p:tag name="KSO_WM_UNIT_LAYERLEVEL" val="1"/>
  <p:tag name="KSO_WM_TAG_VERSION" val="3.0"/>
  <p:tag name="KSO_WM_BEAUTIFY_FLAG" val="#wm#"/>
  <p:tag name="KSO_WM_UNIT_TYPE" val="i"/>
  <p:tag name="KSO_WM_UNIT_INDEX" val="1"/>
  <p:tag name="KSO_WM_UNIT_ISNUMDGMTITLE" val="0"/>
  <p:tag name="KSO_WM_UNIT_NOCLEAR" val="0"/>
  <p:tag name="KSO_WM_TEMPLATE_INDEX" val="40490341"/>
  <p:tag name="KSO_WM_TEMPLATE_CATEGORY" val="custo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i*2"/>
  <p:tag name="KSO_WM_UNIT_LAYERLEVEL" val="1"/>
  <p:tag name="KSO_WM_TAG_VERSION" val="3.0"/>
  <p:tag name="KSO_WM_BEAUTIFY_FLAG" val="#wm#"/>
  <p:tag name="KSO_WM_UNIT_TYPE" val="i"/>
  <p:tag name="KSO_WM_UNIT_INDEX" val="2"/>
  <p:tag name="KSO_WM_UNIT_ISNUMDGMTITLE" val="0"/>
  <p:tag name="KSO_WM_UNIT_NOCLEAR" val="0"/>
  <p:tag name="KSO_WM_TEMPLATE_INDEX" val="40490341"/>
  <p:tag name="KSO_WM_TEMPLATE_CATEGORY" val="custo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 name="KSO_WM_UNIT_ISNUMDGMTITLE" val="0"/>
  <p:tag name="KSO_WM_UNIT_NOCLEAR" val="0"/>
  <p:tag name="KSO_WM_TEMPLATE_INDEX" val="40490341"/>
  <p:tag name="KSO_WM_TEMPLATE_CATEGORY" val="custom"/>
</p:tagLst>
</file>

<file path=ppt/tags/tag98.xml><?xml version="1.0" encoding="utf-8"?>
<p:tagLst xmlns:p="http://schemas.openxmlformats.org/presentationml/2006/main">
  <p:tag name="KSO_WM_UNIT_HIGHLIGHT" val="0"/>
  <p:tag name="KSO_WM_BEAUTIFY_FLAG" val="#wm#"/>
  <p:tag name="KSO_WM_FIGMA_FLAG" val="#fgm#"/>
  <p:tag name="KSO_WM_UNIT_INDEX" val="1"/>
  <p:tag name="KSO_WM_UNIT_TEXT_TYPE" val="1"/>
  <p:tag name="KSO_WM_UNIT_TYPE" val="a"/>
  <p:tag name="KSO_WM_LAYOUT_CHECK_HASH" val="ead9a73dee8c9e52dbffb6f89d96f1058865074d"/>
  <p:tag name="KSO_WM_NEWLAYOUT_ID" val="372"/>
  <p:tag name="KSO_WM_UNIT_ID" val="_10*a*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ags/tag99.xml><?xml version="1.0" encoding="utf-8"?>
<p:tagLst xmlns:p="http://schemas.openxmlformats.org/presentationml/2006/main">
  <p:tag name="KSO_WM_UNIT_HIGHLIGHT" val="0"/>
  <p:tag name="KSO_WM_BEAUTIFY_FLAG" val="#wm#"/>
  <p:tag name="KSO_WM_FIGMA_FLAG" val="#fgm#"/>
  <p:tag name="KSO_WM_UNIT_INDEX" val="1"/>
  <p:tag name="KSO_WM_UNIT_TYPE" val="e"/>
  <p:tag name="KSO_WM_UNIT_ID" val="_10*e*1"/>
  <p:tag name="KSO_WM_TAG_VERSION" val="3.0"/>
  <p:tag name="KSO_WM_UNIT_ISNUMDGMTITLE" val="0"/>
  <p:tag name="KSO_WM_UNIT_NOCLEAR" val="0"/>
  <p:tag name="KSO_WM_UNIT_COMPATIBLE" val="0"/>
  <p:tag name="KSO_WM_UNIT_DIAGRAM_ISNUMVISUAL" val="0"/>
  <p:tag name="KSO_WM_UNIT_DIAGRAM_ISREFERUNIT" val="0"/>
  <p:tag name="KSO_WM_UNIT_LAYERLEVEL" val="1"/>
  <p:tag name="KSO_WM_TEMPLATE_INDEX" val="40490341"/>
  <p:tag name="KSO_WM_TEMPLATE_CATEGORY" val="custom"/>
</p:tagLst>
</file>

<file path=ppt/theme/theme1.xml><?xml version="1.0" encoding="utf-8"?>
<a:theme xmlns:a="http://schemas.openxmlformats.org/drawingml/2006/main" name="Office 主题​​">
  <a:themeElements>
    <a:clrScheme name="自定义 176">
      <a:dk1>
        <a:srgbClr val="000000"/>
      </a:dk1>
      <a:lt1>
        <a:srgbClr val="FFFFFF"/>
      </a:lt1>
      <a:dk2>
        <a:srgbClr val="180F02"/>
      </a:dk2>
      <a:lt2>
        <a:srgbClr val="FDF3E9"/>
      </a:lt2>
      <a:accent1>
        <a:srgbClr val="EB792D"/>
      </a:accent1>
      <a:accent2>
        <a:srgbClr val="F8832C"/>
      </a:accent2>
      <a:accent3>
        <a:srgbClr val="5A54C2"/>
      </a:accent3>
      <a:accent4>
        <a:srgbClr val="FBB01C"/>
      </a:accent4>
      <a:accent5>
        <a:srgbClr val="912200"/>
      </a:accent5>
      <a:accent6>
        <a:srgbClr val="0047D5"/>
      </a:accent6>
      <a:hlink>
        <a:srgbClr val="FF0066"/>
      </a:hlink>
      <a:folHlink>
        <a:srgbClr val="D60075"/>
      </a:folHlink>
    </a:clrScheme>
    <a:fontScheme name="">
      <a:majorFont>
        <a:latin typeface="WPS灵秀黑"/>
        <a:ea typeface="WPS灵秀黑"/>
        <a:cs typeface=""/>
      </a:majorFont>
      <a:minorFont>
        <a:latin typeface="WPS灵秀黑"/>
        <a:ea typeface="WPS灵秀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100000">
              <a:schemeClr val="accent1"/>
            </a:gs>
            <a:gs pos="19000">
              <a:schemeClr val="accent2">
                <a:lumMod val="40000"/>
                <a:lumOff val="60000"/>
              </a:schemeClr>
            </a:gs>
          </a:gsLst>
          <a:lin ang="2700000" scaled="1"/>
        </a:gradFill>
      </a:spPr>
      <a:bodyPr vert="horz" lIns="0" tIns="0" rIns="0" bIns="0" rtlCol="0" anchor="ctr" anchorCtr="0">
        <a:normAutofit/>
      </a:bodyPr>
      <a:lstStyle>
        <a:defPPr algn="ctr">
          <a:defRPr b="1">
            <a:ln>
              <a:noFill/>
            </a:ln>
            <a:gradFill flip="none" rotWithShape="1">
              <a:gsLst>
                <a:gs pos="0">
                  <a:schemeClr val="accent1"/>
                </a:gs>
                <a:gs pos="100000">
                  <a:srgbClr val="FBB01C"/>
                </a:gs>
              </a:gsLst>
              <a:lin ang="13500000" scaled="1"/>
              <a:tileRect/>
            </a:gradFill>
            <a:latin typeface="+mn-ea"/>
          </a:defRPr>
        </a:defPPr>
      </a:lstStyle>
    </a:spDef>
    <a:lnDef>
      <a:spPr>
        <a:ln>
          <a:solidFill>
            <a:schemeClr val="accent1">
              <a:lumMod val="50000"/>
            </a:schemeClr>
          </a:solidFill>
        </a:ln>
      </a:spPr>
      <a:bodyPr/>
      <a:lstStyle/>
      <a:style>
        <a:lnRef idx="1">
          <a:schemeClr val="accent1"/>
        </a:lnRef>
        <a:fillRef idx="0">
          <a:schemeClr val="accent1"/>
        </a:fillRef>
        <a:effectRef idx="0">
          <a:schemeClr val="accent1"/>
        </a:effectRef>
        <a:fontRef idx="minor">
          <a:schemeClr val="tx1"/>
        </a:fontRef>
      </a:style>
    </a:lnDef>
    <a:txDef>
      <a:spPr/>
      <a:bodyPr vert="horz" lIns="0" tIns="0" rIns="0" bIns="0" rtlCol="0" anchor="b" anchorCtr="0">
        <a:noAutofit/>
      </a:bodyPr>
      <a:lstStyle>
        <a:defPPr algn="l">
          <a:defRPr sz="1800">
            <a:solidFill>
              <a:schemeClr val="accent1">
                <a:lumMod val="50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3366</Words>
  <Application>WPS 演示</Application>
  <PresentationFormat>宽屏</PresentationFormat>
  <Paragraphs>131</Paragraphs>
  <Slides>24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Arial</vt:lpstr>
      <vt:lpstr>宋体</vt:lpstr>
      <vt:lpstr>Wingdings</vt:lpstr>
      <vt:lpstr>WPS灵秀黑</vt:lpstr>
      <vt:lpstr>黑体</vt:lpstr>
      <vt:lpstr>微软雅黑</vt:lpstr>
      <vt:lpstr>Arial Unicode MS</vt:lpstr>
      <vt:lpstr>等线</vt:lpstr>
      <vt:lpstr>汉仪雅酷黑简</vt:lpstr>
      <vt:lpstr>Office 主题​​</vt:lpstr>
      <vt:lpstr>案例四：江苏沙钢集团有限公司</vt:lpstr>
      <vt:lpstr>目录</vt:lpstr>
      <vt:lpstr>企业概况</vt:lpstr>
      <vt:lpstr>PowerPoint 演示文稿</vt:lpstr>
      <vt:lpstr>一、发展历程</vt:lpstr>
      <vt:lpstr>一、发展历程</vt:lpstr>
      <vt:lpstr>一、发展历程</vt:lpstr>
      <vt:lpstr>二、业务范畴</vt:lpstr>
      <vt:lpstr>企业文化理念</vt:lpstr>
      <vt:lpstr>PowerPoint 演示文稿</vt:lpstr>
      <vt:lpstr>一、企业精神——传承与奋进的力量源泉</vt:lpstr>
      <vt:lpstr>PowerPoint 演示文稿</vt:lpstr>
      <vt:lpstr>二、企业宗旨——质量与信誉成就行业地位​</vt:lpstr>
      <vt:lpstr>三、企业厂风——凝聚团队力量的精神纽带​</vt:lpstr>
      <vt:lpstr>四、职工誓言——践行企业文化的庄严承诺​</vt:lpstr>
      <vt:lpstr>企业文化标识</vt:lpstr>
      <vt:lpstr>一、沙钢厂旗</vt:lpstr>
      <vt:lpstr>二、“沙钢人”铜像</vt:lpstr>
      <vt:lpstr>三、拓荒牛</vt:lpstr>
      <vt:lpstr>四、文化墙</vt:lpstr>
      <vt:lpstr>五、锚、螺旋桨</vt:lpstr>
      <vt:lpstr>典型劳动模范</vt:lpstr>
      <vt:lpstr>案例1：电气领域的“钢铁侠”——陈希云</vt:lpstr>
      <vt:lpstr>案例1：电气领域的“钢铁侠”——陈希云</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案例四：江苏沙钢集团有限公司</dc:title>
  <dc:creator>M15873</dc:creator>
  <cp:lastModifiedBy>嘿嘿</cp:lastModifiedBy>
  <cp:revision>13</cp:revision>
  <dcterms:created xsi:type="dcterms:W3CDTF">2025-11-05T05:37:00Z</dcterms:created>
  <dcterms:modified xsi:type="dcterms:W3CDTF">2025-11-06T01:21:58Z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B6A7212ECAB0DE48C5E00A69F4ED2EA0_41</vt:lpwstr>
  </property>
  <property fmtid="{D5CDD505-2E9C-101B-9397-08002B2CF9AE}" pid="3" name="KSOProductBuildVer">
    <vt:lpwstr>2052-12.1.0.23542</vt:lpwstr>
  </property>
  <property fmtid="{D5CDD505-2E9C-101B-9397-08002B2CF9AE}" pid="4" name="KSOTemplateUUID">
    <vt:lpwstr>v1.0_ai_69796627181</vt:lpwstr>
  </property>
</Properties>
</file>