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78" r:id="rId3"/>
    <p:sldId id="279" r:id="rId4"/>
    <p:sldId id="280" r:id="rId5"/>
    <p:sldId id="281" r:id="rId6"/>
    <p:sldId id="282" r:id="rId7"/>
    <p:sldId id="283" r:id="rId8"/>
    <p:sldId id="291" r:id="rId9"/>
    <p:sldId id="284" r:id="rId10"/>
    <p:sldId id="285" r:id="rId11"/>
    <p:sldId id="292" r:id="rId12"/>
    <p:sldId id="293" r:id="rId13"/>
    <p:sldId id="286" r:id="rId14"/>
    <p:sldId id="287" r:id="rId15"/>
    <p:sldId id="289" r:id="rId16"/>
    <p:sldId id="294" r:id="rId17"/>
  </p:sldIdLst>
  <p:sldSz cx="12192000" cy="685800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" userDrawn="1">
          <p15:clr>
            <a:srgbClr val="A4A3A4"/>
          </p15:clr>
        </p15:guide>
        <p15:guide id="2" pos="7256" userDrawn="1">
          <p15:clr>
            <a:srgbClr val="A4A3A4"/>
          </p15:clr>
        </p15:guide>
        <p15:guide id="3" orient="horz" pos="4320" userDrawn="1">
          <p15:clr>
            <a:srgbClr val="A4A3A4"/>
          </p15:clr>
        </p15:guide>
        <p15:guide id="4" orient="horz" pos="3936" userDrawn="1">
          <p15:clr>
            <a:srgbClr val="A4A3A4"/>
          </p15:clr>
        </p15:guide>
        <p15:guide id="5" orient="horz" pos="377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792D"/>
    <a:srgbClr val="FDF3E9"/>
    <a:srgbClr val="BC4300"/>
    <a:srgbClr val="FF9961"/>
    <a:srgbClr val="FD8F58"/>
    <a:srgbClr val="FFFFFF"/>
    <a:srgbClr val="F8832C"/>
    <a:srgbClr val="F77A1D"/>
    <a:srgbClr val="FDDFC9"/>
    <a:srgbClr val="FFF1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6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629" y="62"/>
      </p:cViewPr>
      <p:guideLst>
        <p:guide pos="384"/>
        <p:guide pos="7256"/>
        <p:guide orient="horz" pos="4320"/>
        <p:guide orient="horz" pos="3936"/>
        <p:guide orient="horz" pos="377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2112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3" Type="http://schemas.openxmlformats.org/officeDocument/2006/relationships/tags" Target="tags/tag209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handoutMaster" Target="handoutMasters/handoutMaster1.xml"/><Relationship Id="rId18" Type="http://schemas.openxmlformats.org/officeDocument/2006/relationships/notesMaster" Target="notesMasters/notesMaster1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D4BD8A-B792-4C34-A101-F500366E3DE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DF4AD3-D7B3-49E8-8BE1-AB9A5A87D95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4DE671-EB49-4CBC-B933-FF79003E989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2443CC-69C8-4354-8B40-2E066A32A04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9" Type="http://schemas.openxmlformats.org/officeDocument/2006/relationships/tags" Target="../tags/tag48.xml"/><Relationship Id="rId8" Type="http://schemas.openxmlformats.org/officeDocument/2006/relationships/tags" Target="../tags/tag47.xml"/><Relationship Id="rId7" Type="http://schemas.openxmlformats.org/officeDocument/2006/relationships/tags" Target="../tags/tag46.xml"/><Relationship Id="rId6" Type="http://schemas.openxmlformats.org/officeDocument/2006/relationships/tags" Target="../tags/tag45.xml"/><Relationship Id="rId5" Type="http://schemas.openxmlformats.org/officeDocument/2006/relationships/tags" Target="../tags/tag44.xml"/><Relationship Id="rId4" Type="http://schemas.openxmlformats.org/officeDocument/2006/relationships/image" Target="../media/image2.jpeg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55.xml"/><Relationship Id="rId8" Type="http://schemas.openxmlformats.org/officeDocument/2006/relationships/tags" Target="../tags/tag54.xml"/><Relationship Id="rId7" Type="http://schemas.openxmlformats.org/officeDocument/2006/relationships/tags" Target="../tags/tag53.xml"/><Relationship Id="rId6" Type="http://schemas.openxmlformats.org/officeDocument/2006/relationships/tags" Target="../tags/tag52.xml"/><Relationship Id="rId5" Type="http://schemas.openxmlformats.org/officeDocument/2006/relationships/tags" Target="../tags/tag51.xml"/><Relationship Id="rId4" Type="http://schemas.openxmlformats.org/officeDocument/2006/relationships/image" Target="../media/image1.png"/><Relationship Id="rId3" Type="http://schemas.openxmlformats.org/officeDocument/2006/relationships/tags" Target="../tags/tag50.xml"/><Relationship Id="rId2" Type="http://schemas.openxmlformats.org/officeDocument/2006/relationships/tags" Target="../tags/tag49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63.xml"/><Relationship Id="rId8" Type="http://schemas.openxmlformats.org/officeDocument/2006/relationships/tags" Target="../tags/tag62.xml"/><Relationship Id="rId7" Type="http://schemas.openxmlformats.org/officeDocument/2006/relationships/tags" Target="../tags/tag61.xml"/><Relationship Id="rId6" Type="http://schemas.openxmlformats.org/officeDocument/2006/relationships/tags" Target="../tags/tag60.xml"/><Relationship Id="rId5" Type="http://schemas.openxmlformats.org/officeDocument/2006/relationships/tags" Target="../tags/tag59.xml"/><Relationship Id="rId4" Type="http://schemas.openxmlformats.org/officeDocument/2006/relationships/tags" Target="../tags/tag58.xml"/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8" Type="http://schemas.openxmlformats.org/officeDocument/2006/relationships/tags" Target="../tags/tag72.xml"/><Relationship Id="rId17" Type="http://schemas.openxmlformats.org/officeDocument/2006/relationships/tags" Target="../tags/tag71.xml"/><Relationship Id="rId16" Type="http://schemas.openxmlformats.org/officeDocument/2006/relationships/tags" Target="../tags/tag70.xml"/><Relationship Id="rId15" Type="http://schemas.openxmlformats.org/officeDocument/2006/relationships/tags" Target="../tags/tag69.xml"/><Relationship Id="rId14" Type="http://schemas.openxmlformats.org/officeDocument/2006/relationships/tags" Target="../tags/tag68.xml"/><Relationship Id="rId13" Type="http://schemas.openxmlformats.org/officeDocument/2006/relationships/tags" Target="../tags/tag67.xml"/><Relationship Id="rId12" Type="http://schemas.openxmlformats.org/officeDocument/2006/relationships/tags" Target="../tags/tag66.xml"/><Relationship Id="rId11" Type="http://schemas.openxmlformats.org/officeDocument/2006/relationships/tags" Target="../tags/tag65.xml"/><Relationship Id="rId10" Type="http://schemas.openxmlformats.org/officeDocument/2006/relationships/tags" Target="../tags/tag64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tags" Target="../tags/tag80.xml"/><Relationship Id="rId8" Type="http://schemas.openxmlformats.org/officeDocument/2006/relationships/tags" Target="../tags/tag79.xml"/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1" Type="http://schemas.openxmlformats.org/officeDocument/2006/relationships/tags" Target="../tags/tag92.xml"/><Relationship Id="rId20" Type="http://schemas.openxmlformats.org/officeDocument/2006/relationships/tags" Target="../tags/tag91.xml"/><Relationship Id="rId2" Type="http://schemas.openxmlformats.org/officeDocument/2006/relationships/tags" Target="../tags/tag73.xml"/><Relationship Id="rId19" Type="http://schemas.openxmlformats.org/officeDocument/2006/relationships/tags" Target="../tags/tag90.xml"/><Relationship Id="rId18" Type="http://schemas.openxmlformats.org/officeDocument/2006/relationships/tags" Target="../tags/tag89.xml"/><Relationship Id="rId17" Type="http://schemas.openxmlformats.org/officeDocument/2006/relationships/tags" Target="../tags/tag88.xml"/><Relationship Id="rId16" Type="http://schemas.openxmlformats.org/officeDocument/2006/relationships/tags" Target="../tags/tag87.xml"/><Relationship Id="rId15" Type="http://schemas.openxmlformats.org/officeDocument/2006/relationships/tags" Target="../tags/tag86.xml"/><Relationship Id="rId14" Type="http://schemas.openxmlformats.org/officeDocument/2006/relationships/tags" Target="../tags/tag85.xml"/><Relationship Id="rId13" Type="http://schemas.openxmlformats.org/officeDocument/2006/relationships/tags" Target="../tags/tag84.xml"/><Relationship Id="rId12" Type="http://schemas.openxmlformats.org/officeDocument/2006/relationships/tags" Target="../tags/tag83.xml"/><Relationship Id="rId11" Type="http://schemas.openxmlformats.org/officeDocument/2006/relationships/tags" Target="../tags/tag82.xml"/><Relationship Id="rId10" Type="http://schemas.openxmlformats.org/officeDocument/2006/relationships/tags" Target="../tags/tag81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99.xml"/><Relationship Id="rId8" Type="http://schemas.openxmlformats.org/officeDocument/2006/relationships/tags" Target="../tags/tag98.xml"/><Relationship Id="rId7" Type="http://schemas.openxmlformats.org/officeDocument/2006/relationships/tags" Target="../tags/tag97.xml"/><Relationship Id="rId6" Type="http://schemas.openxmlformats.org/officeDocument/2006/relationships/tags" Target="../tags/tag96.xml"/><Relationship Id="rId5" Type="http://schemas.openxmlformats.org/officeDocument/2006/relationships/tags" Target="../tags/tag95.xml"/><Relationship Id="rId4" Type="http://schemas.openxmlformats.org/officeDocument/2006/relationships/image" Target="../media/image2.jpeg"/><Relationship Id="rId3" Type="http://schemas.openxmlformats.org/officeDocument/2006/relationships/tags" Target="../tags/tag94.xml"/><Relationship Id="rId2" Type="http://schemas.openxmlformats.org/officeDocument/2006/relationships/tags" Target="../tags/tag93.xm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105.xml"/><Relationship Id="rId6" Type="http://schemas.openxmlformats.org/officeDocument/2006/relationships/tags" Target="../tags/tag104.xml"/><Relationship Id="rId5" Type="http://schemas.openxmlformats.org/officeDocument/2006/relationships/tags" Target="../tags/tag103.xml"/><Relationship Id="rId4" Type="http://schemas.openxmlformats.org/officeDocument/2006/relationships/tags" Target="../tags/tag102.xml"/><Relationship Id="rId3" Type="http://schemas.openxmlformats.org/officeDocument/2006/relationships/tags" Target="../tags/tag101.xml"/><Relationship Id="rId2" Type="http://schemas.openxmlformats.org/officeDocument/2006/relationships/tags" Target="../tags/tag100.xml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tags" Target="../tags/tag111.xml"/><Relationship Id="rId6" Type="http://schemas.openxmlformats.org/officeDocument/2006/relationships/tags" Target="../tags/tag110.xml"/><Relationship Id="rId5" Type="http://schemas.openxmlformats.org/officeDocument/2006/relationships/tags" Target="../tags/tag109.xml"/><Relationship Id="rId4" Type="http://schemas.openxmlformats.org/officeDocument/2006/relationships/tags" Target="../tags/tag108.xml"/><Relationship Id="rId3" Type="http://schemas.openxmlformats.org/officeDocument/2006/relationships/tags" Target="../tags/tag107.xml"/><Relationship Id="rId2" Type="http://schemas.openxmlformats.org/officeDocument/2006/relationships/tags" Target="../tags/tag106.xml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tags" Target="../tags/tag118.xml"/><Relationship Id="rId7" Type="http://schemas.openxmlformats.org/officeDocument/2006/relationships/tags" Target="../tags/tag117.xml"/><Relationship Id="rId6" Type="http://schemas.openxmlformats.org/officeDocument/2006/relationships/tags" Target="../tags/tag116.xml"/><Relationship Id="rId5" Type="http://schemas.openxmlformats.org/officeDocument/2006/relationships/tags" Target="../tags/tag115.xml"/><Relationship Id="rId4" Type="http://schemas.openxmlformats.org/officeDocument/2006/relationships/tags" Target="../tags/tag114.xml"/><Relationship Id="rId3" Type="http://schemas.openxmlformats.org/officeDocument/2006/relationships/tags" Target="../tags/tag113.xml"/><Relationship Id="rId2" Type="http://schemas.openxmlformats.org/officeDocument/2006/relationships/tags" Target="../tags/tag112.xml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7" Type="http://schemas.openxmlformats.org/officeDocument/2006/relationships/tags" Target="../tags/tag124.xml"/><Relationship Id="rId6" Type="http://schemas.openxmlformats.org/officeDocument/2006/relationships/tags" Target="../tags/tag123.xml"/><Relationship Id="rId5" Type="http://schemas.openxmlformats.org/officeDocument/2006/relationships/tags" Target="../tags/tag122.xml"/><Relationship Id="rId4" Type="http://schemas.openxmlformats.org/officeDocument/2006/relationships/tags" Target="../tags/tag121.xml"/><Relationship Id="rId3" Type="http://schemas.openxmlformats.org/officeDocument/2006/relationships/tags" Target="../tags/tag120.xml"/><Relationship Id="rId2" Type="http://schemas.openxmlformats.org/officeDocument/2006/relationships/tags" Target="../tags/tag119.xml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tags" Target="../tags/tag131.xml"/><Relationship Id="rId7" Type="http://schemas.openxmlformats.org/officeDocument/2006/relationships/tags" Target="../tags/tag130.xml"/><Relationship Id="rId6" Type="http://schemas.openxmlformats.org/officeDocument/2006/relationships/tags" Target="../tags/tag129.xml"/><Relationship Id="rId5" Type="http://schemas.openxmlformats.org/officeDocument/2006/relationships/tags" Target="../tags/tag128.xml"/><Relationship Id="rId4" Type="http://schemas.openxmlformats.org/officeDocument/2006/relationships/tags" Target="../tags/tag127.xml"/><Relationship Id="rId3" Type="http://schemas.openxmlformats.org/officeDocument/2006/relationships/tags" Target="../tags/tag126.xml"/><Relationship Id="rId2" Type="http://schemas.openxmlformats.org/officeDocument/2006/relationships/tags" Target="../tags/tag125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138.xml"/><Relationship Id="rId8" Type="http://schemas.openxmlformats.org/officeDocument/2006/relationships/tags" Target="../tags/tag137.xml"/><Relationship Id="rId7" Type="http://schemas.openxmlformats.org/officeDocument/2006/relationships/tags" Target="../tags/tag136.xml"/><Relationship Id="rId6" Type="http://schemas.openxmlformats.org/officeDocument/2006/relationships/tags" Target="../tags/tag135.xml"/><Relationship Id="rId5" Type="http://schemas.openxmlformats.org/officeDocument/2006/relationships/tags" Target="../tags/tag134.xml"/><Relationship Id="rId4" Type="http://schemas.openxmlformats.org/officeDocument/2006/relationships/image" Target="../media/image1.png"/><Relationship Id="rId3" Type="http://schemas.openxmlformats.org/officeDocument/2006/relationships/tags" Target="../tags/tag133.xml"/><Relationship Id="rId2" Type="http://schemas.openxmlformats.org/officeDocument/2006/relationships/tags" Target="../tags/tag132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7" Type="http://schemas.openxmlformats.org/officeDocument/2006/relationships/tags" Target="../tags/tag12.xml"/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tags" Target="../tags/tag20.xml"/><Relationship Id="rId8" Type="http://schemas.openxmlformats.org/officeDocument/2006/relationships/tags" Target="../tags/tag19.xml"/><Relationship Id="rId7" Type="http://schemas.openxmlformats.org/officeDocument/2006/relationships/tags" Target="../tags/tag18.xml"/><Relationship Id="rId6" Type="http://schemas.openxmlformats.org/officeDocument/2006/relationships/tags" Target="../tags/tag17.xml"/><Relationship Id="rId5" Type="http://schemas.openxmlformats.org/officeDocument/2006/relationships/tags" Target="../tags/tag16.xml"/><Relationship Id="rId4" Type="http://schemas.openxmlformats.org/officeDocument/2006/relationships/tags" Target="../tags/tag15.xml"/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tags" Target="../tags/tag24.xml"/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tags" Target="../tags/tag25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9" Type="http://schemas.openxmlformats.org/officeDocument/2006/relationships/tags" Target="../tags/tag37.xml"/><Relationship Id="rId8" Type="http://schemas.openxmlformats.org/officeDocument/2006/relationships/tags" Target="../tags/tag36.xml"/><Relationship Id="rId7" Type="http://schemas.openxmlformats.org/officeDocument/2006/relationships/tags" Target="../tags/tag35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image" Target="../media/image1.png"/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3" Type="http://schemas.openxmlformats.org/officeDocument/2006/relationships/tags" Target="../tags/tag41.xml"/><Relationship Id="rId12" Type="http://schemas.openxmlformats.org/officeDocument/2006/relationships/tags" Target="../tags/tag40.xml"/><Relationship Id="rId11" Type="http://schemas.openxmlformats.org/officeDocument/2006/relationships/tags" Target="../tags/tag39.xml"/><Relationship Id="rId10" Type="http://schemas.openxmlformats.org/officeDocument/2006/relationships/tags" Target="../tags/tag38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95325" y="1257300"/>
            <a:ext cx="10795865" cy="49203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25FA39C7-4230-4040-A8D9-3712A52883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5A2544A8-2233-48BD-A179-3804085DBD3D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章节页-1_5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F3E9"/>
          </a:solidFill>
          <a:effectLst/>
        </p:spPr>
        <p:txBody>
          <a:bodyPr vert="horz" lIns="0" tIns="0" rIns="0" bIns="0" rtlCol="0" anchor="ctr" anchorCtr="0">
            <a:normAutofit/>
          </a:bodyPr>
          <a:lstStyle/>
          <a:p>
            <a:pPr algn="ctr"/>
            <a:endParaRPr lang="zh-CN" altLang="en-US" b="1">
              <a:ln>
                <a:noFill/>
              </a:ln>
              <a:gradFill flip="none" rotWithShape="1">
                <a:gsLst>
                  <a:gs pos="0">
                    <a:schemeClr val="accent1"/>
                  </a:gs>
                  <a:gs pos="100000">
                    <a:srgbClr val="FBB01C"/>
                  </a:gs>
                </a:gsLst>
                <a:lin ang="13500000" scaled="1"/>
                <a:tileRect/>
              </a:gradFill>
              <a:latin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74"/>
          <a:stretch>
            <a:fillRect/>
          </a:stretch>
        </p:blipFill>
        <p:spPr>
          <a:xfrm rot="5400000">
            <a:off x="103168" y="1137808"/>
            <a:ext cx="5617024" cy="5823359"/>
          </a:xfrm>
          <a:prstGeom prst="rect">
            <a:avLst/>
          </a:prstGeom>
        </p:spPr>
      </p:pic>
      <p:sp>
        <p:nvSpPr>
          <p:cNvPr id="12" name="日期占位符 6"/>
          <p:cNvSpPr>
            <a:spLocks noGrp="1"/>
          </p:cNvSpPr>
          <p:nvPr>
            <p:ph type="dt" sz="half" idx="19"/>
            <p:custDataLst>
              <p:tags r:id="rId5"/>
            </p:custDataLst>
          </p:nvPr>
        </p:nvSpPr>
        <p:spPr/>
        <p:txBody>
          <a:bodyPr/>
          <a:lstStyle/>
          <a:p>
            <a:fld id="{25FA39C7-4230-4040-A8D9-3712A52883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13" name="页脚占位符 10"/>
          <p:cNvSpPr>
            <a:spLocks noGrp="1"/>
          </p:cNvSpPr>
          <p:nvPr>
            <p:ph type="ftr" sz="quarter" idx="20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4" name="灯片编号占位符 11"/>
          <p:cNvSpPr>
            <a:spLocks noGrp="1"/>
          </p:cNvSpPr>
          <p:nvPr>
            <p:ph type="sldNum" sz="quarter" idx="21"/>
            <p:custDataLst>
              <p:tags r:id="rId7"/>
            </p:custDataLst>
          </p:nvPr>
        </p:nvSpPr>
        <p:spPr/>
        <p:txBody>
          <a:bodyPr/>
          <a:lstStyle/>
          <a:p>
            <a:fld id="{5A2544A8-2233-48BD-A179-3804085DBD3D}" type="slidenum">
              <a:rPr lang="zh-CN" altLang="en-US" smtClean="0"/>
            </a:fld>
            <a:endParaRPr lang="zh-CN" altLang="en-US" dirty="0"/>
          </a:p>
        </p:txBody>
      </p:sp>
      <p:sp>
        <p:nvSpPr>
          <p:cNvPr id="8" name="标题 1"/>
          <p:cNvSpPr>
            <a:spLocks noGrp="1"/>
          </p:cNvSpPr>
          <p:nvPr userDrawn="1">
            <p:ph type="ctrTitle" idx="17826049" hasCustomPrompt="1"/>
            <p:custDataLst>
              <p:tags r:id="rId8"/>
            </p:custDataLst>
          </p:nvPr>
        </p:nvSpPr>
        <p:spPr>
          <a:xfrm>
            <a:off x="4823883" y="3530600"/>
            <a:ext cx="6352117" cy="1524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lang="zh-CN" altLang="en-US" sz="4800" b="0" spc="0" dirty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单击此处添加章节标题</a:t>
            </a:r>
            <a:endParaRPr lang="zh-CN" altLang="en-US" dirty="0"/>
          </a:p>
        </p:txBody>
      </p:sp>
      <p:sp>
        <p:nvSpPr>
          <p:cNvPr id="7" name="节编号"/>
          <p:cNvSpPr>
            <a:spLocks noGrp="1"/>
          </p:cNvSpPr>
          <p:nvPr userDrawn="1">
            <p:ph type="body" sz="quarter" idx="17826561" hasCustomPrompt="1"/>
            <p:custDataLst>
              <p:tags r:id="rId9"/>
            </p:custDataLst>
          </p:nvPr>
        </p:nvSpPr>
        <p:spPr>
          <a:xfrm>
            <a:off x="9648825" y="1905000"/>
            <a:ext cx="1527175" cy="1524000"/>
          </a:xfrm>
          <a:prstGeom prst="rect">
            <a:avLst/>
          </a:prstGeom>
        </p:spPr>
        <p:txBody>
          <a:bodyPr vert="horz" wrap="square" lIns="0" tIns="0" rIns="0" bIns="0" anchor="ctr">
            <a:normAutofit/>
          </a:bodyPr>
          <a:lstStyle>
            <a:lvl1pPr marL="0" indent="0" algn="r" eaLnBrk="1" fontAlgn="auto" latinLnBrk="0" hangingPunct="1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7200" b="1" spc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lvl="0"/>
            <a:r>
              <a:rPr lang="zh-CN" altLang="en-US"/>
              <a:t>01</a:t>
            </a:r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结束页-1_3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2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F3E9"/>
          </a:solidFill>
          <a:effectLst/>
        </p:spPr>
        <p:txBody>
          <a:bodyPr vert="horz" lIns="0" tIns="0" rIns="0" bIns="0" rtlCol="0" anchor="ctr" anchorCtr="0">
            <a:normAutofit/>
          </a:bodyPr>
          <a:lstStyle/>
          <a:p>
            <a:pPr algn="ctr"/>
            <a:endParaRPr lang="zh-CN" altLang="en-US" b="1">
              <a:ln>
                <a:noFill/>
              </a:ln>
              <a:gradFill flip="none" rotWithShape="1">
                <a:gsLst>
                  <a:gs pos="0">
                    <a:schemeClr val="accent1"/>
                  </a:gs>
                  <a:gs pos="100000">
                    <a:srgbClr val="FBB01C"/>
                  </a:gs>
                </a:gsLst>
                <a:lin ang="13500000" scaled="1"/>
                <a:tileRect/>
              </a:gradFill>
              <a:latin typeface="+mn-ea"/>
            </a:endParaRPr>
          </a:p>
        </p:txBody>
      </p:sp>
      <p:pic>
        <p:nvPicPr>
          <p:cNvPr id="7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050" y="1160466"/>
            <a:ext cx="10128950" cy="5697534"/>
          </a:xfrm>
          <a:prstGeom prst="rect">
            <a:avLst/>
          </a:prstGeom>
        </p:spPr>
      </p:pic>
      <p:cxnSp>
        <p:nvCxnSpPr>
          <p:cNvPr id="87" name="直接连接符 86"/>
          <p:cNvCxnSpPr/>
          <p:nvPr userDrawn="1">
            <p:custDataLst>
              <p:tags r:id="rId5"/>
            </p:custDataLst>
          </p:nvPr>
        </p:nvCxnSpPr>
        <p:spPr>
          <a:xfrm>
            <a:off x="11299811" y="547457"/>
            <a:ext cx="219089" cy="0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直接连接符 87"/>
          <p:cNvCxnSpPr/>
          <p:nvPr userDrawn="1">
            <p:custDataLst>
              <p:tags r:id="rId6"/>
            </p:custDataLst>
          </p:nvPr>
        </p:nvCxnSpPr>
        <p:spPr>
          <a:xfrm>
            <a:off x="11299811" y="610478"/>
            <a:ext cx="219089" cy="0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接连接符 88"/>
          <p:cNvCxnSpPr/>
          <p:nvPr userDrawn="1">
            <p:custDataLst>
              <p:tags r:id="rId7"/>
            </p:custDataLst>
          </p:nvPr>
        </p:nvCxnSpPr>
        <p:spPr>
          <a:xfrm>
            <a:off x="11299811" y="673499"/>
            <a:ext cx="219089" cy="0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ubtitle 11"/>
          <p:cNvSpPr>
            <a:spLocks noGrp="1"/>
          </p:cNvSpPr>
          <p:nvPr>
            <p:ph type="body" idx="17826305" hasCustomPrompt="1"/>
            <p:custDataLst>
              <p:tags r:id="rId8"/>
            </p:custDataLst>
          </p:nvPr>
        </p:nvSpPr>
        <p:spPr>
          <a:xfrm>
            <a:off x="1016000" y="2667000"/>
            <a:ext cx="5449358" cy="457200"/>
          </a:xfrm>
          <a:noFill/>
        </p:spPr>
        <p:txBody>
          <a:bodyPr vert="horz"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THE END</a:t>
            </a:r>
            <a:endParaRPr lang="zh-CN" altLang="en-US"/>
          </a:p>
        </p:txBody>
      </p:sp>
      <p:sp>
        <p:nvSpPr>
          <p:cNvPr id="8" name="标题 1 标题"/>
          <p:cNvSpPr>
            <a:spLocks noGrp="1"/>
          </p:cNvSpPr>
          <p:nvPr>
            <p:ph type="ctrTitle" idx="17826049" hasCustomPrompt="1"/>
            <p:custDataLst>
              <p:tags r:id="rId9"/>
            </p:custDataLst>
          </p:nvPr>
        </p:nvSpPr>
        <p:spPr>
          <a:xfrm>
            <a:off x="1016000" y="3175000"/>
            <a:ext cx="5451122" cy="1016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lang="zh-CN" altLang="en-US" sz="6400" spc="0" dirty="0"/>
            </a:lvl1pPr>
          </a:lstStyle>
          <a:p>
            <a:pPr lvl="0"/>
            <a:r>
              <a:rPr lang="zh-CN" altLang="en-US" dirty="0"/>
              <a:t>谢谢观看</a:t>
            </a:r>
            <a:endParaRPr lang="zh-CN" alt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-1-5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25FA39C7-4230-4040-A8D9-3712A52883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5A2544A8-2233-48BD-A179-3804085DBD3D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1" name="Subtitle 10"/>
          <p:cNvSpPr>
            <a:spLocks noGrp="1"/>
          </p:cNvSpPr>
          <p:nvPr>
            <p:ph type="subTitle" idx="17826305" hasCustomPrompt="1"/>
            <p:custDataLst>
              <p:tags r:id="rId5"/>
            </p:custDataLst>
          </p:nvPr>
        </p:nvSpPr>
        <p:spPr>
          <a:xfrm>
            <a:off x="761471" y="2667000"/>
            <a:ext cx="2363258" cy="457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CONTENTS</a:t>
            </a:r>
            <a:endParaRPr lang="zh-CN" altLang="en-US"/>
          </a:p>
        </p:txBody>
      </p:sp>
      <p:sp>
        <p:nvSpPr>
          <p:cNvPr id="12" name="Title 11"/>
          <p:cNvSpPr>
            <a:spLocks noGrp="1"/>
          </p:cNvSpPr>
          <p:nvPr>
            <p:ph type="ctrTitle" idx="17826049" hasCustomPrompt="1"/>
            <p:custDataLst>
              <p:tags r:id="rId6"/>
            </p:custDataLst>
          </p:nvPr>
        </p:nvSpPr>
        <p:spPr>
          <a:xfrm>
            <a:off x="760942" y="3175000"/>
            <a:ext cx="2364317" cy="762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None/>
              <a:defRPr sz="4800" b="1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目录</a:t>
            </a:r>
            <a:endParaRPr lang="zh-CN" alt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319883777" hasCustomPrompt="1"/>
            <p:custDataLst>
              <p:tags r:id="rId7"/>
            </p:custDataLst>
          </p:nvPr>
        </p:nvSpPr>
        <p:spPr>
          <a:xfrm>
            <a:off x="4070350" y="22860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01</a:t>
            </a:r>
            <a:endParaRPr lang="zh-CN" altLang="en-US" smtClean="0"/>
          </a:p>
        </p:txBody>
      </p:sp>
      <p:sp>
        <p:nvSpPr>
          <p:cNvPr id="14" name="装饰  3"/>
          <p:cNvSpPr>
            <a:spLocks noGrp="1"/>
          </p:cNvSpPr>
          <p:nvPr>
            <p:ph type="body" idx="319883522" hasCustomPrompt="1"/>
            <p:custDataLst>
              <p:tags r:id="rId8"/>
            </p:custDataLst>
          </p:nvPr>
        </p:nvSpPr>
        <p:spPr>
          <a:xfrm>
            <a:off x="4851400" y="22098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5" name="Text Placeholder 14"/>
          <p:cNvSpPr>
            <a:spLocks noGrp="1"/>
          </p:cNvSpPr>
          <p:nvPr>
            <p:ph type="body" idx="51446017" hasCustomPrompt="1"/>
            <p:custDataLst>
              <p:tags r:id="rId9"/>
            </p:custDataLst>
          </p:nvPr>
        </p:nvSpPr>
        <p:spPr>
          <a:xfrm>
            <a:off x="5080000" y="21336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6" name="Text Placeholder 15"/>
          <p:cNvSpPr>
            <a:spLocks noGrp="1"/>
          </p:cNvSpPr>
          <p:nvPr>
            <p:ph type="body" idx="319949313" hasCustomPrompt="1"/>
            <p:custDataLst>
              <p:tags r:id="rId10"/>
            </p:custDataLst>
          </p:nvPr>
        </p:nvSpPr>
        <p:spPr>
          <a:xfrm>
            <a:off x="7994650" y="22860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02</a:t>
            </a:r>
            <a:endParaRPr lang="zh-CN" altLang="en-US" smtClean="0"/>
          </a:p>
        </p:txBody>
      </p:sp>
      <p:sp>
        <p:nvSpPr>
          <p:cNvPr id="17" name="装饰  6"/>
          <p:cNvSpPr>
            <a:spLocks noGrp="1"/>
          </p:cNvSpPr>
          <p:nvPr>
            <p:ph type="body" idx="319949058" hasCustomPrompt="1"/>
            <p:custDataLst>
              <p:tags r:id="rId11"/>
            </p:custDataLst>
          </p:nvPr>
        </p:nvSpPr>
        <p:spPr>
          <a:xfrm>
            <a:off x="8775700" y="22098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8" name="Text Placeholder 17"/>
          <p:cNvSpPr>
            <a:spLocks noGrp="1"/>
          </p:cNvSpPr>
          <p:nvPr>
            <p:ph type="body" idx="51511553" hasCustomPrompt="1"/>
            <p:custDataLst>
              <p:tags r:id="rId12"/>
            </p:custDataLst>
          </p:nvPr>
        </p:nvSpPr>
        <p:spPr>
          <a:xfrm>
            <a:off x="9004300" y="21336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9" name="Text Placeholder 18"/>
          <p:cNvSpPr>
            <a:spLocks noGrp="1"/>
          </p:cNvSpPr>
          <p:nvPr>
            <p:ph type="body" idx="320014849" hasCustomPrompt="1"/>
            <p:custDataLst>
              <p:tags r:id="rId13"/>
            </p:custDataLst>
          </p:nvPr>
        </p:nvSpPr>
        <p:spPr>
          <a:xfrm>
            <a:off x="4070350" y="39624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03</a:t>
            </a:r>
            <a:endParaRPr lang="zh-CN" altLang="en-US" smtClean="0"/>
          </a:p>
        </p:txBody>
      </p:sp>
      <p:sp>
        <p:nvSpPr>
          <p:cNvPr id="20" name="装饰  9"/>
          <p:cNvSpPr>
            <a:spLocks noGrp="1"/>
          </p:cNvSpPr>
          <p:nvPr>
            <p:ph type="body" idx="320014594" hasCustomPrompt="1"/>
            <p:custDataLst>
              <p:tags r:id="rId14"/>
            </p:custDataLst>
          </p:nvPr>
        </p:nvSpPr>
        <p:spPr>
          <a:xfrm>
            <a:off x="4851400" y="38862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21" name="Text Placeholder 20"/>
          <p:cNvSpPr>
            <a:spLocks noGrp="1"/>
          </p:cNvSpPr>
          <p:nvPr>
            <p:ph type="body" idx="51577089" hasCustomPrompt="1"/>
            <p:custDataLst>
              <p:tags r:id="rId15"/>
            </p:custDataLst>
          </p:nvPr>
        </p:nvSpPr>
        <p:spPr>
          <a:xfrm>
            <a:off x="5080000" y="38100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22" name="Text Placeholder 21"/>
          <p:cNvSpPr>
            <a:spLocks noGrp="1"/>
          </p:cNvSpPr>
          <p:nvPr>
            <p:ph type="body" idx="320080385" hasCustomPrompt="1"/>
            <p:custDataLst>
              <p:tags r:id="rId16"/>
            </p:custDataLst>
          </p:nvPr>
        </p:nvSpPr>
        <p:spPr>
          <a:xfrm>
            <a:off x="7994650" y="39624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04</a:t>
            </a:r>
            <a:endParaRPr lang="zh-CN" altLang="en-US" smtClean="0"/>
          </a:p>
        </p:txBody>
      </p:sp>
      <p:sp>
        <p:nvSpPr>
          <p:cNvPr id="23" name="装饰  2"/>
          <p:cNvSpPr>
            <a:spLocks noGrp="1"/>
          </p:cNvSpPr>
          <p:nvPr>
            <p:ph type="body" idx="320080130" hasCustomPrompt="1"/>
            <p:custDataLst>
              <p:tags r:id="rId17"/>
            </p:custDataLst>
          </p:nvPr>
        </p:nvSpPr>
        <p:spPr>
          <a:xfrm>
            <a:off x="8775700" y="38862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24" name="Text Placeholder 23"/>
          <p:cNvSpPr>
            <a:spLocks noGrp="1"/>
          </p:cNvSpPr>
          <p:nvPr>
            <p:ph type="body" idx="51642625" hasCustomPrompt="1"/>
            <p:custDataLst>
              <p:tags r:id="rId18"/>
            </p:custDataLst>
          </p:nvPr>
        </p:nvSpPr>
        <p:spPr>
          <a:xfrm>
            <a:off x="9004300" y="38100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-1-5_5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25FA39C7-4230-4040-A8D9-3712A52883BD}" type="datetimeFigureOut">
              <a:rPr lang="zh-CN" altLang="en-US" smtClean="0">
                <a:latin typeface="WPS灵秀黑" charset="-122"/>
                <a:ea typeface="WPS灵秀黑" charset="-122"/>
              </a:rPr>
            </a:fld>
            <a:endParaRPr lang="zh-CN" altLang="en-US">
              <a:latin typeface="WPS灵秀黑" charset="-122"/>
              <a:ea typeface="WPS灵秀黑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>
              <a:latin typeface="WPS灵秀黑" charset="-122"/>
              <a:ea typeface="WPS灵秀黑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5A2544A8-2233-48BD-A179-3804085DBD3D}" type="slidenum">
              <a:rPr lang="zh-CN" altLang="en-US" smtClean="0">
                <a:latin typeface="WPS灵秀黑" charset="-122"/>
                <a:ea typeface="WPS灵秀黑" charset="-122"/>
              </a:rPr>
            </a:fld>
            <a:endParaRPr lang="zh-CN" altLang="en-US" dirty="0">
              <a:latin typeface="WPS灵秀黑" charset="-122"/>
              <a:ea typeface="WPS灵秀黑" charset="-122"/>
            </a:endParaRPr>
          </a:p>
        </p:txBody>
      </p:sp>
      <p:sp>
        <p:nvSpPr>
          <p:cNvPr id="11" name="副标题 10"/>
          <p:cNvSpPr>
            <a:spLocks noGrp="1"/>
          </p:cNvSpPr>
          <p:nvPr>
            <p:ph type="subTitle" idx="16386" hasCustomPrompt="1"/>
            <p:custDataLst>
              <p:tags r:id="rId5"/>
            </p:custDataLst>
          </p:nvPr>
        </p:nvSpPr>
        <p:spPr>
          <a:xfrm>
            <a:off x="761471" y="2667000"/>
            <a:ext cx="2363258" cy="457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>
                <a:latin typeface="WPS灵秀黑" charset="-122"/>
                <a:ea typeface="WPS灵秀黑" charset="-122"/>
              </a:rPr>
              <a:t>CONTENTS</a:t>
            </a:r>
            <a:endParaRPr lang="zh-CN" altLang="en-US">
              <a:latin typeface="WPS灵秀黑" charset="-122"/>
              <a:ea typeface="WPS灵秀黑" charset="-122"/>
            </a:endParaRPr>
          </a:p>
        </p:txBody>
      </p:sp>
      <p:sp>
        <p:nvSpPr>
          <p:cNvPr id="12" name="标题 11"/>
          <p:cNvSpPr>
            <a:spLocks noGrp="1"/>
          </p:cNvSpPr>
          <p:nvPr>
            <p:ph type="ctrTitle" idx="16385" hasCustomPrompt="1"/>
            <p:custDataLst>
              <p:tags r:id="rId6"/>
            </p:custDataLst>
          </p:nvPr>
        </p:nvSpPr>
        <p:spPr>
          <a:xfrm>
            <a:off x="760942" y="3175000"/>
            <a:ext cx="2364317" cy="762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None/>
              <a:defRPr sz="4800" b="1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WPS灵秀黑" charset="-122"/>
                <a:ea typeface="WPS灵秀黑" charset="-122"/>
              </a:rPr>
              <a:t>目录</a:t>
            </a:r>
            <a:endParaRPr lang="zh-CN" altLang="en-US">
              <a:latin typeface="WPS灵秀黑" charset="-122"/>
              <a:ea typeface="WPS灵秀黑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8" hasCustomPrompt="1"/>
            <p:custDataLst>
              <p:tags r:id="rId7"/>
            </p:custDataLst>
          </p:nvPr>
        </p:nvSpPr>
        <p:spPr>
          <a:xfrm>
            <a:off x="4070350" y="14478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>
                <a:latin typeface="WPS灵秀黑" charset="-122"/>
                <a:ea typeface="WPS灵秀黑" charset="-122"/>
              </a:rPr>
              <a:t>01</a:t>
            </a:r>
            <a:endParaRPr lang="zh-CN" altLang="en-US" smtClean="0">
              <a:latin typeface="WPS灵秀黑" charset="-122"/>
              <a:ea typeface="WPS灵秀黑" charset="-122"/>
            </a:endParaRPr>
          </a:p>
        </p:txBody>
      </p:sp>
      <p:sp>
        <p:nvSpPr>
          <p:cNvPr id="14" name="装饰  3"/>
          <p:cNvSpPr>
            <a:spLocks noGrp="1"/>
          </p:cNvSpPr>
          <p:nvPr>
            <p:ph type="body" idx="16397" hasCustomPrompt="1"/>
            <p:custDataLst>
              <p:tags r:id="rId8"/>
            </p:custDataLst>
          </p:nvPr>
        </p:nvSpPr>
        <p:spPr>
          <a:xfrm>
            <a:off x="4851400" y="13716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WPS灵秀黑" charset="-122"/>
                <a:ea typeface="WPS灵秀黑" charset="-122"/>
              </a:rPr>
              <a:t> </a:t>
            </a:r>
            <a:endParaRPr lang="zh-CN" altLang="en-US" smtClean="0">
              <a:latin typeface="WPS灵秀黑" charset="-122"/>
              <a:ea typeface="WPS灵秀黑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5080000" y="12954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WPS灵秀黑" charset="-122"/>
                <a:ea typeface="WPS灵秀黑" charset="-122"/>
              </a:rPr>
              <a:t>单击此处添加项标题</a:t>
            </a:r>
            <a:endParaRPr lang="zh-CN" altLang="en-US" smtClean="0">
              <a:latin typeface="WPS灵秀黑" charset="-122"/>
              <a:ea typeface="WPS灵秀黑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90" hasCustomPrompt="1"/>
            <p:custDataLst>
              <p:tags r:id="rId10"/>
            </p:custDataLst>
          </p:nvPr>
        </p:nvSpPr>
        <p:spPr>
          <a:xfrm>
            <a:off x="7994650" y="14478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>
                <a:latin typeface="WPS灵秀黑" charset="-122"/>
                <a:ea typeface="WPS灵秀黑" charset="-122"/>
              </a:rPr>
              <a:t>02</a:t>
            </a:r>
            <a:endParaRPr lang="zh-CN" altLang="en-US" smtClean="0">
              <a:latin typeface="WPS灵秀黑" charset="-122"/>
              <a:ea typeface="WPS灵秀黑" charset="-122"/>
            </a:endParaRPr>
          </a:p>
        </p:txBody>
      </p:sp>
      <p:sp>
        <p:nvSpPr>
          <p:cNvPr id="17" name="装饰  6"/>
          <p:cNvSpPr>
            <a:spLocks noGrp="1"/>
          </p:cNvSpPr>
          <p:nvPr>
            <p:ph type="body" idx="16398" hasCustomPrompt="1"/>
            <p:custDataLst>
              <p:tags r:id="rId11"/>
            </p:custDataLst>
          </p:nvPr>
        </p:nvSpPr>
        <p:spPr>
          <a:xfrm>
            <a:off x="8775700" y="13716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WPS灵秀黑" charset="-122"/>
                <a:ea typeface="WPS灵秀黑" charset="-122"/>
              </a:rPr>
              <a:t> </a:t>
            </a:r>
            <a:endParaRPr lang="zh-CN" altLang="en-US" smtClean="0">
              <a:latin typeface="WPS灵秀黑" charset="-122"/>
              <a:ea typeface="WPS灵秀黑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9004300" y="12954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WPS灵秀黑" charset="-122"/>
                <a:ea typeface="WPS灵秀黑" charset="-122"/>
              </a:rPr>
              <a:t>单击此处添加项标题</a:t>
            </a:r>
            <a:endParaRPr lang="zh-CN" altLang="en-US" smtClean="0">
              <a:latin typeface="WPS灵秀黑" charset="-122"/>
              <a:ea typeface="WPS灵秀黑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92" hasCustomPrompt="1"/>
            <p:custDataLst>
              <p:tags r:id="rId13"/>
            </p:custDataLst>
          </p:nvPr>
        </p:nvSpPr>
        <p:spPr>
          <a:xfrm>
            <a:off x="40703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>
                <a:latin typeface="WPS灵秀黑" charset="-122"/>
                <a:ea typeface="WPS灵秀黑" charset="-122"/>
              </a:rPr>
              <a:t>03</a:t>
            </a:r>
            <a:endParaRPr lang="zh-CN" altLang="en-US" smtClean="0">
              <a:latin typeface="WPS灵秀黑" charset="-122"/>
              <a:ea typeface="WPS灵秀黑" charset="-122"/>
            </a:endParaRPr>
          </a:p>
        </p:txBody>
      </p:sp>
      <p:sp>
        <p:nvSpPr>
          <p:cNvPr id="20" name="装饰  9"/>
          <p:cNvSpPr>
            <a:spLocks noGrp="1"/>
          </p:cNvSpPr>
          <p:nvPr>
            <p:ph type="body" idx="16399" hasCustomPrompt="1"/>
            <p:custDataLst>
              <p:tags r:id="rId14"/>
            </p:custDataLst>
          </p:nvPr>
        </p:nvSpPr>
        <p:spPr>
          <a:xfrm>
            <a:off x="4851400" y="30480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WPS灵秀黑" charset="-122"/>
                <a:ea typeface="WPS灵秀黑" charset="-122"/>
              </a:rPr>
              <a:t> </a:t>
            </a:r>
            <a:endParaRPr lang="zh-CN" altLang="en-US" smtClean="0">
              <a:latin typeface="WPS灵秀黑" charset="-122"/>
              <a:ea typeface="WPS灵秀黑" charset="-122"/>
            </a:endParaRPr>
          </a:p>
        </p:txBody>
      </p:sp>
      <p:sp>
        <p:nvSpPr>
          <p:cNvPr id="21" name="文本占位符 20"/>
          <p:cNvSpPr>
            <a:spLocks noGrp="1"/>
          </p:cNvSpPr>
          <p:nvPr>
            <p:ph type="body" idx="16391" hasCustomPrompt="1"/>
            <p:custDataLst>
              <p:tags r:id="rId15"/>
            </p:custDataLst>
          </p:nvPr>
        </p:nvSpPr>
        <p:spPr>
          <a:xfrm>
            <a:off x="50800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WPS灵秀黑" charset="-122"/>
                <a:ea typeface="WPS灵秀黑" charset="-122"/>
              </a:rPr>
              <a:t>单击此处添加项标题</a:t>
            </a:r>
            <a:endParaRPr lang="zh-CN" altLang="en-US" smtClean="0">
              <a:latin typeface="WPS灵秀黑" charset="-122"/>
              <a:ea typeface="WPS灵秀黑" charset="-122"/>
            </a:endParaRPr>
          </a:p>
        </p:txBody>
      </p:sp>
      <p:sp>
        <p:nvSpPr>
          <p:cNvPr id="22" name="文本占位符 21"/>
          <p:cNvSpPr>
            <a:spLocks noGrp="1"/>
          </p:cNvSpPr>
          <p:nvPr>
            <p:ph type="body" idx="16394" hasCustomPrompt="1"/>
            <p:custDataLst>
              <p:tags r:id="rId16"/>
            </p:custDataLst>
          </p:nvPr>
        </p:nvSpPr>
        <p:spPr>
          <a:xfrm>
            <a:off x="79946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>
                <a:latin typeface="WPS灵秀黑" charset="-122"/>
                <a:ea typeface="WPS灵秀黑" charset="-122"/>
              </a:rPr>
              <a:t>04</a:t>
            </a:r>
            <a:endParaRPr lang="zh-CN" altLang="en-US" smtClean="0">
              <a:latin typeface="WPS灵秀黑" charset="-122"/>
              <a:ea typeface="WPS灵秀黑" charset="-122"/>
            </a:endParaRPr>
          </a:p>
        </p:txBody>
      </p:sp>
      <p:sp>
        <p:nvSpPr>
          <p:cNvPr id="23" name="装饰  2"/>
          <p:cNvSpPr>
            <a:spLocks noGrp="1"/>
          </p:cNvSpPr>
          <p:nvPr>
            <p:ph type="body" idx="16400" hasCustomPrompt="1"/>
            <p:custDataLst>
              <p:tags r:id="rId17"/>
            </p:custDataLst>
          </p:nvPr>
        </p:nvSpPr>
        <p:spPr>
          <a:xfrm>
            <a:off x="8775700" y="30480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WPS灵秀黑" charset="-122"/>
                <a:ea typeface="WPS灵秀黑" charset="-122"/>
              </a:rPr>
              <a:t> </a:t>
            </a:r>
            <a:endParaRPr lang="zh-CN" altLang="en-US" smtClean="0">
              <a:latin typeface="WPS灵秀黑" charset="-122"/>
              <a:ea typeface="WPS灵秀黑" charset="-122"/>
            </a:endParaRPr>
          </a:p>
        </p:txBody>
      </p:sp>
      <p:sp>
        <p:nvSpPr>
          <p:cNvPr id="24" name="文本占位符 23"/>
          <p:cNvSpPr>
            <a:spLocks noGrp="1"/>
          </p:cNvSpPr>
          <p:nvPr>
            <p:ph type="body" idx="16393" hasCustomPrompt="1"/>
            <p:custDataLst>
              <p:tags r:id="rId18"/>
            </p:custDataLst>
          </p:nvPr>
        </p:nvSpPr>
        <p:spPr>
          <a:xfrm>
            <a:off x="90043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WPS灵秀黑" charset="-122"/>
                <a:ea typeface="WPS灵秀黑" charset="-122"/>
              </a:rPr>
              <a:t>单击此处添加项标题</a:t>
            </a:r>
            <a:endParaRPr lang="zh-CN" altLang="en-US" smtClean="0">
              <a:latin typeface="WPS灵秀黑" charset="-122"/>
              <a:ea typeface="WPS灵秀黑" charset="-122"/>
            </a:endParaRPr>
          </a:p>
        </p:txBody>
      </p:sp>
      <p:sp>
        <p:nvSpPr>
          <p:cNvPr id="25" name="文本占位符 24"/>
          <p:cNvSpPr>
            <a:spLocks noGrp="1"/>
          </p:cNvSpPr>
          <p:nvPr>
            <p:ph type="body" idx="16396" hasCustomPrompt="1"/>
            <p:custDataLst>
              <p:tags r:id="rId19"/>
            </p:custDataLst>
          </p:nvPr>
        </p:nvSpPr>
        <p:spPr>
          <a:xfrm>
            <a:off x="4070350" y="48006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>
                <a:latin typeface="WPS灵秀黑" charset="-122"/>
                <a:ea typeface="WPS灵秀黑" charset="-122"/>
              </a:rPr>
              <a:t>05</a:t>
            </a:r>
            <a:endParaRPr lang="zh-CN" altLang="en-US" smtClean="0">
              <a:latin typeface="WPS灵秀黑" charset="-122"/>
              <a:ea typeface="WPS灵秀黑" charset="-122"/>
            </a:endParaRPr>
          </a:p>
        </p:txBody>
      </p:sp>
      <p:sp>
        <p:nvSpPr>
          <p:cNvPr id="26" name="装饰  5"/>
          <p:cNvSpPr>
            <a:spLocks noGrp="1"/>
          </p:cNvSpPr>
          <p:nvPr>
            <p:ph type="body" idx="16401" hasCustomPrompt="1"/>
            <p:custDataLst>
              <p:tags r:id="rId20"/>
            </p:custDataLst>
          </p:nvPr>
        </p:nvSpPr>
        <p:spPr>
          <a:xfrm>
            <a:off x="4851400" y="47244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WPS灵秀黑" charset="-122"/>
                <a:ea typeface="WPS灵秀黑" charset="-122"/>
              </a:rPr>
              <a:t> </a:t>
            </a:r>
            <a:endParaRPr lang="zh-CN" altLang="en-US" smtClean="0">
              <a:latin typeface="WPS灵秀黑" charset="-122"/>
              <a:ea typeface="WPS灵秀黑" charset="-122"/>
            </a:endParaRPr>
          </a:p>
        </p:txBody>
      </p:sp>
      <p:sp>
        <p:nvSpPr>
          <p:cNvPr id="27" name="文本占位符 26"/>
          <p:cNvSpPr>
            <a:spLocks noGrp="1"/>
          </p:cNvSpPr>
          <p:nvPr>
            <p:ph type="body" idx="16395" hasCustomPrompt="1"/>
            <p:custDataLst>
              <p:tags r:id="rId21"/>
            </p:custDataLst>
          </p:nvPr>
        </p:nvSpPr>
        <p:spPr>
          <a:xfrm>
            <a:off x="5080000" y="46482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WPS灵秀黑" charset="-122"/>
                <a:ea typeface="WPS灵秀黑" charset="-122"/>
              </a:rPr>
              <a:t>单击此处添加项标题</a:t>
            </a:r>
            <a:endParaRPr lang="zh-CN" altLang="en-US" smtClean="0">
              <a:latin typeface="WPS灵秀黑" charset="-122"/>
              <a:ea typeface="WPS灵秀黑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章节页_1_5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F3E9"/>
          </a:solidFill>
          <a:effectLst/>
        </p:spPr>
        <p:txBody>
          <a:bodyPr vert="horz" lIns="0" tIns="0" rIns="0" bIns="0" rtlCol="0" anchor="ctr" anchorCtr="0">
            <a:normAutofit/>
          </a:bodyPr>
          <a:lstStyle/>
          <a:p>
            <a:pPr algn="ctr"/>
            <a:endParaRPr lang="zh-CN" altLang="en-US" b="1">
              <a:ln>
                <a:noFill/>
              </a:ln>
              <a:gradFill flip="none" rotWithShape="1">
                <a:gsLst>
                  <a:gs pos="0">
                    <a:schemeClr val="accent1"/>
                  </a:gs>
                  <a:gs pos="100000">
                    <a:srgbClr val="FBB01C"/>
                  </a:gs>
                </a:gsLst>
                <a:lin ang="13500000" scaled="1"/>
                <a:tileRect/>
              </a:gradFill>
              <a:latin typeface="WPS灵秀黑" charset="-122"/>
              <a:ea typeface="WPS灵秀黑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74"/>
          <a:stretch>
            <a:fillRect/>
          </a:stretch>
        </p:blipFill>
        <p:spPr>
          <a:xfrm rot="5400000">
            <a:off x="103168" y="1137808"/>
            <a:ext cx="5617024" cy="5823359"/>
          </a:xfrm>
          <a:prstGeom prst="rect">
            <a:avLst/>
          </a:prstGeom>
        </p:spPr>
      </p:pic>
      <p:sp>
        <p:nvSpPr>
          <p:cNvPr id="12" name="日期占位符 6"/>
          <p:cNvSpPr>
            <a:spLocks noGrp="1"/>
          </p:cNvSpPr>
          <p:nvPr>
            <p:ph type="dt" sz="half" idx="16385"/>
            <p:custDataLst>
              <p:tags r:id="rId5"/>
            </p:custDataLst>
          </p:nvPr>
        </p:nvSpPr>
        <p:spPr/>
        <p:txBody>
          <a:bodyPr/>
          <a:lstStyle/>
          <a:p>
            <a:fld id="{25FA39C7-4230-4040-A8D9-3712A52883BD}" type="datetimeFigureOut">
              <a:rPr lang="zh-CN" altLang="en-US" smtClean="0">
                <a:latin typeface="WPS灵秀黑" charset="-122"/>
                <a:ea typeface="WPS灵秀黑" charset="-122"/>
              </a:rPr>
            </a:fld>
            <a:endParaRPr lang="zh-CN" altLang="en-US">
              <a:latin typeface="WPS灵秀黑" charset="-122"/>
              <a:ea typeface="WPS灵秀黑" charset="-122"/>
            </a:endParaRPr>
          </a:p>
        </p:txBody>
      </p:sp>
      <p:sp>
        <p:nvSpPr>
          <p:cNvPr id="13" name="页脚占位符 10"/>
          <p:cNvSpPr>
            <a:spLocks noGrp="1"/>
          </p:cNvSpPr>
          <p:nvPr>
            <p:ph type="ftr" sz="quarter" idx="16386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>
              <a:latin typeface="WPS灵秀黑" charset="-122"/>
              <a:ea typeface="WPS灵秀黑" charset="-122"/>
            </a:endParaRPr>
          </a:p>
        </p:txBody>
      </p:sp>
      <p:sp>
        <p:nvSpPr>
          <p:cNvPr id="14" name="灯片编号占位符 11"/>
          <p:cNvSpPr>
            <a:spLocks noGrp="1"/>
          </p:cNvSpPr>
          <p:nvPr>
            <p:ph type="sldNum" sz="quarter" idx="16387"/>
            <p:custDataLst>
              <p:tags r:id="rId7"/>
            </p:custDataLst>
          </p:nvPr>
        </p:nvSpPr>
        <p:spPr/>
        <p:txBody>
          <a:bodyPr/>
          <a:lstStyle/>
          <a:p>
            <a:fld id="{5A2544A8-2233-48BD-A179-3804085DBD3D}" type="slidenum">
              <a:rPr lang="zh-CN" altLang="en-US" smtClean="0">
                <a:latin typeface="WPS灵秀黑" charset="-122"/>
                <a:ea typeface="WPS灵秀黑" charset="-122"/>
              </a:rPr>
            </a:fld>
            <a:endParaRPr lang="zh-CN" altLang="en-US" dirty="0">
              <a:latin typeface="WPS灵秀黑" charset="-122"/>
              <a:ea typeface="WPS灵秀黑" charset="-122"/>
            </a:endParaRPr>
          </a:p>
        </p:txBody>
      </p:sp>
      <p:sp>
        <p:nvSpPr>
          <p:cNvPr id="8" name="标题 1"/>
          <p:cNvSpPr>
            <a:spLocks noGrp="1"/>
          </p:cNvSpPr>
          <p:nvPr userDrawn="1">
            <p:ph type="ctrTitle" idx="16388" hasCustomPrompt="1"/>
            <p:custDataLst>
              <p:tags r:id="rId8"/>
            </p:custDataLst>
          </p:nvPr>
        </p:nvSpPr>
        <p:spPr>
          <a:xfrm>
            <a:off x="4823883" y="3530600"/>
            <a:ext cx="6352117" cy="1524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lang="zh-CN" altLang="en-US" sz="4800" b="0" spc="0" dirty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lvl="0"/>
            <a:r>
              <a:rPr lang="zh-CN" altLang="en-US" dirty="0">
                <a:latin typeface="WPS灵秀黑" charset="-122"/>
                <a:ea typeface="WPS灵秀黑" charset="-122"/>
              </a:rPr>
              <a:t>单击此处添加章节标题</a:t>
            </a:r>
            <a:endParaRPr lang="zh-CN" altLang="en-US" dirty="0">
              <a:latin typeface="WPS灵秀黑" charset="-122"/>
              <a:ea typeface="WPS灵秀黑" charset="-122"/>
            </a:endParaRPr>
          </a:p>
        </p:txBody>
      </p:sp>
      <p:sp>
        <p:nvSpPr>
          <p:cNvPr id="7" name="节编号"/>
          <p:cNvSpPr>
            <a:spLocks noGrp="1"/>
          </p:cNvSpPr>
          <p:nvPr userDrawn="1">
            <p:ph type="body" sz="quarter" idx="16389" hasCustomPrompt="1"/>
            <p:custDataLst>
              <p:tags r:id="rId9"/>
            </p:custDataLst>
          </p:nvPr>
        </p:nvSpPr>
        <p:spPr>
          <a:xfrm>
            <a:off x="9648825" y="1905000"/>
            <a:ext cx="1527175" cy="1524000"/>
          </a:xfrm>
          <a:prstGeom prst="rect">
            <a:avLst/>
          </a:prstGeom>
        </p:spPr>
        <p:txBody>
          <a:bodyPr vert="horz" wrap="square" lIns="0" tIns="0" rIns="0" bIns="0" anchor="ctr">
            <a:normAutofit/>
          </a:bodyPr>
          <a:lstStyle>
            <a:lvl1pPr marL="0" indent="0" algn="r" eaLnBrk="1" fontAlgn="auto" latinLnBrk="0" hangingPunct="1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7200" b="1" spc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lvl="0"/>
            <a:r>
              <a:rPr lang="zh-CN" altLang="en-US">
                <a:latin typeface="WPS灵秀黑" charset="-122"/>
                <a:ea typeface="WPS灵秀黑" charset="-122"/>
              </a:rPr>
              <a:t>01</a:t>
            </a:r>
            <a:endParaRPr lang="zh-CN" altLang="en-US">
              <a:latin typeface="WPS灵秀黑" charset="-122"/>
              <a:ea typeface="WPS灵秀黑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15_3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25FA39C7-4230-4040-A8D9-3712A52883BD}" type="datetimeFigureOut">
              <a:rPr lang="zh-CN" altLang="en-US" smtClean="0">
                <a:latin typeface="WPS灵秀黑" charset="-122"/>
                <a:ea typeface="WPS灵秀黑" charset="-122"/>
              </a:rPr>
            </a:fld>
            <a:endParaRPr lang="zh-CN" altLang="en-US">
              <a:latin typeface="WPS灵秀黑" charset="-122"/>
              <a:ea typeface="WPS灵秀黑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>
              <a:latin typeface="WPS灵秀黑" charset="-122"/>
              <a:ea typeface="WPS灵秀黑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5A2544A8-2233-48BD-A179-3804085DBD3D}" type="slidenum">
              <a:rPr lang="zh-CN" altLang="en-US" smtClean="0">
                <a:latin typeface="WPS灵秀黑" charset="-122"/>
                <a:ea typeface="WPS灵秀黑" charset="-122"/>
              </a:rPr>
            </a:fld>
            <a:endParaRPr lang="zh-CN" altLang="en-US" dirty="0">
              <a:latin typeface="WPS灵秀黑" charset="-122"/>
              <a:ea typeface="WPS灵秀黑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WPS灵秀黑" charset="-122"/>
                <a:ea typeface="WPS灵秀黑" charset="-122"/>
              </a:rPr>
              <a:t>单击此处添加标题</a:t>
            </a:r>
            <a:endParaRPr lang="zh-CN" altLang="en-US">
              <a:latin typeface="WPS灵秀黑" charset="-122"/>
              <a:ea typeface="WPS灵秀黑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87" hasCustomPrompt="1"/>
            <p:custDataLst>
              <p:tags r:id="rId6"/>
            </p:custDataLst>
          </p:nvPr>
        </p:nvSpPr>
        <p:spPr>
          <a:xfrm>
            <a:off x="609600" y="1524000"/>
            <a:ext cx="10972800" cy="3505200"/>
          </a:xfrm>
          <a:custGeom>
            <a:avLst/>
            <a:gdLst>
              <a:gd name="connisteX0" fmla="*/ 0 w 10972800"/>
              <a:gd name="connsiteY0" fmla="*/ 203200 h 3505200"/>
              <a:gd name="connisteX1" fmla="*/ 203200 w 10972800"/>
              <a:gd name="connsiteY1" fmla="*/ 0 h 3505200"/>
              <a:gd name="connisteX2" fmla="*/ 10769600 w 10972800"/>
              <a:gd name="connsiteY2" fmla="*/ 0 h 3505200"/>
              <a:gd name="connisteX3" fmla="*/ 10972800 w 10972800"/>
              <a:gd name="connsiteY3" fmla="*/ 203200 h 3505200"/>
              <a:gd name="connisteX4" fmla="*/ 10972800 w 10972800"/>
              <a:gd name="connsiteY4" fmla="*/ 3302000 h 3505200"/>
              <a:gd name="connisteX5" fmla="*/ 10769600 w 10972800"/>
              <a:gd name="connsiteY5" fmla="*/ 3505200 h 3505200"/>
              <a:gd name="connisteX6" fmla="*/ 203200 w 10972800"/>
              <a:gd name="connsiteY6" fmla="*/ 3505200 h 3505200"/>
              <a:gd name="connisteX7" fmla="*/ 0 w 10972800"/>
              <a:gd name="connsiteY7" fmla="*/ 3302000 h 3505200"/>
              <a:gd name="connisteX8" fmla="*/ 0 w 10972800"/>
              <a:gd name="connsiteY8" fmla="*/ 203200 h 3505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35052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3302000"/>
                </a:lnTo>
                <a:cubicBezTo>
                  <a:pt x="10972800" y="3414224"/>
                  <a:pt x="10881824" y="3505200"/>
                  <a:pt x="10769600" y="3505200"/>
                </a:cubicBezTo>
                <a:lnTo>
                  <a:pt x="203200" y="3505200"/>
                </a:lnTo>
                <a:cubicBezTo>
                  <a:pt x="90976" y="3505200"/>
                  <a:pt x="0" y="3414224"/>
                  <a:pt x="0" y="33020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WPS灵秀黑" charset="-122"/>
                <a:ea typeface="WPS灵秀黑" charset="-122"/>
              </a:rPr>
              <a:t> </a:t>
            </a:r>
            <a:endParaRPr lang="zh-CN" altLang="en-US" smtClean="0">
              <a:latin typeface="WPS灵秀黑" charset="-122"/>
              <a:ea typeface="WPS灵秀黑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09600" y="5334000"/>
            <a:ext cx="109728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WPS灵秀黑" charset="-122"/>
                <a:ea typeface="WPS灵秀黑" charset="-122"/>
              </a:rPr>
              <a:t>单击此处添加正文</a:t>
            </a:r>
            <a:endParaRPr lang="zh-CN" altLang="en-US" smtClean="0">
              <a:latin typeface="WPS灵秀黑" charset="-122"/>
              <a:ea typeface="WPS灵秀黑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16_5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25FA39C7-4230-4040-A8D9-3712A52883BD}" type="datetimeFigureOut">
              <a:rPr lang="zh-CN" altLang="en-US" smtClean="0">
                <a:latin typeface="WPS灵秀黑" charset="-122"/>
                <a:ea typeface="WPS灵秀黑" charset="-122"/>
              </a:rPr>
            </a:fld>
            <a:endParaRPr lang="zh-CN" altLang="en-US">
              <a:latin typeface="WPS灵秀黑" charset="-122"/>
              <a:ea typeface="WPS灵秀黑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>
              <a:latin typeface="WPS灵秀黑" charset="-122"/>
              <a:ea typeface="WPS灵秀黑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5A2544A8-2233-48BD-A179-3804085DBD3D}" type="slidenum">
              <a:rPr lang="zh-CN" altLang="en-US" smtClean="0">
                <a:latin typeface="WPS灵秀黑" charset="-122"/>
                <a:ea typeface="WPS灵秀黑" charset="-122"/>
              </a:rPr>
            </a:fld>
            <a:endParaRPr lang="zh-CN" altLang="en-US" dirty="0">
              <a:latin typeface="WPS灵秀黑" charset="-122"/>
              <a:ea typeface="WPS灵秀黑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WPS灵秀黑" charset="-122"/>
                <a:ea typeface="WPS灵秀黑" charset="-122"/>
              </a:rPr>
              <a:t>单击此处添加标题</a:t>
            </a:r>
            <a:endParaRPr lang="zh-CN" altLang="en-US">
              <a:latin typeface="WPS灵秀黑" charset="-122"/>
              <a:ea typeface="WPS灵秀黑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87" hasCustomPrompt="1"/>
            <p:custDataLst>
              <p:tags r:id="rId6"/>
            </p:custDataLst>
          </p:nvPr>
        </p:nvSpPr>
        <p:spPr>
          <a:xfrm>
            <a:off x="609600" y="3352800"/>
            <a:ext cx="10972800" cy="2895600"/>
          </a:xfrm>
          <a:custGeom>
            <a:avLst/>
            <a:gdLst>
              <a:gd name="connisteX0" fmla="*/ 0 w 10972800"/>
              <a:gd name="connsiteY0" fmla="*/ 203200 h 2895600"/>
              <a:gd name="connisteX1" fmla="*/ 203200 w 10972800"/>
              <a:gd name="connsiteY1" fmla="*/ 0 h 2895600"/>
              <a:gd name="connisteX2" fmla="*/ 10769600 w 10972800"/>
              <a:gd name="connsiteY2" fmla="*/ 0 h 2895600"/>
              <a:gd name="connisteX3" fmla="*/ 10972800 w 10972800"/>
              <a:gd name="connsiteY3" fmla="*/ 203200 h 2895600"/>
              <a:gd name="connisteX4" fmla="*/ 10972800 w 10972800"/>
              <a:gd name="connsiteY4" fmla="*/ 2692400 h 2895600"/>
              <a:gd name="connisteX5" fmla="*/ 10769600 w 10972800"/>
              <a:gd name="connsiteY5" fmla="*/ 2895600 h 2895600"/>
              <a:gd name="connisteX6" fmla="*/ 203200 w 10972800"/>
              <a:gd name="connsiteY6" fmla="*/ 2895600 h 2895600"/>
              <a:gd name="connisteX7" fmla="*/ 0 w 10972800"/>
              <a:gd name="connsiteY7" fmla="*/ 2692400 h 2895600"/>
              <a:gd name="connisteX8" fmla="*/ 0 w 10972800"/>
              <a:gd name="connsiteY8" fmla="*/ 203200 h 2895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28956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2692400"/>
                </a:lnTo>
                <a:cubicBezTo>
                  <a:pt x="10972800" y="2804624"/>
                  <a:pt x="10881824" y="2895600"/>
                  <a:pt x="10769600" y="2895600"/>
                </a:cubicBezTo>
                <a:lnTo>
                  <a:pt x="203200" y="2895600"/>
                </a:lnTo>
                <a:cubicBezTo>
                  <a:pt x="90976" y="2895600"/>
                  <a:pt x="0" y="2804624"/>
                  <a:pt x="0" y="26924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WPS灵秀黑" charset="-122"/>
                <a:ea typeface="WPS灵秀黑" charset="-122"/>
              </a:rPr>
              <a:t> </a:t>
            </a:r>
            <a:endParaRPr lang="zh-CN" altLang="en-US" smtClean="0">
              <a:latin typeface="WPS灵秀黑" charset="-122"/>
              <a:ea typeface="WPS灵秀黑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09600" y="1524000"/>
            <a:ext cx="109728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WPS灵秀黑" charset="-122"/>
                <a:ea typeface="WPS灵秀黑" charset="-122"/>
              </a:rPr>
              <a:t>单击此处添加项正文</a:t>
            </a:r>
            <a:endParaRPr lang="zh-CN" altLang="en-US" smtClean="0">
              <a:latin typeface="WPS灵秀黑" charset="-122"/>
              <a:ea typeface="WPS灵秀黑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30_9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25FA39C7-4230-4040-A8D9-3712A52883BD}" type="datetimeFigureOut">
              <a:rPr lang="zh-CN" altLang="en-US" smtClean="0">
                <a:latin typeface="WPS灵秀黑" charset="-122"/>
                <a:ea typeface="WPS灵秀黑" charset="-122"/>
              </a:rPr>
            </a:fld>
            <a:endParaRPr lang="zh-CN" altLang="en-US">
              <a:latin typeface="WPS灵秀黑" charset="-122"/>
              <a:ea typeface="WPS灵秀黑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>
              <a:latin typeface="WPS灵秀黑" charset="-122"/>
              <a:ea typeface="WPS灵秀黑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5A2544A8-2233-48BD-A179-3804085DBD3D}" type="slidenum">
              <a:rPr lang="zh-CN" altLang="en-US" smtClean="0">
                <a:latin typeface="WPS灵秀黑" charset="-122"/>
                <a:ea typeface="WPS灵秀黑" charset="-122"/>
              </a:rPr>
            </a:fld>
            <a:endParaRPr lang="zh-CN" altLang="en-US" dirty="0">
              <a:latin typeface="WPS灵秀黑" charset="-122"/>
              <a:ea typeface="WPS灵秀黑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5257800" y="533400"/>
            <a:ext cx="6324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WPS灵秀黑" charset="-122"/>
                <a:ea typeface="WPS灵秀黑" charset="-122"/>
              </a:rPr>
              <a:t>单击此处添加标题</a:t>
            </a:r>
            <a:endParaRPr lang="zh-CN" altLang="en-US">
              <a:latin typeface="WPS灵秀黑" charset="-122"/>
              <a:ea typeface="WPS灵秀黑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87" hasCustomPrompt="1"/>
            <p:custDataLst>
              <p:tags r:id="rId6"/>
            </p:custDataLst>
          </p:nvPr>
        </p:nvSpPr>
        <p:spPr>
          <a:xfrm>
            <a:off x="609600" y="609600"/>
            <a:ext cx="4038600" cy="5638800"/>
          </a:xfrm>
          <a:custGeom>
            <a:avLst/>
            <a:gdLst>
              <a:gd name="connisteX0" fmla="*/ 0 w 4038600"/>
              <a:gd name="connsiteY0" fmla="*/ 203200 h 5638800"/>
              <a:gd name="connisteX1" fmla="*/ 203200 w 4038600"/>
              <a:gd name="connsiteY1" fmla="*/ 0 h 5638800"/>
              <a:gd name="connisteX2" fmla="*/ 3835400 w 4038600"/>
              <a:gd name="connsiteY2" fmla="*/ 0 h 5638800"/>
              <a:gd name="connisteX3" fmla="*/ 4038600 w 4038600"/>
              <a:gd name="connsiteY3" fmla="*/ 203200 h 5638800"/>
              <a:gd name="connisteX4" fmla="*/ 4038600 w 4038600"/>
              <a:gd name="connsiteY4" fmla="*/ 5435600 h 5638800"/>
              <a:gd name="connisteX5" fmla="*/ 3835400 w 4038600"/>
              <a:gd name="connsiteY5" fmla="*/ 5638800 h 5638800"/>
              <a:gd name="connisteX6" fmla="*/ 203200 w 4038600"/>
              <a:gd name="connsiteY6" fmla="*/ 5638800 h 5638800"/>
              <a:gd name="connisteX7" fmla="*/ 0 w 4038600"/>
              <a:gd name="connsiteY7" fmla="*/ 5435600 h 5638800"/>
              <a:gd name="connisteX8" fmla="*/ 0 w 4038600"/>
              <a:gd name="connsiteY8" fmla="*/ 20320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4038600" h="5638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835400" y="0"/>
                </a:lnTo>
                <a:cubicBezTo>
                  <a:pt x="3947624" y="0"/>
                  <a:pt x="4038600" y="90976"/>
                  <a:pt x="4038600" y="203200"/>
                </a:cubicBezTo>
                <a:lnTo>
                  <a:pt x="4038600" y="5435600"/>
                </a:lnTo>
                <a:cubicBezTo>
                  <a:pt x="4038600" y="5547824"/>
                  <a:pt x="3947624" y="5638800"/>
                  <a:pt x="3835400" y="5638800"/>
                </a:cubicBezTo>
                <a:lnTo>
                  <a:pt x="203200" y="5638800"/>
                </a:lnTo>
                <a:cubicBezTo>
                  <a:pt x="90976" y="5638800"/>
                  <a:pt x="0" y="5547824"/>
                  <a:pt x="0" y="54356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WPS灵秀黑" charset="-122"/>
                <a:ea typeface="WPS灵秀黑" charset="-122"/>
              </a:rPr>
              <a:t> </a:t>
            </a:r>
            <a:endParaRPr lang="zh-CN" altLang="en-US" smtClean="0">
              <a:latin typeface="WPS灵秀黑" charset="-122"/>
              <a:ea typeface="WPS灵秀黑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88" hasCustomPrompt="1"/>
            <p:custDataLst>
              <p:tags r:id="rId7"/>
            </p:custDataLst>
          </p:nvPr>
        </p:nvSpPr>
        <p:spPr>
          <a:xfrm>
            <a:off x="5257800" y="4724400"/>
            <a:ext cx="50800" cy="1524000"/>
          </a:xfrm>
          <a:custGeom>
            <a:avLst/>
            <a:gdLst>
              <a:gd name="connisteX0" fmla="*/ 0 w 50800"/>
              <a:gd name="connsiteY0" fmla="*/ 25400 h 1524000"/>
              <a:gd name="connisteX1" fmla="*/ 25400 w 50800"/>
              <a:gd name="connsiteY1" fmla="*/ 0 h 1524000"/>
              <a:gd name="connisteX2" fmla="*/ 25400 w 50800"/>
              <a:gd name="connsiteY2" fmla="*/ 0 h 1524000"/>
              <a:gd name="connisteX3" fmla="*/ 50800 w 50800"/>
              <a:gd name="connsiteY3" fmla="*/ 25400 h 1524000"/>
              <a:gd name="connisteX4" fmla="*/ 50800 w 50800"/>
              <a:gd name="connsiteY4" fmla="*/ 1498600 h 1524000"/>
              <a:gd name="connisteX5" fmla="*/ 25400 w 50800"/>
              <a:gd name="connsiteY5" fmla="*/ 1524000 h 1524000"/>
              <a:gd name="connisteX6" fmla="*/ 25400 w 50800"/>
              <a:gd name="connsiteY6" fmla="*/ 1524000 h 1524000"/>
              <a:gd name="connisteX7" fmla="*/ 0 w 50800"/>
              <a:gd name="connsiteY7" fmla="*/ 1498600 h 1524000"/>
              <a:gd name="connisteX8" fmla="*/ 0 w 50800"/>
              <a:gd name="connsiteY8" fmla="*/ 254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15240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498600"/>
                </a:lnTo>
                <a:cubicBezTo>
                  <a:pt x="50800" y="1512628"/>
                  <a:pt x="39428" y="1524000"/>
                  <a:pt x="25400" y="1524000"/>
                </a:cubicBezTo>
                <a:lnTo>
                  <a:pt x="25400" y="1524000"/>
                </a:lnTo>
                <a:cubicBezTo>
                  <a:pt x="11372" y="1524000"/>
                  <a:pt x="0" y="1512628"/>
                  <a:pt x="0" y="14986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WPS灵秀黑" charset="-122"/>
                <a:ea typeface="WPS灵秀黑" charset="-122"/>
              </a:rPr>
              <a:t> </a:t>
            </a:r>
            <a:endParaRPr lang="zh-CN" altLang="en-US" smtClean="0">
              <a:latin typeface="WPS灵秀黑" charset="-122"/>
              <a:ea typeface="WPS灵秀黑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5410200" y="4724400"/>
            <a:ext cx="61722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WPS灵秀黑" charset="-122"/>
                <a:ea typeface="WPS灵秀黑" charset="-122"/>
              </a:rPr>
              <a:t>单击此处添加正文</a:t>
            </a:r>
            <a:endParaRPr lang="zh-CN" altLang="en-US" smtClean="0">
              <a:latin typeface="WPS灵秀黑" charset="-122"/>
              <a:ea typeface="WPS灵秀黑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3_4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25FA39C7-4230-4040-A8D9-3712A52883BD}" type="datetimeFigureOut">
              <a:rPr lang="zh-CN" altLang="en-US" smtClean="0">
                <a:latin typeface="WPS灵秀黑" charset="-122"/>
                <a:ea typeface="WPS灵秀黑" charset="-122"/>
              </a:rPr>
            </a:fld>
            <a:endParaRPr lang="zh-CN" altLang="en-US">
              <a:latin typeface="WPS灵秀黑" charset="-122"/>
              <a:ea typeface="WPS灵秀黑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>
              <a:latin typeface="WPS灵秀黑" charset="-122"/>
              <a:ea typeface="WPS灵秀黑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5A2544A8-2233-48BD-A179-3804085DBD3D}" type="slidenum">
              <a:rPr lang="zh-CN" altLang="en-US" smtClean="0">
                <a:latin typeface="WPS灵秀黑" charset="-122"/>
                <a:ea typeface="WPS灵秀黑" charset="-122"/>
              </a:rPr>
            </a:fld>
            <a:endParaRPr lang="zh-CN" altLang="en-US" dirty="0">
              <a:latin typeface="WPS灵秀黑" charset="-122"/>
              <a:ea typeface="WPS灵秀黑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4394200"/>
            <a:ext cx="34290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WPS灵秀黑" charset="-122"/>
                <a:ea typeface="WPS灵秀黑" charset="-122"/>
              </a:rPr>
              <a:t>单击此处添加标题</a:t>
            </a:r>
            <a:endParaRPr lang="zh-CN" altLang="en-US">
              <a:latin typeface="WPS灵秀黑" charset="-122"/>
              <a:ea typeface="WPS灵秀黑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87" hasCustomPrompt="1"/>
            <p:custDataLst>
              <p:tags r:id="rId6"/>
            </p:custDataLst>
          </p:nvPr>
        </p:nvSpPr>
        <p:spPr>
          <a:xfrm>
            <a:off x="609600" y="609600"/>
            <a:ext cx="10972800" cy="3251200"/>
          </a:xfrm>
          <a:custGeom>
            <a:avLst/>
            <a:gdLst>
              <a:gd name="connisteX0" fmla="*/ 0 w 10972800"/>
              <a:gd name="connsiteY0" fmla="*/ 203200 h 3251200"/>
              <a:gd name="connisteX1" fmla="*/ 203200 w 10972800"/>
              <a:gd name="connsiteY1" fmla="*/ 0 h 3251200"/>
              <a:gd name="connisteX2" fmla="*/ 10769600 w 10972800"/>
              <a:gd name="connsiteY2" fmla="*/ 0 h 3251200"/>
              <a:gd name="connisteX3" fmla="*/ 10972800 w 10972800"/>
              <a:gd name="connsiteY3" fmla="*/ 203200 h 3251200"/>
              <a:gd name="connisteX4" fmla="*/ 10972800 w 10972800"/>
              <a:gd name="connsiteY4" fmla="*/ 3048000 h 3251200"/>
              <a:gd name="connisteX5" fmla="*/ 10769600 w 10972800"/>
              <a:gd name="connsiteY5" fmla="*/ 3251200 h 3251200"/>
              <a:gd name="connisteX6" fmla="*/ 203200 w 10972800"/>
              <a:gd name="connsiteY6" fmla="*/ 3251200 h 3251200"/>
              <a:gd name="connisteX7" fmla="*/ 0 w 10972800"/>
              <a:gd name="connsiteY7" fmla="*/ 3048000 h 3251200"/>
              <a:gd name="connisteX8" fmla="*/ 0 w 10972800"/>
              <a:gd name="connsiteY8" fmla="*/ 203200 h 3251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32512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3048000"/>
                </a:lnTo>
                <a:cubicBezTo>
                  <a:pt x="10972800" y="3160224"/>
                  <a:pt x="10881824" y="3251200"/>
                  <a:pt x="10769600" y="3251200"/>
                </a:cubicBezTo>
                <a:lnTo>
                  <a:pt x="203200" y="3251200"/>
                </a:lnTo>
                <a:cubicBezTo>
                  <a:pt x="90976" y="3251200"/>
                  <a:pt x="0" y="3160224"/>
                  <a:pt x="0" y="30480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WPS灵秀黑" charset="-122"/>
                <a:ea typeface="WPS灵秀黑" charset="-122"/>
              </a:rPr>
              <a:t> </a:t>
            </a:r>
            <a:endParaRPr lang="zh-CN" altLang="en-US" smtClean="0">
              <a:latin typeface="WPS灵秀黑" charset="-122"/>
              <a:ea typeface="WPS灵秀黑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4648200" y="4749800"/>
            <a:ext cx="69342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WPS灵秀黑" charset="-122"/>
                <a:ea typeface="WPS灵秀黑" charset="-122"/>
              </a:rPr>
              <a:t>单击此处添加正文</a:t>
            </a:r>
            <a:endParaRPr lang="zh-CN" altLang="en-US" smtClean="0">
              <a:latin typeface="WPS灵秀黑" charset="-122"/>
              <a:ea typeface="WPS灵秀黑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_60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25FA39C7-4230-4040-A8D9-3712A52883BD}" type="datetimeFigureOut">
              <a:rPr lang="zh-CN" altLang="en-US" smtClean="0">
                <a:latin typeface="WPS灵秀黑" charset="-122"/>
                <a:ea typeface="WPS灵秀黑" charset="-122"/>
              </a:rPr>
            </a:fld>
            <a:endParaRPr lang="zh-CN" altLang="en-US">
              <a:latin typeface="WPS灵秀黑" charset="-122"/>
              <a:ea typeface="WPS灵秀黑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>
              <a:latin typeface="WPS灵秀黑" charset="-122"/>
              <a:ea typeface="WPS灵秀黑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5A2544A8-2233-48BD-A179-3804085DBD3D}" type="slidenum">
              <a:rPr lang="zh-CN" altLang="en-US" smtClean="0">
                <a:latin typeface="WPS灵秀黑" charset="-122"/>
                <a:ea typeface="WPS灵秀黑" charset="-122"/>
              </a:rPr>
            </a:fld>
            <a:endParaRPr lang="zh-CN" altLang="en-US" dirty="0">
              <a:latin typeface="WPS灵秀黑" charset="-122"/>
              <a:ea typeface="WPS灵秀黑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6324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WPS灵秀黑" charset="-122"/>
                <a:ea typeface="WPS灵秀黑" charset="-122"/>
              </a:rPr>
              <a:t>单击此处添加标题</a:t>
            </a:r>
            <a:endParaRPr lang="zh-CN" altLang="en-US">
              <a:latin typeface="WPS灵秀黑" charset="-122"/>
              <a:ea typeface="WPS灵秀黑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87" hasCustomPrompt="1"/>
            <p:custDataLst>
              <p:tags r:id="rId6"/>
            </p:custDataLst>
          </p:nvPr>
        </p:nvSpPr>
        <p:spPr>
          <a:xfrm>
            <a:off x="7543800" y="609600"/>
            <a:ext cx="4038600" cy="5638800"/>
          </a:xfrm>
          <a:custGeom>
            <a:avLst/>
            <a:gdLst>
              <a:gd name="connisteX0" fmla="*/ 0 w 4038600"/>
              <a:gd name="connsiteY0" fmla="*/ 203200 h 5638800"/>
              <a:gd name="connisteX1" fmla="*/ 203200 w 4038600"/>
              <a:gd name="connsiteY1" fmla="*/ 0 h 5638800"/>
              <a:gd name="connisteX2" fmla="*/ 3835400 w 4038600"/>
              <a:gd name="connsiteY2" fmla="*/ 0 h 5638800"/>
              <a:gd name="connisteX3" fmla="*/ 4038600 w 4038600"/>
              <a:gd name="connsiteY3" fmla="*/ 203200 h 5638800"/>
              <a:gd name="connisteX4" fmla="*/ 4038600 w 4038600"/>
              <a:gd name="connsiteY4" fmla="*/ 5435600 h 5638800"/>
              <a:gd name="connisteX5" fmla="*/ 3835400 w 4038600"/>
              <a:gd name="connsiteY5" fmla="*/ 5638800 h 5638800"/>
              <a:gd name="connisteX6" fmla="*/ 203200 w 4038600"/>
              <a:gd name="connsiteY6" fmla="*/ 5638800 h 5638800"/>
              <a:gd name="connisteX7" fmla="*/ 0 w 4038600"/>
              <a:gd name="connsiteY7" fmla="*/ 5435600 h 5638800"/>
              <a:gd name="connisteX8" fmla="*/ 0 w 4038600"/>
              <a:gd name="connsiteY8" fmla="*/ 20320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4038600" h="5638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835400" y="0"/>
                </a:lnTo>
                <a:cubicBezTo>
                  <a:pt x="3947624" y="0"/>
                  <a:pt x="4038600" y="90976"/>
                  <a:pt x="4038600" y="203200"/>
                </a:cubicBezTo>
                <a:lnTo>
                  <a:pt x="4038600" y="5435600"/>
                </a:lnTo>
                <a:cubicBezTo>
                  <a:pt x="4038600" y="5547824"/>
                  <a:pt x="3947624" y="5638800"/>
                  <a:pt x="3835400" y="5638800"/>
                </a:cubicBezTo>
                <a:lnTo>
                  <a:pt x="203200" y="5638800"/>
                </a:lnTo>
                <a:cubicBezTo>
                  <a:pt x="90976" y="5638800"/>
                  <a:pt x="0" y="5547824"/>
                  <a:pt x="0" y="54356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WPS灵秀黑" charset="-122"/>
                <a:ea typeface="WPS灵秀黑" charset="-122"/>
              </a:rPr>
              <a:t> </a:t>
            </a:r>
            <a:endParaRPr lang="zh-CN" altLang="en-US" smtClean="0">
              <a:latin typeface="WPS灵秀黑" charset="-122"/>
              <a:ea typeface="WPS灵秀黑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88" hasCustomPrompt="1"/>
            <p:custDataLst>
              <p:tags r:id="rId7"/>
            </p:custDataLst>
          </p:nvPr>
        </p:nvSpPr>
        <p:spPr>
          <a:xfrm>
            <a:off x="609600" y="5029200"/>
            <a:ext cx="50800" cy="1219200"/>
          </a:xfrm>
          <a:custGeom>
            <a:avLst/>
            <a:gdLst>
              <a:gd name="connisteX0" fmla="*/ 0 w 50800"/>
              <a:gd name="connsiteY0" fmla="*/ 25400 h 1219200"/>
              <a:gd name="connisteX1" fmla="*/ 25400 w 50800"/>
              <a:gd name="connsiteY1" fmla="*/ 0 h 1219200"/>
              <a:gd name="connisteX2" fmla="*/ 25400 w 50800"/>
              <a:gd name="connsiteY2" fmla="*/ 0 h 1219200"/>
              <a:gd name="connisteX3" fmla="*/ 50800 w 50800"/>
              <a:gd name="connsiteY3" fmla="*/ 25400 h 1219200"/>
              <a:gd name="connisteX4" fmla="*/ 50800 w 50800"/>
              <a:gd name="connsiteY4" fmla="*/ 1193800 h 1219200"/>
              <a:gd name="connisteX5" fmla="*/ 25400 w 50800"/>
              <a:gd name="connsiteY5" fmla="*/ 1219200 h 1219200"/>
              <a:gd name="connisteX6" fmla="*/ 25400 w 50800"/>
              <a:gd name="connsiteY6" fmla="*/ 1219200 h 1219200"/>
              <a:gd name="connisteX7" fmla="*/ 0 w 50800"/>
              <a:gd name="connsiteY7" fmla="*/ 1193800 h 1219200"/>
              <a:gd name="connisteX8" fmla="*/ 0 w 50800"/>
              <a:gd name="connsiteY8" fmla="*/ 25400 h 1219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12192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193800"/>
                </a:lnTo>
                <a:cubicBezTo>
                  <a:pt x="50800" y="1207828"/>
                  <a:pt x="39428" y="1219200"/>
                  <a:pt x="25400" y="1219200"/>
                </a:cubicBezTo>
                <a:lnTo>
                  <a:pt x="25400" y="1219200"/>
                </a:lnTo>
                <a:cubicBezTo>
                  <a:pt x="11372" y="1219200"/>
                  <a:pt x="0" y="1207828"/>
                  <a:pt x="0" y="11938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WPS灵秀黑" charset="-122"/>
                <a:ea typeface="WPS灵秀黑" charset="-122"/>
              </a:rPr>
              <a:t> </a:t>
            </a:r>
            <a:endParaRPr lang="zh-CN" altLang="en-US" smtClean="0">
              <a:latin typeface="WPS灵秀黑" charset="-122"/>
              <a:ea typeface="WPS灵秀黑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762000" y="5029200"/>
            <a:ext cx="61722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WPS灵秀黑" charset="-122"/>
                <a:ea typeface="WPS灵秀黑" charset="-122"/>
              </a:rPr>
              <a:t>单击此处添加正文</a:t>
            </a:r>
            <a:endParaRPr lang="zh-CN" altLang="en-US" smtClean="0">
              <a:latin typeface="WPS灵秀黑" charset="-122"/>
              <a:ea typeface="WPS灵秀黑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 userDrawn="1">
            <p:ph type="ctrTitle" hasCustomPrompt="1"/>
            <p:custDataLst>
              <p:tags r:id="rId2"/>
            </p:custDataLst>
          </p:nvPr>
        </p:nvSpPr>
        <p:spPr>
          <a:xfrm>
            <a:off x="7011112" y="882244"/>
            <a:ext cx="2597738" cy="1017976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r">
              <a:defRPr lang="zh-CN" altLang="en-US" sz="6600" dirty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lvl="0"/>
            <a:r>
              <a:rPr lang="zh-CN" altLang="en-US"/>
              <a:t>标 题</a:t>
            </a:r>
            <a:endParaRPr lang="zh-CN" altLang="en-US" dirty="0"/>
          </a:p>
        </p:txBody>
      </p:sp>
    </p:spTree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结束页_1_3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2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F3E9"/>
          </a:solidFill>
          <a:effectLst/>
        </p:spPr>
        <p:txBody>
          <a:bodyPr vert="horz" lIns="0" tIns="0" rIns="0" bIns="0" rtlCol="0" anchor="ctr" anchorCtr="0">
            <a:normAutofit/>
          </a:bodyPr>
          <a:lstStyle/>
          <a:p>
            <a:pPr algn="ctr"/>
            <a:endParaRPr lang="zh-CN" altLang="en-US" b="1">
              <a:ln>
                <a:noFill/>
              </a:ln>
              <a:gradFill flip="none" rotWithShape="1">
                <a:gsLst>
                  <a:gs pos="0">
                    <a:schemeClr val="accent1"/>
                  </a:gs>
                  <a:gs pos="100000">
                    <a:srgbClr val="FBB01C"/>
                  </a:gs>
                </a:gsLst>
                <a:lin ang="13500000" scaled="1"/>
                <a:tileRect/>
              </a:gradFill>
              <a:latin typeface="WPS灵秀黑" charset="-122"/>
              <a:ea typeface="WPS灵秀黑" charset="-122"/>
            </a:endParaRPr>
          </a:p>
        </p:txBody>
      </p:sp>
      <p:pic>
        <p:nvPicPr>
          <p:cNvPr id="7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050" y="1160466"/>
            <a:ext cx="10128950" cy="5697534"/>
          </a:xfrm>
          <a:prstGeom prst="rect">
            <a:avLst/>
          </a:prstGeom>
        </p:spPr>
      </p:pic>
      <p:cxnSp>
        <p:nvCxnSpPr>
          <p:cNvPr id="87" name="直接连接符 86"/>
          <p:cNvCxnSpPr/>
          <p:nvPr userDrawn="1">
            <p:custDataLst>
              <p:tags r:id="rId5"/>
            </p:custDataLst>
          </p:nvPr>
        </p:nvCxnSpPr>
        <p:spPr>
          <a:xfrm>
            <a:off x="11299811" y="547457"/>
            <a:ext cx="219089" cy="0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p>
            <a:endParaRPr lang="zh-CN" altLang="en-US">
              <a:latin typeface="WPS灵秀黑" charset="-122"/>
              <a:ea typeface="WPS灵秀黑" charset="-122"/>
            </a:endParaRPr>
          </a:p>
        </p:txBody>
      </p:cxnSp>
      <p:cxnSp>
        <p:nvCxnSpPr>
          <p:cNvPr id="88" name="直接连接符 87"/>
          <p:cNvCxnSpPr/>
          <p:nvPr userDrawn="1">
            <p:custDataLst>
              <p:tags r:id="rId6"/>
            </p:custDataLst>
          </p:nvPr>
        </p:nvCxnSpPr>
        <p:spPr>
          <a:xfrm>
            <a:off x="11299811" y="610478"/>
            <a:ext cx="219089" cy="0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p>
            <a:endParaRPr lang="zh-CN" altLang="en-US">
              <a:latin typeface="WPS灵秀黑" charset="-122"/>
              <a:ea typeface="WPS灵秀黑" charset="-122"/>
            </a:endParaRPr>
          </a:p>
        </p:txBody>
      </p:cxnSp>
      <p:cxnSp>
        <p:nvCxnSpPr>
          <p:cNvPr id="89" name="直接连接符 88"/>
          <p:cNvCxnSpPr/>
          <p:nvPr userDrawn="1">
            <p:custDataLst>
              <p:tags r:id="rId7"/>
            </p:custDataLst>
          </p:nvPr>
        </p:nvCxnSpPr>
        <p:spPr>
          <a:xfrm>
            <a:off x="11299811" y="673499"/>
            <a:ext cx="219089" cy="0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p>
            <a:endParaRPr lang="zh-CN" altLang="en-US">
              <a:latin typeface="WPS灵秀黑" charset="-122"/>
              <a:ea typeface="WPS灵秀黑" charset="-122"/>
            </a:endParaRPr>
          </a:p>
        </p:txBody>
      </p:cxnSp>
      <p:sp>
        <p:nvSpPr>
          <p:cNvPr id="12" name="Subtitle 11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1016000" y="2667000"/>
            <a:ext cx="5449358" cy="457200"/>
          </a:xfrm>
          <a:noFill/>
        </p:spPr>
        <p:txBody>
          <a:bodyPr vert="horz"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>
                <a:latin typeface="WPS灵秀黑" charset="-122"/>
                <a:ea typeface="WPS灵秀黑" charset="-122"/>
              </a:rPr>
              <a:t>THE END</a:t>
            </a:r>
            <a:endParaRPr lang="zh-CN" altLang="en-US">
              <a:latin typeface="WPS灵秀黑" charset="-122"/>
              <a:ea typeface="WPS灵秀黑" charset="-122"/>
            </a:endParaRPr>
          </a:p>
        </p:txBody>
      </p:sp>
      <p:sp>
        <p:nvSpPr>
          <p:cNvPr id="8" name="标题 1 标题"/>
          <p:cNvSpPr>
            <a:spLocks noGrp="1"/>
          </p:cNvSpPr>
          <p:nvPr>
            <p:ph type="ctrTitle" idx="16385" hasCustomPrompt="1"/>
            <p:custDataLst>
              <p:tags r:id="rId9"/>
            </p:custDataLst>
          </p:nvPr>
        </p:nvSpPr>
        <p:spPr>
          <a:xfrm>
            <a:off x="1016000" y="3175000"/>
            <a:ext cx="5451122" cy="1016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lang="zh-CN" altLang="en-US" sz="6400" spc="0" dirty="0"/>
            </a:lvl1pPr>
          </a:lstStyle>
          <a:p>
            <a:pPr lvl="0"/>
            <a:r>
              <a:rPr lang="zh-CN" altLang="en-US" dirty="0">
                <a:latin typeface="WPS灵秀黑" charset="-122"/>
                <a:ea typeface="WPS灵秀黑" charset="-122"/>
              </a:rPr>
              <a:t>谢谢观看</a:t>
            </a:r>
            <a:endParaRPr lang="zh-CN" altLang="en-US" dirty="0">
              <a:latin typeface="WPS灵秀黑" charset="-122"/>
              <a:ea typeface="WPS灵秀黑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94800" y="1257300"/>
            <a:ext cx="5181600" cy="4920300"/>
          </a:xfrm>
        </p:spPr>
        <p:txBody>
          <a:bodyPr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/>
              <a:t>第二</a:t>
            </a:r>
            <a:r>
              <a:rPr lang="zh-CN" altLang="en-US" dirty="0"/>
              <a:t>级</a:t>
            </a:r>
            <a:endParaRPr lang="zh-CN" altLang="en-US" dirty="0"/>
          </a:p>
          <a:p>
            <a:pPr lvl="2"/>
            <a:r>
              <a:rPr lang="zh-CN" altLang="en-US"/>
              <a:t>第三</a:t>
            </a:r>
            <a:r>
              <a:rPr lang="zh-CN" altLang="en-US" dirty="0"/>
              <a:t>级</a:t>
            </a:r>
            <a:endParaRPr lang="zh-CN" altLang="en-US" dirty="0"/>
          </a:p>
          <a:p>
            <a:pPr lvl="3"/>
            <a:r>
              <a:rPr lang="zh-CN" altLang="en-US"/>
              <a:t>第四</a:t>
            </a:r>
            <a:r>
              <a:rPr lang="zh-CN" altLang="en-US" dirty="0"/>
              <a:t>级</a:t>
            </a:r>
            <a:endParaRPr lang="zh-CN" altLang="en-US" dirty="0"/>
          </a:p>
          <a:p>
            <a:pPr lvl="4"/>
            <a:r>
              <a:rPr lang="zh-CN" altLang="en-US"/>
              <a:t>第五</a:t>
            </a:r>
            <a:r>
              <a:rPr lang="zh-CN" altLang="en-US" dirty="0"/>
              <a:t>级</a:t>
            </a:r>
            <a:endParaRPr lang="zh-CN" altLang="en-US" dirty="0"/>
          </a:p>
        </p:txBody>
      </p:sp>
      <p:sp>
        <p:nvSpPr>
          <p:cNvPr id="3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313200" y="1257300"/>
            <a:ext cx="5181600" cy="4920300"/>
          </a:xfrm>
        </p:spPr>
        <p:txBody>
          <a:bodyPr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/>
              <a:t>第二</a:t>
            </a:r>
            <a:r>
              <a:rPr lang="zh-CN" altLang="en-US" dirty="0"/>
              <a:t>级</a:t>
            </a:r>
            <a:endParaRPr lang="zh-CN" altLang="en-US" dirty="0"/>
          </a:p>
          <a:p>
            <a:pPr lvl="2"/>
            <a:r>
              <a:rPr lang="zh-CN" altLang="en-US"/>
              <a:t>第三</a:t>
            </a:r>
            <a:r>
              <a:rPr lang="zh-CN" altLang="en-US" dirty="0"/>
              <a:t>级</a:t>
            </a:r>
            <a:endParaRPr lang="zh-CN" altLang="en-US" dirty="0"/>
          </a:p>
          <a:p>
            <a:pPr lvl="3"/>
            <a:r>
              <a:rPr lang="zh-CN" altLang="en-US"/>
              <a:t>第四</a:t>
            </a:r>
            <a:r>
              <a:rPr lang="zh-CN" altLang="en-US" dirty="0"/>
              <a:t>级</a:t>
            </a:r>
            <a:endParaRPr lang="zh-CN" altLang="en-US" dirty="0"/>
          </a:p>
          <a:p>
            <a:pPr lvl="4"/>
            <a:r>
              <a:rPr lang="zh-CN" altLang="en-US"/>
              <a:t>第五</a:t>
            </a:r>
            <a:r>
              <a:rPr lang="zh-CN" altLang="en-US" dirty="0"/>
              <a:t>级</a:t>
            </a:r>
            <a:endParaRPr lang="zh-CN" altLang="en-US" dirty="0"/>
          </a:p>
        </p:txBody>
      </p:sp>
      <p:sp>
        <p:nvSpPr>
          <p:cNvPr id="5" name="标题 4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94800" y="360000"/>
            <a:ext cx="10800000" cy="720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25FA39C7-4230-4040-A8D9-3712A52883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5A2544A8-2233-48BD-A179-3804085DBD3D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94800" y="1257300"/>
            <a:ext cx="5157787" cy="505326"/>
          </a:xfrm>
        </p:spPr>
        <p:txBody>
          <a:bodyPr anchor="b">
            <a:normAutofit/>
          </a:bodyPr>
          <a:lstStyle>
            <a:lvl1pPr marL="0" indent="0">
              <a:buNone/>
              <a:defRPr sz="2400" b="1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3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94800" y="1840832"/>
            <a:ext cx="5157787" cy="4348831"/>
          </a:xfrm>
        </p:spPr>
        <p:txBody>
          <a:bodyPr>
            <a:normAutofit/>
          </a:bodyPr>
          <a:lstStyle>
            <a:lvl1pPr>
              <a:defRPr sz="2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311612" y="1257300"/>
            <a:ext cx="5183188" cy="505326"/>
          </a:xfrm>
        </p:spPr>
        <p:txBody>
          <a:bodyPr anchor="b">
            <a:normAutofit/>
          </a:bodyPr>
          <a:lstStyle>
            <a:lvl1pPr marL="0" indent="0">
              <a:buNone/>
              <a:defRPr sz="2400" b="1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311612" y="1840832"/>
            <a:ext cx="5183188" cy="4348831"/>
          </a:xfrm>
        </p:spPr>
        <p:txBody>
          <a:bodyPr>
            <a:normAutofit/>
          </a:bodyPr>
          <a:lstStyle>
            <a:lvl1pPr>
              <a:defRPr sz="2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/>
              <a:t>第二</a:t>
            </a:r>
            <a:r>
              <a:rPr lang="zh-CN" altLang="en-US" dirty="0"/>
              <a:t>级</a:t>
            </a:r>
            <a:endParaRPr lang="zh-CN" altLang="en-US" dirty="0"/>
          </a:p>
          <a:p>
            <a:pPr lvl="2"/>
            <a:r>
              <a:rPr lang="zh-CN" altLang="en-US"/>
              <a:t>第三</a:t>
            </a:r>
            <a:r>
              <a:rPr lang="zh-CN" altLang="en-US" dirty="0"/>
              <a:t>级</a:t>
            </a:r>
            <a:endParaRPr lang="zh-CN" altLang="en-US" dirty="0"/>
          </a:p>
          <a:p>
            <a:pPr lvl="3"/>
            <a:r>
              <a:rPr lang="zh-CN" altLang="en-US"/>
              <a:t>第四</a:t>
            </a:r>
            <a:r>
              <a:rPr lang="zh-CN" altLang="en-US" dirty="0"/>
              <a:t>级</a:t>
            </a:r>
            <a:endParaRPr lang="zh-CN" altLang="en-US" dirty="0"/>
          </a:p>
          <a:p>
            <a:pPr lvl="4"/>
            <a:r>
              <a:rPr lang="zh-CN" altLang="en-US"/>
              <a:t>第五</a:t>
            </a:r>
            <a:r>
              <a:rPr lang="zh-CN" altLang="en-US" dirty="0"/>
              <a:t>级</a:t>
            </a:r>
            <a:endParaRPr lang="zh-CN" altLang="en-US" dirty="0"/>
          </a:p>
        </p:txBody>
      </p:sp>
      <p:sp>
        <p:nvSpPr>
          <p:cNvPr id="7" name="标题 6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94800" y="360000"/>
            <a:ext cx="10800000" cy="720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25FA39C7-4230-4040-A8D9-3712A52883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5A2544A8-2233-48BD-A179-3804085DBD3D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25FA39C7-4230-4040-A8D9-3712A52883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5A2544A8-2233-48BD-A179-3804085DBD3D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95325" y="360363"/>
            <a:ext cx="10801350" cy="581723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695325" y="1257300"/>
            <a:ext cx="10795865" cy="49591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 algn="l" eaLnBrk="1" fontAlgn="auto" latinLnBrk="0" hangingPunct="1">
              <a:lnSpc>
                <a:spcPct val="100000"/>
              </a:lnSpc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25FA39C7-4230-4040-A8D9-3712A52883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5A2544A8-2233-48BD-A179-3804085DBD3D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封面页_1_3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3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F3E9"/>
          </a:solidFill>
          <a:effectLst/>
        </p:spPr>
        <p:txBody>
          <a:bodyPr vert="horz" lIns="0" tIns="0" rIns="0" bIns="0" rtlCol="0" anchor="ctr" anchorCtr="0">
            <a:normAutofit/>
          </a:bodyPr>
          <a:lstStyle/>
          <a:p>
            <a:pPr algn="ctr"/>
            <a:endParaRPr lang="zh-CN" altLang="en-US" b="1">
              <a:ln>
                <a:noFill/>
              </a:ln>
              <a:gradFill flip="none" rotWithShape="1">
                <a:gsLst>
                  <a:gs pos="0">
                    <a:schemeClr val="accent1"/>
                  </a:gs>
                  <a:gs pos="100000">
                    <a:srgbClr val="FBB01C"/>
                  </a:gs>
                </a:gsLst>
                <a:lin ang="13500000" scaled="1"/>
                <a:tileRect/>
              </a:gradFill>
              <a:latin typeface="WPS灵秀黑" charset="-122"/>
              <a:ea typeface="WPS灵秀黑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050" y="1160466"/>
            <a:ext cx="10128950" cy="5697534"/>
          </a:xfrm>
          <a:prstGeom prst="rect">
            <a:avLst/>
          </a:prstGeom>
        </p:spPr>
      </p:pic>
      <p:cxnSp>
        <p:nvCxnSpPr>
          <p:cNvPr id="87" name="直接连接符 86"/>
          <p:cNvCxnSpPr/>
          <p:nvPr userDrawn="1">
            <p:custDataLst>
              <p:tags r:id="rId5"/>
            </p:custDataLst>
          </p:nvPr>
        </p:nvCxnSpPr>
        <p:spPr>
          <a:xfrm>
            <a:off x="11299811" y="547457"/>
            <a:ext cx="219089" cy="0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p>
            <a:endParaRPr lang="zh-CN" altLang="en-US">
              <a:latin typeface="WPS灵秀黑" charset="-122"/>
              <a:ea typeface="WPS灵秀黑" charset="-122"/>
            </a:endParaRPr>
          </a:p>
        </p:txBody>
      </p:cxnSp>
      <p:cxnSp>
        <p:nvCxnSpPr>
          <p:cNvPr id="88" name="直接连接符 87"/>
          <p:cNvCxnSpPr/>
          <p:nvPr userDrawn="1">
            <p:custDataLst>
              <p:tags r:id="rId6"/>
            </p:custDataLst>
          </p:nvPr>
        </p:nvCxnSpPr>
        <p:spPr>
          <a:xfrm>
            <a:off x="11299811" y="610478"/>
            <a:ext cx="219089" cy="0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p>
            <a:endParaRPr lang="zh-CN" altLang="en-US">
              <a:latin typeface="WPS灵秀黑" charset="-122"/>
              <a:ea typeface="WPS灵秀黑" charset="-122"/>
            </a:endParaRPr>
          </a:p>
        </p:txBody>
      </p:cxnSp>
      <p:cxnSp>
        <p:nvCxnSpPr>
          <p:cNvPr id="89" name="直接连接符 88"/>
          <p:cNvCxnSpPr/>
          <p:nvPr userDrawn="1">
            <p:custDataLst>
              <p:tags r:id="rId7"/>
            </p:custDataLst>
          </p:nvPr>
        </p:nvCxnSpPr>
        <p:spPr>
          <a:xfrm>
            <a:off x="11299811" y="673499"/>
            <a:ext cx="219089" cy="0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p>
            <a:endParaRPr lang="zh-CN" altLang="en-US">
              <a:latin typeface="WPS灵秀黑" charset="-122"/>
              <a:ea typeface="WPS灵秀黑" charset="-122"/>
            </a:endParaRPr>
          </a:p>
        </p:txBody>
      </p:cxnSp>
      <p:sp>
        <p:nvSpPr>
          <p:cNvPr id="11" name="日期占位符 4"/>
          <p:cNvSpPr>
            <a:spLocks noGrp="1"/>
          </p:cNvSpPr>
          <p:nvPr>
            <p:ph type="dt" sz="half" idx="16385"/>
            <p:custDataLst>
              <p:tags r:id="rId8"/>
            </p:custDataLst>
          </p:nvPr>
        </p:nvSpPr>
        <p:spPr/>
        <p:txBody>
          <a:bodyPr/>
          <a:lstStyle/>
          <a:p>
            <a:fld id="{25FA39C7-4230-4040-A8D9-3712A52883BD}" type="datetimeFigureOut">
              <a:rPr lang="zh-CN" altLang="en-US" smtClean="0">
                <a:latin typeface="WPS灵秀黑" charset="-122"/>
                <a:ea typeface="WPS灵秀黑" charset="-122"/>
              </a:rPr>
            </a:fld>
            <a:endParaRPr lang="zh-CN" altLang="en-US">
              <a:latin typeface="WPS灵秀黑" charset="-122"/>
              <a:ea typeface="WPS灵秀黑" charset="-122"/>
            </a:endParaRPr>
          </a:p>
        </p:txBody>
      </p:sp>
      <p:sp>
        <p:nvSpPr>
          <p:cNvPr id="12" name="页脚占位符 5"/>
          <p:cNvSpPr>
            <a:spLocks noGrp="1"/>
          </p:cNvSpPr>
          <p:nvPr>
            <p:ph type="ftr" sz="quarter" idx="16386"/>
            <p:custDataLst>
              <p:tags r:id="rId9"/>
            </p:custDataLst>
          </p:nvPr>
        </p:nvSpPr>
        <p:spPr/>
        <p:txBody>
          <a:bodyPr/>
          <a:lstStyle/>
          <a:p>
            <a:endParaRPr lang="zh-CN" altLang="en-US">
              <a:latin typeface="WPS灵秀黑" charset="-122"/>
              <a:ea typeface="WPS灵秀黑" charset="-122"/>
            </a:endParaRPr>
          </a:p>
        </p:txBody>
      </p:sp>
      <p:sp>
        <p:nvSpPr>
          <p:cNvPr id="20" name="Text Placeholder 19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1016000" y="1651000"/>
            <a:ext cx="6097058" cy="457200"/>
          </a:xfrm>
          <a:noFill/>
        </p:spPr>
        <p:txBody>
          <a:bodyPr vert="horz"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WPS灵秀黑" charset="-122"/>
                <a:ea typeface="WPS灵秀黑" charset="-122"/>
              </a:rPr>
              <a:t>20XX YEAR</a:t>
            </a:r>
            <a:endParaRPr lang="zh-CN" altLang="en-US" smtClean="0">
              <a:latin typeface="WPS灵秀黑" charset="-122"/>
              <a:ea typeface="WPS灵秀黑" charset="-122"/>
            </a:endParaRPr>
          </a:p>
        </p:txBody>
      </p:sp>
      <p:sp>
        <p:nvSpPr>
          <p:cNvPr id="13" name="灯片编号占位符 8"/>
          <p:cNvSpPr>
            <a:spLocks noGrp="1"/>
          </p:cNvSpPr>
          <p:nvPr>
            <p:ph type="sldNum" sz="quarter" idx="16387"/>
            <p:custDataLst>
              <p:tags r:id="rId11"/>
            </p:custDataLst>
          </p:nvPr>
        </p:nvSpPr>
        <p:spPr/>
        <p:txBody>
          <a:bodyPr/>
          <a:lstStyle/>
          <a:p>
            <a:fld id="{5A2544A8-2233-48BD-A179-3804085DBD3D}" type="slidenum">
              <a:rPr lang="zh-CN" altLang="en-US" smtClean="0">
                <a:latin typeface="WPS灵秀黑" charset="-122"/>
                <a:ea typeface="WPS灵秀黑" charset="-122"/>
              </a:rPr>
            </a:fld>
            <a:endParaRPr lang="zh-CN" altLang="en-US" dirty="0">
              <a:latin typeface="WPS灵秀黑" charset="-122"/>
              <a:ea typeface="WPS灵秀黑" charset="-122"/>
            </a:endParaRPr>
          </a:p>
        </p:txBody>
      </p:sp>
      <p:sp>
        <p:nvSpPr>
          <p:cNvPr id="7" name="标题 1 标题"/>
          <p:cNvSpPr>
            <a:spLocks noGrp="1"/>
          </p:cNvSpPr>
          <p:nvPr userDrawn="1">
            <p:ph type="ctrTitle" idx="16388" hasCustomPrompt="1"/>
            <p:custDataLst>
              <p:tags r:id="rId12"/>
            </p:custDataLst>
          </p:nvPr>
        </p:nvSpPr>
        <p:spPr>
          <a:xfrm>
            <a:off x="1016000" y="2159000"/>
            <a:ext cx="6352646" cy="2540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lang="zh-CN" altLang="en-US" sz="6000" spc="0" dirty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lvl="0"/>
            <a:r>
              <a:rPr lang="zh-CN" altLang="en-US" dirty="0">
                <a:latin typeface="WPS灵秀黑" charset="-122"/>
                <a:ea typeface="WPS灵秀黑" charset="-122"/>
              </a:rPr>
              <a:t>单击此处
添加文档标题</a:t>
            </a:r>
            <a:endParaRPr lang="zh-CN" altLang="en-US" dirty="0">
              <a:latin typeface="WPS灵秀黑" charset="-122"/>
              <a:ea typeface="WPS灵秀黑" charset="-122"/>
            </a:endParaRPr>
          </a:p>
        </p:txBody>
      </p:sp>
      <p:sp>
        <p:nvSpPr>
          <p:cNvPr id="57" name="文本占位符-汇报人"/>
          <p:cNvSpPr>
            <a:spLocks noGrp="1"/>
          </p:cNvSpPr>
          <p:nvPr userDrawn="1">
            <p:ph type="body" sz="quarter" idx="16390" hasCustomPrompt="1"/>
            <p:custDataLst>
              <p:tags r:id="rId13"/>
            </p:custDataLst>
          </p:nvPr>
        </p:nvSpPr>
        <p:spPr>
          <a:xfrm>
            <a:off x="1016000" y="4749800"/>
            <a:ext cx="2540882" cy="53340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2">
                  <a:lumMod val="20000"/>
                  <a:lumOff val="80000"/>
                </a:schemeClr>
              </a:gs>
              <a:gs pos="55000">
                <a:schemeClr val="accent2"/>
              </a:gs>
              <a:gs pos="100000">
                <a:schemeClr val="accent1"/>
              </a:gs>
            </a:gsLst>
            <a:lin ang="13500000" scaled="1"/>
            <a:tileRect/>
          </a:gradFill>
          <a:ln>
            <a:noFill/>
          </a:ln>
          <a:effectLst/>
        </p:spPr>
        <p:txBody>
          <a:bodyPr vert="horz" lIns="0" tIns="0" rIns="0" bIns="0" anchor="ctr" anchorCtr="0">
            <a:normAutofit/>
          </a:bodyPr>
          <a:lstStyle>
            <a:lvl1pPr marL="0" indent="0" algn="ctr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1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dirty="0">
                <a:latin typeface="WPS灵秀黑" charset="-122"/>
                <a:ea typeface="WPS灵秀黑" charset="-122"/>
              </a:rPr>
              <a:t>BY WPS</a:t>
            </a:r>
            <a:endParaRPr lang="zh-CN" altLang="en-US" dirty="0">
              <a:latin typeface="WPS灵秀黑" charset="-122"/>
              <a:ea typeface="WPS灵秀黑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4" Type="http://schemas.openxmlformats.org/officeDocument/2006/relationships/theme" Target="../theme/theme1.xml"/><Relationship Id="rId33" Type="http://schemas.openxmlformats.org/officeDocument/2006/relationships/tags" Target="../tags/tag150.xml"/><Relationship Id="rId32" Type="http://schemas.openxmlformats.org/officeDocument/2006/relationships/tags" Target="../tags/tag149.xml"/><Relationship Id="rId31" Type="http://schemas.openxmlformats.org/officeDocument/2006/relationships/tags" Target="../tags/tag148.xml"/><Relationship Id="rId30" Type="http://schemas.openxmlformats.org/officeDocument/2006/relationships/tags" Target="../tags/tag147.xml"/><Relationship Id="rId3" Type="http://schemas.openxmlformats.org/officeDocument/2006/relationships/slideLayout" Target="../slideLayouts/slideLayout3.xml"/><Relationship Id="rId29" Type="http://schemas.openxmlformats.org/officeDocument/2006/relationships/tags" Target="../tags/tag146.xml"/><Relationship Id="rId28" Type="http://schemas.openxmlformats.org/officeDocument/2006/relationships/tags" Target="../tags/tag145.xml"/><Relationship Id="rId27" Type="http://schemas.openxmlformats.org/officeDocument/2006/relationships/tags" Target="../tags/tag144.xml"/><Relationship Id="rId26" Type="http://schemas.openxmlformats.org/officeDocument/2006/relationships/tags" Target="../tags/tag143.xml"/><Relationship Id="rId25" Type="http://schemas.openxmlformats.org/officeDocument/2006/relationships/tags" Target="../tags/tag142.xml"/><Relationship Id="rId24" Type="http://schemas.openxmlformats.org/officeDocument/2006/relationships/tags" Target="../tags/tag141.xml"/><Relationship Id="rId23" Type="http://schemas.openxmlformats.org/officeDocument/2006/relationships/image" Target="../media/image1.png"/><Relationship Id="rId22" Type="http://schemas.openxmlformats.org/officeDocument/2006/relationships/tags" Target="../tags/tag140.xml"/><Relationship Id="rId21" Type="http://schemas.openxmlformats.org/officeDocument/2006/relationships/tags" Target="../tags/tag139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3"/>
          <p:cNvSpPr/>
          <p:nvPr userDrawn="1">
            <p:custDataLst>
              <p:tags r:id="rId21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F3E9"/>
          </a:solidFill>
          <a:effectLst/>
        </p:spPr>
        <p:txBody>
          <a:bodyPr vert="horz" lIns="0" tIns="0" rIns="0" bIns="0" rtlCol="0" anchor="ctr" anchorCtr="0">
            <a:normAutofit/>
          </a:bodyPr>
          <a:p>
            <a:pPr algn="ctr"/>
            <a:endParaRPr lang="zh-CN" altLang="en-US" b="1">
              <a:ln>
                <a:noFill/>
              </a:ln>
              <a:gradFill flip="none" rotWithShape="1">
                <a:gsLst>
                  <a:gs pos="0">
                    <a:schemeClr val="accent1"/>
                  </a:gs>
                  <a:gs pos="100000">
                    <a:srgbClr val="FBB01C"/>
                  </a:gs>
                </a:gsLst>
                <a:lin ang="13500000" scaled="1"/>
                <a:tileRect/>
              </a:gradFill>
              <a:latin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>
            <p:custDataLst>
              <p:tags r:id="rId22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050" y="1160466"/>
            <a:ext cx="10128950" cy="5697534"/>
          </a:xfrm>
          <a:prstGeom prst="rect">
            <a:avLst/>
          </a:prstGeom>
        </p:spPr>
      </p:pic>
      <p:cxnSp>
        <p:nvCxnSpPr>
          <p:cNvPr id="87" name="直接连接符 86"/>
          <p:cNvCxnSpPr/>
          <p:nvPr userDrawn="1">
            <p:custDataLst>
              <p:tags r:id="rId24"/>
            </p:custDataLst>
          </p:nvPr>
        </p:nvCxnSpPr>
        <p:spPr>
          <a:xfrm>
            <a:off x="11299811" y="547457"/>
            <a:ext cx="219089" cy="0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直接连接符 87"/>
          <p:cNvCxnSpPr/>
          <p:nvPr userDrawn="1">
            <p:custDataLst>
              <p:tags r:id="rId25"/>
            </p:custDataLst>
          </p:nvPr>
        </p:nvCxnSpPr>
        <p:spPr>
          <a:xfrm>
            <a:off x="11299811" y="610478"/>
            <a:ext cx="219089" cy="0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接连接符 88"/>
          <p:cNvCxnSpPr/>
          <p:nvPr userDrawn="1">
            <p:custDataLst>
              <p:tags r:id="rId26"/>
            </p:custDataLst>
          </p:nvPr>
        </p:nvCxnSpPr>
        <p:spPr>
          <a:xfrm>
            <a:off x="11299811" y="673499"/>
            <a:ext cx="219089" cy="0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90000"/>
            </a:schemeClr>
          </a:solidFill>
        </p:spPr>
        <p:txBody>
          <a:bodyPr vert="horz" lIns="0" tIns="0" rIns="0" bIns="0" rtlCol="0" anchor="ctr" anchorCtr="0">
            <a:normAutofit/>
          </a:bodyPr>
          <a:p>
            <a:pPr algn="ctr"/>
            <a:endParaRPr lang="zh-CN" altLang="en-US" b="1">
              <a:ln>
                <a:noFill/>
              </a:ln>
              <a:gradFill flip="none" rotWithShape="1">
                <a:gsLst>
                  <a:gs pos="0">
                    <a:schemeClr val="accent1"/>
                  </a:gs>
                  <a:gs pos="100000">
                    <a:srgbClr val="FBB01C"/>
                  </a:gs>
                </a:gsLst>
                <a:lin ang="13500000" scaled="1"/>
                <a:tileRect/>
              </a:gradFill>
              <a:latin typeface="+mn-ea"/>
            </a:endParaRPr>
          </a:p>
        </p:txBody>
      </p:sp>
      <p:sp>
        <p:nvSpPr>
          <p:cNvPr id="33" name="标题占位符 1"/>
          <p:cNvSpPr>
            <a:spLocks noGrp="1"/>
          </p:cNvSpPr>
          <p:nvPr userDrawn="1">
            <p:ph type="title"/>
            <p:custDataLst>
              <p:tags r:id="rId27"/>
            </p:custDataLst>
          </p:nvPr>
        </p:nvSpPr>
        <p:spPr>
          <a:xfrm>
            <a:off x="694800" y="360000"/>
            <a:ext cx="10800000" cy="72000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pPr lvl="0"/>
            <a:r>
              <a:rPr lang="zh-CN" altLang="en-US" dirty="0">
                <a:latin typeface="WPS灵秀黑" charset="-122"/>
                <a:ea typeface="WPS灵秀黑" charset="-122"/>
              </a:rPr>
              <a:t>单击此处编辑母版标题样式</a:t>
            </a:r>
            <a:endParaRPr lang="zh-CN" altLang="en-US" dirty="0">
              <a:latin typeface="WPS灵秀黑" charset="-122"/>
              <a:ea typeface="WPS灵秀黑" charset="-122"/>
            </a:endParaRPr>
          </a:p>
        </p:txBody>
      </p:sp>
      <p:sp>
        <p:nvSpPr>
          <p:cNvPr id="2" name="文本占位符 2"/>
          <p:cNvSpPr>
            <a:spLocks noGrp="1"/>
          </p:cNvSpPr>
          <p:nvPr userDrawn="1">
            <p:ph type="body" idx="1"/>
            <p:custDataLst>
              <p:tags r:id="rId28"/>
            </p:custDataLst>
          </p:nvPr>
        </p:nvSpPr>
        <p:spPr>
          <a:xfrm>
            <a:off x="695325" y="1257302"/>
            <a:ext cx="10801350" cy="492029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zh-CN" altLang="en-US" dirty="0">
                <a:latin typeface="WPS灵秀黑" charset="-122"/>
                <a:ea typeface="WPS灵秀黑" charset="-122"/>
              </a:rPr>
              <a:t>单击此处编辑母版文本样式</a:t>
            </a:r>
            <a:endParaRPr lang="zh-CN" altLang="en-US" dirty="0">
              <a:latin typeface="WPS灵秀黑" charset="-122"/>
              <a:ea typeface="WPS灵秀黑" charset="-122"/>
            </a:endParaRPr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2"/>
            <p:custDataLst>
              <p:tags r:id="rId29"/>
            </p:custDataLst>
          </p:nvPr>
        </p:nvSpPr>
        <p:spPr>
          <a:xfrm>
            <a:off x="695325" y="6356350"/>
            <a:ext cx="28860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5FA39C7-4230-4040-A8D9-3712A52883BD}" type="datetimeFigureOut">
              <a:rPr lang="zh-CN" altLang="en-US" smtClean="0">
                <a:latin typeface="WPS灵秀黑" charset="-122"/>
                <a:ea typeface="WPS灵秀黑" charset="-122"/>
              </a:rPr>
            </a:fld>
            <a:endParaRPr lang="zh-CN" altLang="en-US">
              <a:latin typeface="WPS灵秀黑" charset="-122"/>
              <a:ea typeface="WPS灵秀黑" charset="-122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3"/>
            <p:custDataLst>
              <p:tags r:id="rId30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4"/>
            <p:custDataLst>
              <p:tags r:id="rId31"/>
            </p:custDataLst>
          </p:nvPr>
        </p:nvSpPr>
        <p:spPr>
          <a:xfrm>
            <a:off x="8610599" y="6356350"/>
            <a:ext cx="28805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A2544A8-2233-48BD-A179-3804085DBD3D}" type="slidenum">
              <a:rPr lang="zh-CN" altLang="en-US" smtClean="0">
                <a:latin typeface="WPS灵秀黑" charset="-122"/>
                <a:ea typeface="WPS灵秀黑" charset="-122"/>
              </a:rPr>
            </a:fld>
            <a:endParaRPr lang="zh-CN" altLang="en-US" dirty="0">
              <a:latin typeface="WPS灵秀黑" charset="-122"/>
              <a:ea typeface="WPS灵秀黑" charset="-122"/>
            </a:endParaRPr>
          </a:p>
        </p:txBody>
      </p:sp>
      <p:sp>
        <p:nvSpPr>
          <p:cNvPr id="4" name="KSO_TEMPLATE" hidden="1"/>
          <p:cNvSpPr/>
          <p:nvPr userDrawn="1">
            <p:custDataLst>
              <p:tags r:id="rId3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  <a:gradFill>
            <a:gsLst>
              <a:gs pos="100000">
                <a:schemeClr val="accent1"/>
              </a:gs>
              <a:gs pos="19000">
                <a:schemeClr val="accent2">
                  <a:lumMod val="40000"/>
                  <a:lumOff val="60000"/>
                </a:schemeClr>
              </a:gs>
            </a:gsLst>
            <a:lin ang="2700000" scaled="1"/>
          </a:gradFill>
        </p:spPr>
        <p:txBody>
          <a:bodyPr vert="horz" lIns="0" tIns="0" rIns="0" bIns="0" rtlCol="0" anchor="ctr" anchorCtr="0">
            <a:normAutofit/>
          </a:bodyPr>
          <a:p>
            <a:pPr algn="ctr"/>
            <a:endParaRPr lang="zh-CN" altLang="en-US" b="1">
              <a:ln>
                <a:noFill/>
              </a:ln>
              <a:gradFill flip="none" rotWithShape="1">
                <a:gsLst>
                  <a:gs pos="0">
                    <a:schemeClr val="accent1"/>
                  </a:gs>
                  <a:gs pos="100000">
                    <a:srgbClr val="FBB01C"/>
                  </a:gs>
                </a:gsLst>
                <a:lin ang="13500000" scaled="1"/>
                <a:tileRect/>
              </a:gradFill>
              <a:latin typeface="+mn-ea"/>
            </a:endParaRPr>
          </a:p>
        </p:txBody>
      </p:sp>
    </p:spTree>
    <p:custDataLst>
      <p:tags r:id="rId3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chemeClr val="accent1">
              <a:lumMod val="50000"/>
            </a:schemeClr>
          </a:solidFill>
          <a:latin typeface="+mj-ea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ea"/>
          <a:ea typeface="+mn-ea"/>
          <a:cs typeface="+mn-cs"/>
        </a:defRPr>
      </a:lvl1pPr>
      <a:lvl2pPr marL="538480" indent="-18288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ea"/>
          <a:ea typeface="+mn-ea"/>
          <a:cs typeface="+mn-cs"/>
        </a:defRPr>
      </a:lvl2pPr>
      <a:lvl3pPr marL="806450" indent="-18097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tabLst>
          <a:tab pos="988695" algn="l"/>
        </a:tabLst>
        <a:defRPr sz="1800" kern="1200">
          <a:solidFill>
            <a:schemeClr val="tx1">
              <a:lumMod val="50000"/>
              <a:lumOff val="50000"/>
            </a:schemeClr>
          </a:solidFill>
          <a:latin typeface="+mn-ea"/>
          <a:ea typeface="+mn-ea"/>
          <a:cs typeface="+mn-cs"/>
        </a:defRPr>
      </a:lvl3pPr>
      <a:lvl4pPr marL="1076325" indent="-18288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n-ea"/>
          <a:ea typeface="+mn-ea"/>
          <a:cs typeface="+mn-cs"/>
        </a:defRPr>
      </a:lvl4pPr>
      <a:lvl5pPr marL="1344930" indent="-18097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50000"/>
              <a:lumOff val="50000"/>
            </a:schemeClr>
          </a:solidFill>
          <a:latin typeface="+mn-ea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152.xml"/><Relationship Id="rId1" Type="http://schemas.openxmlformats.org/officeDocument/2006/relationships/tags" Target="../tags/tag151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7.xml"/><Relationship Id="rId3" Type="http://schemas.openxmlformats.org/officeDocument/2006/relationships/image" Target="../media/image7.png"/><Relationship Id="rId2" Type="http://schemas.openxmlformats.org/officeDocument/2006/relationships/tags" Target="../tags/tag190.xml"/><Relationship Id="rId1" Type="http://schemas.openxmlformats.org/officeDocument/2006/relationships/tags" Target="../tags/tag189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7.xml"/><Relationship Id="rId4" Type="http://schemas.openxmlformats.org/officeDocument/2006/relationships/image" Target="../media/image8.png"/><Relationship Id="rId3" Type="http://schemas.openxmlformats.org/officeDocument/2006/relationships/tags" Target="../tags/tag193.xml"/><Relationship Id="rId2" Type="http://schemas.openxmlformats.org/officeDocument/2006/relationships/tags" Target="../tags/tag192.xml"/><Relationship Id="rId1" Type="http://schemas.openxmlformats.org/officeDocument/2006/relationships/tags" Target="../tags/tag191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196.xml"/><Relationship Id="rId2" Type="http://schemas.openxmlformats.org/officeDocument/2006/relationships/tags" Target="../tags/tag195.xml"/><Relationship Id="rId1" Type="http://schemas.openxmlformats.org/officeDocument/2006/relationships/tags" Target="../tags/tag194.xml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8.xml"/><Relationship Id="rId5" Type="http://schemas.openxmlformats.org/officeDocument/2006/relationships/tags" Target="../tags/tag200.xml"/><Relationship Id="rId4" Type="http://schemas.openxmlformats.org/officeDocument/2006/relationships/tags" Target="../tags/tag199.xml"/><Relationship Id="rId3" Type="http://schemas.openxmlformats.org/officeDocument/2006/relationships/image" Target="../media/image9.jpeg"/><Relationship Id="rId2" Type="http://schemas.openxmlformats.org/officeDocument/2006/relationships/tags" Target="../tags/tag198.xml"/><Relationship Id="rId1" Type="http://schemas.openxmlformats.org/officeDocument/2006/relationships/tags" Target="../tags/tag197.xml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9.xml"/><Relationship Id="rId6" Type="http://schemas.openxmlformats.org/officeDocument/2006/relationships/tags" Target="../tags/tag205.xml"/><Relationship Id="rId5" Type="http://schemas.openxmlformats.org/officeDocument/2006/relationships/tags" Target="../tags/tag204.xml"/><Relationship Id="rId4" Type="http://schemas.openxmlformats.org/officeDocument/2006/relationships/tags" Target="../tags/tag203.xml"/><Relationship Id="rId3" Type="http://schemas.openxmlformats.org/officeDocument/2006/relationships/image" Target="../media/image10.jpeg"/><Relationship Id="rId2" Type="http://schemas.openxmlformats.org/officeDocument/2006/relationships/tags" Target="../tags/tag202.xml"/><Relationship Id="rId1" Type="http://schemas.openxmlformats.org/officeDocument/2006/relationships/tags" Target="../tags/tag201.xml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9.xml"/><Relationship Id="rId4" Type="http://schemas.openxmlformats.org/officeDocument/2006/relationships/image" Target="../media/image11.jpeg"/><Relationship Id="rId3" Type="http://schemas.openxmlformats.org/officeDocument/2006/relationships/tags" Target="../tags/tag208.xml"/><Relationship Id="rId2" Type="http://schemas.openxmlformats.org/officeDocument/2006/relationships/tags" Target="../tags/tag207.xml"/><Relationship Id="rId1" Type="http://schemas.openxmlformats.org/officeDocument/2006/relationships/tags" Target="../tags/tag206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61.xml"/><Relationship Id="rId8" Type="http://schemas.openxmlformats.org/officeDocument/2006/relationships/tags" Target="../tags/tag160.xml"/><Relationship Id="rId7" Type="http://schemas.openxmlformats.org/officeDocument/2006/relationships/tags" Target="../tags/tag159.xml"/><Relationship Id="rId6" Type="http://schemas.openxmlformats.org/officeDocument/2006/relationships/tags" Target="../tags/tag158.xml"/><Relationship Id="rId5" Type="http://schemas.openxmlformats.org/officeDocument/2006/relationships/tags" Target="../tags/tag157.xml"/><Relationship Id="rId4" Type="http://schemas.openxmlformats.org/officeDocument/2006/relationships/tags" Target="../tags/tag156.xml"/><Relationship Id="rId3" Type="http://schemas.openxmlformats.org/officeDocument/2006/relationships/tags" Target="../tags/tag155.xml"/><Relationship Id="rId2" Type="http://schemas.openxmlformats.org/officeDocument/2006/relationships/tags" Target="../tags/tag154.xml"/><Relationship Id="rId16" Type="http://schemas.openxmlformats.org/officeDocument/2006/relationships/slideLayout" Target="../slideLayouts/slideLayout13.xml"/><Relationship Id="rId15" Type="http://schemas.openxmlformats.org/officeDocument/2006/relationships/tags" Target="../tags/tag167.xml"/><Relationship Id="rId14" Type="http://schemas.openxmlformats.org/officeDocument/2006/relationships/tags" Target="../tags/tag166.xml"/><Relationship Id="rId13" Type="http://schemas.openxmlformats.org/officeDocument/2006/relationships/tags" Target="../tags/tag165.xml"/><Relationship Id="rId12" Type="http://schemas.openxmlformats.org/officeDocument/2006/relationships/tags" Target="../tags/tag164.xml"/><Relationship Id="rId11" Type="http://schemas.openxmlformats.org/officeDocument/2006/relationships/tags" Target="../tags/tag163.xml"/><Relationship Id="rId10" Type="http://schemas.openxmlformats.org/officeDocument/2006/relationships/tags" Target="../tags/tag162.xml"/><Relationship Id="rId1" Type="http://schemas.openxmlformats.org/officeDocument/2006/relationships/tags" Target="../tags/tag153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170.xml"/><Relationship Id="rId2" Type="http://schemas.openxmlformats.org/officeDocument/2006/relationships/tags" Target="../tags/tag169.xml"/><Relationship Id="rId1" Type="http://schemas.openxmlformats.org/officeDocument/2006/relationships/tags" Target="../tags/tag168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5.xml"/><Relationship Id="rId4" Type="http://schemas.openxmlformats.org/officeDocument/2006/relationships/tags" Target="../tags/tag173.xml"/><Relationship Id="rId3" Type="http://schemas.openxmlformats.org/officeDocument/2006/relationships/image" Target="../media/image3.png"/><Relationship Id="rId2" Type="http://schemas.openxmlformats.org/officeDocument/2006/relationships/tags" Target="../tags/tag172.xml"/><Relationship Id="rId1" Type="http://schemas.openxmlformats.org/officeDocument/2006/relationships/tags" Target="../tags/tag171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176.xml"/><Relationship Id="rId2" Type="http://schemas.openxmlformats.org/officeDocument/2006/relationships/tags" Target="../tags/tag175.xml"/><Relationship Id="rId1" Type="http://schemas.openxmlformats.org/officeDocument/2006/relationships/tags" Target="../tags/tag174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6.xml"/><Relationship Id="rId5" Type="http://schemas.openxmlformats.org/officeDocument/2006/relationships/tags" Target="../tags/tag180.xml"/><Relationship Id="rId4" Type="http://schemas.openxmlformats.org/officeDocument/2006/relationships/tags" Target="../tags/tag179.xml"/><Relationship Id="rId3" Type="http://schemas.openxmlformats.org/officeDocument/2006/relationships/image" Target="../media/image4.jpeg"/><Relationship Id="rId2" Type="http://schemas.openxmlformats.org/officeDocument/2006/relationships/tags" Target="../tags/tag178.xml"/><Relationship Id="rId1" Type="http://schemas.openxmlformats.org/officeDocument/2006/relationships/tags" Target="../tags/tag17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image" Target="../media/image5.png"/><Relationship Id="rId1" Type="http://schemas.openxmlformats.org/officeDocument/2006/relationships/tags" Target="../tags/tag181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184.xml"/><Relationship Id="rId2" Type="http://schemas.openxmlformats.org/officeDocument/2006/relationships/tags" Target="../tags/tag183.xml"/><Relationship Id="rId1" Type="http://schemas.openxmlformats.org/officeDocument/2006/relationships/tags" Target="../tags/tag182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7.xml"/><Relationship Id="rId5" Type="http://schemas.openxmlformats.org/officeDocument/2006/relationships/tags" Target="../tags/tag188.xml"/><Relationship Id="rId4" Type="http://schemas.openxmlformats.org/officeDocument/2006/relationships/image" Target="../media/image6.png"/><Relationship Id="rId3" Type="http://schemas.openxmlformats.org/officeDocument/2006/relationships/tags" Target="../tags/tag187.xml"/><Relationship Id="rId2" Type="http://schemas.openxmlformats.org/officeDocument/2006/relationships/tags" Target="../tags/tag186.xml"/><Relationship Id="rId1" Type="http://schemas.openxmlformats.org/officeDocument/2006/relationships/tags" Target="../tags/tag18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1 标题"/>
          <p:cNvSpPr>
            <a:spLocks noGrp="1"/>
          </p:cNvSpPr>
          <p:nvPr>
            <p:ph type="ctrTitle" idx="16388"/>
            <p:custDataLst>
              <p:tags r:id="rId1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latin typeface="WPS灵秀黑" charset="-122"/>
                <a:ea typeface="WPS灵秀黑" charset="-122"/>
              </a:rPr>
              <a:t>模块三：文化与职业发展的双向赋能</a:t>
            </a:r>
            <a:endParaRPr lang="zh-CN" altLang="en-US">
              <a:latin typeface="WPS灵秀黑" charset="-122"/>
              <a:ea typeface="WPS灵秀黑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占位符 3"/>
          <p:cNvSpPr>
            <a:spLocks noGrp="1"/>
          </p:cNvSpPr>
          <p:nvPr>
            <p:ph type="body" idx="16388"/>
            <p:custDataLst>
              <p:tags r:id="rId1"/>
            </p:custDataLst>
          </p:nvPr>
        </p:nvSpPr>
        <p:spPr>
          <a:xfrm>
            <a:off x="5396865" y="1466850"/>
            <a:ext cx="76200" cy="4053840"/>
          </a:xfrm>
        </p:spPr>
        <p:txBody>
          <a:bodyPr/>
          <a:p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2"/>
            </p:custDataLst>
          </p:nvPr>
        </p:nvSpPr>
        <p:spPr>
          <a:xfrm>
            <a:off x="5473065" y="1466850"/>
            <a:ext cx="6462395" cy="4208780"/>
          </a:xfrm>
        </p:spPr>
        <p:txBody>
          <a:bodyPr>
            <a:normAutofit/>
          </a:bodyPr>
          <a:p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技能比武的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“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晋升导向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”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，让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“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精益求精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”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从文化理念转化为员工的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“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职业追求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”——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员工为了在比武中脱颖而出、获得晋升，会主动钻研技术、打磨操作细节，在提升个人技能的同时，也推动了企业整体技术水平的提升。这种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“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以赛促学、以赛促升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”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的模式，既强化了文化传承，又为企业选拔了优秀人才，实现了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“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文化践行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”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与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“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职业发展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”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的双向赋能。</a:t>
            </a:r>
            <a:endParaRPr lang="zh-CN" altLang="en-US" sz="24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6" name="图片 5" descr="钢铁企业技能比武 (1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25" y="1467485"/>
            <a:ext cx="5288915" cy="405320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>
          <a:xfrm>
            <a:off x="229870" y="533400"/>
            <a:ext cx="6324600" cy="609600"/>
          </a:xfrm>
        </p:spPr>
        <p:txBody>
          <a:bodyPr/>
          <a:p>
            <a:r>
              <a:rPr lang="zh-CN" altLang="en-US"/>
              <a:t>案例</a:t>
            </a:r>
            <a:r>
              <a:rPr lang="en-US" altLang="zh-CN"/>
              <a:t>1</a:t>
            </a:r>
            <a:r>
              <a:rPr lang="zh-CN" altLang="en-US"/>
              <a:t>：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idx="16388"/>
            <p:custDataLst>
              <p:tags r:id="rId2"/>
            </p:custDataLst>
          </p:nvPr>
        </p:nvSpPr>
        <p:spPr>
          <a:xfrm>
            <a:off x="5321300" y="1279525"/>
            <a:ext cx="76200" cy="4968875"/>
          </a:xfrm>
        </p:spPr>
        <p:txBody>
          <a:bodyPr/>
          <a:p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3"/>
            </p:custDataLst>
          </p:nvPr>
        </p:nvSpPr>
        <p:spPr>
          <a:xfrm>
            <a:off x="5410200" y="1279525"/>
            <a:ext cx="6172200" cy="4771390"/>
          </a:xfrm>
        </p:spPr>
        <p:txBody>
          <a:bodyPr/>
          <a:p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谭振军刚进入鞍钢一线工作时，只是一名普通员工，但他积极参加各类技能比武。在两年后的炼钢工竞赛中，他凭借扎实的专业知识和丰富的实践经验，从众多选手中脱颖而出，获得第四名的好成绩。此后，他持续钻研技术，不断提升自身水平，第二年便荣获炼钢工竞赛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</a:rPr>
              <a:t>“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状元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</a:rPr>
              <a:t>”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。凭借在技能比武中的出色表现，谭振军通过内部竞聘，成功晋级为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</a:rPr>
              <a:t>4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分厂工艺工程师，负责管理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</a:rPr>
              <a:t>3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座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</a:rPr>
              <a:t>260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吨炼钢炉的生产运行，实现了从一线工人到技术管理岗位的晋升跨越。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</a:rPr>
              <a:t>​</a:t>
            </a:r>
            <a:endParaRPr lang="en-US" altLang="zh-CN" sz="24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6" name="图片 5" descr="钢铁企业技能比武 (2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02130"/>
            <a:ext cx="5270500" cy="390969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8"/>
            <p:custDataLst>
              <p:tags r:id="rId1"/>
            </p:custDataLst>
          </p:nvPr>
        </p:nvSpPr>
        <p:spPr>
          <a:xfrm>
            <a:off x="4470400" y="3530600"/>
            <a:ext cx="6705600" cy="1524000"/>
          </a:xfrm>
        </p:spPr>
        <p:txBody>
          <a:bodyPr/>
          <a:p>
            <a:r>
              <a:rPr lang="zh-CN" altLang="en-US">
                <a:latin typeface="WPS灵秀黑" charset="-122"/>
                <a:ea typeface="WPS灵秀黑" charset="-122"/>
              </a:rPr>
              <a:t>安全标兵的职业发展路径</a:t>
            </a:r>
            <a:endParaRPr lang="zh-CN" altLang="en-US">
              <a:latin typeface="WPS灵秀黑" charset="-122"/>
              <a:ea typeface="WPS灵秀黑" charset="-122"/>
            </a:endParaRPr>
          </a:p>
        </p:txBody>
      </p:sp>
      <p:sp>
        <p:nvSpPr>
          <p:cNvPr id="3" name="节编号"/>
          <p:cNvSpPr>
            <a:spLocks noGrp="1"/>
          </p:cNvSpPr>
          <p:nvPr>
            <p:ph type="body" sz="quarter" idx="16389"/>
            <p:custDataLst>
              <p:tags r:id="rId2"/>
            </p:custDataLst>
          </p:nvPr>
        </p:nvSpPr>
        <p:spPr>
          <a:xfrm>
            <a:off x="7236460" y="1821815"/>
            <a:ext cx="1527175" cy="1524000"/>
          </a:xfrm>
        </p:spPr>
        <p:txBody>
          <a:bodyPr/>
          <a:p>
            <a:r>
              <a:rPr lang="zh-CN" altLang="en-US">
                <a:latin typeface="WPS灵秀黑" charset="-122"/>
                <a:ea typeface="WPS灵秀黑" charset="-122"/>
              </a:rPr>
              <a:t>04</a:t>
            </a:r>
            <a:endParaRPr lang="zh-CN" altLang="en-US">
              <a:latin typeface="WPS灵秀黑" charset="-122"/>
              <a:ea typeface="WPS灵秀黑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solidFill>
                  <a:srgbClr val="FF0000"/>
                </a:solidFill>
                <a:latin typeface="WPS灵秀黑" charset="-122"/>
                <a:ea typeface="WPS灵秀黑" charset="-122"/>
              </a:rPr>
              <a:t>安全文化践行的多重激励</a:t>
            </a:r>
            <a:endParaRPr lang="zh-CN" altLang="en-US">
              <a:solidFill>
                <a:srgbClr val="FF0000"/>
              </a:solidFill>
              <a:latin typeface="WPS灵秀黑" charset="-122"/>
              <a:ea typeface="WPS灵秀黑" charset="-122"/>
            </a:endParaRPr>
          </a:p>
        </p:txBody>
      </p:sp>
      <p:pic>
        <p:nvPicPr>
          <p:cNvPr id="8" name="内容占位符 7" descr="526722a4-bdde-11f0-876c-fe8b90b8d566"/>
          <p:cNvPicPr>
            <a:picLocks noChangeAspect="1"/>
          </p:cNvPicPr>
          <p:nvPr>
            <p:ph idx="16387"/>
            <p:custDataLst>
              <p:tags r:id="rId2"/>
            </p:custDataLst>
          </p:nvPr>
        </p:nvPicPr>
        <p:blipFill>
          <a:blip r:embed="rId3"/>
          <a:srcRect t="8436" b="8436"/>
          <a:stretch>
            <a:fillRect/>
          </a:stretch>
        </p:blipFill>
        <p:spPr>
          <a:xfrm>
            <a:off x="609600" y="609600"/>
            <a:ext cx="10972800" cy="3251200"/>
          </a:xfrm>
          <a:custGeom>
            <a:avLst/>
            <a:gdLst>
              <a:gd name="connisteX0" fmla="*/ 0 w 10972800"/>
              <a:gd name="connsiteY0" fmla="*/ 203200 h 3251200"/>
              <a:gd name="connisteX1" fmla="*/ 203200 w 10972800"/>
              <a:gd name="connsiteY1" fmla="*/ 0 h 3251200"/>
              <a:gd name="connisteX2" fmla="*/ 10769600 w 10972800"/>
              <a:gd name="connsiteY2" fmla="*/ 0 h 3251200"/>
              <a:gd name="connisteX3" fmla="*/ 10972800 w 10972800"/>
              <a:gd name="connsiteY3" fmla="*/ 203200 h 3251200"/>
              <a:gd name="connisteX4" fmla="*/ 10972800 w 10972800"/>
              <a:gd name="connsiteY4" fmla="*/ 3048000 h 3251200"/>
              <a:gd name="connisteX5" fmla="*/ 10769600 w 10972800"/>
              <a:gd name="connsiteY5" fmla="*/ 3251200 h 3251200"/>
              <a:gd name="connisteX6" fmla="*/ 203200 w 10972800"/>
              <a:gd name="connsiteY6" fmla="*/ 3251200 h 3251200"/>
              <a:gd name="connisteX7" fmla="*/ 0 w 10972800"/>
              <a:gd name="connsiteY7" fmla="*/ 3048000 h 3251200"/>
              <a:gd name="connisteX8" fmla="*/ 0 w 10972800"/>
              <a:gd name="connsiteY8" fmla="*/ 203200 h 3251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32512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3048000"/>
                </a:lnTo>
                <a:cubicBezTo>
                  <a:pt x="10972800" y="3160224"/>
                  <a:pt x="10881824" y="3251200"/>
                  <a:pt x="10769600" y="3251200"/>
                </a:cubicBezTo>
                <a:lnTo>
                  <a:pt x="203200" y="3251200"/>
                </a:lnTo>
                <a:cubicBezTo>
                  <a:pt x="90976" y="3251200"/>
                  <a:pt x="0" y="3160224"/>
                  <a:pt x="0" y="3048000"/>
                </a:cubicBezTo>
                <a:lnTo>
                  <a:pt x="0" y="203200"/>
                </a:lnTo>
                <a:close/>
              </a:path>
            </a:pathLst>
          </a:custGeom>
        </p:spPr>
      </p:pic>
      <p:sp>
        <p:nvSpPr>
          <p:cNvPr id="4" name="文本占位符 3"/>
          <p:cNvSpPr>
            <a:spLocks noGrp="1"/>
          </p:cNvSpPr>
          <p:nvPr>
            <p:ph type="body" idx="16386"/>
            <p:custDataLst>
              <p:tags r:id="rId4"/>
            </p:custDataLst>
          </p:nvPr>
        </p:nvSpPr>
        <p:spPr>
          <a:xfrm>
            <a:off x="4038600" y="4394200"/>
            <a:ext cx="7543800" cy="1219200"/>
          </a:xfrm>
        </p:spPr>
        <p:txBody>
          <a:bodyPr>
            <a:noAutofit/>
          </a:bodyPr>
          <a:p>
            <a:r>
              <a:rPr lang="en-US" altLang="zh-CN" sz="2400">
                <a:latin typeface="WPS灵秀黑" charset="-122"/>
                <a:ea typeface="WPS灵秀黑" charset="-122"/>
              </a:rPr>
              <a:t>“</a:t>
            </a:r>
            <a:r>
              <a:rPr lang="zh-CN" altLang="en-US" sz="2400">
                <a:latin typeface="WPS灵秀黑" charset="-122"/>
                <a:ea typeface="WPS灵秀黑" charset="-122"/>
              </a:rPr>
              <a:t>安全至上</a:t>
            </a:r>
            <a:r>
              <a:rPr lang="en-US" altLang="zh-CN" sz="2400">
                <a:latin typeface="WPS灵秀黑" charset="-122"/>
                <a:ea typeface="WPS灵秀黑" charset="-122"/>
              </a:rPr>
              <a:t>”</a:t>
            </a:r>
            <a:r>
              <a:rPr lang="zh-CN" altLang="en-US" sz="2400">
                <a:latin typeface="WPS灵秀黑" charset="-122"/>
                <a:ea typeface="WPS灵秀黑" charset="-122"/>
              </a:rPr>
              <a:t>是钢铁企业的文化底线，也是员工职业发展的</a:t>
            </a:r>
            <a:r>
              <a:rPr lang="en-US" altLang="zh-CN" sz="2400">
                <a:latin typeface="WPS灵秀黑" charset="-122"/>
                <a:ea typeface="WPS灵秀黑" charset="-122"/>
              </a:rPr>
              <a:t>“</a:t>
            </a:r>
            <a:r>
              <a:rPr lang="zh-CN" altLang="en-US" sz="2400">
                <a:latin typeface="WPS灵秀黑" charset="-122"/>
                <a:ea typeface="WPS灵秀黑" charset="-122"/>
              </a:rPr>
              <a:t>生命线</a:t>
            </a:r>
            <a:r>
              <a:rPr lang="en-US" altLang="zh-CN" sz="2400">
                <a:latin typeface="WPS灵秀黑" charset="-122"/>
                <a:ea typeface="WPS灵秀黑" charset="-122"/>
              </a:rPr>
              <a:t>”</a:t>
            </a:r>
            <a:r>
              <a:rPr lang="zh-CN" altLang="en-US" sz="2400">
                <a:latin typeface="WPS灵秀黑" charset="-122"/>
                <a:ea typeface="WPS灵秀黑" charset="-122"/>
              </a:rPr>
              <a:t>。为引导员工坚守这一底线，企业会评选</a:t>
            </a:r>
            <a:r>
              <a:rPr lang="en-US" altLang="zh-CN" sz="2400">
                <a:latin typeface="WPS灵秀黑" charset="-122"/>
                <a:ea typeface="WPS灵秀黑" charset="-122"/>
              </a:rPr>
              <a:t>“</a:t>
            </a:r>
            <a:r>
              <a:rPr lang="zh-CN" altLang="en-US" sz="2400">
                <a:latin typeface="WPS灵秀黑" charset="-122"/>
                <a:ea typeface="WPS灵秀黑" charset="-122"/>
              </a:rPr>
              <a:t>安全标兵</a:t>
            </a:r>
            <a:r>
              <a:rPr lang="en-US" altLang="zh-CN" sz="2400">
                <a:latin typeface="WPS灵秀黑" charset="-122"/>
                <a:ea typeface="WPS灵秀黑" charset="-122"/>
              </a:rPr>
              <a:t>”</a:t>
            </a:r>
            <a:r>
              <a:rPr lang="zh-CN" altLang="en-US" sz="2400">
                <a:latin typeface="WPS灵秀黑" charset="-122"/>
                <a:ea typeface="WPS灵秀黑" charset="-122"/>
              </a:rPr>
              <a:t>，对在安全文化践行上表现突出的员工给予额外奖励，并将其作为晋升的重要参考，让</a:t>
            </a:r>
            <a:r>
              <a:rPr lang="en-US" altLang="zh-CN" sz="2400">
                <a:latin typeface="WPS灵秀黑" charset="-122"/>
                <a:ea typeface="WPS灵秀黑" charset="-122"/>
              </a:rPr>
              <a:t>“</a:t>
            </a:r>
            <a:r>
              <a:rPr lang="zh-CN" altLang="en-US" sz="2400">
                <a:latin typeface="WPS灵秀黑" charset="-122"/>
                <a:ea typeface="WPS灵秀黑" charset="-122"/>
              </a:rPr>
              <a:t>重视安全</a:t>
            </a:r>
            <a:r>
              <a:rPr lang="en-US" altLang="zh-CN" sz="2400">
                <a:latin typeface="WPS灵秀黑" charset="-122"/>
                <a:ea typeface="WPS灵秀黑" charset="-122"/>
              </a:rPr>
              <a:t>”</a:t>
            </a:r>
            <a:r>
              <a:rPr lang="zh-CN" altLang="en-US" sz="2400">
                <a:latin typeface="WPS灵秀黑" charset="-122"/>
                <a:ea typeface="WPS灵秀黑" charset="-122"/>
              </a:rPr>
              <a:t>成为员工职业发展的</a:t>
            </a:r>
            <a:r>
              <a:rPr lang="en-US" altLang="zh-CN" sz="2400">
                <a:latin typeface="WPS灵秀黑" charset="-122"/>
                <a:ea typeface="WPS灵秀黑" charset="-122"/>
              </a:rPr>
              <a:t>“</a:t>
            </a:r>
            <a:r>
              <a:rPr lang="zh-CN" altLang="en-US" sz="2400">
                <a:latin typeface="WPS灵秀黑" charset="-122"/>
                <a:ea typeface="WPS灵秀黑" charset="-122"/>
              </a:rPr>
              <a:t>加分项</a:t>
            </a:r>
            <a:r>
              <a:rPr lang="en-US" altLang="zh-CN" sz="2400">
                <a:latin typeface="WPS灵秀黑" charset="-122"/>
                <a:ea typeface="WPS灵秀黑" charset="-122"/>
              </a:rPr>
              <a:t>”</a:t>
            </a:r>
            <a:r>
              <a:rPr lang="zh-CN" altLang="en-US" sz="2400">
                <a:latin typeface="WPS灵秀黑" charset="-122"/>
                <a:ea typeface="WPS灵秀黑" charset="-122"/>
              </a:rPr>
              <a:t>。</a:t>
            </a:r>
            <a:endParaRPr lang="zh-CN" altLang="en-US" sz="2400">
              <a:latin typeface="WPS灵秀黑" charset="-122"/>
              <a:ea typeface="WPS灵秀黑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>
          <a:xfrm>
            <a:off x="1421765" y="533400"/>
            <a:ext cx="5200650" cy="609600"/>
          </a:xfrm>
        </p:spPr>
        <p:txBody>
          <a:bodyPr/>
          <a:p>
            <a:r>
              <a:rPr lang="zh-CN" altLang="en-US">
                <a:solidFill>
                  <a:srgbClr val="FF0000"/>
                </a:solidFill>
                <a:latin typeface="WPS灵秀黑" charset="-122"/>
                <a:ea typeface="WPS灵秀黑" charset="-122"/>
              </a:rPr>
              <a:t>从理念到实践的转化机制</a:t>
            </a:r>
            <a:endParaRPr lang="zh-CN" altLang="en-US">
              <a:solidFill>
                <a:srgbClr val="FF0000"/>
              </a:solidFill>
              <a:latin typeface="WPS灵秀黑" charset="-122"/>
              <a:ea typeface="WPS灵秀黑" charset="-122"/>
            </a:endParaRPr>
          </a:p>
        </p:txBody>
      </p:sp>
      <p:pic>
        <p:nvPicPr>
          <p:cNvPr id="9" name="内容占位符 8" descr="4e432f83-bdde-11f0-a7a8-162e81f825e1"/>
          <p:cNvPicPr>
            <a:picLocks noChangeAspect="1"/>
          </p:cNvPicPr>
          <p:nvPr>
            <p:ph idx="16387"/>
            <p:custDataLst>
              <p:tags r:id="rId2"/>
            </p:custDataLst>
          </p:nvPr>
        </p:nvPicPr>
        <p:blipFill>
          <a:blip r:embed="rId3"/>
          <a:srcRect b="7596"/>
          <a:stretch>
            <a:fillRect/>
          </a:stretch>
        </p:blipFill>
        <p:spPr>
          <a:xfrm>
            <a:off x="7543800" y="609600"/>
            <a:ext cx="4038600" cy="5638800"/>
          </a:xfrm>
          <a:custGeom>
            <a:avLst/>
            <a:gdLst>
              <a:gd name="connisteX0" fmla="*/ 0 w 4038600"/>
              <a:gd name="connsiteY0" fmla="*/ 203200 h 5638800"/>
              <a:gd name="connisteX1" fmla="*/ 203200 w 4038600"/>
              <a:gd name="connsiteY1" fmla="*/ 0 h 5638800"/>
              <a:gd name="connisteX2" fmla="*/ 3835400 w 4038600"/>
              <a:gd name="connsiteY2" fmla="*/ 0 h 5638800"/>
              <a:gd name="connisteX3" fmla="*/ 4038600 w 4038600"/>
              <a:gd name="connsiteY3" fmla="*/ 203200 h 5638800"/>
              <a:gd name="connisteX4" fmla="*/ 4038600 w 4038600"/>
              <a:gd name="connsiteY4" fmla="*/ 5435600 h 5638800"/>
              <a:gd name="connisteX5" fmla="*/ 3835400 w 4038600"/>
              <a:gd name="connsiteY5" fmla="*/ 5638800 h 5638800"/>
              <a:gd name="connisteX6" fmla="*/ 203200 w 4038600"/>
              <a:gd name="connsiteY6" fmla="*/ 5638800 h 5638800"/>
              <a:gd name="connisteX7" fmla="*/ 0 w 4038600"/>
              <a:gd name="connsiteY7" fmla="*/ 5435600 h 5638800"/>
              <a:gd name="connisteX8" fmla="*/ 0 w 4038600"/>
              <a:gd name="connsiteY8" fmla="*/ 20320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4038600" h="5638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835400" y="0"/>
                </a:lnTo>
                <a:cubicBezTo>
                  <a:pt x="3947624" y="0"/>
                  <a:pt x="4038600" y="90976"/>
                  <a:pt x="4038600" y="203200"/>
                </a:cubicBezTo>
                <a:lnTo>
                  <a:pt x="4038600" y="5435600"/>
                </a:lnTo>
                <a:cubicBezTo>
                  <a:pt x="4038600" y="5547824"/>
                  <a:pt x="3947624" y="5638800"/>
                  <a:pt x="3835400" y="5638800"/>
                </a:cubicBezTo>
                <a:lnTo>
                  <a:pt x="203200" y="5638800"/>
                </a:lnTo>
                <a:cubicBezTo>
                  <a:pt x="90976" y="5638800"/>
                  <a:pt x="0" y="5547824"/>
                  <a:pt x="0" y="5435600"/>
                </a:cubicBezTo>
                <a:lnTo>
                  <a:pt x="0" y="203200"/>
                </a:lnTo>
                <a:close/>
              </a:path>
            </a:pathLst>
          </a:custGeom>
        </p:spPr>
      </p:pic>
      <p:sp>
        <p:nvSpPr>
          <p:cNvPr id="4" name="装饰  2"/>
          <p:cNvSpPr>
            <a:spLocks noGrp="1"/>
          </p:cNvSpPr>
          <p:nvPr>
            <p:ph type="body" idx="16388"/>
            <p:custDataLst>
              <p:tags r:id="rId4"/>
            </p:custDataLst>
          </p:nvPr>
        </p:nvSpPr>
        <p:spPr>
          <a:xfrm>
            <a:off x="584200" y="1303020"/>
            <a:ext cx="76200" cy="4945380"/>
          </a:xfrm>
        </p:spPr>
        <p:txBody>
          <a:bodyPr/>
          <a:p>
            <a:r>
              <a:rPr lang="zh-CN" altLang="en-US">
                <a:latin typeface="WPS灵秀黑" charset="-122"/>
                <a:ea typeface="WPS灵秀黑" charset="-122"/>
              </a:rPr>
              <a:t> </a:t>
            </a:r>
            <a:endParaRPr lang="zh-CN" altLang="en-US">
              <a:latin typeface="WPS灵秀黑" charset="-122"/>
              <a:ea typeface="WPS灵秀黑" charset="-122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5"/>
            </p:custDataLst>
          </p:nvPr>
        </p:nvSpPr>
        <p:spPr>
          <a:xfrm>
            <a:off x="762000" y="1303020"/>
            <a:ext cx="6172200" cy="4945380"/>
          </a:xfrm>
        </p:spPr>
        <p:txBody>
          <a:bodyPr/>
          <a:p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“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安全标兵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”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的激励机制，让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“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安全文化践行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”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与员工的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“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切身利益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”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直接挂钩：一方面，额外奖励让员工感受到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“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重视安全有回报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”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，激发其主动遵守安全规范的积极性；另一方面，晋升参考让员工意识到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“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安全能力强能升职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”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，引导其主动提升安全管理能力（如学习安全法规、掌握隐患排查技巧）。这种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“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奖励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+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晋升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”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的双重激励，不仅守护了企业的生产安全，也让员工在践行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“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安全至上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”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文化的过程中，实现了职业发展的突破。</a:t>
            </a:r>
            <a:endParaRPr lang="zh-CN" altLang="en-US" sz="24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案例</a:t>
            </a:r>
            <a:r>
              <a:rPr lang="en-US" altLang="zh-CN"/>
              <a:t>2</a:t>
            </a:r>
            <a:r>
              <a:rPr lang="zh-CN" altLang="en-US"/>
              <a:t>：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idx="16388"/>
            <p:custDataLst>
              <p:tags r:id="rId2"/>
            </p:custDataLst>
          </p:nvPr>
        </p:nvSpPr>
        <p:spPr>
          <a:xfrm flipH="1">
            <a:off x="589280" y="1285875"/>
            <a:ext cx="76200" cy="4962525"/>
          </a:xfrm>
        </p:spPr>
        <p:txBody>
          <a:bodyPr/>
          <a:p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3"/>
            </p:custDataLst>
          </p:nvPr>
        </p:nvSpPr>
        <p:spPr>
          <a:xfrm>
            <a:off x="762000" y="1285875"/>
            <a:ext cx="4355465" cy="4962525"/>
          </a:xfrm>
        </p:spPr>
        <p:txBody>
          <a:bodyPr>
            <a:normAutofit/>
          </a:bodyPr>
          <a:p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在中钢集团山东矿业有限公司的生产一线，有这样一位深耕十三载的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</a:rPr>
              <a:t>“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技术尖兵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</a:rPr>
              <a:t>”——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提选动力车间主井维修工段段长闫良凯。从初入岗位时对设备维修一窍不通的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</a:rPr>
              <a:t> “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小白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</a:rPr>
              <a:t>”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，到如今能精准破解主井系统各类复杂故障的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</a:rPr>
              <a:t>“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技术大师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</a:rPr>
              <a:t>”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，他的成长轨迹，始终与车间里轰鸣的机器、滚烫的设备紧密相连。</a:t>
            </a:r>
            <a:endParaRPr lang="zh-CN" altLang="en-US" sz="24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6" name="图片 5"/>
          <p:cNvPicPr/>
          <p:nvPr/>
        </p:nvPicPr>
        <p:blipFill>
          <a:blip r:embed="rId4"/>
          <a:stretch>
            <a:fillRect/>
          </a:stretch>
        </p:blipFill>
        <p:spPr>
          <a:xfrm>
            <a:off x="5116830" y="1285875"/>
            <a:ext cx="6749415" cy="360045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副标题 1"/>
          <p:cNvSpPr>
            <a:spLocks noGrp="1"/>
          </p:cNvSpPr>
          <p:nvPr>
            <p:ph type="subTitle" idx="16386"/>
            <p:custDataLst>
              <p:tags r:id="rId1"/>
            </p:custDataLst>
          </p:nvPr>
        </p:nvSpPr>
        <p:spPr>
          <a:xfrm>
            <a:off x="762106" y="2159000"/>
            <a:ext cx="2363258" cy="457200"/>
          </a:xfrm>
        </p:spPr>
        <p:txBody>
          <a:bodyPr/>
          <a:p>
            <a:r>
              <a:rPr lang="zh-CN" altLang="en-US">
                <a:latin typeface="WPS灵秀黑" charset="-122"/>
                <a:ea typeface="WPS灵秀黑" charset="-122"/>
              </a:rPr>
              <a:t>CONTENTS</a:t>
            </a:r>
            <a:endParaRPr lang="zh-CN" altLang="en-US">
              <a:latin typeface="WPS灵秀黑" charset="-122"/>
              <a:ea typeface="WPS灵秀黑" charset="-122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ctrTitle" idx="16385"/>
            <p:custDataLst>
              <p:tags r:id="rId2"/>
            </p:custDataLst>
          </p:nvPr>
        </p:nvSpPr>
        <p:spPr>
          <a:xfrm>
            <a:off x="760942" y="2789555"/>
            <a:ext cx="2364317" cy="762000"/>
          </a:xfrm>
        </p:spPr>
        <p:txBody>
          <a:bodyPr/>
          <a:p>
            <a:r>
              <a:rPr lang="zh-CN" altLang="en-US" sz="4500">
                <a:latin typeface="WPS灵秀黑" charset="-122"/>
                <a:ea typeface="WPS灵秀黑" charset="-122"/>
              </a:rPr>
              <a:t>目录</a:t>
            </a:r>
            <a:endParaRPr lang="zh-CN" altLang="en-US" sz="4500">
              <a:latin typeface="WPS灵秀黑" charset="-122"/>
              <a:ea typeface="WPS灵秀黑" charset="-122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idx="16388"/>
            <p:custDataLst>
              <p:tags r:id="rId3"/>
            </p:custDataLst>
          </p:nvPr>
        </p:nvSpPr>
        <p:spPr/>
        <p:txBody>
          <a:bodyPr/>
          <a:p>
            <a:r>
              <a:rPr lang="zh-CN" altLang="en-US">
                <a:latin typeface="WPS灵秀黑" charset="-122"/>
                <a:ea typeface="WPS灵秀黑" charset="-122"/>
              </a:rPr>
              <a:t>01</a:t>
            </a:r>
            <a:endParaRPr lang="zh-CN" altLang="en-US">
              <a:latin typeface="WPS灵秀黑" charset="-122"/>
              <a:ea typeface="WPS灵秀黑" charset="-122"/>
            </a:endParaRPr>
          </a:p>
        </p:txBody>
      </p:sp>
      <p:sp>
        <p:nvSpPr>
          <p:cNvPr id="5" name="装饰  3"/>
          <p:cNvSpPr>
            <a:spLocks noGrp="1"/>
          </p:cNvSpPr>
          <p:nvPr>
            <p:ph type="body" idx="16397"/>
            <p:custDataLst>
              <p:tags r:id="rId4"/>
            </p:custDataLst>
          </p:nvPr>
        </p:nvSpPr>
        <p:spPr/>
        <p:txBody>
          <a:bodyPr/>
          <a:p>
            <a:r>
              <a:rPr lang="zh-CN" altLang="en-US">
                <a:latin typeface="WPS灵秀黑" charset="-122"/>
                <a:ea typeface="WPS灵秀黑" charset="-122"/>
              </a:rPr>
              <a:t> </a:t>
            </a:r>
            <a:endParaRPr lang="zh-CN" altLang="en-US">
              <a:latin typeface="WPS灵秀黑" charset="-122"/>
              <a:ea typeface="WPS灵秀黑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5"/>
            </p:custDataLst>
          </p:nvPr>
        </p:nvSpPr>
        <p:spPr/>
        <p:txBody>
          <a:bodyPr/>
          <a:p>
            <a:r>
              <a:rPr lang="zh-CN" altLang="en-US">
                <a:latin typeface="WPS灵秀黑" charset="-122"/>
                <a:ea typeface="WPS灵秀黑" charset="-122"/>
              </a:rPr>
              <a:t>文化与职业发展的内在联系</a:t>
            </a:r>
            <a:endParaRPr lang="zh-CN" altLang="en-US">
              <a:latin typeface="WPS灵秀黑" charset="-122"/>
              <a:ea typeface="WPS灵秀黑" charset="-122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idx="16390"/>
            <p:custDataLst>
              <p:tags r:id="rId6"/>
            </p:custDataLst>
          </p:nvPr>
        </p:nvSpPr>
        <p:spPr/>
        <p:txBody>
          <a:bodyPr/>
          <a:p>
            <a:r>
              <a:rPr lang="zh-CN" altLang="en-US">
                <a:latin typeface="WPS灵秀黑" charset="-122"/>
                <a:ea typeface="WPS灵秀黑" charset="-122"/>
              </a:rPr>
              <a:t>02</a:t>
            </a:r>
            <a:endParaRPr lang="zh-CN" altLang="en-US">
              <a:latin typeface="WPS灵秀黑" charset="-122"/>
              <a:ea typeface="WPS灵秀黑" charset="-122"/>
            </a:endParaRPr>
          </a:p>
        </p:txBody>
      </p:sp>
      <p:sp>
        <p:nvSpPr>
          <p:cNvPr id="8" name="装饰  6"/>
          <p:cNvSpPr>
            <a:spLocks noGrp="1"/>
          </p:cNvSpPr>
          <p:nvPr>
            <p:ph type="body" idx="16398"/>
            <p:custDataLst>
              <p:tags r:id="rId7"/>
            </p:custDataLst>
          </p:nvPr>
        </p:nvSpPr>
        <p:spPr/>
        <p:txBody>
          <a:bodyPr/>
          <a:p>
            <a:r>
              <a:rPr lang="zh-CN" altLang="en-US">
                <a:latin typeface="WPS灵秀黑" charset="-122"/>
                <a:ea typeface="WPS灵秀黑" charset="-122"/>
              </a:rPr>
              <a:t> </a:t>
            </a:r>
            <a:endParaRPr lang="zh-CN" altLang="en-US">
              <a:latin typeface="WPS灵秀黑" charset="-122"/>
              <a:ea typeface="WPS灵秀黑" charset="-122"/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idx="16389"/>
            <p:custDataLst>
              <p:tags r:id="rId8"/>
            </p:custDataLst>
          </p:nvPr>
        </p:nvSpPr>
        <p:spPr/>
        <p:txBody>
          <a:bodyPr/>
          <a:p>
            <a:r>
              <a:rPr lang="zh-CN" altLang="en-US">
                <a:latin typeface="WPS灵秀黑" charset="-122"/>
                <a:ea typeface="WPS灵秀黑" charset="-122"/>
              </a:rPr>
              <a:t>晋升评价体系的双重标准</a:t>
            </a:r>
            <a:endParaRPr lang="zh-CN" altLang="en-US">
              <a:latin typeface="WPS灵秀黑" charset="-122"/>
              <a:ea typeface="WPS灵秀黑" charset="-122"/>
            </a:endParaRPr>
          </a:p>
        </p:txBody>
      </p:sp>
      <p:sp>
        <p:nvSpPr>
          <p:cNvPr id="10" name="文本占位符 9"/>
          <p:cNvSpPr>
            <a:spLocks noGrp="1"/>
          </p:cNvSpPr>
          <p:nvPr>
            <p:ph type="body" idx="16392"/>
            <p:custDataLst>
              <p:tags r:id="rId9"/>
            </p:custDataLst>
          </p:nvPr>
        </p:nvSpPr>
        <p:spPr/>
        <p:txBody>
          <a:bodyPr/>
          <a:p>
            <a:r>
              <a:rPr lang="zh-CN" altLang="en-US">
                <a:latin typeface="WPS灵秀黑" charset="-122"/>
                <a:ea typeface="WPS灵秀黑" charset="-122"/>
              </a:rPr>
              <a:t>03</a:t>
            </a:r>
            <a:endParaRPr lang="zh-CN" altLang="en-US">
              <a:latin typeface="WPS灵秀黑" charset="-122"/>
              <a:ea typeface="WPS灵秀黑" charset="-122"/>
            </a:endParaRPr>
          </a:p>
        </p:txBody>
      </p:sp>
      <p:sp>
        <p:nvSpPr>
          <p:cNvPr id="11" name="装饰  9"/>
          <p:cNvSpPr>
            <a:spLocks noGrp="1"/>
          </p:cNvSpPr>
          <p:nvPr>
            <p:ph type="body" idx="16399"/>
            <p:custDataLst>
              <p:tags r:id="rId10"/>
            </p:custDataLst>
          </p:nvPr>
        </p:nvSpPr>
        <p:spPr/>
        <p:txBody>
          <a:bodyPr/>
          <a:p>
            <a:r>
              <a:rPr lang="zh-CN" altLang="en-US">
                <a:latin typeface="WPS灵秀黑" charset="-122"/>
                <a:ea typeface="WPS灵秀黑" charset="-122"/>
              </a:rPr>
              <a:t> </a:t>
            </a:r>
            <a:endParaRPr lang="zh-CN" altLang="en-US">
              <a:latin typeface="WPS灵秀黑" charset="-122"/>
              <a:ea typeface="WPS灵秀黑" charset="-122"/>
            </a:endParaRPr>
          </a:p>
        </p:txBody>
      </p:sp>
      <p:sp>
        <p:nvSpPr>
          <p:cNvPr id="12" name="文本占位符 11"/>
          <p:cNvSpPr>
            <a:spLocks noGrp="1"/>
          </p:cNvSpPr>
          <p:nvPr>
            <p:ph type="body" idx="16391"/>
            <p:custDataLst>
              <p:tags r:id="rId11"/>
            </p:custDataLst>
          </p:nvPr>
        </p:nvSpPr>
        <p:spPr/>
        <p:txBody>
          <a:bodyPr/>
          <a:p>
            <a:r>
              <a:rPr lang="zh-CN" altLang="en-US">
                <a:latin typeface="WPS灵秀黑" charset="-122"/>
                <a:ea typeface="WPS灵秀黑" charset="-122"/>
              </a:rPr>
              <a:t>技能比武的晋升激励机制</a:t>
            </a:r>
            <a:endParaRPr lang="zh-CN" altLang="en-US">
              <a:latin typeface="WPS灵秀黑" charset="-122"/>
              <a:ea typeface="WPS灵秀黑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94"/>
            <p:custDataLst>
              <p:tags r:id="rId12"/>
            </p:custDataLst>
          </p:nvPr>
        </p:nvSpPr>
        <p:spPr/>
        <p:txBody>
          <a:bodyPr/>
          <a:p>
            <a:r>
              <a:rPr lang="zh-CN" altLang="en-US">
                <a:latin typeface="WPS灵秀黑" charset="-122"/>
                <a:ea typeface="WPS灵秀黑" charset="-122"/>
              </a:rPr>
              <a:t>04</a:t>
            </a:r>
            <a:endParaRPr lang="zh-CN" altLang="en-US">
              <a:latin typeface="WPS灵秀黑" charset="-122"/>
              <a:ea typeface="WPS灵秀黑" charset="-122"/>
            </a:endParaRPr>
          </a:p>
        </p:txBody>
      </p:sp>
      <p:sp>
        <p:nvSpPr>
          <p:cNvPr id="14" name="装饰  2"/>
          <p:cNvSpPr>
            <a:spLocks noGrp="1"/>
          </p:cNvSpPr>
          <p:nvPr>
            <p:ph type="body" idx="16400"/>
            <p:custDataLst>
              <p:tags r:id="rId13"/>
            </p:custDataLst>
          </p:nvPr>
        </p:nvSpPr>
        <p:spPr/>
        <p:txBody>
          <a:bodyPr/>
          <a:p>
            <a:r>
              <a:rPr lang="zh-CN" altLang="en-US">
                <a:latin typeface="WPS灵秀黑" charset="-122"/>
                <a:ea typeface="WPS灵秀黑" charset="-122"/>
              </a:rPr>
              <a:t> </a:t>
            </a:r>
            <a:endParaRPr lang="zh-CN" altLang="en-US">
              <a:latin typeface="WPS灵秀黑" charset="-122"/>
              <a:ea typeface="WPS灵秀黑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93"/>
            <p:custDataLst>
              <p:tags r:id="rId14"/>
            </p:custDataLst>
          </p:nvPr>
        </p:nvSpPr>
        <p:spPr/>
        <p:txBody>
          <a:bodyPr/>
          <a:p>
            <a:r>
              <a:rPr lang="zh-CN" altLang="en-US">
                <a:latin typeface="WPS灵秀黑" charset="-122"/>
                <a:ea typeface="WPS灵秀黑" charset="-122"/>
              </a:rPr>
              <a:t>安全标兵的职业发展路径</a:t>
            </a:r>
            <a:endParaRPr lang="zh-CN" altLang="en-US">
              <a:latin typeface="WPS灵秀黑" charset="-122"/>
              <a:ea typeface="WPS灵秀黑" charset="-122"/>
            </a:endParaRPr>
          </a:p>
        </p:txBody>
      </p:sp>
    </p:spTree>
    <p:custDataLst>
      <p:tags r:id="rId15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8"/>
            <p:custDataLst>
              <p:tags r:id="rId1"/>
            </p:custDataLst>
          </p:nvPr>
        </p:nvSpPr>
        <p:spPr/>
        <p:txBody>
          <a:bodyPr/>
          <a:p>
            <a:pPr algn="ctr"/>
            <a:r>
              <a:rPr lang="zh-CN" altLang="en-US">
                <a:latin typeface="WPS灵秀黑" charset="-122"/>
                <a:ea typeface="WPS灵秀黑" charset="-122"/>
              </a:rPr>
              <a:t>文化与职业发展的内在联系</a:t>
            </a:r>
            <a:endParaRPr lang="zh-CN" altLang="en-US">
              <a:latin typeface="WPS灵秀黑" charset="-122"/>
              <a:ea typeface="WPS灵秀黑" charset="-122"/>
            </a:endParaRPr>
          </a:p>
        </p:txBody>
      </p:sp>
      <p:sp>
        <p:nvSpPr>
          <p:cNvPr id="3" name="节编号"/>
          <p:cNvSpPr>
            <a:spLocks noGrp="1"/>
          </p:cNvSpPr>
          <p:nvPr>
            <p:ph type="body" sz="quarter" idx="16389"/>
            <p:custDataLst>
              <p:tags r:id="rId2"/>
            </p:custDataLst>
          </p:nvPr>
        </p:nvSpPr>
        <p:spPr>
          <a:xfrm>
            <a:off x="6965315" y="1905000"/>
            <a:ext cx="1527175" cy="1524000"/>
          </a:xfrm>
        </p:spPr>
        <p:txBody>
          <a:bodyPr/>
          <a:p>
            <a:r>
              <a:rPr lang="zh-CN" altLang="en-US">
                <a:latin typeface="WPS灵秀黑" charset="-122"/>
                <a:ea typeface="WPS灵秀黑" charset="-122"/>
              </a:rPr>
              <a:t>01</a:t>
            </a:r>
            <a:endParaRPr lang="zh-CN" altLang="en-US">
              <a:latin typeface="WPS灵秀黑" charset="-122"/>
              <a:ea typeface="WPS灵秀黑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solidFill>
                  <a:srgbClr val="FF0000"/>
                </a:solidFill>
                <a:latin typeface="WPS灵秀黑" charset="-122"/>
                <a:ea typeface="WPS灵秀黑" charset="-122"/>
              </a:rPr>
              <a:t>文化作为职业发展的核心指引</a:t>
            </a:r>
            <a:endParaRPr lang="zh-CN" altLang="en-US">
              <a:solidFill>
                <a:srgbClr val="FF0000"/>
              </a:solidFill>
              <a:latin typeface="WPS灵秀黑" charset="-122"/>
              <a:ea typeface="WPS灵秀黑" charset="-122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idx="16386"/>
            <p:custDataLst>
              <p:tags r:id="rId2"/>
            </p:custDataLst>
          </p:nvPr>
        </p:nvSpPr>
        <p:spPr>
          <a:xfrm>
            <a:off x="6784975" y="1590675"/>
            <a:ext cx="5217160" cy="4959350"/>
          </a:xfrm>
        </p:spPr>
        <p:txBody>
          <a:bodyPr>
            <a:normAutofit/>
          </a:bodyPr>
          <a:p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企业文化贯穿员工成长全程：钢铁企业的"精益求精、安全至上、团队协作"等文化理念直接影响员工的工作表现和晋升机会，成为职业发展的核心评价标准。文化践行与晋升机制挂钩：企业通过将文化践行纳入晋升评价体系（占比30%-40%），使文化从理念倡导转化为发展红利，实现个人与企业发展的同频共振。</a:t>
            </a:r>
            <a:endParaRPr lang="zh-CN" altLang="en-US" sz="24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5" name="图片 4" descr="老工人凭经验优化操作 (1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065" y="1744980"/>
            <a:ext cx="6441440" cy="362140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8"/>
            <p:custDataLst>
              <p:tags r:id="rId1"/>
            </p:custDataLst>
          </p:nvPr>
        </p:nvSpPr>
        <p:spPr>
          <a:xfrm>
            <a:off x="4824095" y="3530600"/>
            <a:ext cx="6944360" cy="1524000"/>
          </a:xfrm>
        </p:spPr>
        <p:txBody>
          <a:bodyPr/>
          <a:p>
            <a:r>
              <a:rPr lang="zh-CN" altLang="en-US">
                <a:latin typeface="WPS灵秀黑" charset="-122"/>
                <a:ea typeface="WPS灵秀黑" charset="-122"/>
              </a:rPr>
              <a:t>晋升评价体系的双重标准</a:t>
            </a:r>
            <a:endParaRPr lang="zh-CN" altLang="en-US">
              <a:latin typeface="WPS灵秀黑" charset="-122"/>
              <a:ea typeface="WPS灵秀黑" charset="-122"/>
            </a:endParaRPr>
          </a:p>
        </p:txBody>
      </p:sp>
      <p:sp>
        <p:nvSpPr>
          <p:cNvPr id="3" name="节编号"/>
          <p:cNvSpPr>
            <a:spLocks noGrp="1"/>
          </p:cNvSpPr>
          <p:nvPr>
            <p:ph type="body" sz="quarter" idx="16389"/>
            <p:custDataLst>
              <p:tags r:id="rId2"/>
            </p:custDataLst>
          </p:nvPr>
        </p:nvSpPr>
        <p:spPr>
          <a:xfrm>
            <a:off x="7046595" y="1905000"/>
            <a:ext cx="1527175" cy="1524000"/>
          </a:xfrm>
        </p:spPr>
        <p:txBody>
          <a:bodyPr/>
          <a:p>
            <a:r>
              <a:rPr lang="zh-CN" altLang="en-US">
                <a:latin typeface="WPS灵秀黑" charset="-122"/>
                <a:ea typeface="WPS灵秀黑" charset="-122"/>
              </a:rPr>
              <a:t>02</a:t>
            </a:r>
            <a:endParaRPr lang="zh-CN" altLang="en-US">
              <a:latin typeface="WPS灵秀黑" charset="-122"/>
              <a:ea typeface="WPS灵秀黑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solidFill>
                  <a:srgbClr val="FF0000"/>
                </a:solidFill>
                <a:latin typeface="WPS灵秀黑" charset="-122"/>
                <a:ea typeface="WPS灵秀黑" charset="-122"/>
              </a:rPr>
              <a:t>"专业技能+文化践行"的考核框架</a:t>
            </a:r>
            <a:endParaRPr lang="zh-CN" altLang="en-US">
              <a:solidFill>
                <a:srgbClr val="FF0000"/>
              </a:solidFill>
              <a:latin typeface="WPS灵秀黑" charset="-122"/>
              <a:ea typeface="WPS灵秀黑" charset="-122"/>
            </a:endParaRPr>
          </a:p>
        </p:txBody>
      </p:sp>
      <p:pic>
        <p:nvPicPr>
          <p:cNvPr id="8" name="内容占位符 7" descr="510d9464-bdde-11f0-b139-fe898594d239"/>
          <p:cNvPicPr>
            <a:picLocks noChangeAspect="1"/>
          </p:cNvPicPr>
          <p:nvPr>
            <p:ph idx="16387"/>
            <p:custDataLst>
              <p:tags r:id="rId2"/>
            </p:custDataLst>
          </p:nvPr>
        </p:nvPicPr>
        <p:blipFill>
          <a:blip r:embed="rId3"/>
          <a:srcRect t="2820" b="2820"/>
          <a:stretch>
            <a:fillRect/>
          </a:stretch>
        </p:blipFill>
        <p:spPr>
          <a:xfrm>
            <a:off x="609600" y="3769360"/>
            <a:ext cx="10972800" cy="2479040"/>
          </a:xfrm>
          <a:custGeom>
            <a:avLst/>
            <a:gdLst>
              <a:gd name="connisteX0" fmla="*/ 0 w 10972800"/>
              <a:gd name="connsiteY0" fmla="*/ 203200 h 2895600"/>
              <a:gd name="connisteX1" fmla="*/ 203200 w 10972800"/>
              <a:gd name="connsiteY1" fmla="*/ 0 h 2895600"/>
              <a:gd name="connisteX2" fmla="*/ 10769600 w 10972800"/>
              <a:gd name="connsiteY2" fmla="*/ 0 h 2895600"/>
              <a:gd name="connisteX3" fmla="*/ 10972800 w 10972800"/>
              <a:gd name="connsiteY3" fmla="*/ 203200 h 2895600"/>
              <a:gd name="connisteX4" fmla="*/ 10972800 w 10972800"/>
              <a:gd name="connsiteY4" fmla="*/ 2692400 h 2895600"/>
              <a:gd name="connisteX5" fmla="*/ 10769600 w 10972800"/>
              <a:gd name="connsiteY5" fmla="*/ 2895600 h 2895600"/>
              <a:gd name="connisteX6" fmla="*/ 203200 w 10972800"/>
              <a:gd name="connsiteY6" fmla="*/ 2895600 h 2895600"/>
              <a:gd name="connisteX7" fmla="*/ 0 w 10972800"/>
              <a:gd name="connsiteY7" fmla="*/ 2692400 h 2895600"/>
              <a:gd name="connisteX8" fmla="*/ 0 w 10972800"/>
              <a:gd name="connsiteY8" fmla="*/ 203200 h 2895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28956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2692400"/>
                </a:lnTo>
                <a:cubicBezTo>
                  <a:pt x="10972800" y="2804624"/>
                  <a:pt x="10881824" y="2895600"/>
                  <a:pt x="10769600" y="2895600"/>
                </a:cubicBezTo>
                <a:lnTo>
                  <a:pt x="203200" y="2895600"/>
                </a:lnTo>
                <a:cubicBezTo>
                  <a:pt x="90976" y="2895600"/>
                  <a:pt x="0" y="2804624"/>
                  <a:pt x="0" y="2692400"/>
                </a:cubicBezTo>
                <a:lnTo>
                  <a:pt x="0" y="203200"/>
                </a:lnTo>
                <a:close/>
              </a:path>
            </a:pathLst>
          </a:custGeom>
        </p:spPr>
      </p:pic>
      <p:sp>
        <p:nvSpPr>
          <p:cNvPr id="4" name="文本占位符 3"/>
          <p:cNvSpPr>
            <a:spLocks noGrp="1"/>
          </p:cNvSpPr>
          <p:nvPr>
            <p:ph type="body" idx="16386"/>
            <p:custDataLst>
              <p:tags r:id="rId4"/>
            </p:custDataLst>
          </p:nvPr>
        </p:nvSpPr>
        <p:spPr>
          <a:xfrm>
            <a:off x="609600" y="1325880"/>
            <a:ext cx="10972800" cy="1524000"/>
          </a:xfrm>
        </p:spPr>
        <p:txBody>
          <a:bodyPr>
            <a:noAutofit/>
          </a:bodyPr>
          <a:p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钢铁企业的晋升评价体系，早已突破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“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唯技能论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”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的单一维度，形成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“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专业技能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+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文化践行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”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的双重考核标准，其中文化践行的权重占比可达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30%-40%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，具体通过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“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岗位文化匹配度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”“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文化实践成果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”“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团队文化贡献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”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等指标量化评估。这种权重设置的核心逻辑是钢铁生产不仅需要过硬的技术，更需要员工将文化理念内化为工作习惯。</a:t>
            </a:r>
            <a:endParaRPr lang="zh-CN" altLang="en-US" sz="24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占位符 3"/>
          <p:cNvSpPr>
            <a:spLocks noGrp="1"/>
          </p:cNvSpPr>
          <p:nvPr>
            <p:ph type="body" idx="16386"/>
            <p:custDataLst>
              <p:tags r:id="rId1"/>
            </p:custDataLst>
          </p:nvPr>
        </p:nvSpPr>
        <p:spPr>
          <a:xfrm>
            <a:off x="6428105" y="920750"/>
            <a:ext cx="5507990" cy="4490720"/>
          </a:xfrm>
        </p:spPr>
        <p:txBody>
          <a:bodyPr>
            <a:noAutofit/>
          </a:bodyPr>
          <a:p>
            <a:r>
              <a:rPr lang="zh-CN" altLang="en-US" sz="24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以基层员工晋升班组长为例，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除了要求具备熟练的岗位技能，如炼钢工需能独立完成全流程冶炼、轧钢工需能解决常见精度问题；还需考核其文化践行表现，是否在日常工作中严格遵守安全规范，如正确佩戴防护装备、及时上报安全隐患；是否主动传承岗位文化，如带教新员工时讲解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“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精度控制的重要性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”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；是否推动团队文化建设，如组织班组内的技能交流、分享安全经验。</a:t>
            </a:r>
            <a:endParaRPr lang="zh-CN" altLang="en-US" sz="24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5" name="图片 4" descr="基层员工晋升班组长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190" y="1094740"/>
            <a:ext cx="6096000" cy="397129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8"/>
            <p:custDataLst>
              <p:tags r:id="rId1"/>
            </p:custDataLst>
          </p:nvPr>
        </p:nvSpPr>
        <p:spPr>
          <a:xfrm>
            <a:off x="4450080" y="3530600"/>
            <a:ext cx="6725920" cy="1524000"/>
          </a:xfrm>
        </p:spPr>
        <p:txBody>
          <a:bodyPr/>
          <a:p>
            <a:r>
              <a:rPr lang="zh-CN" altLang="en-US">
                <a:latin typeface="WPS灵秀黑" charset="-122"/>
                <a:ea typeface="WPS灵秀黑" charset="-122"/>
              </a:rPr>
              <a:t>技能比武的晋升激励机制</a:t>
            </a:r>
            <a:endParaRPr lang="zh-CN" altLang="en-US">
              <a:latin typeface="WPS灵秀黑" charset="-122"/>
              <a:ea typeface="WPS灵秀黑" charset="-122"/>
            </a:endParaRPr>
          </a:p>
        </p:txBody>
      </p:sp>
      <p:sp>
        <p:nvSpPr>
          <p:cNvPr id="3" name="节编号"/>
          <p:cNvSpPr>
            <a:spLocks noGrp="1"/>
          </p:cNvSpPr>
          <p:nvPr>
            <p:ph type="body" sz="quarter" idx="16389"/>
            <p:custDataLst>
              <p:tags r:id="rId2"/>
            </p:custDataLst>
          </p:nvPr>
        </p:nvSpPr>
        <p:spPr>
          <a:xfrm>
            <a:off x="6838315" y="1905000"/>
            <a:ext cx="1527175" cy="1524000"/>
          </a:xfrm>
        </p:spPr>
        <p:txBody>
          <a:bodyPr/>
          <a:p>
            <a:r>
              <a:rPr lang="zh-CN" altLang="en-US">
                <a:latin typeface="WPS灵秀黑" charset="-122"/>
                <a:ea typeface="WPS灵秀黑" charset="-122"/>
              </a:rPr>
              <a:t>03</a:t>
            </a:r>
            <a:endParaRPr lang="zh-CN" altLang="en-US">
              <a:latin typeface="WPS灵秀黑" charset="-122"/>
              <a:ea typeface="WPS灵秀黑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>
          <a:xfrm>
            <a:off x="105410" y="908685"/>
            <a:ext cx="5304790" cy="609600"/>
          </a:xfrm>
        </p:spPr>
        <p:txBody>
          <a:bodyPr/>
          <a:p>
            <a:r>
              <a:rPr lang="zh-CN" altLang="en-US">
                <a:solidFill>
                  <a:srgbClr val="FF0000"/>
                </a:solidFill>
                <a:latin typeface="WPS灵秀黑" charset="-122"/>
                <a:ea typeface="WPS灵秀黑" charset="-122"/>
              </a:rPr>
              <a:t>以赛促学的文化传承模式</a:t>
            </a:r>
            <a:endParaRPr lang="zh-CN" altLang="en-US">
              <a:solidFill>
                <a:srgbClr val="FF0000"/>
              </a:solidFill>
              <a:latin typeface="WPS灵秀黑" charset="-122"/>
              <a:ea typeface="WPS灵秀黑" charset="-122"/>
            </a:endParaRPr>
          </a:p>
        </p:txBody>
      </p:sp>
      <p:sp>
        <p:nvSpPr>
          <p:cNvPr id="4" name="装饰  2"/>
          <p:cNvSpPr>
            <a:spLocks noGrp="1"/>
          </p:cNvSpPr>
          <p:nvPr>
            <p:ph type="body" idx="16388"/>
            <p:custDataLst>
              <p:tags r:id="rId2"/>
            </p:custDataLst>
          </p:nvPr>
        </p:nvSpPr>
        <p:spPr>
          <a:xfrm>
            <a:off x="6005830" y="908685"/>
            <a:ext cx="76200" cy="4699000"/>
          </a:xfrm>
        </p:spPr>
        <p:txBody>
          <a:bodyPr/>
          <a:p>
            <a:r>
              <a:rPr lang="zh-CN" altLang="en-US">
                <a:latin typeface="WPS灵秀黑" charset="-122"/>
                <a:ea typeface="WPS灵秀黑" charset="-122"/>
              </a:rPr>
              <a:t> </a:t>
            </a:r>
            <a:endParaRPr lang="zh-CN" altLang="en-US">
              <a:latin typeface="WPS灵秀黑" charset="-122"/>
              <a:ea typeface="WPS灵秀黑" charset="-122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3"/>
            </p:custDataLst>
          </p:nvPr>
        </p:nvSpPr>
        <p:spPr>
          <a:xfrm>
            <a:off x="6229350" y="908685"/>
            <a:ext cx="5547360" cy="4938395"/>
          </a:xfrm>
        </p:spPr>
        <p:txBody>
          <a:bodyPr>
            <a:noAutofit/>
          </a:bodyPr>
          <a:p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技能比武是钢铁企业传承“精益求精”文化、选拔技术骨干的重要平台，也是员工实现快速晋升的关键路径。这类比武并非单纯的“技术比拼”，而是以岗位文化要求为核心，考察员工对“精度、效率、质量”的极致追求。比如轧钢工技能比武，不仅要求在规定时间内完成轧制任务，更要考核钢材尺寸精度、表面质量，这正是对“精度即尊严”文化的直接践行。</a:t>
            </a:r>
            <a:endParaRPr lang="zh-CN" altLang="en-US" sz="24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6" name="图片 5" descr="钢铁企业技能比武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81835"/>
            <a:ext cx="5782310" cy="342773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f*1"/>
  <p:tag name="KSO_WM_UNIT_LAYERLEVEL" val="1"/>
  <p:tag name="KSO_WM_TAG_VERSION" val="3.0"/>
  <p:tag name="KSO_WM_BEAUTIFY_FLAG" val="#wm#"/>
  <p:tag name="KSO_WM_UNIT_SUBTYPE" val="a"/>
  <p:tag name="KSO_WM_UNIT_PRESET_TEXT" val="单击此处编辑母版文本样式&#10;第二级&#10;第三级&#10;第四级&#10;第五级"/>
  <p:tag name="KSO_WM_UNIT_NOCLEAR" val="0"/>
  <p:tag name="KSO_WM_UNIT_VALUE" val="340"/>
  <p:tag name="KSO_WM_UNIT_TYPE" val="f"/>
  <p:tag name="KSO_WM_UNIT_INDEX" val="1"/>
  <p:tag name="KSO_WM_UNIT_ISNUMDGMTITLE" val="0"/>
  <p:tag name="KSO_WM_TEMPLATE_INDEX" val="40490341"/>
  <p:tag name="KSO_WM_TEMPLATE_CATEGORY" val="custom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90341"/>
  <p:tag name="KSO_WM_TEMPLATE_CATEGORY" val="custom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90341"/>
  <p:tag name="KSO_WM_TEMPLATE_CATEGORY" val="custom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90341"/>
  <p:tag name="KSO_WM_TEMPLATE_CATEGORY" val="custom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90341"/>
  <p:tag name="KSO_WM_TEMPLATE_CATEGORY" val="custom"/>
</p:tagLst>
</file>

<file path=ppt/tags/tag10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bd94dcff581d2e13ce3cdab1ed0cf5e4a64c5acd"/>
  <p:tag name="KSO_WM_NEWLAYOUT_GROUP_ID" val="layout_10015"/>
  <p:tag name="KSO_WM_NEWLAYOUT_ID" val="slide_2153e1a7b4afa8d6"/>
</p:tagLst>
</file>

<file path=ppt/tags/tag10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10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f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90341"/>
  <p:tag name="KSO_WM_TEMPLATE_CATEGORY" val="custom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90341"/>
  <p:tag name="KSO_WM_TEMPLATE_CATEGORY" val="custom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90341"/>
  <p:tag name="KSO_WM_TEMPLATE_CATEGORY" val="custom"/>
</p:tagLst>
</file>

<file path=ppt/tags/tag10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aa9592334bfa2a9c44642a1c90c7e0a47e97431a"/>
  <p:tag name="KSO_WM_NEWLAYOUT_GROUP_ID" val="layout_10016"/>
  <p:tag name="KSO_WM_NEWLAYOUT_ID" val="slide_0ad460afb2bcf1de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90341"/>
  <p:tag name="KSO_WM_TEMPLATE_CATEGORY" val="custom"/>
</p:tagLst>
</file>

<file path=ppt/tags/tag11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11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90341"/>
  <p:tag name="KSO_WM_TEMPLATE_CATEGORY" val="custom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90341"/>
  <p:tag name="KSO_WM_TEMPLATE_CATEGORY" val="custom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90341"/>
  <p:tag name="KSO_WM_TEMPLATE_CATEGORY" val="custom"/>
</p:tagLst>
</file>

<file path=ppt/tags/tag11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bc3b6cc7b984ec22ccf53a6ea34deca2692e12c4"/>
  <p:tag name="KSO_WM_NEWLAYOUT_GROUP_ID" val="layout_30"/>
  <p:tag name="KSO_WM_NEWLAYOUT_ID" val="slide_39fa0e6a698cc50b"/>
</p:tagLst>
</file>

<file path=ppt/tags/tag11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117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11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90341"/>
  <p:tag name="KSO_WM_TEMPLATE_CATEGORY" val="custom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90341"/>
  <p:tag name="KSO_WM_TEMPLATE_CATEGORY" val="custom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90341"/>
  <p:tag name="KSO_WM_TEMPLATE_CATEGORY" val="custom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90341"/>
  <p:tag name="KSO_WM_TEMPLATE_CATEGORY" val="custom"/>
</p:tagLst>
</file>

<file path=ppt/tags/tag12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023c76760300ec4b986eb5160ff0d8c013fd3cbb"/>
  <p:tag name="KSO_WM_NEWLAYOUT_GROUP_ID" val="layout_63"/>
  <p:tag name="KSO_WM_NEWLAYOUT_ID" val="slide_bf323d12cae79489"/>
</p:tagLst>
</file>

<file path=ppt/tags/tag12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12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f"/>
</p:tagLst>
</file>

<file path=ppt/tags/tag1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90341"/>
  <p:tag name="KSO_WM_TEMPLATE_CATEGORY" val="custom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90341"/>
  <p:tag name="KSO_WM_TEMPLATE_CATEGORY" val="custom"/>
</p:tagLst>
</file>

<file path=ppt/tags/tag1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90341"/>
  <p:tag name="KSO_WM_TEMPLATE_CATEGORY" val="custom"/>
</p:tagLst>
</file>

<file path=ppt/tags/tag12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4a94bca136f213720a911c686be6e752fb7f833"/>
  <p:tag name="KSO_WM_NEWLAYOUT_GROUP_ID" val="layout_6"/>
  <p:tag name="KSO_WM_NEWLAYOUT_ID" val="slide_92315733eaf4075b"/>
</p:tagLst>
</file>

<file path=ppt/tags/tag12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h_a*1_1"/>
  <p:tag name="KSO_WM_UNIT_LAYERLEVEL" val="1_1"/>
  <p:tag name="KSO_WM_TAG_VERSION" val="3.0"/>
  <p:tag name="KSO_WM_BEAUTIFY_FLAG" val="#wm#"/>
  <p:tag name="KSO_WM_UNIT_PRESET_TEXT" val="单击此处编辑母版文本样式"/>
  <p:tag name="KSO_WM_UNIT_NOCLEAR" val="0"/>
  <p:tag name="KSO_WM_UNIT_TYPE" val="h_a"/>
  <p:tag name="KSO_WM_UNIT_INDEX" val="1_1"/>
  <p:tag name="KSO_WM_UNIT_ISCONTENTSTITLE" val="0"/>
  <p:tag name="KSO_WM_UNIT_ISNUMDGMTITLE" val="0"/>
  <p:tag name="KSO_WM_UNIT_VALUE" val="19"/>
  <p:tag name="KSO_WM_TEMPLATE_INDEX" val="40490341"/>
  <p:tag name="KSO_WM_TEMPLATE_CATEGORY" val="custom"/>
</p:tagLst>
</file>

<file path=ppt/tags/tag130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13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1"/>
  <p:tag name="KSO_WM_UNIT_LAYERLEVEL" val="1"/>
  <p:tag name="KSO_WM_TAG_VERSION" val="3.0"/>
  <p:tag name="KSO_WM_BEAUTIFY_FLAG" val="#wm#"/>
  <p:tag name="KSO_WM_UNIT_TYPE" val="i"/>
  <p:tag name="KSO_WM_UNIT_INDEX" val="1"/>
  <p:tag name="KSO_WM_UNIT_ISNUMDGMTITLE" val="0"/>
  <p:tag name="KSO_WM_UNIT_NOCLEAR" val="0"/>
  <p:tag name="KSO_WM_TEMPLATE_INDEX" val="40490341"/>
  <p:tag name="KSO_WM_TEMPLATE_CATEGORY" val="custom"/>
</p:tagLst>
</file>

<file path=ppt/tags/tag1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2"/>
  <p:tag name="KSO_WM_UNIT_LAYERLEVEL" val="1"/>
  <p:tag name="KSO_WM_TAG_VERSION" val="3.0"/>
  <p:tag name="KSO_WM_BEAUTIFY_FLAG" val="#wm#"/>
  <p:tag name="KSO_WM_UNIT_TYPE" val="i"/>
  <p:tag name="KSO_WM_UNIT_INDEX" val="2"/>
  <p:tag name="KSO_WM_UNIT_ISNUMDGMTITLE" val="0"/>
  <p:tag name="KSO_WM_UNIT_NOCLEAR" val="0"/>
  <p:tag name="KSO_WM_TEMPLATE_INDEX" val="40490341"/>
  <p:tag name="KSO_WM_TEMPLATE_CATEGORY" val="custom"/>
</p:tagLst>
</file>

<file path=ppt/tags/tag1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3"/>
  <p:tag name="KSO_WM_UNIT_LAYERLEVEL" val="1"/>
  <p:tag name="KSO_WM_TAG_VERSION" val="3.0"/>
  <p:tag name="KSO_WM_BEAUTIFY_FLAG" val="#wm#"/>
  <p:tag name="KSO_WM_UNIT_TYPE" val="i"/>
  <p:tag name="KSO_WM_UNIT_INDEX" val="3"/>
  <p:tag name="KSO_WM_UNIT_ISNUMDGMTITLE" val="0"/>
  <p:tag name="KSO_WM_UNIT_NOCLEAR" val="0"/>
  <p:tag name="KSO_WM_TEMPLATE_INDEX" val="40490341"/>
  <p:tag name="KSO_WM_TEMPLATE_CATEGORY" val="custom"/>
</p:tagLst>
</file>

<file path=ppt/tags/tag1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4"/>
  <p:tag name="KSO_WM_UNIT_LAYERLEVEL" val="1"/>
  <p:tag name="KSO_WM_TAG_VERSION" val="3.0"/>
  <p:tag name="KSO_WM_BEAUTIFY_FLAG" val="#wm#"/>
  <p:tag name="KSO_WM_UNIT_TYPE" val="i"/>
  <p:tag name="KSO_WM_UNIT_INDEX" val="4"/>
  <p:tag name="KSO_WM_UNIT_ISNUMDGMTITLE" val="0"/>
  <p:tag name="KSO_WM_UNIT_NOCLEAR" val="0"/>
  <p:tag name="KSO_WM_TEMPLATE_INDEX" val="40490341"/>
  <p:tag name="KSO_WM_TEMPLATE_CATEGORY" val="custom"/>
</p:tagLst>
</file>

<file path=ppt/tags/tag1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5"/>
  <p:tag name="KSO_WM_UNIT_LAYERLEVEL" val="1"/>
  <p:tag name="KSO_WM_TAG_VERSION" val="3.0"/>
  <p:tag name="KSO_WM_BEAUTIFY_FLAG" val="#wm#"/>
  <p:tag name="KSO_WM_UNIT_TYPE" val="i"/>
  <p:tag name="KSO_WM_UNIT_INDEX" val="5"/>
  <p:tag name="KSO_WM_UNIT_ISNUMDGMTITLE" val="0"/>
  <p:tag name="KSO_WM_UNIT_NOCLEAR" val="0"/>
  <p:tag name="KSO_WM_TEMPLATE_INDEX" val="40490341"/>
  <p:tag name="KSO_WM_TEMPLATE_CATEGORY" val="custom"/>
</p:tagLst>
</file>

<file path=ppt/tags/tag137.xml><?xml version="1.0" encoding="utf-8"?>
<p:tagLst xmlns:p="http://schemas.openxmlformats.org/presentationml/2006/main">
  <p:tag name="KSO_WM_BEAUTIFY_FLAG" val="#wm#"/>
  <p:tag name="KSO_WM_FIGMA_FLAG" val="#fgm#"/>
  <p:tag name="KSO_WM_UNIT_INDEX" val="1"/>
  <p:tag name="KSO_WM_UNIT_TEXT_TYPE" val="1"/>
  <p:tag name="KSO_WM_UNIT_TYPE" val="b"/>
  <p:tag name="KSO_WM_UNIT_ID" val="_11*b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341"/>
  <p:tag name="KSO_WM_TEMPLATE_CATEGORY" val="custom"/>
</p:tagLst>
</file>

<file path=ppt/tags/tag138.xml><?xml version="1.0" encoding="utf-8"?>
<p:tagLst xmlns:p="http://schemas.openxmlformats.org/presentationml/2006/main">
  <p:tag name="KSO_WM_UNIT_HIGHLIGHT" val="0"/>
  <p:tag name="KSO_WM_BEAUTIFY_FLAG" val="#wm#"/>
  <p:tag name="KSO_WM_FIGMA_FLAG" val="#fgm#"/>
  <p:tag name="KSO_WM_UNIT_INDEX" val="1"/>
  <p:tag name="KSO_WM_UNIT_TEXT_TYPE" val="1"/>
  <p:tag name="KSO_WM_UNIT_TYPE" val="a"/>
  <p:tag name="KSO_WM_LAYOUT_CHECK_HASH" val="129473e9a1f2a54c84f281c9dc323214f0238c42"/>
  <p:tag name="KSO_WM_NEWLAYOUT_ID" val="376"/>
  <p:tag name="KSO_WM_UNIT_ID" val="_11*a*1"/>
  <p:tag name="KSO_WM_TAG_VERSION" val="3.0"/>
  <p:tag name="KSO_WM_UNIT_ISNUMDGMTITLE" val="0"/>
  <p:tag name="KSO_WM_UNIT_NOCLEAR" val="0"/>
  <p:tag name="KSO_WM_UNIT_COMPATIBLE" val="0"/>
  <p:tag name="KSO_WM_UNIT_DIAGRAM_ISNUMVISUAL" val="0"/>
  <p:tag name="KSO_WM_UNIT_DIAGRAM_ISREFERUNIT" val="0"/>
  <p:tag name="KSO_WM_UNIT_LAYERLEVEL" val="1"/>
  <p:tag name="KSO_WM_TEMPLATE_INDEX" val="40490341"/>
  <p:tag name="KSO_WM_TEMPLATE_CATEGORY" val="custom"/>
</p:tagLst>
</file>

<file path=ppt/tags/tag1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i*1"/>
  <p:tag name="KSO_WM_UNIT_LAYERLEVEL" val="1"/>
  <p:tag name="KSO_WM_TAG_VERSION" val="3.0"/>
  <p:tag name="KSO_WM_BEAUTIFY_FLAG" val="#wm#"/>
  <p:tag name="KSO_WM_UNIT_TYPE" val="i"/>
  <p:tag name="KSO_WM_UNIT_INDEX" val="1"/>
  <p:tag name="KSO_WM_UNIT_ISNUMDGMTITLE" val="0"/>
  <p:tag name="KSO_WM_UNIT_NOCLEAR" val="0"/>
  <p:tag name="KSO_WM_TEMPLATE_INDEX" val="40490341"/>
  <p:tag name="KSO_WM_TEMPLATE_CATEGORY" val="custom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h_f*1_1"/>
  <p:tag name="KSO_WM_UNIT_LAYERLEVEL" val="1_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128"/>
  <p:tag name="KSO_WM_UNIT_TYPE" val="h_f"/>
  <p:tag name="KSO_WM_UNIT_INDEX" val="1_1"/>
  <p:tag name="KSO_WM_UNIT_ISNUMDGMTITLE" val="0"/>
  <p:tag name="KSO_WM_TEMPLATE_INDEX" val="40490341"/>
  <p:tag name="KSO_WM_TEMPLATE_CATEGORY" val="custom"/>
</p:tagLst>
</file>

<file path=ppt/tags/tag1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i*2"/>
  <p:tag name="KSO_WM_UNIT_LAYERLEVEL" val="1"/>
  <p:tag name="KSO_WM_TAG_VERSION" val="3.0"/>
  <p:tag name="KSO_WM_BEAUTIFY_FLAG" val="#wm#"/>
  <p:tag name="KSO_WM_UNIT_TYPE" val="i"/>
  <p:tag name="KSO_WM_UNIT_INDEX" val="2"/>
  <p:tag name="KSO_WM_UNIT_ISNUMDGMTITLE" val="0"/>
  <p:tag name="KSO_WM_UNIT_NOCLEAR" val="0"/>
  <p:tag name="KSO_WM_TEMPLATE_INDEX" val="40490341"/>
  <p:tag name="KSO_WM_TEMPLATE_CATEGORY" val="custom"/>
</p:tagLst>
</file>

<file path=ppt/tags/tag1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i*3"/>
  <p:tag name="KSO_WM_UNIT_LAYERLEVEL" val="1"/>
  <p:tag name="KSO_WM_TAG_VERSION" val="3.0"/>
  <p:tag name="KSO_WM_BEAUTIFY_FLAG" val="#wm#"/>
  <p:tag name="KSO_WM_UNIT_TYPE" val="i"/>
  <p:tag name="KSO_WM_UNIT_INDEX" val="3"/>
  <p:tag name="KSO_WM_UNIT_ISNUMDGMTITLE" val="0"/>
  <p:tag name="KSO_WM_UNIT_NOCLEAR" val="0"/>
  <p:tag name="KSO_WM_TEMPLATE_INDEX" val="40490341"/>
  <p:tag name="KSO_WM_TEMPLATE_CATEGORY" val="custom"/>
</p:tagLst>
</file>

<file path=ppt/tags/tag1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i*4"/>
  <p:tag name="KSO_WM_UNIT_LAYERLEVEL" val="1"/>
  <p:tag name="KSO_WM_TAG_VERSION" val="3.0"/>
  <p:tag name="KSO_WM_BEAUTIFY_FLAG" val="#wm#"/>
  <p:tag name="KSO_WM_UNIT_TYPE" val="i"/>
  <p:tag name="KSO_WM_UNIT_INDEX" val="4"/>
  <p:tag name="KSO_WM_UNIT_ISNUMDGMTITLE" val="0"/>
  <p:tag name="KSO_WM_UNIT_NOCLEAR" val="0"/>
  <p:tag name="KSO_WM_TEMPLATE_INDEX" val="40490341"/>
  <p:tag name="KSO_WM_TEMPLATE_CATEGORY" val="custom"/>
</p:tagLst>
</file>

<file path=ppt/tags/tag1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i*5"/>
  <p:tag name="KSO_WM_UNIT_LAYERLEVEL" val="1"/>
  <p:tag name="KSO_WM_TAG_VERSION" val="3.0"/>
  <p:tag name="KSO_WM_BEAUTIFY_FLAG" val="#wm#"/>
  <p:tag name="KSO_WM_UNIT_TYPE" val="i"/>
  <p:tag name="KSO_WM_UNIT_INDEX" val="5"/>
  <p:tag name="KSO_WM_UNIT_ISNUMDGMTITLE" val="0"/>
  <p:tag name="KSO_WM_UNIT_NOCLEAR" val="0"/>
  <p:tag name="KSO_WM_TEMPLATE_INDEX" val="40490341"/>
  <p:tag name="KSO_WM_TEMPLATE_CATEGORY" val="custom"/>
</p:tagLst>
</file>

<file path=ppt/tags/tag1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TYPE" val="a"/>
  <p:tag name="KSO_WM_UNIT_INDEX" val="1"/>
  <p:tag name="KSO_WM_TEMPLATE_CATEGORY" val="custom"/>
  <p:tag name="KSO_WM_TEMPLATE_INDEX" val="40490341"/>
</p:tagLst>
</file>

<file path=ppt/tags/tag1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f*1"/>
  <p:tag name="KSO_WM_UNIT_LAYERLEVEL" val="1"/>
  <p:tag name="KSO_WM_TAG_VERSION" val="3.0"/>
  <p:tag name="KSO_WM_BEAUTIFY_FLAG" val="#wm#"/>
  <p:tag name="KSO_WM_UNIT_SUBTYPE" val="a"/>
  <p:tag name="KSO_WM_UNIT_PRESET_TEXT" val="单击此处编辑母版文本样式&#10;第二级&#10;第三级&#10;第四级&#10;第五级"/>
  <p:tag name="KSO_WM_UNIT_NOCLEAR" val="0"/>
  <p:tag name="KSO_WM_UNIT_TYPE" val="f"/>
  <p:tag name="KSO_WM_UNIT_INDEX" val="1"/>
  <p:tag name="KSO_WM_UNIT_VALUE" val="350"/>
  <p:tag name="KSO_WM_TEMPLATE_CATEGORY" val="custom"/>
  <p:tag name="KSO_WM_TEMPLATE_INDEX" val="40490341"/>
  <p:tag name="KSO_WM_UNIT_ISNUMDGMTITLE" val="0"/>
</p:tagLst>
</file>

<file path=ppt/tags/tag1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90341"/>
  <p:tag name="KSO_WM_TEMPLATE_CATEGORY" val="custom"/>
</p:tagLst>
</file>

<file path=ppt/tags/tag1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90341"/>
  <p:tag name="KSO_WM_TEMPLATE_CATEGORY" val="custom"/>
</p:tagLst>
</file>

<file path=ppt/tags/tag1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90341"/>
  <p:tag name="KSO_WM_TEMPLATE_CATEGORY" val="custom"/>
</p:tagLst>
</file>

<file path=ppt/tags/tag149.xml><?xml version="1.0" encoding="utf-8"?>
<p:tagLst xmlns:p="http://schemas.openxmlformats.org/presentationml/2006/main">
  <p:tag name="KSO_WM_TEMPLATE_SUBCATEGORY" val="29"/>
  <p:tag name="KSO_WM_BEAUTIFY_FLAG" val="#wm#"/>
  <p:tag name="KSO_WM_TEMPLATE_SLIDE_ID" val="slide_d799d37ec7ee1a76"/>
  <p:tag name="KSO_WM_TEMPLATE_THUMBS_INDEX" val="1、9"/>
  <p:tag name="KSO_WM_TEMPLATE_INDEX" val="40490341"/>
  <p:tag name="KSO_WM_TEMPLATE_CATEGORY" val="custom"/>
  <p:tag name="KSO_WM_TEMPLATE_MASTER_TYPE" val="0"/>
  <p:tag name="KSO_WM_TAG_VERSION" val="3.0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h_a*2_1"/>
  <p:tag name="KSO_WM_UNIT_LAYERLEVEL" val="1_1"/>
  <p:tag name="KSO_WM_TAG_VERSION" val="3.0"/>
  <p:tag name="KSO_WM_BEAUTIFY_FLAG" val="#wm#"/>
  <p:tag name="KSO_WM_UNIT_PRESET_TEXT" val="单击此处编辑母版文本样式"/>
  <p:tag name="KSO_WM_UNIT_NOCLEAR" val="0"/>
  <p:tag name="KSO_WM_UNIT_TYPE" val="h_a"/>
  <p:tag name="KSO_WM_UNIT_INDEX" val="2_1"/>
  <p:tag name="KSO_WM_UNIT_ISCONTENTSTITLE" val="0"/>
  <p:tag name="KSO_WM_UNIT_ISNUMDGMTITLE" val="0"/>
  <p:tag name="KSO_WM_UNIT_VALUE" val="19"/>
  <p:tag name="KSO_WM_TEMPLATE_INDEX" val="40490341"/>
  <p:tag name="KSO_WM_TEMPLATE_CATEGORY" val="custom"/>
</p:tagLst>
</file>

<file path=ppt/tags/tag150.xml><?xml version="1.0" encoding="utf-8"?>
<p:tagLst xmlns:p="http://schemas.openxmlformats.org/presentationml/2006/main">
  <p:tag name="KSO_WM_AITEMPLATE_STYLE_ID" val="69796627181"/>
</p:tagLst>
</file>

<file path=ppt/tags/tag151.xml><?xml version="1.0" encoding="utf-8"?>
<p:tagLst xmlns:p="http://schemas.openxmlformats.org/presentationml/2006/main">
  <p:tag name="KSO_WM_UNIT_HIGHLIGHT" val="0"/>
  <p:tag name="KSO_WM_BEAUTIFY_FLAG" val="#wm#"/>
  <p:tag name="KSO_WM_FIGMA_FLAG" val="#fgm#"/>
  <p:tag name="KSO_WM_UNIT_INDEX" val="1"/>
  <p:tag name="KSO_WM_UNIT_TEXT_TYPE" val="1"/>
  <p:tag name="KSO_WM_UNIT_TYPE" val="a"/>
  <p:tag name="KSO_WM_LAYOUT_CHECK_HASH" val="fd9021ca9e7d4e3e38ba4ea235e1bdb24eb9983c"/>
  <p:tag name="KSO_WM_NEWLAYOUT_ID" val="364"/>
  <p:tag name="KSO_WM_UNIT_PRESET_TEXT" val="单击此处&#10;添加文档标题"/>
  <p:tag name="KSO_WM_UNIT_ID" val="_9*a*1"/>
  <p:tag name="KSO_WM_TAG_VERSION" val="3.0"/>
  <p:tag name="KSO_WM_UNIT_ISNUMDGMTITLE" val="0"/>
  <p:tag name="KSO_WM_UNIT_NOCLEAR" val="0"/>
  <p:tag name="KSO_WM_UNIT_COMPATIBLE" val="0"/>
  <p:tag name="KSO_WM_UNIT_DIAGRAM_ISNUMVISUAL" val="0"/>
  <p:tag name="KSO_WM_UNIT_DIAGRAM_ISREFERUNIT" val="0"/>
  <p:tag name="KSO_WM_UNIT_LAYERLEVEL" val="1"/>
  <p:tag name="KSO_WM_TEMPLATE_INDEX" val="40490341"/>
  <p:tag name="KSO_WM_TEMPLATE_CATEGORY" val="custom"/>
</p:tagLst>
</file>

<file path=ppt/tags/tag152.xml><?xml version="1.0" encoding="utf-8"?>
<p:tagLst xmlns:p="http://schemas.openxmlformats.org/presentationml/2006/main">
  <p:tag name="KSO_WM_SLIDE_CONTENT_ORIENTATION" val="left"/>
  <p:tag name="KSO_WM_SLIDE_HAS_MASK" val="0"/>
  <p:tag name="KSO_WM_SLIDE_ITEM_CNT" val="0"/>
  <p:tag name="KSO_WM_SLIDE_TYPE" val="title"/>
  <p:tag name="KSO_WM_TEMPLATE_SUBCATEGORY" val="29"/>
  <p:tag name="KSO_WM_BEAUTIFY_FLAG" val="#wm#"/>
  <p:tag name="KSO_WM_TEMPLATE_SLIDE_ID" val="slide_d799d37ec7ee1a76"/>
  <p:tag name="KSO_WM_TEMPLATE_THUMBS_INDEX" val="1、9"/>
  <p:tag name="KSO_WM_TEMPLATE_INDEX" val="40490341"/>
  <p:tag name="KSO_WM_TEMPLATE_CATEGORY" val="custom"/>
  <p:tag name="KSO_WM_SLIDE_INDEX" val="1"/>
  <p:tag name="KSO_WM_SLIDE_ID" val="custom40490341_1"/>
  <p:tag name="KSO_WM_TEMPLATE_MASTER_TYPE" val="0"/>
  <p:tag name="KSO_WM_SLIDE_LAYOUT" val="a_f"/>
  <p:tag name="KSO_WM_SLIDE_LAYOUT_CNT" val="1_2"/>
  <p:tag name="KSO_WM_TAG_VERSION" val="3.0"/>
</p:tagLst>
</file>

<file path=ppt/tags/tag15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b"/>
</p:tagLst>
</file>

<file path=ppt/tags/tag154.xml><?xml version="1.0" encoding="utf-8"?>
<p:tagLst xmlns:p="http://schemas.openxmlformats.org/presentationml/2006/main">
  <p:tag name="KSO_WM_BEAUTIFY_FLAG" val="#wm#"/>
  <p:tag name="KSO_WM_FIGMA_FLAG" val="#fgm#"/>
  <p:tag name="KSO_WM_UNIT_INDEX" val="1"/>
  <p:tag name="KSO_WM_UNIT_TEXT_TYPE" val="1"/>
  <p:tag name="KSO_WM_UNIT_TYPE" val="a"/>
  <p:tag name="KSO_WM_LAYOUT_CHECK_HASH" val="895972d8e56a68a10b0bbd34a8ee493c2aea8b2c"/>
  <p:tag name="KSO_WM_NEWLAYOUT_GROUP_ID" val="layout_1-5"/>
  <p:tag name="KSO_WM_NEWLAYOUT_ID" val="slide_cea45c27deb23863"/>
</p:tagLst>
</file>

<file path=ppt/tags/tag15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SUBTYPE" val="d"/>
  <p:tag name="KSO_WM_UNIT_TYPE" val="l_h_i"/>
  <p:tag name="KSO_WM_UNIT_PRESET_TEXT" val="01"/>
  <p:tag name="KSO_WM_SLIDE_FIGMA_DIAGRAM" val="1"/>
</p:tagLst>
</file>

<file path=ppt/tags/tag156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2"/>
  <p:tag name="KSO_WM_UNIT_TYPE" val="l_h_i"/>
  <p:tag name="KSO_WM_UNIT_PRESET_TEXT" val=" "/>
  <p:tag name="KSO_WM_SLIDE_FIGMA_DIAGRAM" val="1"/>
</p:tagLst>
</file>

<file path=ppt/tags/tag15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  <p:tag name="KSO_WM_SLIDE_FIGMA_DIAGRAM" val="1"/>
</p:tagLst>
</file>

<file path=ppt/tags/tag15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SUBTYPE" val="d"/>
  <p:tag name="KSO_WM_UNIT_TYPE" val="l_h_i"/>
  <p:tag name="KSO_WM_UNIT_PRESET_TEXT" val="02"/>
  <p:tag name="KSO_WM_SLIDE_FIGMA_DIAGRAM" val="1"/>
</p:tagLst>
</file>

<file path=ppt/tags/tag159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2"/>
  <p:tag name="KSO_WM_UNIT_TYPE" val="l_h_i"/>
  <p:tag name="KSO_WM_UNIT_PRESET_TEXT" val=" "/>
  <p:tag name="KSO_WM_SLIDE_FIGMA_DIAGRAM" val="1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h_f*2_1"/>
  <p:tag name="KSO_WM_UNIT_LAYERLEVEL" val="1_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128"/>
  <p:tag name="KSO_WM_UNIT_TYPE" val="h_f"/>
  <p:tag name="KSO_WM_UNIT_INDEX" val="2_1"/>
  <p:tag name="KSO_WM_UNIT_ISNUMDGMTITLE" val="0"/>
  <p:tag name="KSO_WM_TEMPLATE_INDEX" val="40490341"/>
  <p:tag name="KSO_WM_TEMPLATE_CATEGORY" val="custom"/>
</p:tagLst>
</file>

<file path=ppt/tags/tag16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  <p:tag name="KSO_WM_SLIDE_FIGMA_DIAGRAM" val="1"/>
</p:tagLst>
</file>

<file path=ppt/tags/tag16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SUBTYPE" val="d"/>
  <p:tag name="KSO_WM_UNIT_TYPE" val="l_h_i"/>
  <p:tag name="KSO_WM_UNIT_PRESET_TEXT" val="03"/>
  <p:tag name="KSO_WM_SLIDE_FIGMA_DIAGRAM" val="1"/>
</p:tagLst>
</file>

<file path=ppt/tags/tag162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2"/>
  <p:tag name="KSO_WM_UNIT_TYPE" val="l_h_i"/>
  <p:tag name="KSO_WM_UNIT_PRESET_TEXT" val=" "/>
  <p:tag name="KSO_WM_SLIDE_FIGMA_DIAGRAM" val="1"/>
</p:tagLst>
</file>

<file path=ppt/tags/tag16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单击此处添加项标题"/>
  <p:tag name="KSO_WM_SLIDE_FIGMA_DIAGRAM" val="1"/>
</p:tagLst>
</file>

<file path=ppt/tags/tag16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SUBTYPE" val="d"/>
  <p:tag name="KSO_WM_UNIT_TYPE" val="l_h_i"/>
  <p:tag name="KSO_WM_UNIT_PRESET_TEXT" val="04"/>
  <p:tag name="KSO_WM_SLIDE_FIGMA_DIAGRAM" val="1"/>
</p:tagLst>
</file>

<file path=ppt/tags/tag165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4_2"/>
  <p:tag name="KSO_WM_UNIT_TYPE" val="l_h_i"/>
  <p:tag name="KSO_WM_UNIT_PRESET_TEXT" val=" "/>
  <p:tag name="KSO_WM_SLIDE_FIGMA_DIAGRAM" val="1"/>
</p:tagLst>
</file>

<file path=ppt/tags/tag16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  <p:tag name="KSO_WM_UNIT_PRESET_TEXT" val="单击此处添加项标题"/>
  <p:tag name="KSO_WM_SLIDE_FIGMA_DIAGRAM" val="1"/>
</p:tagLst>
</file>

<file path=ppt/tags/tag167.xml><?xml version="1.0" encoding="utf-8"?>
<p:tagLst xmlns:p="http://schemas.openxmlformats.org/presentationml/2006/main">
  <p:tag name="KSO_WM_SLIDE_CONTENT_ORIENTATION" val=""/>
  <p:tag name="KSO_WM_SLIDE_HAS_MASK" val="0"/>
  <p:tag name="KSO_WM_SLIDE_ITEM_CNT" val="5"/>
  <p:tag name="KSO_WM_SLIDE_TYPE" val="contents"/>
  <p:tag name="KSO_WM_TEMPLATE_SUBCATEGORY" val="29"/>
  <p:tag name="KSO_WM_BEAUTIFY_FLAG" val="#wm#"/>
  <p:tag name="KSO_WM_TEMPLATE_FIGMA_ID" val="69796627181"/>
  <p:tag name="KSO_WM_TEMPLATE_SLIDE_ID" val="slide_cea45c27deb23863"/>
</p:tagLst>
</file>

<file path=ppt/tags/tag168.xml><?xml version="1.0" encoding="utf-8"?>
<p:tagLst xmlns:p="http://schemas.openxmlformats.org/presentationml/2006/main">
  <p:tag name="KSO_WM_UNIT_HIGHLIGHT" val="0"/>
  <p:tag name="KSO_WM_BEAUTIFY_FLAG" val="#wm#"/>
  <p:tag name="KSO_WM_FIGMA_FLAG" val="#fgm#"/>
  <p:tag name="KSO_WM_UNIT_INDEX" val="1"/>
  <p:tag name="KSO_WM_UNIT_TEXT_TYPE" val="1"/>
  <p:tag name="KSO_WM_UNIT_TYPE" val="a"/>
  <p:tag name="KSO_WM_LAYOUT_CHECK_HASH" val="ead9a73dee8c9e52dbffb6f89d96f1058865074d"/>
  <p:tag name="KSO_WM_NEWLAYOUT_ID" val="372"/>
  <p:tag name="KSO_WM_UNIT_PRESET_TEXT" val="单击此处添加章节标题"/>
  <p:tag name="KSO_WM_UNIT_ID" val="_10*a*1"/>
  <p:tag name="KSO_WM_TAG_VERSION" val="3.0"/>
  <p:tag name="KSO_WM_UNIT_ISNUMDGMTITLE" val="0"/>
  <p:tag name="KSO_WM_UNIT_NOCLEAR" val="0"/>
  <p:tag name="KSO_WM_UNIT_COMPATIBLE" val="0"/>
  <p:tag name="KSO_WM_UNIT_DIAGRAM_ISNUMVISUAL" val="0"/>
  <p:tag name="KSO_WM_UNIT_DIAGRAM_ISREFERUNIT" val="0"/>
  <p:tag name="KSO_WM_UNIT_LAYERLEVEL" val="1"/>
  <p:tag name="KSO_WM_TEMPLATE_INDEX" val="40490341"/>
  <p:tag name="KSO_WM_TEMPLATE_CATEGORY" val="custom"/>
</p:tagLst>
</file>

<file path=ppt/tags/tag169.xml><?xml version="1.0" encoding="utf-8"?>
<p:tagLst xmlns:p="http://schemas.openxmlformats.org/presentationml/2006/main">
  <p:tag name="KSO_WM_UNIT_HIGHLIGHT" val="0"/>
  <p:tag name="KSO_WM_BEAUTIFY_FLAG" val="#wm#"/>
  <p:tag name="KSO_WM_FIGMA_FLAG" val="#fgm#"/>
  <p:tag name="KSO_WM_UNIT_INDEX" val="1"/>
  <p:tag name="KSO_WM_UNIT_TYPE" val="e"/>
  <p:tag name="KSO_WM_UNIT_PRESET_TEXT" val="01"/>
  <p:tag name="KSO_WM_UNIT_ID" val="_10*e*1"/>
  <p:tag name="KSO_WM_TAG_VERSION" val="3.0"/>
  <p:tag name="KSO_WM_UNIT_ISNUMDGMTITLE" val="0"/>
  <p:tag name="KSO_WM_UNIT_NOCLEAR" val="0"/>
  <p:tag name="KSO_WM_UNIT_COMPATIBLE" val="0"/>
  <p:tag name="KSO_WM_UNIT_DIAGRAM_ISNUMVISUAL" val="0"/>
  <p:tag name="KSO_WM_UNIT_DIAGRAM_ISREFERUNIT" val="0"/>
  <p:tag name="KSO_WM_UNIT_LAYERLEVEL" val="1"/>
  <p:tag name="KSO_WM_TEMPLATE_INDEX" val="40490341"/>
  <p:tag name="KSO_WM_TEMPLATE_CATEGORY" val="custom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TYPE" val="a"/>
  <p:tag name="KSO_WM_UNIT_INDEX" val="1"/>
  <p:tag name="KSO_WM_TEMPLATE_INDEX" val="40490341"/>
  <p:tag name="KSO_WM_TEMPLATE_CATEGORY" val="custom"/>
</p:tagLst>
</file>

<file path=ppt/tags/tag170.xml><?xml version="1.0" encoding="utf-8"?>
<p:tagLst xmlns:p="http://schemas.openxmlformats.org/presentationml/2006/main">
  <p:tag name="KSO_WM_SLIDE_CONTENT_ORIENTATION" val="right"/>
  <p:tag name="KSO_WM_SLIDE_HAS_MASK" val="0"/>
  <p:tag name="KSO_WM_SLIDE_ITEM_CNT" val="0"/>
  <p:tag name="KSO_WM_SLIDE_TYPE" val="sectionTitle"/>
  <p:tag name="KSO_WM_TEMPLATE_SUBCATEGORY" val="29"/>
  <p:tag name="KSO_WM_BEAUTIFY_FLAG" val="#wm#"/>
  <p:tag name="KSO_WM_TEMPLATE_SLIDE_ID" val="slide_d635315789958f2d"/>
  <p:tag name="KSO_WM_TEMPLATE_INDEX" val="40490341"/>
  <p:tag name="KSO_WM_TEMPLATE_CATEGORY" val="custom"/>
  <p:tag name="KSO_WM_SLIDE_INDEX" val="3"/>
  <p:tag name="KSO_WM_SLIDE_ID" val="custom40490341_7"/>
  <p:tag name="KSO_WM_TEMPLATE_MASTER_TYPE" val="0"/>
  <p:tag name="KSO_WM_SLIDE_LAYOUT" val="a_e"/>
  <p:tag name="KSO_WM_SLIDE_LAYOUT_CNT" val="1_1"/>
  <p:tag name="KSO_WM_TAG_VERSION" val="3.0"/>
</p:tagLst>
</file>

<file path=ppt/tags/tag17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bd94dcff581d2e13ce3cdab1ed0cf5e4a64c5acd"/>
  <p:tag name="KSO_WM_NEWLAYOUT_GROUP_ID" val="layout_10015"/>
  <p:tag name="KSO_WM_NEWLAYOUT_ID" val="slide_2153e1a7b4afa8d6"/>
  <p:tag name="KSO_WM_UNIT_PRESET_TEXT" val="单击此处添加标题"/>
</p:tagLst>
</file>

<file path=ppt/tags/tag17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f"/>
  <p:tag name="KSO_WM_UNIT_PRESET_TEXT" val="单击此处添加正文"/>
</p:tagLst>
</file>

<file path=ppt/tags/tag173.xml><?xml version="1.0" encoding="utf-8"?>
<p:tagLst xmlns:p="http://schemas.openxmlformats.org/presentationml/2006/main">
  <p:tag name="KSO_WM_SLIDE_CONTENT_ORIENTATION" val=""/>
  <p:tag name="KSO_WM_SLIDE_HAS_MASK" val="0"/>
  <p:tag name="KSO_WM_SLIDE_ITEM_CNT" val="1"/>
  <p:tag name="KSO_WM_SLIDE_TYPE" val="text"/>
  <p:tag name="KSO_WM_TEMPLATE_SUBCATEGORY" val="29"/>
  <p:tag name="KSO_WM_BEAUTIFY_FLAG" val="#wm#"/>
  <p:tag name="KSO_WM_TEMPLATE_FIGMA_ID" val="69796627181"/>
  <p:tag name="KSO_WM_TEMPLATE_SLIDE_ID" val="slide_2153e1a7b4afa8d6"/>
</p:tagLst>
</file>

<file path=ppt/tags/tag174.xml><?xml version="1.0" encoding="utf-8"?>
<p:tagLst xmlns:p="http://schemas.openxmlformats.org/presentationml/2006/main">
  <p:tag name="KSO_WM_UNIT_HIGHLIGHT" val="0"/>
  <p:tag name="KSO_WM_BEAUTIFY_FLAG" val="#wm#"/>
  <p:tag name="KSO_WM_FIGMA_FLAG" val="#fgm#"/>
  <p:tag name="KSO_WM_UNIT_INDEX" val="1"/>
  <p:tag name="KSO_WM_UNIT_TEXT_TYPE" val="1"/>
  <p:tag name="KSO_WM_UNIT_TYPE" val="a"/>
  <p:tag name="KSO_WM_LAYOUT_CHECK_HASH" val="ead9a73dee8c9e52dbffb6f89d96f1058865074d"/>
  <p:tag name="KSO_WM_NEWLAYOUT_ID" val="372"/>
  <p:tag name="KSO_WM_UNIT_PRESET_TEXT" val="单击此处添加章节标题"/>
  <p:tag name="KSO_WM_UNIT_ID" val="_10*a*1"/>
  <p:tag name="KSO_WM_TAG_VERSION" val="3.0"/>
  <p:tag name="KSO_WM_UNIT_ISNUMDGMTITLE" val="0"/>
  <p:tag name="KSO_WM_UNIT_NOCLEAR" val="0"/>
  <p:tag name="KSO_WM_UNIT_COMPATIBLE" val="0"/>
  <p:tag name="KSO_WM_UNIT_DIAGRAM_ISNUMVISUAL" val="0"/>
  <p:tag name="KSO_WM_UNIT_DIAGRAM_ISREFERUNIT" val="0"/>
  <p:tag name="KSO_WM_UNIT_LAYERLEVEL" val="1"/>
  <p:tag name="KSO_WM_TEMPLATE_INDEX" val="40490341"/>
  <p:tag name="KSO_WM_TEMPLATE_CATEGORY" val="custom"/>
</p:tagLst>
</file>

<file path=ppt/tags/tag175.xml><?xml version="1.0" encoding="utf-8"?>
<p:tagLst xmlns:p="http://schemas.openxmlformats.org/presentationml/2006/main">
  <p:tag name="KSO_WM_UNIT_HIGHLIGHT" val="0"/>
  <p:tag name="KSO_WM_BEAUTIFY_FLAG" val="#wm#"/>
  <p:tag name="KSO_WM_FIGMA_FLAG" val="#fgm#"/>
  <p:tag name="KSO_WM_UNIT_INDEX" val="1"/>
  <p:tag name="KSO_WM_UNIT_TYPE" val="e"/>
  <p:tag name="KSO_WM_UNIT_PRESET_TEXT" val="01"/>
  <p:tag name="KSO_WM_UNIT_ID" val="_10*e*1"/>
  <p:tag name="KSO_WM_TAG_VERSION" val="3.0"/>
  <p:tag name="KSO_WM_UNIT_ISNUMDGMTITLE" val="0"/>
  <p:tag name="KSO_WM_UNIT_NOCLEAR" val="0"/>
  <p:tag name="KSO_WM_UNIT_COMPATIBLE" val="0"/>
  <p:tag name="KSO_WM_UNIT_DIAGRAM_ISNUMVISUAL" val="0"/>
  <p:tag name="KSO_WM_UNIT_DIAGRAM_ISREFERUNIT" val="0"/>
  <p:tag name="KSO_WM_UNIT_LAYERLEVEL" val="1"/>
  <p:tag name="KSO_WM_TEMPLATE_INDEX" val="40490341"/>
  <p:tag name="KSO_WM_TEMPLATE_CATEGORY" val="custom"/>
</p:tagLst>
</file>

<file path=ppt/tags/tag176.xml><?xml version="1.0" encoding="utf-8"?>
<p:tagLst xmlns:p="http://schemas.openxmlformats.org/presentationml/2006/main">
  <p:tag name="KSO_WM_SLIDE_CONTENT_ORIENTATION" val="right"/>
  <p:tag name="KSO_WM_SLIDE_HAS_MASK" val="0"/>
  <p:tag name="KSO_WM_SLIDE_ITEM_CNT" val="0"/>
  <p:tag name="KSO_WM_SLIDE_TYPE" val="sectionTitle"/>
  <p:tag name="KSO_WM_TEMPLATE_SUBCATEGORY" val="29"/>
  <p:tag name="KSO_WM_BEAUTIFY_FLAG" val="#wm#"/>
  <p:tag name="KSO_WM_TEMPLATE_SLIDE_ID" val="slide_d635315789958f2d"/>
  <p:tag name="KSO_WM_TEMPLATE_INDEX" val="40490341"/>
  <p:tag name="KSO_WM_TEMPLATE_CATEGORY" val="custom"/>
  <p:tag name="KSO_WM_SLIDE_INDEX" val="3"/>
  <p:tag name="KSO_WM_SLIDE_ID" val="custom40490341_7"/>
  <p:tag name="KSO_WM_TEMPLATE_MASTER_TYPE" val="0"/>
  <p:tag name="KSO_WM_SLIDE_LAYOUT" val="a_e"/>
  <p:tag name="KSO_WM_SLIDE_LAYOUT_CNT" val="1_1"/>
  <p:tag name="KSO_WM_TAG_VERSION" val="3.0"/>
</p:tagLst>
</file>

<file path=ppt/tags/tag17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aa9592334bfa2a9c44642a1c90c7e0a47e97431a"/>
  <p:tag name="KSO_WM_NEWLAYOUT_GROUP_ID" val="layout_10016"/>
  <p:tag name="KSO_WM_NEWLAYOUT_ID" val="slide_0ad460afb2bcf1de"/>
  <p:tag name="KSO_WM_UNIT_PRESET_TEXT" val="单击此处添加标题"/>
</p:tagLst>
</file>

<file path=ppt/tags/tag17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  <p:tag name="MH_PIC_SOURCE_TYPE" val="generate_slide_ai*{&quot;id&quot;:&quot;http://zh-ai-group.ks3-cn-beijing-internal.ksyun.com/image_generate/image_process/production/202511/c0ff828b-7dba-4f86-b8ca-2448350384c1.jpg?Expires=1794278298\u0026AWSAccessKeyId=AKLT9NSy7kh8TIS1UzNqLRY2\u0026Signature=C7nY3lvgo%2F6l3FxKrjmlVH9Fssk%3D&quot;,&quot;product_name&quot;:&quot;api_wpp_external&quot;,&quot;intention_code&quot;:&quot;365wps_cc_create_ppt&quot;}*auto_qingqiu_ai_v2.1.6_ONLINE*4ba4fcb9331f5c5ea5aea26d7d8d930e-slide-5"/>
</p:tagLst>
</file>

<file path=ppt/tags/tag17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90341"/>
  <p:tag name="KSO_WM_TEMPLATE_CATEGORY" val="custom"/>
</p:tagLst>
</file>

<file path=ppt/tags/tag180.xml><?xml version="1.0" encoding="utf-8"?>
<p:tagLst xmlns:p="http://schemas.openxmlformats.org/presentationml/2006/main">
  <p:tag name="KSO_WM_SLIDE_CONTENT_ORIENTATION" val=""/>
  <p:tag name="KSO_WM_SLIDE_HAS_MASK" val="0"/>
  <p:tag name="KSO_WM_SLIDE_ITEM_CNT" val="1"/>
  <p:tag name="KSO_WM_SLIDE_TYPE" val="text"/>
  <p:tag name="KSO_WM_TEMPLATE_SUBCATEGORY" val="29"/>
  <p:tag name="KSO_WM_BEAUTIFY_FLAG" val="#wm#"/>
  <p:tag name="KSO_WM_TEMPLATE_FIGMA_ID" val="69796627181"/>
  <p:tag name="KSO_WM_TEMPLATE_SLIDE_ID" val="slide_0ad460afb2bcf1de"/>
</p:tagLst>
</file>

<file path=ppt/tags/tag18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82.xml><?xml version="1.0" encoding="utf-8"?>
<p:tagLst xmlns:p="http://schemas.openxmlformats.org/presentationml/2006/main">
  <p:tag name="KSO_WM_UNIT_HIGHLIGHT" val="0"/>
  <p:tag name="KSO_WM_BEAUTIFY_FLAG" val="#wm#"/>
  <p:tag name="KSO_WM_FIGMA_FLAG" val="#fgm#"/>
  <p:tag name="KSO_WM_UNIT_INDEX" val="1"/>
  <p:tag name="KSO_WM_UNIT_TEXT_TYPE" val="1"/>
  <p:tag name="KSO_WM_UNIT_TYPE" val="a"/>
  <p:tag name="KSO_WM_LAYOUT_CHECK_HASH" val="ead9a73dee8c9e52dbffb6f89d96f1058865074d"/>
  <p:tag name="KSO_WM_NEWLAYOUT_ID" val="372"/>
  <p:tag name="KSO_WM_UNIT_PRESET_TEXT" val="单击此处添加章节标题"/>
  <p:tag name="KSO_WM_UNIT_ID" val="_10*a*1"/>
  <p:tag name="KSO_WM_TAG_VERSION" val="3.0"/>
  <p:tag name="KSO_WM_UNIT_ISNUMDGMTITLE" val="0"/>
  <p:tag name="KSO_WM_UNIT_NOCLEAR" val="0"/>
  <p:tag name="KSO_WM_UNIT_COMPATIBLE" val="0"/>
  <p:tag name="KSO_WM_UNIT_DIAGRAM_ISNUMVISUAL" val="0"/>
  <p:tag name="KSO_WM_UNIT_DIAGRAM_ISREFERUNIT" val="0"/>
  <p:tag name="KSO_WM_UNIT_LAYERLEVEL" val="1"/>
  <p:tag name="KSO_WM_TEMPLATE_INDEX" val="40490341"/>
  <p:tag name="KSO_WM_TEMPLATE_CATEGORY" val="custom"/>
</p:tagLst>
</file>

<file path=ppt/tags/tag183.xml><?xml version="1.0" encoding="utf-8"?>
<p:tagLst xmlns:p="http://schemas.openxmlformats.org/presentationml/2006/main">
  <p:tag name="KSO_WM_UNIT_HIGHLIGHT" val="0"/>
  <p:tag name="KSO_WM_BEAUTIFY_FLAG" val="#wm#"/>
  <p:tag name="KSO_WM_FIGMA_FLAG" val="#fgm#"/>
  <p:tag name="KSO_WM_UNIT_INDEX" val="1"/>
  <p:tag name="KSO_WM_UNIT_TYPE" val="e"/>
  <p:tag name="KSO_WM_UNIT_PRESET_TEXT" val="01"/>
  <p:tag name="KSO_WM_UNIT_ID" val="_10*e*1"/>
  <p:tag name="KSO_WM_TAG_VERSION" val="3.0"/>
  <p:tag name="KSO_WM_UNIT_ISNUMDGMTITLE" val="0"/>
  <p:tag name="KSO_WM_UNIT_NOCLEAR" val="0"/>
  <p:tag name="KSO_WM_UNIT_COMPATIBLE" val="0"/>
  <p:tag name="KSO_WM_UNIT_DIAGRAM_ISNUMVISUAL" val="0"/>
  <p:tag name="KSO_WM_UNIT_DIAGRAM_ISREFERUNIT" val="0"/>
  <p:tag name="KSO_WM_UNIT_LAYERLEVEL" val="1"/>
  <p:tag name="KSO_WM_TEMPLATE_INDEX" val="40490341"/>
  <p:tag name="KSO_WM_TEMPLATE_CATEGORY" val="custom"/>
</p:tagLst>
</file>

<file path=ppt/tags/tag184.xml><?xml version="1.0" encoding="utf-8"?>
<p:tagLst xmlns:p="http://schemas.openxmlformats.org/presentationml/2006/main">
  <p:tag name="KSO_WM_SLIDE_CONTENT_ORIENTATION" val="right"/>
  <p:tag name="KSO_WM_SLIDE_HAS_MASK" val="0"/>
  <p:tag name="KSO_WM_SLIDE_ITEM_CNT" val="0"/>
  <p:tag name="KSO_WM_SLIDE_TYPE" val="sectionTitle"/>
  <p:tag name="KSO_WM_TEMPLATE_SUBCATEGORY" val="29"/>
  <p:tag name="KSO_WM_BEAUTIFY_FLAG" val="#wm#"/>
  <p:tag name="KSO_WM_TEMPLATE_SLIDE_ID" val="slide_d635315789958f2d"/>
  <p:tag name="KSO_WM_TEMPLATE_INDEX" val="40490341"/>
  <p:tag name="KSO_WM_TEMPLATE_CATEGORY" val="custom"/>
  <p:tag name="KSO_WM_SLIDE_INDEX" val="3"/>
  <p:tag name="KSO_WM_SLIDE_ID" val="custom40490341_7"/>
  <p:tag name="KSO_WM_TEMPLATE_MASTER_TYPE" val="0"/>
  <p:tag name="KSO_WM_SLIDE_LAYOUT" val="a_e"/>
  <p:tag name="KSO_WM_SLIDE_LAYOUT_CNT" val="1_1"/>
  <p:tag name="KSO_WM_TAG_VERSION" val="3.0"/>
</p:tagLst>
</file>

<file path=ppt/tags/tag18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bc3b6cc7b984ec22ccf53a6ea34deca2692e12c4"/>
  <p:tag name="KSO_WM_NEWLAYOUT_GROUP_ID" val="layout_30"/>
  <p:tag name="KSO_WM_NEWLAYOUT_ID" val="slide_39fa0e6a698cc50b"/>
  <p:tag name="KSO_WM_UNIT_PRESET_TEXT" val="单击此处添加标题"/>
</p:tagLst>
</file>

<file path=ppt/tags/tag186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  <p:tag name="KSO_WM_UNIT_PRESET_TEXT" val=" "/>
</p:tagLst>
</file>

<file path=ppt/tags/tag18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正文"/>
</p:tagLst>
</file>

<file path=ppt/tags/tag188.xml><?xml version="1.0" encoding="utf-8"?>
<p:tagLst xmlns:p="http://schemas.openxmlformats.org/presentationml/2006/main">
  <p:tag name="KSO_WM_SLIDE_CONTENT_ORIENTATION" val=""/>
  <p:tag name="KSO_WM_SLIDE_HAS_MASK" val="0"/>
  <p:tag name="KSO_WM_SLIDE_ITEM_CNT" val="1"/>
  <p:tag name="KSO_WM_SLIDE_TYPE" val="text"/>
  <p:tag name="KSO_WM_TEMPLATE_SUBCATEGORY" val="29"/>
  <p:tag name="KSO_WM_BEAUTIFY_FLAG" val="#wm#"/>
  <p:tag name="KSO_WM_TEMPLATE_FIGMA_ID" val="69796627181"/>
  <p:tag name="KSO_WM_TEMPLATE_SLIDE_ID" val="slide_39fa0e6a698cc50b"/>
</p:tagLst>
</file>

<file path=ppt/tags/tag189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90341"/>
  <p:tag name="KSO_WM_TEMPLATE_CATEGORY" val="custom"/>
</p:tagLst>
</file>

<file path=ppt/tags/tag19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9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bc3b6cc7b984ec22ccf53a6ea34deca2692e12c4"/>
  <p:tag name="KSO_WM_NEWLAYOUT_GROUP_ID" val="layout_30"/>
  <p:tag name="KSO_WM_NEWLAYOUT_ID" val="slide_39fa0e6a698cc50b"/>
</p:tagLst>
</file>

<file path=ppt/tags/tag192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19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94.xml><?xml version="1.0" encoding="utf-8"?>
<p:tagLst xmlns:p="http://schemas.openxmlformats.org/presentationml/2006/main">
  <p:tag name="KSO_WM_UNIT_HIGHLIGHT" val="0"/>
  <p:tag name="KSO_WM_BEAUTIFY_FLAG" val="#wm#"/>
  <p:tag name="KSO_WM_FIGMA_FLAG" val="#fgm#"/>
  <p:tag name="KSO_WM_UNIT_INDEX" val="1"/>
  <p:tag name="KSO_WM_UNIT_TEXT_TYPE" val="1"/>
  <p:tag name="KSO_WM_UNIT_TYPE" val="a"/>
  <p:tag name="KSO_WM_LAYOUT_CHECK_HASH" val="ead9a73dee8c9e52dbffb6f89d96f1058865074d"/>
  <p:tag name="KSO_WM_NEWLAYOUT_ID" val="372"/>
  <p:tag name="KSO_WM_UNIT_PRESET_TEXT" val="单击此处添加章节标题"/>
  <p:tag name="KSO_WM_UNIT_ID" val="_10*a*1"/>
  <p:tag name="KSO_WM_TAG_VERSION" val="3.0"/>
  <p:tag name="KSO_WM_UNIT_ISNUMDGMTITLE" val="0"/>
  <p:tag name="KSO_WM_UNIT_NOCLEAR" val="0"/>
  <p:tag name="KSO_WM_UNIT_COMPATIBLE" val="0"/>
  <p:tag name="KSO_WM_UNIT_DIAGRAM_ISNUMVISUAL" val="0"/>
  <p:tag name="KSO_WM_UNIT_DIAGRAM_ISREFERUNIT" val="0"/>
  <p:tag name="KSO_WM_UNIT_LAYERLEVEL" val="1"/>
  <p:tag name="KSO_WM_TEMPLATE_INDEX" val="40490341"/>
  <p:tag name="KSO_WM_TEMPLATE_CATEGORY" val="custom"/>
</p:tagLst>
</file>

<file path=ppt/tags/tag195.xml><?xml version="1.0" encoding="utf-8"?>
<p:tagLst xmlns:p="http://schemas.openxmlformats.org/presentationml/2006/main">
  <p:tag name="KSO_WM_UNIT_HIGHLIGHT" val="0"/>
  <p:tag name="KSO_WM_BEAUTIFY_FLAG" val="#wm#"/>
  <p:tag name="KSO_WM_FIGMA_FLAG" val="#fgm#"/>
  <p:tag name="KSO_WM_UNIT_INDEX" val="1"/>
  <p:tag name="KSO_WM_UNIT_TYPE" val="e"/>
  <p:tag name="KSO_WM_UNIT_PRESET_TEXT" val="01"/>
  <p:tag name="KSO_WM_UNIT_ID" val="_10*e*1"/>
  <p:tag name="KSO_WM_TAG_VERSION" val="3.0"/>
  <p:tag name="KSO_WM_UNIT_ISNUMDGMTITLE" val="0"/>
  <p:tag name="KSO_WM_UNIT_NOCLEAR" val="0"/>
  <p:tag name="KSO_WM_UNIT_COMPATIBLE" val="0"/>
  <p:tag name="KSO_WM_UNIT_DIAGRAM_ISNUMVISUAL" val="0"/>
  <p:tag name="KSO_WM_UNIT_DIAGRAM_ISREFERUNIT" val="0"/>
  <p:tag name="KSO_WM_UNIT_LAYERLEVEL" val="1"/>
  <p:tag name="KSO_WM_TEMPLATE_INDEX" val="40490341"/>
  <p:tag name="KSO_WM_TEMPLATE_CATEGORY" val="custom"/>
</p:tagLst>
</file>

<file path=ppt/tags/tag196.xml><?xml version="1.0" encoding="utf-8"?>
<p:tagLst xmlns:p="http://schemas.openxmlformats.org/presentationml/2006/main">
  <p:tag name="KSO_WM_SLIDE_CONTENT_ORIENTATION" val="right"/>
  <p:tag name="KSO_WM_SLIDE_HAS_MASK" val="0"/>
  <p:tag name="KSO_WM_SLIDE_ITEM_CNT" val="0"/>
  <p:tag name="KSO_WM_SLIDE_TYPE" val="sectionTitle"/>
  <p:tag name="KSO_WM_TEMPLATE_SUBCATEGORY" val="29"/>
  <p:tag name="KSO_WM_BEAUTIFY_FLAG" val="#wm#"/>
  <p:tag name="KSO_WM_TEMPLATE_SLIDE_ID" val="slide_d635315789958f2d"/>
  <p:tag name="KSO_WM_TEMPLATE_INDEX" val="40490341"/>
  <p:tag name="KSO_WM_TEMPLATE_CATEGORY" val="custom"/>
  <p:tag name="KSO_WM_SLIDE_INDEX" val="3"/>
  <p:tag name="KSO_WM_SLIDE_ID" val="custom40490341_7"/>
  <p:tag name="KSO_WM_TEMPLATE_MASTER_TYPE" val="0"/>
  <p:tag name="KSO_WM_SLIDE_LAYOUT" val="a_e"/>
  <p:tag name="KSO_WM_SLIDE_LAYOUT_CNT" val="1_1"/>
  <p:tag name="KSO_WM_TAG_VERSION" val="3.0"/>
</p:tagLst>
</file>

<file path=ppt/tags/tag19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023c76760300ec4b986eb5160ff0d8c013fd3cbb"/>
  <p:tag name="KSO_WM_NEWLAYOUT_GROUP_ID" val="layout_63"/>
  <p:tag name="KSO_WM_NEWLAYOUT_ID" val="slide_bf323d12cae79489"/>
  <p:tag name="KSO_WM_UNIT_PRESET_TEXT" val="单击此处添加标题"/>
</p:tagLst>
</file>

<file path=ppt/tags/tag19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  <p:tag name="MH_PIC_SOURCE_TYPE" val="generate_slide_ai*{&quot;id&quot;:&quot;http://zh-ai-group.ks3-cn-beijing-internal.ksyun.com/image_generate/image_process/production/202511/40bbe229-51a9-4add-8b28-fb9c272d5f66.jpg?Expires=1794278301\u0026AWSAccessKeyId=AKLT9NSy7kh8TIS1UzNqLRY2\u0026Signature=hhxgkrlHPw0P40s9a7ftL7euSBM%3D&quot;,&quot;product_name&quot;:&quot;api_wpp_external&quot;,&quot;intention_code&quot;:&quot;365wps_cc_create_ppt&quot;}*auto_qingqiu_ai_v2.1.6_ONLINE*4ba4fcb9331f5c5ea5aea26d7d8d930e-slide-9"/>
</p:tagLst>
</file>

<file path=ppt/tags/tag19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f"/>
  <p:tag name="KSO_WM_UNIT_PRESET_TEXT" val="单击此处添加正文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TYPE" val="a"/>
  <p:tag name="KSO_WM_UNIT_INDEX" val="1"/>
  <p:tag name="KSO_WM_TEMPLATE_INDEX" val="40490341"/>
  <p:tag name="KSO_WM_TEMPLATE_CATEGORY" val="custom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90341"/>
  <p:tag name="KSO_WM_TEMPLATE_CATEGORY" val="custom"/>
</p:tagLst>
</file>

<file path=ppt/tags/tag200.xml><?xml version="1.0" encoding="utf-8"?>
<p:tagLst xmlns:p="http://schemas.openxmlformats.org/presentationml/2006/main">
  <p:tag name="KSO_WM_SLIDE_CONTENT_ORIENTATION" val=""/>
  <p:tag name="KSO_WM_SLIDE_HAS_MASK" val="0"/>
  <p:tag name="KSO_WM_SLIDE_ITEM_CNT" val="1"/>
  <p:tag name="KSO_WM_SLIDE_TYPE" val="text"/>
  <p:tag name="KSO_WM_TEMPLATE_SUBCATEGORY" val="29"/>
  <p:tag name="KSO_WM_BEAUTIFY_FLAG" val="#wm#"/>
  <p:tag name="KSO_WM_TEMPLATE_FIGMA_ID" val="69796627181"/>
  <p:tag name="KSO_WM_TEMPLATE_SLIDE_ID" val="slide_bf323d12cae79489"/>
</p:tagLst>
</file>

<file path=ppt/tags/tag20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4a94bca136f213720a911c686be6e752fb7f833"/>
  <p:tag name="KSO_WM_NEWLAYOUT_GROUP_ID" val="layout_6"/>
  <p:tag name="KSO_WM_NEWLAYOUT_ID" val="slide_92315733eaf4075b"/>
  <p:tag name="KSO_WM_UNIT_PRESET_TEXT" val="单击此处添加标题"/>
</p:tagLst>
</file>

<file path=ppt/tags/tag20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  <p:tag name="MH_PIC_SOURCE_TYPE" val="generate_slide_ai*{&quot;id&quot;:&quot;VCG41N1434148591&quot;,&quot;product_name&quot;:&quot;api_wpp_external&quot;,&quot;intention_code&quot;:&quot;365wps_cc_create_ppt&quot;}*auto_gallery_ai_v2.1.6_ONLINE*4ba4fcb9331f5c5ea5aea26d7d8d930e-slide-11"/>
</p:tagLst>
</file>

<file path=ppt/tags/tag203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  <p:tag name="KSO_WM_UNIT_PRESET_TEXT" val=" "/>
</p:tagLst>
</file>

<file path=ppt/tags/tag20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正文"/>
</p:tagLst>
</file>

<file path=ppt/tags/tag205.xml><?xml version="1.0" encoding="utf-8"?>
<p:tagLst xmlns:p="http://schemas.openxmlformats.org/presentationml/2006/main">
  <p:tag name="KSO_WM_SLIDE_CONTENT_ORIENTATION" val=""/>
  <p:tag name="KSO_WM_SLIDE_HAS_MASK" val="0"/>
  <p:tag name="KSO_WM_SLIDE_ITEM_CNT" val="1"/>
  <p:tag name="KSO_WM_SLIDE_TYPE" val="text"/>
  <p:tag name="KSO_WM_TEMPLATE_SUBCATEGORY" val="29"/>
  <p:tag name="KSO_WM_BEAUTIFY_FLAG" val="#wm#"/>
  <p:tag name="KSO_WM_TEMPLATE_FIGMA_ID" val="69796627181"/>
  <p:tag name="KSO_WM_TEMPLATE_SLIDE_ID" val="slide_92315733eaf4075b"/>
</p:tagLst>
</file>

<file path=ppt/tags/tag20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4a94bca136f213720a911c686be6e752fb7f833"/>
  <p:tag name="KSO_WM_NEWLAYOUT_GROUP_ID" val="layout_6"/>
  <p:tag name="KSO_WM_NEWLAYOUT_ID" val="slide_92315733eaf4075b"/>
</p:tagLst>
</file>

<file path=ppt/tags/tag207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20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09.xml><?xml version="1.0" encoding="utf-8"?>
<p:tagLst xmlns:p="http://schemas.openxmlformats.org/presentationml/2006/main">
  <p:tag name="ISLIDE.GUIDESSETTING" val="{&quot;Id&quot;:&quot;GuidesStyle_Wide&quot;,&quot;Name&quot;:&quot;GuidesStyle_Wide&quot;,&quot;Kind&quot;:&quot;System&quot;,&quot;OldGuidesSetting&quot;:{&quot;HeaderHeight&quot;:15.0,&quot;FooterHeight&quot;:9.0,&quot;SideMargin&quot;:5.5,&quot;TopMargin&quot;:0.0,&quot;BottomMargin&quot;:0.0,&quot;IntervalMargin&quot;:2.5}}"/>
  <p:tag name="COMMONDATA" val="eyJoZGlkIjoiZjQyZTJmZjJmYTVlMmQ5MmU5OTMyMTM0NzEyYmVjMWMifQ=="/>
  <p:tag name="commondata" val="eyJoZGlkIjoiMDFkODI2NjY5NGEzNTQ0MTY2OGQ2MTcxOGU2ODgwOGMifQ==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TYPE" val="a"/>
  <p:tag name="KSO_WM_UNIT_INDEX" val="1"/>
  <p:tag name="KSO_WM_TEMPLATE_INDEX" val="40490341"/>
  <p:tag name="KSO_WM_TEMPLATE_CATEGORY" val="custom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90341"/>
  <p:tag name="KSO_WM_TEMPLATE_CATEGORY" val="custom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90341"/>
  <p:tag name="KSO_WM_TEMPLATE_CATEGORY" val="custom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90341"/>
  <p:tag name="KSO_WM_TEMPLATE_CATEGORY" val="custom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f*1"/>
  <p:tag name="KSO_WM_UNIT_LAYERLEVEL" val="1"/>
  <p:tag name="KSO_WM_TAG_VERSION" val="3.0"/>
  <p:tag name="KSO_WM_BEAUTIFY_FLAG" val="#wm#"/>
  <p:tag name="KSO_WM_UNIT_SUBTYPE" val="a"/>
  <p:tag name="KSO_WM_UNIT_PRESET_TEXT" val="单击此处编辑母版文本样式&#10;第二级&#10;第三级&#10;第四级&#10;第五级"/>
  <p:tag name="KSO_WM_UNIT_NOCLEAR" val="0"/>
  <p:tag name="KSO_WM_UNIT_TYPE" val="f"/>
  <p:tag name="KSO_WM_UNIT_INDEX" val="1"/>
  <p:tag name="KSO_WM_UNIT_VALUE" val="340"/>
  <p:tag name="KSO_WM_UNIT_ISNUMDGMTITLE" val="0"/>
  <p:tag name="KSO_WM_TEMPLATE_INDEX" val="40490341"/>
  <p:tag name="KSO_WM_TEMPLATE_CATEGORY" val="custom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b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副标题"/>
  <p:tag name="KSO_WM_UNIT_NOCLEAR" val="0"/>
  <p:tag name="KSO_WM_UNIT_TYPE" val="b"/>
  <p:tag name="KSO_WM_UNIT_INDEX" val="1"/>
  <p:tag name="KSO_WM_UNIT_VALUE" val="41"/>
  <p:tag name="KSO_WM_TEMPLATE_INDEX" val="40490341"/>
  <p:tag name="KSO_WM_TEMPLATE_CATEGORY" val="custom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TYPE" val="a"/>
  <p:tag name="KSO_WM_UNIT_INDEX" val="1"/>
  <p:tag name="KSO_WM_UNIT_VALUE" val="29"/>
  <p:tag name="KSO_WM_TEMPLATE_INDEX" val="40490341"/>
  <p:tag name="KSO_WM_TEMPLATE_CATEGORY" val="custom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90341"/>
  <p:tag name="KSO_WM_TEMPLATE_CATEGORY" val="custom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90341"/>
  <p:tag name="KSO_WM_TEMPLATE_CATEGORY" val="custom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90341"/>
  <p:tag name="KSO_WM_TEMPLATE_CATEGORY" val="custom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90341"/>
  <p:tag name="KSO_WM_TEMPLATE_CATEGORY" val="custom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i*1"/>
  <p:tag name="KSO_WM_UNIT_LAYERLEVEL" val="1"/>
  <p:tag name="KSO_WM_TAG_VERSION" val="3.0"/>
  <p:tag name="KSO_WM_BEAUTIFY_FLAG" val="#wm#"/>
  <p:tag name="KSO_WM_UNIT_TYPE" val="i"/>
  <p:tag name="KSO_WM_UNIT_INDEX" val="1"/>
  <p:tag name="KSO_WM_UNIT_ISNUMDGMTITLE" val="0"/>
  <p:tag name="KSO_WM_UNIT_NOCLEAR" val="0"/>
  <p:tag name="KSO_WM_TEMPLATE_INDEX" val="40490341"/>
  <p:tag name="KSO_WM_TEMPLATE_CATEGORY" val="custom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i*2"/>
  <p:tag name="KSO_WM_UNIT_LAYERLEVEL" val="1"/>
  <p:tag name="KSO_WM_TAG_VERSION" val="3.0"/>
  <p:tag name="KSO_WM_BEAUTIFY_FLAG" val="#wm#"/>
  <p:tag name="KSO_WM_UNIT_TYPE" val="i"/>
  <p:tag name="KSO_WM_UNIT_INDEX" val="2"/>
  <p:tag name="KSO_WM_UNIT_ISNUMDGMTITLE" val="0"/>
  <p:tag name="KSO_WM_UNIT_NOCLEAR" val="0"/>
  <p:tag name="KSO_WM_TEMPLATE_INDEX" val="40490341"/>
  <p:tag name="KSO_WM_TEMPLATE_CATEGORY" val="custom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i*3"/>
  <p:tag name="KSO_WM_UNIT_LAYERLEVEL" val="1"/>
  <p:tag name="KSO_WM_TAG_VERSION" val="3.0"/>
  <p:tag name="KSO_WM_BEAUTIFY_FLAG" val="#wm#"/>
  <p:tag name="KSO_WM_UNIT_TYPE" val="i"/>
  <p:tag name="KSO_WM_UNIT_INDEX" val="3"/>
  <p:tag name="KSO_WM_UNIT_ISNUMDGMTITLE" val="0"/>
  <p:tag name="KSO_WM_UNIT_NOCLEAR" val="0"/>
  <p:tag name="KSO_WM_TEMPLATE_INDEX" val="40490341"/>
  <p:tag name="KSO_WM_TEMPLATE_CATEGORY" val="custom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i*4"/>
  <p:tag name="KSO_WM_UNIT_LAYERLEVEL" val="1"/>
  <p:tag name="KSO_WM_TAG_VERSION" val="3.0"/>
  <p:tag name="KSO_WM_BEAUTIFY_FLAG" val="#wm#"/>
  <p:tag name="KSO_WM_UNIT_TYPE" val="i"/>
  <p:tag name="KSO_WM_UNIT_INDEX" val="4"/>
  <p:tag name="KSO_WM_UNIT_ISNUMDGMTITLE" val="0"/>
  <p:tag name="KSO_WM_UNIT_NOCLEAR" val="0"/>
  <p:tag name="KSO_WM_TEMPLATE_INDEX" val="40490341"/>
  <p:tag name="KSO_WM_TEMPLATE_CATEGORY" val="custom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i*5"/>
  <p:tag name="KSO_WM_UNIT_LAYERLEVEL" val="1"/>
  <p:tag name="KSO_WM_TAG_VERSION" val="3.0"/>
  <p:tag name="KSO_WM_BEAUTIFY_FLAG" val="#wm#"/>
  <p:tag name="KSO_WM_UNIT_TYPE" val="i"/>
  <p:tag name="KSO_WM_UNIT_INDEX" val="5"/>
  <p:tag name="KSO_WM_UNIT_ISNUMDGMTITLE" val="0"/>
  <p:tag name="KSO_WM_UNIT_NOCLEAR" val="0"/>
  <p:tag name="KSO_WM_TEMPLATE_INDEX" val="40490341"/>
  <p:tag name="KSO_WM_TEMPLATE_CATEGORY" val="custom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90341"/>
  <p:tag name="KSO_WM_TEMPLATE_CATEGORY" val="custom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90341"/>
  <p:tag name="KSO_WM_TEMPLATE_CATEGORY" val="custom"/>
</p:tagLst>
</file>

<file path=ppt/tags/tag38.xml><?xml version="1.0" encoding="utf-8"?>
<p:tagLst xmlns:p="http://schemas.openxmlformats.org/presentationml/2006/main">
  <p:tag name="KSO_WM_BEAUTIFY_FLAG" val="#wm#"/>
  <p:tag name="KSO_WM_FIGMA_FLAG" val="#fgm#"/>
  <p:tag name="KSO_WM_UNIT_INDEX" val="1"/>
  <p:tag name="KSO_WM_UNIT_SUBTYPE" val="c"/>
  <p:tag name="KSO_WM_UNIT_TEXT_TYPE" val="1"/>
  <p:tag name="KSO_WM_UNIT_TYPE" val="f"/>
  <p:tag name="KSO_WM_UNIT_ID" val="_9*f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341"/>
  <p:tag name="KSO_WM_TEMPLATE_CATEGORY" val="custom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90341"/>
  <p:tag name="KSO_WM_TEMPLATE_CATEGORY" val="custom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90341"/>
  <p:tag name="KSO_WM_TEMPLATE_CATEGORY" val="custom"/>
</p:tagLst>
</file>

<file path=ppt/tags/tag40.xml><?xml version="1.0" encoding="utf-8"?>
<p:tagLst xmlns:p="http://schemas.openxmlformats.org/presentationml/2006/main">
  <p:tag name="KSO_WM_UNIT_HIGHLIGHT" val="0"/>
  <p:tag name="KSO_WM_BEAUTIFY_FLAG" val="#wm#"/>
  <p:tag name="KSO_WM_FIGMA_FLAG" val="#fgm#"/>
  <p:tag name="KSO_WM_UNIT_INDEX" val="1"/>
  <p:tag name="KSO_WM_UNIT_TEXT_TYPE" val="1"/>
  <p:tag name="KSO_WM_UNIT_TYPE" val="a"/>
  <p:tag name="KSO_WM_LAYOUT_CHECK_HASH" val="fd9021ca9e7d4e3e38ba4ea235e1bdb24eb9983c"/>
  <p:tag name="KSO_WM_NEWLAYOUT_ID" val="364"/>
  <p:tag name="KSO_WM_UNIT_ID" val="_9*a*1"/>
  <p:tag name="KSO_WM_TAG_VERSION" val="3.0"/>
  <p:tag name="KSO_WM_UNIT_ISNUMDGMTITLE" val="0"/>
  <p:tag name="KSO_WM_UNIT_NOCLEAR" val="0"/>
  <p:tag name="KSO_WM_UNIT_COMPATIBLE" val="0"/>
  <p:tag name="KSO_WM_UNIT_DIAGRAM_ISNUMVISUAL" val="0"/>
  <p:tag name="KSO_WM_UNIT_DIAGRAM_ISREFERUNIT" val="0"/>
  <p:tag name="KSO_WM_UNIT_LAYERLEVEL" val="1"/>
  <p:tag name="KSO_WM_TEMPLATE_INDEX" val="40490341"/>
  <p:tag name="KSO_WM_TEMPLATE_CATEGORY" val="custom"/>
</p:tagLst>
</file>

<file path=ppt/tags/tag41.xml><?xml version="1.0" encoding="utf-8"?>
<p:tagLst xmlns:p="http://schemas.openxmlformats.org/presentationml/2006/main">
  <p:tag name="KSO_WM_UNIT_HIGHLIGHT" val="0"/>
  <p:tag name="KSO_WM_BEAUTIFY_FLAG" val="#wm#"/>
  <p:tag name="KSO_WM_FIGMA_FLAG" val="#fgm#"/>
  <p:tag name="KSO_WM_UNIT_INDEX" val="2"/>
  <p:tag name="KSO_WM_UNIT_SUBTYPE" val="b"/>
  <p:tag name="KSO_WM_UNIT_TEXT_TYPE" val="1"/>
  <p:tag name="KSO_WM_UNIT_TYPE" val="f"/>
  <p:tag name="KSO_WM_UNIT_ID" val="_9*f*2"/>
  <p:tag name="KSO_WM_TAG_VERSION" val="3.0"/>
  <p:tag name="KSO_WM_UNIT_ISNUMDGMTITLE" val="0"/>
  <p:tag name="KSO_WM_UNIT_NOCLEAR" val="0"/>
  <p:tag name="KSO_WM_UNIT_COMPATIBLE" val="0"/>
  <p:tag name="KSO_WM_UNIT_DIAGRAM_ISNUMVISUAL" val="0"/>
  <p:tag name="KSO_WM_UNIT_DIAGRAM_ISREFERUNIT" val="0"/>
  <p:tag name="KSO_WM_UNIT_LAYERLEVEL" val="1"/>
  <p:tag name="KSO_WM_TEMPLATE_INDEX" val="40490341"/>
  <p:tag name="KSO_WM_TEMPLATE_CATEGORY" val="custom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i*1"/>
  <p:tag name="KSO_WM_UNIT_LAYERLEVEL" val="1"/>
  <p:tag name="KSO_WM_TAG_VERSION" val="3.0"/>
  <p:tag name="KSO_WM_BEAUTIFY_FLAG" val="#wm#"/>
  <p:tag name="KSO_WM_UNIT_TYPE" val="i"/>
  <p:tag name="KSO_WM_UNIT_INDEX" val="1"/>
  <p:tag name="KSO_WM_UNIT_ISNUMDGMTITLE" val="0"/>
  <p:tag name="KSO_WM_UNIT_NOCLEAR" val="0"/>
  <p:tag name="KSO_WM_TEMPLATE_INDEX" val="40490341"/>
  <p:tag name="KSO_WM_TEMPLATE_CATEGORY" val="custom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i*2"/>
  <p:tag name="KSO_WM_UNIT_LAYERLEVEL" val="1"/>
  <p:tag name="KSO_WM_TAG_VERSION" val="3.0"/>
  <p:tag name="KSO_WM_BEAUTIFY_FLAG" val="#wm#"/>
  <p:tag name="KSO_WM_UNIT_TYPE" val="i"/>
  <p:tag name="KSO_WM_UNIT_INDEX" val="2"/>
  <p:tag name="KSO_WM_UNIT_ISNUMDGMTITLE" val="0"/>
  <p:tag name="KSO_WM_UNIT_NOCLEAR" val="0"/>
  <p:tag name="KSO_WM_TEMPLATE_INDEX" val="40490341"/>
  <p:tag name="KSO_WM_TEMPLATE_CATEGORY" val="custom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90341"/>
  <p:tag name="KSO_WM_TEMPLATE_CATEGORY" val="custom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90341"/>
  <p:tag name="KSO_WM_TEMPLATE_CATEGORY" val="custom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90341"/>
  <p:tag name="KSO_WM_TEMPLATE_CATEGORY" val="custom"/>
</p:tagLst>
</file>

<file path=ppt/tags/tag47.xml><?xml version="1.0" encoding="utf-8"?>
<p:tagLst xmlns:p="http://schemas.openxmlformats.org/presentationml/2006/main">
  <p:tag name="KSO_WM_UNIT_HIGHLIGHT" val="0"/>
  <p:tag name="KSO_WM_BEAUTIFY_FLAG" val="#wm#"/>
  <p:tag name="KSO_WM_FIGMA_FLAG" val="#fgm#"/>
  <p:tag name="KSO_WM_UNIT_INDEX" val="1"/>
  <p:tag name="KSO_WM_UNIT_TEXT_TYPE" val="1"/>
  <p:tag name="KSO_WM_UNIT_TYPE" val="a"/>
  <p:tag name="KSO_WM_LAYOUT_CHECK_HASH" val="ead9a73dee8c9e52dbffb6f89d96f1058865074d"/>
  <p:tag name="KSO_WM_NEWLAYOUT_ID" val="372"/>
  <p:tag name="KSO_WM_UNIT_ID" val="_10*a*1"/>
  <p:tag name="KSO_WM_TAG_VERSION" val="3.0"/>
  <p:tag name="KSO_WM_UNIT_ISNUMDGMTITLE" val="0"/>
  <p:tag name="KSO_WM_UNIT_NOCLEAR" val="0"/>
  <p:tag name="KSO_WM_UNIT_COMPATIBLE" val="0"/>
  <p:tag name="KSO_WM_UNIT_DIAGRAM_ISNUMVISUAL" val="0"/>
  <p:tag name="KSO_WM_UNIT_DIAGRAM_ISREFERUNIT" val="0"/>
  <p:tag name="KSO_WM_UNIT_LAYERLEVEL" val="1"/>
  <p:tag name="KSO_WM_TEMPLATE_INDEX" val="40490341"/>
  <p:tag name="KSO_WM_TEMPLATE_CATEGORY" val="custom"/>
</p:tagLst>
</file>

<file path=ppt/tags/tag48.xml><?xml version="1.0" encoding="utf-8"?>
<p:tagLst xmlns:p="http://schemas.openxmlformats.org/presentationml/2006/main">
  <p:tag name="KSO_WM_UNIT_HIGHLIGHT" val="0"/>
  <p:tag name="KSO_WM_BEAUTIFY_FLAG" val="#wm#"/>
  <p:tag name="KSO_WM_FIGMA_FLAG" val="#fgm#"/>
  <p:tag name="KSO_WM_UNIT_INDEX" val="1"/>
  <p:tag name="KSO_WM_UNIT_TYPE" val="e"/>
  <p:tag name="KSO_WM_UNIT_ID" val="_10*e*1"/>
  <p:tag name="KSO_WM_TAG_VERSION" val="3.0"/>
  <p:tag name="KSO_WM_UNIT_ISNUMDGMTITLE" val="0"/>
  <p:tag name="KSO_WM_UNIT_NOCLEAR" val="0"/>
  <p:tag name="KSO_WM_UNIT_COMPATIBLE" val="0"/>
  <p:tag name="KSO_WM_UNIT_DIAGRAM_ISNUMVISUAL" val="0"/>
  <p:tag name="KSO_WM_UNIT_DIAGRAM_ISREFERUNIT" val="0"/>
  <p:tag name="KSO_WM_UNIT_LAYERLEVEL" val="1"/>
  <p:tag name="KSO_WM_TEMPLATE_INDEX" val="40490341"/>
  <p:tag name="KSO_WM_TEMPLATE_CATEGORY" val="custom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1"/>
  <p:tag name="KSO_WM_UNIT_LAYERLEVEL" val="1"/>
  <p:tag name="KSO_WM_TAG_VERSION" val="3.0"/>
  <p:tag name="KSO_WM_BEAUTIFY_FLAG" val="#wm#"/>
  <p:tag name="KSO_WM_UNIT_TYPE" val="i"/>
  <p:tag name="KSO_WM_UNIT_INDEX" val="1"/>
  <p:tag name="KSO_WM_UNIT_ISNUMDGMTITLE" val="0"/>
  <p:tag name="KSO_WM_UNIT_NOCLEAR" val="0"/>
  <p:tag name="KSO_WM_TEMPLATE_INDEX" val="40490341"/>
  <p:tag name="KSO_WM_TEMPLATE_CATEGORY" val="custom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90341"/>
  <p:tag name="KSO_WM_TEMPLATE_CATEGORY" val="custom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2"/>
  <p:tag name="KSO_WM_UNIT_LAYERLEVEL" val="1"/>
  <p:tag name="KSO_WM_TAG_VERSION" val="3.0"/>
  <p:tag name="KSO_WM_BEAUTIFY_FLAG" val="#wm#"/>
  <p:tag name="KSO_WM_UNIT_TYPE" val="i"/>
  <p:tag name="KSO_WM_UNIT_INDEX" val="2"/>
  <p:tag name="KSO_WM_UNIT_ISNUMDGMTITLE" val="0"/>
  <p:tag name="KSO_WM_UNIT_NOCLEAR" val="0"/>
  <p:tag name="KSO_WM_TEMPLATE_INDEX" val="40490341"/>
  <p:tag name="KSO_WM_TEMPLATE_CATEGORY" val="custom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3"/>
  <p:tag name="KSO_WM_UNIT_LAYERLEVEL" val="1"/>
  <p:tag name="KSO_WM_TAG_VERSION" val="3.0"/>
  <p:tag name="KSO_WM_BEAUTIFY_FLAG" val="#wm#"/>
  <p:tag name="KSO_WM_UNIT_TYPE" val="i"/>
  <p:tag name="KSO_WM_UNIT_INDEX" val="3"/>
  <p:tag name="KSO_WM_UNIT_ISNUMDGMTITLE" val="0"/>
  <p:tag name="KSO_WM_UNIT_NOCLEAR" val="0"/>
  <p:tag name="KSO_WM_TEMPLATE_INDEX" val="40490341"/>
  <p:tag name="KSO_WM_TEMPLATE_CATEGORY" val="custom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4"/>
  <p:tag name="KSO_WM_UNIT_LAYERLEVEL" val="1"/>
  <p:tag name="KSO_WM_TAG_VERSION" val="3.0"/>
  <p:tag name="KSO_WM_BEAUTIFY_FLAG" val="#wm#"/>
  <p:tag name="KSO_WM_UNIT_TYPE" val="i"/>
  <p:tag name="KSO_WM_UNIT_INDEX" val="4"/>
  <p:tag name="KSO_WM_UNIT_ISNUMDGMTITLE" val="0"/>
  <p:tag name="KSO_WM_UNIT_NOCLEAR" val="0"/>
  <p:tag name="KSO_WM_TEMPLATE_INDEX" val="40490341"/>
  <p:tag name="KSO_WM_TEMPLATE_CATEGORY" val="custom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5"/>
  <p:tag name="KSO_WM_UNIT_LAYERLEVEL" val="1"/>
  <p:tag name="KSO_WM_TAG_VERSION" val="3.0"/>
  <p:tag name="KSO_WM_BEAUTIFY_FLAG" val="#wm#"/>
  <p:tag name="KSO_WM_UNIT_TYPE" val="i"/>
  <p:tag name="KSO_WM_UNIT_INDEX" val="5"/>
  <p:tag name="KSO_WM_UNIT_ISNUMDGMTITLE" val="0"/>
  <p:tag name="KSO_WM_UNIT_NOCLEAR" val="0"/>
  <p:tag name="KSO_WM_TEMPLATE_INDEX" val="40490341"/>
  <p:tag name="KSO_WM_TEMPLATE_CATEGORY" val="custom"/>
</p:tagLst>
</file>

<file path=ppt/tags/tag54.xml><?xml version="1.0" encoding="utf-8"?>
<p:tagLst xmlns:p="http://schemas.openxmlformats.org/presentationml/2006/main">
  <p:tag name="KSO_WM_BEAUTIFY_FLAG" val="#wm#"/>
  <p:tag name="KSO_WM_FIGMA_FLAG" val="#fgm#"/>
  <p:tag name="KSO_WM_UNIT_INDEX" val="1"/>
  <p:tag name="KSO_WM_UNIT_TEXT_TYPE" val="1"/>
  <p:tag name="KSO_WM_UNIT_TYPE" val="b"/>
  <p:tag name="KSO_WM_UNIT_ID" val="_11*b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341"/>
  <p:tag name="KSO_WM_TEMPLATE_CATEGORY" val="custom"/>
</p:tagLst>
</file>

<file path=ppt/tags/tag55.xml><?xml version="1.0" encoding="utf-8"?>
<p:tagLst xmlns:p="http://schemas.openxmlformats.org/presentationml/2006/main">
  <p:tag name="KSO_WM_UNIT_HIGHLIGHT" val="0"/>
  <p:tag name="KSO_WM_BEAUTIFY_FLAG" val="#wm#"/>
  <p:tag name="KSO_WM_FIGMA_FLAG" val="#fgm#"/>
  <p:tag name="KSO_WM_UNIT_INDEX" val="1"/>
  <p:tag name="KSO_WM_UNIT_TEXT_TYPE" val="1"/>
  <p:tag name="KSO_WM_UNIT_TYPE" val="a"/>
  <p:tag name="KSO_WM_LAYOUT_CHECK_HASH" val="129473e9a1f2a54c84f281c9dc323214f0238c42"/>
  <p:tag name="KSO_WM_NEWLAYOUT_ID" val="376"/>
  <p:tag name="KSO_WM_UNIT_ID" val="_11*a*1"/>
  <p:tag name="KSO_WM_TAG_VERSION" val="3.0"/>
  <p:tag name="KSO_WM_UNIT_ISNUMDGMTITLE" val="0"/>
  <p:tag name="KSO_WM_UNIT_NOCLEAR" val="0"/>
  <p:tag name="KSO_WM_UNIT_COMPATIBLE" val="0"/>
  <p:tag name="KSO_WM_UNIT_DIAGRAM_ISNUMVISUAL" val="0"/>
  <p:tag name="KSO_WM_UNIT_DIAGRAM_ISREFERUNIT" val="0"/>
  <p:tag name="KSO_WM_UNIT_LAYERLEVEL" val="1"/>
  <p:tag name="KSO_WM_TEMPLATE_INDEX" val="40490341"/>
  <p:tag name="KSO_WM_TEMPLATE_CATEGORY" val="custom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90341"/>
  <p:tag name="KSO_WM_TEMPLATE_CATEGORY" val="custom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90341"/>
  <p:tag name="KSO_WM_TEMPLATE_CATEGORY" val="custom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90341"/>
  <p:tag name="KSO_WM_TEMPLATE_CATEGORY" val="custom"/>
</p:tagLst>
</file>

<file path=ppt/tags/tag5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b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a*1"/>
  <p:tag name="KSO_WM_UNIT_LAYERLEVEL" val="1"/>
  <p:tag name="KSO_WM_TAG_VERSION" val="3.0"/>
  <p:tag name="KSO_WM_BEAUTIFY_FLAG" val="#wm#"/>
  <p:tag name="KSO_WM_UNIT_ISCONTENTSTITLE" val="1"/>
  <p:tag name="KSO_WM_UNIT_ISNUMDGMTITLE" val="0"/>
  <p:tag name="KSO_WM_UNIT_PRESET_TEXT" val="标 题"/>
  <p:tag name="KSO_WM_UNIT_NOCLEAR" val="0"/>
  <p:tag name="KSO_WM_UNIT_VALUE" val="3"/>
  <p:tag name="KSO_WM_UNIT_TYPE" val="a"/>
  <p:tag name="KSO_WM_UNIT_INDEX" val="1"/>
  <p:tag name="KSO_WM_TEMPLATE_INDEX" val="40490341"/>
  <p:tag name="KSO_WM_TEMPLATE_CATEGORY" val="custom"/>
</p:tagLst>
</file>

<file path=ppt/tags/tag6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a"/>
  <p:tag name="KSO_WM_LAYOUT_CHECK_HASH" val="1bbf0e6d00736f52bb6d9fd4a8faab2a13106e36"/>
  <p:tag name="KSO_WM_NEWLAYOUT_ID" val="1"/>
</p:tagLst>
</file>

<file path=ppt/tags/tag6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SUBTYPE" val="d"/>
  <p:tag name="KSO_WM_UNIT_TYPE" val="l_h_i"/>
</p:tagLst>
</file>

<file path=ppt/tags/tag62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UNIT_INDEX" val="1_1_2"/>
  <p:tag name="KSO_WM_UNIT_TYPE" val="l_h_i"/>
</p:tagLst>
</file>

<file path=ppt/tags/tag6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6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SUBTYPE" val="d"/>
  <p:tag name="KSO_WM_UNIT_TYPE" val="l_h_i"/>
</p:tagLst>
</file>

<file path=ppt/tags/tag65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UNIT_INDEX" val="1_2_2"/>
  <p:tag name="KSO_WM_UNIT_TYPE" val="l_h_i"/>
</p:tagLst>
</file>

<file path=ppt/tags/tag6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6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SUBTYPE" val="d"/>
  <p:tag name="KSO_WM_UNIT_TYPE" val="l_h_i"/>
</p:tagLst>
</file>

<file path=ppt/tags/tag68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UNIT_INDEX" val="1_3_2"/>
  <p:tag name="KSO_WM_UNIT_TYPE" val="l_h_i"/>
</p:tagLst>
</file>

<file path=ppt/tags/tag6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f*1"/>
  <p:tag name="KSO_WM_UNIT_LAYERLEVEL" val="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TYPE" val="f"/>
  <p:tag name="KSO_WM_UNIT_INDEX" val="1"/>
  <p:tag name="KSO_WM_UNIT_VALUE" val="160"/>
  <p:tag name="KSO_WM_UNIT_ISNUMDGMTITLE" val="0"/>
  <p:tag name="KSO_WM_TEMPLATE_INDEX" val="40490341"/>
  <p:tag name="KSO_WM_TEMPLATE_CATEGORY" val="custom"/>
</p:tagLst>
</file>

<file path=ppt/tags/tag7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SUBTYPE" val="d"/>
  <p:tag name="KSO_WM_UNIT_TYPE" val="l_h_i"/>
</p:tagLst>
</file>

<file path=ppt/tags/tag71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UNIT_INDEX" val="1_4_2"/>
  <p:tag name="KSO_WM_UNIT_TYPE" val="l_h_i"/>
</p:tagLst>
</file>

<file path=ppt/tags/tag7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90341"/>
  <p:tag name="KSO_WM_TEMPLATE_CATEGORY" val="custom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90341"/>
  <p:tag name="KSO_WM_TEMPLATE_CATEGORY" val="custom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90341"/>
  <p:tag name="KSO_WM_TEMPLATE_CATEGORY" val="custom"/>
</p:tagLst>
</file>

<file path=ppt/tags/tag7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b"/>
</p:tagLst>
</file>

<file path=ppt/tags/tag7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a"/>
  <p:tag name="KSO_WM_LAYOUT_CHECK_HASH" val="895972d8e56a68a10b0bbd34a8ee493c2aea8b2c"/>
  <p:tag name="KSO_WM_NEWLAYOUT_GROUP_ID" val="layout_1-5"/>
  <p:tag name="KSO_WM_NEWLAYOUT_ID" val="slide_cea45c27deb23863"/>
</p:tagLst>
</file>

<file path=ppt/tags/tag7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SUBTYPE" val="d"/>
  <p:tag name="KSO_WM_UNIT_TYPE" val="l_h_i"/>
</p:tagLst>
</file>

<file path=ppt/tags/tag79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2"/>
  <p:tag name="KSO_WM_UNIT_TYPE" val="l_h_i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f*2"/>
  <p:tag name="KSO_WM_UNIT_LAYERLEVEL" val="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TYPE" val="f"/>
  <p:tag name="KSO_WM_UNIT_INDEX" val="2"/>
  <p:tag name="KSO_WM_UNIT_VALUE" val="160"/>
  <p:tag name="KSO_WM_UNIT_ISNUMDGMTITLE" val="0"/>
  <p:tag name="KSO_WM_TEMPLATE_INDEX" val="40490341"/>
  <p:tag name="KSO_WM_TEMPLATE_CATEGORY" val="custom"/>
</p:tagLst>
</file>

<file path=ppt/tags/tag8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8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SUBTYPE" val="d"/>
  <p:tag name="KSO_WM_UNIT_TYPE" val="l_h_i"/>
</p:tagLst>
</file>

<file path=ppt/tags/tag82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2"/>
  <p:tag name="KSO_WM_UNIT_TYPE" val="l_h_i"/>
</p:tagLst>
</file>

<file path=ppt/tags/tag8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8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SUBTYPE" val="d"/>
  <p:tag name="KSO_WM_UNIT_TYPE" val="l_h_i"/>
</p:tagLst>
</file>

<file path=ppt/tags/tag85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2"/>
  <p:tag name="KSO_WM_UNIT_TYPE" val="l_h_i"/>
</p:tagLst>
</file>

<file path=ppt/tags/tag8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8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SUBTYPE" val="d"/>
  <p:tag name="KSO_WM_UNIT_TYPE" val="l_h_i"/>
</p:tagLst>
</file>

<file path=ppt/tags/tag88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4_2"/>
  <p:tag name="KSO_WM_UNIT_TYPE" val="l_h_i"/>
</p:tagLst>
</file>

<file path=ppt/tags/tag8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TYPE" val="a"/>
  <p:tag name="KSO_WM_UNIT_INDEX" val="1"/>
  <p:tag name="KSO_WM_TEMPLATE_INDEX" val="40490341"/>
  <p:tag name="KSO_WM_TEMPLATE_CATEGORY" val="custom"/>
</p:tagLst>
</file>

<file path=ppt/tags/tag9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5_1"/>
  <p:tag name="KSO_WM_UNIT_SUBTYPE" val="d"/>
  <p:tag name="KSO_WM_UNIT_TYPE" val="l_h_i"/>
</p:tagLst>
</file>

<file path=ppt/tags/tag91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5_2"/>
  <p:tag name="KSO_WM_UNIT_TYPE" val="l_h_i"/>
</p:tagLst>
</file>

<file path=ppt/tags/tag9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5_1"/>
  <p:tag name="KSO_WM_UNIT_TYPE" val="l_h_a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i*1"/>
  <p:tag name="KSO_WM_UNIT_LAYERLEVEL" val="1"/>
  <p:tag name="KSO_WM_TAG_VERSION" val="3.0"/>
  <p:tag name="KSO_WM_BEAUTIFY_FLAG" val="#wm#"/>
  <p:tag name="KSO_WM_UNIT_TYPE" val="i"/>
  <p:tag name="KSO_WM_UNIT_INDEX" val="1"/>
  <p:tag name="KSO_WM_UNIT_ISNUMDGMTITLE" val="0"/>
  <p:tag name="KSO_WM_UNIT_NOCLEAR" val="0"/>
  <p:tag name="KSO_WM_TEMPLATE_INDEX" val="40490341"/>
  <p:tag name="KSO_WM_TEMPLATE_CATEGORY" val="custom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i*2"/>
  <p:tag name="KSO_WM_UNIT_LAYERLEVEL" val="1"/>
  <p:tag name="KSO_WM_TAG_VERSION" val="3.0"/>
  <p:tag name="KSO_WM_BEAUTIFY_FLAG" val="#wm#"/>
  <p:tag name="KSO_WM_UNIT_TYPE" val="i"/>
  <p:tag name="KSO_WM_UNIT_INDEX" val="2"/>
  <p:tag name="KSO_WM_UNIT_ISNUMDGMTITLE" val="0"/>
  <p:tag name="KSO_WM_UNIT_NOCLEAR" val="0"/>
  <p:tag name="KSO_WM_TEMPLATE_INDEX" val="40490341"/>
  <p:tag name="KSO_WM_TEMPLATE_CATEGORY" val="custom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90341"/>
  <p:tag name="KSO_WM_TEMPLATE_CATEGORY" val="custom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90341"/>
  <p:tag name="KSO_WM_TEMPLATE_CATEGORY" val="custom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90341"/>
  <p:tag name="KSO_WM_TEMPLATE_CATEGORY" val="custom"/>
</p:tagLst>
</file>

<file path=ppt/tags/tag98.xml><?xml version="1.0" encoding="utf-8"?>
<p:tagLst xmlns:p="http://schemas.openxmlformats.org/presentationml/2006/main">
  <p:tag name="KSO_WM_UNIT_HIGHLIGHT" val="0"/>
  <p:tag name="KSO_WM_BEAUTIFY_FLAG" val="#wm#"/>
  <p:tag name="KSO_WM_FIGMA_FLAG" val="#fgm#"/>
  <p:tag name="KSO_WM_UNIT_INDEX" val="1"/>
  <p:tag name="KSO_WM_UNIT_TEXT_TYPE" val="1"/>
  <p:tag name="KSO_WM_UNIT_TYPE" val="a"/>
  <p:tag name="KSO_WM_LAYOUT_CHECK_HASH" val="ead9a73dee8c9e52dbffb6f89d96f1058865074d"/>
  <p:tag name="KSO_WM_NEWLAYOUT_ID" val="372"/>
  <p:tag name="KSO_WM_UNIT_ID" val="_10*a*1"/>
  <p:tag name="KSO_WM_TAG_VERSION" val="3.0"/>
  <p:tag name="KSO_WM_UNIT_ISNUMDGMTITLE" val="0"/>
  <p:tag name="KSO_WM_UNIT_NOCLEAR" val="0"/>
  <p:tag name="KSO_WM_UNIT_COMPATIBLE" val="0"/>
  <p:tag name="KSO_WM_UNIT_DIAGRAM_ISNUMVISUAL" val="0"/>
  <p:tag name="KSO_WM_UNIT_DIAGRAM_ISREFERUNIT" val="0"/>
  <p:tag name="KSO_WM_UNIT_LAYERLEVEL" val="1"/>
  <p:tag name="KSO_WM_TEMPLATE_INDEX" val="40490341"/>
  <p:tag name="KSO_WM_TEMPLATE_CATEGORY" val="custom"/>
</p:tagLst>
</file>

<file path=ppt/tags/tag99.xml><?xml version="1.0" encoding="utf-8"?>
<p:tagLst xmlns:p="http://schemas.openxmlformats.org/presentationml/2006/main">
  <p:tag name="KSO_WM_UNIT_HIGHLIGHT" val="0"/>
  <p:tag name="KSO_WM_BEAUTIFY_FLAG" val="#wm#"/>
  <p:tag name="KSO_WM_FIGMA_FLAG" val="#fgm#"/>
  <p:tag name="KSO_WM_UNIT_INDEX" val="1"/>
  <p:tag name="KSO_WM_UNIT_TYPE" val="e"/>
  <p:tag name="KSO_WM_UNIT_ID" val="_10*e*1"/>
  <p:tag name="KSO_WM_TAG_VERSION" val="3.0"/>
  <p:tag name="KSO_WM_UNIT_ISNUMDGMTITLE" val="0"/>
  <p:tag name="KSO_WM_UNIT_NOCLEAR" val="0"/>
  <p:tag name="KSO_WM_UNIT_COMPATIBLE" val="0"/>
  <p:tag name="KSO_WM_UNIT_DIAGRAM_ISNUMVISUAL" val="0"/>
  <p:tag name="KSO_WM_UNIT_DIAGRAM_ISREFERUNIT" val="0"/>
  <p:tag name="KSO_WM_UNIT_LAYERLEVEL" val="1"/>
  <p:tag name="KSO_WM_TEMPLATE_INDEX" val="40490341"/>
  <p:tag name="KSO_WM_TEMPLATE_CATEGORY" val="custom"/>
</p:tagLst>
</file>

<file path=ppt/theme/theme1.xml><?xml version="1.0" encoding="utf-8"?>
<a:theme xmlns:a="http://schemas.openxmlformats.org/drawingml/2006/main" name="Office 主题​​">
  <a:themeElements>
    <a:clrScheme name="自定义 176">
      <a:dk1>
        <a:srgbClr val="000000"/>
      </a:dk1>
      <a:lt1>
        <a:srgbClr val="FFFFFF"/>
      </a:lt1>
      <a:dk2>
        <a:srgbClr val="180F02"/>
      </a:dk2>
      <a:lt2>
        <a:srgbClr val="FDF3E9"/>
      </a:lt2>
      <a:accent1>
        <a:srgbClr val="EB792D"/>
      </a:accent1>
      <a:accent2>
        <a:srgbClr val="F8832C"/>
      </a:accent2>
      <a:accent3>
        <a:srgbClr val="5A54C2"/>
      </a:accent3>
      <a:accent4>
        <a:srgbClr val="FBB01C"/>
      </a:accent4>
      <a:accent5>
        <a:srgbClr val="912200"/>
      </a:accent5>
      <a:accent6>
        <a:srgbClr val="0047D5"/>
      </a:accent6>
      <a:hlink>
        <a:srgbClr val="FF0066"/>
      </a:hlink>
      <a:folHlink>
        <a:srgbClr val="D60075"/>
      </a:folHlink>
    </a:clrScheme>
    <a:fontScheme name="">
      <a:majorFont>
        <a:latin typeface="WPS灵秀黑"/>
        <a:ea typeface="WPS灵秀黑"/>
        <a:cs typeface=""/>
      </a:majorFont>
      <a:minorFont>
        <a:latin typeface="WPS灵秀黑"/>
        <a:ea typeface="WPS灵秀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100000">
              <a:schemeClr val="accent1"/>
            </a:gs>
            <a:gs pos="19000">
              <a:schemeClr val="accent2">
                <a:lumMod val="40000"/>
                <a:lumOff val="60000"/>
              </a:schemeClr>
            </a:gs>
          </a:gsLst>
          <a:lin ang="2700000" scaled="1"/>
        </a:gradFill>
      </a:spPr>
      <a:bodyPr vert="horz" lIns="0" tIns="0" rIns="0" bIns="0" rtlCol="0" anchor="ctr" anchorCtr="0">
        <a:normAutofit/>
      </a:bodyPr>
      <a:lstStyle>
        <a:defPPr algn="ctr">
          <a:defRPr b="1">
            <a:ln>
              <a:noFill/>
            </a:ln>
            <a:gradFill flip="none" rotWithShape="1">
              <a:gsLst>
                <a:gs pos="0">
                  <a:schemeClr val="accent1"/>
                </a:gs>
                <a:gs pos="100000">
                  <a:srgbClr val="FBB01C"/>
                </a:gs>
              </a:gsLst>
              <a:lin ang="13500000" scaled="1"/>
              <a:tileRect/>
            </a:gradFill>
            <a:latin typeface="+mn-ea"/>
          </a:defRPr>
        </a:defPPr>
      </a:lstStyle>
    </a:spDef>
    <a:lnDef>
      <a:spPr>
        <a:ln>
          <a:solidFill>
            <a:schemeClr val="accent1">
              <a:lumMod val="50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 vert="horz" lIns="0" tIns="0" rIns="0" bIns="0" rtlCol="0" anchor="b" anchorCtr="0">
        <a:noAutofit/>
      </a:bodyPr>
      <a:lstStyle>
        <a:defPPr algn="l">
          <a:defRPr sz="1800">
            <a:solidFill>
              <a:schemeClr val="accent1">
                <a:lumMod val="50000"/>
              </a:schemeClr>
            </a:solidFill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1628</Words>
  <Application>WPS 演示</Application>
  <PresentationFormat>宽屏</PresentationFormat>
  <Paragraphs>82</Paragraphs>
  <Slides>15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6" baseType="lpstr">
      <vt:lpstr>Arial</vt:lpstr>
      <vt:lpstr>宋体</vt:lpstr>
      <vt:lpstr>Wingdings</vt:lpstr>
      <vt:lpstr>WPS灵秀黑</vt:lpstr>
      <vt:lpstr>黑体</vt:lpstr>
      <vt:lpstr>微软雅黑</vt:lpstr>
      <vt:lpstr>Arial Unicode MS</vt:lpstr>
      <vt:lpstr>等线</vt:lpstr>
      <vt:lpstr>汉仪雅酷黑简</vt:lpstr>
      <vt:lpstr>WPS灵秀黑</vt:lpstr>
      <vt:lpstr>Office 主题​​</vt:lpstr>
      <vt:lpstr>模块三：文化与职业发展的双向赋能</vt:lpstr>
      <vt:lpstr>目录</vt:lpstr>
      <vt:lpstr>文化与职业发展的内在联系</vt:lpstr>
      <vt:lpstr>文化作为职业发展的核心指引</vt:lpstr>
      <vt:lpstr>晋升评价体系的双重标准</vt:lpstr>
      <vt:lpstr>"专业技能+文化践行"的考核框架</vt:lpstr>
      <vt:lpstr>PowerPoint 演示文稿</vt:lpstr>
      <vt:lpstr>技能比武的晋升激励机制</vt:lpstr>
      <vt:lpstr>以赛促学的文化传承模式</vt:lpstr>
      <vt:lpstr>PowerPoint 演示文稿</vt:lpstr>
      <vt:lpstr>PowerPoint 演示文稿</vt:lpstr>
      <vt:lpstr>安全标兵的职业发展路径</vt:lpstr>
      <vt:lpstr>安全文化践行的多重激励</vt:lpstr>
      <vt:lpstr>从理念到实践的转化机制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模块三：文化与职业发展的双向赋能</dc:title>
  <dc:creator>M15873</dc:creator>
  <dc:description>{"AIGC":{"ContentPropagator":"wps","Label":"1","ReservedCode1":"116950","ProduceID":"116950-3a3943c29ecf97e4","ReservedCode2":"116950","PropagateID":"116950-e815dc8477298d0c","ContentProducer":"wps"}}</dc:description>
  <cp:lastModifiedBy>嘿嘿</cp:lastModifiedBy>
  <cp:revision>10</cp:revision>
  <dcterms:created xsi:type="dcterms:W3CDTF">2025-11-10T02:54:00Z</dcterms:created>
  <dcterms:modified xsi:type="dcterms:W3CDTF">2025-11-14T06:13:20Z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54090FDC2719AC171E50116959B2C3FC_41</vt:lpwstr>
  </property>
  <property fmtid="{D5CDD505-2E9C-101B-9397-08002B2CF9AE}" pid="3" name="KSOProductBuildVer">
    <vt:lpwstr>2052-12.1.0.23542</vt:lpwstr>
  </property>
  <property fmtid="{D5CDD505-2E9C-101B-9397-08002B2CF9AE}" pid="4" name="KSOTemplateUUID">
    <vt:lpwstr>v1.0_ai_69796627181</vt:lpwstr>
  </property>
</Properties>
</file>