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0" r:id="rId3"/>
  </p:sldMasterIdLst>
  <p:sldIdLst>
    <p:sldId id="277" r:id="rId4"/>
    <p:sldId id="275" r:id="rId5"/>
    <p:sldId id="276" r:id="rId6"/>
    <p:sldId id="291" r:id="rId7"/>
    <p:sldId id="278" r:id="rId8"/>
    <p:sldId id="279" r:id="rId9"/>
    <p:sldId id="282" r:id="rId10"/>
    <p:sldId id="284" r:id="rId11"/>
    <p:sldId id="285" r:id="rId12"/>
  </p:sldIdLst>
  <p:sldSz cx="12192000" cy="6858000"/>
  <p:notesSz cx="6858000" cy="9144000"/>
  <p:embeddedFontLst>
    <p:embeddedFont>
      <p:font typeface="Source Han Sans CN Bold" panose="020B0800000000000000" charset="-122"/>
      <p:bold r:id="rId17"/>
    </p:embeddedFont>
    <p:embeddedFont>
      <p:font typeface="Source Han Sans" panose="020B0400000000000000" charset="-122"/>
      <p:regular r:id="rId18"/>
    </p:embeddedFont>
    <p:embeddedFont>
      <p:font typeface="OPPOSans L" panose="00020600040101010101" charset="-122"/>
      <p:regular r:id="rId19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嘿嘿" initials="authorId_762374231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commentAuthors" Target="commentAuthors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22.xml"/><Relationship Id="rId17" Type="http://schemas.openxmlformats.org/officeDocument/2006/relationships/tags" Target="../tags/tag21.xml"/><Relationship Id="rId16" Type="http://schemas.openxmlformats.org/officeDocument/2006/relationships/tags" Target="../tags/tag20.xml"/><Relationship Id="rId15" Type="http://schemas.openxmlformats.org/officeDocument/2006/relationships/tags" Target="../tags/tag19.xml"/><Relationship Id="rId14" Type="http://schemas.openxmlformats.org/officeDocument/2006/relationships/tags" Target="../tags/tag18.xml"/><Relationship Id="rId13" Type="http://schemas.openxmlformats.org/officeDocument/2006/relationships/tags" Target="../tags/tag17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IPPT10"/>
          <p:cNvSpPr txBox="1"/>
          <p:nvPr/>
        </p:nvSpPr>
        <p:spPr>
          <a:xfrm>
            <a:off x="4799234" y="2205132"/>
            <a:ext cx="6505704" cy="19525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zh-CN" altLang="en-US" sz="5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单元一：小结</a:t>
            </a:r>
            <a:endParaRPr kumimoji="1" lang="zh-CN" altLang="en-US" sz="5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8" name="椭圆 8"/>
          <p:cNvSpPr txBox="1"/>
          <p:nvPr/>
        </p:nvSpPr>
        <p:spPr>
          <a:xfrm>
            <a:off x="7073860" y="3268622"/>
            <a:ext cx="408214" cy="408214"/>
          </a:xfrm>
          <a:prstGeom prst="ellipse">
            <a:avLst/>
          </a:prstGeom>
          <a:solidFill>
            <a:schemeClr val="bg1">
              <a:alpha val="50000"/>
            </a:schemeClr>
          </a:solidFill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角 15"/>
          <p:cNvSpPr txBox="1"/>
          <p:nvPr/>
        </p:nvSpPr>
        <p:spPr>
          <a:xfrm>
            <a:off x="-2436351" y="1320800"/>
            <a:ext cx="8731864" cy="2458039"/>
          </a:xfrm>
          <a:prstGeom prst="roundRect">
            <a:avLst>
              <a:gd name="adj" fmla="val 50000"/>
            </a:avLst>
          </a:prstGeom>
          <a:noFill/>
          <a:ln w="28575" cap="sq">
            <a:gradFill>
              <a:gsLst>
                <a:gs pos="78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角 7"/>
          <p:cNvSpPr txBox="1"/>
          <p:nvPr/>
        </p:nvSpPr>
        <p:spPr>
          <a:xfrm>
            <a:off x="-2537951" y="1407908"/>
            <a:ext cx="8554064" cy="228164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  <a:effectLst>
            <a:outerShdw blurRad="254000" sx="102000" sy="102000" algn="ctr" rotWithShape="0">
              <a:schemeClr val="accent1">
                <a:alpha val="68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角 8"/>
          <p:cNvSpPr txBox="1"/>
          <p:nvPr/>
        </p:nvSpPr>
        <p:spPr>
          <a:xfrm>
            <a:off x="5591810" y="4004945"/>
            <a:ext cx="8554085" cy="238823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  <a:effectLst>
            <a:outerShdw blurRad="254000" sx="102000" sy="102000" algn="ctr" rotWithShape="0">
              <a:schemeClr val="accent1">
                <a:alpha val="68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文本框 11"/>
          <p:cNvSpPr txBox="1"/>
          <p:nvPr/>
        </p:nvSpPr>
        <p:spPr>
          <a:xfrm>
            <a:off x="984885" y="1468120"/>
            <a:ext cx="4014470" cy="8445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新中国成立初期：生存优先</a:t>
            </a:r>
            <a:endParaRPr kumimoji="1" lang="en-US" altLang="zh-CN" sz="24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7" name="文本框 12"/>
          <p:cNvSpPr txBox="1"/>
          <p:nvPr/>
        </p:nvSpPr>
        <p:spPr>
          <a:xfrm>
            <a:off x="985026" y="2274679"/>
            <a:ext cx="4209274" cy="130364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以保障国防和基本建设为首要任务，强调“快产铁、多炼钢”。</a:t>
            </a:r>
            <a:endParaRPr kumimoji="1" lang="en-US" altLang="zh-CN" sz="20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8" name="文本框 13"/>
          <p:cNvSpPr txBox="1"/>
          <p:nvPr/>
        </p:nvSpPr>
        <p:spPr>
          <a:xfrm>
            <a:off x="7193915" y="1468120"/>
            <a:ext cx="4316730" cy="8445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改革开放阶段：效率导向</a:t>
            </a:r>
            <a:endParaRPr kumimoji="1" lang="en-US" altLang="zh-CN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9" name="文本框 14"/>
          <p:cNvSpPr txBox="1"/>
          <p:nvPr/>
        </p:nvSpPr>
        <p:spPr>
          <a:xfrm>
            <a:off x="7193774" y="2274679"/>
            <a:ext cx="4172726" cy="130364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追求产能释放与经济效益，推动市场化转型。</a:t>
            </a:r>
            <a:endParaRPr kumimoji="1" lang="en-US" altLang="zh-CN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0" name="文本框 16"/>
          <p:cNvSpPr txBox="1"/>
          <p:nvPr>
            <p:custDataLst>
              <p:tags r:id="rId1"/>
            </p:custDataLst>
          </p:nvPr>
        </p:nvSpPr>
        <p:spPr>
          <a:xfrm>
            <a:off x="7193915" y="3954145"/>
            <a:ext cx="3980180" cy="8445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新时代：绿色智能引领未来</a:t>
            </a:r>
            <a:endParaRPr kumimoji="1" lang="en-US" altLang="zh-CN" sz="24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1" name="文本框 17"/>
          <p:cNvSpPr txBox="1"/>
          <p:nvPr>
            <p:custDataLst>
              <p:tags r:id="rId2"/>
            </p:custDataLst>
          </p:nvPr>
        </p:nvSpPr>
        <p:spPr>
          <a:xfrm>
            <a:off x="6671945" y="5078095"/>
            <a:ext cx="6525895" cy="13036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构建“双碳”目标下的可持续发展模式，迈向高</a:t>
            </a:r>
            <a:endParaRPr kumimoji="1" lang="en-US" altLang="zh-CN" sz="20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质量发展阶段。</a:t>
            </a:r>
            <a:endParaRPr kumimoji="1" lang="en-US" altLang="zh-CN" sz="20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2" name="文本框 18"/>
          <p:cNvSpPr txBox="1"/>
          <p:nvPr>
            <p:custDataLst>
              <p:tags r:id="rId3"/>
            </p:custDataLst>
          </p:nvPr>
        </p:nvSpPr>
        <p:spPr>
          <a:xfrm>
            <a:off x="984885" y="3954145"/>
            <a:ext cx="3831590" cy="8445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21世纪初：质量与创新并重</a:t>
            </a:r>
            <a:endParaRPr kumimoji="1" lang="en-US" altLang="zh-CN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3" name="文本框 19"/>
          <p:cNvSpPr txBox="1"/>
          <p:nvPr>
            <p:custDataLst>
              <p:tags r:id="rId4"/>
            </p:custDataLst>
          </p:nvPr>
        </p:nvSpPr>
        <p:spPr>
          <a:xfrm>
            <a:off x="985026" y="4760395"/>
            <a:ext cx="4209274" cy="130364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从“量的增长”转向“质的飞跃”，注重产品附加值与技术壁垒。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4" name="矩形: 圆角 20"/>
          <p:cNvSpPr txBox="1"/>
          <p:nvPr/>
        </p:nvSpPr>
        <p:spPr>
          <a:xfrm flipH="1">
            <a:off x="5448300" y="3860800"/>
            <a:ext cx="7333615" cy="2626995"/>
          </a:xfrm>
          <a:prstGeom prst="roundRect">
            <a:avLst>
              <a:gd name="adj" fmla="val 50000"/>
            </a:avLst>
          </a:prstGeom>
          <a:noFill/>
          <a:ln w="28575" cap="sq">
            <a:gradFill>
              <a:gsLst>
                <a:gs pos="78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08228" y="238458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1</a:t>
            </a:r>
            <a:r>
              <a:rPr kumimoji="1" lang="zh-CN" altLang="en-US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、</a:t>
            </a: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从“保供”到“强质”的时代跃迁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flipH="1">
            <a:off x="328996" y="240387"/>
            <a:ext cx="380709" cy="379602"/>
          </a:xfrm>
          <a:custGeom>
            <a:avLst/>
            <a:gdLst>
              <a:gd name="connsiteX0" fmla="*/ 6550251 w 6869561"/>
              <a:gd name="connsiteY0" fmla="*/ 4864100 h 6849580"/>
              <a:gd name="connsiteX1" fmla="*/ 6565900 w 6869561"/>
              <a:gd name="connsiteY1" fmla="*/ 4874549 h 6849580"/>
              <a:gd name="connsiteX2" fmla="*/ 6220569 w 6869561"/>
              <a:gd name="connsiteY2" fmla="*/ 5435600 h 6849580"/>
              <a:gd name="connsiteX3" fmla="*/ 5814809 w 6869561"/>
              <a:gd name="connsiteY3" fmla="*/ 5861498 h 6849580"/>
              <a:gd name="connsiteX4" fmla="*/ 5047200 w 6869561"/>
              <a:gd name="connsiteY4" fmla="*/ 6469241 h 6849580"/>
              <a:gd name="connsiteX5" fmla="*/ 4864100 w 6869561"/>
              <a:gd name="connsiteY5" fmla="*/ 6543544 h 6849580"/>
              <a:gd name="connsiteX6" fmla="*/ 5699351 w 6869561"/>
              <a:gd name="connsiteY6" fmla="*/ 5698994 h 6849580"/>
              <a:gd name="connsiteX7" fmla="*/ 6550251 w 6869561"/>
              <a:gd name="connsiteY7" fmla="*/ 4864100 h 6849580"/>
              <a:gd name="connsiteX8" fmla="*/ 6856755 w 6869561"/>
              <a:gd name="connsiteY8" fmla="*/ 3626123 h 6849580"/>
              <a:gd name="connsiteX9" fmla="*/ 6839799 w 6869561"/>
              <a:gd name="connsiteY9" fmla="*/ 3915463 h 6849580"/>
              <a:gd name="connsiteX10" fmla="*/ 5373884 w 6869561"/>
              <a:gd name="connsiteY10" fmla="*/ 5390115 h 6849580"/>
              <a:gd name="connsiteX11" fmla="*/ 3926328 w 6869561"/>
              <a:gd name="connsiteY11" fmla="*/ 6849580 h 6849580"/>
              <a:gd name="connsiteX12" fmla="*/ 3614144 w 6869561"/>
              <a:gd name="connsiteY12" fmla="*/ 6838950 h 6849580"/>
              <a:gd name="connsiteX13" fmla="*/ 5226547 w 6869561"/>
              <a:gd name="connsiteY13" fmla="*/ 5229498 h 6849580"/>
              <a:gd name="connsiteX14" fmla="*/ 6856755 w 6869561"/>
              <a:gd name="connsiteY14" fmla="*/ 3626123 h 6849580"/>
              <a:gd name="connsiteX15" fmla="*/ 6803155 w 6869561"/>
              <a:gd name="connsiteY15" fmla="*/ 2768600 h 6849580"/>
              <a:gd name="connsiteX16" fmla="*/ 6817977 w 6869561"/>
              <a:gd name="connsiteY16" fmla="*/ 2784475 h 6849580"/>
              <a:gd name="connsiteX17" fmla="*/ 6847077 w 6869561"/>
              <a:gd name="connsiteY17" fmla="*/ 2960237 h 6849580"/>
              <a:gd name="connsiteX18" fmla="*/ 4927689 w 6869561"/>
              <a:gd name="connsiteY18" fmla="*/ 4909687 h 6849580"/>
              <a:gd name="connsiteX19" fmla="*/ 2996486 w 6869561"/>
              <a:gd name="connsiteY19" fmla="*/ 6837829 h 6849580"/>
              <a:gd name="connsiteX20" fmla="*/ 2773210 w 6869561"/>
              <a:gd name="connsiteY20" fmla="*/ 6804385 h 6849580"/>
              <a:gd name="connsiteX21" fmla="*/ 4776690 w 6869561"/>
              <a:gd name="connsiteY21" fmla="*/ 4780060 h 6849580"/>
              <a:gd name="connsiteX22" fmla="*/ 6803155 w 6869561"/>
              <a:gd name="connsiteY22" fmla="*/ 2768600 h 6849580"/>
              <a:gd name="connsiteX23" fmla="*/ 6588973 w 6869561"/>
              <a:gd name="connsiteY23" fmla="*/ 2057400 h 6849580"/>
              <a:gd name="connsiteX24" fmla="*/ 6601681 w 6869561"/>
              <a:gd name="connsiteY24" fmla="*/ 2066925 h 6849580"/>
              <a:gd name="connsiteX25" fmla="*/ 6635112 w 6869561"/>
              <a:gd name="connsiteY25" fmla="*/ 2159000 h 6849580"/>
              <a:gd name="connsiteX26" fmla="*/ 6668146 w 6869561"/>
              <a:gd name="connsiteY26" fmla="*/ 2241550 h 6849580"/>
              <a:gd name="connsiteX27" fmla="*/ 2258671 w 6869561"/>
              <a:gd name="connsiteY27" fmla="*/ 6671824 h 6849580"/>
              <a:gd name="connsiteX28" fmla="*/ 2186610 w 6869561"/>
              <a:gd name="connsiteY28" fmla="*/ 6642364 h 6849580"/>
              <a:gd name="connsiteX29" fmla="*/ 2085975 w 6869561"/>
              <a:gd name="connsiteY29" fmla="*/ 6601775 h 6849580"/>
              <a:gd name="connsiteX30" fmla="*/ 2057400 w 6869561"/>
              <a:gd name="connsiteY30" fmla="*/ 6581237 h 6849580"/>
              <a:gd name="connsiteX31" fmla="*/ 4317032 w 6869561"/>
              <a:gd name="connsiteY31" fmla="*/ 4314613 h 6849580"/>
              <a:gd name="connsiteX32" fmla="*/ 6588973 w 6869561"/>
              <a:gd name="connsiteY32" fmla="*/ 2057400 h 6849580"/>
              <a:gd name="connsiteX33" fmla="*/ 6251102 w 6869561"/>
              <a:gd name="connsiteY33" fmla="*/ 1467022 h 6849580"/>
              <a:gd name="connsiteX34" fmla="*/ 6325688 w 6869561"/>
              <a:gd name="connsiteY34" fmla="*/ 1551001 h 6849580"/>
              <a:gd name="connsiteX35" fmla="*/ 6378522 w 6869561"/>
              <a:gd name="connsiteY35" fmla="*/ 1628803 h 6849580"/>
              <a:gd name="connsiteX36" fmla="*/ 4011599 w 6869561"/>
              <a:gd name="connsiteY36" fmla="*/ 3995751 h 6849580"/>
              <a:gd name="connsiteX37" fmla="*/ 1633624 w 6869561"/>
              <a:gd name="connsiteY37" fmla="*/ 6362700 h 6849580"/>
              <a:gd name="connsiteX38" fmla="*/ 1473200 w 6869561"/>
              <a:gd name="connsiteY38" fmla="*/ 6255737 h 6849580"/>
              <a:gd name="connsiteX39" fmla="*/ 3851275 w 6869561"/>
              <a:gd name="connsiteY39" fmla="*/ 3850179 h 6849580"/>
              <a:gd name="connsiteX40" fmla="*/ 6251102 w 6869561"/>
              <a:gd name="connsiteY40" fmla="*/ 1467022 h 6849580"/>
              <a:gd name="connsiteX41" fmla="*/ 5835201 w 6869561"/>
              <a:gd name="connsiteY41" fmla="*/ 965200 h 6849580"/>
              <a:gd name="connsiteX42" fmla="*/ 5969000 w 6869561"/>
              <a:gd name="connsiteY42" fmla="*/ 1102322 h 6849580"/>
              <a:gd name="connsiteX43" fmla="*/ 4219575 w 6869561"/>
              <a:gd name="connsiteY43" fmla="*/ 2853064 h 6849580"/>
              <a:gd name="connsiteX44" fmla="*/ 1787572 w 6869561"/>
              <a:gd name="connsiteY44" fmla="*/ 5280773 h 6849580"/>
              <a:gd name="connsiteX45" fmla="*/ 1104994 w 6869561"/>
              <a:gd name="connsiteY45" fmla="*/ 5975168 h 6849580"/>
              <a:gd name="connsiteX46" fmla="*/ 959000 w 6869561"/>
              <a:gd name="connsiteY46" fmla="*/ 5829174 h 6849580"/>
              <a:gd name="connsiteX47" fmla="*/ 3390963 w 6869561"/>
              <a:gd name="connsiteY47" fmla="*/ 3397187 h 6849580"/>
              <a:gd name="connsiteX48" fmla="*/ 5835201 w 6869561"/>
              <a:gd name="connsiteY48" fmla="*/ 965200 h 6849580"/>
              <a:gd name="connsiteX49" fmla="*/ 5327933 w 6869561"/>
              <a:gd name="connsiteY49" fmla="*/ 558800 h 6849580"/>
              <a:gd name="connsiteX50" fmla="*/ 5475937 w 6869561"/>
              <a:gd name="connsiteY50" fmla="*/ 660454 h 6849580"/>
              <a:gd name="connsiteX51" fmla="*/ 666611 w 6869561"/>
              <a:gd name="connsiteY51" fmla="*/ 5466976 h 6849580"/>
              <a:gd name="connsiteX52" fmla="*/ 552106 w 6869561"/>
              <a:gd name="connsiteY52" fmla="*/ 5315556 h 6849580"/>
              <a:gd name="connsiteX53" fmla="*/ 2929458 w 6869561"/>
              <a:gd name="connsiteY53" fmla="*/ 2924175 h 6849580"/>
              <a:gd name="connsiteX54" fmla="*/ 5327933 w 6869561"/>
              <a:gd name="connsiteY54" fmla="*/ 558800 h 6849580"/>
              <a:gd name="connsiteX55" fmla="*/ 4730819 w 6869561"/>
              <a:gd name="connsiteY55" fmla="*/ 239740 h 6849580"/>
              <a:gd name="connsiteX56" fmla="*/ 4895833 w 6869561"/>
              <a:gd name="connsiteY56" fmla="*/ 317487 h 6849580"/>
              <a:gd name="connsiteX57" fmla="*/ 2619388 w 6869561"/>
              <a:gd name="connsiteY57" fmla="*/ 2619362 h 6849580"/>
              <a:gd name="connsiteX58" fmla="*/ 326242 w 6869561"/>
              <a:gd name="connsiteY58" fmla="*/ 4902200 h 6849580"/>
              <a:gd name="connsiteX59" fmla="*/ 237434 w 6869561"/>
              <a:gd name="connsiteY59" fmla="*/ 4710254 h 6849580"/>
              <a:gd name="connsiteX60" fmla="*/ 2463800 w 6869561"/>
              <a:gd name="connsiteY60" fmla="*/ 2456629 h 6849580"/>
              <a:gd name="connsiteX61" fmla="*/ 4730819 w 6869561"/>
              <a:gd name="connsiteY61" fmla="*/ 239740 h 6849580"/>
              <a:gd name="connsiteX62" fmla="*/ 2224160 w 6869561"/>
              <a:gd name="connsiteY62" fmla="*/ 201147 h 6849580"/>
              <a:gd name="connsiteX63" fmla="*/ 2240062 w 6869561"/>
              <a:gd name="connsiteY63" fmla="*/ 213493 h 6849580"/>
              <a:gd name="connsiteX64" fmla="*/ 1232826 w 6869561"/>
              <a:gd name="connsiteY64" fmla="*/ 1237324 h 6849580"/>
              <a:gd name="connsiteX65" fmla="*/ 211300 w 6869561"/>
              <a:gd name="connsiteY65" fmla="*/ 2238032 h 6849580"/>
              <a:gd name="connsiteX66" fmla="*/ 338093 w 6869561"/>
              <a:gd name="connsiteY66" fmla="*/ 1879600 h 6849580"/>
              <a:gd name="connsiteX67" fmla="*/ 405233 w 6869561"/>
              <a:gd name="connsiteY67" fmla="*/ 1746250 h 6849580"/>
              <a:gd name="connsiteX68" fmla="*/ 1082092 w 6869561"/>
              <a:gd name="connsiteY68" fmla="*/ 1071201 h 6849580"/>
              <a:gd name="connsiteX69" fmla="*/ 2051050 w 6869561"/>
              <a:gd name="connsiteY69" fmla="*/ 258755 h 6849580"/>
              <a:gd name="connsiteX70" fmla="*/ 2224160 w 6869561"/>
              <a:gd name="connsiteY70" fmla="*/ 201147 h 6849580"/>
              <a:gd name="connsiteX71" fmla="*/ 4016925 w 6869561"/>
              <a:gd name="connsiteY71" fmla="*/ 38100 h 6849580"/>
              <a:gd name="connsiteX72" fmla="*/ 4216400 w 6869561"/>
              <a:gd name="connsiteY72" fmla="*/ 93434 h 6849580"/>
              <a:gd name="connsiteX73" fmla="*/ 87861 w 6869561"/>
              <a:gd name="connsiteY73" fmla="*/ 4216400 h 6849580"/>
              <a:gd name="connsiteX74" fmla="*/ 38100 w 6869561"/>
              <a:gd name="connsiteY74" fmla="*/ 4010708 h 6849580"/>
              <a:gd name="connsiteX75" fmla="*/ 2009760 w 6869561"/>
              <a:gd name="connsiteY75" fmla="*/ 2009790 h 6849580"/>
              <a:gd name="connsiteX76" fmla="*/ 4016925 w 6869561"/>
              <a:gd name="connsiteY76" fmla="*/ 38100 h 6849580"/>
              <a:gd name="connsiteX77" fmla="*/ 3102116 w 6869561"/>
              <a:gd name="connsiteY77" fmla="*/ 0 h 6849580"/>
              <a:gd name="connsiteX78" fmla="*/ 3240158 w 6869561"/>
              <a:gd name="connsiteY78" fmla="*/ 0 h 6849580"/>
              <a:gd name="connsiteX79" fmla="*/ 3378200 w 6869561"/>
              <a:gd name="connsiteY79" fmla="*/ 9507 h 6849580"/>
              <a:gd name="connsiteX80" fmla="*/ 9543 w 6869561"/>
              <a:gd name="connsiteY80" fmla="*/ 3378200 h 6849580"/>
              <a:gd name="connsiteX81" fmla="*/ 0 w 6869561"/>
              <a:gd name="connsiteY81" fmla="*/ 3237260 h 6849580"/>
              <a:gd name="connsiteX82" fmla="*/ 0 w 6869561"/>
              <a:gd name="connsiteY82" fmla="*/ 3096320 h 6849580"/>
              <a:gd name="connsiteX83" fmla="*/ 1551058 w 6869561"/>
              <a:gd name="connsiteY83" fmla="*/ 1548160 h 6849580"/>
            </a:gdLst>
            <a:ahLst/>
            <a:cxnLst/>
            <a:rect l="l" t="t" r="r" b="b"/>
            <a:pathLst>
              <a:path w="6869561" h="6849580">
                <a:moveTo>
                  <a:pt x="6550251" y="4864100"/>
                </a:moveTo>
                <a:cubicBezTo>
                  <a:pt x="6558858" y="4864100"/>
                  <a:pt x="6565900" y="4868802"/>
                  <a:pt x="6565900" y="4874549"/>
                </a:cubicBezTo>
                <a:cubicBezTo>
                  <a:pt x="6565900" y="4919822"/>
                  <a:pt x="6380474" y="5221080"/>
                  <a:pt x="6220569" y="5435600"/>
                </a:cubicBezTo>
                <a:cubicBezTo>
                  <a:pt x="6181519" y="5487988"/>
                  <a:pt x="5998927" y="5679642"/>
                  <a:pt x="5814809" y="5861498"/>
                </a:cubicBezTo>
                <a:cubicBezTo>
                  <a:pt x="5458909" y="6213028"/>
                  <a:pt x="5404488" y="6256115"/>
                  <a:pt x="5047200" y="6469241"/>
                </a:cubicBezTo>
                <a:cubicBezTo>
                  <a:pt x="4917591" y="6546554"/>
                  <a:pt x="4864100" y="6568261"/>
                  <a:pt x="4864100" y="6543544"/>
                </a:cubicBezTo>
                <a:cubicBezTo>
                  <a:pt x="4864100" y="6538233"/>
                  <a:pt x="5239963" y="6158186"/>
                  <a:pt x="5699351" y="5698994"/>
                </a:cubicBezTo>
                <a:cubicBezTo>
                  <a:pt x="6158738" y="5239803"/>
                  <a:pt x="6541643" y="4864100"/>
                  <a:pt x="6550251" y="4864100"/>
                </a:cubicBezTo>
                <a:close/>
                <a:moveTo>
                  <a:pt x="6856755" y="3626123"/>
                </a:moveTo>
                <a:cubicBezTo>
                  <a:pt x="6881879" y="3634698"/>
                  <a:pt x="6866731" y="3893183"/>
                  <a:pt x="6839799" y="3915463"/>
                </a:cubicBezTo>
                <a:cubicBezTo>
                  <a:pt x="6829702" y="3923816"/>
                  <a:pt x="6170040" y="4587410"/>
                  <a:pt x="5373884" y="5390115"/>
                </a:cubicBezTo>
                <a:lnTo>
                  <a:pt x="3926328" y="6849580"/>
                </a:lnTo>
                <a:lnTo>
                  <a:pt x="3614144" y="6838950"/>
                </a:lnTo>
                <a:lnTo>
                  <a:pt x="5226547" y="5229498"/>
                </a:lnTo>
                <a:cubicBezTo>
                  <a:pt x="6228457" y="4229422"/>
                  <a:pt x="6845691" y="3622348"/>
                  <a:pt x="6856755" y="3626123"/>
                </a:cubicBezTo>
                <a:close/>
                <a:moveTo>
                  <a:pt x="6803155" y="2768600"/>
                </a:moveTo>
                <a:cubicBezTo>
                  <a:pt x="6811423" y="2768600"/>
                  <a:pt x="6818093" y="2775744"/>
                  <a:pt x="6817977" y="2784475"/>
                </a:cubicBezTo>
                <a:cubicBezTo>
                  <a:pt x="6817481" y="2821634"/>
                  <a:pt x="6835408" y="2929910"/>
                  <a:pt x="6847077" y="2960237"/>
                </a:cubicBezTo>
                <a:cubicBezTo>
                  <a:pt x="6859227" y="2991816"/>
                  <a:pt x="6782874" y="3069365"/>
                  <a:pt x="4927689" y="4909687"/>
                </a:cubicBezTo>
                <a:cubicBezTo>
                  <a:pt x="3865066" y="5963797"/>
                  <a:pt x="2996025" y="6831461"/>
                  <a:pt x="2996486" y="6837829"/>
                </a:cubicBezTo>
                <a:cubicBezTo>
                  <a:pt x="2997598" y="6853178"/>
                  <a:pt x="2783550" y="6821115"/>
                  <a:pt x="2773210" y="6804385"/>
                </a:cubicBezTo>
                <a:cubicBezTo>
                  <a:pt x="2768837" y="6797309"/>
                  <a:pt x="3670403" y="5886363"/>
                  <a:pt x="4776690" y="4780060"/>
                </a:cubicBezTo>
                <a:cubicBezTo>
                  <a:pt x="5882976" y="3673757"/>
                  <a:pt x="6794885" y="2768600"/>
                  <a:pt x="6803155" y="2768600"/>
                </a:cubicBezTo>
                <a:close/>
                <a:moveTo>
                  <a:pt x="6588973" y="2057400"/>
                </a:moveTo>
                <a:cubicBezTo>
                  <a:pt x="6595743" y="2057400"/>
                  <a:pt x="6601461" y="2061686"/>
                  <a:pt x="6601681" y="2066925"/>
                </a:cubicBezTo>
                <a:cubicBezTo>
                  <a:pt x="6601899" y="2072164"/>
                  <a:pt x="6616944" y="2113598"/>
                  <a:pt x="6635112" y="2159000"/>
                </a:cubicBezTo>
                <a:lnTo>
                  <a:pt x="6668146" y="2241550"/>
                </a:lnTo>
                <a:lnTo>
                  <a:pt x="2258671" y="6671824"/>
                </a:lnTo>
                <a:lnTo>
                  <a:pt x="2186610" y="6642364"/>
                </a:lnTo>
                <a:cubicBezTo>
                  <a:pt x="2146977" y="6626161"/>
                  <a:pt x="2101691" y="6607896"/>
                  <a:pt x="2085975" y="6601775"/>
                </a:cubicBezTo>
                <a:cubicBezTo>
                  <a:pt x="2070259" y="6595656"/>
                  <a:pt x="2057400" y="6586413"/>
                  <a:pt x="2057400" y="6581237"/>
                </a:cubicBezTo>
                <a:cubicBezTo>
                  <a:pt x="2057400" y="6576061"/>
                  <a:pt x="3074234" y="5556081"/>
                  <a:pt x="4317032" y="4314613"/>
                </a:cubicBezTo>
                <a:cubicBezTo>
                  <a:pt x="5559830" y="3073146"/>
                  <a:pt x="6582204" y="2057400"/>
                  <a:pt x="6588973" y="2057400"/>
                </a:cubicBezTo>
                <a:close/>
                <a:moveTo>
                  <a:pt x="6251102" y="1467022"/>
                </a:moveTo>
                <a:cubicBezTo>
                  <a:pt x="6263065" y="1470420"/>
                  <a:pt x="6296629" y="1508211"/>
                  <a:pt x="6325688" y="1551001"/>
                </a:cubicBezTo>
                <a:lnTo>
                  <a:pt x="6378522" y="1628803"/>
                </a:lnTo>
                <a:lnTo>
                  <a:pt x="4011599" y="3995751"/>
                </a:lnTo>
                <a:cubicBezTo>
                  <a:pt x="2709791" y="5297573"/>
                  <a:pt x="1639702" y="6362700"/>
                  <a:pt x="1633624" y="6362700"/>
                </a:cubicBezTo>
                <a:cubicBezTo>
                  <a:pt x="1610445" y="6362700"/>
                  <a:pt x="1473200" y="6271191"/>
                  <a:pt x="1473200" y="6255737"/>
                </a:cubicBezTo>
                <a:cubicBezTo>
                  <a:pt x="1473200" y="6246813"/>
                  <a:pt x="2543334" y="5164312"/>
                  <a:pt x="3851275" y="3850179"/>
                </a:cubicBezTo>
                <a:cubicBezTo>
                  <a:pt x="5577434" y="2115846"/>
                  <a:pt x="6235313" y="1462538"/>
                  <a:pt x="6251102" y="1467022"/>
                </a:cubicBezTo>
                <a:close/>
                <a:moveTo>
                  <a:pt x="5835201" y="965200"/>
                </a:moveTo>
                <a:cubicBezTo>
                  <a:pt x="5854287" y="965200"/>
                  <a:pt x="5969000" y="1082762"/>
                  <a:pt x="5969000" y="1102322"/>
                </a:cubicBezTo>
                <a:cubicBezTo>
                  <a:pt x="5969000" y="1111907"/>
                  <a:pt x="5181759" y="1899741"/>
                  <a:pt x="4219575" y="2853064"/>
                </a:cubicBezTo>
                <a:cubicBezTo>
                  <a:pt x="3257391" y="3806386"/>
                  <a:pt x="2162990" y="4898855"/>
                  <a:pt x="1787572" y="5280773"/>
                </a:cubicBezTo>
                <a:lnTo>
                  <a:pt x="1104994" y="5975168"/>
                </a:lnTo>
                <a:lnTo>
                  <a:pt x="959000" y="5829174"/>
                </a:lnTo>
                <a:lnTo>
                  <a:pt x="3390963" y="3397187"/>
                </a:lnTo>
                <a:cubicBezTo>
                  <a:pt x="4728542" y="2059594"/>
                  <a:pt x="5828449" y="965200"/>
                  <a:pt x="5835201" y="965200"/>
                </a:cubicBezTo>
                <a:close/>
                <a:moveTo>
                  <a:pt x="5327933" y="558800"/>
                </a:moveTo>
                <a:cubicBezTo>
                  <a:pt x="5348557" y="558800"/>
                  <a:pt x="5463432" y="637700"/>
                  <a:pt x="5475937" y="660454"/>
                </a:cubicBezTo>
                <a:cubicBezTo>
                  <a:pt x="5491902" y="689505"/>
                  <a:pt x="702171" y="5476442"/>
                  <a:pt x="666611" y="5466976"/>
                </a:cubicBezTo>
                <a:cubicBezTo>
                  <a:pt x="639631" y="5459794"/>
                  <a:pt x="563227" y="5358758"/>
                  <a:pt x="552106" y="5315556"/>
                </a:cubicBezTo>
                <a:cubicBezTo>
                  <a:pt x="546653" y="5294372"/>
                  <a:pt x="987441" y="4850983"/>
                  <a:pt x="2929458" y="2924175"/>
                </a:cubicBezTo>
                <a:cubicBezTo>
                  <a:pt x="4240684" y="1623219"/>
                  <a:pt x="5319997" y="558800"/>
                  <a:pt x="5327933" y="558800"/>
                </a:cubicBezTo>
                <a:close/>
                <a:moveTo>
                  <a:pt x="4730819" y="239740"/>
                </a:moveTo>
                <a:cubicBezTo>
                  <a:pt x="4830466" y="272067"/>
                  <a:pt x="4890028" y="300130"/>
                  <a:pt x="4895833" y="317487"/>
                </a:cubicBezTo>
                <a:cubicBezTo>
                  <a:pt x="4900066" y="330145"/>
                  <a:pt x="4137247" y="1101486"/>
                  <a:pt x="2619388" y="2619362"/>
                </a:cubicBezTo>
                <a:cubicBezTo>
                  <a:pt x="1363842" y="3874923"/>
                  <a:pt x="331926" y="4902200"/>
                  <a:pt x="326242" y="4902200"/>
                </a:cubicBezTo>
                <a:cubicBezTo>
                  <a:pt x="313804" y="4902200"/>
                  <a:pt x="240950" y="4744737"/>
                  <a:pt x="237434" y="4710254"/>
                </a:cubicBezTo>
                <a:cubicBezTo>
                  <a:pt x="235697" y="4693225"/>
                  <a:pt x="905307" y="4015417"/>
                  <a:pt x="2463800" y="2456629"/>
                </a:cubicBezTo>
                <a:cubicBezTo>
                  <a:pt x="4684721" y="235287"/>
                  <a:pt x="4692786" y="227401"/>
                  <a:pt x="4730819" y="239740"/>
                </a:cubicBezTo>
                <a:close/>
                <a:moveTo>
                  <a:pt x="2224160" y="201147"/>
                </a:moveTo>
                <a:cubicBezTo>
                  <a:pt x="2231408" y="203001"/>
                  <a:pt x="2236197" y="207239"/>
                  <a:pt x="2240062" y="213493"/>
                </a:cubicBezTo>
                <a:cubicBezTo>
                  <a:pt x="2243561" y="219154"/>
                  <a:pt x="1790305" y="679878"/>
                  <a:pt x="1232826" y="1237324"/>
                </a:cubicBezTo>
                <a:cubicBezTo>
                  <a:pt x="675348" y="1794769"/>
                  <a:pt x="215661" y="2245088"/>
                  <a:pt x="211300" y="2238032"/>
                </a:cubicBezTo>
                <a:cubicBezTo>
                  <a:pt x="197912" y="2216369"/>
                  <a:pt x="267312" y="2020182"/>
                  <a:pt x="338093" y="1879600"/>
                </a:cubicBezTo>
                <a:lnTo>
                  <a:pt x="405233" y="1746250"/>
                </a:lnTo>
                <a:lnTo>
                  <a:pt x="1082092" y="1071201"/>
                </a:lnTo>
                <a:cubicBezTo>
                  <a:pt x="1818947" y="336316"/>
                  <a:pt x="1757406" y="387917"/>
                  <a:pt x="2051050" y="258755"/>
                </a:cubicBezTo>
                <a:cubicBezTo>
                  <a:pt x="2158533" y="211478"/>
                  <a:pt x="2202415" y="195585"/>
                  <a:pt x="2224160" y="201147"/>
                </a:cubicBezTo>
                <a:close/>
                <a:moveTo>
                  <a:pt x="4016925" y="38100"/>
                </a:moveTo>
                <a:cubicBezTo>
                  <a:pt x="4073138" y="38100"/>
                  <a:pt x="4216400" y="77841"/>
                  <a:pt x="4216400" y="93434"/>
                </a:cubicBezTo>
                <a:cubicBezTo>
                  <a:pt x="4216400" y="108968"/>
                  <a:pt x="103415" y="4216400"/>
                  <a:pt x="87861" y="4216400"/>
                </a:cubicBezTo>
                <a:cubicBezTo>
                  <a:pt x="77001" y="4216400"/>
                  <a:pt x="38100" y="4055601"/>
                  <a:pt x="38100" y="4010708"/>
                </a:cubicBezTo>
                <a:cubicBezTo>
                  <a:pt x="38100" y="3988797"/>
                  <a:pt x="531655" y="3487918"/>
                  <a:pt x="2009760" y="2009790"/>
                </a:cubicBezTo>
                <a:cubicBezTo>
                  <a:pt x="3689847" y="329677"/>
                  <a:pt x="3986670" y="38100"/>
                  <a:pt x="4016925" y="38100"/>
                </a:cubicBezTo>
                <a:close/>
                <a:moveTo>
                  <a:pt x="3102116" y="0"/>
                </a:moveTo>
                <a:lnTo>
                  <a:pt x="3240158" y="0"/>
                </a:lnTo>
                <a:cubicBezTo>
                  <a:pt x="3316081" y="0"/>
                  <a:pt x="3378200" y="4278"/>
                  <a:pt x="3378200" y="9507"/>
                </a:cubicBezTo>
                <a:cubicBezTo>
                  <a:pt x="3378200" y="21962"/>
                  <a:pt x="21998" y="3378200"/>
                  <a:pt x="9543" y="3378200"/>
                </a:cubicBezTo>
                <a:cubicBezTo>
                  <a:pt x="4294" y="3378200"/>
                  <a:pt x="0" y="3314777"/>
                  <a:pt x="0" y="3237260"/>
                </a:cubicBezTo>
                <a:lnTo>
                  <a:pt x="0" y="3096320"/>
                </a:lnTo>
                <a:lnTo>
                  <a:pt x="1551058" y="1548160"/>
                </a:lnTo>
                <a:close/>
              </a:path>
            </a:pathLst>
          </a:custGeom>
          <a:solidFill>
            <a:schemeClr val="accent1">
              <a:alpha val="5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94390" y="399140"/>
            <a:ext cx="273018" cy="27301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4108297" y="1460118"/>
            <a:ext cx="3975406" cy="3975406"/>
            <a:chOff x="4108297" y="1460118"/>
            <a:chExt cx="3975406" cy="3975406"/>
          </a:xfrm>
        </p:grpSpPr>
        <p:sp>
          <p:nvSpPr>
            <p:cNvPr id="4" name="标题 1"/>
            <p:cNvSpPr txBox="1"/>
            <p:nvPr/>
          </p:nvSpPr>
          <p:spPr>
            <a:xfrm>
              <a:off x="4394627" y="3430068"/>
              <a:ext cx="1703091" cy="1703091"/>
            </a:xfrm>
            <a:custGeom>
              <a:avLst/>
              <a:gdLst>
                <a:gd name="connsiteX0" fmla="*/ 469918 w 1261315"/>
                <a:gd name="connsiteY0" fmla="*/ 0 h 1261315"/>
                <a:gd name="connsiteX1" fmla="*/ 0 w 1261315"/>
                <a:gd name="connsiteY1" fmla="*/ 0 h 1261315"/>
                <a:gd name="connsiteX2" fmla="*/ 1261316 w 1261315"/>
                <a:gd name="connsiteY2" fmla="*/ 1261315 h 1261315"/>
                <a:gd name="connsiteX3" fmla="*/ 1261316 w 1261315"/>
                <a:gd name="connsiteY3" fmla="*/ 791397 h 1261315"/>
                <a:gd name="connsiteX4" fmla="*/ 469918 w 1261315"/>
                <a:gd name="connsiteY4" fmla="*/ 0 h 1261315"/>
              </a:gdLst>
              <a:ahLst/>
              <a:cxnLst/>
              <a:rect l="l" t="t" r="r" b="b"/>
              <a:pathLst>
                <a:path w="1261315" h="1261315">
                  <a:moveTo>
                    <a:pt x="469918" y="0"/>
                  </a:moveTo>
                  <a:lnTo>
                    <a:pt x="0" y="0"/>
                  </a:lnTo>
                  <a:cubicBezTo>
                    <a:pt x="0" y="696395"/>
                    <a:pt x="564920" y="1261315"/>
                    <a:pt x="1261316" y="1261315"/>
                  </a:cubicBezTo>
                  <a:lnTo>
                    <a:pt x="1261316" y="791397"/>
                  </a:lnTo>
                  <a:cubicBezTo>
                    <a:pt x="824478" y="791397"/>
                    <a:pt x="469918" y="437686"/>
                    <a:pt x="46991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4394627" y="1728122"/>
              <a:ext cx="1703091" cy="1701946"/>
            </a:xfrm>
            <a:custGeom>
              <a:avLst/>
              <a:gdLst>
                <a:gd name="connsiteX0" fmla="*/ 1261316 w 1261315"/>
                <a:gd name="connsiteY0" fmla="*/ 469070 h 1260467"/>
                <a:gd name="connsiteX1" fmla="*/ 1261316 w 1261315"/>
                <a:gd name="connsiteY1" fmla="*/ 0 h 1260467"/>
                <a:gd name="connsiteX2" fmla="*/ 0 w 1261315"/>
                <a:gd name="connsiteY2" fmla="*/ 1260467 h 1260467"/>
                <a:gd name="connsiteX3" fmla="*/ 469918 w 1261315"/>
                <a:gd name="connsiteY3" fmla="*/ 1260467 h 1260467"/>
                <a:gd name="connsiteX4" fmla="*/ 1261316 w 1261315"/>
                <a:gd name="connsiteY4" fmla="*/ 469070 h 1260467"/>
              </a:gdLst>
              <a:ahLst/>
              <a:cxnLst/>
              <a:rect l="l" t="t" r="r" b="b"/>
              <a:pathLst>
                <a:path w="1261315" h="1260467">
                  <a:moveTo>
                    <a:pt x="1261316" y="469070"/>
                  </a:moveTo>
                  <a:lnTo>
                    <a:pt x="1261316" y="0"/>
                  </a:lnTo>
                  <a:cubicBezTo>
                    <a:pt x="564920" y="0"/>
                    <a:pt x="0" y="564072"/>
                    <a:pt x="0" y="1260467"/>
                  </a:cubicBezTo>
                  <a:lnTo>
                    <a:pt x="469918" y="1260467"/>
                  </a:lnTo>
                  <a:cubicBezTo>
                    <a:pt x="469918" y="823630"/>
                    <a:pt x="824478" y="469070"/>
                    <a:pt x="1261316" y="46907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6097718" y="1728122"/>
              <a:ext cx="1703091" cy="1703091"/>
            </a:xfrm>
            <a:custGeom>
              <a:avLst/>
              <a:gdLst>
                <a:gd name="connsiteX0" fmla="*/ 0 w 1261315"/>
                <a:gd name="connsiteY0" fmla="*/ 0 h 1261315"/>
                <a:gd name="connsiteX1" fmla="*/ 0 w 1261315"/>
                <a:gd name="connsiteY1" fmla="*/ 469919 h 1261315"/>
                <a:gd name="connsiteX2" fmla="*/ 791397 w 1261315"/>
                <a:gd name="connsiteY2" fmla="*/ 1261315 h 1261315"/>
                <a:gd name="connsiteX3" fmla="*/ 1261316 w 1261315"/>
                <a:gd name="connsiteY3" fmla="*/ 1261315 h 1261315"/>
                <a:gd name="connsiteX4" fmla="*/ 0 w 1261315"/>
                <a:gd name="connsiteY4" fmla="*/ 0 h 1261315"/>
              </a:gdLst>
              <a:ahLst/>
              <a:cxnLst/>
              <a:rect l="l" t="t" r="r" b="b"/>
              <a:pathLst>
                <a:path w="1261315" h="1261315">
                  <a:moveTo>
                    <a:pt x="0" y="0"/>
                  </a:moveTo>
                  <a:lnTo>
                    <a:pt x="0" y="469919"/>
                  </a:lnTo>
                  <a:cubicBezTo>
                    <a:pt x="436838" y="469919"/>
                    <a:pt x="791397" y="824478"/>
                    <a:pt x="791397" y="1261315"/>
                  </a:cubicBezTo>
                  <a:lnTo>
                    <a:pt x="1261316" y="1261315"/>
                  </a:lnTo>
                  <a:cubicBezTo>
                    <a:pt x="1261316" y="564072"/>
                    <a:pt x="696395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7" name="标题 1"/>
            <p:cNvSpPr txBox="1"/>
            <p:nvPr/>
          </p:nvSpPr>
          <p:spPr>
            <a:xfrm>
              <a:off x="6097718" y="3430068"/>
              <a:ext cx="1703091" cy="1703091"/>
            </a:xfrm>
            <a:custGeom>
              <a:avLst/>
              <a:gdLst>
                <a:gd name="connsiteX0" fmla="*/ 0 w 1261315"/>
                <a:gd name="connsiteY0" fmla="*/ 791397 h 1261315"/>
                <a:gd name="connsiteX1" fmla="*/ 0 w 1261315"/>
                <a:gd name="connsiteY1" fmla="*/ 1261315 h 1261315"/>
                <a:gd name="connsiteX2" fmla="*/ 1261316 w 1261315"/>
                <a:gd name="connsiteY2" fmla="*/ 0 h 1261315"/>
                <a:gd name="connsiteX3" fmla="*/ 791397 w 1261315"/>
                <a:gd name="connsiteY3" fmla="*/ 0 h 1261315"/>
                <a:gd name="connsiteX4" fmla="*/ 0 w 1261315"/>
                <a:gd name="connsiteY4" fmla="*/ 791397 h 1261315"/>
              </a:gdLst>
              <a:ahLst/>
              <a:cxnLst/>
              <a:rect l="l" t="t" r="r" b="b"/>
              <a:pathLst>
                <a:path w="1261315" h="1261315">
                  <a:moveTo>
                    <a:pt x="0" y="791397"/>
                  </a:moveTo>
                  <a:lnTo>
                    <a:pt x="0" y="1261315"/>
                  </a:lnTo>
                  <a:cubicBezTo>
                    <a:pt x="696395" y="1261315"/>
                    <a:pt x="1261316" y="696395"/>
                    <a:pt x="1261316" y="0"/>
                  </a:cubicBezTo>
                  <a:lnTo>
                    <a:pt x="791397" y="0"/>
                  </a:lnTo>
                  <a:cubicBezTo>
                    <a:pt x="791397" y="437686"/>
                    <a:pt x="436838" y="791397"/>
                    <a:pt x="0" y="791397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8" name="标题 1"/>
            <p:cNvSpPr txBox="1"/>
            <p:nvPr/>
          </p:nvSpPr>
          <p:spPr>
            <a:xfrm>
              <a:off x="4394627" y="3431213"/>
              <a:ext cx="1703091" cy="1701946"/>
            </a:xfrm>
            <a:custGeom>
              <a:avLst/>
              <a:gdLst>
                <a:gd name="connsiteX0" fmla="*/ 0 w 1261315"/>
                <a:gd name="connsiteY0" fmla="*/ 0 h 1260467"/>
                <a:gd name="connsiteX1" fmla="*/ 1261316 w 1261315"/>
                <a:gd name="connsiteY1" fmla="*/ 1260467 h 1260467"/>
                <a:gd name="connsiteX2" fmla="*/ 1261316 w 1261315"/>
                <a:gd name="connsiteY2" fmla="*/ 790549 h 1260467"/>
                <a:gd name="connsiteX3" fmla="*/ 1240958 w 1261315"/>
                <a:gd name="connsiteY3" fmla="*/ 789701 h 1260467"/>
                <a:gd name="connsiteX4" fmla="*/ 0 w 1261315"/>
                <a:gd name="connsiteY4" fmla="*/ 0 h 1260467"/>
              </a:gdLst>
              <a:ahLst/>
              <a:cxnLst/>
              <a:rect l="l" t="t" r="r" b="b"/>
              <a:pathLst>
                <a:path w="1261315" h="1260467">
                  <a:moveTo>
                    <a:pt x="0" y="0"/>
                  </a:moveTo>
                  <a:cubicBezTo>
                    <a:pt x="0" y="696396"/>
                    <a:pt x="564920" y="1260467"/>
                    <a:pt x="1261316" y="1260467"/>
                  </a:cubicBezTo>
                  <a:lnTo>
                    <a:pt x="1261316" y="790549"/>
                  </a:lnTo>
                  <a:cubicBezTo>
                    <a:pt x="1254530" y="790549"/>
                    <a:pt x="1247744" y="789701"/>
                    <a:pt x="1240958" y="789701"/>
                  </a:cubicBezTo>
                  <a:cubicBezTo>
                    <a:pt x="697244" y="774433"/>
                    <a:pt x="229870" y="457195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6097718" y="3431213"/>
              <a:ext cx="1701946" cy="1703091"/>
            </a:xfrm>
            <a:custGeom>
              <a:avLst/>
              <a:gdLst>
                <a:gd name="connsiteX0" fmla="*/ 0 w 1260467"/>
                <a:gd name="connsiteY0" fmla="*/ 1261316 h 1261315"/>
                <a:gd name="connsiteX1" fmla="*/ 1260467 w 1260467"/>
                <a:gd name="connsiteY1" fmla="*/ 0 h 1261315"/>
                <a:gd name="connsiteX2" fmla="*/ 791397 w 1260467"/>
                <a:gd name="connsiteY2" fmla="*/ 0 h 1261315"/>
                <a:gd name="connsiteX3" fmla="*/ 790549 w 1260467"/>
                <a:gd name="connsiteY3" fmla="*/ 20358 h 1261315"/>
                <a:gd name="connsiteX4" fmla="*/ 0 w 1260467"/>
                <a:gd name="connsiteY4" fmla="*/ 1261316 h 1261315"/>
              </a:gdLst>
              <a:ahLst/>
              <a:cxnLst/>
              <a:rect l="l" t="t" r="r" b="b"/>
              <a:pathLst>
                <a:path w="1260467" h="1261315">
                  <a:moveTo>
                    <a:pt x="0" y="1261316"/>
                  </a:moveTo>
                  <a:cubicBezTo>
                    <a:pt x="696395" y="1261316"/>
                    <a:pt x="1260467" y="696396"/>
                    <a:pt x="1260467" y="0"/>
                  </a:cubicBezTo>
                  <a:lnTo>
                    <a:pt x="791397" y="0"/>
                  </a:lnTo>
                  <a:cubicBezTo>
                    <a:pt x="791397" y="6786"/>
                    <a:pt x="790549" y="13572"/>
                    <a:pt x="790549" y="20358"/>
                  </a:cubicBezTo>
                  <a:cubicBezTo>
                    <a:pt x="774432" y="563224"/>
                    <a:pt x="457195" y="1030598"/>
                    <a:pt x="0" y="12613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0" name="标题 1"/>
            <p:cNvSpPr txBox="1"/>
            <p:nvPr/>
          </p:nvSpPr>
          <p:spPr>
            <a:xfrm>
              <a:off x="6097718" y="1726977"/>
              <a:ext cx="1703091" cy="1701946"/>
            </a:xfrm>
            <a:custGeom>
              <a:avLst/>
              <a:gdLst>
                <a:gd name="connsiteX0" fmla="*/ 1261316 w 1261315"/>
                <a:gd name="connsiteY0" fmla="*/ 1260467 h 1260467"/>
                <a:gd name="connsiteX1" fmla="*/ 0 w 1261315"/>
                <a:gd name="connsiteY1" fmla="*/ 0 h 1260467"/>
                <a:gd name="connsiteX2" fmla="*/ 0 w 1261315"/>
                <a:gd name="connsiteY2" fmla="*/ 469918 h 1260467"/>
                <a:gd name="connsiteX3" fmla="*/ 20357 w 1261315"/>
                <a:gd name="connsiteY3" fmla="*/ 470767 h 1260467"/>
                <a:gd name="connsiteX4" fmla="*/ 1261316 w 1261315"/>
                <a:gd name="connsiteY4" fmla="*/ 1260467 h 1260467"/>
              </a:gdLst>
              <a:ahLst/>
              <a:cxnLst/>
              <a:rect l="l" t="t" r="r" b="b"/>
              <a:pathLst>
                <a:path w="1261315" h="1260467">
                  <a:moveTo>
                    <a:pt x="1261316" y="1260467"/>
                  </a:moveTo>
                  <a:cubicBezTo>
                    <a:pt x="1261316" y="564072"/>
                    <a:pt x="696395" y="0"/>
                    <a:pt x="0" y="0"/>
                  </a:cubicBezTo>
                  <a:lnTo>
                    <a:pt x="0" y="469918"/>
                  </a:lnTo>
                  <a:cubicBezTo>
                    <a:pt x="6786" y="469918"/>
                    <a:pt x="13572" y="470767"/>
                    <a:pt x="20357" y="470767"/>
                  </a:cubicBezTo>
                  <a:cubicBezTo>
                    <a:pt x="563224" y="486035"/>
                    <a:pt x="1030597" y="803272"/>
                    <a:pt x="1261316" y="1260467"/>
                  </a:cubicBezTo>
                  <a:close/>
                </a:path>
              </a:pathLst>
            </a:custGeom>
            <a:solidFill>
              <a:schemeClr val="accent1"/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1" name="标题 1"/>
            <p:cNvSpPr txBox="1"/>
            <p:nvPr/>
          </p:nvSpPr>
          <p:spPr>
            <a:xfrm>
              <a:off x="4394627" y="1726977"/>
              <a:ext cx="1701946" cy="1701946"/>
            </a:xfrm>
            <a:custGeom>
              <a:avLst/>
              <a:gdLst>
                <a:gd name="connsiteX0" fmla="*/ 1260467 w 1260467"/>
                <a:gd name="connsiteY0" fmla="*/ 0 h 1260467"/>
                <a:gd name="connsiteX1" fmla="*/ 0 w 1260467"/>
                <a:gd name="connsiteY1" fmla="*/ 1260467 h 1260467"/>
                <a:gd name="connsiteX2" fmla="*/ 469918 w 1260467"/>
                <a:gd name="connsiteY2" fmla="*/ 1260467 h 1260467"/>
                <a:gd name="connsiteX3" fmla="*/ 470767 w 1260467"/>
                <a:gd name="connsiteY3" fmla="*/ 1240110 h 1260467"/>
                <a:gd name="connsiteX4" fmla="*/ 1260467 w 1260467"/>
                <a:gd name="connsiteY4" fmla="*/ 0 h 1260467"/>
              </a:gdLst>
              <a:ahLst/>
              <a:cxnLst/>
              <a:rect l="l" t="t" r="r" b="b"/>
              <a:pathLst>
                <a:path w="1260467" h="1260467">
                  <a:moveTo>
                    <a:pt x="1260467" y="0"/>
                  </a:moveTo>
                  <a:cubicBezTo>
                    <a:pt x="564072" y="0"/>
                    <a:pt x="0" y="564072"/>
                    <a:pt x="0" y="1260467"/>
                  </a:cubicBezTo>
                  <a:lnTo>
                    <a:pt x="469918" y="1260467"/>
                  </a:lnTo>
                  <a:cubicBezTo>
                    <a:pt x="469918" y="1253682"/>
                    <a:pt x="470767" y="1246896"/>
                    <a:pt x="470767" y="1240110"/>
                  </a:cubicBezTo>
                  <a:cubicBezTo>
                    <a:pt x="486035" y="697244"/>
                    <a:pt x="803272" y="229870"/>
                    <a:pt x="1260467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2" name="标题 1"/>
            <p:cNvSpPr txBox="1"/>
            <p:nvPr/>
          </p:nvSpPr>
          <p:spPr>
            <a:xfrm>
              <a:off x="4108297" y="3301793"/>
              <a:ext cx="1231219" cy="437512"/>
            </a:xfrm>
            <a:custGeom>
              <a:avLst/>
              <a:gdLst>
                <a:gd name="connsiteX0" fmla="*/ 455499 w 911845"/>
                <a:gd name="connsiteY0" fmla="*/ 324023 h 324023"/>
                <a:gd name="connsiteX1" fmla="*/ 911845 w 911845"/>
                <a:gd name="connsiteY1" fmla="*/ 0 h 324023"/>
                <a:gd name="connsiteX2" fmla="*/ 0 w 911845"/>
                <a:gd name="connsiteY2" fmla="*/ 0 h 324023"/>
              </a:gdLst>
              <a:ahLst/>
              <a:cxnLst/>
              <a:rect l="l" t="t" r="r" b="b"/>
              <a:pathLst>
                <a:path w="911845" h="324023">
                  <a:moveTo>
                    <a:pt x="455499" y="324023"/>
                  </a:moveTo>
                  <a:lnTo>
                    <a:pt x="91184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3" name="标题 1"/>
            <p:cNvSpPr txBox="1"/>
            <p:nvPr/>
          </p:nvSpPr>
          <p:spPr>
            <a:xfrm>
              <a:off x="6852484" y="3156338"/>
              <a:ext cx="1231219" cy="437512"/>
            </a:xfrm>
            <a:custGeom>
              <a:avLst/>
              <a:gdLst>
                <a:gd name="connsiteX0" fmla="*/ 456347 w 911845"/>
                <a:gd name="connsiteY0" fmla="*/ 0 h 324023"/>
                <a:gd name="connsiteX1" fmla="*/ 0 w 911845"/>
                <a:gd name="connsiteY1" fmla="*/ 324023 h 324023"/>
                <a:gd name="connsiteX2" fmla="*/ 911845 w 911845"/>
                <a:gd name="connsiteY2" fmla="*/ 324023 h 324023"/>
              </a:gdLst>
              <a:ahLst/>
              <a:cxnLst/>
              <a:rect l="l" t="t" r="r" b="b"/>
              <a:pathLst>
                <a:path w="911845" h="324023">
                  <a:moveTo>
                    <a:pt x="456347" y="0"/>
                  </a:moveTo>
                  <a:lnTo>
                    <a:pt x="0" y="324023"/>
                  </a:lnTo>
                  <a:lnTo>
                    <a:pt x="911845" y="3240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4" name="标题 1"/>
            <p:cNvSpPr txBox="1"/>
            <p:nvPr/>
          </p:nvSpPr>
          <p:spPr>
            <a:xfrm>
              <a:off x="5949972" y="4204305"/>
              <a:ext cx="437512" cy="1231219"/>
            </a:xfrm>
            <a:custGeom>
              <a:avLst/>
              <a:gdLst>
                <a:gd name="connsiteX0" fmla="*/ 324023 w 324023"/>
                <a:gd name="connsiteY0" fmla="*/ 456347 h 911845"/>
                <a:gd name="connsiteX1" fmla="*/ 0 w 324023"/>
                <a:gd name="connsiteY1" fmla="*/ 0 h 911845"/>
                <a:gd name="connsiteX2" fmla="*/ 0 w 324023"/>
                <a:gd name="connsiteY2" fmla="*/ 911845 h 911845"/>
              </a:gdLst>
              <a:ahLst/>
              <a:cxnLst/>
              <a:rect l="l" t="t" r="r" b="b"/>
              <a:pathLst>
                <a:path w="324023" h="911845">
                  <a:moveTo>
                    <a:pt x="324023" y="456347"/>
                  </a:moveTo>
                  <a:lnTo>
                    <a:pt x="0" y="0"/>
                  </a:lnTo>
                  <a:lnTo>
                    <a:pt x="0" y="91184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5" name="标题 1"/>
            <p:cNvSpPr txBox="1"/>
            <p:nvPr/>
          </p:nvSpPr>
          <p:spPr>
            <a:xfrm>
              <a:off x="5804517" y="1460118"/>
              <a:ext cx="437512" cy="1231219"/>
            </a:xfrm>
            <a:custGeom>
              <a:avLst/>
              <a:gdLst>
                <a:gd name="connsiteX0" fmla="*/ 0 w 324023"/>
                <a:gd name="connsiteY0" fmla="*/ 455499 h 911845"/>
                <a:gd name="connsiteX1" fmla="*/ 324023 w 324023"/>
                <a:gd name="connsiteY1" fmla="*/ 911845 h 911845"/>
                <a:gd name="connsiteX2" fmla="*/ 324023 w 324023"/>
                <a:gd name="connsiteY2" fmla="*/ 0 h 911845"/>
              </a:gdLst>
              <a:ahLst/>
              <a:cxnLst/>
              <a:rect l="l" t="t" r="r" b="b"/>
              <a:pathLst>
                <a:path w="324023" h="911845">
                  <a:moveTo>
                    <a:pt x="0" y="455499"/>
                  </a:moveTo>
                  <a:lnTo>
                    <a:pt x="324023" y="911845"/>
                  </a:lnTo>
                  <a:lnTo>
                    <a:pt x="324023" y="0"/>
                  </a:lnTo>
                  <a:close/>
                </a:path>
              </a:pathLst>
            </a:custGeom>
            <a:solidFill>
              <a:schemeClr val="accent1"/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6" name="标题 1"/>
          <p:cNvSpPr txBox="1"/>
          <p:nvPr/>
        </p:nvSpPr>
        <p:spPr>
          <a:xfrm>
            <a:off x="551180" y="1700530"/>
            <a:ext cx="4392295" cy="34163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政治动员力：红色基因的延续</a:t>
            </a:r>
            <a:endParaRPr kumimoji="1" lang="en-US" altLang="zh-CN" sz="24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600710" y="2178685"/>
            <a:ext cx="3893185" cy="80391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从抗战到建国再到改革，始终以国家利益为最高追求。</a:t>
            </a:r>
            <a:endParaRPr kumimoji="1" lang="en-US" altLang="zh-CN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592455" y="4439285"/>
            <a:ext cx="3839210" cy="80391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以宝钢为代表的企业构建“研产供销服”一体化创新生态。</a:t>
            </a:r>
            <a:endParaRPr kumimoji="1" lang="en-US" altLang="zh-CN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9" name="标题 1"/>
          <p:cNvSpPr txBox="1"/>
          <p:nvPr/>
        </p:nvSpPr>
        <p:spPr>
          <a:xfrm>
            <a:off x="384810" y="4004945"/>
            <a:ext cx="4109085" cy="34163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技术引领力：创新文化的培育</a:t>
            </a:r>
            <a:endParaRPr kumimoji="1" lang="en-US" altLang="zh-CN" sz="24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7842250" y="1808480"/>
            <a:ext cx="4309110" cy="34163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经济激励力：市场机制的导入</a:t>
            </a:r>
            <a:endParaRPr kumimoji="1" lang="en-US" altLang="zh-CN" sz="24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8097888" y="2178374"/>
            <a:ext cx="2743200" cy="8041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承包制、绩效工资等制度激发个体主动性。</a:t>
            </a:r>
            <a:endParaRPr kumimoji="1" lang="en-US" altLang="zh-CN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2" name="标题 1"/>
          <p:cNvSpPr txBox="1"/>
          <p:nvPr/>
        </p:nvSpPr>
        <p:spPr>
          <a:xfrm>
            <a:off x="8110588" y="4438974"/>
            <a:ext cx="2743200" cy="8041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关注员工福祉、生态环境、社区共建，体现企业社会价值。</a:t>
            </a:r>
            <a:endParaRPr kumimoji="1" lang="en-US" altLang="zh-CN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7762240" y="4069080"/>
            <a:ext cx="4349115" cy="34163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社会责任力：绿色与人文关怀</a:t>
            </a:r>
            <a:endParaRPr kumimoji="1" lang="en-US" altLang="zh-CN" sz="24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4" name="标题 1"/>
          <p:cNvSpPr txBox="1"/>
          <p:nvPr/>
        </p:nvSpPr>
        <p:spPr>
          <a:xfrm>
            <a:off x="908228" y="238458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2</a:t>
            </a:r>
            <a:r>
              <a:rPr kumimoji="1" lang="zh-CN" altLang="en-US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、</a:t>
            </a: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企业文化的核心驱动力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flipH="1">
            <a:off x="328996" y="240387"/>
            <a:ext cx="380709" cy="379602"/>
          </a:xfrm>
          <a:custGeom>
            <a:avLst/>
            <a:gdLst>
              <a:gd name="connsiteX0" fmla="*/ 6550251 w 6869561"/>
              <a:gd name="connsiteY0" fmla="*/ 4864100 h 6849580"/>
              <a:gd name="connsiteX1" fmla="*/ 6565900 w 6869561"/>
              <a:gd name="connsiteY1" fmla="*/ 4874549 h 6849580"/>
              <a:gd name="connsiteX2" fmla="*/ 6220569 w 6869561"/>
              <a:gd name="connsiteY2" fmla="*/ 5435600 h 6849580"/>
              <a:gd name="connsiteX3" fmla="*/ 5814809 w 6869561"/>
              <a:gd name="connsiteY3" fmla="*/ 5861498 h 6849580"/>
              <a:gd name="connsiteX4" fmla="*/ 5047200 w 6869561"/>
              <a:gd name="connsiteY4" fmla="*/ 6469241 h 6849580"/>
              <a:gd name="connsiteX5" fmla="*/ 4864100 w 6869561"/>
              <a:gd name="connsiteY5" fmla="*/ 6543544 h 6849580"/>
              <a:gd name="connsiteX6" fmla="*/ 5699351 w 6869561"/>
              <a:gd name="connsiteY6" fmla="*/ 5698994 h 6849580"/>
              <a:gd name="connsiteX7" fmla="*/ 6550251 w 6869561"/>
              <a:gd name="connsiteY7" fmla="*/ 4864100 h 6849580"/>
              <a:gd name="connsiteX8" fmla="*/ 6856755 w 6869561"/>
              <a:gd name="connsiteY8" fmla="*/ 3626123 h 6849580"/>
              <a:gd name="connsiteX9" fmla="*/ 6839799 w 6869561"/>
              <a:gd name="connsiteY9" fmla="*/ 3915463 h 6849580"/>
              <a:gd name="connsiteX10" fmla="*/ 5373884 w 6869561"/>
              <a:gd name="connsiteY10" fmla="*/ 5390115 h 6849580"/>
              <a:gd name="connsiteX11" fmla="*/ 3926328 w 6869561"/>
              <a:gd name="connsiteY11" fmla="*/ 6849580 h 6849580"/>
              <a:gd name="connsiteX12" fmla="*/ 3614144 w 6869561"/>
              <a:gd name="connsiteY12" fmla="*/ 6838950 h 6849580"/>
              <a:gd name="connsiteX13" fmla="*/ 5226547 w 6869561"/>
              <a:gd name="connsiteY13" fmla="*/ 5229498 h 6849580"/>
              <a:gd name="connsiteX14" fmla="*/ 6856755 w 6869561"/>
              <a:gd name="connsiteY14" fmla="*/ 3626123 h 6849580"/>
              <a:gd name="connsiteX15" fmla="*/ 6803155 w 6869561"/>
              <a:gd name="connsiteY15" fmla="*/ 2768600 h 6849580"/>
              <a:gd name="connsiteX16" fmla="*/ 6817977 w 6869561"/>
              <a:gd name="connsiteY16" fmla="*/ 2784475 h 6849580"/>
              <a:gd name="connsiteX17" fmla="*/ 6847077 w 6869561"/>
              <a:gd name="connsiteY17" fmla="*/ 2960237 h 6849580"/>
              <a:gd name="connsiteX18" fmla="*/ 4927689 w 6869561"/>
              <a:gd name="connsiteY18" fmla="*/ 4909687 h 6849580"/>
              <a:gd name="connsiteX19" fmla="*/ 2996486 w 6869561"/>
              <a:gd name="connsiteY19" fmla="*/ 6837829 h 6849580"/>
              <a:gd name="connsiteX20" fmla="*/ 2773210 w 6869561"/>
              <a:gd name="connsiteY20" fmla="*/ 6804385 h 6849580"/>
              <a:gd name="connsiteX21" fmla="*/ 4776690 w 6869561"/>
              <a:gd name="connsiteY21" fmla="*/ 4780060 h 6849580"/>
              <a:gd name="connsiteX22" fmla="*/ 6803155 w 6869561"/>
              <a:gd name="connsiteY22" fmla="*/ 2768600 h 6849580"/>
              <a:gd name="connsiteX23" fmla="*/ 6588973 w 6869561"/>
              <a:gd name="connsiteY23" fmla="*/ 2057400 h 6849580"/>
              <a:gd name="connsiteX24" fmla="*/ 6601681 w 6869561"/>
              <a:gd name="connsiteY24" fmla="*/ 2066925 h 6849580"/>
              <a:gd name="connsiteX25" fmla="*/ 6635112 w 6869561"/>
              <a:gd name="connsiteY25" fmla="*/ 2159000 h 6849580"/>
              <a:gd name="connsiteX26" fmla="*/ 6668146 w 6869561"/>
              <a:gd name="connsiteY26" fmla="*/ 2241550 h 6849580"/>
              <a:gd name="connsiteX27" fmla="*/ 2258671 w 6869561"/>
              <a:gd name="connsiteY27" fmla="*/ 6671824 h 6849580"/>
              <a:gd name="connsiteX28" fmla="*/ 2186610 w 6869561"/>
              <a:gd name="connsiteY28" fmla="*/ 6642364 h 6849580"/>
              <a:gd name="connsiteX29" fmla="*/ 2085975 w 6869561"/>
              <a:gd name="connsiteY29" fmla="*/ 6601775 h 6849580"/>
              <a:gd name="connsiteX30" fmla="*/ 2057400 w 6869561"/>
              <a:gd name="connsiteY30" fmla="*/ 6581237 h 6849580"/>
              <a:gd name="connsiteX31" fmla="*/ 4317032 w 6869561"/>
              <a:gd name="connsiteY31" fmla="*/ 4314613 h 6849580"/>
              <a:gd name="connsiteX32" fmla="*/ 6588973 w 6869561"/>
              <a:gd name="connsiteY32" fmla="*/ 2057400 h 6849580"/>
              <a:gd name="connsiteX33" fmla="*/ 6251102 w 6869561"/>
              <a:gd name="connsiteY33" fmla="*/ 1467022 h 6849580"/>
              <a:gd name="connsiteX34" fmla="*/ 6325688 w 6869561"/>
              <a:gd name="connsiteY34" fmla="*/ 1551001 h 6849580"/>
              <a:gd name="connsiteX35" fmla="*/ 6378522 w 6869561"/>
              <a:gd name="connsiteY35" fmla="*/ 1628803 h 6849580"/>
              <a:gd name="connsiteX36" fmla="*/ 4011599 w 6869561"/>
              <a:gd name="connsiteY36" fmla="*/ 3995751 h 6849580"/>
              <a:gd name="connsiteX37" fmla="*/ 1633624 w 6869561"/>
              <a:gd name="connsiteY37" fmla="*/ 6362700 h 6849580"/>
              <a:gd name="connsiteX38" fmla="*/ 1473200 w 6869561"/>
              <a:gd name="connsiteY38" fmla="*/ 6255737 h 6849580"/>
              <a:gd name="connsiteX39" fmla="*/ 3851275 w 6869561"/>
              <a:gd name="connsiteY39" fmla="*/ 3850179 h 6849580"/>
              <a:gd name="connsiteX40" fmla="*/ 6251102 w 6869561"/>
              <a:gd name="connsiteY40" fmla="*/ 1467022 h 6849580"/>
              <a:gd name="connsiteX41" fmla="*/ 5835201 w 6869561"/>
              <a:gd name="connsiteY41" fmla="*/ 965200 h 6849580"/>
              <a:gd name="connsiteX42" fmla="*/ 5969000 w 6869561"/>
              <a:gd name="connsiteY42" fmla="*/ 1102322 h 6849580"/>
              <a:gd name="connsiteX43" fmla="*/ 4219575 w 6869561"/>
              <a:gd name="connsiteY43" fmla="*/ 2853064 h 6849580"/>
              <a:gd name="connsiteX44" fmla="*/ 1787572 w 6869561"/>
              <a:gd name="connsiteY44" fmla="*/ 5280773 h 6849580"/>
              <a:gd name="connsiteX45" fmla="*/ 1104994 w 6869561"/>
              <a:gd name="connsiteY45" fmla="*/ 5975168 h 6849580"/>
              <a:gd name="connsiteX46" fmla="*/ 959000 w 6869561"/>
              <a:gd name="connsiteY46" fmla="*/ 5829174 h 6849580"/>
              <a:gd name="connsiteX47" fmla="*/ 3390963 w 6869561"/>
              <a:gd name="connsiteY47" fmla="*/ 3397187 h 6849580"/>
              <a:gd name="connsiteX48" fmla="*/ 5835201 w 6869561"/>
              <a:gd name="connsiteY48" fmla="*/ 965200 h 6849580"/>
              <a:gd name="connsiteX49" fmla="*/ 5327933 w 6869561"/>
              <a:gd name="connsiteY49" fmla="*/ 558800 h 6849580"/>
              <a:gd name="connsiteX50" fmla="*/ 5475937 w 6869561"/>
              <a:gd name="connsiteY50" fmla="*/ 660454 h 6849580"/>
              <a:gd name="connsiteX51" fmla="*/ 666611 w 6869561"/>
              <a:gd name="connsiteY51" fmla="*/ 5466976 h 6849580"/>
              <a:gd name="connsiteX52" fmla="*/ 552106 w 6869561"/>
              <a:gd name="connsiteY52" fmla="*/ 5315556 h 6849580"/>
              <a:gd name="connsiteX53" fmla="*/ 2929458 w 6869561"/>
              <a:gd name="connsiteY53" fmla="*/ 2924175 h 6849580"/>
              <a:gd name="connsiteX54" fmla="*/ 5327933 w 6869561"/>
              <a:gd name="connsiteY54" fmla="*/ 558800 h 6849580"/>
              <a:gd name="connsiteX55" fmla="*/ 4730819 w 6869561"/>
              <a:gd name="connsiteY55" fmla="*/ 239740 h 6849580"/>
              <a:gd name="connsiteX56" fmla="*/ 4895833 w 6869561"/>
              <a:gd name="connsiteY56" fmla="*/ 317487 h 6849580"/>
              <a:gd name="connsiteX57" fmla="*/ 2619388 w 6869561"/>
              <a:gd name="connsiteY57" fmla="*/ 2619362 h 6849580"/>
              <a:gd name="connsiteX58" fmla="*/ 326242 w 6869561"/>
              <a:gd name="connsiteY58" fmla="*/ 4902200 h 6849580"/>
              <a:gd name="connsiteX59" fmla="*/ 237434 w 6869561"/>
              <a:gd name="connsiteY59" fmla="*/ 4710254 h 6849580"/>
              <a:gd name="connsiteX60" fmla="*/ 2463800 w 6869561"/>
              <a:gd name="connsiteY60" fmla="*/ 2456629 h 6849580"/>
              <a:gd name="connsiteX61" fmla="*/ 4730819 w 6869561"/>
              <a:gd name="connsiteY61" fmla="*/ 239740 h 6849580"/>
              <a:gd name="connsiteX62" fmla="*/ 2224160 w 6869561"/>
              <a:gd name="connsiteY62" fmla="*/ 201147 h 6849580"/>
              <a:gd name="connsiteX63" fmla="*/ 2240062 w 6869561"/>
              <a:gd name="connsiteY63" fmla="*/ 213493 h 6849580"/>
              <a:gd name="connsiteX64" fmla="*/ 1232826 w 6869561"/>
              <a:gd name="connsiteY64" fmla="*/ 1237324 h 6849580"/>
              <a:gd name="connsiteX65" fmla="*/ 211300 w 6869561"/>
              <a:gd name="connsiteY65" fmla="*/ 2238032 h 6849580"/>
              <a:gd name="connsiteX66" fmla="*/ 338093 w 6869561"/>
              <a:gd name="connsiteY66" fmla="*/ 1879600 h 6849580"/>
              <a:gd name="connsiteX67" fmla="*/ 405233 w 6869561"/>
              <a:gd name="connsiteY67" fmla="*/ 1746250 h 6849580"/>
              <a:gd name="connsiteX68" fmla="*/ 1082092 w 6869561"/>
              <a:gd name="connsiteY68" fmla="*/ 1071201 h 6849580"/>
              <a:gd name="connsiteX69" fmla="*/ 2051050 w 6869561"/>
              <a:gd name="connsiteY69" fmla="*/ 258755 h 6849580"/>
              <a:gd name="connsiteX70" fmla="*/ 2224160 w 6869561"/>
              <a:gd name="connsiteY70" fmla="*/ 201147 h 6849580"/>
              <a:gd name="connsiteX71" fmla="*/ 4016925 w 6869561"/>
              <a:gd name="connsiteY71" fmla="*/ 38100 h 6849580"/>
              <a:gd name="connsiteX72" fmla="*/ 4216400 w 6869561"/>
              <a:gd name="connsiteY72" fmla="*/ 93434 h 6849580"/>
              <a:gd name="connsiteX73" fmla="*/ 87861 w 6869561"/>
              <a:gd name="connsiteY73" fmla="*/ 4216400 h 6849580"/>
              <a:gd name="connsiteX74" fmla="*/ 38100 w 6869561"/>
              <a:gd name="connsiteY74" fmla="*/ 4010708 h 6849580"/>
              <a:gd name="connsiteX75" fmla="*/ 2009760 w 6869561"/>
              <a:gd name="connsiteY75" fmla="*/ 2009790 h 6849580"/>
              <a:gd name="connsiteX76" fmla="*/ 4016925 w 6869561"/>
              <a:gd name="connsiteY76" fmla="*/ 38100 h 6849580"/>
              <a:gd name="connsiteX77" fmla="*/ 3102116 w 6869561"/>
              <a:gd name="connsiteY77" fmla="*/ 0 h 6849580"/>
              <a:gd name="connsiteX78" fmla="*/ 3240158 w 6869561"/>
              <a:gd name="connsiteY78" fmla="*/ 0 h 6849580"/>
              <a:gd name="connsiteX79" fmla="*/ 3378200 w 6869561"/>
              <a:gd name="connsiteY79" fmla="*/ 9507 h 6849580"/>
              <a:gd name="connsiteX80" fmla="*/ 9543 w 6869561"/>
              <a:gd name="connsiteY80" fmla="*/ 3378200 h 6849580"/>
              <a:gd name="connsiteX81" fmla="*/ 0 w 6869561"/>
              <a:gd name="connsiteY81" fmla="*/ 3237260 h 6849580"/>
              <a:gd name="connsiteX82" fmla="*/ 0 w 6869561"/>
              <a:gd name="connsiteY82" fmla="*/ 3096320 h 6849580"/>
              <a:gd name="connsiteX83" fmla="*/ 1551058 w 6869561"/>
              <a:gd name="connsiteY83" fmla="*/ 1548160 h 6849580"/>
            </a:gdLst>
            <a:ahLst/>
            <a:cxnLst/>
            <a:rect l="l" t="t" r="r" b="b"/>
            <a:pathLst>
              <a:path w="6869561" h="6849580">
                <a:moveTo>
                  <a:pt x="6550251" y="4864100"/>
                </a:moveTo>
                <a:cubicBezTo>
                  <a:pt x="6558858" y="4864100"/>
                  <a:pt x="6565900" y="4868802"/>
                  <a:pt x="6565900" y="4874549"/>
                </a:cubicBezTo>
                <a:cubicBezTo>
                  <a:pt x="6565900" y="4919822"/>
                  <a:pt x="6380474" y="5221080"/>
                  <a:pt x="6220569" y="5435600"/>
                </a:cubicBezTo>
                <a:cubicBezTo>
                  <a:pt x="6181519" y="5487988"/>
                  <a:pt x="5998927" y="5679642"/>
                  <a:pt x="5814809" y="5861498"/>
                </a:cubicBezTo>
                <a:cubicBezTo>
                  <a:pt x="5458909" y="6213028"/>
                  <a:pt x="5404488" y="6256115"/>
                  <a:pt x="5047200" y="6469241"/>
                </a:cubicBezTo>
                <a:cubicBezTo>
                  <a:pt x="4917591" y="6546554"/>
                  <a:pt x="4864100" y="6568261"/>
                  <a:pt x="4864100" y="6543544"/>
                </a:cubicBezTo>
                <a:cubicBezTo>
                  <a:pt x="4864100" y="6538233"/>
                  <a:pt x="5239963" y="6158186"/>
                  <a:pt x="5699351" y="5698994"/>
                </a:cubicBezTo>
                <a:cubicBezTo>
                  <a:pt x="6158738" y="5239803"/>
                  <a:pt x="6541643" y="4864100"/>
                  <a:pt x="6550251" y="4864100"/>
                </a:cubicBezTo>
                <a:close/>
                <a:moveTo>
                  <a:pt x="6856755" y="3626123"/>
                </a:moveTo>
                <a:cubicBezTo>
                  <a:pt x="6881879" y="3634698"/>
                  <a:pt x="6866731" y="3893183"/>
                  <a:pt x="6839799" y="3915463"/>
                </a:cubicBezTo>
                <a:cubicBezTo>
                  <a:pt x="6829702" y="3923816"/>
                  <a:pt x="6170040" y="4587410"/>
                  <a:pt x="5373884" y="5390115"/>
                </a:cubicBezTo>
                <a:lnTo>
                  <a:pt x="3926328" y="6849580"/>
                </a:lnTo>
                <a:lnTo>
                  <a:pt x="3614144" y="6838950"/>
                </a:lnTo>
                <a:lnTo>
                  <a:pt x="5226547" y="5229498"/>
                </a:lnTo>
                <a:cubicBezTo>
                  <a:pt x="6228457" y="4229422"/>
                  <a:pt x="6845691" y="3622348"/>
                  <a:pt x="6856755" y="3626123"/>
                </a:cubicBezTo>
                <a:close/>
                <a:moveTo>
                  <a:pt x="6803155" y="2768600"/>
                </a:moveTo>
                <a:cubicBezTo>
                  <a:pt x="6811423" y="2768600"/>
                  <a:pt x="6818093" y="2775744"/>
                  <a:pt x="6817977" y="2784475"/>
                </a:cubicBezTo>
                <a:cubicBezTo>
                  <a:pt x="6817481" y="2821634"/>
                  <a:pt x="6835408" y="2929910"/>
                  <a:pt x="6847077" y="2960237"/>
                </a:cubicBezTo>
                <a:cubicBezTo>
                  <a:pt x="6859227" y="2991816"/>
                  <a:pt x="6782874" y="3069365"/>
                  <a:pt x="4927689" y="4909687"/>
                </a:cubicBezTo>
                <a:cubicBezTo>
                  <a:pt x="3865066" y="5963797"/>
                  <a:pt x="2996025" y="6831461"/>
                  <a:pt x="2996486" y="6837829"/>
                </a:cubicBezTo>
                <a:cubicBezTo>
                  <a:pt x="2997598" y="6853178"/>
                  <a:pt x="2783550" y="6821115"/>
                  <a:pt x="2773210" y="6804385"/>
                </a:cubicBezTo>
                <a:cubicBezTo>
                  <a:pt x="2768837" y="6797309"/>
                  <a:pt x="3670403" y="5886363"/>
                  <a:pt x="4776690" y="4780060"/>
                </a:cubicBezTo>
                <a:cubicBezTo>
                  <a:pt x="5882976" y="3673757"/>
                  <a:pt x="6794885" y="2768600"/>
                  <a:pt x="6803155" y="2768600"/>
                </a:cubicBezTo>
                <a:close/>
                <a:moveTo>
                  <a:pt x="6588973" y="2057400"/>
                </a:moveTo>
                <a:cubicBezTo>
                  <a:pt x="6595743" y="2057400"/>
                  <a:pt x="6601461" y="2061686"/>
                  <a:pt x="6601681" y="2066925"/>
                </a:cubicBezTo>
                <a:cubicBezTo>
                  <a:pt x="6601899" y="2072164"/>
                  <a:pt x="6616944" y="2113598"/>
                  <a:pt x="6635112" y="2159000"/>
                </a:cubicBezTo>
                <a:lnTo>
                  <a:pt x="6668146" y="2241550"/>
                </a:lnTo>
                <a:lnTo>
                  <a:pt x="2258671" y="6671824"/>
                </a:lnTo>
                <a:lnTo>
                  <a:pt x="2186610" y="6642364"/>
                </a:lnTo>
                <a:cubicBezTo>
                  <a:pt x="2146977" y="6626161"/>
                  <a:pt x="2101691" y="6607896"/>
                  <a:pt x="2085975" y="6601775"/>
                </a:cubicBezTo>
                <a:cubicBezTo>
                  <a:pt x="2070259" y="6595656"/>
                  <a:pt x="2057400" y="6586413"/>
                  <a:pt x="2057400" y="6581237"/>
                </a:cubicBezTo>
                <a:cubicBezTo>
                  <a:pt x="2057400" y="6576061"/>
                  <a:pt x="3074234" y="5556081"/>
                  <a:pt x="4317032" y="4314613"/>
                </a:cubicBezTo>
                <a:cubicBezTo>
                  <a:pt x="5559830" y="3073146"/>
                  <a:pt x="6582204" y="2057400"/>
                  <a:pt x="6588973" y="2057400"/>
                </a:cubicBezTo>
                <a:close/>
                <a:moveTo>
                  <a:pt x="6251102" y="1467022"/>
                </a:moveTo>
                <a:cubicBezTo>
                  <a:pt x="6263065" y="1470420"/>
                  <a:pt x="6296629" y="1508211"/>
                  <a:pt x="6325688" y="1551001"/>
                </a:cubicBezTo>
                <a:lnTo>
                  <a:pt x="6378522" y="1628803"/>
                </a:lnTo>
                <a:lnTo>
                  <a:pt x="4011599" y="3995751"/>
                </a:lnTo>
                <a:cubicBezTo>
                  <a:pt x="2709791" y="5297573"/>
                  <a:pt x="1639702" y="6362700"/>
                  <a:pt x="1633624" y="6362700"/>
                </a:cubicBezTo>
                <a:cubicBezTo>
                  <a:pt x="1610445" y="6362700"/>
                  <a:pt x="1473200" y="6271191"/>
                  <a:pt x="1473200" y="6255737"/>
                </a:cubicBezTo>
                <a:cubicBezTo>
                  <a:pt x="1473200" y="6246813"/>
                  <a:pt x="2543334" y="5164312"/>
                  <a:pt x="3851275" y="3850179"/>
                </a:cubicBezTo>
                <a:cubicBezTo>
                  <a:pt x="5577434" y="2115846"/>
                  <a:pt x="6235313" y="1462538"/>
                  <a:pt x="6251102" y="1467022"/>
                </a:cubicBezTo>
                <a:close/>
                <a:moveTo>
                  <a:pt x="5835201" y="965200"/>
                </a:moveTo>
                <a:cubicBezTo>
                  <a:pt x="5854287" y="965200"/>
                  <a:pt x="5969000" y="1082762"/>
                  <a:pt x="5969000" y="1102322"/>
                </a:cubicBezTo>
                <a:cubicBezTo>
                  <a:pt x="5969000" y="1111907"/>
                  <a:pt x="5181759" y="1899741"/>
                  <a:pt x="4219575" y="2853064"/>
                </a:cubicBezTo>
                <a:cubicBezTo>
                  <a:pt x="3257391" y="3806386"/>
                  <a:pt x="2162990" y="4898855"/>
                  <a:pt x="1787572" y="5280773"/>
                </a:cubicBezTo>
                <a:lnTo>
                  <a:pt x="1104994" y="5975168"/>
                </a:lnTo>
                <a:lnTo>
                  <a:pt x="959000" y="5829174"/>
                </a:lnTo>
                <a:lnTo>
                  <a:pt x="3390963" y="3397187"/>
                </a:lnTo>
                <a:cubicBezTo>
                  <a:pt x="4728542" y="2059594"/>
                  <a:pt x="5828449" y="965200"/>
                  <a:pt x="5835201" y="965200"/>
                </a:cubicBezTo>
                <a:close/>
                <a:moveTo>
                  <a:pt x="5327933" y="558800"/>
                </a:moveTo>
                <a:cubicBezTo>
                  <a:pt x="5348557" y="558800"/>
                  <a:pt x="5463432" y="637700"/>
                  <a:pt x="5475937" y="660454"/>
                </a:cubicBezTo>
                <a:cubicBezTo>
                  <a:pt x="5491902" y="689505"/>
                  <a:pt x="702171" y="5476442"/>
                  <a:pt x="666611" y="5466976"/>
                </a:cubicBezTo>
                <a:cubicBezTo>
                  <a:pt x="639631" y="5459794"/>
                  <a:pt x="563227" y="5358758"/>
                  <a:pt x="552106" y="5315556"/>
                </a:cubicBezTo>
                <a:cubicBezTo>
                  <a:pt x="546653" y="5294372"/>
                  <a:pt x="987441" y="4850983"/>
                  <a:pt x="2929458" y="2924175"/>
                </a:cubicBezTo>
                <a:cubicBezTo>
                  <a:pt x="4240684" y="1623219"/>
                  <a:pt x="5319997" y="558800"/>
                  <a:pt x="5327933" y="558800"/>
                </a:cubicBezTo>
                <a:close/>
                <a:moveTo>
                  <a:pt x="4730819" y="239740"/>
                </a:moveTo>
                <a:cubicBezTo>
                  <a:pt x="4830466" y="272067"/>
                  <a:pt x="4890028" y="300130"/>
                  <a:pt x="4895833" y="317487"/>
                </a:cubicBezTo>
                <a:cubicBezTo>
                  <a:pt x="4900066" y="330145"/>
                  <a:pt x="4137247" y="1101486"/>
                  <a:pt x="2619388" y="2619362"/>
                </a:cubicBezTo>
                <a:cubicBezTo>
                  <a:pt x="1363842" y="3874923"/>
                  <a:pt x="331926" y="4902200"/>
                  <a:pt x="326242" y="4902200"/>
                </a:cubicBezTo>
                <a:cubicBezTo>
                  <a:pt x="313804" y="4902200"/>
                  <a:pt x="240950" y="4744737"/>
                  <a:pt x="237434" y="4710254"/>
                </a:cubicBezTo>
                <a:cubicBezTo>
                  <a:pt x="235697" y="4693225"/>
                  <a:pt x="905307" y="4015417"/>
                  <a:pt x="2463800" y="2456629"/>
                </a:cubicBezTo>
                <a:cubicBezTo>
                  <a:pt x="4684721" y="235287"/>
                  <a:pt x="4692786" y="227401"/>
                  <a:pt x="4730819" y="239740"/>
                </a:cubicBezTo>
                <a:close/>
                <a:moveTo>
                  <a:pt x="2224160" y="201147"/>
                </a:moveTo>
                <a:cubicBezTo>
                  <a:pt x="2231408" y="203001"/>
                  <a:pt x="2236197" y="207239"/>
                  <a:pt x="2240062" y="213493"/>
                </a:cubicBezTo>
                <a:cubicBezTo>
                  <a:pt x="2243561" y="219154"/>
                  <a:pt x="1790305" y="679878"/>
                  <a:pt x="1232826" y="1237324"/>
                </a:cubicBezTo>
                <a:cubicBezTo>
                  <a:pt x="675348" y="1794769"/>
                  <a:pt x="215661" y="2245088"/>
                  <a:pt x="211300" y="2238032"/>
                </a:cubicBezTo>
                <a:cubicBezTo>
                  <a:pt x="197912" y="2216369"/>
                  <a:pt x="267312" y="2020182"/>
                  <a:pt x="338093" y="1879600"/>
                </a:cubicBezTo>
                <a:lnTo>
                  <a:pt x="405233" y="1746250"/>
                </a:lnTo>
                <a:lnTo>
                  <a:pt x="1082092" y="1071201"/>
                </a:lnTo>
                <a:cubicBezTo>
                  <a:pt x="1818947" y="336316"/>
                  <a:pt x="1757406" y="387917"/>
                  <a:pt x="2051050" y="258755"/>
                </a:cubicBezTo>
                <a:cubicBezTo>
                  <a:pt x="2158533" y="211478"/>
                  <a:pt x="2202415" y="195585"/>
                  <a:pt x="2224160" y="201147"/>
                </a:cubicBezTo>
                <a:close/>
                <a:moveTo>
                  <a:pt x="4016925" y="38100"/>
                </a:moveTo>
                <a:cubicBezTo>
                  <a:pt x="4073138" y="38100"/>
                  <a:pt x="4216400" y="77841"/>
                  <a:pt x="4216400" y="93434"/>
                </a:cubicBezTo>
                <a:cubicBezTo>
                  <a:pt x="4216400" y="108968"/>
                  <a:pt x="103415" y="4216400"/>
                  <a:pt x="87861" y="4216400"/>
                </a:cubicBezTo>
                <a:cubicBezTo>
                  <a:pt x="77001" y="4216400"/>
                  <a:pt x="38100" y="4055601"/>
                  <a:pt x="38100" y="4010708"/>
                </a:cubicBezTo>
                <a:cubicBezTo>
                  <a:pt x="38100" y="3988797"/>
                  <a:pt x="531655" y="3487918"/>
                  <a:pt x="2009760" y="2009790"/>
                </a:cubicBezTo>
                <a:cubicBezTo>
                  <a:pt x="3689847" y="329677"/>
                  <a:pt x="3986670" y="38100"/>
                  <a:pt x="4016925" y="38100"/>
                </a:cubicBezTo>
                <a:close/>
                <a:moveTo>
                  <a:pt x="3102116" y="0"/>
                </a:moveTo>
                <a:lnTo>
                  <a:pt x="3240158" y="0"/>
                </a:lnTo>
                <a:cubicBezTo>
                  <a:pt x="3316081" y="0"/>
                  <a:pt x="3378200" y="4278"/>
                  <a:pt x="3378200" y="9507"/>
                </a:cubicBezTo>
                <a:cubicBezTo>
                  <a:pt x="3378200" y="21962"/>
                  <a:pt x="21998" y="3378200"/>
                  <a:pt x="9543" y="3378200"/>
                </a:cubicBezTo>
                <a:cubicBezTo>
                  <a:pt x="4294" y="3378200"/>
                  <a:pt x="0" y="3314777"/>
                  <a:pt x="0" y="3237260"/>
                </a:cubicBezTo>
                <a:lnTo>
                  <a:pt x="0" y="3096320"/>
                </a:lnTo>
                <a:lnTo>
                  <a:pt x="1551058" y="1548160"/>
                </a:lnTo>
                <a:close/>
              </a:path>
            </a:pathLst>
          </a:custGeom>
          <a:solidFill>
            <a:schemeClr val="accent1">
              <a:alpha val="5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494390" y="399140"/>
            <a:ext cx="273018" cy="27301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45085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IPPT10"/>
          <p:cNvSpPr txBox="1"/>
          <p:nvPr/>
        </p:nvSpPr>
        <p:spPr>
          <a:xfrm>
            <a:off x="4799234" y="2204497"/>
            <a:ext cx="6505704" cy="19525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当代启示与青年担当</a:t>
            </a:r>
            <a:endParaRPr kumimoji="1" lang="en-US" altLang="zh-CN" sz="4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8" name="椭圆 8"/>
          <p:cNvSpPr txBox="1"/>
          <p:nvPr/>
        </p:nvSpPr>
        <p:spPr>
          <a:xfrm>
            <a:off x="7073860" y="3268622"/>
            <a:ext cx="408214" cy="408214"/>
          </a:xfrm>
          <a:prstGeom prst="ellipse">
            <a:avLst/>
          </a:prstGeom>
          <a:solidFill>
            <a:schemeClr val="bg1">
              <a:alpha val="50000"/>
            </a:schemeClr>
          </a:solidFill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782764" y="2708476"/>
            <a:ext cx="5741044" cy="2152891"/>
          </a:xfrm>
          <a:prstGeom prst="rect">
            <a:avLst/>
          </a:prstGeom>
          <a:solidFill>
            <a:schemeClr val="accent1">
              <a:alpha val="5000"/>
            </a:schemeClr>
          </a:solidFill>
          <a:ln w="12700" cap="sq">
            <a:solidFill>
              <a:schemeClr val="accent1">
                <a:alpha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-1" y="1539432"/>
            <a:ext cx="1821812" cy="4178461"/>
          </a:xfrm>
          <a:prstGeom prst="rect">
            <a:avLst/>
          </a:prstGeom>
          <a:solidFill>
            <a:schemeClr val="accent1">
              <a:alpha val="5000"/>
            </a:schemeClr>
          </a:solidFill>
          <a:ln w="12700" cap="sq">
            <a:solidFill>
              <a:schemeClr val="accent1">
                <a:alpha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828798" y="5722620"/>
            <a:ext cx="4838220" cy="1350087"/>
          </a:xfrm>
          <a:prstGeom prst="rect">
            <a:avLst/>
          </a:prstGeom>
          <a:solidFill>
            <a:schemeClr val="accent1">
              <a:alpha val="5000"/>
            </a:schemeClr>
          </a:solidFill>
          <a:ln w="12700" cap="sq">
            <a:solidFill>
              <a:schemeClr val="accent1">
                <a:alpha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401180" y="1388961"/>
            <a:ext cx="4535427" cy="2221857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401180" y="3831220"/>
            <a:ext cx="4535427" cy="222185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266700" sx="102000" sy="102000" algn="ctr" rotWithShape="0">
              <a:schemeClr val="accent1">
                <a:lumMod val="50000"/>
                <a:alpha val="1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242693" y="1388961"/>
            <a:ext cx="4535427" cy="222185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266700" sx="102000" sy="102000" algn="ctr" rotWithShape="0">
              <a:schemeClr val="accent1">
                <a:lumMod val="50000"/>
                <a:alpha val="1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242693" y="3831220"/>
            <a:ext cx="4535427" cy="2221857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711989" y="1600703"/>
            <a:ext cx="3913809" cy="69773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学习陆达：坚定理想信念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1774605" y="2321486"/>
            <a:ext cx="3788576" cy="106999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无论身处何地，都要有“为国铸剑”的使命感与行动力。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1711989" y="4027990"/>
            <a:ext cx="3913809" cy="69773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传承“鞍钢宪法”：践行民主管理</a:t>
            </a:r>
            <a:endParaRPr kumimoji="1" lang="en-US" altLang="zh-CN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1774605" y="4748773"/>
            <a:ext cx="3788576" cy="106999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在团队协作中敢于发声，积极参与决策过程。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6672247" y="1600703"/>
            <a:ext cx="3913809" cy="69773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借鉴孟泰：弘扬劳动精神</a:t>
            </a:r>
            <a:endParaRPr kumimoji="1" lang="en-US" altLang="zh-CN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6616118" y="2321486"/>
            <a:ext cx="3788576" cy="106999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在平凡岗位上创造不凡业绩，做新时代的“大国工匠”。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6338570" y="4004945"/>
            <a:ext cx="4232910" cy="6978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践行绿色理念：争当低碳先锋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6783123" y="4797033"/>
            <a:ext cx="3788576" cy="106999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从节约一滴水、一度电做起，落实可持续发展理念。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908228" y="238458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1</a:t>
            </a:r>
            <a:r>
              <a:rPr kumimoji="1" lang="zh-CN" altLang="en-US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、</a:t>
            </a: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从历史中汲取前行力量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H="1">
            <a:off x="328996" y="240387"/>
            <a:ext cx="380709" cy="379602"/>
          </a:xfrm>
          <a:custGeom>
            <a:avLst/>
            <a:gdLst>
              <a:gd name="connsiteX0" fmla="*/ 6550251 w 6869561"/>
              <a:gd name="connsiteY0" fmla="*/ 4864100 h 6849580"/>
              <a:gd name="connsiteX1" fmla="*/ 6565900 w 6869561"/>
              <a:gd name="connsiteY1" fmla="*/ 4874549 h 6849580"/>
              <a:gd name="connsiteX2" fmla="*/ 6220569 w 6869561"/>
              <a:gd name="connsiteY2" fmla="*/ 5435600 h 6849580"/>
              <a:gd name="connsiteX3" fmla="*/ 5814809 w 6869561"/>
              <a:gd name="connsiteY3" fmla="*/ 5861498 h 6849580"/>
              <a:gd name="connsiteX4" fmla="*/ 5047200 w 6869561"/>
              <a:gd name="connsiteY4" fmla="*/ 6469241 h 6849580"/>
              <a:gd name="connsiteX5" fmla="*/ 4864100 w 6869561"/>
              <a:gd name="connsiteY5" fmla="*/ 6543544 h 6849580"/>
              <a:gd name="connsiteX6" fmla="*/ 5699351 w 6869561"/>
              <a:gd name="connsiteY6" fmla="*/ 5698994 h 6849580"/>
              <a:gd name="connsiteX7" fmla="*/ 6550251 w 6869561"/>
              <a:gd name="connsiteY7" fmla="*/ 4864100 h 6849580"/>
              <a:gd name="connsiteX8" fmla="*/ 6856755 w 6869561"/>
              <a:gd name="connsiteY8" fmla="*/ 3626123 h 6849580"/>
              <a:gd name="connsiteX9" fmla="*/ 6839799 w 6869561"/>
              <a:gd name="connsiteY9" fmla="*/ 3915463 h 6849580"/>
              <a:gd name="connsiteX10" fmla="*/ 5373884 w 6869561"/>
              <a:gd name="connsiteY10" fmla="*/ 5390115 h 6849580"/>
              <a:gd name="connsiteX11" fmla="*/ 3926328 w 6869561"/>
              <a:gd name="connsiteY11" fmla="*/ 6849580 h 6849580"/>
              <a:gd name="connsiteX12" fmla="*/ 3614144 w 6869561"/>
              <a:gd name="connsiteY12" fmla="*/ 6838950 h 6849580"/>
              <a:gd name="connsiteX13" fmla="*/ 5226547 w 6869561"/>
              <a:gd name="connsiteY13" fmla="*/ 5229498 h 6849580"/>
              <a:gd name="connsiteX14" fmla="*/ 6856755 w 6869561"/>
              <a:gd name="connsiteY14" fmla="*/ 3626123 h 6849580"/>
              <a:gd name="connsiteX15" fmla="*/ 6803155 w 6869561"/>
              <a:gd name="connsiteY15" fmla="*/ 2768600 h 6849580"/>
              <a:gd name="connsiteX16" fmla="*/ 6817977 w 6869561"/>
              <a:gd name="connsiteY16" fmla="*/ 2784475 h 6849580"/>
              <a:gd name="connsiteX17" fmla="*/ 6847077 w 6869561"/>
              <a:gd name="connsiteY17" fmla="*/ 2960237 h 6849580"/>
              <a:gd name="connsiteX18" fmla="*/ 4927689 w 6869561"/>
              <a:gd name="connsiteY18" fmla="*/ 4909687 h 6849580"/>
              <a:gd name="connsiteX19" fmla="*/ 2996486 w 6869561"/>
              <a:gd name="connsiteY19" fmla="*/ 6837829 h 6849580"/>
              <a:gd name="connsiteX20" fmla="*/ 2773210 w 6869561"/>
              <a:gd name="connsiteY20" fmla="*/ 6804385 h 6849580"/>
              <a:gd name="connsiteX21" fmla="*/ 4776690 w 6869561"/>
              <a:gd name="connsiteY21" fmla="*/ 4780060 h 6849580"/>
              <a:gd name="connsiteX22" fmla="*/ 6803155 w 6869561"/>
              <a:gd name="connsiteY22" fmla="*/ 2768600 h 6849580"/>
              <a:gd name="connsiteX23" fmla="*/ 6588973 w 6869561"/>
              <a:gd name="connsiteY23" fmla="*/ 2057400 h 6849580"/>
              <a:gd name="connsiteX24" fmla="*/ 6601681 w 6869561"/>
              <a:gd name="connsiteY24" fmla="*/ 2066925 h 6849580"/>
              <a:gd name="connsiteX25" fmla="*/ 6635112 w 6869561"/>
              <a:gd name="connsiteY25" fmla="*/ 2159000 h 6849580"/>
              <a:gd name="connsiteX26" fmla="*/ 6668146 w 6869561"/>
              <a:gd name="connsiteY26" fmla="*/ 2241550 h 6849580"/>
              <a:gd name="connsiteX27" fmla="*/ 2258671 w 6869561"/>
              <a:gd name="connsiteY27" fmla="*/ 6671824 h 6849580"/>
              <a:gd name="connsiteX28" fmla="*/ 2186610 w 6869561"/>
              <a:gd name="connsiteY28" fmla="*/ 6642364 h 6849580"/>
              <a:gd name="connsiteX29" fmla="*/ 2085975 w 6869561"/>
              <a:gd name="connsiteY29" fmla="*/ 6601775 h 6849580"/>
              <a:gd name="connsiteX30" fmla="*/ 2057400 w 6869561"/>
              <a:gd name="connsiteY30" fmla="*/ 6581237 h 6849580"/>
              <a:gd name="connsiteX31" fmla="*/ 4317032 w 6869561"/>
              <a:gd name="connsiteY31" fmla="*/ 4314613 h 6849580"/>
              <a:gd name="connsiteX32" fmla="*/ 6588973 w 6869561"/>
              <a:gd name="connsiteY32" fmla="*/ 2057400 h 6849580"/>
              <a:gd name="connsiteX33" fmla="*/ 6251102 w 6869561"/>
              <a:gd name="connsiteY33" fmla="*/ 1467022 h 6849580"/>
              <a:gd name="connsiteX34" fmla="*/ 6325688 w 6869561"/>
              <a:gd name="connsiteY34" fmla="*/ 1551001 h 6849580"/>
              <a:gd name="connsiteX35" fmla="*/ 6378522 w 6869561"/>
              <a:gd name="connsiteY35" fmla="*/ 1628803 h 6849580"/>
              <a:gd name="connsiteX36" fmla="*/ 4011599 w 6869561"/>
              <a:gd name="connsiteY36" fmla="*/ 3995751 h 6849580"/>
              <a:gd name="connsiteX37" fmla="*/ 1633624 w 6869561"/>
              <a:gd name="connsiteY37" fmla="*/ 6362700 h 6849580"/>
              <a:gd name="connsiteX38" fmla="*/ 1473200 w 6869561"/>
              <a:gd name="connsiteY38" fmla="*/ 6255737 h 6849580"/>
              <a:gd name="connsiteX39" fmla="*/ 3851275 w 6869561"/>
              <a:gd name="connsiteY39" fmla="*/ 3850179 h 6849580"/>
              <a:gd name="connsiteX40" fmla="*/ 6251102 w 6869561"/>
              <a:gd name="connsiteY40" fmla="*/ 1467022 h 6849580"/>
              <a:gd name="connsiteX41" fmla="*/ 5835201 w 6869561"/>
              <a:gd name="connsiteY41" fmla="*/ 965200 h 6849580"/>
              <a:gd name="connsiteX42" fmla="*/ 5969000 w 6869561"/>
              <a:gd name="connsiteY42" fmla="*/ 1102322 h 6849580"/>
              <a:gd name="connsiteX43" fmla="*/ 4219575 w 6869561"/>
              <a:gd name="connsiteY43" fmla="*/ 2853064 h 6849580"/>
              <a:gd name="connsiteX44" fmla="*/ 1787572 w 6869561"/>
              <a:gd name="connsiteY44" fmla="*/ 5280773 h 6849580"/>
              <a:gd name="connsiteX45" fmla="*/ 1104994 w 6869561"/>
              <a:gd name="connsiteY45" fmla="*/ 5975168 h 6849580"/>
              <a:gd name="connsiteX46" fmla="*/ 959000 w 6869561"/>
              <a:gd name="connsiteY46" fmla="*/ 5829174 h 6849580"/>
              <a:gd name="connsiteX47" fmla="*/ 3390963 w 6869561"/>
              <a:gd name="connsiteY47" fmla="*/ 3397187 h 6849580"/>
              <a:gd name="connsiteX48" fmla="*/ 5835201 w 6869561"/>
              <a:gd name="connsiteY48" fmla="*/ 965200 h 6849580"/>
              <a:gd name="connsiteX49" fmla="*/ 5327933 w 6869561"/>
              <a:gd name="connsiteY49" fmla="*/ 558800 h 6849580"/>
              <a:gd name="connsiteX50" fmla="*/ 5475937 w 6869561"/>
              <a:gd name="connsiteY50" fmla="*/ 660454 h 6849580"/>
              <a:gd name="connsiteX51" fmla="*/ 666611 w 6869561"/>
              <a:gd name="connsiteY51" fmla="*/ 5466976 h 6849580"/>
              <a:gd name="connsiteX52" fmla="*/ 552106 w 6869561"/>
              <a:gd name="connsiteY52" fmla="*/ 5315556 h 6849580"/>
              <a:gd name="connsiteX53" fmla="*/ 2929458 w 6869561"/>
              <a:gd name="connsiteY53" fmla="*/ 2924175 h 6849580"/>
              <a:gd name="connsiteX54" fmla="*/ 5327933 w 6869561"/>
              <a:gd name="connsiteY54" fmla="*/ 558800 h 6849580"/>
              <a:gd name="connsiteX55" fmla="*/ 4730819 w 6869561"/>
              <a:gd name="connsiteY55" fmla="*/ 239740 h 6849580"/>
              <a:gd name="connsiteX56" fmla="*/ 4895833 w 6869561"/>
              <a:gd name="connsiteY56" fmla="*/ 317487 h 6849580"/>
              <a:gd name="connsiteX57" fmla="*/ 2619388 w 6869561"/>
              <a:gd name="connsiteY57" fmla="*/ 2619362 h 6849580"/>
              <a:gd name="connsiteX58" fmla="*/ 326242 w 6869561"/>
              <a:gd name="connsiteY58" fmla="*/ 4902200 h 6849580"/>
              <a:gd name="connsiteX59" fmla="*/ 237434 w 6869561"/>
              <a:gd name="connsiteY59" fmla="*/ 4710254 h 6849580"/>
              <a:gd name="connsiteX60" fmla="*/ 2463800 w 6869561"/>
              <a:gd name="connsiteY60" fmla="*/ 2456629 h 6849580"/>
              <a:gd name="connsiteX61" fmla="*/ 4730819 w 6869561"/>
              <a:gd name="connsiteY61" fmla="*/ 239740 h 6849580"/>
              <a:gd name="connsiteX62" fmla="*/ 2224160 w 6869561"/>
              <a:gd name="connsiteY62" fmla="*/ 201147 h 6849580"/>
              <a:gd name="connsiteX63" fmla="*/ 2240062 w 6869561"/>
              <a:gd name="connsiteY63" fmla="*/ 213493 h 6849580"/>
              <a:gd name="connsiteX64" fmla="*/ 1232826 w 6869561"/>
              <a:gd name="connsiteY64" fmla="*/ 1237324 h 6849580"/>
              <a:gd name="connsiteX65" fmla="*/ 211300 w 6869561"/>
              <a:gd name="connsiteY65" fmla="*/ 2238032 h 6849580"/>
              <a:gd name="connsiteX66" fmla="*/ 338093 w 6869561"/>
              <a:gd name="connsiteY66" fmla="*/ 1879600 h 6849580"/>
              <a:gd name="connsiteX67" fmla="*/ 405233 w 6869561"/>
              <a:gd name="connsiteY67" fmla="*/ 1746250 h 6849580"/>
              <a:gd name="connsiteX68" fmla="*/ 1082092 w 6869561"/>
              <a:gd name="connsiteY68" fmla="*/ 1071201 h 6849580"/>
              <a:gd name="connsiteX69" fmla="*/ 2051050 w 6869561"/>
              <a:gd name="connsiteY69" fmla="*/ 258755 h 6849580"/>
              <a:gd name="connsiteX70" fmla="*/ 2224160 w 6869561"/>
              <a:gd name="connsiteY70" fmla="*/ 201147 h 6849580"/>
              <a:gd name="connsiteX71" fmla="*/ 4016925 w 6869561"/>
              <a:gd name="connsiteY71" fmla="*/ 38100 h 6849580"/>
              <a:gd name="connsiteX72" fmla="*/ 4216400 w 6869561"/>
              <a:gd name="connsiteY72" fmla="*/ 93434 h 6849580"/>
              <a:gd name="connsiteX73" fmla="*/ 87861 w 6869561"/>
              <a:gd name="connsiteY73" fmla="*/ 4216400 h 6849580"/>
              <a:gd name="connsiteX74" fmla="*/ 38100 w 6869561"/>
              <a:gd name="connsiteY74" fmla="*/ 4010708 h 6849580"/>
              <a:gd name="connsiteX75" fmla="*/ 2009760 w 6869561"/>
              <a:gd name="connsiteY75" fmla="*/ 2009790 h 6849580"/>
              <a:gd name="connsiteX76" fmla="*/ 4016925 w 6869561"/>
              <a:gd name="connsiteY76" fmla="*/ 38100 h 6849580"/>
              <a:gd name="connsiteX77" fmla="*/ 3102116 w 6869561"/>
              <a:gd name="connsiteY77" fmla="*/ 0 h 6849580"/>
              <a:gd name="connsiteX78" fmla="*/ 3240158 w 6869561"/>
              <a:gd name="connsiteY78" fmla="*/ 0 h 6849580"/>
              <a:gd name="connsiteX79" fmla="*/ 3378200 w 6869561"/>
              <a:gd name="connsiteY79" fmla="*/ 9507 h 6849580"/>
              <a:gd name="connsiteX80" fmla="*/ 9543 w 6869561"/>
              <a:gd name="connsiteY80" fmla="*/ 3378200 h 6849580"/>
              <a:gd name="connsiteX81" fmla="*/ 0 w 6869561"/>
              <a:gd name="connsiteY81" fmla="*/ 3237260 h 6849580"/>
              <a:gd name="connsiteX82" fmla="*/ 0 w 6869561"/>
              <a:gd name="connsiteY82" fmla="*/ 3096320 h 6849580"/>
              <a:gd name="connsiteX83" fmla="*/ 1551058 w 6869561"/>
              <a:gd name="connsiteY83" fmla="*/ 1548160 h 6849580"/>
            </a:gdLst>
            <a:ahLst/>
            <a:cxnLst/>
            <a:rect l="l" t="t" r="r" b="b"/>
            <a:pathLst>
              <a:path w="6869561" h="6849580">
                <a:moveTo>
                  <a:pt x="6550251" y="4864100"/>
                </a:moveTo>
                <a:cubicBezTo>
                  <a:pt x="6558858" y="4864100"/>
                  <a:pt x="6565900" y="4868802"/>
                  <a:pt x="6565900" y="4874549"/>
                </a:cubicBezTo>
                <a:cubicBezTo>
                  <a:pt x="6565900" y="4919822"/>
                  <a:pt x="6380474" y="5221080"/>
                  <a:pt x="6220569" y="5435600"/>
                </a:cubicBezTo>
                <a:cubicBezTo>
                  <a:pt x="6181519" y="5487988"/>
                  <a:pt x="5998927" y="5679642"/>
                  <a:pt x="5814809" y="5861498"/>
                </a:cubicBezTo>
                <a:cubicBezTo>
                  <a:pt x="5458909" y="6213028"/>
                  <a:pt x="5404488" y="6256115"/>
                  <a:pt x="5047200" y="6469241"/>
                </a:cubicBezTo>
                <a:cubicBezTo>
                  <a:pt x="4917591" y="6546554"/>
                  <a:pt x="4864100" y="6568261"/>
                  <a:pt x="4864100" y="6543544"/>
                </a:cubicBezTo>
                <a:cubicBezTo>
                  <a:pt x="4864100" y="6538233"/>
                  <a:pt x="5239963" y="6158186"/>
                  <a:pt x="5699351" y="5698994"/>
                </a:cubicBezTo>
                <a:cubicBezTo>
                  <a:pt x="6158738" y="5239803"/>
                  <a:pt x="6541643" y="4864100"/>
                  <a:pt x="6550251" y="4864100"/>
                </a:cubicBezTo>
                <a:close/>
                <a:moveTo>
                  <a:pt x="6856755" y="3626123"/>
                </a:moveTo>
                <a:cubicBezTo>
                  <a:pt x="6881879" y="3634698"/>
                  <a:pt x="6866731" y="3893183"/>
                  <a:pt x="6839799" y="3915463"/>
                </a:cubicBezTo>
                <a:cubicBezTo>
                  <a:pt x="6829702" y="3923816"/>
                  <a:pt x="6170040" y="4587410"/>
                  <a:pt x="5373884" y="5390115"/>
                </a:cubicBezTo>
                <a:lnTo>
                  <a:pt x="3926328" y="6849580"/>
                </a:lnTo>
                <a:lnTo>
                  <a:pt x="3614144" y="6838950"/>
                </a:lnTo>
                <a:lnTo>
                  <a:pt x="5226547" y="5229498"/>
                </a:lnTo>
                <a:cubicBezTo>
                  <a:pt x="6228457" y="4229422"/>
                  <a:pt x="6845691" y="3622348"/>
                  <a:pt x="6856755" y="3626123"/>
                </a:cubicBezTo>
                <a:close/>
                <a:moveTo>
                  <a:pt x="6803155" y="2768600"/>
                </a:moveTo>
                <a:cubicBezTo>
                  <a:pt x="6811423" y="2768600"/>
                  <a:pt x="6818093" y="2775744"/>
                  <a:pt x="6817977" y="2784475"/>
                </a:cubicBezTo>
                <a:cubicBezTo>
                  <a:pt x="6817481" y="2821634"/>
                  <a:pt x="6835408" y="2929910"/>
                  <a:pt x="6847077" y="2960237"/>
                </a:cubicBezTo>
                <a:cubicBezTo>
                  <a:pt x="6859227" y="2991816"/>
                  <a:pt x="6782874" y="3069365"/>
                  <a:pt x="4927689" y="4909687"/>
                </a:cubicBezTo>
                <a:cubicBezTo>
                  <a:pt x="3865066" y="5963797"/>
                  <a:pt x="2996025" y="6831461"/>
                  <a:pt x="2996486" y="6837829"/>
                </a:cubicBezTo>
                <a:cubicBezTo>
                  <a:pt x="2997598" y="6853178"/>
                  <a:pt x="2783550" y="6821115"/>
                  <a:pt x="2773210" y="6804385"/>
                </a:cubicBezTo>
                <a:cubicBezTo>
                  <a:pt x="2768837" y="6797309"/>
                  <a:pt x="3670403" y="5886363"/>
                  <a:pt x="4776690" y="4780060"/>
                </a:cubicBezTo>
                <a:cubicBezTo>
                  <a:pt x="5882976" y="3673757"/>
                  <a:pt x="6794885" y="2768600"/>
                  <a:pt x="6803155" y="2768600"/>
                </a:cubicBezTo>
                <a:close/>
                <a:moveTo>
                  <a:pt x="6588973" y="2057400"/>
                </a:moveTo>
                <a:cubicBezTo>
                  <a:pt x="6595743" y="2057400"/>
                  <a:pt x="6601461" y="2061686"/>
                  <a:pt x="6601681" y="2066925"/>
                </a:cubicBezTo>
                <a:cubicBezTo>
                  <a:pt x="6601899" y="2072164"/>
                  <a:pt x="6616944" y="2113598"/>
                  <a:pt x="6635112" y="2159000"/>
                </a:cubicBezTo>
                <a:lnTo>
                  <a:pt x="6668146" y="2241550"/>
                </a:lnTo>
                <a:lnTo>
                  <a:pt x="2258671" y="6671824"/>
                </a:lnTo>
                <a:lnTo>
                  <a:pt x="2186610" y="6642364"/>
                </a:lnTo>
                <a:cubicBezTo>
                  <a:pt x="2146977" y="6626161"/>
                  <a:pt x="2101691" y="6607896"/>
                  <a:pt x="2085975" y="6601775"/>
                </a:cubicBezTo>
                <a:cubicBezTo>
                  <a:pt x="2070259" y="6595656"/>
                  <a:pt x="2057400" y="6586413"/>
                  <a:pt x="2057400" y="6581237"/>
                </a:cubicBezTo>
                <a:cubicBezTo>
                  <a:pt x="2057400" y="6576061"/>
                  <a:pt x="3074234" y="5556081"/>
                  <a:pt x="4317032" y="4314613"/>
                </a:cubicBezTo>
                <a:cubicBezTo>
                  <a:pt x="5559830" y="3073146"/>
                  <a:pt x="6582204" y="2057400"/>
                  <a:pt x="6588973" y="2057400"/>
                </a:cubicBezTo>
                <a:close/>
                <a:moveTo>
                  <a:pt x="6251102" y="1467022"/>
                </a:moveTo>
                <a:cubicBezTo>
                  <a:pt x="6263065" y="1470420"/>
                  <a:pt x="6296629" y="1508211"/>
                  <a:pt x="6325688" y="1551001"/>
                </a:cubicBezTo>
                <a:lnTo>
                  <a:pt x="6378522" y="1628803"/>
                </a:lnTo>
                <a:lnTo>
                  <a:pt x="4011599" y="3995751"/>
                </a:lnTo>
                <a:cubicBezTo>
                  <a:pt x="2709791" y="5297573"/>
                  <a:pt x="1639702" y="6362700"/>
                  <a:pt x="1633624" y="6362700"/>
                </a:cubicBezTo>
                <a:cubicBezTo>
                  <a:pt x="1610445" y="6362700"/>
                  <a:pt x="1473200" y="6271191"/>
                  <a:pt x="1473200" y="6255737"/>
                </a:cubicBezTo>
                <a:cubicBezTo>
                  <a:pt x="1473200" y="6246813"/>
                  <a:pt x="2543334" y="5164312"/>
                  <a:pt x="3851275" y="3850179"/>
                </a:cubicBezTo>
                <a:cubicBezTo>
                  <a:pt x="5577434" y="2115846"/>
                  <a:pt x="6235313" y="1462538"/>
                  <a:pt x="6251102" y="1467022"/>
                </a:cubicBezTo>
                <a:close/>
                <a:moveTo>
                  <a:pt x="5835201" y="965200"/>
                </a:moveTo>
                <a:cubicBezTo>
                  <a:pt x="5854287" y="965200"/>
                  <a:pt x="5969000" y="1082762"/>
                  <a:pt x="5969000" y="1102322"/>
                </a:cubicBezTo>
                <a:cubicBezTo>
                  <a:pt x="5969000" y="1111907"/>
                  <a:pt x="5181759" y="1899741"/>
                  <a:pt x="4219575" y="2853064"/>
                </a:cubicBezTo>
                <a:cubicBezTo>
                  <a:pt x="3257391" y="3806386"/>
                  <a:pt x="2162990" y="4898855"/>
                  <a:pt x="1787572" y="5280773"/>
                </a:cubicBezTo>
                <a:lnTo>
                  <a:pt x="1104994" y="5975168"/>
                </a:lnTo>
                <a:lnTo>
                  <a:pt x="959000" y="5829174"/>
                </a:lnTo>
                <a:lnTo>
                  <a:pt x="3390963" y="3397187"/>
                </a:lnTo>
                <a:cubicBezTo>
                  <a:pt x="4728542" y="2059594"/>
                  <a:pt x="5828449" y="965200"/>
                  <a:pt x="5835201" y="965200"/>
                </a:cubicBezTo>
                <a:close/>
                <a:moveTo>
                  <a:pt x="5327933" y="558800"/>
                </a:moveTo>
                <a:cubicBezTo>
                  <a:pt x="5348557" y="558800"/>
                  <a:pt x="5463432" y="637700"/>
                  <a:pt x="5475937" y="660454"/>
                </a:cubicBezTo>
                <a:cubicBezTo>
                  <a:pt x="5491902" y="689505"/>
                  <a:pt x="702171" y="5476442"/>
                  <a:pt x="666611" y="5466976"/>
                </a:cubicBezTo>
                <a:cubicBezTo>
                  <a:pt x="639631" y="5459794"/>
                  <a:pt x="563227" y="5358758"/>
                  <a:pt x="552106" y="5315556"/>
                </a:cubicBezTo>
                <a:cubicBezTo>
                  <a:pt x="546653" y="5294372"/>
                  <a:pt x="987441" y="4850983"/>
                  <a:pt x="2929458" y="2924175"/>
                </a:cubicBezTo>
                <a:cubicBezTo>
                  <a:pt x="4240684" y="1623219"/>
                  <a:pt x="5319997" y="558800"/>
                  <a:pt x="5327933" y="558800"/>
                </a:cubicBezTo>
                <a:close/>
                <a:moveTo>
                  <a:pt x="4730819" y="239740"/>
                </a:moveTo>
                <a:cubicBezTo>
                  <a:pt x="4830466" y="272067"/>
                  <a:pt x="4890028" y="300130"/>
                  <a:pt x="4895833" y="317487"/>
                </a:cubicBezTo>
                <a:cubicBezTo>
                  <a:pt x="4900066" y="330145"/>
                  <a:pt x="4137247" y="1101486"/>
                  <a:pt x="2619388" y="2619362"/>
                </a:cubicBezTo>
                <a:cubicBezTo>
                  <a:pt x="1363842" y="3874923"/>
                  <a:pt x="331926" y="4902200"/>
                  <a:pt x="326242" y="4902200"/>
                </a:cubicBezTo>
                <a:cubicBezTo>
                  <a:pt x="313804" y="4902200"/>
                  <a:pt x="240950" y="4744737"/>
                  <a:pt x="237434" y="4710254"/>
                </a:cubicBezTo>
                <a:cubicBezTo>
                  <a:pt x="235697" y="4693225"/>
                  <a:pt x="905307" y="4015417"/>
                  <a:pt x="2463800" y="2456629"/>
                </a:cubicBezTo>
                <a:cubicBezTo>
                  <a:pt x="4684721" y="235287"/>
                  <a:pt x="4692786" y="227401"/>
                  <a:pt x="4730819" y="239740"/>
                </a:cubicBezTo>
                <a:close/>
                <a:moveTo>
                  <a:pt x="2224160" y="201147"/>
                </a:moveTo>
                <a:cubicBezTo>
                  <a:pt x="2231408" y="203001"/>
                  <a:pt x="2236197" y="207239"/>
                  <a:pt x="2240062" y="213493"/>
                </a:cubicBezTo>
                <a:cubicBezTo>
                  <a:pt x="2243561" y="219154"/>
                  <a:pt x="1790305" y="679878"/>
                  <a:pt x="1232826" y="1237324"/>
                </a:cubicBezTo>
                <a:cubicBezTo>
                  <a:pt x="675348" y="1794769"/>
                  <a:pt x="215661" y="2245088"/>
                  <a:pt x="211300" y="2238032"/>
                </a:cubicBezTo>
                <a:cubicBezTo>
                  <a:pt x="197912" y="2216369"/>
                  <a:pt x="267312" y="2020182"/>
                  <a:pt x="338093" y="1879600"/>
                </a:cubicBezTo>
                <a:lnTo>
                  <a:pt x="405233" y="1746250"/>
                </a:lnTo>
                <a:lnTo>
                  <a:pt x="1082092" y="1071201"/>
                </a:lnTo>
                <a:cubicBezTo>
                  <a:pt x="1818947" y="336316"/>
                  <a:pt x="1757406" y="387917"/>
                  <a:pt x="2051050" y="258755"/>
                </a:cubicBezTo>
                <a:cubicBezTo>
                  <a:pt x="2158533" y="211478"/>
                  <a:pt x="2202415" y="195585"/>
                  <a:pt x="2224160" y="201147"/>
                </a:cubicBezTo>
                <a:close/>
                <a:moveTo>
                  <a:pt x="4016925" y="38100"/>
                </a:moveTo>
                <a:cubicBezTo>
                  <a:pt x="4073138" y="38100"/>
                  <a:pt x="4216400" y="77841"/>
                  <a:pt x="4216400" y="93434"/>
                </a:cubicBezTo>
                <a:cubicBezTo>
                  <a:pt x="4216400" y="108968"/>
                  <a:pt x="103415" y="4216400"/>
                  <a:pt x="87861" y="4216400"/>
                </a:cubicBezTo>
                <a:cubicBezTo>
                  <a:pt x="77001" y="4216400"/>
                  <a:pt x="38100" y="4055601"/>
                  <a:pt x="38100" y="4010708"/>
                </a:cubicBezTo>
                <a:cubicBezTo>
                  <a:pt x="38100" y="3988797"/>
                  <a:pt x="531655" y="3487918"/>
                  <a:pt x="2009760" y="2009790"/>
                </a:cubicBezTo>
                <a:cubicBezTo>
                  <a:pt x="3689847" y="329677"/>
                  <a:pt x="3986670" y="38100"/>
                  <a:pt x="4016925" y="38100"/>
                </a:cubicBezTo>
                <a:close/>
                <a:moveTo>
                  <a:pt x="3102116" y="0"/>
                </a:moveTo>
                <a:lnTo>
                  <a:pt x="3240158" y="0"/>
                </a:lnTo>
                <a:cubicBezTo>
                  <a:pt x="3316081" y="0"/>
                  <a:pt x="3378200" y="4278"/>
                  <a:pt x="3378200" y="9507"/>
                </a:cubicBezTo>
                <a:cubicBezTo>
                  <a:pt x="3378200" y="21962"/>
                  <a:pt x="21998" y="3378200"/>
                  <a:pt x="9543" y="3378200"/>
                </a:cubicBezTo>
                <a:cubicBezTo>
                  <a:pt x="4294" y="3378200"/>
                  <a:pt x="0" y="3314777"/>
                  <a:pt x="0" y="3237260"/>
                </a:cubicBezTo>
                <a:lnTo>
                  <a:pt x="0" y="3096320"/>
                </a:lnTo>
                <a:lnTo>
                  <a:pt x="1551058" y="1548160"/>
                </a:lnTo>
                <a:close/>
              </a:path>
            </a:pathLst>
          </a:custGeom>
          <a:solidFill>
            <a:schemeClr val="accent1">
              <a:alpha val="5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494390" y="399140"/>
            <a:ext cx="273018" cy="27301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 rot="1800000">
            <a:off x="4203946" y="1775116"/>
            <a:ext cx="1080000" cy="1944000"/>
          </a:xfrm>
          <a:prstGeom prst="round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 rot="1800000">
            <a:off x="6895354" y="1775115"/>
            <a:ext cx="1080000" cy="1944000"/>
          </a:xfrm>
          <a:prstGeom prst="round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 rot="1800000">
            <a:off x="9591276" y="1775113"/>
            <a:ext cx="1080000" cy="1944000"/>
          </a:xfrm>
          <a:prstGeom prst="round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 rot="1800000">
            <a:off x="1431061" y="1775115"/>
            <a:ext cx="1080000" cy="1944000"/>
          </a:xfrm>
          <a:prstGeom prst="round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516000" y="2709627"/>
            <a:ext cx="11160000" cy="2520000"/>
          </a:xfrm>
          <a:prstGeom prst="rect">
            <a:avLst/>
          </a:prstGeom>
          <a:gradFill>
            <a:gsLst>
              <a:gs pos="40000">
                <a:schemeClr val="bg1"/>
              </a:gs>
              <a:gs pos="75000">
                <a:schemeClr val="bg1">
                  <a:lumMod val="95000"/>
                </a:schemeClr>
              </a:gs>
            </a:gsLst>
            <a:lin ang="16200000" scaled="0"/>
          </a:gra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8" name="线条 1"/>
          <p:cNvCxnSpPr/>
          <p:nvPr>
            <p:custDataLst>
              <p:tags r:id="rId6"/>
            </p:custDataLst>
          </p:nvPr>
        </p:nvCxnSpPr>
        <p:spPr>
          <a:xfrm>
            <a:off x="516000" y="2709627"/>
            <a:ext cx="11160000" cy="0"/>
          </a:xfrm>
          <a:prstGeom prst="line">
            <a:avLst/>
          </a:prstGeom>
          <a:noFill/>
          <a:ln w="19050" cap="sq">
            <a:solidFill>
              <a:schemeClr val="accent1"/>
            </a:solidFill>
            <a:miter/>
            <a:tailEnd type="none"/>
          </a:ln>
        </p:spPr>
      </p:cxn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 rot="1800000">
            <a:off x="4625976" y="2091041"/>
            <a:ext cx="720000" cy="43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2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 rot="1800000">
            <a:off x="7317384" y="2091040"/>
            <a:ext cx="720000" cy="43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2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 rot="1800000">
            <a:off x="10013306" y="2091039"/>
            <a:ext cx="720000" cy="43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2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 rot="1800000">
            <a:off x="1853091" y="2091040"/>
            <a:ext cx="720000" cy="43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2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804400" y="3744287"/>
            <a:ext cx="2160000" cy="2545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将课堂所学转化为实践能力，主动对接企业真实场景。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804400" y="3041674"/>
            <a:ext cx="2160000" cy="648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从“学习者”向“建设者”转变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>
            <a:off x="3607900" y="3041674"/>
            <a:ext cx="2160000" cy="648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培养工匠思维：追求极致品质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>
            <a:off x="6411400" y="3041674"/>
            <a:ext cx="2160000" cy="648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提升跨文化沟通能力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7" name="标题 1"/>
          <p:cNvSpPr txBox="1"/>
          <p:nvPr>
            <p:custDataLst>
              <p:tags r:id="rId15"/>
            </p:custDataLst>
          </p:nvPr>
        </p:nvSpPr>
        <p:spPr>
          <a:xfrm>
            <a:off x="9214900" y="3041674"/>
            <a:ext cx="2160000" cy="648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树立终身学习意识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8" name="标题 1"/>
          <p:cNvSpPr txBox="1"/>
          <p:nvPr>
            <p:custDataLst>
              <p:tags r:id="rId16"/>
            </p:custDataLst>
          </p:nvPr>
        </p:nvSpPr>
        <p:spPr>
          <a:xfrm>
            <a:off x="3611100" y="3744287"/>
            <a:ext cx="2160000" cy="2545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在实训中做到零误差、高标准，锤炼精益求精的职业习惯。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9" name="标题 1"/>
          <p:cNvSpPr txBox="1"/>
          <p:nvPr>
            <p:custDataLst>
              <p:tags r:id="rId17"/>
            </p:custDataLst>
          </p:nvPr>
        </p:nvSpPr>
        <p:spPr>
          <a:xfrm>
            <a:off x="6240000" y="3744287"/>
            <a:ext cx="2160000" cy="2545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未来可能参与国际合作项目，需具备国际化视野与语言能力。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0" name="标题 1"/>
          <p:cNvSpPr txBox="1"/>
          <p:nvPr>
            <p:custDataLst>
              <p:tags r:id="rId18"/>
            </p:custDataLst>
          </p:nvPr>
        </p:nvSpPr>
        <p:spPr>
          <a:xfrm>
            <a:off x="9224500" y="3744287"/>
            <a:ext cx="2160000" cy="2545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面对智能制造与数字转型，保持持续学习状态，适应行业变革。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908228" y="238458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2</a:t>
            </a:r>
            <a:r>
              <a:rPr kumimoji="1" lang="zh-CN" altLang="en-US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、</a:t>
            </a: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青年学生的角色定位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328996" y="240387"/>
            <a:ext cx="380709" cy="379602"/>
          </a:xfrm>
          <a:custGeom>
            <a:avLst/>
            <a:gdLst>
              <a:gd name="connsiteX0" fmla="*/ 6550251 w 6869561"/>
              <a:gd name="connsiteY0" fmla="*/ 4864100 h 6849580"/>
              <a:gd name="connsiteX1" fmla="*/ 6565900 w 6869561"/>
              <a:gd name="connsiteY1" fmla="*/ 4874549 h 6849580"/>
              <a:gd name="connsiteX2" fmla="*/ 6220569 w 6869561"/>
              <a:gd name="connsiteY2" fmla="*/ 5435600 h 6849580"/>
              <a:gd name="connsiteX3" fmla="*/ 5814809 w 6869561"/>
              <a:gd name="connsiteY3" fmla="*/ 5861498 h 6849580"/>
              <a:gd name="connsiteX4" fmla="*/ 5047200 w 6869561"/>
              <a:gd name="connsiteY4" fmla="*/ 6469241 h 6849580"/>
              <a:gd name="connsiteX5" fmla="*/ 4864100 w 6869561"/>
              <a:gd name="connsiteY5" fmla="*/ 6543544 h 6849580"/>
              <a:gd name="connsiteX6" fmla="*/ 5699351 w 6869561"/>
              <a:gd name="connsiteY6" fmla="*/ 5698994 h 6849580"/>
              <a:gd name="connsiteX7" fmla="*/ 6550251 w 6869561"/>
              <a:gd name="connsiteY7" fmla="*/ 4864100 h 6849580"/>
              <a:gd name="connsiteX8" fmla="*/ 6856755 w 6869561"/>
              <a:gd name="connsiteY8" fmla="*/ 3626123 h 6849580"/>
              <a:gd name="connsiteX9" fmla="*/ 6839799 w 6869561"/>
              <a:gd name="connsiteY9" fmla="*/ 3915463 h 6849580"/>
              <a:gd name="connsiteX10" fmla="*/ 5373884 w 6869561"/>
              <a:gd name="connsiteY10" fmla="*/ 5390115 h 6849580"/>
              <a:gd name="connsiteX11" fmla="*/ 3926328 w 6869561"/>
              <a:gd name="connsiteY11" fmla="*/ 6849580 h 6849580"/>
              <a:gd name="connsiteX12" fmla="*/ 3614144 w 6869561"/>
              <a:gd name="connsiteY12" fmla="*/ 6838950 h 6849580"/>
              <a:gd name="connsiteX13" fmla="*/ 5226547 w 6869561"/>
              <a:gd name="connsiteY13" fmla="*/ 5229498 h 6849580"/>
              <a:gd name="connsiteX14" fmla="*/ 6856755 w 6869561"/>
              <a:gd name="connsiteY14" fmla="*/ 3626123 h 6849580"/>
              <a:gd name="connsiteX15" fmla="*/ 6803155 w 6869561"/>
              <a:gd name="connsiteY15" fmla="*/ 2768600 h 6849580"/>
              <a:gd name="connsiteX16" fmla="*/ 6817977 w 6869561"/>
              <a:gd name="connsiteY16" fmla="*/ 2784475 h 6849580"/>
              <a:gd name="connsiteX17" fmla="*/ 6847077 w 6869561"/>
              <a:gd name="connsiteY17" fmla="*/ 2960237 h 6849580"/>
              <a:gd name="connsiteX18" fmla="*/ 4927689 w 6869561"/>
              <a:gd name="connsiteY18" fmla="*/ 4909687 h 6849580"/>
              <a:gd name="connsiteX19" fmla="*/ 2996486 w 6869561"/>
              <a:gd name="connsiteY19" fmla="*/ 6837829 h 6849580"/>
              <a:gd name="connsiteX20" fmla="*/ 2773210 w 6869561"/>
              <a:gd name="connsiteY20" fmla="*/ 6804385 h 6849580"/>
              <a:gd name="connsiteX21" fmla="*/ 4776690 w 6869561"/>
              <a:gd name="connsiteY21" fmla="*/ 4780060 h 6849580"/>
              <a:gd name="connsiteX22" fmla="*/ 6803155 w 6869561"/>
              <a:gd name="connsiteY22" fmla="*/ 2768600 h 6849580"/>
              <a:gd name="connsiteX23" fmla="*/ 6588973 w 6869561"/>
              <a:gd name="connsiteY23" fmla="*/ 2057400 h 6849580"/>
              <a:gd name="connsiteX24" fmla="*/ 6601681 w 6869561"/>
              <a:gd name="connsiteY24" fmla="*/ 2066925 h 6849580"/>
              <a:gd name="connsiteX25" fmla="*/ 6635112 w 6869561"/>
              <a:gd name="connsiteY25" fmla="*/ 2159000 h 6849580"/>
              <a:gd name="connsiteX26" fmla="*/ 6668146 w 6869561"/>
              <a:gd name="connsiteY26" fmla="*/ 2241550 h 6849580"/>
              <a:gd name="connsiteX27" fmla="*/ 2258671 w 6869561"/>
              <a:gd name="connsiteY27" fmla="*/ 6671824 h 6849580"/>
              <a:gd name="connsiteX28" fmla="*/ 2186610 w 6869561"/>
              <a:gd name="connsiteY28" fmla="*/ 6642364 h 6849580"/>
              <a:gd name="connsiteX29" fmla="*/ 2085975 w 6869561"/>
              <a:gd name="connsiteY29" fmla="*/ 6601775 h 6849580"/>
              <a:gd name="connsiteX30" fmla="*/ 2057400 w 6869561"/>
              <a:gd name="connsiteY30" fmla="*/ 6581237 h 6849580"/>
              <a:gd name="connsiteX31" fmla="*/ 4317032 w 6869561"/>
              <a:gd name="connsiteY31" fmla="*/ 4314613 h 6849580"/>
              <a:gd name="connsiteX32" fmla="*/ 6588973 w 6869561"/>
              <a:gd name="connsiteY32" fmla="*/ 2057400 h 6849580"/>
              <a:gd name="connsiteX33" fmla="*/ 6251102 w 6869561"/>
              <a:gd name="connsiteY33" fmla="*/ 1467022 h 6849580"/>
              <a:gd name="connsiteX34" fmla="*/ 6325688 w 6869561"/>
              <a:gd name="connsiteY34" fmla="*/ 1551001 h 6849580"/>
              <a:gd name="connsiteX35" fmla="*/ 6378522 w 6869561"/>
              <a:gd name="connsiteY35" fmla="*/ 1628803 h 6849580"/>
              <a:gd name="connsiteX36" fmla="*/ 4011599 w 6869561"/>
              <a:gd name="connsiteY36" fmla="*/ 3995751 h 6849580"/>
              <a:gd name="connsiteX37" fmla="*/ 1633624 w 6869561"/>
              <a:gd name="connsiteY37" fmla="*/ 6362700 h 6849580"/>
              <a:gd name="connsiteX38" fmla="*/ 1473200 w 6869561"/>
              <a:gd name="connsiteY38" fmla="*/ 6255737 h 6849580"/>
              <a:gd name="connsiteX39" fmla="*/ 3851275 w 6869561"/>
              <a:gd name="connsiteY39" fmla="*/ 3850179 h 6849580"/>
              <a:gd name="connsiteX40" fmla="*/ 6251102 w 6869561"/>
              <a:gd name="connsiteY40" fmla="*/ 1467022 h 6849580"/>
              <a:gd name="connsiteX41" fmla="*/ 5835201 w 6869561"/>
              <a:gd name="connsiteY41" fmla="*/ 965200 h 6849580"/>
              <a:gd name="connsiteX42" fmla="*/ 5969000 w 6869561"/>
              <a:gd name="connsiteY42" fmla="*/ 1102322 h 6849580"/>
              <a:gd name="connsiteX43" fmla="*/ 4219575 w 6869561"/>
              <a:gd name="connsiteY43" fmla="*/ 2853064 h 6849580"/>
              <a:gd name="connsiteX44" fmla="*/ 1787572 w 6869561"/>
              <a:gd name="connsiteY44" fmla="*/ 5280773 h 6849580"/>
              <a:gd name="connsiteX45" fmla="*/ 1104994 w 6869561"/>
              <a:gd name="connsiteY45" fmla="*/ 5975168 h 6849580"/>
              <a:gd name="connsiteX46" fmla="*/ 959000 w 6869561"/>
              <a:gd name="connsiteY46" fmla="*/ 5829174 h 6849580"/>
              <a:gd name="connsiteX47" fmla="*/ 3390963 w 6869561"/>
              <a:gd name="connsiteY47" fmla="*/ 3397187 h 6849580"/>
              <a:gd name="connsiteX48" fmla="*/ 5835201 w 6869561"/>
              <a:gd name="connsiteY48" fmla="*/ 965200 h 6849580"/>
              <a:gd name="connsiteX49" fmla="*/ 5327933 w 6869561"/>
              <a:gd name="connsiteY49" fmla="*/ 558800 h 6849580"/>
              <a:gd name="connsiteX50" fmla="*/ 5475937 w 6869561"/>
              <a:gd name="connsiteY50" fmla="*/ 660454 h 6849580"/>
              <a:gd name="connsiteX51" fmla="*/ 666611 w 6869561"/>
              <a:gd name="connsiteY51" fmla="*/ 5466976 h 6849580"/>
              <a:gd name="connsiteX52" fmla="*/ 552106 w 6869561"/>
              <a:gd name="connsiteY52" fmla="*/ 5315556 h 6849580"/>
              <a:gd name="connsiteX53" fmla="*/ 2929458 w 6869561"/>
              <a:gd name="connsiteY53" fmla="*/ 2924175 h 6849580"/>
              <a:gd name="connsiteX54" fmla="*/ 5327933 w 6869561"/>
              <a:gd name="connsiteY54" fmla="*/ 558800 h 6849580"/>
              <a:gd name="connsiteX55" fmla="*/ 4730819 w 6869561"/>
              <a:gd name="connsiteY55" fmla="*/ 239740 h 6849580"/>
              <a:gd name="connsiteX56" fmla="*/ 4895833 w 6869561"/>
              <a:gd name="connsiteY56" fmla="*/ 317487 h 6849580"/>
              <a:gd name="connsiteX57" fmla="*/ 2619388 w 6869561"/>
              <a:gd name="connsiteY57" fmla="*/ 2619362 h 6849580"/>
              <a:gd name="connsiteX58" fmla="*/ 326242 w 6869561"/>
              <a:gd name="connsiteY58" fmla="*/ 4902200 h 6849580"/>
              <a:gd name="connsiteX59" fmla="*/ 237434 w 6869561"/>
              <a:gd name="connsiteY59" fmla="*/ 4710254 h 6849580"/>
              <a:gd name="connsiteX60" fmla="*/ 2463800 w 6869561"/>
              <a:gd name="connsiteY60" fmla="*/ 2456629 h 6849580"/>
              <a:gd name="connsiteX61" fmla="*/ 4730819 w 6869561"/>
              <a:gd name="connsiteY61" fmla="*/ 239740 h 6849580"/>
              <a:gd name="connsiteX62" fmla="*/ 2224160 w 6869561"/>
              <a:gd name="connsiteY62" fmla="*/ 201147 h 6849580"/>
              <a:gd name="connsiteX63" fmla="*/ 2240062 w 6869561"/>
              <a:gd name="connsiteY63" fmla="*/ 213493 h 6849580"/>
              <a:gd name="connsiteX64" fmla="*/ 1232826 w 6869561"/>
              <a:gd name="connsiteY64" fmla="*/ 1237324 h 6849580"/>
              <a:gd name="connsiteX65" fmla="*/ 211300 w 6869561"/>
              <a:gd name="connsiteY65" fmla="*/ 2238032 h 6849580"/>
              <a:gd name="connsiteX66" fmla="*/ 338093 w 6869561"/>
              <a:gd name="connsiteY66" fmla="*/ 1879600 h 6849580"/>
              <a:gd name="connsiteX67" fmla="*/ 405233 w 6869561"/>
              <a:gd name="connsiteY67" fmla="*/ 1746250 h 6849580"/>
              <a:gd name="connsiteX68" fmla="*/ 1082092 w 6869561"/>
              <a:gd name="connsiteY68" fmla="*/ 1071201 h 6849580"/>
              <a:gd name="connsiteX69" fmla="*/ 2051050 w 6869561"/>
              <a:gd name="connsiteY69" fmla="*/ 258755 h 6849580"/>
              <a:gd name="connsiteX70" fmla="*/ 2224160 w 6869561"/>
              <a:gd name="connsiteY70" fmla="*/ 201147 h 6849580"/>
              <a:gd name="connsiteX71" fmla="*/ 4016925 w 6869561"/>
              <a:gd name="connsiteY71" fmla="*/ 38100 h 6849580"/>
              <a:gd name="connsiteX72" fmla="*/ 4216400 w 6869561"/>
              <a:gd name="connsiteY72" fmla="*/ 93434 h 6849580"/>
              <a:gd name="connsiteX73" fmla="*/ 87861 w 6869561"/>
              <a:gd name="connsiteY73" fmla="*/ 4216400 h 6849580"/>
              <a:gd name="connsiteX74" fmla="*/ 38100 w 6869561"/>
              <a:gd name="connsiteY74" fmla="*/ 4010708 h 6849580"/>
              <a:gd name="connsiteX75" fmla="*/ 2009760 w 6869561"/>
              <a:gd name="connsiteY75" fmla="*/ 2009790 h 6849580"/>
              <a:gd name="connsiteX76" fmla="*/ 4016925 w 6869561"/>
              <a:gd name="connsiteY76" fmla="*/ 38100 h 6849580"/>
              <a:gd name="connsiteX77" fmla="*/ 3102116 w 6869561"/>
              <a:gd name="connsiteY77" fmla="*/ 0 h 6849580"/>
              <a:gd name="connsiteX78" fmla="*/ 3240158 w 6869561"/>
              <a:gd name="connsiteY78" fmla="*/ 0 h 6849580"/>
              <a:gd name="connsiteX79" fmla="*/ 3378200 w 6869561"/>
              <a:gd name="connsiteY79" fmla="*/ 9507 h 6849580"/>
              <a:gd name="connsiteX80" fmla="*/ 9543 w 6869561"/>
              <a:gd name="connsiteY80" fmla="*/ 3378200 h 6849580"/>
              <a:gd name="connsiteX81" fmla="*/ 0 w 6869561"/>
              <a:gd name="connsiteY81" fmla="*/ 3237260 h 6849580"/>
              <a:gd name="connsiteX82" fmla="*/ 0 w 6869561"/>
              <a:gd name="connsiteY82" fmla="*/ 3096320 h 6849580"/>
              <a:gd name="connsiteX83" fmla="*/ 1551058 w 6869561"/>
              <a:gd name="connsiteY83" fmla="*/ 1548160 h 6849580"/>
            </a:gdLst>
            <a:ahLst/>
            <a:cxnLst/>
            <a:rect l="l" t="t" r="r" b="b"/>
            <a:pathLst>
              <a:path w="6869561" h="6849580">
                <a:moveTo>
                  <a:pt x="6550251" y="4864100"/>
                </a:moveTo>
                <a:cubicBezTo>
                  <a:pt x="6558858" y="4864100"/>
                  <a:pt x="6565900" y="4868802"/>
                  <a:pt x="6565900" y="4874549"/>
                </a:cubicBezTo>
                <a:cubicBezTo>
                  <a:pt x="6565900" y="4919822"/>
                  <a:pt x="6380474" y="5221080"/>
                  <a:pt x="6220569" y="5435600"/>
                </a:cubicBezTo>
                <a:cubicBezTo>
                  <a:pt x="6181519" y="5487988"/>
                  <a:pt x="5998927" y="5679642"/>
                  <a:pt x="5814809" y="5861498"/>
                </a:cubicBezTo>
                <a:cubicBezTo>
                  <a:pt x="5458909" y="6213028"/>
                  <a:pt x="5404488" y="6256115"/>
                  <a:pt x="5047200" y="6469241"/>
                </a:cubicBezTo>
                <a:cubicBezTo>
                  <a:pt x="4917591" y="6546554"/>
                  <a:pt x="4864100" y="6568261"/>
                  <a:pt x="4864100" y="6543544"/>
                </a:cubicBezTo>
                <a:cubicBezTo>
                  <a:pt x="4864100" y="6538233"/>
                  <a:pt x="5239963" y="6158186"/>
                  <a:pt x="5699351" y="5698994"/>
                </a:cubicBezTo>
                <a:cubicBezTo>
                  <a:pt x="6158738" y="5239803"/>
                  <a:pt x="6541643" y="4864100"/>
                  <a:pt x="6550251" y="4864100"/>
                </a:cubicBezTo>
                <a:close/>
                <a:moveTo>
                  <a:pt x="6856755" y="3626123"/>
                </a:moveTo>
                <a:cubicBezTo>
                  <a:pt x="6881879" y="3634698"/>
                  <a:pt x="6866731" y="3893183"/>
                  <a:pt x="6839799" y="3915463"/>
                </a:cubicBezTo>
                <a:cubicBezTo>
                  <a:pt x="6829702" y="3923816"/>
                  <a:pt x="6170040" y="4587410"/>
                  <a:pt x="5373884" y="5390115"/>
                </a:cubicBezTo>
                <a:lnTo>
                  <a:pt x="3926328" y="6849580"/>
                </a:lnTo>
                <a:lnTo>
                  <a:pt x="3614144" y="6838950"/>
                </a:lnTo>
                <a:lnTo>
                  <a:pt x="5226547" y="5229498"/>
                </a:lnTo>
                <a:cubicBezTo>
                  <a:pt x="6228457" y="4229422"/>
                  <a:pt x="6845691" y="3622348"/>
                  <a:pt x="6856755" y="3626123"/>
                </a:cubicBezTo>
                <a:close/>
                <a:moveTo>
                  <a:pt x="6803155" y="2768600"/>
                </a:moveTo>
                <a:cubicBezTo>
                  <a:pt x="6811423" y="2768600"/>
                  <a:pt x="6818093" y="2775744"/>
                  <a:pt x="6817977" y="2784475"/>
                </a:cubicBezTo>
                <a:cubicBezTo>
                  <a:pt x="6817481" y="2821634"/>
                  <a:pt x="6835408" y="2929910"/>
                  <a:pt x="6847077" y="2960237"/>
                </a:cubicBezTo>
                <a:cubicBezTo>
                  <a:pt x="6859227" y="2991816"/>
                  <a:pt x="6782874" y="3069365"/>
                  <a:pt x="4927689" y="4909687"/>
                </a:cubicBezTo>
                <a:cubicBezTo>
                  <a:pt x="3865066" y="5963797"/>
                  <a:pt x="2996025" y="6831461"/>
                  <a:pt x="2996486" y="6837829"/>
                </a:cubicBezTo>
                <a:cubicBezTo>
                  <a:pt x="2997598" y="6853178"/>
                  <a:pt x="2783550" y="6821115"/>
                  <a:pt x="2773210" y="6804385"/>
                </a:cubicBezTo>
                <a:cubicBezTo>
                  <a:pt x="2768837" y="6797309"/>
                  <a:pt x="3670403" y="5886363"/>
                  <a:pt x="4776690" y="4780060"/>
                </a:cubicBezTo>
                <a:cubicBezTo>
                  <a:pt x="5882976" y="3673757"/>
                  <a:pt x="6794885" y="2768600"/>
                  <a:pt x="6803155" y="2768600"/>
                </a:cubicBezTo>
                <a:close/>
                <a:moveTo>
                  <a:pt x="6588973" y="2057400"/>
                </a:moveTo>
                <a:cubicBezTo>
                  <a:pt x="6595743" y="2057400"/>
                  <a:pt x="6601461" y="2061686"/>
                  <a:pt x="6601681" y="2066925"/>
                </a:cubicBezTo>
                <a:cubicBezTo>
                  <a:pt x="6601899" y="2072164"/>
                  <a:pt x="6616944" y="2113598"/>
                  <a:pt x="6635112" y="2159000"/>
                </a:cubicBezTo>
                <a:lnTo>
                  <a:pt x="6668146" y="2241550"/>
                </a:lnTo>
                <a:lnTo>
                  <a:pt x="2258671" y="6671824"/>
                </a:lnTo>
                <a:lnTo>
                  <a:pt x="2186610" y="6642364"/>
                </a:lnTo>
                <a:cubicBezTo>
                  <a:pt x="2146977" y="6626161"/>
                  <a:pt x="2101691" y="6607896"/>
                  <a:pt x="2085975" y="6601775"/>
                </a:cubicBezTo>
                <a:cubicBezTo>
                  <a:pt x="2070259" y="6595656"/>
                  <a:pt x="2057400" y="6586413"/>
                  <a:pt x="2057400" y="6581237"/>
                </a:cubicBezTo>
                <a:cubicBezTo>
                  <a:pt x="2057400" y="6576061"/>
                  <a:pt x="3074234" y="5556081"/>
                  <a:pt x="4317032" y="4314613"/>
                </a:cubicBezTo>
                <a:cubicBezTo>
                  <a:pt x="5559830" y="3073146"/>
                  <a:pt x="6582204" y="2057400"/>
                  <a:pt x="6588973" y="2057400"/>
                </a:cubicBezTo>
                <a:close/>
                <a:moveTo>
                  <a:pt x="6251102" y="1467022"/>
                </a:moveTo>
                <a:cubicBezTo>
                  <a:pt x="6263065" y="1470420"/>
                  <a:pt x="6296629" y="1508211"/>
                  <a:pt x="6325688" y="1551001"/>
                </a:cubicBezTo>
                <a:lnTo>
                  <a:pt x="6378522" y="1628803"/>
                </a:lnTo>
                <a:lnTo>
                  <a:pt x="4011599" y="3995751"/>
                </a:lnTo>
                <a:cubicBezTo>
                  <a:pt x="2709791" y="5297573"/>
                  <a:pt x="1639702" y="6362700"/>
                  <a:pt x="1633624" y="6362700"/>
                </a:cubicBezTo>
                <a:cubicBezTo>
                  <a:pt x="1610445" y="6362700"/>
                  <a:pt x="1473200" y="6271191"/>
                  <a:pt x="1473200" y="6255737"/>
                </a:cubicBezTo>
                <a:cubicBezTo>
                  <a:pt x="1473200" y="6246813"/>
                  <a:pt x="2543334" y="5164312"/>
                  <a:pt x="3851275" y="3850179"/>
                </a:cubicBezTo>
                <a:cubicBezTo>
                  <a:pt x="5577434" y="2115846"/>
                  <a:pt x="6235313" y="1462538"/>
                  <a:pt x="6251102" y="1467022"/>
                </a:cubicBezTo>
                <a:close/>
                <a:moveTo>
                  <a:pt x="5835201" y="965200"/>
                </a:moveTo>
                <a:cubicBezTo>
                  <a:pt x="5854287" y="965200"/>
                  <a:pt x="5969000" y="1082762"/>
                  <a:pt x="5969000" y="1102322"/>
                </a:cubicBezTo>
                <a:cubicBezTo>
                  <a:pt x="5969000" y="1111907"/>
                  <a:pt x="5181759" y="1899741"/>
                  <a:pt x="4219575" y="2853064"/>
                </a:cubicBezTo>
                <a:cubicBezTo>
                  <a:pt x="3257391" y="3806386"/>
                  <a:pt x="2162990" y="4898855"/>
                  <a:pt x="1787572" y="5280773"/>
                </a:cubicBezTo>
                <a:lnTo>
                  <a:pt x="1104994" y="5975168"/>
                </a:lnTo>
                <a:lnTo>
                  <a:pt x="959000" y="5829174"/>
                </a:lnTo>
                <a:lnTo>
                  <a:pt x="3390963" y="3397187"/>
                </a:lnTo>
                <a:cubicBezTo>
                  <a:pt x="4728542" y="2059594"/>
                  <a:pt x="5828449" y="965200"/>
                  <a:pt x="5835201" y="965200"/>
                </a:cubicBezTo>
                <a:close/>
                <a:moveTo>
                  <a:pt x="5327933" y="558800"/>
                </a:moveTo>
                <a:cubicBezTo>
                  <a:pt x="5348557" y="558800"/>
                  <a:pt x="5463432" y="637700"/>
                  <a:pt x="5475937" y="660454"/>
                </a:cubicBezTo>
                <a:cubicBezTo>
                  <a:pt x="5491902" y="689505"/>
                  <a:pt x="702171" y="5476442"/>
                  <a:pt x="666611" y="5466976"/>
                </a:cubicBezTo>
                <a:cubicBezTo>
                  <a:pt x="639631" y="5459794"/>
                  <a:pt x="563227" y="5358758"/>
                  <a:pt x="552106" y="5315556"/>
                </a:cubicBezTo>
                <a:cubicBezTo>
                  <a:pt x="546653" y="5294372"/>
                  <a:pt x="987441" y="4850983"/>
                  <a:pt x="2929458" y="2924175"/>
                </a:cubicBezTo>
                <a:cubicBezTo>
                  <a:pt x="4240684" y="1623219"/>
                  <a:pt x="5319997" y="558800"/>
                  <a:pt x="5327933" y="558800"/>
                </a:cubicBezTo>
                <a:close/>
                <a:moveTo>
                  <a:pt x="4730819" y="239740"/>
                </a:moveTo>
                <a:cubicBezTo>
                  <a:pt x="4830466" y="272067"/>
                  <a:pt x="4890028" y="300130"/>
                  <a:pt x="4895833" y="317487"/>
                </a:cubicBezTo>
                <a:cubicBezTo>
                  <a:pt x="4900066" y="330145"/>
                  <a:pt x="4137247" y="1101486"/>
                  <a:pt x="2619388" y="2619362"/>
                </a:cubicBezTo>
                <a:cubicBezTo>
                  <a:pt x="1363842" y="3874923"/>
                  <a:pt x="331926" y="4902200"/>
                  <a:pt x="326242" y="4902200"/>
                </a:cubicBezTo>
                <a:cubicBezTo>
                  <a:pt x="313804" y="4902200"/>
                  <a:pt x="240950" y="4744737"/>
                  <a:pt x="237434" y="4710254"/>
                </a:cubicBezTo>
                <a:cubicBezTo>
                  <a:pt x="235697" y="4693225"/>
                  <a:pt x="905307" y="4015417"/>
                  <a:pt x="2463800" y="2456629"/>
                </a:cubicBezTo>
                <a:cubicBezTo>
                  <a:pt x="4684721" y="235287"/>
                  <a:pt x="4692786" y="227401"/>
                  <a:pt x="4730819" y="239740"/>
                </a:cubicBezTo>
                <a:close/>
                <a:moveTo>
                  <a:pt x="2224160" y="201147"/>
                </a:moveTo>
                <a:cubicBezTo>
                  <a:pt x="2231408" y="203001"/>
                  <a:pt x="2236197" y="207239"/>
                  <a:pt x="2240062" y="213493"/>
                </a:cubicBezTo>
                <a:cubicBezTo>
                  <a:pt x="2243561" y="219154"/>
                  <a:pt x="1790305" y="679878"/>
                  <a:pt x="1232826" y="1237324"/>
                </a:cubicBezTo>
                <a:cubicBezTo>
                  <a:pt x="675348" y="1794769"/>
                  <a:pt x="215661" y="2245088"/>
                  <a:pt x="211300" y="2238032"/>
                </a:cubicBezTo>
                <a:cubicBezTo>
                  <a:pt x="197912" y="2216369"/>
                  <a:pt x="267312" y="2020182"/>
                  <a:pt x="338093" y="1879600"/>
                </a:cubicBezTo>
                <a:lnTo>
                  <a:pt x="405233" y="1746250"/>
                </a:lnTo>
                <a:lnTo>
                  <a:pt x="1082092" y="1071201"/>
                </a:lnTo>
                <a:cubicBezTo>
                  <a:pt x="1818947" y="336316"/>
                  <a:pt x="1757406" y="387917"/>
                  <a:pt x="2051050" y="258755"/>
                </a:cubicBezTo>
                <a:cubicBezTo>
                  <a:pt x="2158533" y="211478"/>
                  <a:pt x="2202415" y="195585"/>
                  <a:pt x="2224160" y="201147"/>
                </a:cubicBezTo>
                <a:close/>
                <a:moveTo>
                  <a:pt x="4016925" y="38100"/>
                </a:moveTo>
                <a:cubicBezTo>
                  <a:pt x="4073138" y="38100"/>
                  <a:pt x="4216400" y="77841"/>
                  <a:pt x="4216400" y="93434"/>
                </a:cubicBezTo>
                <a:cubicBezTo>
                  <a:pt x="4216400" y="108968"/>
                  <a:pt x="103415" y="4216400"/>
                  <a:pt x="87861" y="4216400"/>
                </a:cubicBezTo>
                <a:cubicBezTo>
                  <a:pt x="77001" y="4216400"/>
                  <a:pt x="38100" y="4055601"/>
                  <a:pt x="38100" y="4010708"/>
                </a:cubicBezTo>
                <a:cubicBezTo>
                  <a:pt x="38100" y="3988797"/>
                  <a:pt x="531655" y="3487918"/>
                  <a:pt x="2009760" y="2009790"/>
                </a:cubicBezTo>
                <a:cubicBezTo>
                  <a:pt x="3689847" y="329677"/>
                  <a:pt x="3986670" y="38100"/>
                  <a:pt x="4016925" y="38100"/>
                </a:cubicBezTo>
                <a:close/>
                <a:moveTo>
                  <a:pt x="3102116" y="0"/>
                </a:moveTo>
                <a:lnTo>
                  <a:pt x="3240158" y="0"/>
                </a:lnTo>
                <a:cubicBezTo>
                  <a:pt x="3316081" y="0"/>
                  <a:pt x="3378200" y="4278"/>
                  <a:pt x="3378200" y="9507"/>
                </a:cubicBezTo>
                <a:cubicBezTo>
                  <a:pt x="3378200" y="21962"/>
                  <a:pt x="21998" y="3378200"/>
                  <a:pt x="9543" y="3378200"/>
                </a:cubicBezTo>
                <a:cubicBezTo>
                  <a:pt x="4294" y="3378200"/>
                  <a:pt x="0" y="3314777"/>
                  <a:pt x="0" y="3237260"/>
                </a:cubicBezTo>
                <a:lnTo>
                  <a:pt x="0" y="3096320"/>
                </a:lnTo>
                <a:lnTo>
                  <a:pt x="1551058" y="1548160"/>
                </a:lnTo>
                <a:close/>
              </a:path>
            </a:pathLst>
          </a:custGeom>
          <a:solidFill>
            <a:schemeClr val="accent1">
              <a:alpha val="5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494390" y="399140"/>
            <a:ext cx="273018" cy="27301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55370" y="332740"/>
            <a:ext cx="1031367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8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思考题：</a:t>
            </a:r>
            <a:r>
              <a:rPr kumimoji="1" lang="en-US" altLang="zh-CN" sz="2800" b="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请列出</a:t>
            </a:r>
            <a:r>
              <a:rPr kumimoji="1" lang="en-US" altLang="zh-CN" sz="28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钢铁企业文化发展的时间轴（标注关键事件和文化关键词）</a:t>
            </a:r>
            <a:endParaRPr kumimoji="1" lang="en-US" altLang="zh-CN" sz="28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graphicFrame>
        <p:nvGraphicFramePr>
          <p:cNvPr id="4" name="表格 3"/>
          <p:cNvGraphicFramePr/>
          <p:nvPr/>
        </p:nvGraphicFramePr>
        <p:xfrm>
          <a:off x="8717280" y="2921000"/>
          <a:ext cx="10485120" cy="0"/>
        </p:xfrm>
        <a:graphic>
          <a:graphicData uri="http://schemas.openxmlformats.org/drawingml/2006/table">
            <a:tbl>
              <a:tblPr/>
              <a:tblGrid>
                <a:gridCol w="5242560"/>
                <a:gridCol w="5242560"/>
              </a:tblGrid>
              <a:tr h="0">
                <a:tc>
                  <a:txBody>
                    <a:bodyPr/>
                    <a:p>
                      <a:endParaRPr sz="1100"/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p>
                      <a:endParaRPr sz="1100"/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/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13959839" y="2921000"/>
            <a:ext cx="1498917" cy="902017"/>
          </a:xfrm>
          <a:prstGeom prst="rect">
            <a:avLst/>
          </a:prstGeom>
        </p:spPr>
      </p:pic>
      <p:graphicFrame>
        <p:nvGraphicFramePr>
          <p:cNvPr id="7" name="表格 6"/>
          <p:cNvGraphicFramePr/>
          <p:nvPr/>
        </p:nvGraphicFramePr>
        <p:xfrm>
          <a:off x="8717280" y="2921000"/>
          <a:ext cx="10485120" cy="0"/>
        </p:xfrm>
        <a:graphic>
          <a:graphicData uri="http://schemas.openxmlformats.org/drawingml/2006/table">
            <a:tbl>
              <a:tblPr/>
              <a:tblGrid>
                <a:gridCol w="5242560"/>
                <a:gridCol w="5242560"/>
              </a:tblGrid>
              <a:tr h="0">
                <a:tc>
                  <a:txBody>
                    <a:bodyPr/>
                    <a:p>
                      <a:endParaRPr sz="1100"/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p>
                      <a:endParaRPr sz="1100"/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/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" name="图片 7"/>
          <p:cNvPicPr/>
          <p:nvPr/>
        </p:nvPicPr>
        <p:blipFill>
          <a:blip r:embed="rId1"/>
          <a:stretch>
            <a:fillRect/>
          </a:stretch>
        </p:blipFill>
        <p:spPr>
          <a:xfrm>
            <a:off x="13959839" y="2921000"/>
            <a:ext cx="1498917" cy="90201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255" y="1628775"/>
            <a:ext cx="9825990" cy="4674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8925" y="281305"/>
            <a:ext cx="9095740" cy="60744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1315" y="476885"/>
            <a:ext cx="8724900" cy="58293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191.15732283464567,&quot;left&quot;:77.55,&quot;top&quot;:311.3426771653543,&quot;width&quot;:961.65}"/>
</p:tagLst>
</file>

<file path=ppt/tags/tag10.xml><?xml version="1.0" encoding="utf-8"?>
<p:tagLst xmlns:p="http://schemas.openxmlformats.org/presentationml/2006/main">
  <p:tag name="KSO_WM_DIAGRAM_VIRTUALLY_FRAME" val="{&quot;height&quot;:366.460684447124,&quot;left&quot;:40.62992125984252,&quot;top&quot;:128.76663838752168,&quot;width&quot;:878.7401574803149}"/>
</p:tagLst>
</file>

<file path=ppt/tags/tag11.xml><?xml version="1.0" encoding="utf-8"?>
<p:tagLst xmlns:p="http://schemas.openxmlformats.org/presentationml/2006/main">
  <p:tag name="KSO_WM_DIAGRAM_VIRTUALLY_FRAME" val="{&quot;height&quot;:366.460684447124,&quot;left&quot;:40.62992125984252,&quot;top&quot;:128.76663838752168,&quot;width&quot;:878.7401574803149}"/>
</p:tagLst>
</file>

<file path=ppt/tags/tag12.xml><?xml version="1.0" encoding="utf-8"?>
<p:tagLst xmlns:p="http://schemas.openxmlformats.org/presentationml/2006/main">
  <p:tag name="KSO_WM_DIAGRAM_VIRTUALLY_FRAME" val="{&quot;height&quot;:366.460684447124,&quot;left&quot;:40.62992125984252,&quot;top&quot;:128.76663838752168,&quot;width&quot;:878.7401574803149}"/>
</p:tagLst>
</file>

<file path=ppt/tags/tag13.xml><?xml version="1.0" encoding="utf-8"?>
<p:tagLst xmlns:p="http://schemas.openxmlformats.org/presentationml/2006/main">
  <p:tag name="KSO_WM_DIAGRAM_VIRTUALLY_FRAME" val="{&quot;height&quot;:366.460684447124,&quot;left&quot;:40.62992125984252,&quot;top&quot;:128.76663838752168,&quot;width&quot;:878.7401574803149}"/>
</p:tagLst>
</file>

<file path=ppt/tags/tag14.xml><?xml version="1.0" encoding="utf-8"?>
<p:tagLst xmlns:p="http://schemas.openxmlformats.org/presentationml/2006/main">
  <p:tag name="KSO_WM_DIAGRAM_VIRTUALLY_FRAME" val="{&quot;height&quot;:366.460684447124,&quot;left&quot;:40.62992125984252,&quot;top&quot;:128.76663838752168,&quot;width&quot;:878.7401574803149}"/>
</p:tagLst>
</file>

<file path=ppt/tags/tag15.xml><?xml version="1.0" encoding="utf-8"?>
<p:tagLst xmlns:p="http://schemas.openxmlformats.org/presentationml/2006/main">
  <p:tag name="KSO_WM_DIAGRAM_VIRTUALLY_FRAME" val="{&quot;height&quot;:366.460684447124,&quot;left&quot;:40.62992125984252,&quot;top&quot;:128.76663838752168,&quot;width&quot;:878.7401574803149}"/>
</p:tagLst>
</file>

<file path=ppt/tags/tag16.xml><?xml version="1.0" encoding="utf-8"?>
<p:tagLst xmlns:p="http://schemas.openxmlformats.org/presentationml/2006/main">
  <p:tag name="KSO_WM_DIAGRAM_VIRTUALLY_FRAME" val="{&quot;height&quot;:366.460684447124,&quot;left&quot;:40.62992125984252,&quot;top&quot;:128.76663838752168,&quot;width&quot;:878.7401574803149}"/>
</p:tagLst>
</file>

<file path=ppt/tags/tag17.xml><?xml version="1.0" encoding="utf-8"?>
<p:tagLst xmlns:p="http://schemas.openxmlformats.org/presentationml/2006/main">
  <p:tag name="KSO_WM_DIAGRAM_VIRTUALLY_FRAME" val="{&quot;height&quot;:366.460684447124,&quot;left&quot;:40.62992125984252,&quot;top&quot;:128.76663838752168,&quot;width&quot;:878.7401574803149}"/>
</p:tagLst>
</file>

<file path=ppt/tags/tag18.xml><?xml version="1.0" encoding="utf-8"?>
<p:tagLst xmlns:p="http://schemas.openxmlformats.org/presentationml/2006/main">
  <p:tag name="KSO_WM_DIAGRAM_VIRTUALLY_FRAME" val="{&quot;height&quot;:366.460684447124,&quot;left&quot;:40.62992125984252,&quot;top&quot;:128.76663838752168,&quot;width&quot;:878.7401574803149}"/>
</p:tagLst>
</file>

<file path=ppt/tags/tag19.xml><?xml version="1.0" encoding="utf-8"?>
<p:tagLst xmlns:p="http://schemas.openxmlformats.org/presentationml/2006/main">
  <p:tag name="KSO_WM_DIAGRAM_VIRTUALLY_FRAME" val="{&quot;height&quot;:366.460684447124,&quot;left&quot;:40.62992125984252,&quot;top&quot;:128.76663838752168,&quot;width&quot;:878.7401574803149}"/>
</p:tagLst>
</file>

<file path=ppt/tags/tag2.xml><?xml version="1.0" encoding="utf-8"?>
<p:tagLst xmlns:p="http://schemas.openxmlformats.org/presentationml/2006/main">
  <p:tag name="KSO_WM_DIAGRAM_VIRTUALLY_FRAME" val="{&quot;height&quot;:191.15732283464567,&quot;left&quot;:77.55,&quot;top&quot;:311.3426771653543,&quot;width&quot;:961.65}"/>
</p:tagLst>
</file>

<file path=ppt/tags/tag20.xml><?xml version="1.0" encoding="utf-8"?>
<p:tagLst xmlns:p="http://schemas.openxmlformats.org/presentationml/2006/main">
  <p:tag name="KSO_WM_DIAGRAM_VIRTUALLY_FRAME" val="{&quot;height&quot;:366.460684447124,&quot;left&quot;:40.62992125984252,&quot;top&quot;:128.76663838752168,&quot;width&quot;:878.7401574803149}"/>
</p:tagLst>
</file>

<file path=ppt/tags/tag21.xml><?xml version="1.0" encoding="utf-8"?>
<p:tagLst xmlns:p="http://schemas.openxmlformats.org/presentationml/2006/main">
  <p:tag name="KSO_WM_DIAGRAM_VIRTUALLY_FRAME" val="{&quot;height&quot;:366.460684447124,&quot;left&quot;:40.62992125984252,&quot;top&quot;:128.76663838752168,&quot;width&quot;:878.7401574803149}"/>
</p:tagLst>
</file>

<file path=ppt/tags/tag22.xml><?xml version="1.0" encoding="utf-8"?>
<p:tagLst xmlns:p="http://schemas.openxmlformats.org/presentationml/2006/main">
  <p:tag name="KSO_WM_DIAGRAM_VIRTUALLY_FRAME" val="{&quot;height&quot;:366.460684447124,&quot;left&quot;:40.62992125984252,&quot;top&quot;:128.76663838752168,&quot;width&quot;:878.7401574803149}"/>
</p:tagLst>
</file>

<file path=ppt/tags/tag3.xml><?xml version="1.0" encoding="utf-8"?>
<p:tagLst xmlns:p="http://schemas.openxmlformats.org/presentationml/2006/main">
  <p:tag name="KSO_WM_DIAGRAM_VIRTUALLY_FRAME" val="{&quot;height&quot;:191.15732283464567,&quot;left&quot;:77.55,&quot;top&quot;:311.3426771653543,&quot;width&quot;:961.65}"/>
</p:tagLst>
</file>

<file path=ppt/tags/tag4.xml><?xml version="1.0" encoding="utf-8"?>
<p:tagLst xmlns:p="http://schemas.openxmlformats.org/presentationml/2006/main">
  <p:tag name="KSO_WM_DIAGRAM_VIRTUALLY_FRAME" val="{&quot;height&quot;:191.15732283464567,&quot;left&quot;:77.55,&quot;top&quot;:311.3426771653543,&quot;width&quot;:961.65}"/>
</p:tagLst>
</file>

<file path=ppt/tags/tag5.xml><?xml version="1.0" encoding="utf-8"?>
<p:tagLst xmlns:p="http://schemas.openxmlformats.org/presentationml/2006/main">
  <p:tag name="KSO_WM_DIAGRAM_VIRTUALLY_FRAME" val="{&quot;height&quot;:366.460684447124,&quot;left&quot;:40.62992125984252,&quot;top&quot;:128.76663838752168,&quot;width&quot;:878.7401574803149}"/>
</p:tagLst>
</file>

<file path=ppt/tags/tag6.xml><?xml version="1.0" encoding="utf-8"?>
<p:tagLst xmlns:p="http://schemas.openxmlformats.org/presentationml/2006/main">
  <p:tag name="KSO_WM_DIAGRAM_VIRTUALLY_FRAME" val="{&quot;height&quot;:366.460684447124,&quot;left&quot;:40.62992125984252,&quot;top&quot;:128.76663838752168,&quot;width&quot;:878.7401574803149}"/>
</p:tagLst>
</file>

<file path=ppt/tags/tag7.xml><?xml version="1.0" encoding="utf-8"?>
<p:tagLst xmlns:p="http://schemas.openxmlformats.org/presentationml/2006/main">
  <p:tag name="KSO_WM_DIAGRAM_VIRTUALLY_FRAME" val="{&quot;height&quot;:366.460684447124,&quot;left&quot;:40.62992125984252,&quot;top&quot;:128.76663838752168,&quot;width&quot;:878.7401574803149}"/>
</p:tagLst>
</file>

<file path=ppt/tags/tag8.xml><?xml version="1.0" encoding="utf-8"?>
<p:tagLst xmlns:p="http://schemas.openxmlformats.org/presentationml/2006/main">
  <p:tag name="KSO_WM_DIAGRAM_VIRTUALLY_FRAME" val="{&quot;height&quot;:366.460684447124,&quot;left&quot;:40.62992125984252,&quot;top&quot;:128.76663838752168,&quot;width&quot;:878.7401574803149}"/>
</p:tagLst>
</file>

<file path=ppt/tags/tag9.xml><?xml version="1.0" encoding="utf-8"?>
<p:tagLst xmlns:p="http://schemas.openxmlformats.org/presentationml/2006/main">
  <p:tag name="KSO_WM_DIAGRAM_VIRTUALLY_FRAME" val="{&quot;height&quot;:366.460684447124,&quot;left&quot;:40.62992125984252,&quot;top&quot;:128.76663838752168,&quot;width&quot;:878.7401574803149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AA7126"/>
      </a:accent1>
      <a:accent2>
        <a:srgbClr val="D89030"/>
      </a:accent2>
      <a:accent3>
        <a:srgbClr val="AA7126"/>
      </a:accent3>
      <a:accent4>
        <a:srgbClr val="D89030"/>
      </a:accent4>
      <a:accent5>
        <a:srgbClr val="AA7126"/>
      </a:accent5>
      <a:accent6>
        <a:srgbClr val="D89030"/>
      </a:accent6>
      <a:hlink>
        <a:srgbClr val="4472C4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AA7126"/>
      </a:accent1>
      <a:accent2>
        <a:srgbClr val="D89030"/>
      </a:accent2>
      <a:accent3>
        <a:srgbClr val="AA7126"/>
      </a:accent3>
      <a:accent4>
        <a:srgbClr val="D89030"/>
      </a:accent4>
      <a:accent5>
        <a:srgbClr val="AA7126"/>
      </a:accent5>
      <a:accent6>
        <a:srgbClr val="D89030"/>
      </a:accent6>
      <a:hlink>
        <a:srgbClr val="4472C4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700</Words>
  <Application>WPS 演示</Application>
  <PresentationFormat/>
  <Paragraphs>87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23" baseType="lpstr">
      <vt:lpstr>Arial</vt:lpstr>
      <vt:lpstr>宋体</vt:lpstr>
      <vt:lpstr>Wingdings</vt:lpstr>
      <vt:lpstr>Source Han Sans CN Bold</vt:lpstr>
      <vt:lpstr>OPPOSans H</vt:lpstr>
      <vt:lpstr>Source Han Sans</vt:lpstr>
      <vt:lpstr>微软雅黑</vt:lpstr>
      <vt:lpstr>Arial Unicode MS</vt:lpstr>
      <vt:lpstr>Calibri</vt:lpstr>
      <vt:lpstr>Times New Roman</vt:lpstr>
      <vt:lpstr>OPPOSans L</vt:lpstr>
      <vt:lpstr>等线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嘿嘿</cp:lastModifiedBy>
  <cp:revision>19</cp:revision>
  <dcterms:created xsi:type="dcterms:W3CDTF">2025-10-09T07:52:00Z</dcterms:created>
  <dcterms:modified xsi:type="dcterms:W3CDTF">2025-11-28T05:40:18Z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70D57577325Z51234851","ReservedCode1":"{\"SecurityData\":{\"Type\":\"TC260PG\",\"Version\":1,\"PubSD\":[{\"Type\":\"DS\",\"AlgID\":\"1.2.156.10197.1.501\",\"TBSData\":{\"Type\":\"LabelMataData\"},\"Signature\":\"304402206ba05cacca7651c074afb654d90e85da2599846e82a3a89ae1921fc225c72d9d022074fe8b4c45f43ac0ba18b92e6a6308ac07347283cdee899a280d272b4589d3a5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70D57577325Z51234851","ReservedCode2":"{\"SecurityData\":{\"Type\":\"TC260PG\",\"Version\":1,\"PubSD\":[{\"Type\":\"DS\",\"AlgID\":\"1.2.156.10197.1.501\",\"TBSData\":{\"Type\":\"LabelMataData\"},\"Signature\":\"3045022100b2f0cbfedfe6650465d5667e9d835186e96c1c031b4ff7536341530fc3adbd3702202938cd57429e581c54cb0c0ed775f3c1fe0a4d75a582010f416fd91b66b29043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  <property fmtid="{D5CDD505-2E9C-101B-9397-08002B2CF9AE}" pid="3" name="ICV">
    <vt:lpwstr>4909F30CF2BC4B7C93496BAD9DB2996E_12</vt:lpwstr>
  </property>
  <property fmtid="{D5CDD505-2E9C-101B-9397-08002B2CF9AE}" pid="4" name="KSOProductBuildVer">
    <vt:lpwstr>2052-12.1.0.23542</vt:lpwstr>
  </property>
</Properties>
</file>