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8" r:id="rId3"/>
    <p:sldId id="279" r:id="rId4"/>
    <p:sldId id="280" r:id="rId5"/>
    <p:sldId id="281" r:id="rId6"/>
    <p:sldId id="282" r:id="rId7"/>
    <p:sldId id="283" r:id="rId8"/>
    <p:sldId id="292" r:id="rId9"/>
    <p:sldId id="284" r:id="rId10"/>
    <p:sldId id="289" r:id="rId11"/>
    <p:sldId id="285" r:id="rId12"/>
    <p:sldId id="293" r:id="rId13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24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5" orient="horz" pos="37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792D"/>
    <a:srgbClr val="FDF3E9"/>
    <a:srgbClr val="BC4300"/>
    <a:srgbClr val="FF9961"/>
    <a:srgbClr val="FD8F58"/>
    <a:srgbClr val="FFFFFF"/>
    <a:srgbClr val="F8832C"/>
    <a:srgbClr val="F77A1D"/>
    <a:srgbClr val="FDDFC9"/>
    <a:srgbClr val="FFF1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29" y="62"/>
      </p:cViewPr>
      <p:guideLst>
        <p:guide pos="424"/>
        <p:guide pos="7256"/>
        <p:guide orient="horz" pos="4320"/>
        <p:guide orient="horz" pos="3952"/>
        <p:guide orient="horz" pos="37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11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89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4BD8A-B792-4C34-A101-F500366E3D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F4AD3-D7B3-49E8-8BE1-AB9A5A87D95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DE671-EB49-4CBC-B933-FF79003E98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443CC-69C8-4354-8B40-2E066A32A04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image" Target="../media/image2.jpeg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image" Target="../media/image1.png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8" Type="http://schemas.openxmlformats.org/officeDocument/2006/relationships/tags" Target="../tags/tag72.xml"/><Relationship Id="rId17" Type="http://schemas.openxmlformats.org/officeDocument/2006/relationships/tags" Target="../tags/tag71.xml"/><Relationship Id="rId16" Type="http://schemas.openxmlformats.org/officeDocument/2006/relationships/tags" Target="../tags/tag70.xml"/><Relationship Id="rId15" Type="http://schemas.openxmlformats.org/officeDocument/2006/relationships/tags" Target="../tags/tag69.xml"/><Relationship Id="rId14" Type="http://schemas.openxmlformats.org/officeDocument/2006/relationships/tags" Target="../tags/tag68.xml"/><Relationship Id="rId13" Type="http://schemas.openxmlformats.org/officeDocument/2006/relationships/tags" Target="../tags/tag67.xml"/><Relationship Id="rId12" Type="http://schemas.openxmlformats.org/officeDocument/2006/relationships/tags" Target="../tags/tag66.xml"/><Relationship Id="rId11" Type="http://schemas.openxmlformats.org/officeDocument/2006/relationships/tags" Target="../tags/tag65.xml"/><Relationship Id="rId10" Type="http://schemas.openxmlformats.org/officeDocument/2006/relationships/tags" Target="../tags/tag6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1" Type="http://schemas.openxmlformats.org/officeDocument/2006/relationships/tags" Target="../tags/tag92.xml"/><Relationship Id="rId20" Type="http://schemas.openxmlformats.org/officeDocument/2006/relationships/tags" Target="../tags/tag91.xml"/><Relationship Id="rId2" Type="http://schemas.openxmlformats.org/officeDocument/2006/relationships/tags" Target="../tags/tag73.xml"/><Relationship Id="rId19" Type="http://schemas.openxmlformats.org/officeDocument/2006/relationships/tags" Target="../tags/tag90.xml"/><Relationship Id="rId18" Type="http://schemas.openxmlformats.org/officeDocument/2006/relationships/tags" Target="../tags/tag89.xml"/><Relationship Id="rId17" Type="http://schemas.openxmlformats.org/officeDocument/2006/relationships/tags" Target="../tags/tag88.xml"/><Relationship Id="rId16" Type="http://schemas.openxmlformats.org/officeDocument/2006/relationships/tags" Target="../tags/tag87.xml"/><Relationship Id="rId15" Type="http://schemas.openxmlformats.org/officeDocument/2006/relationships/tags" Target="../tags/tag86.xml"/><Relationship Id="rId14" Type="http://schemas.openxmlformats.org/officeDocument/2006/relationships/tags" Target="../tags/tag85.xml"/><Relationship Id="rId13" Type="http://schemas.openxmlformats.org/officeDocument/2006/relationships/tags" Target="../tags/tag84.xml"/><Relationship Id="rId12" Type="http://schemas.openxmlformats.org/officeDocument/2006/relationships/tags" Target="../tags/tag83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tags" Target="../tags/tag98.xml"/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image" Target="../media/image2.jpeg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118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tags" Target="../tags/tag124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tags" Target="../tags/tag137.xml"/><Relationship Id="rId7" Type="http://schemas.openxmlformats.org/officeDocument/2006/relationships/tags" Target="../tags/tag136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image" Target="../media/image1.png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image" Target="../media/image1.png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3" Type="http://schemas.openxmlformats.org/officeDocument/2006/relationships/tags" Target="../tags/tag41.xml"/><Relationship Id="rId12" Type="http://schemas.openxmlformats.org/officeDocument/2006/relationships/tags" Target="../tags/tag40.xml"/><Relationship Id="rId11" Type="http://schemas.openxmlformats.org/officeDocument/2006/relationships/tags" Target="../tags/tag39.xml"/><Relationship Id="rId10" Type="http://schemas.openxmlformats.org/officeDocument/2006/relationships/tags" Target="../tags/tag3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325" y="1257300"/>
            <a:ext cx="10795865" cy="49203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-1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3E9"/>
          </a:solidFill>
          <a:effectLst/>
        </p:spPr>
        <p:txBody>
          <a:bodyPr vert="horz" lIns="0" tIns="0" rIns="0" bIns="0" rtlCol="0" anchor="ctr" anchorCtr="0">
            <a:normAutofit/>
          </a:bodyPr>
          <a:lstStyle/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74"/>
          <a:stretch>
            <a:fillRect/>
          </a:stretch>
        </p:blipFill>
        <p:spPr>
          <a:xfrm rot="5400000">
            <a:off x="103168" y="1137808"/>
            <a:ext cx="5617024" cy="5823359"/>
          </a:xfrm>
          <a:prstGeom prst="rect">
            <a:avLst/>
          </a:prstGeom>
        </p:spPr>
      </p:pic>
      <p:sp>
        <p:nvSpPr>
          <p:cNvPr id="12" name="日期占位符 6"/>
          <p:cNvSpPr>
            <a:spLocks noGrp="1"/>
          </p:cNvSpPr>
          <p:nvPr>
            <p:ph type="dt" sz="half" idx="19"/>
            <p:custDataLst>
              <p:tags r:id="rId5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3" name="页脚占位符 10"/>
          <p:cNvSpPr>
            <a:spLocks noGrp="1"/>
          </p:cNvSpPr>
          <p:nvPr>
            <p:ph type="ftr" sz="quarter" idx="20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4" name="灯片编号占位符 11"/>
          <p:cNvSpPr>
            <a:spLocks noGrp="1"/>
          </p:cNvSpPr>
          <p:nvPr>
            <p:ph type="sldNum" sz="quarter" idx="21"/>
            <p:custDataLst>
              <p:tags r:id="rId7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标题 1"/>
          <p:cNvSpPr>
            <a:spLocks noGrp="1"/>
          </p:cNvSpPr>
          <p:nvPr userDrawn="1">
            <p:ph type="ctrTitle" idx="17826049" hasCustomPrompt="1"/>
            <p:custDataLst>
              <p:tags r:id="rId8"/>
            </p:custDataLst>
          </p:nvPr>
        </p:nvSpPr>
        <p:spPr>
          <a:xfrm>
            <a:off x="4823883" y="3530600"/>
            <a:ext cx="6352117" cy="1524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4800" b="0" spc="0" dirty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单击此处添加章节标题</a:t>
            </a:r>
            <a:endParaRPr lang="zh-CN" altLang="en-US" dirty="0"/>
          </a:p>
        </p:txBody>
      </p:sp>
      <p:sp>
        <p:nvSpPr>
          <p:cNvPr id="7" name="节编号"/>
          <p:cNvSpPr>
            <a:spLocks noGrp="1"/>
          </p:cNvSpPr>
          <p:nvPr userDrawn="1">
            <p:ph type="body" sz="quarter" idx="17826561" hasCustomPrompt="1"/>
            <p:custDataLst>
              <p:tags r:id="rId9"/>
            </p:custDataLst>
          </p:nvPr>
        </p:nvSpPr>
        <p:spPr>
          <a:xfrm>
            <a:off x="9648825" y="1905000"/>
            <a:ext cx="1527175" cy="1524000"/>
          </a:xfrm>
          <a:prstGeom prst="rect">
            <a:avLst/>
          </a:prstGeom>
        </p:spPr>
        <p:txBody>
          <a:bodyPr vert="horz" wrap="square" lIns="0" tIns="0" rIns="0" bIns="0" anchor="ctr">
            <a:normAutofit/>
          </a:bodyPr>
          <a:lstStyle>
            <a:lvl1pPr marL="0" indent="0" algn="r" eaLnBrk="1" fontAlgn="auto" latinLnBrk="0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7200" b="1" spc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01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-1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3E9"/>
          </a:solidFill>
          <a:effectLst/>
        </p:spPr>
        <p:txBody>
          <a:bodyPr vert="horz" lIns="0" tIns="0" rIns="0" bIns="0" rtlCol="0" anchor="ctr" anchorCtr="0">
            <a:normAutofit/>
          </a:bodyPr>
          <a:lstStyle/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+mn-ea"/>
            </a:endParaRPr>
          </a:p>
        </p:txBody>
      </p:sp>
      <p:pic>
        <p:nvPicPr>
          <p:cNvPr id="7" name="图片 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050" y="1160466"/>
            <a:ext cx="10128950" cy="5697534"/>
          </a:xfrm>
          <a:prstGeom prst="rect">
            <a:avLst/>
          </a:prstGeom>
        </p:spPr>
      </p:pic>
      <p:cxnSp>
        <p:nvCxnSpPr>
          <p:cNvPr id="87" name="直接连接符 86"/>
          <p:cNvCxnSpPr/>
          <p:nvPr userDrawn="1">
            <p:custDataLst>
              <p:tags r:id="rId5"/>
            </p:custDataLst>
          </p:nvPr>
        </p:nvCxnSpPr>
        <p:spPr>
          <a:xfrm>
            <a:off x="11299811" y="547457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 userDrawn="1">
            <p:custDataLst>
              <p:tags r:id="rId6"/>
            </p:custDataLst>
          </p:nvPr>
        </p:nvCxnSpPr>
        <p:spPr>
          <a:xfrm>
            <a:off x="11299811" y="610478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 userDrawn="1">
            <p:custDataLst>
              <p:tags r:id="rId7"/>
            </p:custDataLst>
          </p:nvPr>
        </p:nvCxnSpPr>
        <p:spPr>
          <a:xfrm>
            <a:off x="11299811" y="673499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11"/>
          <p:cNvSpPr>
            <a:spLocks noGrp="1"/>
          </p:cNvSpPr>
          <p:nvPr>
            <p:ph type="body" idx="17826305" hasCustomPrompt="1"/>
            <p:custDataLst>
              <p:tags r:id="rId8"/>
            </p:custDataLst>
          </p:nvPr>
        </p:nvSpPr>
        <p:spPr>
          <a:xfrm>
            <a:off x="1016000" y="2667000"/>
            <a:ext cx="54493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8" name="标题 1 标题"/>
          <p:cNvSpPr>
            <a:spLocks noGrp="1"/>
          </p:cNvSpPr>
          <p:nvPr>
            <p:ph type="ctrTitle" idx="17826049" hasCustomPrompt="1"/>
            <p:custDataLst>
              <p:tags r:id="rId9"/>
            </p:custDataLst>
          </p:nvPr>
        </p:nvSpPr>
        <p:spPr>
          <a:xfrm>
            <a:off x="1016000" y="3175000"/>
            <a:ext cx="5451122" cy="101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6400" spc="0" dirty="0"/>
            </a:lvl1pPr>
          </a:lstStyle>
          <a:p>
            <a:pPr lvl="0"/>
            <a:r>
              <a:rPr lang="zh-CN" altLang="en-US" dirty="0"/>
              <a:t>谢谢观看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7826305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Title 11"/>
          <p:cNvSpPr>
            <a:spLocks noGrp="1"/>
          </p:cNvSpPr>
          <p:nvPr>
            <p:ph type="ctrTitle" idx="17826049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319883777" hasCustomPrompt="1"/>
            <p:custDataLst>
              <p:tags r:id="rId7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319883522" hasCustomPrompt="1"/>
            <p:custDataLst>
              <p:tags r:id="rId8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51446017" hasCustomPrompt="1"/>
            <p:custDataLst>
              <p:tags r:id="rId9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319949313" hasCustomPrompt="1"/>
            <p:custDataLst>
              <p:tags r:id="rId10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319949058" hasCustomPrompt="1"/>
            <p:custDataLst>
              <p:tags r:id="rId11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51511553" hasCustomPrompt="1"/>
            <p:custDataLst>
              <p:tags r:id="rId12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320014849" hasCustomPrompt="1"/>
            <p:custDataLst>
              <p:tags r:id="rId13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320014594" hasCustomPrompt="1"/>
            <p:custDataLst>
              <p:tags r:id="rId14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51577089" hasCustomPrompt="1"/>
            <p:custDataLst>
              <p:tags r:id="rId15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Text Placeholder 21"/>
          <p:cNvSpPr>
            <a:spLocks noGrp="1"/>
          </p:cNvSpPr>
          <p:nvPr>
            <p:ph type="body" idx="320080385" hasCustomPrompt="1"/>
            <p:custDataLst>
              <p:tags r:id="rId16"/>
            </p:custDataLst>
          </p:nvPr>
        </p:nvSpPr>
        <p:spPr>
          <a:xfrm>
            <a:off x="79946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320080130" hasCustomPrompt="1"/>
            <p:custDataLst>
              <p:tags r:id="rId17"/>
            </p:custDataLst>
          </p:nvPr>
        </p:nvSpPr>
        <p:spPr>
          <a:xfrm>
            <a:off x="87757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Text Placeholder 23"/>
          <p:cNvSpPr>
            <a:spLocks noGrp="1"/>
          </p:cNvSpPr>
          <p:nvPr>
            <p:ph type="body" idx="51642625" hasCustomPrompt="1"/>
            <p:custDataLst>
              <p:tags r:id="rId18"/>
            </p:custDataLst>
          </p:nvPr>
        </p:nvSpPr>
        <p:spPr>
          <a:xfrm>
            <a:off x="90043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副标题 10"/>
          <p:cNvSpPr>
            <a:spLocks noGrp="1"/>
          </p:cNvSpPr>
          <p:nvPr>
            <p:ph type="subTitle" idx="16386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CONTENTS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目录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0703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01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装饰  3"/>
          <p:cNvSpPr>
            <a:spLocks noGrp="1"/>
          </p:cNvSpPr>
          <p:nvPr>
            <p:ph type="body" idx="16397" hasCustomPrompt="1"/>
            <p:custDataLst>
              <p:tags r:id="rId8"/>
            </p:custDataLst>
          </p:nvPr>
        </p:nvSpPr>
        <p:spPr>
          <a:xfrm>
            <a:off x="48514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50800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79946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02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7" name="装饰  6"/>
          <p:cNvSpPr>
            <a:spLocks noGrp="1"/>
          </p:cNvSpPr>
          <p:nvPr>
            <p:ph type="body" idx="16398" hasCustomPrompt="1"/>
            <p:custDataLst>
              <p:tags r:id="rId11"/>
            </p:custDataLst>
          </p:nvPr>
        </p:nvSpPr>
        <p:spPr>
          <a:xfrm>
            <a:off x="87757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90043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40703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03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0" name="装饰  9"/>
          <p:cNvSpPr>
            <a:spLocks noGrp="1"/>
          </p:cNvSpPr>
          <p:nvPr>
            <p:ph type="body" idx="16399" hasCustomPrompt="1"/>
            <p:custDataLst>
              <p:tags r:id="rId14"/>
            </p:custDataLst>
          </p:nvPr>
        </p:nvSpPr>
        <p:spPr>
          <a:xfrm>
            <a:off x="48514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50800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2" name="文本占位符 21"/>
          <p:cNvSpPr>
            <a:spLocks noGrp="1"/>
          </p:cNvSpPr>
          <p:nvPr>
            <p:ph type="body" idx="16394" hasCustomPrompt="1"/>
            <p:custDataLst>
              <p:tags r:id="rId16"/>
            </p:custDataLst>
          </p:nvPr>
        </p:nvSpPr>
        <p:spPr>
          <a:xfrm>
            <a:off x="79946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04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3" name="装饰  2"/>
          <p:cNvSpPr>
            <a:spLocks noGrp="1"/>
          </p:cNvSpPr>
          <p:nvPr>
            <p:ph type="body" idx="16400" hasCustomPrompt="1"/>
            <p:custDataLst>
              <p:tags r:id="rId17"/>
            </p:custDataLst>
          </p:nvPr>
        </p:nvSpPr>
        <p:spPr>
          <a:xfrm>
            <a:off x="87757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4" name="文本占位符 23"/>
          <p:cNvSpPr>
            <a:spLocks noGrp="1"/>
          </p:cNvSpPr>
          <p:nvPr>
            <p:ph type="body" idx="16393" hasCustomPrompt="1"/>
            <p:custDataLst>
              <p:tags r:id="rId18"/>
            </p:custDataLst>
          </p:nvPr>
        </p:nvSpPr>
        <p:spPr>
          <a:xfrm>
            <a:off x="90043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5" name="文本占位符 24"/>
          <p:cNvSpPr>
            <a:spLocks noGrp="1"/>
          </p:cNvSpPr>
          <p:nvPr>
            <p:ph type="body" idx="16396" hasCustomPrompt="1"/>
            <p:custDataLst>
              <p:tags r:id="rId19"/>
            </p:custDataLst>
          </p:nvPr>
        </p:nvSpPr>
        <p:spPr>
          <a:xfrm>
            <a:off x="4070350" y="48006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05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6" name="装饰  5"/>
          <p:cNvSpPr>
            <a:spLocks noGrp="1"/>
          </p:cNvSpPr>
          <p:nvPr>
            <p:ph type="body" idx="16401" hasCustomPrompt="1"/>
            <p:custDataLst>
              <p:tags r:id="rId20"/>
            </p:custDataLst>
          </p:nvPr>
        </p:nvSpPr>
        <p:spPr>
          <a:xfrm>
            <a:off x="4851400" y="47244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7" name="文本占位符 26"/>
          <p:cNvSpPr>
            <a:spLocks noGrp="1"/>
          </p:cNvSpPr>
          <p:nvPr>
            <p:ph type="body" idx="16395" hasCustomPrompt="1"/>
            <p:custDataLst>
              <p:tags r:id="rId21"/>
            </p:custDataLst>
          </p:nvPr>
        </p:nvSpPr>
        <p:spPr>
          <a:xfrm>
            <a:off x="5080000" y="46482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_1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3E9"/>
          </a:solidFill>
          <a:effectLst/>
        </p:spPr>
        <p:txBody>
          <a:bodyPr vert="horz" lIns="0" tIns="0" rIns="0" bIns="0" rtlCol="0" anchor="ctr" anchorCtr="0">
            <a:normAutofit/>
          </a:bodyPr>
          <a:lstStyle/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WPS灵秀黑" charset="-122"/>
              <a:ea typeface="WPS灵秀黑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74"/>
          <a:stretch>
            <a:fillRect/>
          </a:stretch>
        </p:blipFill>
        <p:spPr>
          <a:xfrm rot="5400000">
            <a:off x="103168" y="1137808"/>
            <a:ext cx="5617024" cy="5823359"/>
          </a:xfrm>
          <a:prstGeom prst="rect">
            <a:avLst/>
          </a:prstGeom>
        </p:spPr>
      </p:pic>
      <p:sp>
        <p:nvSpPr>
          <p:cNvPr id="12" name="日期占位符 6"/>
          <p:cNvSpPr>
            <a:spLocks noGrp="1"/>
          </p:cNvSpPr>
          <p:nvPr>
            <p:ph type="dt" sz="half" idx="16385"/>
            <p:custDataLst>
              <p:tags r:id="rId5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3" name="页脚占位符 10"/>
          <p:cNvSpPr>
            <a:spLocks noGrp="1"/>
          </p:cNvSpPr>
          <p:nvPr>
            <p:ph type="ftr" sz="quarter" idx="16386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4" name="灯片编号占位符 11"/>
          <p:cNvSpPr>
            <a:spLocks noGrp="1"/>
          </p:cNvSpPr>
          <p:nvPr>
            <p:ph type="sldNum" sz="quarter" idx="16387"/>
            <p:custDataLst>
              <p:tags r:id="rId7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8" name="标题 1"/>
          <p:cNvSpPr>
            <a:spLocks noGrp="1"/>
          </p:cNvSpPr>
          <p:nvPr userDrawn="1">
            <p:ph type="ctrTitle" idx="16388" hasCustomPrompt="1"/>
            <p:custDataLst>
              <p:tags r:id="rId8"/>
            </p:custDataLst>
          </p:nvPr>
        </p:nvSpPr>
        <p:spPr>
          <a:xfrm>
            <a:off x="4823883" y="3530600"/>
            <a:ext cx="6352117" cy="1524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4800" b="0" spc="0" dirty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单击此处添加章节标题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7" name="节编号"/>
          <p:cNvSpPr>
            <a:spLocks noGrp="1"/>
          </p:cNvSpPr>
          <p:nvPr userDrawn="1">
            <p:ph type="body" sz="quarter" idx="16389" hasCustomPrompt="1"/>
            <p:custDataLst>
              <p:tags r:id="rId9"/>
            </p:custDataLst>
          </p:nvPr>
        </p:nvSpPr>
        <p:spPr>
          <a:xfrm>
            <a:off x="9648825" y="1905000"/>
            <a:ext cx="1527175" cy="1524000"/>
          </a:xfrm>
          <a:prstGeom prst="rect">
            <a:avLst/>
          </a:prstGeom>
        </p:spPr>
        <p:txBody>
          <a:bodyPr vert="horz" wrap="square" lIns="0" tIns="0" rIns="0" bIns="0" anchor="ctr">
            <a:normAutofit/>
          </a:bodyPr>
          <a:lstStyle>
            <a:lvl1pPr marL="0" indent="0" algn="r" eaLnBrk="1" fontAlgn="auto" latinLnBrk="0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7200" b="1" spc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>
                <a:latin typeface="WPS灵秀黑" charset="-122"/>
                <a:ea typeface="WPS灵秀黑" charset="-122"/>
              </a:rPr>
              <a:t>01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_6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4876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0" y="609600"/>
            <a:ext cx="5486400" cy="5638800"/>
          </a:xfrm>
          <a:custGeom>
            <a:avLst/>
            <a:gdLst>
              <a:gd name="connisteX0" fmla="*/ 0 w 5486400"/>
              <a:gd name="connsiteY0" fmla="*/ 203200 h 5638800"/>
              <a:gd name="connisteX1" fmla="*/ 203200 w 5486400"/>
              <a:gd name="connsiteY1" fmla="*/ 0 h 5638800"/>
              <a:gd name="connisteX2" fmla="*/ 5283200 w 5486400"/>
              <a:gd name="connsiteY2" fmla="*/ 0 h 5638800"/>
              <a:gd name="connisteX3" fmla="*/ 5486400 w 5486400"/>
              <a:gd name="connsiteY3" fmla="*/ 203200 h 5638800"/>
              <a:gd name="connisteX4" fmla="*/ 5486400 w 5486400"/>
              <a:gd name="connsiteY4" fmla="*/ 5435600 h 5638800"/>
              <a:gd name="connisteX5" fmla="*/ 5283200 w 5486400"/>
              <a:gd name="connsiteY5" fmla="*/ 5638800 h 5638800"/>
              <a:gd name="connisteX6" fmla="*/ 203200 w 5486400"/>
              <a:gd name="connsiteY6" fmla="*/ 5638800 h 5638800"/>
              <a:gd name="connisteX7" fmla="*/ 0 w 5486400"/>
              <a:gd name="connsiteY7" fmla="*/ 5435600 h 5638800"/>
              <a:gd name="connisteX8" fmla="*/ 0 w 54864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5435600"/>
                </a:lnTo>
                <a:cubicBezTo>
                  <a:pt x="5486400" y="5547824"/>
                  <a:pt x="5395424" y="5638800"/>
                  <a:pt x="52832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609600" y="3810000"/>
            <a:ext cx="50800" cy="2438400"/>
          </a:xfrm>
          <a:custGeom>
            <a:avLst/>
            <a:gdLst>
              <a:gd name="connisteX0" fmla="*/ 0 w 50800"/>
              <a:gd name="connsiteY0" fmla="*/ 25400 h 2438400"/>
              <a:gd name="connisteX1" fmla="*/ 25400 w 50800"/>
              <a:gd name="connsiteY1" fmla="*/ 0 h 2438400"/>
              <a:gd name="connisteX2" fmla="*/ 25400 w 50800"/>
              <a:gd name="connsiteY2" fmla="*/ 0 h 2438400"/>
              <a:gd name="connisteX3" fmla="*/ 50800 w 50800"/>
              <a:gd name="connsiteY3" fmla="*/ 25400 h 2438400"/>
              <a:gd name="connisteX4" fmla="*/ 50800 w 50800"/>
              <a:gd name="connsiteY4" fmla="*/ 2413000 h 2438400"/>
              <a:gd name="connisteX5" fmla="*/ 25400 w 50800"/>
              <a:gd name="connsiteY5" fmla="*/ 2438400 h 2438400"/>
              <a:gd name="connisteX6" fmla="*/ 25400 w 50800"/>
              <a:gd name="connsiteY6" fmla="*/ 2438400 h 2438400"/>
              <a:gd name="connisteX7" fmla="*/ 0 w 50800"/>
              <a:gd name="connsiteY7" fmla="*/ 2413000 h 2438400"/>
              <a:gd name="connisteX8" fmla="*/ 0 w 50800"/>
              <a:gd name="connsiteY8" fmla="*/ 25400 h 2438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4384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413000"/>
                </a:lnTo>
                <a:cubicBezTo>
                  <a:pt x="50800" y="2427028"/>
                  <a:pt x="39428" y="2438400"/>
                  <a:pt x="25400" y="2438400"/>
                </a:cubicBezTo>
                <a:lnTo>
                  <a:pt x="25400" y="2438400"/>
                </a:lnTo>
                <a:cubicBezTo>
                  <a:pt x="11372" y="2438400"/>
                  <a:pt x="0" y="2427028"/>
                  <a:pt x="0" y="24130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3810000"/>
            <a:ext cx="4724400" cy="2438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6_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3048000"/>
            <a:ext cx="10972800" cy="3200400"/>
          </a:xfrm>
          <a:custGeom>
            <a:avLst/>
            <a:gdLst>
              <a:gd name="connisteX0" fmla="*/ 0 w 10972800"/>
              <a:gd name="connsiteY0" fmla="*/ 203200 h 3200400"/>
              <a:gd name="connisteX1" fmla="*/ 203200 w 10972800"/>
              <a:gd name="connsiteY1" fmla="*/ 0 h 3200400"/>
              <a:gd name="connisteX2" fmla="*/ 10769600 w 10972800"/>
              <a:gd name="connsiteY2" fmla="*/ 0 h 3200400"/>
              <a:gd name="connisteX3" fmla="*/ 10972800 w 10972800"/>
              <a:gd name="connsiteY3" fmla="*/ 203200 h 3200400"/>
              <a:gd name="connisteX4" fmla="*/ 10972800 w 10972800"/>
              <a:gd name="connsiteY4" fmla="*/ 2997200 h 3200400"/>
              <a:gd name="connisteX5" fmla="*/ 10769600 w 10972800"/>
              <a:gd name="connsiteY5" fmla="*/ 3200400 h 3200400"/>
              <a:gd name="connisteX6" fmla="*/ 203200 w 10972800"/>
              <a:gd name="connsiteY6" fmla="*/ 3200400 h 3200400"/>
              <a:gd name="connisteX7" fmla="*/ 0 w 10972800"/>
              <a:gd name="connsiteY7" fmla="*/ 2997200 h 3200400"/>
              <a:gd name="connisteX8" fmla="*/ 0 w 10972800"/>
              <a:gd name="connsiteY8" fmla="*/ 203200 h 3200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200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997200"/>
                </a:lnTo>
                <a:cubicBezTo>
                  <a:pt x="10972800" y="3109424"/>
                  <a:pt x="10881824" y="3200400"/>
                  <a:pt x="10769600" y="3200400"/>
                </a:cubicBezTo>
                <a:lnTo>
                  <a:pt x="203200" y="3200400"/>
                </a:lnTo>
                <a:cubicBezTo>
                  <a:pt x="90976" y="3200400"/>
                  <a:pt x="0" y="3109424"/>
                  <a:pt x="0" y="2997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1524000"/>
            <a:ext cx="10972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8_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图片占位符 11"/>
          <p:cNvSpPr>
            <a:spLocks noGrp="1"/>
          </p:cNvSpPr>
          <p:nvPr>
            <p:ph type="pic" idx="16387" hasCustomPrompt="1"/>
            <p:custDataLst>
              <p:tags r:id="rId6"/>
            </p:custDataLst>
          </p:nvPr>
        </p:nvSpPr>
        <p:spPr>
          <a:xfrm>
            <a:off x="5334000" y="2692400"/>
            <a:ext cx="1524000" cy="1524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4470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0_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1524000"/>
            <a:ext cx="10972800" cy="3810000"/>
          </a:xfrm>
          <a:custGeom>
            <a:avLst/>
            <a:gdLst>
              <a:gd name="connisteX0" fmla="*/ 0 w 10972800"/>
              <a:gd name="connsiteY0" fmla="*/ 203200 h 3810000"/>
              <a:gd name="connisteX1" fmla="*/ 203200 w 10972800"/>
              <a:gd name="connsiteY1" fmla="*/ 0 h 3810000"/>
              <a:gd name="connisteX2" fmla="*/ 10769600 w 10972800"/>
              <a:gd name="connsiteY2" fmla="*/ 0 h 3810000"/>
              <a:gd name="connisteX3" fmla="*/ 10972800 w 10972800"/>
              <a:gd name="connsiteY3" fmla="*/ 203200 h 3810000"/>
              <a:gd name="connisteX4" fmla="*/ 10972800 w 10972800"/>
              <a:gd name="connsiteY4" fmla="*/ 3606800 h 3810000"/>
              <a:gd name="connisteX5" fmla="*/ 10769600 w 10972800"/>
              <a:gd name="connsiteY5" fmla="*/ 3810000 h 3810000"/>
              <a:gd name="connisteX6" fmla="*/ 203200 w 10972800"/>
              <a:gd name="connsiteY6" fmla="*/ 3810000 h 3810000"/>
              <a:gd name="connisteX7" fmla="*/ 0 w 10972800"/>
              <a:gd name="connsiteY7" fmla="*/ 3606800 h 3810000"/>
              <a:gd name="connisteX8" fmla="*/ 0 w 10972800"/>
              <a:gd name="connsiteY8" fmla="*/ 203200 h 3810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810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3606800"/>
                </a:lnTo>
                <a:cubicBezTo>
                  <a:pt x="10972800" y="3719024"/>
                  <a:pt x="10881824" y="3810000"/>
                  <a:pt x="10769600" y="3810000"/>
                </a:cubicBezTo>
                <a:lnTo>
                  <a:pt x="203200" y="3810000"/>
                </a:lnTo>
                <a:cubicBezTo>
                  <a:pt x="90976" y="3810000"/>
                  <a:pt x="0" y="3719024"/>
                  <a:pt x="0" y="3606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56388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0_10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5257800" y="533400"/>
            <a:ext cx="6324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609600"/>
            <a:ext cx="4038600" cy="5638800"/>
          </a:xfrm>
          <a:custGeom>
            <a:avLst/>
            <a:gdLst>
              <a:gd name="connisteX0" fmla="*/ 0 w 4038600"/>
              <a:gd name="connsiteY0" fmla="*/ 203200 h 5638800"/>
              <a:gd name="connisteX1" fmla="*/ 203200 w 4038600"/>
              <a:gd name="connsiteY1" fmla="*/ 0 h 5638800"/>
              <a:gd name="connisteX2" fmla="*/ 3835400 w 4038600"/>
              <a:gd name="connsiteY2" fmla="*/ 0 h 5638800"/>
              <a:gd name="connisteX3" fmla="*/ 4038600 w 4038600"/>
              <a:gd name="connsiteY3" fmla="*/ 203200 h 5638800"/>
              <a:gd name="connisteX4" fmla="*/ 4038600 w 4038600"/>
              <a:gd name="connsiteY4" fmla="*/ 5435600 h 5638800"/>
              <a:gd name="connisteX5" fmla="*/ 3835400 w 4038600"/>
              <a:gd name="connsiteY5" fmla="*/ 5638800 h 5638800"/>
              <a:gd name="connisteX6" fmla="*/ 203200 w 4038600"/>
              <a:gd name="connsiteY6" fmla="*/ 5638800 h 5638800"/>
              <a:gd name="connisteX7" fmla="*/ 0 w 4038600"/>
              <a:gd name="connsiteY7" fmla="*/ 5435600 h 5638800"/>
              <a:gd name="connisteX8" fmla="*/ 0 w 40386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5435600"/>
                </a:lnTo>
                <a:cubicBezTo>
                  <a:pt x="4038600" y="5547824"/>
                  <a:pt x="3947624" y="5638800"/>
                  <a:pt x="38354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5257800" y="4419600"/>
            <a:ext cx="50800" cy="1828800"/>
          </a:xfrm>
          <a:custGeom>
            <a:avLst/>
            <a:gdLst>
              <a:gd name="connisteX0" fmla="*/ 0 w 50800"/>
              <a:gd name="connsiteY0" fmla="*/ 25400 h 1828800"/>
              <a:gd name="connisteX1" fmla="*/ 25400 w 50800"/>
              <a:gd name="connsiteY1" fmla="*/ 0 h 1828800"/>
              <a:gd name="connisteX2" fmla="*/ 25400 w 50800"/>
              <a:gd name="connsiteY2" fmla="*/ 0 h 1828800"/>
              <a:gd name="connisteX3" fmla="*/ 50800 w 50800"/>
              <a:gd name="connsiteY3" fmla="*/ 25400 h 1828800"/>
              <a:gd name="connisteX4" fmla="*/ 50800 w 50800"/>
              <a:gd name="connsiteY4" fmla="*/ 1803400 h 1828800"/>
              <a:gd name="connisteX5" fmla="*/ 25400 w 50800"/>
              <a:gd name="connsiteY5" fmla="*/ 1828800 h 1828800"/>
              <a:gd name="connisteX6" fmla="*/ 25400 w 50800"/>
              <a:gd name="connsiteY6" fmla="*/ 1828800 h 1828800"/>
              <a:gd name="connisteX7" fmla="*/ 0 w 50800"/>
              <a:gd name="connsiteY7" fmla="*/ 1803400 h 1828800"/>
              <a:gd name="connisteX8" fmla="*/ 0 w 50800"/>
              <a:gd name="connsiteY8" fmla="*/ 25400 h 182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8288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803400"/>
                </a:lnTo>
                <a:cubicBezTo>
                  <a:pt x="50800" y="1817428"/>
                  <a:pt x="39428" y="1828800"/>
                  <a:pt x="25400" y="1828800"/>
                </a:cubicBezTo>
                <a:lnTo>
                  <a:pt x="25400" y="1828800"/>
                </a:lnTo>
                <a:cubicBezTo>
                  <a:pt x="11372" y="1828800"/>
                  <a:pt x="0" y="1817428"/>
                  <a:pt x="0" y="18034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5410200" y="4419600"/>
            <a:ext cx="61722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>
          <a:xfrm>
            <a:off x="7011112" y="882244"/>
            <a:ext cx="2597738" cy="101797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r">
              <a:defRPr lang="zh-CN" altLang="en-US" sz="6600" dirty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标 题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_1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3E9"/>
          </a:solidFill>
          <a:effectLst/>
        </p:spPr>
        <p:txBody>
          <a:bodyPr vert="horz" lIns="0" tIns="0" rIns="0" bIns="0" rtlCol="0" anchor="ctr" anchorCtr="0">
            <a:normAutofit/>
          </a:bodyPr>
          <a:lstStyle/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WPS灵秀黑" charset="-122"/>
              <a:ea typeface="WPS灵秀黑" charset="-122"/>
            </a:endParaRPr>
          </a:p>
        </p:txBody>
      </p:sp>
      <p:pic>
        <p:nvPicPr>
          <p:cNvPr id="7" name="图片 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050" y="1160466"/>
            <a:ext cx="10128950" cy="5697534"/>
          </a:xfrm>
          <a:prstGeom prst="rect">
            <a:avLst/>
          </a:prstGeom>
        </p:spPr>
      </p:pic>
      <p:cxnSp>
        <p:nvCxnSpPr>
          <p:cNvPr id="87" name="直接连接符 86"/>
          <p:cNvCxnSpPr/>
          <p:nvPr userDrawn="1">
            <p:custDataLst>
              <p:tags r:id="rId5"/>
            </p:custDataLst>
          </p:nvPr>
        </p:nvCxnSpPr>
        <p:spPr>
          <a:xfrm>
            <a:off x="11299811" y="547457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cxnSp>
      <p:cxnSp>
        <p:nvCxnSpPr>
          <p:cNvPr id="88" name="直接连接符 87"/>
          <p:cNvCxnSpPr/>
          <p:nvPr userDrawn="1">
            <p:custDataLst>
              <p:tags r:id="rId6"/>
            </p:custDataLst>
          </p:nvPr>
        </p:nvCxnSpPr>
        <p:spPr>
          <a:xfrm>
            <a:off x="11299811" y="610478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cxnSp>
      <p:cxnSp>
        <p:nvCxnSpPr>
          <p:cNvPr id="89" name="直接连接符 88"/>
          <p:cNvCxnSpPr/>
          <p:nvPr userDrawn="1">
            <p:custDataLst>
              <p:tags r:id="rId7"/>
            </p:custDataLst>
          </p:nvPr>
        </p:nvCxnSpPr>
        <p:spPr>
          <a:xfrm>
            <a:off x="11299811" y="673499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cxnSp>
      <p:sp>
        <p:nvSpPr>
          <p:cNvPr id="12" name="Subtitle 11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1016000" y="2667000"/>
            <a:ext cx="54493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THE END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8" name="标题 1 标题"/>
          <p:cNvSpPr>
            <a:spLocks noGrp="1"/>
          </p:cNvSpPr>
          <p:nvPr>
            <p:ph type="ctrTitle" idx="16385" hasCustomPrompt="1"/>
            <p:custDataLst>
              <p:tags r:id="rId9"/>
            </p:custDataLst>
          </p:nvPr>
        </p:nvSpPr>
        <p:spPr>
          <a:xfrm>
            <a:off x="1016000" y="3175000"/>
            <a:ext cx="5451122" cy="101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6400" spc="0" dirty="0"/>
            </a:lvl1pPr>
          </a:lstStyle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谢谢观看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94800" y="1257300"/>
            <a:ext cx="5181600" cy="4920300"/>
          </a:xfrm>
        </p:spPr>
        <p:txBody>
          <a:bodyPr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/>
              <a:t>第二</a:t>
            </a:r>
            <a:r>
              <a:rPr lang="zh-CN" altLang="en-US" dirty="0"/>
              <a:t>级</a:t>
            </a:r>
            <a:endParaRPr lang="zh-CN" altLang="en-US" dirty="0"/>
          </a:p>
          <a:p>
            <a:pPr lvl="2"/>
            <a:r>
              <a:rPr lang="zh-CN" altLang="en-US"/>
              <a:t>第三</a:t>
            </a:r>
            <a:r>
              <a:rPr lang="zh-CN" altLang="en-US" dirty="0"/>
              <a:t>级</a:t>
            </a:r>
            <a:endParaRPr lang="zh-CN" altLang="en-US" dirty="0"/>
          </a:p>
          <a:p>
            <a:pPr lvl="3"/>
            <a:r>
              <a:rPr lang="zh-CN" altLang="en-US"/>
              <a:t>第四</a:t>
            </a:r>
            <a:r>
              <a:rPr lang="zh-CN" altLang="en-US" dirty="0"/>
              <a:t>级</a:t>
            </a:r>
            <a:endParaRPr lang="zh-CN" altLang="en-US" dirty="0"/>
          </a:p>
          <a:p>
            <a:pPr lvl="4"/>
            <a:r>
              <a:rPr lang="zh-CN" altLang="en-US"/>
              <a:t>第五</a:t>
            </a:r>
            <a:r>
              <a:rPr lang="zh-CN" altLang="en-US" dirty="0"/>
              <a:t>级</a:t>
            </a:r>
            <a:endParaRPr lang="zh-CN" altLang="en-US" dirty="0"/>
          </a:p>
        </p:txBody>
      </p:sp>
      <p:sp>
        <p:nvSpPr>
          <p:cNvPr id="3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313200" y="1257300"/>
            <a:ext cx="5181600" cy="4920300"/>
          </a:xfrm>
        </p:spPr>
        <p:txBody>
          <a:bodyPr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/>
              <a:t>第二</a:t>
            </a:r>
            <a:r>
              <a:rPr lang="zh-CN" altLang="en-US" dirty="0"/>
              <a:t>级</a:t>
            </a:r>
            <a:endParaRPr lang="zh-CN" altLang="en-US" dirty="0"/>
          </a:p>
          <a:p>
            <a:pPr lvl="2"/>
            <a:r>
              <a:rPr lang="zh-CN" altLang="en-US"/>
              <a:t>第三</a:t>
            </a:r>
            <a:r>
              <a:rPr lang="zh-CN" altLang="en-US" dirty="0"/>
              <a:t>级</a:t>
            </a:r>
            <a:endParaRPr lang="zh-CN" altLang="en-US" dirty="0"/>
          </a:p>
          <a:p>
            <a:pPr lvl="3"/>
            <a:r>
              <a:rPr lang="zh-CN" altLang="en-US"/>
              <a:t>第四</a:t>
            </a:r>
            <a:r>
              <a:rPr lang="zh-CN" altLang="en-US" dirty="0"/>
              <a:t>级</a:t>
            </a:r>
            <a:endParaRPr lang="zh-CN" altLang="en-US" dirty="0"/>
          </a:p>
          <a:p>
            <a:pPr lvl="4"/>
            <a:r>
              <a:rPr lang="zh-CN" altLang="en-US"/>
              <a:t>第五</a:t>
            </a:r>
            <a:r>
              <a:rPr lang="zh-CN" altLang="en-US" dirty="0"/>
              <a:t>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4800" y="360000"/>
            <a:ext cx="10800000" cy="720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94800" y="1257300"/>
            <a:ext cx="5157787" cy="505326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4800" y="1840832"/>
            <a:ext cx="5157787" cy="4348831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311612" y="1257300"/>
            <a:ext cx="5183188" cy="505326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311612" y="1840832"/>
            <a:ext cx="5183188" cy="4348831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/>
              <a:t>第二</a:t>
            </a:r>
            <a:r>
              <a:rPr lang="zh-CN" altLang="en-US" dirty="0"/>
              <a:t>级</a:t>
            </a:r>
            <a:endParaRPr lang="zh-CN" altLang="en-US" dirty="0"/>
          </a:p>
          <a:p>
            <a:pPr lvl="2"/>
            <a:r>
              <a:rPr lang="zh-CN" altLang="en-US"/>
              <a:t>第三</a:t>
            </a:r>
            <a:r>
              <a:rPr lang="zh-CN" altLang="en-US" dirty="0"/>
              <a:t>级</a:t>
            </a:r>
            <a:endParaRPr lang="zh-CN" altLang="en-US" dirty="0"/>
          </a:p>
          <a:p>
            <a:pPr lvl="3"/>
            <a:r>
              <a:rPr lang="zh-CN" altLang="en-US"/>
              <a:t>第四</a:t>
            </a:r>
            <a:r>
              <a:rPr lang="zh-CN" altLang="en-US" dirty="0"/>
              <a:t>级</a:t>
            </a:r>
            <a:endParaRPr lang="zh-CN" altLang="en-US" dirty="0"/>
          </a:p>
          <a:p>
            <a:pPr lvl="4"/>
            <a:r>
              <a:rPr lang="zh-CN" altLang="en-US"/>
              <a:t>第五</a:t>
            </a:r>
            <a:r>
              <a:rPr lang="zh-CN" altLang="en-US" dirty="0"/>
              <a:t>级</a:t>
            </a:r>
            <a:endParaRPr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94800" y="360000"/>
            <a:ext cx="10800000" cy="720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325" y="360363"/>
            <a:ext cx="10801350" cy="58172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95325" y="1257300"/>
            <a:ext cx="10795865" cy="49591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_1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3E9"/>
          </a:solidFill>
          <a:effectLst/>
        </p:spPr>
        <p:txBody>
          <a:bodyPr vert="horz" lIns="0" tIns="0" rIns="0" bIns="0" rtlCol="0" anchor="ctr" anchorCtr="0">
            <a:normAutofit/>
          </a:bodyPr>
          <a:lstStyle/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WPS灵秀黑" charset="-122"/>
              <a:ea typeface="WPS灵秀黑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050" y="1160466"/>
            <a:ext cx="10128950" cy="5697534"/>
          </a:xfrm>
          <a:prstGeom prst="rect">
            <a:avLst/>
          </a:prstGeom>
        </p:spPr>
      </p:pic>
      <p:cxnSp>
        <p:nvCxnSpPr>
          <p:cNvPr id="87" name="直接连接符 86"/>
          <p:cNvCxnSpPr/>
          <p:nvPr userDrawn="1">
            <p:custDataLst>
              <p:tags r:id="rId5"/>
            </p:custDataLst>
          </p:nvPr>
        </p:nvCxnSpPr>
        <p:spPr>
          <a:xfrm>
            <a:off x="11299811" y="547457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cxnSp>
      <p:cxnSp>
        <p:nvCxnSpPr>
          <p:cNvPr id="88" name="直接连接符 87"/>
          <p:cNvCxnSpPr/>
          <p:nvPr userDrawn="1">
            <p:custDataLst>
              <p:tags r:id="rId6"/>
            </p:custDataLst>
          </p:nvPr>
        </p:nvCxnSpPr>
        <p:spPr>
          <a:xfrm>
            <a:off x="11299811" y="610478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cxnSp>
      <p:cxnSp>
        <p:nvCxnSpPr>
          <p:cNvPr id="89" name="直接连接符 88"/>
          <p:cNvCxnSpPr/>
          <p:nvPr userDrawn="1">
            <p:custDataLst>
              <p:tags r:id="rId7"/>
            </p:custDataLst>
          </p:nvPr>
        </p:nvCxnSpPr>
        <p:spPr>
          <a:xfrm>
            <a:off x="11299811" y="673499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cxnSp>
      <p:sp>
        <p:nvSpPr>
          <p:cNvPr id="11" name="日期占位符 4"/>
          <p:cNvSpPr>
            <a:spLocks noGrp="1"/>
          </p:cNvSpPr>
          <p:nvPr>
            <p:ph type="dt" sz="half" idx="16385"/>
            <p:custDataLst>
              <p:tags r:id="rId8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16386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1016000" y="1651000"/>
            <a:ext cx="60970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20XX YEAR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6387"/>
            <p:custDataLst>
              <p:tags r:id="rId11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7" name="标题 1 标题"/>
          <p:cNvSpPr>
            <a:spLocks noGrp="1"/>
          </p:cNvSpPr>
          <p:nvPr userDrawn="1">
            <p:ph type="ctrTitle" idx="16388" hasCustomPrompt="1"/>
            <p:custDataLst>
              <p:tags r:id="rId12"/>
            </p:custDataLst>
          </p:nvPr>
        </p:nvSpPr>
        <p:spPr>
          <a:xfrm>
            <a:off x="1016000" y="2159000"/>
            <a:ext cx="6352646" cy="254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6000" spc="0" dirty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
添加文档标题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57" name="文本占位符-汇报人"/>
          <p:cNvSpPr>
            <a:spLocks noGrp="1"/>
          </p:cNvSpPr>
          <p:nvPr userDrawn="1">
            <p:ph type="body" sz="quarter" idx="16390" hasCustomPrompt="1"/>
            <p:custDataLst>
              <p:tags r:id="rId13"/>
            </p:custDataLst>
          </p:nvPr>
        </p:nvSpPr>
        <p:spPr>
          <a:xfrm>
            <a:off x="1016000" y="4749800"/>
            <a:ext cx="2540882" cy="5334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5000">
                <a:schemeClr val="accent2"/>
              </a:gs>
              <a:gs pos="100000">
                <a:schemeClr val="accent1"/>
              </a:gs>
            </a:gsLst>
            <a:lin ang="13500000" scaled="1"/>
            <a:tileRect/>
          </a:gradFill>
          <a:ln>
            <a:noFill/>
          </a:ln>
          <a:effectLst/>
        </p:spPr>
        <p:txBody>
          <a:bodyPr vert="horz" lIns="0" tIns="0" rIns="0" bIns="0" anchor="ctr" anchorCtr="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BY WPS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7" Type="http://schemas.openxmlformats.org/officeDocument/2006/relationships/theme" Target="../theme/theme1.xml"/><Relationship Id="rId36" Type="http://schemas.openxmlformats.org/officeDocument/2006/relationships/tags" Target="../tags/tag150.xml"/><Relationship Id="rId35" Type="http://schemas.openxmlformats.org/officeDocument/2006/relationships/tags" Target="../tags/tag149.xml"/><Relationship Id="rId34" Type="http://schemas.openxmlformats.org/officeDocument/2006/relationships/tags" Target="../tags/tag148.xml"/><Relationship Id="rId33" Type="http://schemas.openxmlformats.org/officeDocument/2006/relationships/tags" Target="../tags/tag147.xml"/><Relationship Id="rId32" Type="http://schemas.openxmlformats.org/officeDocument/2006/relationships/tags" Target="../tags/tag146.xml"/><Relationship Id="rId31" Type="http://schemas.openxmlformats.org/officeDocument/2006/relationships/tags" Target="../tags/tag145.xml"/><Relationship Id="rId30" Type="http://schemas.openxmlformats.org/officeDocument/2006/relationships/tags" Target="../tags/tag144.xml"/><Relationship Id="rId3" Type="http://schemas.openxmlformats.org/officeDocument/2006/relationships/slideLayout" Target="../slideLayouts/slideLayout3.xml"/><Relationship Id="rId29" Type="http://schemas.openxmlformats.org/officeDocument/2006/relationships/tags" Target="../tags/tag143.xml"/><Relationship Id="rId28" Type="http://schemas.openxmlformats.org/officeDocument/2006/relationships/tags" Target="../tags/tag142.xml"/><Relationship Id="rId27" Type="http://schemas.openxmlformats.org/officeDocument/2006/relationships/tags" Target="../tags/tag141.xml"/><Relationship Id="rId26" Type="http://schemas.openxmlformats.org/officeDocument/2006/relationships/image" Target="../media/image1.png"/><Relationship Id="rId25" Type="http://schemas.openxmlformats.org/officeDocument/2006/relationships/tags" Target="../tags/tag140.xml"/><Relationship Id="rId24" Type="http://schemas.openxmlformats.org/officeDocument/2006/relationships/tags" Target="../tags/tag139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3E9"/>
          </a:solidFill>
          <a:effectLst/>
        </p:spPr>
        <p:txBody>
          <a:bodyPr vert="horz" lIns="0" tIns="0" rIns="0" bIns="0" rtlCol="0" anchor="ctr" anchorCtr="0">
            <a:normAutofit/>
          </a:bodyPr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>
            <p:custDataLst>
              <p:tags r:id="rId25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050" y="1160466"/>
            <a:ext cx="10128950" cy="5697534"/>
          </a:xfrm>
          <a:prstGeom prst="rect">
            <a:avLst/>
          </a:prstGeom>
        </p:spPr>
      </p:pic>
      <p:cxnSp>
        <p:nvCxnSpPr>
          <p:cNvPr id="87" name="直接连接符 86"/>
          <p:cNvCxnSpPr/>
          <p:nvPr userDrawn="1">
            <p:custDataLst>
              <p:tags r:id="rId27"/>
            </p:custDataLst>
          </p:nvPr>
        </p:nvCxnSpPr>
        <p:spPr>
          <a:xfrm>
            <a:off x="11299811" y="547457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 userDrawn="1">
            <p:custDataLst>
              <p:tags r:id="rId28"/>
            </p:custDataLst>
          </p:nvPr>
        </p:nvCxnSpPr>
        <p:spPr>
          <a:xfrm>
            <a:off x="11299811" y="610478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 userDrawn="1">
            <p:custDataLst>
              <p:tags r:id="rId29"/>
            </p:custDataLst>
          </p:nvPr>
        </p:nvCxnSpPr>
        <p:spPr>
          <a:xfrm>
            <a:off x="11299811" y="673499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90000"/>
            </a:schemeClr>
          </a:solidFill>
        </p:spPr>
        <p:txBody>
          <a:bodyPr vert="horz" lIns="0" tIns="0" rIns="0" bIns="0" rtlCol="0" anchor="ctr" anchorCtr="0">
            <a:normAutofit/>
          </a:bodyPr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+mn-ea"/>
            </a:endParaRPr>
          </a:p>
        </p:txBody>
      </p:sp>
      <p:sp>
        <p:nvSpPr>
          <p:cNvPr id="33" name="标题占位符 1"/>
          <p:cNvSpPr>
            <a:spLocks noGrp="1"/>
          </p:cNvSpPr>
          <p:nvPr userDrawn="1">
            <p:ph type="title"/>
            <p:custDataLst>
              <p:tags r:id="rId30"/>
            </p:custDataLst>
          </p:nvPr>
        </p:nvSpPr>
        <p:spPr>
          <a:xfrm>
            <a:off x="694800" y="360000"/>
            <a:ext cx="10800000" cy="72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单击此处编辑母版标题样式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2" name="文本占位符 2"/>
          <p:cNvSpPr>
            <a:spLocks noGrp="1"/>
          </p:cNvSpPr>
          <p:nvPr userDrawn="1">
            <p:ph type="body" idx="1"/>
            <p:custDataLst>
              <p:tags r:id="rId31"/>
            </p:custDataLst>
          </p:nvPr>
        </p:nvSpPr>
        <p:spPr>
          <a:xfrm>
            <a:off x="695325" y="1257302"/>
            <a:ext cx="10801350" cy="49202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单击此处编辑母版文本样式</a:t>
            </a:r>
            <a:endParaRPr lang="zh-CN" altLang="en-US" dirty="0">
              <a:latin typeface="WPS灵秀黑" charset="-122"/>
              <a:ea typeface="WPS灵秀黑" charset="-122"/>
            </a:endParaRPr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2"/>
            <p:custDataLst>
              <p:tags r:id="rId32"/>
            </p:custDataLst>
          </p:nvPr>
        </p:nvSpPr>
        <p:spPr>
          <a:xfrm>
            <a:off x="695325" y="6356350"/>
            <a:ext cx="2886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3"/>
            <p:custDataLst>
              <p:tags r:id="rId33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4"/>
            <p:custDataLst>
              <p:tags r:id="rId34"/>
            </p:custDataLst>
          </p:nvPr>
        </p:nvSpPr>
        <p:spPr>
          <a:xfrm>
            <a:off x="8610599" y="6356350"/>
            <a:ext cx="2880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4" name="KSO_TEMPLATE" hidden="1"/>
          <p:cNvSpPr/>
          <p:nvPr userDrawn="1">
            <p:custDataLst>
              <p:tags r:id="rId3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gradFill>
            <a:gsLst>
              <a:gs pos="100000">
                <a:schemeClr val="accent1"/>
              </a:gs>
              <a:gs pos="19000">
                <a:schemeClr val="accent2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 vert="horz" lIns="0" tIns="0" rIns="0" bIns="0" rtlCol="0" anchor="ctr" anchorCtr="0">
            <a:normAutofit/>
          </a:bodyPr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+mn-ea"/>
            </a:endParaRPr>
          </a:p>
        </p:txBody>
      </p:sp>
    </p:spTree>
    <p:custDataLst>
      <p:tags r:id="rId3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1">
              <a:lumMod val="50000"/>
            </a:schemeClr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ea"/>
          <a:ea typeface="+mn-ea"/>
          <a:cs typeface="+mn-cs"/>
        </a:defRPr>
      </a:lvl1pPr>
      <a:lvl2pPr marL="538480" indent="-18288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ea"/>
          <a:ea typeface="+mn-ea"/>
          <a:cs typeface="+mn-cs"/>
        </a:defRPr>
      </a:lvl2pPr>
      <a:lvl3pPr marL="806450" indent="-1809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tabLst>
          <a:tab pos="988695" algn="l"/>
        </a:tabLst>
        <a:defRPr sz="1800" kern="1200">
          <a:solidFill>
            <a:schemeClr val="tx1">
              <a:lumMod val="50000"/>
              <a:lumOff val="50000"/>
            </a:schemeClr>
          </a:solidFill>
          <a:latin typeface="+mn-ea"/>
          <a:ea typeface="+mn-ea"/>
          <a:cs typeface="+mn-cs"/>
        </a:defRPr>
      </a:lvl3pPr>
      <a:lvl4pPr marL="1076325" indent="-18288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ea"/>
          <a:ea typeface="+mn-ea"/>
          <a:cs typeface="+mn-cs"/>
        </a:defRPr>
      </a:lvl4pPr>
      <a:lvl5pPr marL="1344930" indent="-1809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tags" Target="../tags/tag18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61.xml"/><Relationship Id="rId8" Type="http://schemas.openxmlformats.org/officeDocument/2006/relationships/tags" Target="../tags/tag160.xml"/><Relationship Id="rId7" Type="http://schemas.openxmlformats.org/officeDocument/2006/relationships/tags" Target="../tags/tag159.xml"/><Relationship Id="rId6" Type="http://schemas.openxmlformats.org/officeDocument/2006/relationships/tags" Target="../tags/tag158.xml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3" Type="http://schemas.openxmlformats.org/officeDocument/2006/relationships/slideLayout" Target="../slideLayouts/slideLayout13.xml"/><Relationship Id="rId12" Type="http://schemas.openxmlformats.org/officeDocument/2006/relationships/tags" Target="../tags/tag164.xml"/><Relationship Id="rId11" Type="http://schemas.openxmlformats.org/officeDocument/2006/relationships/tags" Target="../tags/tag163.xml"/><Relationship Id="rId10" Type="http://schemas.openxmlformats.org/officeDocument/2006/relationships/tags" Target="../tags/tag162.xml"/><Relationship Id="rId1" Type="http://schemas.openxmlformats.org/officeDocument/2006/relationships/tags" Target="../tags/tag15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openxmlformats.org/officeDocument/2006/relationships/tags" Target="../tags/tag171.xml"/><Relationship Id="rId4" Type="http://schemas.openxmlformats.org/officeDocument/2006/relationships/image" Target="../media/image3.png"/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tags" Target="../tags/tag17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tags" Target="../tags/tag17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tags" Target="../tags/tag178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9.xml"/><Relationship Id="rId6" Type="http://schemas.openxmlformats.org/officeDocument/2006/relationships/tags" Target="../tags/tag185.xml"/><Relationship Id="rId5" Type="http://schemas.openxmlformats.org/officeDocument/2006/relationships/tags" Target="../tags/tag184.xml"/><Relationship Id="rId4" Type="http://schemas.openxmlformats.org/officeDocument/2006/relationships/tags" Target="../tags/tag183.xml"/><Relationship Id="rId3" Type="http://schemas.openxmlformats.org/officeDocument/2006/relationships/image" Target="../media/image4.jpeg"/><Relationship Id="rId2" Type="http://schemas.openxmlformats.org/officeDocument/2006/relationships/tags" Target="../tags/tag182.xml"/><Relationship Id="rId1" Type="http://schemas.openxmlformats.org/officeDocument/2006/relationships/tags" Target="../tags/tag1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1 标题"/>
          <p:cNvSpPr>
            <a:spLocks noGrp="1"/>
          </p:cNvSpPr>
          <p:nvPr>
            <p:ph type="ctrTitle" idx="16388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>
                <a:latin typeface="WPS灵秀黑" charset="-122"/>
                <a:ea typeface="WPS灵秀黑" charset="-122"/>
              </a:rPr>
              <a:t>模块三：深化转型：适应市场竞争与行业变革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  <a:latin typeface="WPS灵秀黑" charset="-122"/>
                <a:ea typeface="WPS灵秀黑" charset="-122"/>
              </a:rPr>
              <a:t>鞍钢海外并购案例</a:t>
            </a:r>
            <a:endParaRPr lang="zh-CN" altLang="en-US">
              <a:solidFill>
                <a:srgbClr val="FF0000"/>
              </a:solidFill>
              <a:latin typeface="WPS灵秀黑" charset="-122"/>
              <a:ea typeface="WPS灵秀黑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>
          <a:xfrm>
            <a:off x="609600" y="1358265"/>
            <a:ext cx="10972800" cy="3721735"/>
          </a:xfrm>
        </p:spPr>
        <p:txBody>
          <a:bodyPr/>
          <a:p>
            <a:pPr algn="l"/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维加诺公司是意大利一家钢材加工中心，主要加工硅钢和镀锌板卷，年加工能力为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万吨左右。鞍钢对维加诺的文化融合并非简单的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输入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接受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模式，而是通过管理柔性化、制度本地化、认同情感化的策略，构建了中西合璧的企业文化。这种模式不仅帮助维加诺在收购后实现了连续五年盈利（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2009-2013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年），还为鞍钢后续的海外并购积累了宝贵经验。其核心启示在于：跨文化融合需要以尊重为前提，通过渐进式改革和持续沟通，将文化差异转化为协同创新的动力。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100000"/>
                </a:schemeClr>
              </a:gs>
              <a:gs pos="100000">
                <a:schemeClr val="bg1">
                  <a:lumMod val="95000"/>
                  <a:alpha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622935" y="1959610"/>
            <a:ext cx="10858500" cy="3017520"/>
          </a:xfrm>
          <a:prstGeom prst="rect">
            <a:avLst/>
          </a:prstGeom>
          <a:solidFill>
            <a:schemeClr val="accent1">
              <a:lumMod val="60000"/>
              <a:lumOff val="40000"/>
              <a:alpha val="18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2046358" y="6316788"/>
            <a:ext cx="1028481" cy="541212"/>
          </a:xfrm>
          <a:prstGeom prst="rect">
            <a:avLst/>
          </a:prstGeom>
          <a:solidFill>
            <a:schemeClr val="accent2">
              <a:lumMod val="60000"/>
              <a:lumOff val="40000"/>
              <a:alpha val="18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3080208" y="6316788"/>
            <a:ext cx="1028481" cy="541212"/>
          </a:xfrm>
          <a:prstGeom prst="rect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4103387" y="6316788"/>
            <a:ext cx="1028481" cy="541212"/>
          </a:xfrm>
          <a:prstGeom prst="rect">
            <a:avLst/>
          </a:prstGeom>
          <a:solidFill>
            <a:schemeClr val="accent1">
              <a:alpha val="63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5126566" y="6316788"/>
            <a:ext cx="1028481" cy="5412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7183593" y="6316788"/>
            <a:ext cx="1028481" cy="541212"/>
          </a:xfrm>
          <a:prstGeom prst="rect">
            <a:avLst/>
          </a:prstGeom>
          <a:solidFill>
            <a:schemeClr val="accent2">
              <a:alpha val="63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8206773" y="6316788"/>
            <a:ext cx="1028481" cy="5412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10263802" y="6316788"/>
            <a:ext cx="1028481" cy="5412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-1" y="5769788"/>
            <a:ext cx="1028481" cy="5412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2046358" y="5769788"/>
            <a:ext cx="1028481" cy="541212"/>
          </a:xfrm>
          <a:prstGeom prst="rect">
            <a:avLst/>
          </a:prstGeom>
          <a:solidFill>
            <a:schemeClr val="accent1">
              <a:lumMod val="60000"/>
              <a:lumOff val="40000"/>
              <a:alpha val="63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9240623" y="5769788"/>
            <a:ext cx="1028481" cy="541212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10263802" y="5769788"/>
            <a:ext cx="1028481" cy="541212"/>
          </a:xfrm>
          <a:prstGeom prst="rect">
            <a:avLst/>
          </a:prstGeom>
          <a:solidFill>
            <a:schemeClr val="accent1">
              <a:lumMod val="20000"/>
              <a:lumOff val="80000"/>
              <a:alpha val="43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11286981" y="5225779"/>
            <a:ext cx="1028481" cy="541212"/>
          </a:xfrm>
          <a:prstGeom prst="rect">
            <a:avLst/>
          </a:prstGeom>
          <a:solidFill>
            <a:schemeClr val="accent2">
              <a:lumMod val="40000"/>
              <a:lumOff val="60000"/>
              <a:alpha val="18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6160414" y="6316788"/>
            <a:ext cx="1028481" cy="5412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289560" y="1462462"/>
            <a:ext cx="1028481" cy="541212"/>
          </a:xfrm>
          <a:prstGeom prst="rect">
            <a:avLst/>
          </a:prstGeom>
          <a:solidFill>
            <a:schemeClr val="accent2">
              <a:lumMod val="60000"/>
              <a:lumOff val="40000"/>
              <a:alpha val="18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0" y="5225778"/>
            <a:ext cx="1028481" cy="541212"/>
          </a:xfrm>
          <a:prstGeom prst="rect">
            <a:avLst/>
          </a:prstGeom>
          <a:solidFill>
            <a:schemeClr val="accent1">
              <a:alpha val="43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9051290" y="2285365"/>
            <a:ext cx="2138680" cy="560705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  <a:buClrTx/>
              <a:buSzTx/>
              <a:buFontTx/>
            </a:pPr>
            <a:r>
              <a:rPr kumimoji="1" lang="en-US" altLang="zh-CN" sz="2000" b="1">
                <a:ln w="12700">
                  <a:noFill/>
                </a:ln>
                <a:solidFill>
                  <a:srgbClr val="FF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输出中国经验：传播钢铁文明</a:t>
            </a:r>
            <a:endParaRPr kumimoji="1" lang="en-US" altLang="zh-CN" sz="2000" b="1">
              <a:ln w="12700">
                <a:noFill/>
              </a:ln>
              <a:solidFill>
                <a:srgbClr val="FF0000">
                  <a:alpha val="100000"/>
                </a:srgbClr>
              </a:solidFill>
              <a:latin typeface="Source Han Sans CN Bold" panose="020B0800000000000000" charset="-122"/>
              <a:ea typeface="Source Han Sans CN Bold" panose="020B0800000000000000" charset="-122"/>
              <a:cs typeface="Source Han Sans CN Bold" panose="020B0800000000000000" charset="-122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9088541" y="2895920"/>
            <a:ext cx="2163819" cy="196564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 panose="020B0400000000000000" charset="-122"/>
                <a:ea typeface="Source Han Sans" panose="020B0400000000000000" charset="-122"/>
                <a:cs typeface="Source Han Sans" panose="020B0400000000000000" charset="-122"/>
              </a:rPr>
              <a:t>将中国管理智慧与技术标准带入海外，提升中国品牌国际影响力。</a:t>
            </a:r>
            <a:endParaRPr kumimoji="1" lang="en-US" altLang="zh-CN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 panose="020B0400000000000000" charset="-122"/>
              <a:ea typeface="Source Han Sans" panose="020B0400000000000000" charset="-122"/>
              <a:cs typeface="Source Han Sans" panose="020B0400000000000000" charset="-122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6358255" y="2336165"/>
            <a:ext cx="2413635" cy="56007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2000" b="1">
                <a:ln w="12700">
                  <a:noFill/>
                </a:ln>
                <a:solidFill>
                  <a:srgbClr val="FF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连续五年盈利：跨文化融合的成功范例</a:t>
            </a:r>
            <a:endParaRPr kumimoji="1" lang="en-US" altLang="zh-CN" sz="2000" b="1">
              <a:ln w="12700">
                <a:noFill/>
              </a:ln>
              <a:solidFill>
                <a:srgbClr val="FF0000">
                  <a:alpha val="100000"/>
                </a:srgbClr>
              </a:solidFill>
              <a:latin typeface="Source Han Sans CN Bold" panose="020B0800000000000000" charset="-122"/>
              <a:ea typeface="Source Han Sans CN Bold" panose="020B0800000000000000" charset="-122"/>
              <a:cs typeface="Source Han Sans CN Bold" panose="020B0800000000000000" charset="-122"/>
            </a:endParaRPr>
          </a:p>
        </p:txBody>
      </p:sp>
      <p:sp>
        <p:nvSpPr>
          <p:cNvPr id="22" name="标题 1"/>
          <p:cNvSpPr txBox="1"/>
          <p:nvPr/>
        </p:nvSpPr>
        <p:spPr>
          <a:xfrm>
            <a:off x="6358482" y="2895920"/>
            <a:ext cx="2163819" cy="196564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 panose="020B0400000000000000" charset="-122"/>
                <a:ea typeface="Source Han Sans" panose="020B0400000000000000" charset="-122"/>
                <a:cs typeface="Source Han Sans" panose="020B0400000000000000" charset="-122"/>
              </a:rPr>
              <a:t>收购后维加诺实现稳定运营，盈利能力持续提升，验证融合有效性。</a:t>
            </a:r>
            <a:endParaRPr kumimoji="1" lang="en-US" altLang="zh-CN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 panose="020B0400000000000000" charset="-122"/>
              <a:ea typeface="Source Han Sans" panose="020B0400000000000000" charset="-122"/>
              <a:cs typeface="Source Han Sans" panose="020B0400000000000000" charset="-122"/>
            </a:endParaRPr>
          </a:p>
        </p:txBody>
      </p:sp>
      <p:sp>
        <p:nvSpPr>
          <p:cNvPr id="23" name="标题 1"/>
          <p:cNvSpPr txBox="1"/>
          <p:nvPr/>
        </p:nvSpPr>
        <p:spPr>
          <a:xfrm>
            <a:off x="3719097" y="2636521"/>
            <a:ext cx="2097959" cy="55978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2000" b="1">
                <a:ln w="12700">
                  <a:noFill/>
                </a:ln>
                <a:solidFill>
                  <a:srgbClr val="FF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文化融合三策略：柔性管理+本地制度+情感认同</a:t>
            </a:r>
            <a:endParaRPr kumimoji="1" lang="en-US" altLang="zh-CN" sz="2000" b="1">
              <a:ln w="12700">
                <a:noFill/>
              </a:ln>
              <a:solidFill>
                <a:srgbClr val="FF0000">
                  <a:alpha val="100000"/>
                </a:srgbClr>
              </a:solidFill>
              <a:latin typeface="Source Han Sans CN Bold" panose="020B0800000000000000" charset="-122"/>
              <a:ea typeface="Source Han Sans CN Bold" panose="020B0800000000000000" charset="-122"/>
              <a:cs typeface="Source Han Sans CN Bold" panose="020B0800000000000000" charset="-122"/>
            </a:endParaRPr>
          </a:p>
        </p:txBody>
      </p:sp>
      <p:sp>
        <p:nvSpPr>
          <p:cNvPr id="24" name="标题 1"/>
          <p:cNvSpPr txBox="1"/>
          <p:nvPr/>
        </p:nvSpPr>
        <p:spPr>
          <a:xfrm>
            <a:off x="3620168" y="3212150"/>
            <a:ext cx="2163819" cy="196564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 panose="020B0400000000000000" charset="-122"/>
                <a:ea typeface="Source Han Sans" panose="020B0400000000000000" charset="-122"/>
                <a:cs typeface="Source Han Sans" panose="020B0400000000000000" charset="-122"/>
              </a:rPr>
              <a:t>不采取强制替代，而是通过渐进式融合，尊重当地员工文化习惯。</a:t>
            </a:r>
            <a:endParaRPr kumimoji="1" lang="en-US" altLang="zh-CN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 panose="020B0400000000000000" charset="-122"/>
              <a:ea typeface="Source Han Sans" panose="020B0400000000000000" charset="-122"/>
              <a:cs typeface="Source Han Sans" panose="020B0400000000000000" charset="-122"/>
            </a:endParaRPr>
          </a:p>
        </p:txBody>
      </p:sp>
      <p:sp>
        <p:nvSpPr>
          <p:cNvPr id="25" name="标题 1"/>
          <p:cNvSpPr txBox="1"/>
          <p:nvPr/>
        </p:nvSpPr>
        <p:spPr>
          <a:xfrm>
            <a:off x="930619" y="2286001"/>
            <a:ext cx="2097959" cy="55978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2000" b="1">
                <a:ln w="12700">
                  <a:noFill/>
                </a:ln>
                <a:solidFill>
                  <a:srgbClr val="FF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鞍钢收购意大利维加诺公司</a:t>
            </a:r>
            <a:endParaRPr kumimoji="1" lang="en-US" altLang="zh-CN" sz="2000" b="1">
              <a:ln w="12700">
                <a:noFill/>
              </a:ln>
              <a:solidFill>
                <a:srgbClr val="FF0000">
                  <a:alpha val="100000"/>
                </a:srgbClr>
              </a:solidFill>
              <a:latin typeface="Source Han Sans CN Bold" panose="020B0800000000000000" charset="-122"/>
              <a:ea typeface="Source Han Sans CN Bold" panose="020B0800000000000000" charset="-122"/>
              <a:cs typeface="Source Han Sans CN Bold" panose="020B0800000000000000" charset="-122"/>
            </a:endParaRPr>
          </a:p>
        </p:txBody>
      </p:sp>
      <p:sp>
        <p:nvSpPr>
          <p:cNvPr id="26" name="标题 1"/>
          <p:cNvSpPr txBox="1"/>
          <p:nvPr/>
        </p:nvSpPr>
        <p:spPr>
          <a:xfrm>
            <a:off x="926940" y="2895920"/>
            <a:ext cx="2163819" cy="196564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 panose="020B0400000000000000" charset="-122"/>
                <a:ea typeface="Source Han Sans" panose="020B0400000000000000" charset="-122"/>
                <a:cs typeface="Source Han Sans" panose="020B0400000000000000" charset="-122"/>
              </a:rPr>
              <a:t>2008年完成海外并购，获得首个海外钢材加工中心，拓展国际市场布局。</a:t>
            </a:r>
            <a:endParaRPr kumimoji="1" lang="en-US" altLang="zh-CN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 panose="020B0400000000000000" charset="-122"/>
              <a:ea typeface="Source Han Sans" panose="020B0400000000000000" charset="-122"/>
              <a:cs typeface="Source Han Sans" panose="020B0400000000000000" charset="-122"/>
            </a:endParaRPr>
          </a:p>
        </p:txBody>
      </p:sp>
      <p:cxnSp>
        <p:nvCxnSpPr>
          <p:cNvPr id="27" name="线条 1"/>
          <p:cNvCxnSpPr/>
          <p:nvPr/>
        </p:nvCxnSpPr>
        <p:spPr>
          <a:xfrm>
            <a:off x="3333509" y="2521870"/>
            <a:ext cx="0" cy="2048719"/>
          </a:xfrm>
          <a:prstGeom prst="line">
            <a:avLst/>
          </a:prstGeom>
          <a:noFill/>
          <a:ln w="9525" cap="sq">
            <a:solidFill>
              <a:schemeClr val="accent1"/>
            </a:solidFill>
            <a:prstDash val="solid"/>
            <a:miter/>
          </a:ln>
        </p:spPr>
      </p:cxnSp>
      <p:cxnSp>
        <p:nvCxnSpPr>
          <p:cNvPr id="28" name="线条 1"/>
          <p:cNvCxnSpPr/>
          <p:nvPr/>
        </p:nvCxnSpPr>
        <p:spPr>
          <a:xfrm>
            <a:off x="6070922" y="2521870"/>
            <a:ext cx="0" cy="2048719"/>
          </a:xfrm>
          <a:prstGeom prst="line">
            <a:avLst/>
          </a:prstGeom>
          <a:noFill/>
          <a:ln w="9525" cap="sq">
            <a:solidFill>
              <a:schemeClr val="accent1"/>
            </a:solidFill>
            <a:prstDash val="solid"/>
            <a:miter/>
          </a:ln>
        </p:spPr>
      </p:cxnSp>
      <p:cxnSp>
        <p:nvCxnSpPr>
          <p:cNvPr id="29" name="线条 1"/>
          <p:cNvCxnSpPr/>
          <p:nvPr/>
        </p:nvCxnSpPr>
        <p:spPr>
          <a:xfrm>
            <a:off x="8808335" y="2521870"/>
            <a:ext cx="0" cy="2048719"/>
          </a:xfrm>
          <a:prstGeom prst="line">
            <a:avLst/>
          </a:prstGeom>
          <a:noFill/>
          <a:ln w="9525" cap="sq">
            <a:solidFill>
              <a:schemeClr val="accent1"/>
            </a:solidFill>
            <a:prstDash val="solid"/>
            <a:miter/>
          </a:ln>
        </p:spPr>
      </p:cxnSp>
      <p:sp>
        <p:nvSpPr>
          <p:cNvPr id="30" name="标题 1"/>
          <p:cNvSpPr txBox="1"/>
          <p:nvPr/>
        </p:nvSpPr>
        <p:spPr>
          <a:xfrm>
            <a:off x="908228" y="238458"/>
            <a:ext cx="10377569" cy="5364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2800" b="1">
                <a:ln w="8890">
                  <a:noFill/>
                </a:ln>
                <a:solidFill>
                  <a:srgbClr val="FF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国际化进程中的文化交流与碰撞</a:t>
            </a:r>
            <a:endParaRPr kumimoji="1" lang="en-US" altLang="zh-CN" sz="2800" b="1">
              <a:ln w="8890">
                <a:noFill/>
              </a:ln>
              <a:solidFill>
                <a:srgbClr val="FF0000">
                  <a:alpha val="100000"/>
                </a:srgbClr>
              </a:solidFill>
              <a:latin typeface="Source Han Sans CN Bold" panose="020B0800000000000000" charset="-122"/>
              <a:ea typeface="Source Han Sans CN Bold" panose="020B0800000000000000" charset="-122"/>
              <a:cs typeface="Source Han Sans CN Bold" panose="020B0800000000000000" charset="-122"/>
            </a:endParaRPr>
          </a:p>
        </p:txBody>
      </p:sp>
      <p:sp>
        <p:nvSpPr>
          <p:cNvPr id="31" name="标题 1"/>
          <p:cNvSpPr txBox="1"/>
          <p:nvPr/>
        </p:nvSpPr>
        <p:spPr>
          <a:xfrm flipH="1">
            <a:off x="328996" y="240387"/>
            <a:ext cx="380709" cy="379602"/>
          </a:xfrm>
          <a:custGeom>
            <a:avLst/>
            <a:gdLst>
              <a:gd name="connsiteX0" fmla="*/ 6550251 w 6869561"/>
              <a:gd name="connsiteY0" fmla="*/ 4864100 h 6849580"/>
              <a:gd name="connsiteX1" fmla="*/ 6565900 w 6869561"/>
              <a:gd name="connsiteY1" fmla="*/ 4874549 h 6849580"/>
              <a:gd name="connsiteX2" fmla="*/ 6220569 w 6869561"/>
              <a:gd name="connsiteY2" fmla="*/ 5435600 h 6849580"/>
              <a:gd name="connsiteX3" fmla="*/ 5814809 w 6869561"/>
              <a:gd name="connsiteY3" fmla="*/ 5861498 h 6849580"/>
              <a:gd name="connsiteX4" fmla="*/ 5047200 w 6869561"/>
              <a:gd name="connsiteY4" fmla="*/ 6469241 h 6849580"/>
              <a:gd name="connsiteX5" fmla="*/ 4864100 w 6869561"/>
              <a:gd name="connsiteY5" fmla="*/ 6543544 h 6849580"/>
              <a:gd name="connsiteX6" fmla="*/ 5699351 w 6869561"/>
              <a:gd name="connsiteY6" fmla="*/ 5698994 h 6849580"/>
              <a:gd name="connsiteX7" fmla="*/ 6550251 w 6869561"/>
              <a:gd name="connsiteY7" fmla="*/ 4864100 h 6849580"/>
              <a:gd name="connsiteX8" fmla="*/ 6856755 w 6869561"/>
              <a:gd name="connsiteY8" fmla="*/ 3626123 h 6849580"/>
              <a:gd name="connsiteX9" fmla="*/ 6839799 w 6869561"/>
              <a:gd name="connsiteY9" fmla="*/ 3915463 h 6849580"/>
              <a:gd name="connsiteX10" fmla="*/ 5373884 w 6869561"/>
              <a:gd name="connsiteY10" fmla="*/ 5390115 h 6849580"/>
              <a:gd name="connsiteX11" fmla="*/ 3926328 w 6869561"/>
              <a:gd name="connsiteY11" fmla="*/ 6849580 h 6849580"/>
              <a:gd name="connsiteX12" fmla="*/ 3614144 w 6869561"/>
              <a:gd name="connsiteY12" fmla="*/ 6838950 h 6849580"/>
              <a:gd name="connsiteX13" fmla="*/ 5226547 w 6869561"/>
              <a:gd name="connsiteY13" fmla="*/ 5229498 h 6849580"/>
              <a:gd name="connsiteX14" fmla="*/ 6856755 w 6869561"/>
              <a:gd name="connsiteY14" fmla="*/ 3626123 h 6849580"/>
              <a:gd name="connsiteX15" fmla="*/ 6803155 w 6869561"/>
              <a:gd name="connsiteY15" fmla="*/ 2768600 h 6849580"/>
              <a:gd name="connsiteX16" fmla="*/ 6817977 w 6869561"/>
              <a:gd name="connsiteY16" fmla="*/ 2784475 h 6849580"/>
              <a:gd name="connsiteX17" fmla="*/ 6847077 w 6869561"/>
              <a:gd name="connsiteY17" fmla="*/ 2960237 h 6849580"/>
              <a:gd name="connsiteX18" fmla="*/ 4927689 w 6869561"/>
              <a:gd name="connsiteY18" fmla="*/ 4909687 h 6849580"/>
              <a:gd name="connsiteX19" fmla="*/ 2996486 w 6869561"/>
              <a:gd name="connsiteY19" fmla="*/ 6837829 h 6849580"/>
              <a:gd name="connsiteX20" fmla="*/ 2773210 w 6869561"/>
              <a:gd name="connsiteY20" fmla="*/ 6804385 h 6849580"/>
              <a:gd name="connsiteX21" fmla="*/ 4776690 w 6869561"/>
              <a:gd name="connsiteY21" fmla="*/ 4780060 h 6849580"/>
              <a:gd name="connsiteX22" fmla="*/ 6803155 w 6869561"/>
              <a:gd name="connsiteY22" fmla="*/ 2768600 h 6849580"/>
              <a:gd name="connsiteX23" fmla="*/ 6588973 w 6869561"/>
              <a:gd name="connsiteY23" fmla="*/ 2057400 h 6849580"/>
              <a:gd name="connsiteX24" fmla="*/ 6601681 w 6869561"/>
              <a:gd name="connsiteY24" fmla="*/ 2066925 h 6849580"/>
              <a:gd name="connsiteX25" fmla="*/ 6635112 w 6869561"/>
              <a:gd name="connsiteY25" fmla="*/ 2159000 h 6849580"/>
              <a:gd name="connsiteX26" fmla="*/ 6668146 w 6869561"/>
              <a:gd name="connsiteY26" fmla="*/ 2241550 h 6849580"/>
              <a:gd name="connsiteX27" fmla="*/ 2258671 w 6869561"/>
              <a:gd name="connsiteY27" fmla="*/ 6671824 h 6849580"/>
              <a:gd name="connsiteX28" fmla="*/ 2186610 w 6869561"/>
              <a:gd name="connsiteY28" fmla="*/ 6642364 h 6849580"/>
              <a:gd name="connsiteX29" fmla="*/ 2085975 w 6869561"/>
              <a:gd name="connsiteY29" fmla="*/ 6601775 h 6849580"/>
              <a:gd name="connsiteX30" fmla="*/ 2057400 w 6869561"/>
              <a:gd name="connsiteY30" fmla="*/ 6581237 h 6849580"/>
              <a:gd name="connsiteX31" fmla="*/ 4317032 w 6869561"/>
              <a:gd name="connsiteY31" fmla="*/ 4314613 h 6849580"/>
              <a:gd name="connsiteX32" fmla="*/ 6588973 w 6869561"/>
              <a:gd name="connsiteY32" fmla="*/ 2057400 h 6849580"/>
              <a:gd name="connsiteX33" fmla="*/ 6251102 w 6869561"/>
              <a:gd name="connsiteY33" fmla="*/ 1467022 h 6849580"/>
              <a:gd name="connsiteX34" fmla="*/ 6325688 w 6869561"/>
              <a:gd name="connsiteY34" fmla="*/ 1551001 h 6849580"/>
              <a:gd name="connsiteX35" fmla="*/ 6378522 w 6869561"/>
              <a:gd name="connsiteY35" fmla="*/ 1628803 h 6849580"/>
              <a:gd name="connsiteX36" fmla="*/ 4011599 w 6869561"/>
              <a:gd name="connsiteY36" fmla="*/ 3995751 h 6849580"/>
              <a:gd name="connsiteX37" fmla="*/ 1633624 w 6869561"/>
              <a:gd name="connsiteY37" fmla="*/ 6362700 h 6849580"/>
              <a:gd name="connsiteX38" fmla="*/ 1473200 w 6869561"/>
              <a:gd name="connsiteY38" fmla="*/ 6255737 h 6849580"/>
              <a:gd name="connsiteX39" fmla="*/ 3851275 w 6869561"/>
              <a:gd name="connsiteY39" fmla="*/ 3850179 h 6849580"/>
              <a:gd name="connsiteX40" fmla="*/ 6251102 w 6869561"/>
              <a:gd name="connsiteY40" fmla="*/ 1467022 h 6849580"/>
              <a:gd name="connsiteX41" fmla="*/ 5835201 w 6869561"/>
              <a:gd name="connsiteY41" fmla="*/ 965200 h 6849580"/>
              <a:gd name="connsiteX42" fmla="*/ 5969000 w 6869561"/>
              <a:gd name="connsiteY42" fmla="*/ 1102322 h 6849580"/>
              <a:gd name="connsiteX43" fmla="*/ 4219575 w 6869561"/>
              <a:gd name="connsiteY43" fmla="*/ 2853064 h 6849580"/>
              <a:gd name="connsiteX44" fmla="*/ 1787572 w 6869561"/>
              <a:gd name="connsiteY44" fmla="*/ 5280773 h 6849580"/>
              <a:gd name="connsiteX45" fmla="*/ 1104994 w 6869561"/>
              <a:gd name="connsiteY45" fmla="*/ 5975168 h 6849580"/>
              <a:gd name="connsiteX46" fmla="*/ 959000 w 6869561"/>
              <a:gd name="connsiteY46" fmla="*/ 5829174 h 6849580"/>
              <a:gd name="connsiteX47" fmla="*/ 3390963 w 6869561"/>
              <a:gd name="connsiteY47" fmla="*/ 3397187 h 6849580"/>
              <a:gd name="connsiteX48" fmla="*/ 5835201 w 6869561"/>
              <a:gd name="connsiteY48" fmla="*/ 965200 h 6849580"/>
              <a:gd name="connsiteX49" fmla="*/ 5327933 w 6869561"/>
              <a:gd name="connsiteY49" fmla="*/ 558800 h 6849580"/>
              <a:gd name="connsiteX50" fmla="*/ 5475937 w 6869561"/>
              <a:gd name="connsiteY50" fmla="*/ 660454 h 6849580"/>
              <a:gd name="connsiteX51" fmla="*/ 666611 w 6869561"/>
              <a:gd name="connsiteY51" fmla="*/ 5466976 h 6849580"/>
              <a:gd name="connsiteX52" fmla="*/ 552106 w 6869561"/>
              <a:gd name="connsiteY52" fmla="*/ 5315556 h 6849580"/>
              <a:gd name="connsiteX53" fmla="*/ 2929458 w 6869561"/>
              <a:gd name="connsiteY53" fmla="*/ 2924175 h 6849580"/>
              <a:gd name="connsiteX54" fmla="*/ 5327933 w 6869561"/>
              <a:gd name="connsiteY54" fmla="*/ 558800 h 6849580"/>
              <a:gd name="connsiteX55" fmla="*/ 4730819 w 6869561"/>
              <a:gd name="connsiteY55" fmla="*/ 239740 h 6849580"/>
              <a:gd name="connsiteX56" fmla="*/ 4895833 w 6869561"/>
              <a:gd name="connsiteY56" fmla="*/ 317487 h 6849580"/>
              <a:gd name="connsiteX57" fmla="*/ 2619388 w 6869561"/>
              <a:gd name="connsiteY57" fmla="*/ 2619362 h 6849580"/>
              <a:gd name="connsiteX58" fmla="*/ 326242 w 6869561"/>
              <a:gd name="connsiteY58" fmla="*/ 4902200 h 6849580"/>
              <a:gd name="connsiteX59" fmla="*/ 237434 w 6869561"/>
              <a:gd name="connsiteY59" fmla="*/ 4710254 h 6849580"/>
              <a:gd name="connsiteX60" fmla="*/ 2463800 w 6869561"/>
              <a:gd name="connsiteY60" fmla="*/ 2456629 h 6849580"/>
              <a:gd name="connsiteX61" fmla="*/ 4730819 w 6869561"/>
              <a:gd name="connsiteY61" fmla="*/ 239740 h 6849580"/>
              <a:gd name="connsiteX62" fmla="*/ 2224160 w 6869561"/>
              <a:gd name="connsiteY62" fmla="*/ 201147 h 6849580"/>
              <a:gd name="connsiteX63" fmla="*/ 2240062 w 6869561"/>
              <a:gd name="connsiteY63" fmla="*/ 213493 h 6849580"/>
              <a:gd name="connsiteX64" fmla="*/ 1232826 w 6869561"/>
              <a:gd name="connsiteY64" fmla="*/ 1237324 h 6849580"/>
              <a:gd name="connsiteX65" fmla="*/ 211300 w 6869561"/>
              <a:gd name="connsiteY65" fmla="*/ 2238032 h 6849580"/>
              <a:gd name="connsiteX66" fmla="*/ 338093 w 6869561"/>
              <a:gd name="connsiteY66" fmla="*/ 1879600 h 6849580"/>
              <a:gd name="connsiteX67" fmla="*/ 405233 w 6869561"/>
              <a:gd name="connsiteY67" fmla="*/ 1746250 h 6849580"/>
              <a:gd name="connsiteX68" fmla="*/ 1082092 w 6869561"/>
              <a:gd name="connsiteY68" fmla="*/ 1071201 h 6849580"/>
              <a:gd name="connsiteX69" fmla="*/ 2051050 w 6869561"/>
              <a:gd name="connsiteY69" fmla="*/ 258755 h 6849580"/>
              <a:gd name="connsiteX70" fmla="*/ 2224160 w 6869561"/>
              <a:gd name="connsiteY70" fmla="*/ 201147 h 6849580"/>
              <a:gd name="connsiteX71" fmla="*/ 4016925 w 6869561"/>
              <a:gd name="connsiteY71" fmla="*/ 38100 h 6849580"/>
              <a:gd name="connsiteX72" fmla="*/ 4216400 w 6869561"/>
              <a:gd name="connsiteY72" fmla="*/ 93434 h 6849580"/>
              <a:gd name="connsiteX73" fmla="*/ 87861 w 6869561"/>
              <a:gd name="connsiteY73" fmla="*/ 4216400 h 6849580"/>
              <a:gd name="connsiteX74" fmla="*/ 38100 w 6869561"/>
              <a:gd name="connsiteY74" fmla="*/ 4010708 h 6849580"/>
              <a:gd name="connsiteX75" fmla="*/ 2009760 w 6869561"/>
              <a:gd name="connsiteY75" fmla="*/ 2009790 h 6849580"/>
              <a:gd name="connsiteX76" fmla="*/ 4016925 w 6869561"/>
              <a:gd name="connsiteY76" fmla="*/ 38100 h 6849580"/>
              <a:gd name="connsiteX77" fmla="*/ 3102116 w 6869561"/>
              <a:gd name="connsiteY77" fmla="*/ 0 h 6849580"/>
              <a:gd name="connsiteX78" fmla="*/ 3240158 w 6869561"/>
              <a:gd name="connsiteY78" fmla="*/ 0 h 6849580"/>
              <a:gd name="connsiteX79" fmla="*/ 3378200 w 6869561"/>
              <a:gd name="connsiteY79" fmla="*/ 9507 h 6849580"/>
              <a:gd name="connsiteX80" fmla="*/ 9543 w 6869561"/>
              <a:gd name="connsiteY80" fmla="*/ 3378200 h 6849580"/>
              <a:gd name="connsiteX81" fmla="*/ 0 w 6869561"/>
              <a:gd name="connsiteY81" fmla="*/ 3237260 h 6849580"/>
              <a:gd name="connsiteX82" fmla="*/ 0 w 6869561"/>
              <a:gd name="connsiteY82" fmla="*/ 3096320 h 6849580"/>
              <a:gd name="connsiteX83" fmla="*/ 1551058 w 6869561"/>
              <a:gd name="connsiteY83" fmla="*/ 1548160 h 6849580"/>
            </a:gdLst>
            <a:ahLst/>
            <a:cxnLst/>
            <a:rect l="l" t="t" r="r" b="b"/>
            <a:pathLst>
              <a:path w="6869561" h="6849580">
                <a:moveTo>
                  <a:pt x="6550251" y="4864100"/>
                </a:moveTo>
                <a:cubicBezTo>
                  <a:pt x="6558858" y="4864100"/>
                  <a:pt x="6565900" y="4868802"/>
                  <a:pt x="6565900" y="4874549"/>
                </a:cubicBezTo>
                <a:cubicBezTo>
                  <a:pt x="6565900" y="4919822"/>
                  <a:pt x="6380474" y="5221080"/>
                  <a:pt x="6220569" y="5435600"/>
                </a:cubicBezTo>
                <a:cubicBezTo>
                  <a:pt x="6181519" y="5487988"/>
                  <a:pt x="5998927" y="5679642"/>
                  <a:pt x="5814809" y="5861498"/>
                </a:cubicBezTo>
                <a:cubicBezTo>
                  <a:pt x="5458909" y="6213028"/>
                  <a:pt x="5404488" y="6256115"/>
                  <a:pt x="5047200" y="6469241"/>
                </a:cubicBezTo>
                <a:cubicBezTo>
                  <a:pt x="4917591" y="6546554"/>
                  <a:pt x="4864100" y="6568261"/>
                  <a:pt x="4864100" y="6543544"/>
                </a:cubicBezTo>
                <a:cubicBezTo>
                  <a:pt x="4864100" y="6538233"/>
                  <a:pt x="5239963" y="6158186"/>
                  <a:pt x="5699351" y="5698994"/>
                </a:cubicBezTo>
                <a:cubicBezTo>
                  <a:pt x="6158738" y="5239803"/>
                  <a:pt x="6541643" y="4864100"/>
                  <a:pt x="6550251" y="4864100"/>
                </a:cubicBezTo>
                <a:close/>
                <a:moveTo>
                  <a:pt x="6856755" y="3626123"/>
                </a:moveTo>
                <a:cubicBezTo>
                  <a:pt x="6881879" y="3634698"/>
                  <a:pt x="6866731" y="3893183"/>
                  <a:pt x="6839799" y="3915463"/>
                </a:cubicBezTo>
                <a:cubicBezTo>
                  <a:pt x="6829702" y="3923816"/>
                  <a:pt x="6170040" y="4587410"/>
                  <a:pt x="5373884" y="5390115"/>
                </a:cubicBezTo>
                <a:lnTo>
                  <a:pt x="3926328" y="6849580"/>
                </a:lnTo>
                <a:lnTo>
                  <a:pt x="3614144" y="6838950"/>
                </a:lnTo>
                <a:lnTo>
                  <a:pt x="5226547" y="5229498"/>
                </a:lnTo>
                <a:cubicBezTo>
                  <a:pt x="6228457" y="4229422"/>
                  <a:pt x="6845691" y="3622348"/>
                  <a:pt x="6856755" y="3626123"/>
                </a:cubicBezTo>
                <a:close/>
                <a:moveTo>
                  <a:pt x="6803155" y="2768600"/>
                </a:moveTo>
                <a:cubicBezTo>
                  <a:pt x="6811423" y="2768600"/>
                  <a:pt x="6818093" y="2775744"/>
                  <a:pt x="6817977" y="2784475"/>
                </a:cubicBezTo>
                <a:cubicBezTo>
                  <a:pt x="6817481" y="2821634"/>
                  <a:pt x="6835408" y="2929910"/>
                  <a:pt x="6847077" y="2960237"/>
                </a:cubicBezTo>
                <a:cubicBezTo>
                  <a:pt x="6859227" y="2991816"/>
                  <a:pt x="6782874" y="3069365"/>
                  <a:pt x="4927689" y="4909687"/>
                </a:cubicBezTo>
                <a:cubicBezTo>
                  <a:pt x="3865066" y="5963797"/>
                  <a:pt x="2996025" y="6831461"/>
                  <a:pt x="2996486" y="6837829"/>
                </a:cubicBezTo>
                <a:cubicBezTo>
                  <a:pt x="2997598" y="6853178"/>
                  <a:pt x="2783550" y="6821115"/>
                  <a:pt x="2773210" y="6804385"/>
                </a:cubicBezTo>
                <a:cubicBezTo>
                  <a:pt x="2768837" y="6797309"/>
                  <a:pt x="3670403" y="5886363"/>
                  <a:pt x="4776690" y="4780060"/>
                </a:cubicBezTo>
                <a:cubicBezTo>
                  <a:pt x="5882976" y="3673757"/>
                  <a:pt x="6794885" y="2768600"/>
                  <a:pt x="6803155" y="2768600"/>
                </a:cubicBezTo>
                <a:close/>
                <a:moveTo>
                  <a:pt x="6588973" y="2057400"/>
                </a:moveTo>
                <a:cubicBezTo>
                  <a:pt x="6595743" y="2057400"/>
                  <a:pt x="6601461" y="2061686"/>
                  <a:pt x="6601681" y="2066925"/>
                </a:cubicBezTo>
                <a:cubicBezTo>
                  <a:pt x="6601899" y="2072164"/>
                  <a:pt x="6616944" y="2113598"/>
                  <a:pt x="6635112" y="2159000"/>
                </a:cubicBezTo>
                <a:lnTo>
                  <a:pt x="6668146" y="2241550"/>
                </a:lnTo>
                <a:lnTo>
                  <a:pt x="2258671" y="6671824"/>
                </a:lnTo>
                <a:lnTo>
                  <a:pt x="2186610" y="6642364"/>
                </a:lnTo>
                <a:cubicBezTo>
                  <a:pt x="2146977" y="6626161"/>
                  <a:pt x="2101691" y="6607896"/>
                  <a:pt x="2085975" y="6601775"/>
                </a:cubicBezTo>
                <a:cubicBezTo>
                  <a:pt x="2070259" y="6595656"/>
                  <a:pt x="2057400" y="6586413"/>
                  <a:pt x="2057400" y="6581237"/>
                </a:cubicBezTo>
                <a:cubicBezTo>
                  <a:pt x="2057400" y="6576061"/>
                  <a:pt x="3074234" y="5556081"/>
                  <a:pt x="4317032" y="4314613"/>
                </a:cubicBezTo>
                <a:cubicBezTo>
                  <a:pt x="5559830" y="3073146"/>
                  <a:pt x="6582204" y="2057400"/>
                  <a:pt x="6588973" y="2057400"/>
                </a:cubicBezTo>
                <a:close/>
                <a:moveTo>
                  <a:pt x="6251102" y="1467022"/>
                </a:moveTo>
                <a:cubicBezTo>
                  <a:pt x="6263065" y="1470420"/>
                  <a:pt x="6296629" y="1508211"/>
                  <a:pt x="6325688" y="1551001"/>
                </a:cubicBezTo>
                <a:lnTo>
                  <a:pt x="6378522" y="1628803"/>
                </a:lnTo>
                <a:lnTo>
                  <a:pt x="4011599" y="3995751"/>
                </a:lnTo>
                <a:cubicBezTo>
                  <a:pt x="2709791" y="5297573"/>
                  <a:pt x="1639702" y="6362700"/>
                  <a:pt x="1633624" y="6362700"/>
                </a:cubicBezTo>
                <a:cubicBezTo>
                  <a:pt x="1610445" y="6362700"/>
                  <a:pt x="1473200" y="6271191"/>
                  <a:pt x="1473200" y="6255737"/>
                </a:cubicBezTo>
                <a:cubicBezTo>
                  <a:pt x="1473200" y="6246813"/>
                  <a:pt x="2543334" y="5164312"/>
                  <a:pt x="3851275" y="3850179"/>
                </a:cubicBezTo>
                <a:cubicBezTo>
                  <a:pt x="5577434" y="2115846"/>
                  <a:pt x="6235313" y="1462538"/>
                  <a:pt x="6251102" y="1467022"/>
                </a:cubicBezTo>
                <a:close/>
                <a:moveTo>
                  <a:pt x="5835201" y="965200"/>
                </a:moveTo>
                <a:cubicBezTo>
                  <a:pt x="5854287" y="965200"/>
                  <a:pt x="5969000" y="1082762"/>
                  <a:pt x="5969000" y="1102322"/>
                </a:cubicBezTo>
                <a:cubicBezTo>
                  <a:pt x="5969000" y="1111907"/>
                  <a:pt x="5181759" y="1899741"/>
                  <a:pt x="4219575" y="2853064"/>
                </a:cubicBezTo>
                <a:cubicBezTo>
                  <a:pt x="3257391" y="3806386"/>
                  <a:pt x="2162990" y="4898855"/>
                  <a:pt x="1787572" y="5280773"/>
                </a:cubicBezTo>
                <a:lnTo>
                  <a:pt x="1104994" y="5975168"/>
                </a:lnTo>
                <a:lnTo>
                  <a:pt x="959000" y="5829174"/>
                </a:lnTo>
                <a:lnTo>
                  <a:pt x="3390963" y="3397187"/>
                </a:lnTo>
                <a:cubicBezTo>
                  <a:pt x="4728542" y="2059594"/>
                  <a:pt x="5828449" y="965200"/>
                  <a:pt x="5835201" y="965200"/>
                </a:cubicBezTo>
                <a:close/>
                <a:moveTo>
                  <a:pt x="5327933" y="558800"/>
                </a:moveTo>
                <a:cubicBezTo>
                  <a:pt x="5348557" y="558800"/>
                  <a:pt x="5463432" y="637700"/>
                  <a:pt x="5475937" y="660454"/>
                </a:cubicBezTo>
                <a:cubicBezTo>
                  <a:pt x="5491902" y="689505"/>
                  <a:pt x="702171" y="5476442"/>
                  <a:pt x="666611" y="5466976"/>
                </a:cubicBezTo>
                <a:cubicBezTo>
                  <a:pt x="639631" y="5459794"/>
                  <a:pt x="563227" y="5358758"/>
                  <a:pt x="552106" y="5315556"/>
                </a:cubicBezTo>
                <a:cubicBezTo>
                  <a:pt x="546653" y="5294372"/>
                  <a:pt x="987441" y="4850983"/>
                  <a:pt x="2929458" y="2924175"/>
                </a:cubicBezTo>
                <a:cubicBezTo>
                  <a:pt x="4240684" y="1623219"/>
                  <a:pt x="5319997" y="558800"/>
                  <a:pt x="5327933" y="558800"/>
                </a:cubicBezTo>
                <a:close/>
                <a:moveTo>
                  <a:pt x="4730819" y="239740"/>
                </a:moveTo>
                <a:cubicBezTo>
                  <a:pt x="4830466" y="272067"/>
                  <a:pt x="4890028" y="300130"/>
                  <a:pt x="4895833" y="317487"/>
                </a:cubicBezTo>
                <a:cubicBezTo>
                  <a:pt x="4900066" y="330145"/>
                  <a:pt x="4137247" y="1101486"/>
                  <a:pt x="2619388" y="2619362"/>
                </a:cubicBezTo>
                <a:cubicBezTo>
                  <a:pt x="1363842" y="3874923"/>
                  <a:pt x="331926" y="4902200"/>
                  <a:pt x="326242" y="4902200"/>
                </a:cubicBezTo>
                <a:cubicBezTo>
                  <a:pt x="313804" y="4902200"/>
                  <a:pt x="240950" y="4744737"/>
                  <a:pt x="237434" y="4710254"/>
                </a:cubicBezTo>
                <a:cubicBezTo>
                  <a:pt x="235697" y="4693225"/>
                  <a:pt x="905307" y="4015417"/>
                  <a:pt x="2463800" y="2456629"/>
                </a:cubicBezTo>
                <a:cubicBezTo>
                  <a:pt x="4684721" y="235287"/>
                  <a:pt x="4692786" y="227401"/>
                  <a:pt x="4730819" y="239740"/>
                </a:cubicBezTo>
                <a:close/>
                <a:moveTo>
                  <a:pt x="2224160" y="201147"/>
                </a:moveTo>
                <a:cubicBezTo>
                  <a:pt x="2231408" y="203001"/>
                  <a:pt x="2236197" y="207239"/>
                  <a:pt x="2240062" y="213493"/>
                </a:cubicBezTo>
                <a:cubicBezTo>
                  <a:pt x="2243561" y="219154"/>
                  <a:pt x="1790305" y="679878"/>
                  <a:pt x="1232826" y="1237324"/>
                </a:cubicBezTo>
                <a:cubicBezTo>
                  <a:pt x="675348" y="1794769"/>
                  <a:pt x="215661" y="2245088"/>
                  <a:pt x="211300" y="2238032"/>
                </a:cubicBezTo>
                <a:cubicBezTo>
                  <a:pt x="197912" y="2216369"/>
                  <a:pt x="267312" y="2020182"/>
                  <a:pt x="338093" y="1879600"/>
                </a:cubicBezTo>
                <a:lnTo>
                  <a:pt x="405233" y="1746250"/>
                </a:lnTo>
                <a:lnTo>
                  <a:pt x="1082092" y="1071201"/>
                </a:lnTo>
                <a:cubicBezTo>
                  <a:pt x="1818947" y="336316"/>
                  <a:pt x="1757406" y="387917"/>
                  <a:pt x="2051050" y="258755"/>
                </a:cubicBezTo>
                <a:cubicBezTo>
                  <a:pt x="2158533" y="211478"/>
                  <a:pt x="2202415" y="195585"/>
                  <a:pt x="2224160" y="201147"/>
                </a:cubicBezTo>
                <a:close/>
                <a:moveTo>
                  <a:pt x="4016925" y="38100"/>
                </a:moveTo>
                <a:cubicBezTo>
                  <a:pt x="4073138" y="38100"/>
                  <a:pt x="4216400" y="77841"/>
                  <a:pt x="4216400" y="93434"/>
                </a:cubicBezTo>
                <a:cubicBezTo>
                  <a:pt x="4216400" y="108968"/>
                  <a:pt x="103415" y="4216400"/>
                  <a:pt x="87861" y="4216400"/>
                </a:cubicBezTo>
                <a:cubicBezTo>
                  <a:pt x="77001" y="4216400"/>
                  <a:pt x="38100" y="4055601"/>
                  <a:pt x="38100" y="4010708"/>
                </a:cubicBezTo>
                <a:cubicBezTo>
                  <a:pt x="38100" y="3988797"/>
                  <a:pt x="531655" y="3487918"/>
                  <a:pt x="2009760" y="2009790"/>
                </a:cubicBezTo>
                <a:cubicBezTo>
                  <a:pt x="3689847" y="329677"/>
                  <a:pt x="3986670" y="38100"/>
                  <a:pt x="4016925" y="38100"/>
                </a:cubicBezTo>
                <a:close/>
                <a:moveTo>
                  <a:pt x="3102116" y="0"/>
                </a:moveTo>
                <a:lnTo>
                  <a:pt x="3240158" y="0"/>
                </a:lnTo>
                <a:cubicBezTo>
                  <a:pt x="3316081" y="0"/>
                  <a:pt x="3378200" y="4278"/>
                  <a:pt x="3378200" y="9507"/>
                </a:cubicBezTo>
                <a:cubicBezTo>
                  <a:pt x="3378200" y="21962"/>
                  <a:pt x="21998" y="3378200"/>
                  <a:pt x="9543" y="3378200"/>
                </a:cubicBezTo>
                <a:cubicBezTo>
                  <a:pt x="4294" y="3378200"/>
                  <a:pt x="0" y="3314777"/>
                  <a:pt x="0" y="3237260"/>
                </a:cubicBezTo>
                <a:lnTo>
                  <a:pt x="0" y="3096320"/>
                </a:lnTo>
                <a:lnTo>
                  <a:pt x="1551058" y="1548160"/>
                </a:lnTo>
                <a:close/>
              </a:path>
            </a:pathLst>
          </a:custGeom>
          <a:solidFill>
            <a:schemeClr val="accent1">
              <a:alpha val="5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32" name="标题 1"/>
          <p:cNvSpPr txBox="1"/>
          <p:nvPr/>
        </p:nvSpPr>
        <p:spPr>
          <a:xfrm>
            <a:off x="494390" y="399140"/>
            <a:ext cx="273018" cy="273016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副标题 1"/>
          <p:cNvSpPr>
            <a:spLocks noGrp="1"/>
          </p:cNvSpPr>
          <p:nvPr>
            <p:ph type="subTitle" idx="16386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CONTENTS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/>
          <a:p>
            <a:r>
              <a:rPr lang="zh-CN" altLang="en-US" sz="4500">
                <a:latin typeface="WPS灵秀黑" charset="-122"/>
                <a:ea typeface="WPS灵秀黑" charset="-122"/>
              </a:rPr>
              <a:t>目录</a:t>
            </a:r>
            <a:endParaRPr lang="zh-CN" altLang="en-US" sz="4500">
              <a:latin typeface="WPS灵秀黑" charset="-122"/>
              <a:ea typeface="WPS灵秀黑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8"/>
            <p:custDataLst>
              <p:tags r:id="rId3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01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装饰  3"/>
          <p:cNvSpPr>
            <a:spLocks noGrp="1"/>
          </p:cNvSpPr>
          <p:nvPr>
            <p:ph type="body" idx="16397"/>
            <p:custDataLst>
              <p:tags r:id="rId4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>
                <a:latin typeface="WPS灵秀黑" charset="-122"/>
                <a:ea typeface="WPS灵秀黑" charset="-122"/>
              </a:rPr>
              <a:t>企业重组与文化融合的挑战与探索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6390"/>
            <p:custDataLst>
              <p:tags r:id="rId6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02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8" name="装饰  6"/>
          <p:cNvSpPr>
            <a:spLocks noGrp="1"/>
          </p:cNvSpPr>
          <p:nvPr>
            <p:ph type="body" idx="16398"/>
            <p:custDataLst>
              <p:tags r:id="rId7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8"/>
            </p:custDataLst>
          </p:nvPr>
        </p:nvSpPr>
        <p:spPr/>
        <p:txBody>
          <a:bodyPr/>
          <a:p>
            <a:r>
              <a:rPr lang="zh-CN" altLang="en-US" sz="2200">
                <a:latin typeface="WPS灵秀黑" charset="-122"/>
                <a:ea typeface="WPS灵秀黑" charset="-122"/>
              </a:rPr>
              <a:t>技术创新驱动文化升级</a:t>
            </a:r>
            <a:endParaRPr lang="zh-CN" altLang="en-US" sz="2200">
              <a:latin typeface="WPS灵秀黑" charset="-122"/>
              <a:ea typeface="WPS灵秀黑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92"/>
            <p:custDataLst>
              <p:tags r:id="rId9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03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1" name="装饰  9"/>
          <p:cNvSpPr>
            <a:spLocks noGrp="1"/>
          </p:cNvSpPr>
          <p:nvPr>
            <p:ph type="body" idx="16399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 sz="2200">
                <a:latin typeface="WPS灵秀黑" charset="-122"/>
                <a:ea typeface="WPS灵秀黑" charset="-122"/>
              </a:rPr>
              <a:t>国际化进程中的文化交流</a:t>
            </a:r>
            <a:endParaRPr lang="zh-CN" altLang="en-US" sz="2200">
              <a:latin typeface="WPS灵秀黑" charset="-122"/>
              <a:ea typeface="WPS灵秀黑" charset="-122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8"/>
            <p:custDataLst>
              <p:tags r:id="rId1"/>
            </p:custDataLst>
          </p:nvPr>
        </p:nvSpPr>
        <p:spPr/>
        <p:txBody>
          <a:bodyPr/>
          <a:p>
            <a:pPr algn="ctr"/>
            <a:r>
              <a:rPr lang="zh-CN" altLang="en-US">
                <a:latin typeface="WPS灵秀黑" charset="-122"/>
                <a:ea typeface="WPS灵秀黑" charset="-122"/>
              </a:rPr>
              <a:t>企业重组与文化融合的挑战与探索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3" name="节编号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>
          <a:xfrm>
            <a:off x="7410450" y="1811020"/>
            <a:ext cx="1527175" cy="1524000"/>
          </a:xfrm>
        </p:spPr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01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>
          <a:xfrm>
            <a:off x="609600" y="533400"/>
            <a:ext cx="5751195" cy="1219200"/>
          </a:xfrm>
        </p:spPr>
        <p:txBody>
          <a:bodyPr/>
          <a:p>
            <a:r>
              <a:rPr lang="zh-CN" altLang="en-US">
                <a:solidFill>
                  <a:srgbClr val="FF0000"/>
                </a:solidFill>
                <a:latin typeface="WPS灵秀黑" charset="-122"/>
                <a:ea typeface="WPS灵秀黑" charset="-122"/>
              </a:rPr>
              <a:t>21世纪初钢铁行业重组浪潮</a:t>
            </a:r>
            <a:endParaRPr lang="zh-CN" altLang="en-US">
              <a:solidFill>
                <a:srgbClr val="FF0000"/>
              </a:solidFill>
              <a:latin typeface="WPS灵秀黑" charset="-122"/>
              <a:ea typeface="WPS灵秀黑" charset="-122"/>
            </a:endParaRPr>
          </a:p>
        </p:txBody>
      </p:sp>
      <p:sp>
        <p:nvSpPr>
          <p:cNvPr id="4" name="装饰  2"/>
          <p:cNvSpPr>
            <a:spLocks noGrp="1"/>
          </p:cNvSpPr>
          <p:nvPr>
            <p:ph type="body" idx="16388"/>
            <p:custDataLst>
              <p:tags r:id="rId2"/>
            </p:custDataLst>
          </p:nvPr>
        </p:nvSpPr>
        <p:spPr>
          <a:xfrm>
            <a:off x="609600" y="1967865"/>
            <a:ext cx="76200" cy="3719195"/>
          </a:xfrm>
        </p:spPr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3"/>
            </p:custDataLst>
          </p:nvPr>
        </p:nvSpPr>
        <p:spPr>
          <a:xfrm>
            <a:off x="876300" y="1905000"/>
            <a:ext cx="4724400" cy="2438400"/>
          </a:xfrm>
        </p:spPr>
        <p:txBody>
          <a:bodyPr>
            <a:no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宝钢与上钢、梅山钢铁联合案例：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通过"六统一"管理模式实现文化融合，包括干部选派、管理输出和技术改造，形成具有更强凝聚力的企业文化文化融合的方法论。采取相互学习、求同存异策略，将不同企业文化有机整合，支撑企业规模扩张和市场竞争需求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1967865"/>
            <a:ext cx="6113780" cy="409321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8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技术创新驱动文化升级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3" name="节编号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>
          <a:xfrm>
            <a:off x="7338060" y="1905000"/>
            <a:ext cx="1527175" cy="1524000"/>
          </a:xfrm>
        </p:spPr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02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  <a:latin typeface="WPS灵秀黑" charset="-122"/>
                <a:ea typeface="WPS灵秀黑" charset="-122"/>
              </a:rPr>
              <a:t>宝钢技术创新成果</a:t>
            </a:r>
            <a:endParaRPr lang="zh-CN" altLang="en-US">
              <a:solidFill>
                <a:srgbClr val="FF0000"/>
              </a:solidFill>
              <a:latin typeface="WPS灵秀黑" charset="-122"/>
              <a:ea typeface="WPS灵秀黑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>
            <a:no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宝钢结束了中国钢铁工业只能供应汽车内部用材的历史，打破了国外企业对冰箱面板的垄断，突破了显像管荫罩网板这一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钢铁极品中的极品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，还用三个月时间让中国人用上了自己的钢制易拉罐。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企业通过建立创新激励机制，鼓励员工积极参与技术创新活动，将技术创新融入企业的核心价值观，推动钢铁企业文化向创新驱动型转变，为钢铁工业的技术升级和产品结构优化提供了强大的文化支撑。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100000"/>
                </a:schemeClr>
              </a:gs>
              <a:gs pos="100000">
                <a:schemeClr val="bg1">
                  <a:lumMod val="95000"/>
                  <a:alpha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3999026" y="1625599"/>
            <a:ext cx="4193949" cy="4193949"/>
          </a:xfrm>
          <a:prstGeom prst="ellipse">
            <a:avLst/>
          </a:prstGeom>
          <a:noFill/>
          <a:ln w="22225" cap="sq">
            <a:solidFill>
              <a:schemeClr val="accent1">
                <a:lumMod val="20000"/>
                <a:lumOff val="8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4298681" y="2224909"/>
            <a:ext cx="3594639" cy="3594639"/>
          </a:xfrm>
          <a:prstGeom prst="ellipse">
            <a:avLst/>
          </a:prstGeom>
          <a:noFill/>
          <a:ln w="22225" cap="flat">
            <a:solidFill>
              <a:schemeClr val="accent1">
                <a:lumMod val="40000"/>
                <a:lumOff val="60000"/>
              </a:schemeClr>
            </a:solidFill>
            <a:miter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4598336" y="2824219"/>
            <a:ext cx="2995329" cy="2995329"/>
          </a:xfrm>
          <a:prstGeom prst="ellipse">
            <a:avLst/>
          </a:prstGeom>
          <a:noFill/>
          <a:ln w="22225" cap="flat">
            <a:solidFill>
              <a:schemeClr val="accent1">
                <a:lumMod val="60000"/>
                <a:lumOff val="40000"/>
              </a:schemeClr>
            </a:solidFill>
            <a:miter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4897991" y="3423529"/>
            <a:ext cx="2396019" cy="2396019"/>
          </a:xfrm>
          <a:prstGeom prst="ellipse">
            <a:avLst/>
          </a:prstGeom>
          <a:noFill/>
          <a:ln w="22225" cap="flat">
            <a:solidFill>
              <a:schemeClr val="accent3">
                <a:lumMod val="60000"/>
                <a:lumOff val="40000"/>
              </a:schemeClr>
            </a:solidFill>
            <a:miter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5197646" y="4022839"/>
            <a:ext cx="1796709" cy="1796709"/>
          </a:xfrm>
          <a:prstGeom prst="ellipse">
            <a:avLst/>
          </a:prstGeom>
          <a:noFill/>
          <a:ln w="22225" cap="sq">
            <a:solidFill>
              <a:schemeClr val="accent3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5400846" y="4457700"/>
            <a:ext cx="1377609" cy="1361848"/>
          </a:xfrm>
          <a:prstGeom prst="ellipse">
            <a:avLst/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5735600" y="4828658"/>
            <a:ext cx="708101" cy="619932"/>
          </a:xfrm>
          <a:custGeom>
            <a:avLst/>
            <a:gdLst>
              <a:gd name="connsiteX0" fmla="*/ 411293 w 822401"/>
              <a:gd name="connsiteY0" fmla="*/ 234366 h 720000"/>
              <a:gd name="connsiteX1" fmla="*/ 536928 w 822401"/>
              <a:gd name="connsiteY1" fmla="*/ 360000 h 720000"/>
              <a:gd name="connsiteX2" fmla="*/ 411293 w 822401"/>
              <a:gd name="connsiteY2" fmla="*/ 485635 h 720000"/>
              <a:gd name="connsiteX3" fmla="*/ 285659 w 822401"/>
              <a:gd name="connsiteY3" fmla="*/ 360000 h 720000"/>
              <a:gd name="connsiteX4" fmla="*/ 411293 w 822401"/>
              <a:gd name="connsiteY4" fmla="*/ 234366 h 720000"/>
              <a:gd name="connsiteX5" fmla="*/ 411293 w 822401"/>
              <a:gd name="connsiteY5" fmla="*/ 178938 h 720000"/>
              <a:gd name="connsiteX6" fmla="*/ 230231 w 822401"/>
              <a:gd name="connsiteY6" fmla="*/ 360000 h 720000"/>
              <a:gd name="connsiteX7" fmla="*/ 411293 w 822401"/>
              <a:gd name="connsiteY7" fmla="*/ 541063 h 720000"/>
              <a:gd name="connsiteX8" fmla="*/ 592355 w 822401"/>
              <a:gd name="connsiteY8" fmla="*/ 360000 h 720000"/>
              <a:gd name="connsiteX9" fmla="*/ 411293 w 822401"/>
              <a:gd name="connsiteY9" fmla="*/ 178938 h 720000"/>
              <a:gd name="connsiteX10" fmla="*/ 219884 w 822401"/>
              <a:gd name="connsiteY10" fmla="*/ 0 h 720000"/>
              <a:gd name="connsiteX11" fmla="*/ 602517 w 822401"/>
              <a:gd name="connsiteY11" fmla="*/ 0 h 720000"/>
              <a:gd name="connsiteX12" fmla="*/ 627275 w 822401"/>
              <a:gd name="connsiteY12" fmla="*/ 14319 h 720000"/>
              <a:gd name="connsiteX13" fmla="*/ 818591 w 822401"/>
              <a:gd name="connsiteY13" fmla="*/ 345682 h 720000"/>
              <a:gd name="connsiteX14" fmla="*/ 818591 w 822401"/>
              <a:gd name="connsiteY14" fmla="*/ 374319 h 720000"/>
              <a:gd name="connsiteX15" fmla="*/ 627367 w 822401"/>
              <a:gd name="connsiteY15" fmla="*/ 705682 h 720000"/>
              <a:gd name="connsiteX16" fmla="*/ 602609 w 822401"/>
              <a:gd name="connsiteY16" fmla="*/ 720000 h 720000"/>
              <a:gd name="connsiteX17" fmla="*/ 219977 w 822401"/>
              <a:gd name="connsiteY17" fmla="*/ 720000 h 720000"/>
              <a:gd name="connsiteX18" fmla="*/ 195219 w 822401"/>
              <a:gd name="connsiteY18" fmla="*/ 705682 h 720000"/>
              <a:gd name="connsiteX19" fmla="*/ 3811 w 822401"/>
              <a:gd name="connsiteY19" fmla="*/ 374319 h 720000"/>
              <a:gd name="connsiteX20" fmla="*/ 3811 w 822401"/>
              <a:gd name="connsiteY20" fmla="*/ 345682 h 720000"/>
              <a:gd name="connsiteX21" fmla="*/ 195127 w 822401"/>
              <a:gd name="connsiteY21" fmla="*/ 14319 h 720000"/>
              <a:gd name="connsiteX22" fmla="*/ 219884 w 822401"/>
              <a:gd name="connsiteY22" fmla="*/ 0 h 720000"/>
            </a:gdLst>
            <a:ahLst/>
            <a:cxnLst/>
            <a:rect l="l" t="t" r="r" b="b"/>
            <a:pathLst>
              <a:path w="822401" h="720000">
                <a:moveTo>
                  <a:pt x="411293" y="234366"/>
                </a:moveTo>
                <a:cubicBezTo>
                  <a:pt x="480577" y="234366"/>
                  <a:pt x="536928" y="290716"/>
                  <a:pt x="536928" y="360000"/>
                </a:cubicBezTo>
                <a:cubicBezTo>
                  <a:pt x="536928" y="429284"/>
                  <a:pt x="480577" y="485635"/>
                  <a:pt x="411293" y="485635"/>
                </a:cubicBezTo>
                <a:cubicBezTo>
                  <a:pt x="342009" y="485635"/>
                  <a:pt x="285659" y="429284"/>
                  <a:pt x="285659" y="360000"/>
                </a:cubicBezTo>
                <a:cubicBezTo>
                  <a:pt x="285659" y="290716"/>
                  <a:pt x="342009" y="234366"/>
                  <a:pt x="411293" y="234366"/>
                </a:cubicBezTo>
                <a:close/>
                <a:moveTo>
                  <a:pt x="411293" y="178938"/>
                </a:moveTo>
                <a:cubicBezTo>
                  <a:pt x="311432" y="178938"/>
                  <a:pt x="230231" y="260139"/>
                  <a:pt x="230231" y="360000"/>
                </a:cubicBezTo>
                <a:cubicBezTo>
                  <a:pt x="230231" y="459862"/>
                  <a:pt x="311432" y="541063"/>
                  <a:pt x="411293" y="541063"/>
                </a:cubicBezTo>
                <a:cubicBezTo>
                  <a:pt x="511154" y="541063"/>
                  <a:pt x="592355" y="459862"/>
                  <a:pt x="592355" y="360000"/>
                </a:cubicBezTo>
                <a:cubicBezTo>
                  <a:pt x="592355" y="260139"/>
                  <a:pt x="511154" y="178938"/>
                  <a:pt x="411293" y="178938"/>
                </a:cubicBezTo>
                <a:close/>
                <a:moveTo>
                  <a:pt x="219884" y="0"/>
                </a:moveTo>
                <a:lnTo>
                  <a:pt x="602517" y="0"/>
                </a:lnTo>
                <a:cubicBezTo>
                  <a:pt x="612679" y="0"/>
                  <a:pt x="622194" y="5451"/>
                  <a:pt x="627275" y="14319"/>
                </a:cubicBezTo>
                <a:lnTo>
                  <a:pt x="818591" y="345682"/>
                </a:lnTo>
                <a:cubicBezTo>
                  <a:pt x="823672" y="354550"/>
                  <a:pt x="823672" y="365451"/>
                  <a:pt x="818591" y="374319"/>
                </a:cubicBezTo>
                <a:lnTo>
                  <a:pt x="627367" y="705682"/>
                </a:lnTo>
                <a:cubicBezTo>
                  <a:pt x="622286" y="714550"/>
                  <a:pt x="612771" y="720000"/>
                  <a:pt x="602609" y="720000"/>
                </a:cubicBezTo>
                <a:lnTo>
                  <a:pt x="219977" y="720000"/>
                </a:lnTo>
                <a:cubicBezTo>
                  <a:pt x="209815" y="720000"/>
                  <a:pt x="200300" y="714550"/>
                  <a:pt x="195219" y="705682"/>
                </a:cubicBezTo>
                <a:lnTo>
                  <a:pt x="3811" y="374319"/>
                </a:lnTo>
                <a:cubicBezTo>
                  <a:pt x="-1270" y="365543"/>
                  <a:pt x="-1270" y="354550"/>
                  <a:pt x="3811" y="345682"/>
                </a:cubicBezTo>
                <a:lnTo>
                  <a:pt x="195127" y="14319"/>
                </a:lnTo>
                <a:cubicBezTo>
                  <a:pt x="200208" y="5451"/>
                  <a:pt x="209723" y="0"/>
                  <a:pt x="219884" y="0"/>
                </a:cubicBezTo>
                <a:close/>
              </a:path>
            </a:pathLst>
          </a:custGeom>
          <a:solidFill>
            <a:schemeClr val="bg1"/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872490" y="2062480"/>
            <a:ext cx="3476625" cy="468630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64008" tIns="32004" rIns="64008" bIns="32004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AA71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企业重组中的文化融合挑战</a:t>
            </a:r>
            <a:endParaRPr kumimoji="1" lang="en-US" altLang="zh-CN" sz="2000">
              <a:ln w="12700">
                <a:noFill/>
              </a:ln>
              <a:solidFill>
                <a:srgbClr val="AA7126">
                  <a:alpha val="100000"/>
                </a:srgbClr>
              </a:solidFill>
              <a:latin typeface="Source Han Sans CN Bold" panose="020B0800000000000000" charset="-122"/>
              <a:ea typeface="Source Han Sans CN Bold" panose="020B0800000000000000" charset="-122"/>
              <a:cs typeface="Source Han Sans CN Bold" panose="020B0800000000000000" charset="-122"/>
            </a:endParaRPr>
          </a:p>
        </p:txBody>
      </p:sp>
      <p:sp>
        <p:nvSpPr>
          <p:cNvPr id="11" name="标题 1"/>
          <p:cNvSpPr txBox="1"/>
          <p:nvPr/>
        </p:nvSpPr>
        <p:spPr>
          <a:xfrm>
            <a:off x="858888" y="2546674"/>
            <a:ext cx="2971800" cy="147727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38102" tIns="38102" rIns="38102" bIns="38102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 panose="020B0400000000000000" charset="-122"/>
                <a:ea typeface="Source Han Sans" panose="020B0400000000000000" charset="-122"/>
                <a:cs typeface="Source Han Sans" panose="020B0400000000000000" charset="-122"/>
              </a:rPr>
              <a:t>宝钢并购上钢、梅山钢铁，面临不同企业文化冲突，需实现“软着陆”。</a:t>
            </a:r>
            <a:endParaRPr kumimoji="1" lang="en-US" altLang="zh-CN">
              <a:ln w="12700">
                <a:noFill/>
              </a:ln>
              <a:solidFill>
                <a:srgbClr val="404040">
                  <a:alpha val="100000"/>
                </a:srgbClr>
              </a:solidFill>
              <a:latin typeface="Source Han Sans" panose="020B0400000000000000" charset="-122"/>
              <a:ea typeface="Source Han Sans" panose="020B0400000000000000" charset="-122"/>
              <a:cs typeface="Source Han Sans" panose="020B0400000000000000" charset="-122"/>
            </a:endParaRPr>
          </a:p>
        </p:txBody>
      </p:sp>
      <p:sp>
        <p:nvSpPr>
          <p:cNvPr id="12" name="标题 1"/>
          <p:cNvSpPr txBox="1"/>
          <p:nvPr/>
        </p:nvSpPr>
        <p:spPr>
          <a:xfrm>
            <a:off x="503555" y="4157980"/>
            <a:ext cx="3598545" cy="468630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64008" tIns="32004" rIns="64008" bIns="32004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AA71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“六统一”策略推动文化整合</a:t>
            </a:r>
            <a:endParaRPr kumimoji="1" lang="en-US" altLang="zh-CN" sz="2000">
              <a:ln w="12700">
                <a:noFill/>
              </a:ln>
              <a:solidFill>
                <a:srgbClr val="AA7126">
                  <a:alpha val="100000"/>
                </a:srgbClr>
              </a:solidFill>
              <a:latin typeface="Source Han Sans CN Bold" panose="020B0800000000000000" charset="-122"/>
              <a:ea typeface="Source Han Sans CN Bold" panose="020B0800000000000000" charset="-122"/>
              <a:cs typeface="Source Han Sans CN Bold" panose="020B0800000000000000" charset="-122"/>
            </a:endParaRPr>
          </a:p>
        </p:txBody>
      </p:sp>
      <p:sp>
        <p:nvSpPr>
          <p:cNvPr id="13" name="标题 1"/>
          <p:cNvSpPr txBox="1"/>
          <p:nvPr/>
        </p:nvSpPr>
        <p:spPr>
          <a:xfrm>
            <a:off x="858888" y="4642174"/>
            <a:ext cx="2971800" cy="147727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38102" tIns="38102" rIns="38102" bIns="38102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 panose="020B0400000000000000" charset="-122"/>
                <a:ea typeface="Source Han Sans" panose="020B0400000000000000" charset="-122"/>
                <a:cs typeface="Source Han Sans" panose="020B0400000000000000" charset="-122"/>
              </a:rPr>
              <a:t>统一干部选派、管理输出、技术标准、财务制度、人力资源与品牌标识。</a:t>
            </a:r>
            <a:endParaRPr kumimoji="1" lang="en-US" altLang="zh-CN">
              <a:ln w="12700">
                <a:noFill/>
              </a:ln>
              <a:solidFill>
                <a:srgbClr val="404040">
                  <a:alpha val="100000"/>
                </a:srgbClr>
              </a:solidFill>
              <a:latin typeface="Source Han Sans" panose="020B0400000000000000" charset="-122"/>
              <a:ea typeface="Source Han Sans" panose="020B0400000000000000" charset="-122"/>
              <a:cs typeface="Source Han Sans" panose="020B0400000000000000" charset="-122"/>
            </a:endParaRPr>
          </a:p>
        </p:txBody>
      </p:sp>
      <p:sp>
        <p:nvSpPr>
          <p:cNvPr id="14" name="标题 1"/>
          <p:cNvSpPr txBox="1"/>
          <p:nvPr/>
        </p:nvSpPr>
        <p:spPr>
          <a:xfrm>
            <a:off x="8391183" y="1871771"/>
            <a:ext cx="2965648" cy="468782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64008" tIns="32004" rIns="64008" bIns="32004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AA71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技术创新驱动文化升级</a:t>
            </a:r>
            <a:endParaRPr kumimoji="1" lang="en-US" altLang="zh-CN" sz="2000">
              <a:ln w="12700">
                <a:noFill/>
              </a:ln>
              <a:solidFill>
                <a:srgbClr val="AA7126">
                  <a:alpha val="100000"/>
                </a:srgbClr>
              </a:solidFill>
              <a:latin typeface="Source Han Sans CN Bold" panose="020B0800000000000000" charset="-122"/>
              <a:ea typeface="Source Han Sans CN Bold" panose="020B0800000000000000" charset="-122"/>
              <a:cs typeface="Source Han Sans CN Bold" panose="020B0800000000000000" charset="-122"/>
            </a:endParaRPr>
          </a:p>
        </p:txBody>
      </p:sp>
      <p:sp>
        <p:nvSpPr>
          <p:cNvPr id="15" name="标题 1"/>
          <p:cNvSpPr txBox="1"/>
          <p:nvPr/>
        </p:nvSpPr>
        <p:spPr>
          <a:xfrm>
            <a:off x="8377288" y="2356174"/>
            <a:ext cx="2971800" cy="147727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38102" tIns="38102" rIns="38102" bIns="38102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 panose="020B0400000000000000" charset="-122"/>
                <a:ea typeface="Source Han Sans" panose="020B0400000000000000" charset="-122"/>
                <a:cs typeface="Source Han Sans" panose="020B0400000000000000" charset="-122"/>
              </a:rPr>
              <a:t>加大研发投入，建立国家级研发中心，推动从“跟跑”到“领跑”转变。</a:t>
            </a:r>
            <a:endParaRPr kumimoji="1" lang="en-US" altLang="zh-CN">
              <a:ln w="12700">
                <a:noFill/>
              </a:ln>
              <a:solidFill>
                <a:srgbClr val="404040">
                  <a:alpha val="100000"/>
                </a:srgbClr>
              </a:solidFill>
              <a:latin typeface="Source Han Sans" panose="020B0400000000000000" charset="-122"/>
              <a:ea typeface="Source Han Sans" panose="020B0400000000000000" charset="-122"/>
              <a:cs typeface="Source Han Sans" panose="020B0400000000000000" charset="-122"/>
            </a:endParaRPr>
          </a:p>
        </p:txBody>
      </p:sp>
      <p:sp>
        <p:nvSpPr>
          <p:cNvPr id="16" name="标题 1"/>
          <p:cNvSpPr txBox="1"/>
          <p:nvPr/>
        </p:nvSpPr>
        <p:spPr>
          <a:xfrm>
            <a:off x="8390890" y="3967480"/>
            <a:ext cx="3353435" cy="468630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64008" tIns="32004" rIns="64008" bIns="32004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AA71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创新激励机制激发员工潜能</a:t>
            </a:r>
            <a:endParaRPr kumimoji="1" lang="en-US" altLang="zh-CN" sz="2000">
              <a:ln w="12700">
                <a:noFill/>
              </a:ln>
              <a:solidFill>
                <a:srgbClr val="AA7126">
                  <a:alpha val="100000"/>
                </a:srgbClr>
              </a:solidFill>
              <a:latin typeface="Source Han Sans CN Bold" panose="020B0800000000000000" charset="-122"/>
              <a:ea typeface="Source Han Sans CN Bold" panose="020B0800000000000000" charset="-122"/>
              <a:cs typeface="Source Han Sans CN Bold" panose="020B0800000000000000" charset="-122"/>
            </a:endParaRPr>
          </a:p>
        </p:txBody>
      </p:sp>
      <p:sp>
        <p:nvSpPr>
          <p:cNvPr id="17" name="标题 1"/>
          <p:cNvSpPr txBox="1"/>
          <p:nvPr/>
        </p:nvSpPr>
        <p:spPr>
          <a:xfrm>
            <a:off x="8377288" y="4451674"/>
            <a:ext cx="2971800" cy="147727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38102" tIns="38102" rIns="38102" bIns="38102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 panose="020B0400000000000000" charset="-122"/>
                <a:ea typeface="Source Han Sans" panose="020B0400000000000000" charset="-122"/>
                <a:cs typeface="Source Han Sans" panose="020B0400000000000000" charset="-122"/>
              </a:rPr>
              <a:t>设立“金点子奖”“技术能手奖”，鼓励一线员工参与技术改进。</a:t>
            </a:r>
            <a:endParaRPr kumimoji="1" lang="en-US" altLang="zh-CN">
              <a:ln w="12700">
                <a:noFill/>
              </a:ln>
              <a:solidFill>
                <a:srgbClr val="404040">
                  <a:alpha val="100000"/>
                </a:srgbClr>
              </a:solidFill>
              <a:latin typeface="Source Han Sans" panose="020B0400000000000000" charset="-122"/>
              <a:ea typeface="Source Han Sans" panose="020B0400000000000000" charset="-122"/>
              <a:cs typeface="Source Han Sans" panose="020B0400000000000000" charset="-122"/>
            </a:endParaRPr>
          </a:p>
        </p:txBody>
      </p:sp>
      <p:sp>
        <p:nvSpPr>
          <p:cNvPr id="18" name="标题 1"/>
          <p:cNvSpPr txBox="1"/>
          <p:nvPr/>
        </p:nvSpPr>
        <p:spPr>
          <a:xfrm>
            <a:off x="908228" y="238458"/>
            <a:ext cx="10377569" cy="5364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3200" b="1">
                <a:ln w="8890">
                  <a:noFill/>
                </a:ln>
                <a:solidFill>
                  <a:srgbClr val="FF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适应市场竞争与行业变革（21世纪初-</a:t>
            </a:r>
            <a:r>
              <a:rPr kumimoji="1" lang="zh-CN" altLang="en-US" sz="3200" b="1">
                <a:ln w="8890">
                  <a:noFill/>
                </a:ln>
                <a:solidFill>
                  <a:srgbClr val="FF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十八大前</a:t>
            </a:r>
            <a:r>
              <a:rPr kumimoji="1" lang="en-US" altLang="zh-CN" sz="3200" b="1">
                <a:ln w="8890">
                  <a:noFill/>
                </a:ln>
                <a:solidFill>
                  <a:srgbClr val="FF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）</a:t>
            </a:r>
            <a:endParaRPr kumimoji="1" lang="en-US" altLang="zh-CN" sz="3200" b="1">
              <a:ln w="8890">
                <a:noFill/>
              </a:ln>
              <a:solidFill>
                <a:srgbClr val="FF0000">
                  <a:alpha val="100000"/>
                </a:srgbClr>
              </a:solidFill>
              <a:latin typeface="Source Han Sans CN Bold" panose="020B0800000000000000" charset="-122"/>
              <a:ea typeface="Source Han Sans CN Bold" panose="020B0800000000000000" charset="-122"/>
              <a:cs typeface="Source Han Sans CN Bold" panose="020B0800000000000000" charset="-122"/>
            </a:endParaRPr>
          </a:p>
        </p:txBody>
      </p:sp>
      <p:sp>
        <p:nvSpPr>
          <p:cNvPr id="19" name="标题 1"/>
          <p:cNvSpPr txBox="1"/>
          <p:nvPr/>
        </p:nvSpPr>
        <p:spPr>
          <a:xfrm flipH="1">
            <a:off x="328996" y="240387"/>
            <a:ext cx="380709" cy="379602"/>
          </a:xfrm>
          <a:custGeom>
            <a:avLst/>
            <a:gdLst>
              <a:gd name="connsiteX0" fmla="*/ 6550251 w 6869561"/>
              <a:gd name="connsiteY0" fmla="*/ 4864100 h 6849580"/>
              <a:gd name="connsiteX1" fmla="*/ 6565900 w 6869561"/>
              <a:gd name="connsiteY1" fmla="*/ 4874549 h 6849580"/>
              <a:gd name="connsiteX2" fmla="*/ 6220569 w 6869561"/>
              <a:gd name="connsiteY2" fmla="*/ 5435600 h 6849580"/>
              <a:gd name="connsiteX3" fmla="*/ 5814809 w 6869561"/>
              <a:gd name="connsiteY3" fmla="*/ 5861498 h 6849580"/>
              <a:gd name="connsiteX4" fmla="*/ 5047200 w 6869561"/>
              <a:gd name="connsiteY4" fmla="*/ 6469241 h 6849580"/>
              <a:gd name="connsiteX5" fmla="*/ 4864100 w 6869561"/>
              <a:gd name="connsiteY5" fmla="*/ 6543544 h 6849580"/>
              <a:gd name="connsiteX6" fmla="*/ 5699351 w 6869561"/>
              <a:gd name="connsiteY6" fmla="*/ 5698994 h 6849580"/>
              <a:gd name="connsiteX7" fmla="*/ 6550251 w 6869561"/>
              <a:gd name="connsiteY7" fmla="*/ 4864100 h 6849580"/>
              <a:gd name="connsiteX8" fmla="*/ 6856755 w 6869561"/>
              <a:gd name="connsiteY8" fmla="*/ 3626123 h 6849580"/>
              <a:gd name="connsiteX9" fmla="*/ 6839799 w 6869561"/>
              <a:gd name="connsiteY9" fmla="*/ 3915463 h 6849580"/>
              <a:gd name="connsiteX10" fmla="*/ 5373884 w 6869561"/>
              <a:gd name="connsiteY10" fmla="*/ 5390115 h 6849580"/>
              <a:gd name="connsiteX11" fmla="*/ 3926328 w 6869561"/>
              <a:gd name="connsiteY11" fmla="*/ 6849580 h 6849580"/>
              <a:gd name="connsiteX12" fmla="*/ 3614144 w 6869561"/>
              <a:gd name="connsiteY12" fmla="*/ 6838950 h 6849580"/>
              <a:gd name="connsiteX13" fmla="*/ 5226547 w 6869561"/>
              <a:gd name="connsiteY13" fmla="*/ 5229498 h 6849580"/>
              <a:gd name="connsiteX14" fmla="*/ 6856755 w 6869561"/>
              <a:gd name="connsiteY14" fmla="*/ 3626123 h 6849580"/>
              <a:gd name="connsiteX15" fmla="*/ 6803155 w 6869561"/>
              <a:gd name="connsiteY15" fmla="*/ 2768600 h 6849580"/>
              <a:gd name="connsiteX16" fmla="*/ 6817977 w 6869561"/>
              <a:gd name="connsiteY16" fmla="*/ 2784475 h 6849580"/>
              <a:gd name="connsiteX17" fmla="*/ 6847077 w 6869561"/>
              <a:gd name="connsiteY17" fmla="*/ 2960237 h 6849580"/>
              <a:gd name="connsiteX18" fmla="*/ 4927689 w 6869561"/>
              <a:gd name="connsiteY18" fmla="*/ 4909687 h 6849580"/>
              <a:gd name="connsiteX19" fmla="*/ 2996486 w 6869561"/>
              <a:gd name="connsiteY19" fmla="*/ 6837829 h 6849580"/>
              <a:gd name="connsiteX20" fmla="*/ 2773210 w 6869561"/>
              <a:gd name="connsiteY20" fmla="*/ 6804385 h 6849580"/>
              <a:gd name="connsiteX21" fmla="*/ 4776690 w 6869561"/>
              <a:gd name="connsiteY21" fmla="*/ 4780060 h 6849580"/>
              <a:gd name="connsiteX22" fmla="*/ 6803155 w 6869561"/>
              <a:gd name="connsiteY22" fmla="*/ 2768600 h 6849580"/>
              <a:gd name="connsiteX23" fmla="*/ 6588973 w 6869561"/>
              <a:gd name="connsiteY23" fmla="*/ 2057400 h 6849580"/>
              <a:gd name="connsiteX24" fmla="*/ 6601681 w 6869561"/>
              <a:gd name="connsiteY24" fmla="*/ 2066925 h 6849580"/>
              <a:gd name="connsiteX25" fmla="*/ 6635112 w 6869561"/>
              <a:gd name="connsiteY25" fmla="*/ 2159000 h 6849580"/>
              <a:gd name="connsiteX26" fmla="*/ 6668146 w 6869561"/>
              <a:gd name="connsiteY26" fmla="*/ 2241550 h 6849580"/>
              <a:gd name="connsiteX27" fmla="*/ 2258671 w 6869561"/>
              <a:gd name="connsiteY27" fmla="*/ 6671824 h 6849580"/>
              <a:gd name="connsiteX28" fmla="*/ 2186610 w 6869561"/>
              <a:gd name="connsiteY28" fmla="*/ 6642364 h 6849580"/>
              <a:gd name="connsiteX29" fmla="*/ 2085975 w 6869561"/>
              <a:gd name="connsiteY29" fmla="*/ 6601775 h 6849580"/>
              <a:gd name="connsiteX30" fmla="*/ 2057400 w 6869561"/>
              <a:gd name="connsiteY30" fmla="*/ 6581237 h 6849580"/>
              <a:gd name="connsiteX31" fmla="*/ 4317032 w 6869561"/>
              <a:gd name="connsiteY31" fmla="*/ 4314613 h 6849580"/>
              <a:gd name="connsiteX32" fmla="*/ 6588973 w 6869561"/>
              <a:gd name="connsiteY32" fmla="*/ 2057400 h 6849580"/>
              <a:gd name="connsiteX33" fmla="*/ 6251102 w 6869561"/>
              <a:gd name="connsiteY33" fmla="*/ 1467022 h 6849580"/>
              <a:gd name="connsiteX34" fmla="*/ 6325688 w 6869561"/>
              <a:gd name="connsiteY34" fmla="*/ 1551001 h 6849580"/>
              <a:gd name="connsiteX35" fmla="*/ 6378522 w 6869561"/>
              <a:gd name="connsiteY35" fmla="*/ 1628803 h 6849580"/>
              <a:gd name="connsiteX36" fmla="*/ 4011599 w 6869561"/>
              <a:gd name="connsiteY36" fmla="*/ 3995751 h 6849580"/>
              <a:gd name="connsiteX37" fmla="*/ 1633624 w 6869561"/>
              <a:gd name="connsiteY37" fmla="*/ 6362700 h 6849580"/>
              <a:gd name="connsiteX38" fmla="*/ 1473200 w 6869561"/>
              <a:gd name="connsiteY38" fmla="*/ 6255737 h 6849580"/>
              <a:gd name="connsiteX39" fmla="*/ 3851275 w 6869561"/>
              <a:gd name="connsiteY39" fmla="*/ 3850179 h 6849580"/>
              <a:gd name="connsiteX40" fmla="*/ 6251102 w 6869561"/>
              <a:gd name="connsiteY40" fmla="*/ 1467022 h 6849580"/>
              <a:gd name="connsiteX41" fmla="*/ 5835201 w 6869561"/>
              <a:gd name="connsiteY41" fmla="*/ 965200 h 6849580"/>
              <a:gd name="connsiteX42" fmla="*/ 5969000 w 6869561"/>
              <a:gd name="connsiteY42" fmla="*/ 1102322 h 6849580"/>
              <a:gd name="connsiteX43" fmla="*/ 4219575 w 6869561"/>
              <a:gd name="connsiteY43" fmla="*/ 2853064 h 6849580"/>
              <a:gd name="connsiteX44" fmla="*/ 1787572 w 6869561"/>
              <a:gd name="connsiteY44" fmla="*/ 5280773 h 6849580"/>
              <a:gd name="connsiteX45" fmla="*/ 1104994 w 6869561"/>
              <a:gd name="connsiteY45" fmla="*/ 5975168 h 6849580"/>
              <a:gd name="connsiteX46" fmla="*/ 959000 w 6869561"/>
              <a:gd name="connsiteY46" fmla="*/ 5829174 h 6849580"/>
              <a:gd name="connsiteX47" fmla="*/ 3390963 w 6869561"/>
              <a:gd name="connsiteY47" fmla="*/ 3397187 h 6849580"/>
              <a:gd name="connsiteX48" fmla="*/ 5835201 w 6869561"/>
              <a:gd name="connsiteY48" fmla="*/ 965200 h 6849580"/>
              <a:gd name="connsiteX49" fmla="*/ 5327933 w 6869561"/>
              <a:gd name="connsiteY49" fmla="*/ 558800 h 6849580"/>
              <a:gd name="connsiteX50" fmla="*/ 5475937 w 6869561"/>
              <a:gd name="connsiteY50" fmla="*/ 660454 h 6849580"/>
              <a:gd name="connsiteX51" fmla="*/ 666611 w 6869561"/>
              <a:gd name="connsiteY51" fmla="*/ 5466976 h 6849580"/>
              <a:gd name="connsiteX52" fmla="*/ 552106 w 6869561"/>
              <a:gd name="connsiteY52" fmla="*/ 5315556 h 6849580"/>
              <a:gd name="connsiteX53" fmla="*/ 2929458 w 6869561"/>
              <a:gd name="connsiteY53" fmla="*/ 2924175 h 6849580"/>
              <a:gd name="connsiteX54" fmla="*/ 5327933 w 6869561"/>
              <a:gd name="connsiteY54" fmla="*/ 558800 h 6849580"/>
              <a:gd name="connsiteX55" fmla="*/ 4730819 w 6869561"/>
              <a:gd name="connsiteY55" fmla="*/ 239740 h 6849580"/>
              <a:gd name="connsiteX56" fmla="*/ 4895833 w 6869561"/>
              <a:gd name="connsiteY56" fmla="*/ 317487 h 6849580"/>
              <a:gd name="connsiteX57" fmla="*/ 2619388 w 6869561"/>
              <a:gd name="connsiteY57" fmla="*/ 2619362 h 6849580"/>
              <a:gd name="connsiteX58" fmla="*/ 326242 w 6869561"/>
              <a:gd name="connsiteY58" fmla="*/ 4902200 h 6849580"/>
              <a:gd name="connsiteX59" fmla="*/ 237434 w 6869561"/>
              <a:gd name="connsiteY59" fmla="*/ 4710254 h 6849580"/>
              <a:gd name="connsiteX60" fmla="*/ 2463800 w 6869561"/>
              <a:gd name="connsiteY60" fmla="*/ 2456629 h 6849580"/>
              <a:gd name="connsiteX61" fmla="*/ 4730819 w 6869561"/>
              <a:gd name="connsiteY61" fmla="*/ 239740 h 6849580"/>
              <a:gd name="connsiteX62" fmla="*/ 2224160 w 6869561"/>
              <a:gd name="connsiteY62" fmla="*/ 201147 h 6849580"/>
              <a:gd name="connsiteX63" fmla="*/ 2240062 w 6869561"/>
              <a:gd name="connsiteY63" fmla="*/ 213493 h 6849580"/>
              <a:gd name="connsiteX64" fmla="*/ 1232826 w 6869561"/>
              <a:gd name="connsiteY64" fmla="*/ 1237324 h 6849580"/>
              <a:gd name="connsiteX65" fmla="*/ 211300 w 6869561"/>
              <a:gd name="connsiteY65" fmla="*/ 2238032 h 6849580"/>
              <a:gd name="connsiteX66" fmla="*/ 338093 w 6869561"/>
              <a:gd name="connsiteY66" fmla="*/ 1879600 h 6849580"/>
              <a:gd name="connsiteX67" fmla="*/ 405233 w 6869561"/>
              <a:gd name="connsiteY67" fmla="*/ 1746250 h 6849580"/>
              <a:gd name="connsiteX68" fmla="*/ 1082092 w 6869561"/>
              <a:gd name="connsiteY68" fmla="*/ 1071201 h 6849580"/>
              <a:gd name="connsiteX69" fmla="*/ 2051050 w 6869561"/>
              <a:gd name="connsiteY69" fmla="*/ 258755 h 6849580"/>
              <a:gd name="connsiteX70" fmla="*/ 2224160 w 6869561"/>
              <a:gd name="connsiteY70" fmla="*/ 201147 h 6849580"/>
              <a:gd name="connsiteX71" fmla="*/ 4016925 w 6869561"/>
              <a:gd name="connsiteY71" fmla="*/ 38100 h 6849580"/>
              <a:gd name="connsiteX72" fmla="*/ 4216400 w 6869561"/>
              <a:gd name="connsiteY72" fmla="*/ 93434 h 6849580"/>
              <a:gd name="connsiteX73" fmla="*/ 87861 w 6869561"/>
              <a:gd name="connsiteY73" fmla="*/ 4216400 h 6849580"/>
              <a:gd name="connsiteX74" fmla="*/ 38100 w 6869561"/>
              <a:gd name="connsiteY74" fmla="*/ 4010708 h 6849580"/>
              <a:gd name="connsiteX75" fmla="*/ 2009760 w 6869561"/>
              <a:gd name="connsiteY75" fmla="*/ 2009790 h 6849580"/>
              <a:gd name="connsiteX76" fmla="*/ 4016925 w 6869561"/>
              <a:gd name="connsiteY76" fmla="*/ 38100 h 6849580"/>
              <a:gd name="connsiteX77" fmla="*/ 3102116 w 6869561"/>
              <a:gd name="connsiteY77" fmla="*/ 0 h 6849580"/>
              <a:gd name="connsiteX78" fmla="*/ 3240158 w 6869561"/>
              <a:gd name="connsiteY78" fmla="*/ 0 h 6849580"/>
              <a:gd name="connsiteX79" fmla="*/ 3378200 w 6869561"/>
              <a:gd name="connsiteY79" fmla="*/ 9507 h 6849580"/>
              <a:gd name="connsiteX80" fmla="*/ 9543 w 6869561"/>
              <a:gd name="connsiteY80" fmla="*/ 3378200 h 6849580"/>
              <a:gd name="connsiteX81" fmla="*/ 0 w 6869561"/>
              <a:gd name="connsiteY81" fmla="*/ 3237260 h 6849580"/>
              <a:gd name="connsiteX82" fmla="*/ 0 w 6869561"/>
              <a:gd name="connsiteY82" fmla="*/ 3096320 h 6849580"/>
              <a:gd name="connsiteX83" fmla="*/ 1551058 w 6869561"/>
              <a:gd name="connsiteY83" fmla="*/ 1548160 h 6849580"/>
            </a:gdLst>
            <a:ahLst/>
            <a:cxnLst/>
            <a:rect l="l" t="t" r="r" b="b"/>
            <a:pathLst>
              <a:path w="6869561" h="6849580">
                <a:moveTo>
                  <a:pt x="6550251" y="4864100"/>
                </a:moveTo>
                <a:cubicBezTo>
                  <a:pt x="6558858" y="4864100"/>
                  <a:pt x="6565900" y="4868802"/>
                  <a:pt x="6565900" y="4874549"/>
                </a:cubicBezTo>
                <a:cubicBezTo>
                  <a:pt x="6565900" y="4919822"/>
                  <a:pt x="6380474" y="5221080"/>
                  <a:pt x="6220569" y="5435600"/>
                </a:cubicBezTo>
                <a:cubicBezTo>
                  <a:pt x="6181519" y="5487988"/>
                  <a:pt x="5998927" y="5679642"/>
                  <a:pt x="5814809" y="5861498"/>
                </a:cubicBezTo>
                <a:cubicBezTo>
                  <a:pt x="5458909" y="6213028"/>
                  <a:pt x="5404488" y="6256115"/>
                  <a:pt x="5047200" y="6469241"/>
                </a:cubicBezTo>
                <a:cubicBezTo>
                  <a:pt x="4917591" y="6546554"/>
                  <a:pt x="4864100" y="6568261"/>
                  <a:pt x="4864100" y="6543544"/>
                </a:cubicBezTo>
                <a:cubicBezTo>
                  <a:pt x="4864100" y="6538233"/>
                  <a:pt x="5239963" y="6158186"/>
                  <a:pt x="5699351" y="5698994"/>
                </a:cubicBezTo>
                <a:cubicBezTo>
                  <a:pt x="6158738" y="5239803"/>
                  <a:pt x="6541643" y="4864100"/>
                  <a:pt x="6550251" y="4864100"/>
                </a:cubicBezTo>
                <a:close/>
                <a:moveTo>
                  <a:pt x="6856755" y="3626123"/>
                </a:moveTo>
                <a:cubicBezTo>
                  <a:pt x="6881879" y="3634698"/>
                  <a:pt x="6866731" y="3893183"/>
                  <a:pt x="6839799" y="3915463"/>
                </a:cubicBezTo>
                <a:cubicBezTo>
                  <a:pt x="6829702" y="3923816"/>
                  <a:pt x="6170040" y="4587410"/>
                  <a:pt x="5373884" y="5390115"/>
                </a:cubicBezTo>
                <a:lnTo>
                  <a:pt x="3926328" y="6849580"/>
                </a:lnTo>
                <a:lnTo>
                  <a:pt x="3614144" y="6838950"/>
                </a:lnTo>
                <a:lnTo>
                  <a:pt x="5226547" y="5229498"/>
                </a:lnTo>
                <a:cubicBezTo>
                  <a:pt x="6228457" y="4229422"/>
                  <a:pt x="6845691" y="3622348"/>
                  <a:pt x="6856755" y="3626123"/>
                </a:cubicBezTo>
                <a:close/>
                <a:moveTo>
                  <a:pt x="6803155" y="2768600"/>
                </a:moveTo>
                <a:cubicBezTo>
                  <a:pt x="6811423" y="2768600"/>
                  <a:pt x="6818093" y="2775744"/>
                  <a:pt x="6817977" y="2784475"/>
                </a:cubicBezTo>
                <a:cubicBezTo>
                  <a:pt x="6817481" y="2821634"/>
                  <a:pt x="6835408" y="2929910"/>
                  <a:pt x="6847077" y="2960237"/>
                </a:cubicBezTo>
                <a:cubicBezTo>
                  <a:pt x="6859227" y="2991816"/>
                  <a:pt x="6782874" y="3069365"/>
                  <a:pt x="4927689" y="4909687"/>
                </a:cubicBezTo>
                <a:cubicBezTo>
                  <a:pt x="3865066" y="5963797"/>
                  <a:pt x="2996025" y="6831461"/>
                  <a:pt x="2996486" y="6837829"/>
                </a:cubicBezTo>
                <a:cubicBezTo>
                  <a:pt x="2997598" y="6853178"/>
                  <a:pt x="2783550" y="6821115"/>
                  <a:pt x="2773210" y="6804385"/>
                </a:cubicBezTo>
                <a:cubicBezTo>
                  <a:pt x="2768837" y="6797309"/>
                  <a:pt x="3670403" y="5886363"/>
                  <a:pt x="4776690" y="4780060"/>
                </a:cubicBezTo>
                <a:cubicBezTo>
                  <a:pt x="5882976" y="3673757"/>
                  <a:pt x="6794885" y="2768600"/>
                  <a:pt x="6803155" y="2768600"/>
                </a:cubicBezTo>
                <a:close/>
                <a:moveTo>
                  <a:pt x="6588973" y="2057400"/>
                </a:moveTo>
                <a:cubicBezTo>
                  <a:pt x="6595743" y="2057400"/>
                  <a:pt x="6601461" y="2061686"/>
                  <a:pt x="6601681" y="2066925"/>
                </a:cubicBezTo>
                <a:cubicBezTo>
                  <a:pt x="6601899" y="2072164"/>
                  <a:pt x="6616944" y="2113598"/>
                  <a:pt x="6635112" y="2159000"/>
                </a:cubicBezTo>
                <a:lnTo>
                  <a:pt x="6668146" y="2241550"/>
                </a:lnTo>
                <a:lnTo>
                  <a:pt x="2258671" y="6671824"/>
                </a:lnTo>
                <a:lnTo>
                  <a:pt x="2186610" y="6642364"/>
                </a:lnTo>
                <a:cubicBezTo>
                  <a:pt x="2146977" y="6626161"/>
                  <a:pt x="2101691" y="6607896"/>
                  <a:pt x="2085975" y="6601775"/>
                </a:cubicBezTo>
                <a:cubicBezTo>
                  <a:pt x="2070259" y="6595656"/>
                  <a:pt x="2057400" y="6586413"/>
                  <a:pt x="2057400" y="6581237"/>
                </a:cubicBezTo>
                <a:cubicBezTo>
                  <a:pt x="2057400" y="6576061"/>
                  <a:pt x="3074234" y="5556081"/>
                  <a:pt x="4317032" y="4314613"/>
                </a:cubicBezTo>
                <a:cubicBezTo>
                  <a:pt x="5559830" y="3073146"/>
                  <a:pt x="6582204" y="2057400"/>
                  <a:pt x="6588973" y="2057400"/>
                </a:cubicBezTo>
                <a:close/>
                <a:moveTo>
                  <a:pt x="6251102" y="1467022"/>
                </a:moveTo>
                <a:cubicBezTo>
                  <a:pt x="6263065" y="1470420"/>
                  <a:pt x="6296629" y="1508211"/>
                  <a:pt x="6325688" y="1551001"/>
                </a:cubicBezTo>
                <a:lnTo>
                  <a:pt x="6378522" y="1628803"/>
                </a:lnTo>
                <a:lnTo>
                  <a:pt x="4011599" y="3995751"/>
                </a:lnTo>
                <a:cubicBezTo>
                  <a:pt x="2709791" y="5297573"/>
                  <a:pt x="1639702" y="6362700"/>
                  <a:pt x="1633624" y="6362700"/>
                </a:cubicBezTo>
                <a:cubicBezTo>
                  <a:pt x="1610445" y="6362700"/>
                  <a:pt x="1473200" y="6271191"/>
                  <a:pt x="1473200" y="6255737"/>
                </a:cubicBezTo>
                <a:cubicBezTo>
                  <a:pt x="1473200" y="6246813"/>
                  <a:pt x="2543334" y="5164312"/>
                  <a:pt x="3851275" y="3850179"/>
                </a:cubicBezTo>
                <a:cubicBezTo>
                  <a:pt x="5577434" y="2115846"/>
                  <a:pt x="6235313" y="1462538"/>
                  <a:pt x="6251102" y="1467022"/>
                </a:cubicBezTo>
                <a:close/>
                <a:moveTo>
                  <a:pt x="5835201" y="965200"/>
                </a:moveTo>
                <a:cubicBezTo>
                  <a:pt x="5854287" y="965200"/>
                  <a:pt x="5969000" y="1082762"/>
                  <a:pt x="5969000" y="1102322"/>
                </a:cubicBezTo>
                <a:cubicBezTo>
                  <a:pt x="5969000" y="1111907"/>
                  <a:pt x="5181759" y="1899741"/>
                  <a:pt x="4219575" y="2853064"/>
                </a:cubicBezTo>
                <a:cubicBezTo>
                  <a:pt x="3257391" y="3806386"/>
                  <a:pt x="2162990" y="4898855"/>
                  <a:pt x="1787572" y="5280773"/>
                </a:cubicBezTo>
                <a:lnTo>
                  <a:pt x="1104994" y="5975168"/>
                </a:lnTo>
                <a:lnTo>
                  <a:pt x="959000" y="5829174"/>
                </a:lnTo>
                <a:lnTo>
                  <a:pt x="3390963" y="3397187"/>
                </a:lnTo>
                <a:cubicBezTo>
                  <a:pt x="4728542" y="2059594"/>
                  <a:pt x="5828449" y="965200"/>
                  <a:pt x="5835201" y="965200"/>
                </a:cubicBezTo>
                <a:close/>
                <a:moveTo>
                  <a:pt x="5327933" y="558800"/>
                </a:moveTo>
                <a:cubicBezTo>
                  <a:pt x="5348557" y="558800"/>
                  <a:pt x="5463432" y="637700"/>
                  <a:pt x="5475937" y="660454"/>
                </a:cubicBezTo>
                <a:cubicBezTo>
                  <a:pt x="5491902" y="689505"/>
                  <a:pt x="702171" y="5476442"/>
                  <a:pt x="666611" y="5466976"/>
                </a:cubicBezTo>
                <a:cubicBezTo>
                  <a:pt x="639631" y="5459794"/>
                  <a:pt x="563227" y="5358758"/>
                  <a:pt x="552106" y="5315556"/>
                </a:cubicBezTo>
                <a:cubicBezTo>
                  <a:pt x="546653" y="5294372"/>
                  <a:pt x="987441" y="4850983"/>
                  <a:pt x="2929458" y="2924175"/>
                </a:cubicBezTo>
                <a:cubicBezTo>
                  <a:pt x="4240684" y="1623219"/>
                  <a:pt x="5319997" y="558800"/>
                  <a:pt x="5327933" y="558800"/>
                </a:cubicBezTo>
                <a:close/>
                <a:moveTo>
                  <a:pt x="4730819" y="239740"/>
                </a:moveTo>
                <a:cubicBezTo>
                  <a:pt x="4830466" y="272067"/>
                  <a:pt x="4890028" y="300130"/>
                  <a:pt x="4895833" y="317487"/>
                </a:cubicBezTo>
                <a:cubicBezTo>
                  <a:pt x="4900066" y="330145"/>
                  <a:pt x="4137247" y="1101486"/>
                  <a:pt x="2619388" y="2619362"/>
                </a:cubicBezTo>
                <a:cubicBezTo>
                  <a:pt x="1363842" y="3874923"/>
                  <a:pt x="331926" y="4902200"/>
                  <a:pt x="326242" y="4902200"/>
                </a:cubicBezTo>
                <a:cubicBezTo>
                  <a:pt x="313804" y="4902200"/>
                  <a:pt x="240950" y="4744737"/>
                  <a:pt x="237434" y="4710254"/>
                </a:cubicBezTo>
                <a:cubicBezTo>
                  <a:pt x="235697" y="4693225"/>
                  <a:pt x="905307" y="4015417"/>
                  <a:pt x="2463800" y="2456629"/>
                </a:cubicBezTo>
                <a:cubicBezTo>
                  <a:pt x="4684721" y="235287"/>
                  <a:pt x="4692786" y="227401"/>
                  <a:pt x="4730819" y="239740"/>
                </a:cubicBezTo>
                <a:close/>
                <a:moveTo>
                  <a:pt x="2224160" y="201147"/>
                </a:moveTo>
                <a:cubicBezTo>
                  <a:pt x="2231408" y="203001"/>
                  <a:pt x="2236197" y="207239"/>
                  <a:pt x="2240062" y="213493"/>
                </a:cubicBezTo>
                <a:cubicBezTo>
                  <a:pt x="2243561" y="219154"/>
                  <a:pt x="1790305" y="679878"/>
                  <a:pt x="1232826" y="1237324"/>
                </a:cubicBezTo>
                <a:cubicBezTo>
                  <a:pt x="675348" y="1794769"/>
                  <a:pt x="215661" y="2245088"/>
                  <a:pt x="211300" y="2238032"/>
                </a:cubicBezTo>
                <a:cubicBezTo>
                  <a:pt x="197912" y="2216369"/>
                  <a:pt x="267312" y="2020182"/>
                  <a:pt x="338093" y="1879600"/>
                </a:cubicBezTo>
                <a:lnTo>
                  <a:pt x="405233" y="1746250"/>
                </a:lnTo>
                <a:lnTo>
                  <a:pt x="1082092" y="1071201"/>
                </a:lnTo>
                <a:cubicBezTo>
                  <a:pt x="1818947" y="336316"/>
                  <a:pt x="1757406" y="387917"/>
                  <a:pt x="2051050" y="258755"/>
                </a:cubicBezTo>
                <a:cubicBezTo>
                  <a:pt x="2158533" y="211478"/>
                  <a:pt x="2202415" y="195585"/>
                  <a:pt x="2224160" y="201147"/>
                </a:cubicBezTo>
                <a:close/>
                <a:moveTo>
                  <a:pt x="4016925" y="38100"/>
                </a:moveTo>
                <a:cubicBezTo>
                  <a:pt x="4073138" y="38100"/>
                  <a:pt x="4216400" y="77841"/>
                  <a:pt x="4216400" y="93434"/>
                </a:cubicBezTo>
                <a:cubicBezTo>
                  <a:pt x="4216400" y="108968"/>
                  <a:pt x="103415" y="4216400"/>
                  <a:pt x="87861" y="4216400"/>
                </a:cubicBezTo>
                <a:cubicBezTo>
                  <a:pt x="77001" y="4216400"/>
                  <a:pt x="38100" y="4055601"/>
                  <a:pt x="38100" y="4010708"/>
                </a:cubicBezTo>
                <a:cubicBezTo>
                  <a:pt x="38100" y="3988797"/>
                  <a:pt x="531655" y="3487918"/>
                  <a:pt x="2009760" y="2009790"/>
                </a:cubicBezTo>
                <a:cubicBezTo>
                  <a:pt x="3689847" y="329677"/>
                  <a:pt x="3986670" y="38100"/>
                  <a:pt x="4016925" y="38100"/>
                </a:cubicBezTo>
                <a:close/>
                <a:moveTo>
                  <a:pt x="3102116" y="0"/>
                </a:moveTo>
                <a:lnTo>
                  <a:pt x="3240158" y="0"/>
                </a:lnTo>
                <a:cubicBezTo>
                  <a:pt x="3316081" y="0"/>
                  <a:pt x="3378200" y="4278"/>
                  <a:pt x="3378200" y="9507"/>
                </a:cubicBezTo>
                <a:cubicBezTo>
                  <a:pt x="3378200" y="21962"/>
                  <a:pt x="21998" y="3378200"/>
                  <a:pt x="9543" y="3378200"/>
                </a:cubicBezTo>
                <a:cubicBezTo>
                  <a:pt x="4294" y="3378200"/>
                  <a:pt x="0" y="3314777"/>
                  <a:pt x="0" y="3237260"/>
                </a:cubicBezTo>
                <a:lnTo>
                  <a:pt x="0" y="3096320"/>
                </a:lnTo>
                <a:lnTo>
                  <a:pt x="1551058" y="1548160"/>
                </a:lnTo>
                <a:close/>
              </a:path>
            </a:pathLst>
          </a:custGeom>
          <a:solidFill>
            <a:schemeClr val="accent1">
              <a:alpha val="5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494390" y="399140"/>
            <a:ext cx="273018" cy="273016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8"/>
            <p:custDataLst>
              <p:tags r:id="rId1"/>
            </p:custDataLst>
          </p:nvPr>
        </p:nvSpPr>
        <p:spPr>
          <a:xfrm>
            <a:off x="4824095" y="3530600"/>
            <a:ext cx="6996430" cy="1524000"/>
          </a:xfrm>
        </p:spPr>
        <p:txBody>
          <a:bodyPr/>
          <a:p>
            <a:pPr algn="ctr"/>
            <a:r>
              <a:rPr lang="zh-CN" altLang="en-US">
                <a:latin typeface="WPS灵秀黑" charset="-122"/>
                <a:ea typeface="WPS灵秀黑" charset="-122"/>
              </a:rPr>
              <a:t>国际化进程中的文化交流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3" name="节编号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>
          <a:xfrm>
            <a:off x="7628890" y="1905000"/>
            <a:ext cx="1527175" cy="1524000"/>
          </a:xfrm>
        </p:spPr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03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  <a:latin typeface="WPS灵秀黑" charset="-122"/>
                <a:ea typeface="WPS灵秀黑" charset="-122"/>
              </a:rPr>
              <a:t>跨文化管理经验</a:t>
            </a:r>
            <a:endParaRPr lang="zh-CN" altLang="en-US">
              <a:solidFill>
                <a:srgbClr val="FF0000"/>
              </a:solidFill>
              <a:latin typeface="WPS灵秀黑" charset="-122"/>
              <a:ea typeface="WPS灵秀黑" charset="-122"/>
            </a:endParaRPr>
          </a:p>
        </p:txBody>
      </p:sp>
      <p:pic>
        <p:nvPicPr>
          <p:cNvPr id="9" name="内容占位符 8" descr="a46bc828-cc04-11f0-b2a3-a607c0d318be"/>
          <p:cNvPicPr>
            <a:picLocks noChangeAspect="1"/>
          </p:cNvPicPr>
          <p:nvPr>
            <p:ph idx="16387"/>
            <p:custDataLst>
              <p:tags r:id="rId2"/>
            </p:custDataLst>
          </p:nvPr>
        </p:nvPicPr>
        <p:blipFill>
          <a:blip r:embed="rId3"/>
          <a:srcRect l="263" r="263"/>
          <a:stretch>
            <a:fillRect/>
          </a:stretch>
        </p:blipFill>
        <p:spPr>
          <a:xfrm>
            <a:off x="609600" y="609600"/>
            <a:ext cx="4038600" cy="5638800"/>
          </a:xfrm>
          <a:custGeom>
            <a:avLst/>
            <a:gdLst>
              <a:gd name="connisteX0" fmla="*/ 0 w 4038600"/>
              <a:gd name="connsiteY0" fmla="*/ 203200 h 5638800"/>
              <a:gd name="connisteX1" fmla="*/ 203200 w 4038600"/>
              <a:gd name="connsiteY1" fmla="*/ 0 h 5638800"/>
              <a:gd name="connisteX2" fmla="*/ 3835400 w 4038600"/>
              <a:gd name="connsiteY2" fmla="*/ 0 h 5638800"/>
              <a:gd name="connisteX3" fmla="*/ 4038600 w 4038600"/>
              <a:gd name="connsiteY3" fmla="*/ 203200 h 5638800"/>
              <a:gd name="connisteX4" fmla="*/ 4038600 w 4038600"/>
              <a:gd name="connsiteY4" fmla="*/ 5435600 h 5638800"/>
              <a:gd name="connisteX5" fmla="*/ 3835400 w 4038600"/>
              <a:gd name="connsiteY5" fmla="*/ 5638800 h 5638800"/>
              <a:gd name="connisteX6" fmla="*/ 203200 w 4038600"/>
              <a:gd name="connsiteY6" fmla="*/ 5638800 h 5638800"/>
              <a:gd name="connisteX7" fmla="*/ 0 w 4038600"/>
              <a:gd name="connsiteY7" fmla="*/ 5435600 h 5638800"/>
              <a:gd name="connisteX8" fmla="*/ 0 w 40386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5435600"/>
                </a:lnTo>
                <a:cubicBezTo>
                  <a:pt x="4038600" y="5547824"/>
                  <a:pt x="3947624" y="5638800"/>
                  <a:pt x="38354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88"/>
            <p:custDataLst>
              <p:tags r:id="rId4"/>
            </p:custDataLst>
          </p:nvPr>
        </p:nvSpPr>
        <p:spPr>
          <a:xfrm>
            <a:off x="5232400" y="1275715"/>
            <a:ext cx="76200" cy="4972685"/>
          </a:xfrm>
        </p:spPr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>
          <a:xfrm>
            <a:off x="5410200" y="1275715"/>
            <a:ext cx="6172200" cy="4972685"/>
          </a:xfrm>
        </p:spPr>
        <p:txBody>
          <a:bodyPr/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随着经济全球化的深入发展，中国钢铁企业积极实施“走出去”战略，参与国际市场竞争。在国际化进程中，钢铁企业不仅面临着技术、市场、管理等方面的挑战，还遭遇了不同文化之间的交流与碰撞。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海外经营文化原则：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尊重当地文化习俗，注重跨文化沟通，通过技术和管理输出传播中国钢铁文化文化差异转化策略，将文化差异转化为协同创新动力，建立渐进式改革和持续沟通机制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VALUE" val="340"/>
  <p:tag name="KSO_WM_UNIT_TYPE" val="f"/>
  <p:tag name="KSO_WM_UNIT_INDEX" val="1"/>
  <p:tag name="KSO_WM_UNIT_ISNUMDGMTITLE" val="0"/>
  <p:tag name="KSO_WM_TEMPLATE_INDEX" val="40490341"/>
  <p:tag name="KSO_WM_TEMPLATE_CATEGORY" val="custom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0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e7a7c28473a3009c7c39e158651be995a4b809b"/>
  <p:tag name="KSO_WM_NEWLAYOUT_GROUP_ID" val="layout_6"/>
  <p:tag name="KSO_WM_NEWLAYOUT_ID" val="slide_0eb614c83bfc82cb"/>
</p:tagLst>
</file>

<file path=ppt/tags/tag10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0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1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666652546b61055fa9aba89d6d2ee33063187b5"/>
  <p:tag name="KSO_WM_NEWLAYOUT_GROUP_ID" val="layout_10016"/>
  <p:tag name="KSO_WM_NEWLAYOUT_ID" val="slide_d4e77e994925af25"/>
</p:tagLst>
</file>

<file path=ppt/tags/tag1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1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bd3139a62368a2e77c88fb9ef727723e6906bf0"/>
  <p:tag name="KSO_WM_NEWLAYOUT_GROUP_ID" val="layout_10008"/>
  <p:tag name="KSO_WM_NEWLAYOUT_ID" val="slide_b75d5cb6bdce817d"/>
</p:tagLst>
</file>

<file path=ppt/tags/tag117.xml><?xml version="1.0" encoding="utf-8"?>
<p:tagLst xmlns:p="http://schemas.openxmlformats.org/presentationml/2006/main">
  <p:tag name="KSO_WM_FIGMA_DECORATION_INDEX" val="1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1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2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1a88200e05ca08753289c1e370b350fb0de080b"/>
  <p:tag name="KSO_WM_NEWLAYOUT_GROUP_ID" val="layout_10010"/>
  <p:tag name="KSO_WM_NEWLAYOUT_ID" val="slide_308ac45a22e6e996"/>
</p:tagLst>
</file>

<file path=ppt/tags/tag1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2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0dc369e3d55568d6e4d386aa220780f4db31a5d"/>
  <p:tag name="KSO_WM_NEWLAYOUT_GROUP_ID" val="layout_30"/>
  <p:tag name="KSO_WM_NEWLAYOUT_ID" val="slide_40fe1c812744aa32"/>
</p:tagLst>
</file>

<file path=ppt/tags/tag12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h_a*1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  <p:tag name="KSO_WM_TEMPLATE_INDEX" val="40490341"/>
  <p:tag name="KSO_WM_TEMPLATE_CATEGORY" val="custom"/>
</p:tagLst>
</file>

<file path=ppt/tags/tag130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41"/>
  <p:tag name="KSO_WM_TEMPLATE_CATEGORY" val="custom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41"/>
  <p:tag name="KSO_WM_TEMPLATE_CATEGORY" val="custom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BEAUTIFY_FLAG" val="#wm#"/>
  <p:tag name="KSO_WM_UNIT_TYPE" val="i"/>
  <p:tag name="KSO_WM_UNIT_INDEX" val="3"/>
  <p:tag name="KSO_WM_UNIT_ISNUMDGMTITLE" val="0"/>
  <p:tag name="KSO_WM_UNIT_NOCLEAR" val="0"/>
  <p:tag name="KSO_WM_TEMPLATE_INDEX" val="40490341"/>
  <p:tag name="KSO_WM_TEMPLATE_CATEGORY" val="custom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3.0"/>
  <p:tag name="KSO_WM_BEAUTIFY_FLAG" val="#wm#"/>
  <p:tag name="KSO_WM_UNIT_TYPE" val="i"/>
  <p:tag name="KSO_WM_UNIT_INDEX" val="4"/>
  <p:tag name="KSO_WM_UNIT_ISNUMDGMTITLE" val="0"/>
  <p:tag name="KSO_WM_UNIT_NOCLEAR" val="0"/>
  <p:tag name="KSO_WM_TEMPLATE_INDEX" val="40490341"/>
  <p:tag name="KSO_WM_TEMPLATE_CATEGORY" val="custom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3.0"/>
  <p:tag name="KSO_WM_BEAUTIFY_FLAG" val="#wm#"/>
  <p:tag name="KSO_WM_UNIT_TYPE" val="i"/>
  <p:tag name="KSO_WM_UNIT_INDEX" val="5"/>
  <p:tag name="KSO_WM_UNIT_ISNUMDGMTITLE" val="0"/>
  <p:tag name="KSO_WM_UNIT_NOCLEAR" val="0"/>
  <p:tag name="KSO_WM_TEMPLATE_INDEX" val="40490341"/>
  <p:tag name="KSO_WM_TEMPLATE_CATEGORY" val="custom"/>
</p:tagLst>
</file>

<file path=ppt/tags/tag137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138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129473e9a1f2a54c84f281c9dc323214f0238c42"/>
  <p:tag name="KSO_WM_NEWLAYOUT_ID" val="376"/>
  <p:tag name="KSO_WM_UNIT_ID" val="_11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41"/>
  <p:tag name="KSO_WM_TEMPLATE_CATEGORY" val="custom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h_f*1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1_1"/>
  <p:tag name="KSO_WM_UNIT_ISNUMDGMTITLE" val="0"/>
  <p:tag name="KSO_WM_TEMPLATE_INDEX" val="40490341"/>
  <p:tag name="KSO_WM_TEMPLATE_CATEGORY" val="custom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41"/>
  <p:tag name="KSO_WM_TEMPLATE_CATEGORY" val="custom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3"/>
  <p:tag name="KSO_WM_UNIT_LAYERLEVEL" val="1"/>
  <p:tag name="KSO_WM_TAG_VERSION" val="3.0"/>
  <p:tag name="KSO_WM_BEAUTIFY_FLAG" val="#wm#"/>
  <p:tag name="KSO_WM_UNIT_TYPE" val="i"/>
  <p:tag name="KSO_WM_UNIT_INDEX" val="3"/>
  <p:tag name="KSO_WM_UNIT_ISNUMDGMTITLE" val="0"/>
  <p:tag name="KSO_WM_UNIT_NOCLEAR" val="0"/>
  <p:tag name="KSO_WM_TEMPLATE_INDEX" val="40490341"/>
  <p:tag name="KSO_WM_TEMPLATE_CATEGORY" val="custom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4"/>
  <p:tag name="KSO_WM_UNIT_LAYERLEVEL" val="1"/>
  <p:tag name="KSO_WM_TAG_VERSION" val="3.0"/>
  <p:tag name="KSO_WM_BEAUTIFY_FLAG" val="#wm#"/>
  <p:tag name="KSO_WM_UNIT_TYPE" val="i"/>
  <p:tag name="KSO_WM_UNIT_INDEX" val="4"/>
  <p:tag name="KSO_WM_UNIT_ISNUMDGMTITLE" val="0"/>
  <p:tag name="KSO_WM_UNIT_NOCLEAR" val="0"/>
  <p:tag name="KSO_WM_TEMPLATE_INDEX" val="40490341"/>
  <p:tag name="KSO_WM_TEMPLATE_CATEGORY" val="custom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5"/>
  <p:tag name="KSO_WM_UNIT_LAYERLEVEL" val="1"/>
  <p:tag name="KSO_WM_TAG_VERSION" val="3.0"/>
  <p:tag name="KSO_WM_BEAUTIFY_FLAG" val="#wm#"/>
  <p:tag name="KSO_WM_UNIT_TYPE" val="i"/>
  <p:tag name="KSO_WM_UNIT_INDEX" val="5"/>
  <p:tag name="KSO_WM_UNIT_ISNUMDGMTITLE" val="0"/>
  <p:tag name="KSO_WM_UNIT_NOCLEAR" val="0"/>
  <p:tag name="KSO_WM_TEMPLATE_INDEX" val="40490341"/>
  <p:tag name="KSO_WM_TEMPLATE_CATEGORY" val="custom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40490341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UNIT_VALUE" val="350"/>
  <p:tag name="KSO_WM_TEMPLATE_CATEGORY" val="custom"/>
  <p:tag name="KSO_WM_TEMPLATE_INDEX" val="40490341"/>
  <p:tag name="KSO_WM_UNIT_ISNUMDGMTITLE" val="0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49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41"/>
  <p:tag name="KSO_WM_TEMPLATE_CATEGORY" val="custom"/>
  <p:tag name="KSO_WM_TEMPLATE_MASTER_TYPE" val="0"/>
  <p:tag name="KSO_WM_TAG_VERSION" val="3.0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h_a*2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  <p:tag name="KSO_WM_TEMPLATE_INDEX" val="40490341"/>
  <p:tag name="KSO_WM_TEMPLATE_CATEGORY" val="custom"/>
</p:tagLst>
</file>

<file path=ppt/tags/tag150.xml><?xml version="1.0" encoding="utf-8"?>
<p:tagLst xmlns:p="http://schemas.openxmlformats.org/presentationml/2006/main">
  <p:tag name="KSO_WM_AITEMPLATE_STYLE_ID" val="69796627181"/>
</p:tagLst>
</file>

<file path=ppt/tags/tag151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fd9021ca9e7d4e3e38ba4ea235e1bdb24eb9983c"/>
  <p:tag name="KSO_WM_NEWLAYOUT_ID" val="364"/>
  <p:tag name="KSO_WM_UNIT_PRESET_TEXT" val="单击此处&#10;添加文档标题"/>
  <p:tag name="KSO_WM_UNIT_ID" val="_9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152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title"/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41"/>
  <p:tag name="KSO_WM_TEMPLATE_CATEGORY" val="custom"/>
  <p:tag name="KSO_WM_SLIDE_INDEX" val="1"/>
  <p:tag name="KSO_WM_SLIDE_ID" val="custom40490341_1"/>
  <p:tag name="KSO_WM_TEMPLATE_MASTER_TYPE" val="0"/>
  <p:tag name="KSO_WM_SLIDE_LAYOUT" val="a_f"/>
  <p:tag name="KSO_WM_SLIDE_LAYOUT_CNT" val="1_2"/>
  <p:tag name="KSO_WM_TAG_VERSION" val="3.0"/>
</p:tagLst>
</file>

<file path=ppt/tags/tag15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154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895972d8e56a68a10b0bbd34a8ee493c2aea8b2c"/>
  <p:tag name="KSO_WM_NEWLAYOUT_GROUP_ID" val="layout_1-5"/>
  <p:tag name="KSO_WM_NEWLAYOUT_ID" val="slide_cea45c27deb23863"/>
</p:tagLst>
</file>

<file path=ppt/tags/tag1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  <p:tag name="KSO_WM_UNIT_PRESET_TEXT" val="01"/>
  <p:tag name="KSO_WM_SLIDE_FIGMA_DIAGRAM" val="1"/>
</p:tagLst>
</file>

<file path=ppt/tags/tag156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  <p:tag name="KSO_WM_UNIT_PRESET_TEXT" val=" "/>
  <p:tag name="KSO_WM_SLIDE_FIGMA_DIAGRAM" val="1"/>
</p:tagLst>
</file>

<file path=ppt/tags/tag1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  <p:tag name="KSO_WM_SLIDE_FIGMA_DIAGRAM" val="1"/>
</p:tagLst>
</file>

<file path=ppt/tags/tag1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  <p:tag name="KSO_WM_UNIT_PRESET_TEXT" val="02"/>
  <p:tag name="KSO_WM_SLIDE_FIGMA_DIAGRAM" val="1"/>
</p:tagLst>
</file>

<file path=ppt/tags/tag15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  <p:tag name="KSO_WM_UNIT_PRESET_TEXT" val=" "/>
  <p:tag name="KSO_WM_SLIDE_FIGMA_DIAGRAM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h_f*2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2_1"/>
  <p:tag name="KSO_WM_UNIT_ISNUMDGMTITLE" val="0"/>
  <p:tag name="KSO_WM_TEMPLATE_INDEX" val="40490341"/>
  <p:tag name="KSO_WM_TEMPLATE_CATEGORY" val="custom"/>
</p:tagLst>
</file>

<file path=ppt/tags/tag1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  <p:tag name="KSO_WM_SLIDE_FIGMA_DIAGRAM" val="1"/>
</p:tagLst>
</file>

<file path=ppt/tags/tag1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  <p:tag name="KSO_WM_UNIT_PRESET_TEXT" val="03"/>
  <p:tag name="KSO_WM_SLIDE_FIGMA_DIAGRAM" val="1"/>
</p:tagLst>
</file>

<file path=ppt/tags/tag16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  <p:tag name="KSO_WM_UNIT_PRESET_TEXT" val=" "/>
  <p:tag name="KSO_WM_SLIDE_FIGMA_DIAGRAM" val="1"/>
</p:tagLst>
</file>

<file path=ppt/tags/tag1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  <p:tag name="KSO_WM_SLIDE_FIGMA_DIAGRAM" val="1"/>
</p:tagLst>
</file>

<file path=ppt/tags/tag164.xml><?xml version="1.0" encoding="utf-8"?>
<p:tagLst xmlns:p="http://schemas.openxmlformats.org/presentationml/2006/main">
  <p:tag name="KSO_WM_SLIDE_CONTENT_ORIENTATION" val=""/>
  <p:tag name="KSO_WM_SLIDE_HAS_MASK" val="0"/>
  <p:tag name="KSO_WM_SLIDE_ITEM_CNT" val="5"/>
  <p:tag name="KSO_WM_SLIDE_TYPE" val="contents"/>
  <p:tag name="KSO_WM_TEMPLATE_SUBCATEGORY" val="29"/>
  <p:tag name="KSO_WM_BEAUTIFY_FLAG" val="#wm#"/>
  <p:tag name="KSO_WM_TEMPLATE_FIGMA_ID" val="69796627181"/>
  <p:tag name="KSO_WM_TEMPLATE_SLIDE_ID" val="slide_cea45c27deb23863"/>
</p:tagLst>
</file>

<file path=ppt/tags/tag165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ead9a73dee8c9e52dbffb6f89d96f1058865074d"/>
  <p:tag name="KSO_WM_NEWLAYOUT_ID" val="372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166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167.xml><?xml version="1.0" encoding="utf-8"?>
<p:tagLst xmlns:p="http://schemas.openxmlformats.org/presentationml/2006/main">
  <p:tag name="KSO_WM_SLIDE_CONTENT_ORIENTATION" val="righ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d635315789958f2d"/>
  <p:tag name="KSO_WM_TEMPLATE_INDEX" val="40490341"/>
  <p:tag name="KSO_WM_TEMPLATE_CATEGORY" val="custom"/>
  <p:tag name="KSO_WM_SLIDE_INDEX" val="3"/>
  <p:tag name="KSO_WM_SLIDE_ID" val="custom40490341_7"/>
  <p:tag name="KSO_WM_TEMPLATE_MASTER_TYPE" val="0"/>
  <p:tag name="KSO_WM_SLIDE_LAYOUT" val="a_e"/>
  <p:tag name="KSO_WM_SLIDE_LAYOUT_CNT" val="1_1"/>
  <p:tag name="KSO_WM_TAG_VERSION" val="3.0"/>
</p:tagLst>
</file>

<file path=ppt/tags/tag16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e7a7c28473a3009c7c39e158651be995a4b809b"/>
  <p:tag name="KSO_WM_NEWLAYOUT_GROUP_ID" val="layout_6"/>
  <p:tag name="KSO_WM_NEWLAYOUT_ID" val="slide_0eb614c83bfc82cb"/>
  <p:tag name="KSO_WM_UNIT_PRESET_TEXT" val="单击此处添加标题"/>
</p:tagLst>
</file>

<file path=ppt/tags/tag16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INDEX" val="40490341"/>
  <p:tag name="KSO_WM_TEMPLATE_CATEGORY" val="custom"/>
</p:tagLst>
</file>

<file path=ppt/tags/tag1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171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7181"/>
  <p:tag name="KSO_WM_TEMPLATE_SLIDE_ID" val="slide_0eb614c83bfc82cb"/>
</p:tagLst>
</file>

<file path=ppt/tags/tag172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ead9a73dee8c9e52dbffb6f89d96f1058865074d"/>
  <p:tag name="KSO_WM_NEWLAYOUT_ID" val="372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173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174.xml><?xml version="1.0" encoding="utf-8"?>
<p:tagLst xmlns:p="http://schemas.openxmlformats.org/presentationml/2006/main">
  <p:tag name="KSO_WM_SLIDE_CONTENT_ORIENTATION" val="righ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d635315789958f2d"/>
  <p:tag name="KSO_WM_TEMPLATE_INDEX" val="40490341"/>
  <p:tag name="KSO_WM_TEMPLATE_CATEGORY" val="custom"/>
  <p:tag name="KSO_WM_SLIDE_INDEX" val="3"/>
  <p:tag name="KSO_WM_SLIDE_ID" val="custom40490341_7"/>
  <p:tag name="KSO_WM_TEMPLATE_MASTER_TYPE" val="0"/>
  <p:tag name="KSO_WM_SLIDE_LAYOUT" val="a_e"/>
  <p:tag name="KSO_WM_SLIDE_LAYOUT_CNT" val="1_1"/>
  <p:tag name="KSO_WM_TAG_VERSION" val="3.0"/>
</p:tagLst>
</file>

<file path=ppt/tags/tag17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666652546b61055fa9aba89d6d2ee33063187b5"/>
  <p:tag name="KSO_WM_NEWLAYOUT_GROUP_ID" val="layout_10016"/>
  <p:tag name="KSO_WM_NEWLAYOUT_ID" val="slide_d4e77e994925af25"/>
  <p:tag name="KSO_WM_UNIT_PRESET_TEXT" val="单击此处添加标题"/>
</p:tagLst>
</file>

<file path=ppt/tags/tag1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177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7181"/>
  <p:tag name="KSO_WM_TEMPLATE_SLIDE_ID" val="slide_d4e77e994925af25"/>
</p:tagLst>
</file>

<file path=ppt/tags/tag178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ead9a73dee8c9e52dbffb6f89d96f1058865074d"/>
  <p:tag name="KSO_WM_NEWLAYOUT_ID" val="372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179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80.xml><?xml version="1.0" encoding="utf-8"?>
<p:tagLst xmlns:p="http://schemas.openxmlformats.org/presentationml/2006/main">
  <p:tag name="KSO_WM_SLIDE_CONTENT_ORIENTATION" val="righ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d635315789958f2d"/>
  <p:tag name="KSO_WM_TEMPLATE_INDEX" val="40490341"/>
  <p:tag name="KSO_WM_TEMPLATE_CATEGORY" val="custom"/>
  <p:tag name="KSO_WM_SLIDE_INDEX" val="3"/>
  <p:tag name="KSO_WM_SLIDE_ID" val="custom40490341_7"/>
  <p:tag name="KSO_WM_TEMPLATE_MASTER_TYPE" val="0"/>
  <p:tag name="KSO_WM_SLIDE_LAYOUT" val="a_e"/>
  <p:tag name="KSO_WM_SLIDE_LAYOUT_CNT" val="1_1"/>
  <p:tag name="KSO_WM_TAG_VERSION" val="3.0"/>
</p:tagLst>
</file>

<file path=ppt/tags/tag18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0dc369e3d55568d6e4d386aa220780f4db31a5d"/>
  <p:tag name="KSO_WM_NEWLAYOUT_GROUP_ID" val="layout_30"/>
  <p:tag name="KSO_WM_NEWLAYOUT_ID" val="slide_40fe1c812744aa32"/>
  <p:tag name="KSO_WM_UNIT_PRESET_TEXT" val="单击此处添加标题"/>
</p:tagLst>
</file>

<file path=ppt/tags/tag18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511/a4502ab1-6695-40ff-ac65-8004f2d5e809.jpg?Expires=1795834075\u0026AWSAccessKeyId=AKLT9NSy7kh8TIS1UzNqLRY2\u0026Signature=8yLTp%2FKknBT55JSh2ZHUPaaa1yw%3D&quot;,&quot;product_name&quot;:&quot;api_wpp_external&quot;,&quot;intention_code&quot;:&quot;365wps_cc_create_ppt&quot;}*auto_qingqiu_ai_v2.2.0_ONLINE*0598c9579f8c59f605ceb287a70ed65b-slide-11"/>
</p:tagLst>
</file>

<file path=ppt/tags/tag18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1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185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7181"/>
  <p:tag name="KSO_WM_TEMPLATE_SLIDE_ID" val="slide_40fe1c812744aa32"/>
</p:tagLst>
</file>

<file path=ppt/tags/tag18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bd3139a62368a2e77c88fb9ef727723e6906bf0"/>
  <p:tag name="KSO_WM_NEWLAYOUT_GROUP_ID" val="layout_10008"/>
  <p:tag name="KSO_WM_NEWLAYOUT_ID" val="slide_b75d5cb6bdce817d"/>
  <p:tag name="KSO_WM_UNIT_PRESET_TEXT" val="单击此处添加标题"/>
</p:tagLst>
</file>

<file path=ppt/tags/tag1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188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7181"/>
  <p:tag name="KSO_WM_TEMPLATE_SLIDE_ID" val="slide_b75d5cb6bdce817d"/>
</p:tagLst>
</file>

<file path=ppt/tags/tag189.xml><?xml version="1.0" encoding="utf-8"?>
<p:tagLst xmlns:p="http://schemas.openxmlformats.org/presentationml/2006/main">
  <p:tag name="ISLIDE.GUIDESSETTING" val="{&quot;Id&quot;:&quot;GuidesStyle_Wide&quot;,&quot;Name&quot;:&quot;GuidesStyle_Wide&quot;,&quot;Kind&quot;:&quot;System&quot;,&quot;OldGuidesSetting&quot;:{&quot;HeaderHeight&quot;:15.0,&quot;FooterHeight&quot;:9.0,&quot;SideMargin&quot;:5.5,&quot;TopMargin&quot;:0.0,&quot;BottomMargin&quot;:0.0,&quot;IntervalMargin&quot;:2.5}}"/>
  <p:tag name="COMMONDATA" val="eyJoZGlkIjoiZjQyZTJmZjJmYTVlMmQ5MmU5OTMyMTM0NzEyYmVjMWMifQ=="/>
  <p:tag name="commondata" val="eyJoZGlkIjoiMDFkODI2NjY5NGEzNTQ0MTY2OGQ2MTcxOGU2ODgwOGMifQ==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INDEX" val="40490341"/>
  <p:tag name="KSO_WM_TEMPLATE_CATEGORY" val="custom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INDEX" val="40490341"/>
  <p:tag name="KSO_WM_TEMPLATE_CATEGORY" val="custom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UNIT_VALUE" val="340"/>
  <p:tag name="KSO_WM_UNIT_ISNUMDGMTITLE" val="0"/>
  <p:tag name="KSO_WM_TEMPLATE_INDEX" val="40490341"/>
  <p:tag name="KSO_WM_TEMPLATE_CATEGORY" val="custom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副标题"/>
  <p:tag name="KSO_WM_UNIT_NOCLEAR" val="0"/>
  <p:tag name="KSO_WM_UNIT_TYPE" val="b"/>
  <p:tag name="KSO_WM_UNIT_INDEX" val="1"/>
  <p:tag name="KSO_WM_UNIT_VALUE" val="41"/>
  <p:tag name="KSO_WM_TEMPLATE_INDEX" val="40490341"/>
  <p:tag name="KSO_WM_TEMPLATE_CATEGORY" val="custom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UNIT_VALUE" val="29"/>
  <p:tag name="KSO_WM_TEMPLATE_INDEX" val="40490341"/>
  <p:tag name="KSO_WM_TEMPLATE_CATEGORY" val="custom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41"/>
  <p:tag name="KSO_WM_TEMPLATE_CATEGORY" val="custom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41"/>
  <p:tag name="KSO_WM_TEMPLATE_CATEGORY" val="custom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3"/>
  <p:tag name="KSO_WM_UNIT_LAYERLEVEL" val="1"/>
  <p:tag name="KSO_WM_TAG_VERSION" val="3.0"/>
  <p:tag name="KSO_WM_BEAUTIFY_FLAG" val="#wm#"/>
  <p:tag name="KSO_WM_UNIT_TYPE" val="i"/>
  <p:tag name="KSO_WM_UNIT_INDEX" val="3"/>
  <p:tag name="KSO_WM_UNIT_ISNUMDGMTITLE" val="0"/>
  <p:tag name="KSO_WM_UNIT_NOCLEAR" val="0"/>
  <p:tag name="KSO_WM_TEMPLATE_INDEX" val="40490341"/>
  <p:tag name="KSO_WM_TEMPLATE_CATEGORY" val="custom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4"/>
  <p:tag name="KSO_WM_UNIT_LAYERLEVEL" val="1"/>
  <p:tag name="KSO_WM_TAG_VERSION" val="3.0"/>
  <p:tag name="KSO_WM_BEAUTIFY_FLAG" val="#wm#"/>
  <p:tag name="KSO_WM_UNIT_TYPE" val="i"/>
  <p:tag name="KSO_WM_UNIT_INDEX" val="4"/>
  <p:tag name="KSO_WM_UNIT_ISNUMDGMTITLE" val="0"/>
  <p:tag name="KSO_WM_UNIT_NOCLEAR" val="0"/>
  <p:tag name="KSO_WM_TEMPLATE_INDEX" val="40490341"/>
  <p:tag name="KSO_WM_TEMPLATE_CATEGORY" val="custom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5"/>
  <p:tag name="KSO_WM_UNIT_LAYERLEVEL" val="1"/>
  <p:tag name="KSO_WM_TAG_VERSION" val="3.0"/>
  <p:tag name="KSO_WM_BEAUTIFY_FLAG" val="#wm#"/>
  <p:tag name="KSO_WM_UNIT_TYPE" val="i"/>
  <p:tag name="KSO_WM_UNIT_INDEX" val="5"/>
  <p:tag name="KSO_WM_UNIT_ISNUMDGMTITLE" val="0"/>
  <p:tag name="KSO_WM_UNIT_NOCLEAR" val="0"/>
  <p:tag name="KSO_WM_TEMPLATE_INDEX" val="40490341"/>
  <p:tag name="KSO_WM_TEMPLATE_CATEGORY" val="custom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38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SUBTYPE" val="c"/>
  <p:tag name="KSO_WM_UNIT_TEXT_TYPE" val="1"/>
  <p:tag name="KSO_WM_UNIT_TYPE" val="f"/>
  <p:tag name="KSO_WM_UNIT_ID" val="_9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40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fd9021ca9e7d4e3e38ba4ea235e1bdb24eb9983c"/>
  <p:tag name="KSO_WM_NEWLAYOUT_ID" val="364"/>
  <p:tag name="KSO_WM_UNIT_ID" val="_9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41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2"/>
  <p:tag name="KSO_WM_UNIT_SUBTYPE" val="b"/>
  <p:tag name="KSO_WM_UNIT_TEXT_TYPE" val="1"/>
  <p:tag name="KSO_WM_UNIT_TYPE" val="f"/>
  <p:tag name="KSO_WM_UNIT_ID" val="_9*f*2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41"/>
  <p:tag name="KSO_WM_TEMPLATE_CATEGORY" val="custom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41"/>
  <p:tag name="KSO_WM_TEMPLATE_CATEGORY" val="custom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47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ead9a73dee8c9e52dbffb6f89d96f1058865074d"/>
  <p:tag name="KSO_WM_NEWLAYOUT_ID" val="372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48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41"/>
  <p:tag name="KSO_WM_TEMPLATE_CATEGORY" val="custom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41"/>
  <p:tag name="KSO_WM_TEMPLATE_CATEGORY" val="custom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BEAUTIFY_FLAG" val="#wm#"/>
  <p:tag name="KSO_WM_UNIT_TYPE" val="i"/>
  <p:tag name="KSO_WM_UNIT_INDEX" val="3"/>
  <p:tag name="KSO_WM_UNIT_ISNUMDGMTITLE" val="0"/>
  <p:tag name="KSO_WM_UNIT_NOCLEAR" val="0"/>
  <p:tag name="KSO_WM_TEMPLATE_INDEX" val="40490341"/>
  <p:tag name="KSO_WM_TEMPLATE_CATEGORY" val="custom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3.0"/>
  <p:tag name="KSO_WM_BEAUTIFY_FLAG" val="#wm#"/>
  <p:tag name="KSO_WM_UNIT_TYPE" val="i"/>
  <p:tag name="KSO_WM_UNIT_INDEX" val="4"/>
  <p:tag name="KSO_WM_UNIT_ISNUMDGMTITLE" val="0"/>
  <p:tag name="KSO_WM_UNIT_NOCLEAR" val="0"/>
  <p:tag name="KSO_WM_TEMPLATE_INDEX" val="40490341"/>
  <p:tag name="KSO_WM_TEMPLATE_CATEGORY" val="custom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3.0"/>
  <p:tag name="KSO_WM_BEAUTIFY_FLAG" val="#wm#"/>
  <p:tag name="KSO_WM_UNIT_TYPE" val="i"/>
  <p:tag name="KSO_WM_UNIT_INDEX" val="5"/>
  <p:tag name="KSO_WM_UNIT_ISNUMDGMTITLE" val="0"/>
  <p:tag name="KSO_WM_UNIT_NOCLEAR" val="0"/>
  <p:tag name="KSO_WM_TEMPLATE_INDEX" val="40490341"/>
  <p:tag name="KSO_WM_TEMPLATE_CATEGORY" val="custom"/>
</p:tagLst>
</file>

<file path=ppt/tags/tag54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55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129473e9a1f2a54c84f281c9dc323214f0238c42"/>
  <p:tag name="KSO_WM_NEWLAYOUT_ID" val="376"/>
  <p:tag name="KSO_WM_UNIT_ID" val="_11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5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 题"/>
  <p:tag name="KSO_WM_UNIT_NOCLEAR" val="0"/>
  <p:tag name="KSO_WM_UNIT_VALUE" val="3"/>
  <p:tag name="KSO_WM_UNIT_TYPE" val="a"/>
  <p:tag name="KSO_WM_UNIT_INDEX" val="1"/>
  <p:tag name="KSO_WM_TEMPLATE_INDEX" val="40490341"/>
  <p:tag name="KSO_WM_TEMPLATE_CATEGORY" val="custom"/>
</p:tagLst>
</file>

<file path=ppt/tags/tag6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1bbf0e6d00736f52bb6d9fd4a8faab2a13106e36"/>
  <p:tag name="KSO_WM_NEWLAYOUT_ID" val="1"/>
</p:tagLst>
</file>

<file path=ppt/tags/tag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6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1_2"/>
  <p:tag name="KSO_WM_UNIT_TYPE" val="l_h_i"/>
</p:tagLst>
</file>

<file path=ppt/tags/tag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6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2_2"/>
  <p:tag name="KSO_WM_UNIT_TYPE" val="l_h_i"/>
</p:tagLst>
</file>

<file path=ppt/tags/tag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68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3_2"/>
  <p:tag name="KSO_WM_UNIT_TYPE" val="l_h_i"/>
</p:tagLst>
</file>

<file path=ppt/tags/tag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UNIT_VALUE" val="160"/>
  <p:tag name="KSO_WM_UNIT_ISNUMDGMTITLE" val="0"/>
  <p:tag name="KSO_WM_TEMPLATE_INDEX" val="40490341"/>
  <p:tag name="KSO_WM_TEMPLATE_CATEGORY" val="custom"/>
</p:tagLst>
</file>

<file path=ppt/tags/tag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71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4_2"/>
  <p:tag name="KSO_WM_UNIT_TYPE" val="l_h_i"/>
</p:tagLst>
</file>

<file path=ppt/tags/tag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7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7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895972d8e56a68a10b0bbd34a8ee493c2aea8b2c"/>
  <p:tag name="KSO_WM_NEWLAYOUT_GROUP_ID" val="layout_1-5"/>
  <p:tag name="KSO_WM_NEWLAYOUT_ID" val="slide_cea45c27deb23863"/>
</p:tagLst>
</file>

<file path=ppt/tags/tag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7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f*2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2"/>
  <p:tag name="KSO_WM_UNIT_VALUE" val="160"/>
  <p:tag name="KSO_WM_UNIT_ISNUMDGMTITLE" val="0"/>
  <p:tag name="KSO_WM_TEMPLATE_INDEX" val="40490341"/>
  <p:tag name="KSO_WM_TEMPLATE_CATEGORY" val="custom"/>
</p:tagLst>
</file>

<file path=ppt/tags/tag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8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8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</p:tagLst>
</file>

<file path=ppt/tags/tag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88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</p:tagLst>
</file>

<file path=ppt/tags/tag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INDEX" val="40490341"/>
  <p:tag name="KSO_WM_TEMPLATE_CATEGORY" val="custom"/>
</p:tagLst>
</file>

<file path=ppt/tags/tag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SUBTYPE" val="d"/>
  <p:tag name="KSO_WM_UNIT_TYPE" val="l_h_i"/>
</p:tagLst>
</file>

<file path=ppt/tags/tag91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5_2"/>
  <p:tag name="KSO_WM_UNIT_TYPE" val="l_h_i"/>
</p:tagLst>
</file>

<file path=ppt/tags/tag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41"/>
  <p:tag name="KSO_WM_TEMPLATE_CATEGORY" val="custom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41"/>
  <p:tag name="KSO_WM_TEMPLATE_CATEGORY" val="custom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98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ead9a73dee8c9e52dbffb6f89d96f1058865074d"/>
  <p:tag name="KSO_WM_NEWLAYOUT_ID" val="372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99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heme/theme1.xml><?xml version="1.0" encoding="utf-8"?>
<a:theme xmlns:a="http://schemas.openxmlformats.org/drawingml/2006/main" name="Office 主题​​">
  <a:themeElements>
    <a:clrScheme name="自定义 176">
      <a:dk1>
        <a:srgbClr val="000000"/>
      </a:dk1>
      <a:lt1>
        <a:srgbClr val="FFFFFF"/>
      </a:lt1>
      <a:dk2>
        <a:srgbClr val="180F02"/>
      </a:dk2>
      <a:lt2>
        <a:srgbClr val="FDF3E9"/>
      </a:lt2>
      <a:accent1>
        <a:srgbClr val="EB792D"/>
      </a:accent1>
      <a:accent2>
        <a:srgbClr val="F8832C"/>
      </a:accent2>
      <a:accent3>
        <a:srgbClr val="5A54C2"/>
      </a:accent3>
      <a:accent4>
        <a:srgbClr val="FBB01C"/>
      </a:accent4>
      <a:accent5>
        <a:srgbClr val="912200"/>
      </a:accent5>
      <a:accent6>
        <a:srgbClr val="0047D5"/>
      </a:accent6>
      <a:hlink>
        <a:srgbClr val="FF0066"/>
      </a:hlink>
      <a:folHlink>
        <a:srgbClr val="D60075"/>
      </a:folHlink>
    </a:clrScheme>
    <a:fontScheme name="">
      <a:majorFont>
        <a:latin typeface="WPS灵秀黑"/>
        <a:ea typeface="WPS灵秀黑"/>
        <a:cs typeface=""/>
      </a:majorFont>
      <a:minorFont>
        <a:latin typeface="WPS灵秀黑"/>
        <a:ea typeface="WPS灵秀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100000">
              <a:schemeClr val="accent1"/>
            </a:gs>
            <a:gs pos="19000">
              <a:schemeClr val="accent2">
                <a:lumMod val="40000"/>
                <a:lumOff val="60000"/>
              </a:schemeClr>
            </a:gs>
          </a:gsLst>
          <a:lin ang="2700000" scaled="1"/>
        </a:gradFill>
      </a:spPr>
      <a:bodyPr vert="horz" lIns="0" tIns="0" rIns="0" bIns="0" rtlCol="0" anchor="ctr" anchorCtr="0">
        <a:normAutofit/>
      </a:bodyPr>
      <a:lstStyle>
        <a:defPPr algn="ctr">
          <a:defRPr b="1">
            <a:ln>
              <a:noFill/>
            </a:ln>
            <a:gradFill flip="none" rotWithShape="1">
              <a:gsLst>
                <a:gs pos="0">
                  <a:schemeClr val="accent1"/>
                </a:gs>
                <a:gs pos="100000">
                  <a:srgbClr val="FBB01C"/>
                </a:gs>
              </a:gsLst>
              <a:lin ang="13500000" scaled="1"/>
              <a:tileRect/>
            </a:gradFill>
            <a:latin typeface="+mn-ea"/>
          </a:defRPr>
        </a:defPPr>
      </a:lstStyle>
    </a:spDef>
    <a:lnDef>
      <a:spPr>
        <a:ln>
          <a:solidFill>
            <a:schemeClr val="accent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Autofit/>
      </a:bodyPr>
      <a:lstStyle>
        <a:defPPr algn="l">
          <a:defRPr sz="1800">
            <a:solidFill>
              <a:schemeClr val="accent1">
                <a:lumMod val="50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1247</Words>
  <Application>WPS 演示</Application>
  <PresentationFormat>宽屏</PresentationFormat>
  <Paragraphs>94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宋体</vt:lpstr>
      <vt:lpstr>Wingdings</vt:lpstr>
      <vt:lpstr>WPS灵秀黑</vt:lpstr>
      <vt:lpstr>黑体</vt:lpstr>
      <vt:lpstr>Source Han Sans CN Bold</vt:lpstr>
      <vt:lpstr>Source Han Sans</vt:lpstr>
      <vt:lpstr>微软雅黑</vt:lpstr>
      <vt:lpstr>Arial Unicode MS</vt:lpstr>
      <vt:lpstr>等线</vt:lpstr>
      <vt:lpstr>WPS灵秀黑</vt:lpstr>
      <vt:lpstr>Office 主题​​</vt:lpstr>
      <vt:lpstr>模块三：深化转型：适应市场竞争与行业变革</vt:lpstr>
      <vt:lpstr>目录</vt:lpstr>
      <vt:lpstr>企业重组与文化融合的挑战与探索</vt:lpstr>
      <vt:lpstr>21世纪初钢铁行业重组浪潮</vt:lpstr>
      <vt:lpstr>技术创新驱动文化升级</vt:lpstr>
      <vt:lpstr>宝钢技术创新成果</vt:lpstr>
      <vt:lpstr>PowerPoint 演示文稿</vt:lpstr>
      <vt:lpstr>国际化进程中的文化交流</vt:lpstr>
      <vt:lpstr>跨文化管理经验</vt:lpstr>
      <vt:lpstr>鞍钢海外并购案例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模块三：深化转型：适应市场竞争与行业变革</dc:title>
  <dc:creator>M15873</dc:creator>
  <cp:lastModifiedBy>嘿嘿</cp:lastModifiedBy>
  <cp:revision>5</cp:revision>
  <dcterms:created xsi:type="dcterms:W3CDTF">2025-11-28T03:00:00Z</dcterms:created>
  <dcterms:modified xsi:type="dcterms:W3CDTF">2025-11-28T05:07:49Z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4AE02E111B5B2AFD5E0D29699C1463A3_41</vt:lpwstr>
  </property>
  <property fmtid="{D5CDD505-2E9C-101B-9397-08002B2CF9AE}" pid="3" name="KSOProductBuildVer">
    <vt:lpwstr>2052-12.1.0.23542</vt:lpwstr>
  </property>
  <property fmtid="{D5CDD505-2E9C-101B-9397-08002B2CF9AE}" pid="4" name="KSOTemplateUUID">
    <vt:lpwstr>v1.0_ai_69796627181</vt:lpwstr>
  </property>
  <property fmtid="{D5CDD505-2E9C-101B-9397-08002B2CF9AE}" pid="5" name="AIGC">
    <vt:lpwstr>{"AIGC":{"ContentPropagator":"001191340111MA2TYUKH0N00000","Label":"1","ReservedCode1":"116950","ProduceID":"116950-eede4dda82574354","ReservedCode2":"116950","PropagateID":"116950-e815dc8477298d0c","ContentProducer":"001191340111MA2TYUKH0N00000"}}</vt:lpwstr>
  </property>
</Properties>
</file>