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92" r:id="rId12"/>
    <p:sldId id="291" r:id="rId13"/>
    <p:sldId id="289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24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3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92D"/>
    <a:srgbClr val="FDF3E9"/>
    <a:srgbClr val="BC4300"/>
    <a:srgbClr val="FF9961"/>
    <a:srgbClr val="FD8F58"/>
    <a:srgbClr val="FFFFFF"/>
    <a:srgbClr val="F8832C"/>
    <a:srgbClr val="F77A1D"/>
    <a:srgbClr val="FDDFC9"/>
    <a:srgbClr val="FFF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29" y="62"/>
      </p:cViewPr>
      <p:guideLst>
        <p:guide pos="424"/>
        <p:guide pos="7256"/>
        <p:guide orient="horz" pos="4320"/>
        <p:guide orient="horz" pos="3952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11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2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4BD8A-B792-4C34-A101-F500366E3D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F4AD3-D7B3-49E8-8BE1-AB9A5A87D9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DE671-EB49-4CBC-B933-FF79003E98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443CC-69C8-4354-8B40-2E066A32A04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../media/image2.jpeg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1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1" Type="http://schemas.openxmlformats.org/officeDocument/2006/relationships/tags" Target="../tags/tag92.xml"/><Relationship Id="rId20" Type="http://schemas.openxmlformats.org/officeDocument/2006/relationships/tags" Target="../tags/tag91.xml"/><Relationship Id="rId2" Type="http://schemas.openxmlformats.org/officeDocument/2006/relationships/tags" Target="../tags/tag73.xml"/><Relationship Id="rId19" Type="http://schemas.openxmlformats.org/officeDocument/2006/relationships/tags" Target="../tags/tag90.xml"/><Relationship Id="rId18" Type="http://schemas.openxmlformats.org/officeDocument/2006/relationships/tags" Target="../tags/tag89.xml"/><Relationship Id="rId17" Type="http://schemas.openxmlformats.org/officeDocument/2006/relationships/tags" Target="../tags/tag88.xml"/><Relationship Id="rId16" Type="http://schemas.openxmlformats.org/officeDocument/2006/relationships/tags" Target="../tags/tag87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image" Target="../media/image2.jpe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image" Target="../media/image1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1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325" y="1257300"/>
            <a:ext cx="10795865" cy="4920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4"/>
          <a:stretch>
            <a:fillRect/>
          </a:stretch>
        </p:blipFill>
        <p:spPr>
          <a:xfrm rot="5400000">
            <a:off x="103168" y="1137808"/>
            <a:ext cx="5617024" cy="5823359"/>
          </a:xfrm>
          <a:prstGeom prst="rect">
            <a:avLst/>
          </a:prstGeom>
        </p:spPr>
      </p:pic>
      <p:sp>
        <p:nvSpPr>
          <p:cNvPr id="12" name="日期占位符 6"/>
          <p:cNvSpPr>
            <a:spLocks noGrp="1"/>
          </p:cNvSpPr>
          <p:nvPr>
            <p:ph type="dt" sz="half" idx="19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10"/>
          <p:cNvSpPr>
            <a:spLocks noGrp="1"/>
          </p:cNvSpPr>
          <p:nvPr>
            <p:ph type="ftr" sz="quarter" idx="20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灯片编号占位符 11"/>
          <p:cNvSpPr>
            <a:spLocks noGrp="1"/>
          </p:cNvSpPr>
          <p:nvPr>
            <p:ph type="sldNum" sz="quarter" idx="21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 userDrawn="1">
            <p:ph type="ctrTitle" idx="17826049" hasCustomPrompt="1"/>
            <p:custDataLst>
              <p:tags r:id="rId8"/>
            </p:custDataLst>
          </p:nvPr>
        </p:nvSpPr>
        <p:spPr>
          <a:xfrm>
            <a:off x="4823883" y="3530600"/>
            <a:ext cx="6352117" cy="152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4800" b="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7" name="节编号"/>
          <p:cNvSpPr>
            <a:spLocks noGrp="1"/>
          </p:cNvSpPr>
          <p:nvPr userDrawn="1">
            <p:ph type="body" sz="quarter" idx="17826561" hasCustomPrompt="1"/>
            <p:custDataLst>
              <p:tags r:id="rId9"/>
            </p:custDataLst>
          </p:nvPr>
        </p:nvSpPr>
        <p:spPr>
          <a:xfrm>
            <a:off x="9648825" y="1905000"/>
            <a:ext cx="1527175" cy="1524000"/>
          </a:xfrm>
          <a:prstGeom prst="rect">
            <a:avLst/>
          </a:prstGeom>
        </p:spPr>
        <p:txBody>
          <a:bodyPr vert="horz" wrap="square" lIns="0" tIns="0" rIns="0" bIns="0" anchor="ctr">
            <a:normAutofit/>
          </a:bodyPr>
          <a:lstStyle>
            <a:lvl1pPr marL="0" indent="0" algn="r" eaLnBrk="1" fontAlgn="auto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01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7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11"/>
          <p:cNvSpPr>
            <a:spLocks noGrp="1"/>
          </p:cNvSpPr>
          <p:nvPr>
            <p:ph type="body" idx="17826305" hasCustomPrompt="1"/>
            <p:custDataLst>
              <p:tags r:id="rId8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8" name="标题 1 标题"/>
          <p:cNvSpPr>
            <a:spLocks noGrp="1"/>
          </p:cNvSpPr>
          <p:nvPr>
            <p:ph type="ctrTitle" idx="17826049" hasCustomPrompt="1"/>
            <p:custDataLst>
              <p:tags r:id="rId9"/>
            </p:custDataLst>
          </p:nvPr>
        </p:nvSpPr>
        <p:spPr>
          <a:xfrm>
            <a:off x="1016000" y="3175000"/>
            <a:ext cx="5451122" cy="10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400" spc="0" dirty="0"/>
            </a:lvl1pPr>
          </a:lstStyle>
          <a:p>
            <a:pPr lvl="0"/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CONTENTS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目录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01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装饰  3"/>
          <p:cNvSpPr>
            <a:spLocks noGrp="1"/>
          </p:cNvSpPr>
          <p:nvPr>
            <p:ph type="body" idx="16397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02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03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9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04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3" name="装饰  2"/>
          <p:cNvSpPr>
            <a:spLocks noGrp="1"/>
          </p:cNvSpPr>
          <p:nvPr>
            <p:ph type="body" idx="16400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05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6" name="装饰  5"/>
          <p:cNvSpPr>
            <a:spLocks noGrp="1"/>
          </p:cNvSpPr>
          <p:nvPr>
            <p:ph type="body" idx="16401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4"/>
          <a:stretch>
            <a:fillRect/>
          </a:stretch>
        </p:blipFill>
        <p:spPr>
          <a:xfrm rot="5400000">
            <a:off x="103168" y="1137808"/>
            <a:ext cx="5617024" cy="5823359"/>
          </a:xfrm>
          <a:prstGeom prst="rect">
            <a:avLst/>
          </a:prstGeom>
        </p:spPr>
      </p:pic>
      <p:sp>
        <p:nvSpPr>
          <p:cNvPr id="12" name="日期占位符 6"/>
          <p:cNvSpPr>
            <a:spLocks noGrp="1"/>
          </p:cNvSpPr>
          <p:nvPr>
            <p:ph type="dt" sz="half" idx="16385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页脚占位符 10"/>
          <p:cNvSpPr>
            <a:spLocks noGrp="1"/>
          </p:cNvSpPr>
          <p:nvPr>
            <p:ph type="ftr" sz="quarter" idx="16386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4" name="灯片编号占位符 11"/>
          <p:cNvSpPr>
            <a:spLocks noGrp="1"/>
          </p:cNvSpPr>
          <p:nvPr>
            <p:ph type="sldNum" sz="quarter" idx="16387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8" name="标题 1"/>
          <p:cNvSpPr>
            <a:spLocks noGrp="1"/>
          </p:cNvSpPr>
          <p:nvPr userDrawn="1">
            <p:ph type="ctrTitle" idx="16388" hasCustomPrompt="1"/>
            <p:custDataLst>
              <p:tags r:id="rId8"/>
            </p:custDataLst>
          </p:nvPr>
        </p:nvSpPr>
        <p:spPr>
          <a:xfrm>
            <a:off x="4823883" y="3530600"/>
            <a:ext cx="6352117" cy="152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4800" b="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单击此处添加章节标题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7" name="节编号"/>
          <p:cNvSpPr>
            <a:spLocks noGrp="1"/>
          </p:cNvSpPr>
          <p:nvPr userDrawn="1">
            <p:ph type="body" sz="quarter" idx="16389" hasCustomPrompt="1"/>
            <p:custDataLst>
              <p:tags r:id="rId9"/>
            </p:custDataLst>
          </p:nvPr>
        </p:nvSpPr>
        <p:spPr>
          <a:xfrm>
            <a:off x="9648825" y="1905000"/>
            <a:ext cx="1527175" cy="1524000"/>
          </a:xfrm>
          <a:prstGeom prst="rect">
            <a:avLst/>
          </a:prstGeom>
        </p:spPr>
        <p:txBody>
          <a:bodyPr vert="horz" wrap="square" lIns="0" tIns="0" rIns="0" bIns="0" anchor="ctr">
            <a:normAutofit/>
          </a:bodyPr>
          <a:lstStyle>
            <a:lvl1pPr marL="0" indent="0" algn="r" eaLnBrk="1" fontAlgn="auto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>
                <a:latin typeface="WPS灵秀黑" charset="-122"/>
                <a:ea typeface="WPS灵秀黑" charset="-122"/>
              </a:rPr>
              <a:t>01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1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09600" y="4114800"/>
            <a:ext cx="50800" cy="2133600"/>
          </a:xfrm>
          <a:custGeom>
            <a:avLst/>
            <a:gdLst>
              <a:gd name="connisteX0" fmla="*/ 0 w 50800"/>
              <a:gd name="connsiteY0" fmla="*/ 25400 h 2133600"/>
              <a:gd name="connisteX1" fmla="*/ 25400 w 50800"/>
              <a:gd name="connsiteY1" fmla="*/ 0 h 2133600"/>
              <a:gd name="connisteX2" fmla="*/ 25400 w 50800"/>
              <a:gd name="connsiteY2" fmla="*/ 0 h 2133600"/>
              <a:gd name="connisteX3" fmla="*/ 50800 w 50800"/>
              <a:gd name="connsiteY3" fmla="*/ 25400 h 2133600"/>
              <a:gd name="connisteX4" fmla="*/ 50800 w 50800"/>
              <a:gd name="connsiteY4" fmla="*/ 2108200 h 2133600"/>
              <a:gd name="connisteX5" fmla="*/ 25400 w 50800"/>
              <a:gd name="connsiteY5" fmla="*/ 2133600 h 2133600"/>
              <a:gd name="connisteX6" fmla="*/ 25400 w 50800"/>
              <a:gd name="connsiteY6" fmla="*/ 2133600 h 2133600"/>
              <a:gd name="connisteX7" fmla="*/ 0 w 50800"/>
              <a:gd name="connsiteY7" fmla="*/ 2108200 h 2133600"/>
              <a:gd name="connisteX8" fmla="*/ 0 w 50800"/>
              <a:gd name="connsiteY8" fmla="*/ 254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133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108200"/>
                </a:lnTo>
                <a:cubicBezTo>
                  <a:pt x="50800" y="2122228"/>
                  <a:pt x="39428" y="2133600"/>
                  <a:pt x="25400" y="2133600"/>
                </a:cubicBezTo>
                <a:lnTo>
                  <a:pt x="25400" y="2133600"/>
                </a:lnTo>
                <a:cubicBezTo>
                  <a:pt x="11372" y="2133600"/>
                  <a:pt x="0" y="2122228"/>
                  <a:pt x="0" y="2108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114800"/>
            <a:ext cx="6172200" cy="2133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10972800" cy="3505200"/>
          </a:xfrm>
          <a:custGeom>
            <a:avLst/>
            <a:gdLst>
              <a:gd name="connisteX0" fmla="*/ 0 w 10972800"/>
              <a:gd name="connsiteY0" fmla="*/ 203200 h 3505200"/>
              <a:gd name="connisteX1" fmla="*/ 203200 w 10972800"/>
              <a:gd name="connsiteY1" fmla="*/ 0 h 3505200"/>
              <a:gd name="connisteX2" fmla="*/ 10769600 w 10972800"/>
              <a:gd name="connsiteY2" fmla="*/ 0 h 3505200"/>
              <a:gd name="connisteX3" fmla="*/ 10972800 w 10972800"/>
              <a:gd name="connsiteY3" fmla="*/ 203200 h 3505200"/>
              <a:gd name="connisteX4" fmla="*/ 10972800 w 10972800"/>
              <a:gd name="connsiteY4" fmla="*/ 3302000 h 3505200"/>
              <a:gd name="connisteX5" fmla="*/ 10769600 w 10972800"/>
              <a:gd name="connsiteY5" fmla="*/ 3505200 h 3505200"/>
              <a:gd name="connisteX6" fmla="*/ 203200 w 10972800"/>
              <a:gd name="connsiteY6" fmla="*/ 3505200 h 3505200"/>
              <a:gd name="connisteX7" fmla="*/ 0 w 10972800"/>
              <a:gd name="connsiteY7" fmla="*/ 3302000 h 3505200"/>
              <a:gd name="connisteX8" fmla="*/ 0 w 10972800"/>
              <a:gd name="connsiteY8" fmla="*/ 203200 h 350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50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302000"/>
                </a:lnTo>
                <a:cubicBezTo>
                  <a:pt x="10972800" y="3414224"/>
                  <a:pt x="10881824" y="3505200"/>
                  <a:pt x="10769600" y="3505200"/>
                </a:cubicBezTo>
                <a:lnTo>
                  <a:pt x="203200" y="3505200"/>
                </a:lnTo>
                <a:cubicBezTo>
                  <a:pt x="90976" y="3505200"/>
                  <a:pt x="0" y="3414224"/>
                  <a:pt x="0" y="3302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5334000"/>
            <a:ext cx="10972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0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10972800" cy="3810000"/>
          </a:xfrm>
          <a:custGeom>
            <a:avLst/>
            <a:gdLst>
              <a:gd name="connisteX0" fmla="*/ 0 w 10972800"/>
              <a:gd name="connsiteY0" fmla="*/ 203200 h 3810000"/>
              <a:gd name="connisteX1" fmla="*/ 203200 w 10972800"/>
              <a:gd name="connsiteY1" fmla="*/ 0 h 3810000"/>
              <a:gd name="connisteX2" fmla="*/ 10769600 w 10972800"/>
              <a:gd name="connsiteY2" fmla="*/ 0 h 3810000"/>
              <a:gd name="connisteX3" fmla="*/ 10972800 w 10972800"/>
              <a:gd name="connsiteY3" fmla="*/ 203200 h 3810000"/>
              <a:gd name="connisteX4" fmla="*/ 10972800 w 10972800"/>
              <a:gd name="connsiteY4" fmla="*/ 3606800 h 3810000"/>
              <a:gd name="connisteX5" fmla="*/ 10769600 w 10972800"/>
              <a:gd name="connsiteY5" fmla="*/ 3810000 h 3810000"/>
              <a:gd name="connisteX6" fmla="*/ 203200 w 10972800"/>
              <a:gd name="connsiteY6" fmla="*/ 3810000 h 3810000"/>
              <a:gd name="connisteX7" fmla="*/ 0 w 10972800"/>
              <a:gd name="connsiteY7" fmla="*/ 3606800 h 3810000"/>
              <a:gd name="connisteX8" fmla="*/ 0 w 10972800"/>
              <a:gd name="connsiteY8" fmla="*/ 203200 h 381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81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606800"/>
                </a:lnTo>
                <a:cubicBezTo>
                  <a:pt x="10972800" y="3719024"/>
                  <a:pt x="10881824" y="3810000"/>
                  <a:pt x="10769600" y="3810000"/>
                </a:cubicBezTo>
                <a:lnTo>
                  <a:pt x="203200" y="3810000"/>
                </a:lnTo>
                <a:cubicBezTo>
                  <a:pt x="90976" y="3810000"/>
                  <a:pt x="0" y="3719024"/>
                  <a:pt x="0" y="360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5638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3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4089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609600"/>
            <a:ext cx="10972800" cy="2946400"/>
          </a:xfrm>
          <a:custGeom>
            <a:avLst/>
            <a:gdLst>
              <a:gd name="connisteX0" fmla="*/ 0 w 10972800"/>
              <a:gd name="connsiteY0" fmla="*/ 203200 h 2946400"/>
              <a:gd name="connisteX1" fmla="*/ 203200 w 10972800"/>
              <a:gd name="connsiteY1" fmla="*/ 0 h 2946400"/>
              <a:gd name="connisteX2" fmla="*/ 10769600 w 10972800"/>
              <a:gd name="connsiteY2" fmla="*/ 0 h 2946400"/>
              <a:gd name="connisteX3" fmla="*/ 10972800 w 10972800"/>
              <a:gd name="connsiteY3" fmla="*/ 203200 h 2946400"/>
              <a:gd name="connisteX4" fmla="*/ 10972800 w 10972800"/>
              <a:gd name="connsiteY4" fmla="*/ 2743200 h 2946400"/>
              <a:gd name="connisteX5" fmla="*/ 10769600 w 10972800"/>
              <a:gd name="connsiteY5" fmla="*/ 2946400 h 2946400"/>
              <a:gd name="connisteX6" fmla="*/ 203200 w 10972800"/>
              <a:gd name="connsiteY6" fmla="*/ 2946400 h 2946400"/>
              <a:gd name="connisteX7" fmla="*/ 0 w 10972800"/>
              <a:gd name="connsiteY7" fmla="*/ 2743200 h 2946400"/>
              <a:gd name="connisteX8" fmla="*/ 0 w 109728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743200"/>
                </a:lnTo>
                <a:cubicBezTo>
                  <a:pt x="10972800" y="2855424"/>
                  <a:pt x="10881824" y="2946400"/>
                  <a:pt x="107696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4648200" y="4445000"/>
            <a:ext cx="6934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6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8153400" y="533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609600"/>
            <a:ext cx="6934200" cy="5638800"/>
          </a:xfrm>
          <a:custGeom>
            <a:avLst/>
            <a:gdLst>
              <a:gd name="connisteX0" fmla="*/ 0 w 6934200"/>
              <a:gd name="connsiteY0" fmla="*/ 203200 h 5638800"/>
              <a:gd name="connisteX1" fmla="*/ 203200 w 6934200"/>
              <a:gd name="connsiteY1" fmla="*/ 0 h 5638800"/>
              <a:gd name="connisteX2" fmla="*/ 6731000 w 6934200"/>
              <a:gd name="connsiteY2" fmla="*/ 0 h 5638800"/>
              <a:gd name="connisteX3" fmla="*/ 6934200 w 6934200"/>
              <a:gd name="connsiteY3" fmla="*/ 203200 h 5638800"/>
              <a:gd name="connisteX4" fmla="*/ 6934200 w 6934200"/>
              <a:gd name="connsiteY4" fmla="*/ 5435600 h 5638800"/>
              <a:gd name="connisteX5" fmla="*/ 6731000 w 6934200"/>
              <a:gd name="connsiteY5" fmla="*/ 5638800 h 5638800"/>
              <a:gd name="connisteX6" fmla="*/ 203200 w 6934200"/>
              <a:gd name="connsiteY6" fmla="*/ 5638800 h 5638800"/>
              <a:gd name="connisteX7" fmla="*/ 0 w 6934200"/>
              <a:gd name="connsiteY7" fmla="*/ 5435600 h 5638800"/>
              <a:gd name="connisteX8" fmla="*/ 0 w 69342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9342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5435600"/>
                </a:lnTo>
                <a:cubicBezTo>
                  <a:pt x="6934200" y="5547824"/>
                  <a:pt x="6843224" y="5638800"/>
                  <a:pt x="67310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8153400" y="4419600"/>
            <a:ext cx="50800" cy="1828800"/>
          </a:xfrm>
          <a:custGeom>
            <a:avLst/>
            <a:gdLst>
              <a:gd name="connisteX0" fmla="*/ 0 w 50800"/>
              <a:gd name="connsiteY0" fmla="*/ 25400 h 1828800"/>
              <a:gd name="connisteX1" fmla="*/ 25400 w 50800"/>
              <a:gd name="connsiteY1" fmla="*/ 0 h 1828800"/>
              <a:gd name="connisteX2" fmla="*/ 25400 w 50800"/>
              <a:gd name="connsiteY2" fmla="*/ 0 h 1828800"/>
              <a:gd name="connisteX3" fmla="*/ 50800 w 50800"/>
              <a:gd name="connsiteY3" fmla="*/ 25400 h 1828800"/>
              <a:gd name="connisteX4" fmla="*/ 50800 w 50800"/>
              <a:gd name="connsiteY4" fmla="*/ 1803400 h 1828800"/>
              <a:gd name="connisteX5" fmla="*/ 25400 w 50800"/>
              <a:gd name="connsiteY5" fmla="*/ 1828800 h 1828800"/>
              <a:gd name="connisteX6" fmla="*/ 25400 w 50800"/>
              <a:gd name="connsiteY6" fmla="*/ 1828800 h 1828800"/>
              <a:gd name="connisteX7" fmla="*/ 0 w 50800"/>
              <a:gd name="connsiteY7" fmla="*/ 1803400 h 1828800"/>
              <a:gd name="connisteX8" fmla="*/ 0 w 50800"/>
              <a:gd name="connsiteY8" fmla="*/ 25400 h 182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8288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803400"/>
                </a:lnTo>
                <a:cubicBezTo>
                  <a:pt x="50800" y="1817428"/>
                  <a:pt x="39428" y="1828800"/>
                  <a:pt x="25400" y="1828800"/>
                </a:cubicBezTo>
                <a:lnTo>
                  <a:pt x="25400" y="1828800"/>
                </a:lnTo>
                <a:cubicBezTo>
                  <a:pt x="11372" y="1828800"/>
                  <a:pt x="0" y="1817428"/>
                  <a:pt x="0" y="18034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8305800" y="4419600"/>
            <a:ext cx="3276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>
          <a:xfrm>
            <a:off x="7011112" y="882244"/>
            <a:ext cx="2597738" cy="101797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r">
              <a:defRPr lang="zh-CN" altLang="en-US" sz="660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标 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7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sp>
        <p:nvSpPr>
          <p:cNvPr id="12" name="Subtitle 11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THE END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标题 1 标题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1016000" y="3175000"/>
            <a:ext cx="5451122" cy="10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400" spc="0" dirty="0"/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谢谢观看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4800" y="1257300"/>
            <a:ext cx="5181600" cy="4920300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3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313200" y="1257300"/>
            <a:ext cx="5181600" cy="4920300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4800" y="1257300"/>
            <a:ext cx="5157787" cy="505326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4800" y="1840832"/>
            <a:ext cx="5157787" cy="4348831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311612" y="1257300"/>
            <a:ext cx="5183188" cy="505326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311612" y="1840832"/>
            <a:ext cx="5183188" cy="4348831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94800" y="360000"/>
            <a:ext cx="10800000" cy="72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325" y="360363"/>
            <a:ext cx="10801350" cy="58172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95325" y="1257300"/>
            <a:ext cx="10795865" cy="49591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sp>
        <p:nvSpPr>
          <p:cNvPr id="11" name="日期占位符 4"/>
          <p:cNvSpPr>
            <a:spLocks noGrp="1"/>
          </p:cNvSpPr>
          <p:nvPr>
            <p:ph type="dt" sz="half" idx="16385"/>
            <p:custDataLst>
              <p:tags r:id="rId8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6386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1016000" y="1651000"/>
            <a:ext cx="6097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20XX YEAR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6387"/>
            <p:custDataLst>
              <p:tags r:id="rId11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7" name="标题 1 标题"/>
          <p:cNvSpPr>
            <a:spLocks noGrp="1"/>
          </p:cNvSpPr>
          <p:nvPr userDrawn="1">
            <p:ph type="ctrTitle" idx="16388" hasCustomPrompt="1"/>
            <p:custDataLst>
              <p:tags r:id="rId12"/>
            </p:custDataLst>
          </p:nvPr>
        </p:nvSpPr>
        <p:spPr>
          <a:xfrm>
            <a:off x="1016000" y="2159000"/>
            <a:ext cx="6352646" cy="2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00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
添加文档标题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57" name="文本占位符-汇报人"/>
          <p:cNvSpPr>
            <a:spLocks noGrp="1"/>
          </p:cNvSpPr>
          <p:nvPr userDrawn="1">
            <p:ph type="body" sz="quarter" idx="16390" hasCustomPrompt="1"/>
            <p:custDataLst>
              <p:tags r:id="rId13"/>
            </p:custDataLst>
          </p:nvPr>
        </p:nvSpPr>
        <p:spPr>
          <a:xfrm>
            <a:off x="1016000" y="4749800"/>
            <a:ext cx="2540882" cy="5334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5000">
                <a:schemeClr val="accent2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  <a:effectLst/>
        </p:spPr>
        <p:txBody>
          <a:bodyPr vert="horz" lIns="0" tIns="0" rIns="0" bIns="0" anchor="ctr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BY WPS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6" Type="http://schemas.openxmlformats.org/officeDocument/2006/relationships/theme" Target="../theme/theme1.xml"/><Relationship Id="rId35" Type="http://schemas.openxmlformats.org/officeDocument/2006/relationships/tags" Target="../tags/tag150.xml"/><Relationship Id="rId34" Type="http://schemas.openxmlformats.org/officeDocument/2006/relationships/tags" Target="../tags/tag149.xml"/><Relationship Id="rId33" Type="http://schemas.openxmlformats.org/officeDocument/2006/relationships/tags" Target="../tags/tag148.xml"/><Relationship Id="rId32" Type="http://schemas.openxmlformats.org/officeDocument/2006/relationships/tags" Target="../tags/tag147.xml"/><Relationship Id="rId31" Type="http://schemas.openxmlformats.org/officeDocument/2006/relationships/tags" Target="../tags/tag146.xml"/><Relationship Id="rId30" Type="http://schemas.openxmlformats.org/officeDocument/2006/relationships/tags" Target="../tags/tag145.xml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144.xml"/><Relationship Id="rId28" Type="http://schemas.openxmlformats.org/officeDocument/2006/relationships/tags" Target="../tags/tag143.xml"/><Relationship Id="rId27" Type="http://schemas.openxmlformats.org/officeDocument/2006/relationships/tags" Target="../tags/tag142.xml"/><Relationship Id="rId26" Type="http://schemas.openxmlformats.org/officeDocument/2006/relationships/tags" Target="../tags/tag141.xml"/><Relationship Id="rId25" Type="http://schemas.openxmlformats.org/officeDocument/2006/relationships/image" Target="../media/image1.png"/><Relationship Id="rId24" Type="http://schemas.openxmlformats.org/officeDocument/2006/relationships/tags" Target="../tags/tag140.xml"/><Relationship Id="rId23" Type="http://schemas.openxmlformats.org/officeDocument/2006/relationships/tags" Target="../tags/tag139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2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26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>
            <p:custDataLst>
              <p:tags r:id="rId27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>
            <p:custDataLst>
              <p:tags r:id="rId28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90000"/>
            </a:schemeClr>
          </a:solidFill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sp>
        <p:nvSpPr>
          <p:cNvPr id="33" name="标题占位符 1"/>
          <p:cNvSpPr>
            <a:spLocks noGrp="1"/>
          </p:cNvSpPr>
          <p:nvPr userDrawn="1">
            <p:ph type="title"/>
            <p:custDataLst>
              <p:tags r:id="rId29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2" name="文本占位符 2"/>
          <p:cNvSpPr>
            <a:spLocks noGrp="1"/>
          </p:cNvSpPr>
          <p:nvPr userDrawn="1">
            <p:ph type="body" idx="1"/>
            <p:custDataLst>
              <p:tags r:id="rId30"/>
            </p:custDataLst>
          </p:nvPr>
        </p:nvSpPr>
        <p:spPr>
          <a:xfrm>
            <a:off x="695325" y="1257302"/>
            <a:ext cx="10801350" cy="49202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"/>
            <p:custDataLst>
              <p:tags r:id="rId31"/>
            </p:custDataLst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"/>
            <p:custDataLst>
              <p:tags r:id="rId33"/>
            </p:custDataLst>
          </p:nvPr>
        </p:nvSpPr>
        <p:spPr>
          <a:xfrm>
            <a:off x="8610599" y="6356350"/>
            <a:ext cx="2880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4" name="KSO_TEMPLATE" hidden="1"/>
          <p:cNvSpPr/>
          <p:nvPr userDrawn="1">
            <p:custDataLst>
              <p:tags r:id="rId3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gradFill>
            <a:gsLst>
              <a:gs pos="100000">
                <a:schemeClr val="accent1"/>
              </a:gs>
              <a:gs pos="19000">
                <a:schemeClr val="accent2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</p:spTree>
    <p:custDataLst>
      <p:tags r:id="rId3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ea"/>
          <a:ea typeface="+mn-ea"/>
          <a:cs typeface="+mn-cs"/>
        </a:defRPr>
      </a:lvl1pPr>
      <a:lvl2pPr marL="538480" indent="-18288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2pPr>
      <a:lvl3pPr marL="806450" indent="-1809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tabLst>
          <a:tab pos="988695" algn="l"/>
        </a:tabLst>
        <a:defRPr sz="18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3pPr>
      <a:lvl4pPr marL="1076325" indent="-18288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4pPr>
      <a:lvl5pPr marL="1344930" indent="-1809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3" Type="http://schemas.openxmlformats.org/officeDocument/2006/relationships/slideLayout" Target="../slideLayouts/slideLayout22.xml"/><Relationship Id="rId12" Type="http://schemas.openxmlformats.org/officeDocument/2006/relationships/tags" Target="../tags/tag199.xml"/><Relationship Id="rId11" Type="http://schemas.openxmlformats.org/officeDocument/2006/relationships/tags" Target="../tags/tag198.xml"/><Relationship Id="rId10" Type="http://schemas.openxmlformats.org/officeDocument/2006/relationships/tags" Target="../tags/tag197.xml"/><Relationship Id="rId1" Type="http://schemas.openxmlformats.org/officeDocument/2006/relationships/tags" Target="../tags/tag18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8" Type="http://schemas.openxmlformats.org/officeDocument/2006/relationships/slideLayout" Target="../slideLayouts/slideLayout21.xml"/><Relationship Id="rId17" Type="http://schemas.openxmlformats.org/officeDocument/2006/relationships/tags" Target="../tags/tag216.xml"/><Relationship Id="rId16" Type="http://schemas.openxmlformats.org/officeDocument/2006/relationships/tags" Target="../tags/tag215.xml"/><Relationship Id="rId15" Type="http://schemas.openxmlformats.org/officeDocument/2006/relationships/tags" Target="../tags/tag214.xml"/><Relationship Id="rId14" Type="http://schemas.openxmlformats.org/officeDocument/2006/relationships/tags" Target="../tags/tag213.xml"/><Relationship Id="rId13" Type="http://schemas.openxmlformats.org/officeDocument/2006/relationships/tags" Target="../tags/tag212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tags" Target="../tags/tag200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image" Target="../media/image5.jpeg"/><Relationship Id="rId1" Type="http://schemas.openxmlformats.org/officeDocument/2006/relationships/tags" Target="../tags/tag21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64.xml"/><Relationship Id="rId11" Type="http://schemas.openxmlformats.org/officeDocument/2006/relationships/tags" Target="../tags/tag163.xml"/><Relationship Id="rId10" Type="http://schemas.openxmlformats.org/officeDocument/2006/relationships/tags" Target="../tags/tag162.xml"/><Relationship Id="rId1" Type="http://schemas.openxmlformats.org/officeDocument/2006/relationships/tags" Target="../tags/tag15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image" Target="../media/image3.jpeg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84.xml"/><Relationship Id="rId3" Type="http://schemas.openxmlformats.org/officeDocument/2006/relationships/image" Target="../media/image4.png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 标题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模块二：探索成长：在变革中求突破（改革开放-20世纪末）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100000"/>
                </a:schemeClr>
              </a:gs>
              <a:gs pos="100000">
                <a:schemeClr val="bg1">
                  <a:lumMod val="95000"/>
                  <a:alpha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>
            <p:custDataLst>
              <p:tags r:id="rId1"/>
            </p:custDataLst>
          </p:nvPr>
        </p:nvSpPr>
        <p:spPr>
          <a:xfrm>
            <a:off x="6478899" y="3747312"/>
            <a:ext cx="5040000" cy="5400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 w="22225" cap="flat">
            <a:solidFill>
              <a:schemeClr val="bg1">
                <a:lumMod val="95000"/>
              </a:schemeClr>
            </a:solidFill>
            <a:miter/>
          </a:ln>
          <a:effectLst>
            <a:outerShdw blurRad="317500" dist="127000" dir="2400000" sx="102000" sy="102000" algn="t" rotWithShape="0">
              <a:schemeClr val="accent2">
                <a:lumMod val="75000"/>
                <a:alpha val="2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>
            <p:custDataLst>
              <p:tags r:id="rId2"/>
            </p:custDataLst>
          </p:nvPr>
        </p:nvSpPr>
        <p:spPr>
          <a:xfrm>
            <a:off x="6478899" y="1594135"/>
            <a:ext cx="5040000" cy="5400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lumMod val="40000"/>
                  <a:lumOff val="60000"/>
                  <a:alpha val="100000"/>
                </a:schemeClr>
              </a:gs>
            </a:gsLst>
            <a:lin ang="0" scaled="0"/>
          </a:gradFill>
          <a:ln w="22225" cap="flat">
            <a:solidFill>
              <a:schemeClr val="bg1">
                <a:lumMod val="95000"/>
              </a:schemeClr>
            </a:solidFill>
            <a:miter/>
          </a:ln>
          <a:effectLst>
            <a:outerShdw blurRad="317500" dist="127000" dir="2400000" sx="102000" sy="10200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>
            <p:custDataLst>
              <p:tags r:id="rId3"/>
            </p:custDataLst>
          </p:nvPr>
        </p:nvSpPr>
        <p:spPr>
          <a:xfrm>
            <a:off x="660401" y="3747312"/>
            <a:ext cx="5040000" cy="5400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 w="22225" cap="flat">
            <a:solidFill>
              <a:schemeClr val="bg1">
                <a:lumMod val="95000"/>
              </a:schemeClr>
            </a:solidFill>
            <a:miter/>
          </a:ln>
          <a:effectLst>
            <a:outerShdw blurRad="317500" dist="127000" dir="2400000" sx="102000" sy="102000" algn="t" rotWithShape="0">
              <a:schemeClr val="accent2">
                <a:lumMod val="75000"/>
                <a:alpha val="2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>
            <p:custDataLst>
              <p:tags r:id="rId4"/>
            </p:custDataLst>
          </p:nvPr>
        </p:nvSpPr>
        <p:spPr>
          <a:xfrm>
            <a:off x="660401" y="1594135"/>
            <a:ext cx="5040000" cy="5400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lumMod val="40000"/>
                  <a:lumOff val="60000"/>
                  <a:alpha val="100000"/>
                </a:schemeClr>
              </a:gs>
            </a:gsLst>
            <a:lin ang="0" scaled="0"/>
          </a:gradFill>
          <a:ln w="22225" cap="flat">
            <a:solidFill>
              <a:schemeClr val="bg1">
                <a:lumMod val="95000"/>
              </a:schemeClr>
            </a:solidFill>
            <a:miter/>
          </a:ln>
          <a:effectLst>
            <a:outerShdw blurRad="317500" dist="127000" dir="2400000" sx="102000" sy="10200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>
            <p:custDataLst>
              <p:tags r:id="rId5"/>
            </p:custDataLst>
          </p:nvPr>
        </p:nvSpPr>
        <p:spPr>
          <a:xfrm>
            <a:off x="930401" y="2296840"/>
            <a:ext cx="4500000" cy="12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400000000000000" charset="-122"/>
                <a:ea typeface="Source Han Sans" panose="020B0400000000000000" charset="-122"/>
                <a:cs typeface="Source Han Sans" panose="020B0400000000000000" charset="-122"/>
              </a:rPr>
              <a:t>全面借鉴“集中一贯”生产模式，结合国情进行本土化改造。</a:t>
            </a:r>
            <a:endParaRPr kumimoji="1" lang="en-US" altLang="zh-CN" sz="20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400000000000000" charset="-122"/>
              <a:ea typeface="Source Han Sans" panose="020B0400000000000000" charset="-122"/>
              <a:cs typeface="Source Han Sans" panose="020B0400000000000000" charset="-122"/>
            </a:endParaRPr>
          </a:p>
        </p:txBody>
      </p:sp>
      <p:sp>
        <p:nvSpPr>
          <p:cNvPr id="8" name="标题 1"/>
          <p:cNvSpPr txBox="1"/>
          <p:nvPr>
            <p:custDataLst>
              <p:tags r:id="rId6"/>
            </p:custDataLst>
          </p:nvPr>
        </p:nvSpPr>
        <p:spPr>
          <a:xfrm>
            <a:off x="930401" y="1684135"/>
            <a:ext cx="450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宝钢引进日本新日铁管理模式</a:t>
            </a:r>
            <a:endParaRPr kumimoji="1" lang="en-US" altLang="zh-CN" sz="2400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9" name="标题 1"/>
          <p:cNvSpPr txBox="1"/>
          <p:nvPr>
            <p:custDataLst>
              <p:tags r:id="rId7"/>
            </p:custDataLst>
          </p:nvPr>
        </p:nvSpPr>
        <p:spPr>
          <a:xfrm>
            <a:off x="6748900" y="2296840"/>
            <a:ext cx="4500000" cy="12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400000000000000" charset="-122"/>
                <a:ea typeface="Source Han Sans" panose="020B0400000000000000" charset="-122"/>
                <a:cs typeface="Source Han Sans" panose="020B0400000000000000" charset="-122"/>
              </a:rPr>
              <a:t>为确保一期工程顺利投产，全体员工昼夜奋战，凝练出“光荣感、责任感、紧迫感”。</a:t>
            </a:r>
            <a:endParaRPr kumimoji="1" lang="en-US" altLang="zh-CN" sz="20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400000000000000" charset="-122"/>
              <a:ea typeface="Source Han Sans" panose="020B0400000000000000" charset="-122"/>
              <a:cs typeface="Source Han Sans" panose="020B0400000000000000" charset="-122"/>
            </a:endParaRPr>
          </a:p>
        </p:txBody>
      </p:sp>
      <p:sp>
        <p:nvSpPr>
          <p:cNvPr id="10" name="标题 1"/>
          <p:cNvSpPr txBox="1"/>
          <p:nvPr>
            <p:custDataLst>
              <p:tags r:id="rId8"/>
            </p:custDataLst>
          </p:nvPr>
        </p:nvSpPr>
        <p:spPr>
          <a:xfrm>
            <a:off x="6748900" y="1684135"/>
            <a:ext cx="450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“85.9精神”的形成与传承</a:t>
            </a:r>
            <a:endParaRPr kumimoji="1" lang="en-US" altLang="zh-CN" sz="2400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11" name="标题 1"/>
          <p:cNvSpPr txBox="1"/>
          <p:nvPr>
            <p:custDataLst>
              <p:tags r:id="rId9"/>
            </p:custDataLst>
          </p:nvPr>
        </p:nvSpPr>
        <p:spPr>
          <a:xfrm>
            <a:off x="930401" y="4450020"/>
            <a:ext cx="4500000" cy="12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400000000000000" charset="-122"/>
                <a:ea typeface="Source Han Sans" panose="020B0400000000000000" charset="-122"/>
                <a:cs typeface="Source Han Sans" panose="020B0400000000000000" charset="-122"/>
              </a:rPr>
              <a:t>首创“全方位满意管理”模式，将客户需求前置到研发与生产环节。</a:t>
            </a:r>
            <a:endParaRPr kumimoji="1" lang="en-US" altLang="zh-CN" sz="20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400000000000000" charset="-122"/>
              <a:ea typeface="Source Han Sans" panose="020B0400000000000000" charset="-122"/>
              <a:cs typeface="Source Han Sans" panose="020B0400000000000000" charset="-122"/>
            </a:endParaRPr>
          </a:p>
        </p:txBody>
      </p:sp>
      <p:sp>
        <p:nvSpPr>
          <p:cNvPr id="12" name="标题 1"/>
          <p:cNvSpPr txBox="1"/>
          <p:nvPr>
            <p:custDataLst>
              <p:tags r:id="rId10"/>
            </p:custDataLst>
          </p:nvPr>
        </p:nvSpPr>
        <p:spPr>
          <a:xfrm>
            <a:off x="930275" y="3837305"/>
            <a:ext cx="4792345" cy="3600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用户满意文化：CS战略的落地实践</a:t>
            </a:r>
            <a:endParaRPr kumimoji="1" lang="en-US" altLang="zh-CN" sz="2400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13" name="标题 1"/>
          <p:cNvSpPr txBox="1"/>
          <p:nvPr>
            <p:custDataLst>
              <p:tags r:id="rId11"/>
            </p:custDataLst>
          </p:nvPr>
        </p:nvSpPr>
        <p:spPr>
          <a:xfrm>
            <a:off x="6748900" y="4450020"/>
            <a:ext cx="4500000" cy="12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 panose="020B0400000000000000" charset="-122"/>
                <a:ea typeface="Source Han Sans" panose="020B0400000000000000" charset="-122"/>
                <a:cs typeface="Source Han Sans" panose="020B0400000000000000" charset="-122"/>
              </a:rPr>
              <a:t>建立ERP、MES等系统，实现生产全流程可视化与智能调度。</a:t>
            </a:r>
            <a:endParaRPr kumimoji="1" lang="en-US" altLang="zh-CN" sz="20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 panose="020B0400000000000000" charset="-122"/>
              <a:ea typeface="Source Han Sans" panose="020B0400000000000000" charset="-122"/>
              <a:cs typeface="Source Han Sans" panose="020B0400000000000000" charset="-122"/>
            </a:endParaRPr>
          </a:p>
        </p:txBody>
      </p:sp>
      <p:sp>
        <p:nvSpPr>
          <p:cNvPr id="14" name="标题 1"/>
          <p:cNvSpPr txBox="1"/>
          <p:nvPr>
            <p:custDataLst>
              <p:tags r:id="rId12"/>
            </p:custDataLst>
          </p:nvPr>
        </p:nvSpPr>
        <p:spPr>
          <a:xfrm>
            <a:off x="6748780" y="3837305"/>
            <a:ext cx="5056505" cy="36004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管理信息系统建设：数字化转型起点</a:t>
            </a:r>
            <a:endParaRPr kumimoji="1" lang="en-US" altLang="zh-CN" sz="2400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15" name="标题 1"/>
          <p:cNvSpPr txBox="1"/>
          <p:nvPr/>
        </p:nvSpPr>
        <p:spPr>
          <a:xfrm>
            <a:off x="908228" y="238458"/>
            <a:ext cx="10377569" cy="5364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zh-CN" altLang="en-US" sz="3200" b="1">
                <a:ln w="8890">
                  <a:noFill/>
                </a:ln>
                <a:solidFill>
                  <a:srgbClr val="FF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三、</a:t>
            </a:r>
            <a:r>
              <a:rPr kumimoji="1" lang="en-US" altLang="zh-CN" sz="3200" b="1">
                <a:ln w="8890">
                  <a:noFill/>
                </a:ln>
                <a:solidFill>
                  <a:srgbClr val="FF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现代化管理理念的引入与融合</a:t>
            </a:r>
            <a:endParaRPr kumimoji="1" lang="en-US" altLang="zh-CN" sz="3200" b="1">
              <a:ln w="8890">
                <a:noFill/>
              </a:ln>
              <a:solidFill>
                <a:srgbClr val="FF0000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16" name="标题 1"/>
          <p:cNvSpPr txBox="1"/>
          <p:nvPr/>
        </p:nvSpPr>
        <p:spPr>
          <a:xfrm flipH="1">
            <a:off x="328996" y="240387"/>
            <a:ext cx="380709" cy="379602"/>
          </a:xfrm>
          <a:custGeom>
            <a:avLst/>
            <a:gdLst>
              <a:gd name="connsiteX0" fmla="*/ 6550251 w 6869561"/>
              <a:gd name="connsiteY0" fmla="*/ 4864100 h 6849580"/>
              <a:gd name="connsiteX1" fmla="*/ 6565900 w 6869561"/>
              <a:gd name="connsiteY1" fmla="*/ 4874549 h 6849580"/>
              <a:gd name="connsiteX2" fmla="*/ 6220569 w 6869561"/>
              <a:gd name="connsiteY2" fmla="*/ 5435600 h 6849580"/>
              <a:gd name="connsiteX3" fmla="*/ 5814809 w 6869561"/>
              <a:gd name="connsiteY3" fmla="*/ 5861498 h 6849580"/>
              <a:gd name="connsiteX4" fmla="*/ 5047200 w 6869561"/>
              <a:gd name="connsiteY4" fmla="*/ 6469241 h 6849580"/>
              <a:gd name="connsiteX5" fmla="*/ 4864100 w 6869561"/>
              <a:gd name="connsiteY5" fmla="*/ 6543544 h 6849580"/>
              <a:gd name="connsiteX6" fmla="*/ 5699351 w 6869561"/>
              <a:gd name="connsiteY6" fmla="*/ 5698994 h 6849580"/>
              <a:gd name="connsiteX7" fmla="*/ 6550251 w 6869561"/>
              <a:gd name="connsiteY7" fmla="*/ 4864100 h 6849580"/>
              <a:gd name="connsiteX8" fmla="*/ 6856755 w 6869561"/>
              <a:gd name="connsiteY8" fmla="*/ 3626123 h 6849580"/>
              <a:gd name="connsiteX9" fmla="*/ 6839799 w 6869561"/>
              <a:gd name="connsiteY9" fmla="*/ 3915463 h 6849580"/>
              <a:gd name="connsiteX10" fmla="*/ 5373884 w 6869561"/>
              <a:gd name="connsiteY10" fmla="*/ 5390115 h 6849580"/>
              <a:gd name="connsiteX11" fmla="*/ 3926328 w 6869561"/>
              <a:gd name="connsiteY11" fmla="*/ 6849580 h 6849580"/>
              <a:gd name="connsiteX12" fmla="*/ 3614144 w 6869561"/>
              <a:gd name="connsiteY12" fmla="*/ 6838950 h 6849580"/>
              <a:gd name="connsiteX13" fmla="*/ 5226547 w 6869561"/>
              <a:gd name="connsiteY13" fmla="*/ 5229498 h 6849580"/>
              <a:gd name="connsiteX14" fmla="*/ 6856755 w 6869561"/>
              <a:gd name="connsiteY14" fmla="*/ 3626123 h 6849580"/>
              <a:gd name="connsiteX15" fmla="*/ 6803155 w 6869561"/>
              <a:gd name="connsiteY15" fmla="*/ 2768600 h 6849580"/>
              <a:gd name="connsiteX16" fmla="*/ 6817977 w 6869561"/>
              <a:gd name="connsiteY16" fmla="*/ 2784475 h 6849580"/>
              <a:gd name="connsiteX17" fmla="*/ 6847077 w 6869561"/>
              <a:gd name="connsiteY17" fmla="*/ 2960237 h 6849580"/>
              <a:gd name="connsiteX18" fmla="*/ 4927689 w 6869561"/>
              <a:gd name="connsiteY18" fmla="*/ 4909687 h 6849580"/>
              <a:gd name="connsiteX19" fmla="*/ 2996486 w 6869561"/>
              <a:gd name="connsiteY19" fmla="*/ 6837829 h 6849580"/>
              <a:gd name="connsiteX20" fmla="*/ 2773210 w 6869561"/>
              <a:gd name="connsiteY20" fmla="*/ 6804385 h 6849580"/>
              <a:gd name="connsiteX21" fmla="*/ 4776690 w 6869561"/>
              <a:gd name="connsiteY21" fmla="*/ 4780060 h 6849580"/>
              <a:gd name="connsiteX22" fmla="*/ 6803155 w 6869561"/>
              <a:gd name="connsiteY22" fmla="*/ 2768600 h 6849580"/>
              <a:gd name="connsiteX23" fmla="*/ 6588973 w 6869561"/>
              <a:gd name="connsiteY23" fmla="*/ 2057400 h 6849580"/>
              <a:gd name="connsiteX24" fmla="*/ 6601681 w 6869561"/>
              <a:gd name="connsiteY24" fmla="*/ 2066925 h 6849580"/>
              <a:gd name="connsiteX25" fmla="*/ 6635112 w 6869561"/>
              <a:gd name="connsiteY25" fmla="*/ 2159000 h 6849580"/>
              <a:gd name="connsiteX26" fmla="*/ 6668146 w 6869561"/>
              <a:gd name="connsiteY26" fmla="*/ 2241550 h 6849580"/>
              <a:gd name="connsiteX27" fmla="*/ 2258671 w 6869561"/>
              <a:gd name="connsiteY27" fmla="*/ 6671824 h 6849580"/>
              <a:gd name="connsiteX28" fmla="*/ 2186610 w 6869561"/>
              <a:gd name="connsiteY28" fmla="*/ 6642364 h 6849580"/>
              <a:gd name="connsiteX29" fmla="*/ 2085975 w 6869561"/>
              <a:gd name="connsiteY29" fmla="*/ 6601775 h 6849580"/>
              <a:gd name="connsiteX30" fmla="*/ 2057400 w 6869561"/>
              <a:gd name="connsiteY30" fmla="*/ 6581237 h 6849580"/>
              <a:gd name="connsiteX31" fmla="*/ 4317032 w 6869561"/>
              <a:gd name="connsiteY31" fmla="*/ 4314613 h 6849580"/>
              <a:gd name="connsiteX32" fmla="*/ 6588973 w 6869561"/>
              <a:gd name="connsiteY32" fmla="*/ 2057400 h 6849580"/>
              <a:gd name="connsiteX33" fmla="*/ 6251102 w 6869561"/>
              <a:gd name="connsiteY33" fmla="*/ 1467022 h 6849580"/>
              <a:gd name="connsiteX34" fmla="*/ 6325688 w 6869561"/>
              <a:gd name="connsiteY34" fmla="*/ 1551001 h 6849580"/>
              <a:gd name="connsiteX35" fmla="*/ 6378522 w 6869561"/>
              <a:gd name="connsiteY35" fmla="*/ 1628803 h 6849580"/>
              <a:gd name="connsiteX36" fmla="*/ 4011599 w 6869561"/>
              <a:gd name="connsiteY36" fmla="*/ 3995751 h 6849580"/>
              <a:gd name="connsiteX37" fmla="*/ 1633624 w 6869561"/>
              <a:gd name="connsiteY37" fmla="*/ 6362700 h 6849580"/>
              <a:gd name="connsiteX38" fmla="*/ 1473200 w 6869561"/>
              <a:gd name="connsiteY38" fmla="*/ 6255737 h 6849580"/>
              <a:gd name="connsiteX39" fmla="*/ 3851275 w 6869561"/>
              <a:gd name="connsiteY39" fmla="*/ 3850179 h 6849580"/>
              <a:gd name="connsiteX40" fmla="*/ 6251102 w 6869561"/>
              <a:gd name="connsiteY40" fmla="*/ 1467022 h 6849580"/>
              <a:gd name="connsiteX41" fmla="*/ 5835201 w 6869561"/>
              <a:gd name="connsiteY41" fmla="*/ 965200 h 6849580"/>
              <a:gd name="connsiteX42" fmla="*/ 5969000 w 6869561"/>
              <a:gd name="connsiteY42" fmla="*/ 1102322 h 6849580"/>
              <a:gd name="connsiteX43" fmla="*/ 4219575 w 6869561"/>
              <a:gd name="connsiteY43" fmla="*/ 2853064 h 6849580"/>
              <a:gd name="connsiteX44" fmla="*/ 1787572 w 6869561"/>
              <a:gd name="connsiteY44" fmla="*/ 5280773 h 6849580"/>
              <a:gd name="connsiteX45" fmla="*/ 1104994 w 6869561"/>
              <a:gd name="connsiteY45" fmla="*/ 5975168 h 6849580"/>
              <a:gd name="connsiteX46" fmla="*/ 959000 w 6869561"/>
              <a:gd name="connsiteY46" fmla="*/ 5829174 h 6849580"/>
              <a:gd name="connsiteX47" fmla="*/ 3390963 w 6869561"/>
              <a:gd name="connsiteY47" fmla="*/ 3397187 h 6849580"/>
              <a:gd name="connsiteX48" fmla="*/ 5835201 w 6869561"/>
              <a:gd name="connsiteY48" fmla="*/ 965200 h 6849580"/>
              <a:gd name="connsiteX49" fmla="*/ 5327933 w 6869561"/>
              <a:gd name="connsiteY49" fmla="*/ 558800 h 6849580"/>
              <a:gd name="connsiteX50" fmla="*/ 5475937 w 6869561"/>
              <a:gd name="connsiteY50" fmla="*/ 660454 h 6849580"/>
              <a:gd name="connsiteX51" fmla="*/ 666611 w 6869561"/>
              <a:gd name="connsiteY51" fmla="*/ 5466976 h 6849580"/>
              <a:gd name="connsiteX52" fmla="*/ 552106 w 6869561"/>
              <a:gd name="connsiteY52" fmla="*/ 5315556 h 6849580"/>
              <a:gd name="connsiteX53" fmla="*/ 2929458 w 6869561"/>
              <a:gd name="connsiteY53" fmla="*/ 2924175 h 6849580"/>
              <a:gd name="connsiteX54" fmla="*/ 5327933 w 6869561"/>
              <a:gd name="connsiteY54" fmla="*/ 558800 h 6849580"/>
              <a:gd name="connsiteX55" fmla="*/ 4730819 w 6869561"/>
              <a:gd name="connsiteY55" fmla="*/ 239740 h 6849580"/>
              <a:gd name="connsiteX56" fmla="*/ 4895833 w 6869561"/>
              <a:gd name="connsiteY56" fmla="*/ 317487 h 6849580"/>
              <a:gd name="connsiteX57" fmla="*/ 2619388 w 6869561"/>
              <a:gd name="connsiteY57" fmla="*/ 2619362 h 6849580"/>
              <a:gd name="connsiteX58" fmla="*/ 326242 w 6869561"/>
              <a:gd name="connsiteY58" fmla="*/ 4902200 h 6849580"/>
              <a:gd name="connsiteX59" fmla="*/ 237434 w 6869561"/>
              <a:gd name="connsiteY59" fmla="*/ 4710254 h 6849580"/>
              <a:gd name="connsiteX60" fmla="*/ 2463800 w 6869561"/>
              <a:gd name="connsiteY60" fmla="*/ 2456629 h 6849580"/>
              <a:gd name="connsiteX61" fmla="*/ 4730819 w 6869561"/>
              <a:gd name="connsiteY61" fmla="*/ 239740 h 6849580"/>
              <a:gd name="connsiteX62" fmla="*/ 2224160 w 6869561"/>
              <a:gd name="connsiteY62" fmla="*/ 201147 h 6849580"/>
              <a:gd name="connsiteX63" fmla="*/ 2240062 w 6869561"/>
              <a:gd name="connsiteY63" fmla="*/ 213493 h 6849580"/>
              <a:gd name="connsiteX64" fmla="*/ 1232826 w 6869561"/>
              <a:gd name="connsiteY64" fmla="*/ 1237324 h 6849580"/>
              <a:gd name="connsiteX65" fmla="*/ 211300 w 6869561"/>
              <a:gd name="connsiteY65" fmla="*/ 2238032 h 6849580"/>
              <a:gd name="connsiteX66" fmla="*/ 338093 w 6869561"/>
              <a:gd name="connsiteY66" fmla="*/ 1879600 h 6849580"/>
              <a:gd name="connsiteX67" fmla="*/ 405233 w 6869561"/>
              <a:gd name="connsiteY67" fmla="*/ 1746250 h 6849580"/>
              <a:gd name="connsiteX68" fmla="*/ 1082092 w 6869561"/>
              <a:gd name="connsiteY68" fmla="*/ 1071201 h 6849580"/>
              <a:gd name="connsiteX69" fmla="*/ 2051050 w 6869561"/>
              <a:gd name="connsiteY69" fmla="*/ 258755 h 6849580"/>
              <a:gd name="connsiteX70" fmla="*/ 2224160 w 6869561"/>
              <a:gd name="connsiteY70" fmla="*/ 201147 h 6849580"/>
              <a:gd name="connsiteX71" fmla="*/ 4016925 w 6869561"/>
              <a:gd name="connsiteY71" fmla="*/ 38100 h 6849580"/>
              <a:gd name="connsiteX72" fmla="*/ 4216400 w 6869561"/>
              <a:gd name="connsiteY72" fmla="*/ 93434 h 6849580"/>
              <a:gd name="connsiteX73" fmla="*/ 87861 w 6869561"/>
              <a:gd name="connsiteY73" fmla="*/ 4216400 h 6849580"/>
              <a:gd name="connsiteX74" fmla="*/ 38100 w 6869561"/>
              <a:gd name="connsiteY74" fmla="*/ 4010708 h 6849580"/>
              <a:gd name="connsiteX75" fmla="*/ 2009760 w 6869561"/>
              <a:gd name="connsiteY75" fmla="*/ 2009790 h 6849580"/>
              <a:gd name="connsiteX76" fmla="*/ 4016925 w 6869561"/>
              <a:gd name="connsiteY76" fmla="*/ 38100 h 6849580"/>
              <a:gd name="connsiteX77" fmla="*/ 3102116 w 6869561"/>
              <a:gd name="connsiteY77" fmla="*/ 0 h 6849580"/>
              <a:gd name="connsiteX78" fmla="*/ 3240158 w 6869561"/>
              <a:gd name="connsiteY78" fmla="*/ 0 h 6849580"/>
              <a:gd name="connsiteX79" fmla="*/ 3378200 w 6869561"/>
              <a:gd name="connsiteY79" fmla="*/ 9507 h 6849580"/>
              <a:gd name="connsiteX80" fmla="*/ 9543 w 6869561"/>
              <a:gd name="connsiteY80" fmla="*/ 3378200 h 6849580"/>
              <a:gd name="connsiteX81" fmla="*/ 0 w 6869561"/>
              <a:gd name="connsiteY81" fmla="*/ 3237260 h 6849580"/>
              <a:gd name="connsiteX82" fmla="*/ 0 w 6869561"/>
              <a:gd name="connsiteY82" fmla="*/ 3096320 h 6849580"/>
              <a:gd name="connsiteX83" fmla="*/ 1551058 w 6869561"/>
              <a:gd name="connsiteY83" fmla="*/ 1548160 h 6849580"/>
            </a:gdLst>
            <a:ahLst/>
            <a:cxnLst/>
            <a:rect l="l" t="t" r="r" b="b"/>
            <a:pathLst>
              <a:path w="6869561" h="6849580">
                <a:moveTo>
                  <a:pt x="6550251" y="4864100"/>
                </a:moveTo>
                <a:cubicBezTo>
                  <a:pt x="6558858" y="4864100"/>
                  <a:pt x="6565900" y="4868802"/>
                  <a:pt x="6565900" y="4874549"/>
                </a:cubicBezTo>
                <a:cubicBezTo>
                  <a:pt x="6565900" y="4919822"/>
                  <a:pt x="6380474" y="5221080"/>
                  <a:pt x="6220569" y="5435600"/>
                </a:cubicBezTo>
                <a:cubicBezTo>
                  <a:pt x="6181519" y="5487988"/>
                  <a:pt x="5998927" y="5679642"/>
                  <a:pt x="5814809" y="5861498"/>
                </a:cubicBezTo>
                <a:cubicBezTo>
                  <a:pt x="5458909" y="6213028"/>
                  <a:pt x="5404488" y="6256115"/>
                  <a:pt x="5047200" y="6469241"/>
                </a:cubicBezTo>
                <a:cubicBezTo>
                  <a:pt x="4917591" y="6546554"/>
                  <a:pt x="4864100" y="6568261"/>
                  <a:pt x="4864100" y="6543544"/>
                </a:cubicBezTo>
                <a:cubicBezTo>
                  <a:pt x="4864100" y="6538233"/>
                  <a:pt x="5239963" y="6158186"/>
                  <a:pt x="5699351" y="5698994"/>
                </a:cubicBezTo>
                <a:cubicBezTo>
                  <a:pt x="6158738" y="5239803"/>
                  <a:pt x="6541643" y="4864100"/>
                  <a:pt x="6550251" y="4864100"/>
                </a:cubicBezTo>
                <a:close/>
                <a:moveTo>
                  <a:pt x="6856755" y="3626123"/>
                </a:moveTo>
                <a:cubicBezTo>
                  <a:pt x="6881879" y="3634698"/>
                  <a:pt x="6866731" y="3893183"/>
                  <a:pt x="6839799" y="3915463"/>
                </a:cubicBezTo>
                <a:cubicBezTo>
                  <a:pt x="6829702" y="3923816"/>
                  <a:pt x="6170040" y="4587410"/>
                  <a:pt x="5373884" y="5390115"/>
                </a:cubicBezTo>
                <a:lnTo>
                  <a:pt x="3926328" y="6849580"/>
                </a:lnTo>
                <a:lnTo>
                  <a:pt x="3614144" y="6838950"/>
                </a:lnTo>
                <a:lnTo>
                  <a:pt x="5226547" y="5229498"/>
                </a:lnTo>
                <a:cubicBezTo>
                  <a:pt x="6228457" y="4229422"/>
                  <a:pt x="6845691" y="3622348"/>
                  <a:pt x="6856755" y="3626123"/>
                </a:cubicBezTo>
                <a:close/>
                <a:moveTo>
                  <a:pt x="6803155" y="2768600"/>
                </a:moveTo>
                <a:cubicBezTo>
                  <a:pt x="6811423" y="2768600"/>
                  <a:pt x="6818093" y="2775744"/>
                  <a:pt x="6817977" y="2784475"/>
                </a:cubicBezTo>
                <a:cubicBezTo>
                  <a:pt x="6817481" y="2821634"/>
                  <a:pt x="6835408" y="2929910"/>
                  <a:pt x="6847077" y="2960237"/>
                </a:cubicBezTo>
                <a:cubicBezTo>
                  <a:pt x="6859227" y="2991816"/>
                  <a:pt x="6782874" y="3069365"/>
                  <a:pt x="4927689" y="4909687"/>
                </a:cubicBezTo>
                <a:cubicBezTo>
                  <a:pt x="3865066" y="5963797"/>
                  <a:pt x="2996025" y="6831461"/>
                  <a:pt x="2996486" y="6837829"/>
                </a:cubicBezTo>
                <a:cubicBezTo>
                  <a:pt x="2997598" y="6853178"/>
                  <a:pt x="2783550" y="6821115"/>
                  <a:pt x="2773210" y="6804385"/>
                </a:cubicBezTo>
                <a:cubicBezTo>
                  <a:pt x="2768837" y="6797309"/>
                  <a:pt x="3670403" y="5886363"/>
                  <a:pt x="4776690" y="4780060"/>
                </a:cubicBezTo>
                <a:cubicBezTo>
                  <a:pt x="5882976" y="3673757"/>
                  <a:pt x="6794885" y="2768600"/>
                  <a:pt x="6803155" y="2768600"/>
                </a:cubicBezTo>
                <a:close/>
                <a:moveTo>
                  <a:pt x="6588973" y="2057400"/>
                </a:moveTo>
                <a:cubicBezTo>
                  <a:pt x="6595743" y="2057400"/>
                  <a:pt x="6601461" y="2061686"/>
                  <a:pt x="6601681" y="2066925"/>
                </a:cubicBezTo>
                <a:cubicBezTo>
                  <a:pt x="6601899" y="2072164"/>
                  <a:pt x="6616944" y="2113598"/>
                  <a:pt x="6635112" y="2159000"/>
                </a:cubicBezTo>
                <a:lnTo>
                  <a:pt x="6668146" y="2241550"/>
                </a:lnTo>
                <a:lnTo>
                  <a:pt x="2258671" y="6671824"/>
                </a:lnTo>
                <a:lnTo>
                  <a:pt x="2186610" y="6642364"/>
                </a:lnTo>
                <a:cubicBezTo>
                  <a:pt x="2146977" y="6626161"/>
                  <a:pt x="2101691" y="6607896"/>
                  <a:pt x="2085975" y="6601775"/>
                </a:cubicBezTo>
                <a:cubicBezTo>
                  <a:pt x="2070259" y="6595656"/>
                  <a:pt x="2057400" y="6586413"/>
                  <a:pt x="2057400" y="6581237"/>
                </a:cubicBezTo>
                <a:cubicBezTo>
                  <a:pt x="2057400" y="6576061"/>
                  <a:pt x="3074234" y="5556081"/>
                  <a:pt x="4317032" y="4314613"/>
                </a:cubicBezTo>
                <a:cubicBezTo>
                  <a:pt x="5559830" y="3073146"/>
                  <a:pt x="6582204" y="2057400"/>
                  <a:pt x="6588973" y="2057400"/>
                </a:cubicBezTo>
                <a:close/>
                <a:moveTo>
                  <a:pt x="6251102" y="1467022"/>
                </a:moveTo>
                <a:cubicBezTo>
                  <a:pt x="6263065" y="1470420"/>
                  <a:pt x="6296629" y="1508211"/>
                  <a:pt x="6325688" y="1551001"/>
                </a:cubicBezTo>
                <a:lnTo>
                  <a:pt x="6378522" y="1628803"/>
                </a:lnTo>
                <a:lnTo>
                  <a:pt x="4011599" y="3995751"/>
                </a:lnTo>
                <a:cubicBezTo>
                  <a:pt x="2709791" y="5297573"/>
                  <a:pt x="1639702" y="6362700"/>
                  <a:pt x="1633624" y="6362700"/>
                </a:cubicBezTo>
                <a:cubicBezTo>
                  <a:pt x="1610445" y="6362700"/>
                  <a:pt x="1473200" y="6271191"/>
                  <a:pt x="1473200" y="6255737"/>
                </a:cubicBezTo>
                <a:cubicBezTo>
                  <a:pt x="1473200" y="6246813"/>
                  <a:pt x="2543334" y="5164312"/>
                  <a:pt x="3851275" y="3850179"/>
                </a:cubicBezTo>
                <a:cubicBezTo>
                  <a:pt x="5577434" y="2115846"/>
                  <a:pt x="6235313" y="1462538"/>
                  <a:pt x="6251102" y="1467022"/>
                </a:cubicBezTo>
                <a:close/>
                <a:moveTo>
                  <a:pt x="5835201" y="965200"/>
                </a:moveTo>
                <a:cubicBezTo>
                  <a:pt x="5854287" y="965200"/>
                  <a:pt x="5969000" y="1082762"/>
                  <a:pt x="5969000" y="1102322"/>
                </a:cubicBezTo>
                <a:cubicBezTo>
                  <a:pt x="5969000" y="1111907"/>
                  <a:pt x="5181759" y="1899741"/>
                  <a:pt x="4219575" y="2853064"/>
                </a:cubicBezTo>
                <a:cubicBezTo>
                  <a:pt x="3257391" y="3806386"/>
                  <a:pt x="2162990" y="4898855"/>
                  <a:pt x="1787572" y="5280773"/>
                </a:cubicBezTo>
                <a:lnTo>
                  <a:pt x="1104994" y="5975168"/>
                </a:lnTo>
                <a:lnTo>
                  <a:pt x="959000" y="5829174"/>
                </a:lnTo>
                <a:lnTo>
                  <a:pt x="3390963" y="3397187"/>
                </a:lnTo>
                <a:cubicBezTo>
                  <a:pt x="4728542" y="2059594"/>
                  <a:pt x="5828449" y="965200"/>
                  <a:pt x="5835201" y="965200"/>
                </a:cubicBezTo>
                <a:close/>
                <a:moveTo>
                  <a:pt x="5327933" y="558800"/>
                </a:moveTo>
                <a:cubicBezTo>
                  <a:pt x="5348557" y="558800"/>
                  <a:pt x="5463432" y="637700"/>
                  <a:pt x="5475937" y="660454"/>
                </a:cubicBezTo>
                <a:cubicBezTo>
                  <a:pt x="5491902" y="689505"/>
                  <a:pt x="702171" y="5476442"/>
                  <a:pt x="666611" y="5466976"/>
                </a:cubicBezTo>
                <a:cubicBezTo>
                  <a:pt x="639631" y="5459794"/>
                  <a:pt x="563227" y="5358758"/>
                  <a:pt x="552106" y="5315556"/>
                </a:cubicBezTo>
                <a:cubicBezTo>
                  <a:pt x="546653" y="5294372"/>
                  <a:pt x="987441" y="4850983"/>
                  <a:pt x="2929458" y="2924175"/>
                </a:cubicBezTo>
                <a:cubicBezTo>
                  <a:pt x="4240684" y="1623219"/>
                  <a:pt x="5319997" y="558800"/>
                  <a:pt x="5327933" y="558800"/>
                </a:cubicBezTo>
                <a:close/>
                <a:moveTo>
                  <a:pt x="4730819" y="239740"/>
                </a:moveTo>
                <a:cubicBezTo>
                  <a:pt x="4830466" y="272067"/>
                  <a:pt x="4890028" y="300130"/>
                  <a:pt x="4895833" y="317487"/>
                </a:cubicBezTo>
                <a:cubicBezTo>
                  <a:pt x="4900066" y="330145"/>
                  <a:pt x="4137247" y="1101486"/>
                  <a:pt x="2619388" y="2619362"/>
                </a:cubicBezTo>
                <a:cubicBezTo>
                  <a:pt x="1363842" y="3874923"/>
                  <a:pt x="331926" y="4902200"/>
                  <a:pt x="326242" y="4902200"/>
                </a:cubicBezTo>
                <a:cubicBezTo>
                  <a:pt x="313804" y="4902200"/>
                  <a:pt x="240950" y="4744737"/>
                  <a:pt x="237434" y="4710254"/>
                </a:cubicBezTo>
                <a:cubicBezTo>
                  <a:pt x="235697" y="4693225"/>
                  <a:pt x="905307" y="4015417"/>
                  <a:pt x="2463800" y="2456629"/>
                </a:cubicBezTo>
                <a:cubicBezTo>
                  <a:pt x="4684721" y="235287"/>
                  <a:pt x="4692786" y="227401"/>
                  <a:pt x="4730819" y="239740"/>
                </a:cubicBezTo>
                <a:close/>
                <a:moveTo>
                  <a:pt x="2224160" y="201147"/>
                </a:moveTo>
                <a:cubicBezTo>
                  <a:pt x="2231408" y="203001"/>
                  <a:pt x="2236197" y="207239"/>
                  <a:pt x="2240062" y="213493"/>
                </a:cubicBezTo>
                <a:cubicBezTo>
                  <a:pt x="2243561" y="219154"/>
                  <a:pt x="1790305" y="679878"/>
                  <a:pt x="1232826" y="1237324"/>
                </a:cubicBezTo>
                <a:cubicBezTo>
                  <a:pt x="675348" y="1794769"/>
                  <a:pt x="215661" y="2245088"/>
                  <a:pt x="211300" y="2238032"/>
                </a:cubicBezTo>
                <a:cubicBezTo>
                  <a:pt x="197912" y="2216369"/>
                  <a:pt x="267312" y="2020182"/>
                  <a:pt x="338093" y="1879600"/>
                </a:cubicBezTo>
                <a:lnTo>
                  <a:pt x="405233" y="1746250"/>
                </a:lnTo>
                <a:lnTo>
                  <a:pt x="1082092" y="1071201"/>
                </a:lnTo>
                <a:cubicBezTo>
                  <a:pt x="1818947" y="336316"/>
                  <a:pt x="1757406" y="387917"/>
                  <a:pt x="2051050" y="258755"/>
                </a:cubicBezTo>
                <a:cubicBezTo>
                  <a:pt x="2158533" y="211478"/>
                  <a:pt x="2202415" y="195585"/>
                  <a:pt x="2224160" y="201147"/>
                </a:cubicBezTo>
                <a:close/>
                <a:moveTo>
                  <a:pt x="4016925" y="38100"/>
                </a:moveTo>
                <a:cubicBezTo>
                  <a:pt x="4073138" y="38100"/>
                  <a:pt x="4216400" y="77841"/>
                  <a:pt x="4216400" y="93434"/>
                </a:cubicBezTo>
                <a:cubicBezTo>
                  <a:pt x="4216400" y="108968"/>
                  <a:pt x="103415" y="4216400"/>
                  <a:pt x="87861" y="4216400"/>
                </a:cubicBezTo>
                <a:cubicBezTo>
                  <a:pt x="77001" y="4216400"/>
                  <a:pt x="38100" y="4055601"/>
                  <a:pt x="38100" y="4010708"/>
                </a:cubicBezTo>
                <a:cubicBezTo>
                  <a:pt x="38100" y="3988797"/>
                  <a:pt x="531655" y="3487918"/>
                  <a:pt x="2009760" y="2009790"/>
                </a:cubicBezTo>
                <a:cubicBezTo>
                  <a:pt x="3689847" y="329677"/>
                  <a:pt x="3986670" y="38100"/>
                  <a:pt x="4016925" y="38100"/>
                </a:cubicBezTo>
                <a:close/>
                <a:moveTo>
                  <a:pt x="3102116" y="0"/>
                </a:moveTo>
                <a:lnTo>
                  <a:pt x="3240158" y="0"/>
                </a:lnTo>
                <a:cubicBezTo>
                  <a:pt x="3316081" y="0"/>
                  <a:pt x="3378200" y="4278"/>
                  <a:pt x="3378200" y="9507"/>
                </a:cubicBezTo>
                <a:cubicBezTo>
                  <a:pt x="3378200" y="21962"/>
                  <a:pt x="21998" y="3378200"/>
                  <a:pt x="9543" y="3378200"/>
                </a:cubicBezTo>
                <a:cubicBezTo>
                  <a:pt x="4294" y="3378200"/>
                  <a:pt x="0" y="3314777"/>
                  <a:pt x="0" y="3237260"/>
                </a:cubicBezTo>
                <a:lnTo>
                  <a:pt x="0" y="3096320"/>
                </a:lnTo>
                <a:lnTo>
                  <a:pt x="1551058" y="154816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494390" y="399140"/>
            <a:ext cx="273018" cy="27301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100000"/>
                </a:schemeClr>
              </a:gs>
              <a:gs pos="100000">
                <a:schemeClr val="bg1">
                  <a:lumMod val="95000"/>
                  <a:alpha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3" name="线条 1"/>
          <p:cNvCxnSpPr/>
          <p:nvPr>
            <p:custDataLst>
              <p:tags r:id="rId1"/>
            </p:custDataLst>
          </p:nvPr>
        </p:nvCxnSpPr>
        <p:spPr>
          <a:xfrm flipV="1">
            <a:off x="1925984" y="2190864"/>
            <a:ext cx="6832393" cy="8949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/>
          </a:ln>
        </p:spPr>
      </p:cxnSp>
      <p:sp>
        <p:nvSpPr>
          <p:cNvPr id="4" name="标题 1"/>
          <p:cNvSpPr txBox="1"/>
          <p:nvPr>
            <p:custDataLst>
              <p:tags r:id="rId2"/>
            </p:custDataLst>
          </p:nvPr>
        </p:nvSpPr>
        <p:spPr>
          <a:xfrm>
            <a:off x="1828941" y="2151291"/>
            <a:ext cx="97043" cy="97043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  <a:effectLst>
            <a:outerShdw blurRad="88900" dist="38100" dir="5400000" algn="t" rotWithShape="0">
              <a:srgbClr val="000000">
                <a:alpha val="11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>
            <p:custDataLst>
              <p:tags r:id="rId3"/>
            </p:custDataLst>
          </p:nvPr>
        </p:nvSpPr>
        <p:spPr>
          <a:xfrm>
            <a:off x="4144503" y="2151291"/>
            <a:ext cx="97043" cy="97043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  <a:effectLst>
            <a:outerShdw blurRad="88900" dist="38100" dir="5400000" algn="t" rotWithShape="0">
              <a:srgbClr val="000000">
                <a:alpha val="11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>
            <p:custDataLst>
              <p:tags r:id="rId4"/>
            </p:custDataLst>
          </p:nvPr>
        </p:nvSpPr>
        <p:spPr>
          <a:xfrm>
            <a:off x="6475701" y="2151291"/>
            <a:ext cx="97043" cy="97043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  <a:effectLst>
            <a:outerShdw blurRad="88900" dist="38100" dir="5400000" algn="t" rotWithShape="0">
              <a:srgbClr val="000000">
                <a:alpha val="11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>
            <p:custDataLst>
              <p:tags r:id="rId5"/>
            </p:custDataLst>
          </p:nvPr>
        </p:nvSpPr>
        <p:spPr>
          <a:xfrm>
            <a:off x="1597435" y="2348989"/>
            <a:ext cx="2038899" cy="2907149"/>
          </a:xfrm>
          <a:custGeom>
            <a:avLst/>
            <a:gdLst>
              <a:gd name="connsiteX0" fmla="*/ 0 w 2589153"/>
              <a:gd name="connsiteY0" fmla="*/ 142012 h 2907149"/>
              <a:gd name="connsiteX1" fmla="*/ 2589153 w 2589153"/>
              <a:gd name="connsiteY1" fmla="*/ 142012 h 2907149"/>
              <a:gd name="connsiteX2" fmla="*/ 2589153 w 2589153"/>
              <a:gd name="connsiteY2" fmla="*/ 2907149 h 2907149"/>
              <a:gd name="connsiteX3" fmla="*/ 0 w 2589153"/>
              <a:gd name="connsiteY3" fmla="*/ 2907149 h 2907149"/>
              <a:gd name="connsiteX4" fmla="*/ 369152 w 2589153"/>
              <a:gd name="connsiteY4" fmla="*/ 0 h 2907149"/>
              <a:gd name="connsiteX5" fmla="*/ 496088 w 2589153"/>
              <a:gd name="connsiteY5" fmla="*/ 142009 h 2907149"/>
              <a:gd name="connsiteX6" fmla="*/ 242216 w 2589153"/>
              <a:gd name="connsiteY6" fmla="*/ 142009 h 2907149"/>
            </a:gdLst>
            <a:ahLst/>
            <a:cxnLst/>
            <a:rect l="l" t="t" r="r" b="b"/>
            <a:pathLst>
              <a:path w="2589153" h="2907149">
                <a:moveTo>
                  <a:pt x="0" y="142012"/>
                </a:moveTo>
                <a:lnTo>
                  <a:pt x="2589153" y="142012"/>
                </a:lnTo>
                <a:lnTo>
                  <a:pt x="2589153" y="2907149"/>
                </a:lnTo>
                <a:lnTo>
                  <a:pt x="0" y="2907149"/>
                </a:lnTo>
                <a:close/>
                <a:moveTo>
                  <a:pt x="369152" y="0"/>
                </a:moveTo>
                <a:lnTo>
                  <a:pt x="496088" y="142009"/>
                </a:lnTo>
                <a:lnTo>
                  <a:pt x="242216" y="14200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30000"/>
            </a:schemeClr>
          </a:solidFill>
          <a:ln cap="sq">
            <a:noFill/>
            <a:prstDash val="solid"/>
            <a:miter/>
          </a:ln>
          <a:effectLst>
            <a:outerShdw blurRad="38100" dist="12700" dir="2700000" algn="tl" rotWithShape="0">
              <a:srgbClr val="000000">
                <a:alpha val="15000"/>
              </a:srgbClr>
            </a:outerShdw>
          </a:effectLst>
        </p:spPr>
        <p:txBody>
          <a:bodyPr vert="horz" wrap="square" lIns="274320" tIns="0" rIns="91440" bIns="365760" rtlCol="0" anchor="b"/>
          <a:lstStyle/>
          <a:p>
            <a:pPr algn="l">
              <a:lnSpc>
                <a:spcPct val="130000"/>
              </a:lnSpc>
            </a:pPr>
            <a:endParaRPr kumimoji="1" lang="zh-CN" altLang="en-US" sz="2000"/>
          </a:p>
        </p:txBody>
      </p:sp>
      <p:sp>
        <p:nvSpPr>
          <p:cNvPr id="8" name="标题 1"/>
          <p:cNvSpPr txBox="1"/>
          <p:nvPr>
            <p:custDataLst>
              <p:tags r:id="rId6"/>
            </p:custDataLst>
          </p:nvPr>
        </p:nvSpPr>
        <p:spPr>
          <a:xfrm>
            <a:off x="3905779" y="2431540"/>
            <a:ext cx="2037821" cy="2907149"/>
          </a:xfrm>
          <a:custGeom>
            <a:avLst/>
            <a:gdLst>
              <a:gd name="connsiteX0" fmla="*/ 0 w 2589153"/>
              <a:gd name="connsiteY0" fmla="*/ 142012 h 2907149"/>
              <a:gd name="connsiteX1" fmla="*/ 2589153 w 2589153"/>
              <a:gd name="connsiteY1" fmla="*/ 142012 h 2907149"/>
              <a:gd name="connsiteX2" fmla="*/ 2589153 w 2589153"/>
              <a:gd name="connsiteY2" fmla="*/ 2907149 h 2907149"/>
              <a:gd name="connsiteX3" fmla="*/ 0 w 2589153"/>
              <a:gd name="connsiteY3" fmla="*/ 2907149 h 2907149"/>
              <a:gd name="connsiteX4" fmla="*/ 369152 w 2589153"/>
              <a:gd name="connsiteY4" fmla="*/ 0 h 2907149"/>
              <a:gd name="connsiteX5" fmla="*/ 496088 w 2589153"/>
              <a:gd name="connsiteY5" fmla="*/ 142009 h 2907149"/>
              <a:gd name="connsiteX6" fmla="*/ 242216 w 2589153"/>
              <a:gd name="connsiteY6" fmla="*/ 142009 h 2907149"/>
            </a:gdLst>
            <a:ahLst/>
            <a:cxnLst/>
            <a:rect l="l" t="t" r="r" b="b"/>
            <a:pathLst>
              <a:path w="2589153" h="2907149">
                <a:moveTo>
                  <a:pt x="0" y="142012"/>
                </a:moveTo>
                <a:lnTo>
                  <a:pt x="2589153" y="142012"/>
                </a:lnTo>
                <a:lnTo>
                  <a:pt x="2589153" y="2907149"/>
                </a:lnTo>
                <a:lnTo>
                  <a:pt x="0" y="2907149"/>
                </a:lnTo>
                <a:close/>
                <a:moveTo>
                  <a:pt x="369152" y="0"/>
                </a:moveTo>
                <a:lnTo>
                  <a:pt x="496088" y="142009"/>
                </a:lnTo>
                <a:lnTo>
                  <a:pt x="242216" y="14200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30000"/>
            </a:schemeClr>
          </a:solidFill>
          <a:ln cap="sq">
            <a:noFill/>
            <a:prstDash val="solid"/>
            <a:miter/>
          </a:ln>
          <a:effectLst>
            <a:outerShdw blurRad="38100" dist="12700" dir="2700000" algn="tl" rotWithShape="0">
              <a:srgbClr val="000000">
                <a:alpha val="15000"/>
              </a:srgbClr>
            </a:outerShdw>
          </a:effectLst>
        </p:spPr>
        <p:txBody>
          <a:bodyPr vert="horz" wrap="square" lIns="274320" tIns="0" rIns="91440" bIns="365760" rtlCol="0" anchor="b"/>
          <a:lstStyle/>
          <a:p>
            <a:pPr algn="l">
              <a:lnSpc>
                <a:spcPct val="13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>
            <p:custDataLst>
              <p:tags r:id="rId7"/>
            </p:custDataLst>
          </p:nvPr>
        </p:nvSpPr>
        <p:spPr>
          <a:xfrm>
            <a:off x="6213045" y="2431540"/>
            <a:ext cx="2037821" cy="2907149"/>
          </a:xfrm>
          <a:custGeom>
            <a:avLst/>
            <a:gdLst>
              <a:gd name="connsiteX0" fmla="*/ 0 w 2589153"/>
              <a:gd name="connsiteY0" fmla="*/ 142012 h 2907149"/>
              <a:gd name="connsiteX1" fmla="*/ 2589153 w 2589153"/>
              <a:gd name="connsiteY1" fmla="*/ 142012 h 2907149"/>
              <a:gd name="connsiteX2" fmla="*/ 2589153 w 2589153"/>
              <a:gd name="connsiteY2" fmla="*/ 2907149 h 2907149"/>
              <a:gd name="connsiteX3" fmla="*/ 0 w 2589153"/>
              <a:gd name="connsiteY3" fmla="*/ 2907149 h 2907149"/>
              <a:gd name="connsiteX4" fmla="*/ 369152 w 2589153"/>
              <a:gd name="connsiteY4" fmla="*/ 0 h 2907149"/>
              <a:gd name="connsiteX5" fmla="*/ 496088 w 2589153"/>
              <a:gd name="connsiteY5" fmla="*/ 142009 h 2907149"/>
              <a:gd name="connsiteX6" fmla="*/ 242216 w 2589153"/>
              <a:gd name="connsiteY6" fmla="*/ 142009 h 2907149"/>
            </a:gdLst>
            <a:ahLst/>
            <a:cxnLst/>
            <a:rect l="l" t="t" r="r" b="b"/>
            <a:pathLst>
              <a:path w="2589153" h="2907149">
                <a:moveTo>
                  <a:pt x="0" y="142012"/>
                </a:moveTo>
                <a:lnTo>
                  <a:pt x="2589153" y="142012"/>
                </a:lnTo>
                <a:lnTo>
                  <a:pt x="2589153" y="2907149"/>
                </a:lnTo>
                <a:lnTo>
                  <a:pt x="0" y="2907149"/>
                </a:lnTo>
                <a:close/>
                <a:moveTo>
                  <a:pt x="369152" y="0"/>
                </a:moveTo>
                <a:lnTo>
                  <a:pt x="496088" y="142009"/>
                </a:lnTo>
                <a:lnTo>
                  <a:pt x="242216" y="142009"/>
                </a:ln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>
            <a:outerShdw blurRad="762000" dist="254000" dir="5400000" algn="t" rotWithShape="0">
              <a:srgbClr val="000000">
                <a:alpha val="20000"/>
              </a:srgbClr>
            </a:outerShdw>
          </a:effectLst>
        </p:spPr>
        <p:txBody>
          <a:bodyPr vert="horz" wrap="square" lIns="274320" tIns="0" rIns="91440" bIns="365760" rtlCol="0" anchor="b"/>
          <a:lstStyle/>
          <a:p>
            <a:pPr algn="l">
              <a:lnSpc>
                <a:spcPct val="13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>
            <p:custDataLst>
              <p:tags r:id="rId8"/>
            </p:custDataLst>
          </p:nvPr>
        </p:nvSpPr>
        <p:spPr>
          <a:xfrm>
            <a:off x="8519848" y="2420744"/>
            <a:ext cx="2037821" cy="2907149"/>
          </a:xfrm>
          <a:custGeom>
            <a:avLst/>
            <a:gdLst>
              <a:gd name="connsiteX0" fmla="*/ 0 w 2589153"/>
              <a:gd name="connsiteY0" fmla="*/ 142012 h 2907149"/>
              <a:gd name="connsiteX1" fmla="*/ 2589153 w 2589153"/>
              <a:gd name="connsiteY1" fmla="*/ 142012 h 2907149"/>
              <a:gd name="connsiteX2" fmla="*/ 2589153 w 2589153"/>
              <a:gd name="connsiteY2" fmla="*/ 2907149 h 2907149"/>
              <a:gd name="connsiteX3" fmla="*/ 0 w 2589153"/>
              <a:gd name="connsiteY3" fmla="*/ 2907149 h 2907149"/>
              <a:gd name="connsiteX4" fmla="*/ 369152 w 2589153"/>
              <a:gd name="connsiteY4" fmla="*/ 0 h 2907149"/>
              <a:gd name="connsiteX5" fmla="*/ 496088 w 2589153"/>
              <a:gd name="connsiteY5" fmla="*/ 142009 h 2907149"/>
              <a:gd name="connsiteX6" fmla="*/ 242216 w 2589153"/>
              <a:gd name="connsiteY6" fmla="*/ 142009 h 2907149"/>
            </a:gdLst>
            <a:ahLst/>
            <a:cxnLst/>
            <a:rect l="l" t="t" r="r" b="b"/>
            <a:pathLst>
              <a:path w="2589153" h="2907149">
                <a:moveTo>
                  <a:pt x="0" y="142012"/>
                </a:moveTo>
                <a:lnTo>
                  <a:pt x="2589153" y="142012"/>
                </a:lnTo>
                <a:lnTo>
                  <a:pt x="2589153" y="2907149"/>
                </a:lnTo>
                <a:lnTo>
                  <a:pt x="0" y="2907149"/>
                </a:lnTo>
                <a:close/>
                <a:moveTo>
                  <a:pt x="369152" y="0"/>
                </a:moveTo>
                <a:lnTo>
                  <a:pt x="496088" y="142009"/>
                </a:lnTo>
                <a:lnTo>
                  <a:pt x="242216" y="14200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30000"/>
            </a:schemeClr>
          </a:solidFill>
          <a:ln cap="sq">
            <a:noFill/>
            <a:prstDash val="solid"/>
            <a:miter/>
          </a:ln>
          <a:effectLst>
            <a:outerShdw blurRad="38100" dist="12700" dir="2700000" algn="tl" rotWithShape="0">
              <a:srgbClr val="000000">
                <a:alpha val="15000"/>
              </a:srgbClr>
            </a:outerShdw>
          </a:effectLst>
        </p:spPr>
        <p:txBody>
          <a:bodyPr vert="horz" wrap="square" lIns="274320" tIns="0" rIns="91440" bIns="365760" rtlCol="0" anchor="b"/>
          <a:lstStyle/>
          <a:p>
            <a:pPr algn="l">
              <a:lnSpc>
                <a:spcPct val="13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>
            <p:custDataLst>
              <p:tags r:id="rId9"/>
            </p:custDataLst>
          </p:nvPr>
        </p:nvSpPr>
        <p:spPr>
          <a:xfrm>
            <a:off x="8758377" y="2142342"/>
            <a:ext cx="97043" cy="97043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  <a:effectLst>
            <a:outerShdw blurRad="88900" dist="38100" dir="5400000" algn="t" rotWithShape="0">
              <a:srgbClr val="000000">
                <a:alpha val="11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>
            <p:custDataLst>
              <p:tags r:id="rId10"/>
            </p:custDataLst>
          </p:nvPr>
        </p:nvSpPr>
        <p:spPr>
          <a:xfrm>
            <a:off x="1724660" y="2708910"/>
            <a:ext cx="1941830" cy="6769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首钢承包制：打破计划经济桎梏</a:t>
            </a:r>
            <a:endParaRPr kumimoji="1" lang="en-US" altLang="zh-CN" sz="2000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13" name="标题 1"/>
          <p:cNvSpPr txBox="1"/>
          <p:nvPr>
            <p:custDataLst>
              <p:tags r:id="rId11"/>
            </p:custDataLst>
          </p:nvPr>
        </p:nvSpPr>
        <p:spPr>
          <a:xfrm>
            <a:off x="4079550" y="2708625"/>
            <a:ext cx="16926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生产效率跃升：经济效益显著增长</a:t>
            </a:r>
            <a:endParaRPr kumimoji="1" lang="en-US" altLang="zh-CN" sz="2000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14" name="标题 1"/>
          <p:cNvSpPr txBox="1"/>
          <p:nvPr>
            <p:custDataLst>
              <p:tags r:id="rId12"/>
            </p:custDataLst>
          </p:nvPr>
        </p:nvSpPr>
        <p:spPr>
          <a:xfrm>
            <a:off x="6405690" y="2780380"/>
            <a:ext cx="1718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AA7126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武钢质量效益型道路的探索</a:t>
            </a:r>
            <a:endParaRPr kumimoji="1" lang="en-US" altLang="zh-CN" sz="2000">
              <a:ln w="12700">
                <a:noFill/>
              </a:ln>
              <a:solidFill>
                <a:srgbClr val="AA7126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15" name="标题 1"/>
          <p:cNvSpPr txBox="1"/>
          <p:nvPr>
            <p:custDataLst>
              <p:tags r:id="rId13"/>
            </p:custDataLst>
          </p:nvPr>
        </p:nvSpPr>
        <p:spPr>
          <a:xfrm>
            <a:off x="8728330" y="2708625"/>
            <a:ext cx="172123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宝钢“三高一流”文化理念的诞生</a:t>
            </a:r>
            <a:endParaRPr kumimoji="1" lang="en-US" altLang="zh-CN" sz="2000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16" name="标题 1"/>
          <p:cNvSpPr txBox="1"/>
          <p:nvPr>
            <p:custDataLst>
              <p:tags r:id="rId14"/>
            </p:custDataLst>
          </p:nvPr>
        </p:nvSpPr>
        <p:spPr>
          <a:xfrm>
            <a:off x="1775460" y="3429000"/>
            <a:ext cx="1833245" cy="14211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400000000000000" charset="-122"/>
                <a:ea typeface="Source Han Sans" panose="020B0400000000000000" charset="-122"/>
                <a:cs typeface="Source Han Sans" panose="020B0400000000000000" charset="-122"/>
              </a:rPr>
              <a:t>1980年代率先推行承包责任制，明确责权利关系，极大提升企业活力。</a:t>
            </a:r>
            <a:endParaRPr kumimoji="1" lang="en-US" altLang="zh-CN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 panose="020B0400000000000000" charset="-122"/>
              <a:ea typeface="Source Han Sans" panose="020B0400000000000000" charset="-122"/>
              <a:cs typeface="Source Han Sans" panose="020B0400000000000000" charset="-122"/>
            </a:endParaRPr>
          </a:p>
        </p:txBody>
      </p:sp>
      <p:sp>
        <p:nvSpPr>
          <p:cNvPr id="17" name="标题 1"/>
          <p:cNvSpPr txBox="1"/>
          <p:nvPr>
            <p:custDataLst>
              <p:tags r:id="rId15"/>
            </p:custDataLst>
          </p:nvPr>
        </p:nvSpPr>
        <p:spPr>
          <a:xfrm>
            <a:off x="4068445" y="3615690"/>
            <a:ext cx="1997710" cy="134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400000000000000" charset="-122"/>
                <a:ea typeface="Source Han Sans" panose="020B0400000000000000" charset="-122"/>
                <a:cs typeface="Source Han Sans" panose="020B0400000000000000" charset="-122"/>
              </a:rPr>
              <a:t>通过承包激励机制，实现产量翻番、利润倍增，成为国企改革典范。</a:t>
            </a:r>
            <a:endParaRPr kumimoji="1" lang="en-US" altLang="zh-CN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 panose="020B0400000000000000" charset="-122"/>
              <a:ea typeface="Source Han Sans" panose="020B0400000000000000" charset="-122"/>
              <a:cs typeface="Source Han Sans" panose="020B0400000000000000" charset="-122"/>
            </a:endParaRPr>
          </a:p>
        </p:txBody>
      </p:sp>
      <p:sp>
        <p:nvSpPr>
          <p:cNvPr id="18" name="标题 1"/>
          <p:cNvSpPr txBox="1"/>
          <p:nvPr>
            <p:custDataLst>
              <p:tags r:id="rId16"/>
            </p:custDataLst>
          </p:nvPr>
        </p:nvSpPr>
        <p:spPr>
          <a:xfrm>
            <a:off x="6383466" y="3644896"/>
            <a:ext cx="1713420" cy="13449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400000000000000" charset="-122"/>
                <a:ea typeface="Source Han Sans" panose="020B0400000000000000" charset="-122"/>
                <a:cs typeface="Source Han Sans" panose="020B0400000000000000" charset="-122"/>
              </a:rPr>
              <a:t>提出“质量第一”战略，建立全过程质量管理体系，打造品牌竞争力。</a:t>
            </a:r>
            <a:endParaRPr kumimoji="1" lang="en-US" altLang="zh-CN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 panose="020B0400000000000000" charset="-122"/>
              <a:ea typeface="Source Han Sans" panose="020B0400000000000000" charset="-122"/>
              <a:cs typeface="Source Han Sans" panose="020B0400000000000000" charset="-122"/>
            </a:endParaRPr>
          </a:p>
        </p:txBody>
      </p:sp>
      <p:sp>
        <p:nvSpPr>
          <p:cNvPr id="19" name="标题 1"/>
          <p:cNvSpPr txBox="1"/>
          <p:nvPr>
            <p:custDataLst>
              <p:tags r:id="rId17"/>
            </p:custDataLst>
          </p:nvPr>
        </p:nvSpPr>
        <p:spPr>
          <a:xfrm>
            <a:off x="8707755" y="3615690"/>
            <a:ext cx="1914525" cy="134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 panose="020B0400000000000000" charset="-122"/>
                <a:ea typeface="Source Han Sans" panose="020B0400000000000000" charset="-122"/>
                <a:cs typeface="Source Han Sans" panose="020B0400000000000000" charset="-122"/>
              </a:rPr>
              <a:t>以“高质量、高效率、高效益”为目标，打造世界一流钢铁企业文化标杆。</a:t>
            </a:r>
            <a:endParaRPr kumimoji="1" lang="en-US" altLang="zh-CN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 panose="020B0400000000000000" charset="-122"/>
              <a:ea typeface="Source Han Sans" panose="020B0400000000000000" charset="-122"/>
              <a:cs typeface="Source Han Sans" panose="020B0400000000000000" charset="-122"/>
            </a:endParaRPr>
          </a:p>
        </p:txBody>
      </p:sp>
      <p:sp>
        <p:nvSpPr>
          <p:cNvPr id="24" name="标题 1"/>
          <p:cNvSpPr txBox="1"/>
          <p:nvPr/>
        </p:nvSpPr>
        <p:spPr>
          <a:xfrm>
            <a:off x="908228" y="238458"/>
            <a:ext cx="10377569" cy="5364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3200" b="1">
                <a:ln w="8890">
                  <a:noFill/>
                </a:ln>
                <a:solidFill>
                  <a:srgbClr val="FF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在变革中求突破（改革开放-20</a:t>
            </a:r>
            <a:r>
              <a:rPr kumimoji="1" lang="zh-CN" altLang="en-US" sz="3200" b="1">
                <a:ln w="8890">
                  <a:noFill/>
                </a:ln>
                <a:solidFill>
                  <a:srgbClr val="FF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世纪末</a:t>
            </a:r>
            <a:r>
              <a:rPr kumimoji="1" lang="en-US" altLang="zh-CN" sz="3200" b="1">
                <a:ln w="8890">
                  <a:noFill/>
                </a:ln>
                <a:solidFill>
                  <a:srgbClr val="FF0000">
                    <a:alpha val="100000"/>
                  </a:srgbClr>
                </a:solidFill>
                <a:latin typeface="Source Han Sans CN Bold" panose="020B0800000000000000" charset="-122"/>
                <a:ea typeface="Source Han Sans CN Bold" panose="020B0800000000000000" charset="-122"/>
                <a:cs typeface="Source Han Sans CN Bold" panose="020B0800000000000000" charset="-122"/>
              </a:rPr>
              <a:t>）</a:t>
            </a:r>
            <a:endParaRPr kumimoji="1" lang="en-US" altLang="zh-CN" sz="3200" b="1">
              <a:ln w="8890">
                <a:noFill/>
              </a:ln>
              <a:solidFill>
                <a:srgbClr val="FF0000">
                  <a:alpha val="100000"/>
                </a:srgbClr>
              </a:solidFill>
              <a:latin typeface="Source Han Sans CN Bold" panose="020B0800000000000000" charset="-122"/>
              <a:ea typeface="Source Han Sans CN Bold" panose="020B0800000000000000" charset="-122"/>
              <a:cs typeface="Source Han Sans CN Bold" panose="020B0800000000000000" charset="-122"/>
            </a:endParaRPr>
          </a:p>
        </p:txBody>
      </p:sp>
      <p:sp>
        <p:nvSpPr>
          <p:cNvPr id="25" name="标题 1"/>
          <p:cNvSpPr txBox="1"/>
          <p:nvPr/>
        </p:nvSpPr>
        <p:spPr>
          <a:xfrm flipH="1">
            <a:off x="328996" y="240387"/>
            <a:ext cx="380709" cy="379602"/>
          </a:xfrm>
          <a:custGeom>
            <a:avLst/>
            <a:gdLst>
              <a:gd name="connsiteX0" fmla="*/ 6550251 w 6869561"/>
              <a:gd name="connsiteY0" fmla="*/ 4864100 h 6849580"/>
              <a:gd name="connsiteX1" fmla="*/ 6565900 w 6869561"/>
              <a:gd name="connsiteY1" fmla="*/ 4874549 h 6849580"/>
              <a:gd name="connsiteX2" fmla="*/ 6220569 w 6869561"/>
              <a:gd name="connsiteY2" fmla="*/ 5435600 h 6849580"/>
              <a:gd name="connsiteX3" fmla="*/ 5814809 w 6869561"/>
              <a:gd name="connsiteY3" fmla="*/ 5861498 h 6849580"/>
              <a:gd name="connsiteX4" fmla="*/ 5047200 w 6869561"/>
              <a:gd name="connsiteY4" fmla="*/ 6469241 h 6849580"/>
              <a:gd name="connsiteX5" fmla="*/ 4864100 w 6869561"/>
              <a:gd name="connsiteY5" fmla="*/ 6543544 h 6849580"/>
              <a:gd name="connsiteX6" fmla="*/ 5699351 w 6869561"/>
              <a:gd name="connsiteY6" fmla="*/ 5698994 h 6849580"/>
              <a:gd name="connsiteX7" fmla="*/ 6550251 w 6869561"/>
              <a:gd name="connsiteY7" fmla="*/ 4864100 h 6849580"/>
              <a:gd name="connsiteX8" fmla="*/ 6856755 w 6869561"/>
              <a:gd name="connsiteY8" fmla="*/ 3626123 h 6849580"/>
              <a:gd name="connsiteX9" fmla="*/ 6839799 w 6869561"/>
              <a:gd name="connsiteY9" fmla="*/ 3915463 h 6849580"/>
              <a:gd name="connsiteX10" fmla="*/ 5373884 w 6869561"/>
              <a:gd name="connsiteY10" fmla="*/ 5390115 h 6849580"/>
              <a:gd name="connsiteX11" fmla="*/ 3926328 w 6869561"/>
              <a:gd name="connsiteY11" fmla="*/ 6849580 h 6849580"/>
              <a:gd name="connsiteX12" fmla="*/ 3614144 w 6869561"/>
              <a:gd name="connsiteY12" fmla="*/ 6838950 h 6849580"/>
              <a:gd name="connsiteX13" fmla="*/ 5226547 w 6869561"/>
              <a:gd name="connsiteY13" fmla="*/ 5229498 h 6849580"/>
              <a:gd name="connsiteX14" fmla="*/ 6856755 w 6869561"/>
              <a:gd name="connsiteY14" fmla="*/ 3626123 h 6849580"/>
              <a:gd name="connsiteX15" fmla="*/ 6803155 w 6869561"/>
              <a:gd name="connsiteY15" fmla="*/ 2768600 h 6849580"/>
              <a:gd name="connsiteX16" fmla="*/ 6817977 w 6869561"/>
              <a:gd name="connsiteY16" fmla="*/ 2784475 h 6849580"/>
              <a:gd name="connsiteX17" fmla="*/ 6847077 w 6869561"/>
              <a:gd name="connsiteY17" fmla="*/ 2960237 h 6849580"/>
              <a:gd name="connsiteX18" fmla="*/ 4927689 w 6869561"/>
              <a:gd name="connsiteY18" fmla="*/ 4909687 h 6849580"/>
              <a:gd name="connsiteX19" fmla="*/ 2996486 w 6869561"/>
              <a:gd name="connsiteY19" fmla="*/ 6837829 h 6849580"/>
              <a:gd name="connsiteX20" fmla="*/ 2773210 w 6869561"/>
              <a:gd name="connsiteY20" fmla="*/ 6804385 h 6849580"/>
              <a:gd name="connsiteX21" fmla="*/ 4776690 w 6869561"/>
              <a:gd name="connsiteY21" fmla="*/ 4780060 h 6849580"/>
              <a:gd name="connsiteX22" fmla="*/ 6803155 w 6869561"/>
              <a:gd name="connsiteY22" fmla="*/ 2768600 h 6849580"/>
              <a:gd name="connsiteX23" fmla="*/ 6588973 w 6869561"/>
              <a:gd name="connsiteY23" fmla="*/ 2057400 h 6849580"/>
              <a:gd name="connsiteX24" fmla="*/ 6601681 w 6869561"/>
              <a:gd name="connsiteY24" fmla="*/ 2066925 h 6849580"/>
              <a:gd name="connsiteX25" fmla="*/ 6635112 w 6869561"/>
              <a:gd name="connsiteY25" fmla="*/ 2159000 h 6849580"/>
              <a:gd name="connsiteX26" fmla="*/ 6668146 w 6869561"/>
              <a:gd name="connsiteY26" fmla="*/ 2241550 h 6849580"/>
              <a:gd name="connsiteX27" fmla="*/ 2258671 w 6869561"/>
              <a:gd name="connsiteY27" fmla="*/ 6671824 h 6849580"/>
              <a:gd name="connsiteX28" fmla="*/ 2186610 w 6869561"/>
              <a:gd name="connsiteY28" fmla="*/ 6642364 h 6849580"/>
              <a:gd name="connsiteX29" fmla="*/ 2085975 w 6869561"/>
              <a:gd name="connsiteY29" fmla="*/ 6601775 h 6849580"/>
              <a:gd name="connsiteX30" fmla="*/ 2057400 w 6869561"/>
              <a:gd name="connsiteY30" fmla="*/ 6581237 h 6849580"/>
              <a:gd name="connsiteX31" fmla="*/ 4317032 w 6869561"/>
              <a:gd name="connsiteY31" fmla="*/ 4314613 h 6849580"/>
              <a:gd name="connsiteX32" fmla="*/ 6588973 w 6869561"/>
              <a:gd name="connsiteY32" fmla="*/ 2057400 h 6849580"/>
              <a:gd name="connsiteX33" fmla="*/ 6251102 w 6869561"/>
              <a:gd name="connsiteY33" fmla="*/ 1467022 h 6849580"/>
              <a:gd name="connsiteX34" fmla="*/ 6325688 w 6869561"/>
              <a:gd name="connsiteY34" fmla="*/ 1551001 h 6849580"/>
              <a:gd name="connsiteX35" fmla="*/ 6378522 w 6869561"/>
              <a:gd name="connsiteY35" fmla="*/ 1628803 h 6849580"/>
              <a:gd name="connsiteX36" fmla="*/ 4011599 w 6869561"/>
              <a:gd name="connsiteY36" fmla="*/ 3995751 h 6849580"/>
              <a:gd name="connsiteX37" fmla="*/ 1633624 w 6869561"/>
              <a:gd name="connsiteY37" fmla="*/ 6362700 h 6849580"/>
              <a:gd name="connsiteX38" fmla="*/ 1473200 w 6869561"/>
              <a:gd name="connsiteY38" fmla="*/ 6255737 h 6849580"/>
              <a:gd name="connsiteX39" fmla="*/ 3851275 w 6869561"/>
              <a:gd name="connsiteY39" fmla="*/ 3850179 h 6849580"/>
              <a:gd name="connsiteX40" fmla="*/ 6251102 w 6869561"/>
              <a:gd name="connsiteY40" fmla="*/ 1467022 h 6849580"/>
              <a:gd name="connsiteX41" fmla="*/ 5835201 w 6869561"/>
              <a:gd name="connsiteY41" fmla="*/ 965200 h 6849580"/>
              <a:gd name="connsiteX42" fmla="*/ 5969000 w 6869561"/>
              <a:gd name="connsiteY42" fmla="*/ 1102322 h 6849580"/>
              <a:gd name="connsiteX43" fmla="*/ 4219575 w 6869561"/>
              <a:gd name="connsiteY43" fmla="*/ 2853064 h 6849580"/>
              <a:gd name="connsiteX44" fmla="*/ 1787572 w 6869561"/>
              <a:gd name="connsiteY44" fmla="*/ 5280773 h 6849580"/>
              <a:gd name="connsiteX45" fmla="*/ 1104994 w 6869561"/>
              <a:gd name="connsiteY45" fmla="*/ 5975168 h 6849580"/>
              <a:gd name="connsiteX46" fmla="*/ 959000 w 6869561"/>
              <a:gd name="connsiteY46" fmla="*/ 5829174 h 6849580"/>
              <a:gd name="connsiteX47" fmla="*/ 3390963 w 6869561"/>
              <a:gd name="connsiteY47" fmla="*/ 3397187 h 6849580"/>
              <a:gd name="connsiteX48" fmla="*/ 5835201 w 6869561"/>
              <a:gd name="connsiteY48" fmla="*/ 965200 h 6849580"/>
              <a:gd name="connsiteX49" fmla="*/ 5327933 w 6869561"/>
              <a:gd name="connsiteY49" fmla="*/ 558800 h 6849580"/>
              <a:gd name="connsiteX50" fmla="*/ 5475937 w 6869561"/>
              <a:gd name="connsiteY50" fmla="*/ 660454 h 6849580"/>
              <a:gd name="connsiteX51" fmla="*/ 666611 w 6869561"/>
              <a:gd name="connsiteY51" fmla="*/ 5466976 h 6849580"/>
              <a:gd name="connsiteX52" fmla="*/ 552106 w 6869561"/>
              <a:gd name="connsiteY52" fmla="*/ 5315556 h 6849580"/>
              <a:gd name="connsiteX53" fmla="*/ 2929458 w 6869561"/>
              <a:gd name="connsiteY53" fmla="*/ 2924175 h 6849580"/>
              <a:gd name="connsiteX54" fmla="*/ 5327933 w 6869561"/>
              <a:gd name="connsiteY54" fmla="*/ 558800 h 6849580"/>
              <a:gd name="connsiteX55" fmla="*/ 4730819 w 6869561"/>
              <a:gd name="connsiteY55" fmla="*/ 239740 h 6849580"/>
              <a:gd name="connsiteX56" fmla="*/ 4895833 w 6869561"/>
              <a:gd name="connsiteY56" fmla="*/ 317487 h 6849580"/>
              <a:gd name="connsiteX57" fmla="*/ 2619388 w 6869561"/>
              <a:gd name="connsiteY57" fmla="*/ 2619362 h 6849580"/>
              <a:gd name="connsiteX58" fmla="*/ 326242 w 6869561"/>
              <a:gd name="connsiteY58" fmla="*/ 4902200 h 6849580"/>
              <a:gd name="connsiteX59" fmla="*/ 237434 w 6869561"/>
              <a:gd name="connsiteY59" fmla="*/ 4710254 h 6849580"/>
              <a:gd name="connsiteX60" fmla="*/ 2463800 w 6869561"/>
              <a:gd name="connsiteY60" fmla="*/ 2456629 h 6849580"/>
              <a:gd name="connsiteX61" fmla="*/ 4730819 w 6869561"/>
              <a:gd name="connsiteY61" fmla="*/ 239740 h 6849580"/>
              <a:gd name="connsiteX62" fmla="*/ 2224160 w 6869561"/>
              <a:gd name="connsiteY62" fmla="*/ 201147 h 6849580"/>
              <a:gd name="connsiteX63" fmla="*/ 2240062 w 6869561"/>
              <a:gd name="connsiteY63" fmla="*/ 213493 h 6849580"/>
              <a:gd name="connsiteX64" fmla="*/ 1232826 w 6869561"/>
              <a:gd name="connsiteY64" fmla="*/ 1237324 h 6849580"/>
              <a:gd name="connsiteX65" fmla="*/ 211300 w 6869561"/>
              <a:gd name="connsiteY65" fmla="*/ 2238032 h 6849580"/>
              <a:gd name="connsiteX66" fmla="*/ 338093 w 6869561"/>
              <a:gd name="connsiteY66" fmla="*/ 1879600 h 6849580"/>
              <a:gd name="connsiteX67" fmla="*/ 405233 w 6869561"/>
              <a:gd name="connsiteY67" fmla="*/ 1746250 h 6849580"/>
              <a:gd name="connsiteX68" fmla="*/ 1082092 w 6869561"/>
              <a:gd name="connsiteY68" fmla="*/ 1071201 h 6849580"/>
              <a:gd name="connsiteX69" fmla="*/ 2051050 w 6869561"/>
              <a:gd name="connsiteY69" fmla="*/ 258755 h 6849580"/>
              <a:gd name="connsiteX70" fmla="*/ 2224160 w 6869561"/>
              <a:gd name="connsiteY70" fmla="*/ 201147 h 6849580"/>
              <a:gd name="connsiteX71" fmla="*/ 4016925 w 6869561"/>
              <a:gd name="connsiteY71" fmla="*/ 38100 h 6849580"/>
              <a:gd name="connsiteX72" fmla="*/ 4216400 w 6869561"/>
              <a:gd name="connsiteY72" fmla="*/ 93434 h 6849580"/>
              <a:gd name="connsiteX73" fmla="*/ 87861 w 6869561"/>
              <a:gd name="connsiteY73" fmla="*/ 4216400 h 6849580"/>
              <a:gd name="connsiteX74" fmla="*/ 38100 w 6869561"/>
              <a:gd name="connsiteY74" fmla="*/ 4010708 h 6849580"/>
              <a:gd name="connsiteX75" fmla="*/ 2009760 w 6869561"/>
              <a:gd name="connsiteY75" fmla="*/ 2009790 h 6849580"/>
              <a:gd name="connsiteX76" fmla="*/ 4016925 w 6869561"/>
              <a:gd name="connsiteY76" fmla="*/ 38100 h 6849580"/>
              <a:gd name="connsiteX77" fmla="*/ 3102116 w 6869561"/>
              <a:gd name="connsiteY77" fmla="*/ 0 h 6849580"/>
              <a:gd name="connsiteX78" fmla="*/ 3240158 w 6869561"/>
              <a:gd name="connsiteY78" fmla="*/ 0 h 6849580"/>
              <a:gd name="connsiteX79" fmla="*/ 3378200 w 6869561"/>
              <a:gd name="connsiteY79" fmla="*/ 9507 h 6849580"/>
              <a:gd name="connsiteX80" fmla="*/ 9543 w 6869561"/>
              <a:gd name="connsiteY80" fmla="*/ 3378200 h 6849580"/>
              <a:gd name="connsiteX81" fmla="*/ 0 w 6869561"/>
              <a:gd name="connsiteY81" fmla="*/ 3237260 h 6849580"/>
              <a:gd name="connsiteX82" fmla="*/ 0 w 6869561"/>
              <a:gd name="connsiteY82" fmla="*/ 3096320 h 6849580"/>
              <a:gd name="connsiteX83" fmla="*/ 1551058 w 6869561"/>
              <a:gd name="connsiteY83" fmla="*/ 1548160 h 6849580"/>
            </a:gdLst>
            <a:ahLst/>
            <a:cxnLst/>
            <a:rect l="l" t="t" r="r" b="b"/>
            <a:pathLst>
              <a:path w="6869561" h="6849580">
                <a:moveTo>
                  <a:pt x="6550251" y="4864100"/>
                </a:moveTo>
                <a:cubicBezTo>
                  <a:pt x="6558858" y="4864100"/>
                  <a:pt x="6565900" y="4868802"/>
                  <a:pt x="6565900" y="4874549"/>
                </a:cubicBezTo>
                <a:cubicBezTo>
                  <a:pt x="6565900" y="4919822"/>
                  <a:pt x="6380474" y="5221080"/>
                  <a:pt x="6220569" y="5435600"/>
                </a:cubicBezTo>
                <a:cubicBezTo>
                  <a:pt x="6181519" y="5487988"/>
                  <a:pt x="5998927" y="5679642"/>
                  <a:pt x="5814809" y="5861498"/>
                </a:cubicBezTo>
                <a:cubicBezTo>
                  <a:pt x="5458909" y="6213028"/>
                  <a:pt x="5404488" y="6256115"/>
                  <a:pt x="5047200" y="6469241"/>
                </a:cubicBezTo>
                <a:cubicBezTo>
                  <a:pt x="4917591" y="6546554"/>
                  <a:pt x="4864100" y="6568261"/>
                  <a:pt x="4864100" y="6543544"/>
                </a:cubicBezTo>
                <a:cubicBezTo>
                  <a:pt x="4864100" y="6538233"/>
                  <a:pt x="5239963" y="6158186"/>
                  <a:pt x="5699351" y="5698994"/>
                </a:cubicBezTo>
                <a:cubicBezTo>
                  <a:pt x="6158738" y="5239803"/>
                  <a:pt x="6541643" y="4864100"/>
                  <a:pt x="6550251" y="4864100"/>
                </a:cubicBezTo>
                <a:close/>
                <a:moveTo>
                  <a:pt x="6856755" y="3626123"/>
                </a:moveTo>
                <a:cubicBezTo>
                  <a:pt x="6881879" y="3634698"/>
                  <a:pt x="6866731" y="3893183"/>
                  <a:pt x="6839799" y="3915463"/>
                </a:cubicBezTo>
                <a:cubicBezTo>
                  <a:pt x="6829702" y="3923816"/>
                  <a:pt x="6170040" y="4587410"/>
                  <a:pt x="5373884" y="5390115"/>
                </a:cubicBezTo>
                <a:lnTo>
                  <a:pt x="3926328" y="6849580"/>
                </a:lnTo>
                <a:lnTo>
                  <a:pt x="3614144" y="6838950"/>
                </a:lnTo>
                <a:lnTo>
                  <a:pt x="5226547" y="5229498"/>
                </a:lnTo>
                <a:cubicBezTo>
                  <a:pt x="6228457" y="4229422"/>
                  <a:pt x="6845691" y="3622348"/>
                  <a:pt x="6856755" y="3626123"/>
                </a:cubicBezTo>
                <a:close/>
                <a:moveTo>
                  <a:pt x="6803155" y="2768600"/>
                </a:moveTo>
                <a:cubicBezTo>
                  <a:pt x="6811423" y="2768600"/>
                  <a:pt x="6818093" y="2775744"/>
                  <a:pt x="6817977" y="2784475"/>
                </a:cubicBezTo>
                <a:cubicBezTo>
                  <a:pt x="6817481" y="2821634"/>
                  <a:pt x="6835408" y="2929910"/>
                  <a:pt x="6847077" y="2960237"/>
                </a:cubicBezTo>
                <a:cubicBezTo>
                  <a:pt x="6859227" y="2991816"/>
                  <a:pt x="6782874" y="3069365"/>
                  <a:pt x="4927689" y="4909687"/>
                </a:cubicBezTo>
                <a:cubicBezTo>
                  <a:pt x="3865066" y="5963797"/>
                  <a:pt x="2996025" y="6831461"/>
                  <a:pt x="2996486" y="6837829"/>
                </a:cubicBezTo>
                <a:cubicBezTo>
                  <a:pt x="2997598" y="6853178"/>
                  <a:pt x="2783550" y="6821115"/>
                  <a:pt x="2773210" y="6804385"/>
                </a:cubicBezTo>
                <a:cubicBezTo>
                  <a:pt x="2768837" y="6797309"/>
                  <a:pt x="3670403" y="5886363"/>
                  <a:pt x="4776690" y="4780060"/>
                </a:cubicBezTo>
                <a:cubicBezTo>
                  <a:pt x="5882976" y="3673757"/>
                  <a:pt x="6794885" y="2768600"/>
                  <a:pt x="6803155" y="2768600"/>
                </a:cubicBezTo>
                <a:close/>
                <a:moveTo>
                  <a:pt x="6588973" y="2057400"/>
                </a:moveTo>
                <a:cubicBezTo>
                  <a:pt x="6595743" y="2057400"/>
                  <a:pt x="6601461" y="2061686"/>
                  <a:pt x="6601681" y="2066925"/>
                </a:cubicBezTo>
                <a:cubicBezTo>
                  <a:pt x="6601899" y="2072164"/>
                  <a:pt x="6616944" y="2113598"/>
                  <a:pt x="6635112" y="2159000"/>
                </a:cubicBezTo>
                <a:lnTo>
                  <a:pt x="6668146" y="2241550"/>
                </a:lnTo>
                <a:lnTo>
                  <a:pt x="2258671" y="6671824"/>
                </a:lnTo>
                <a:lnTo>
                  <a:pt x="2186610" y="6642364"/>
                </a:lnTo>
                <a:cubicBezTo>
                  <a:pt x="2146977" y="6626161"/>
                  <a:pt x="2101691" y="6607896"/>
                  <a:pt x="2085975" y="6601775"/>
                </a:cubicBezTo>
                <a:cubicBezTo>
                  <a:pt x="2070259" y="6595656"/>
                  <a:pt x="2057400" y="6586413"/>
                  <a:pt x="2057400" y="6581237"/>
                </a:cubicBezTo>
                <a:cubicBezTo>
                  <a:pt x="2057400" y="6576061"/>
                  <a:pt x="3074234" y="5556081"/>
                  <a:pt x="4317032" y="4314613"/>
                </a:cubicBezTo>
                <a:cubicBezTo>
                  <a:pt x="5559830" y="3073146"/>
                  <a:pt x="6582204" y="2057400"/>
                  <a:pt x="6588973" y="2057400"/>
                </a:cubicBezTo>
                <a:close/>
                <a:moveTo>
                  <a:pt x="6251102" y="1467022"/>
                </a:moveTo>
                <a:cubicBezTo>
                  <a:pt x="6263065" y="1470420"/>
                  <a:pt x="6296629" y="1508211"/>
                  <a:pt x="6325688" y="1551001"/>
                </a:cubicBezTo>
                <a:lnTo>
                  <a:pt x="6378522" y="1628803"/>
                </a:lnTo>
                <a:lnTo>
                  <a:pt x="4011599" y="3995751"/>
                </a:lnTo>
                <a:cubicBezTo>
                  <a:pt x="2709791" y="5297573"/>
                  <a:pt x="1639702" y="6362700"/>
                  <a:pt x="1633624" y="6362700"/>
                </a:cubicBezTo>
                <a:cubicBezTo>
                  <a:pt x="1610445" y="6362700"/>
                  <a:pt x="1473200" y="6271191"/>
                  <a:pt x="1473200" y="6255737"/>
                </a:cubicBezTo>
                <a:cubicBezTo>
                  <a:pt x="1473200" y="6246813"/>
                  <a:pt x="2543334" y="5164312"/>
                  <a:pt x="3851275" y="3850179"/>
                </a:cubicBezTo>
                <a:cubicBezTo>
                  <a:pt x="5577434" y="2115846"/>
                  <a:pt x="6235313" y="1462538"/>
                  <a:pt x="6251102" y="1467022"/>
                </a:cubicBezTo>
                <a:close/>
                <a:moveTo>
                  <a:pt x="5835201" y="965200"/>
                </a:moveTo>
                <a:cubicBezTo>
                  <a:pt x="5854287" y="965200"/>
                  <a:pt x="5969000" y="1082762"/>
                  <a:pt x="5969000" y="1102322"/>
                </a:cubicBezTo>
                <a:cubicBezTo>
                  <a:pt x="5969000" y="1111907"/>
                  <a:pt x="5181759" y="1899741"/>
                  <a:pt x="4219575" y="2853064"/>
                </a:cubicBezTo>
                <a:cubicBezTo>
                  <a:pt x="3257391" y="3806386"/>
                  <a:pt x="2162990" y="4898855"/>
                  <a:pt x="1787572" y="5280773"/>
                </a:cubicBezTo>
                <a:lnTo>
                  <a:pt x="1104994" y="5975168"/>
                </a:lnTo>
                <a:lnTo>
                  <a:pt x="959000" y="5829174"/>
                </a:lnTo>
                <a:lnTo>
                  <a:pt x="3390963" y="3397187"/>
                </a:lnTo>
                <a:cubicBezTo>
                  <a:pt x="4728542" y="2059594"/>
                  <a:pt x="5828449" y="965200"/>
                  <a:pt x="5835201" y="965200"/>
                </a:cubicBezTo>
                <a:close/>
                <a:moveTo>
                  <a:pt x="5327933" y="558800"/>
                </a:moveTo>
                <a:cubicBezTo>
                  <a:pt x="5348557" y="558800"/>
                  <a:pt x="5463432" y="637700"/>
                  <a:pt x="5475937" y="660454"/>
                </a:cubicBezTo>
                <a:cubicBezTo>
                  <a:pt x="5491902" y="689505"/>
                  <a:pt x="702171" y="5476442"/>
                  <a:pt x="666611" y="5466976"/>
                </a:cubicBezTo>
                <a:cubicBezTo>
                  <a:pt x="639631" y="5459794"/>
                  <a:pt x="563227" y="5358758"/>
                  <a:pt x="552106" y="5315556"/>
                </a:cubicBezTo>
                <a:cubicBezTo>
                  <a:pt x="546653" y="5294372"/>
                  <a:pt x="987441" y="4850983"/>
                  <a:pt x="2929458" y="2924175"/>
                </a:cubicBezTo>
                <a:cubicBezTo>
                  <a:pt x="4240684" y="1623219"/>
                  <a:pt x="5319997" y="558800"/>
                  <a:pt x="5327933" y="558800"/>
                </a:cubicBezTo>
                <a:close/>
                <a:moveTo>
                  <a:pt x="4730819" y="239740"/>
                </a:moveTo>
                <a:cubicBezTo>
                  <a:pt x="4830466" y="272067"/>
                  <a:pt x="4890028" y="300130"/>
                  <a:pt x="4895833" y="317487"/>
                </a:cubicBezTo>
                <a:cubicBezTo>
                  <a:pt x="4900066" y="330145"/>
                  <a:pt x="4137247" y="1101486"/>
                  <a:pt x="2619388" y="2619362"/>
                </a:cubicBezTo>
                <a:cubicBezTo>
                  <a:pt x="1363842" y="3874923"/>
                  <a:pt x="331926" y="4902200"/>
                  <a:pt x="326242" y="4902200"/>
                </a:cubicBezTo>
                <a:cubicBezTo>
                  <a:pt x="313804" y="4902200"/>
                  <a:pt x="240950" y="4744737"/>
                  <a:pt x="237434" y="4710254"/>
                </a:cubicBezTo>
                <a:cubicBezTo>
                  <a:pt x="235697" y="4693225"/>
                  <a:pt x="905307" y="4015417"/>
                  <a:pt x="2463800" y="2456629"/>
                </a:cubicBezTo>
                <a:cubicBezTo>
                  <a:pt x="4684721" y="235287"/>
                  <a:pt x="4692786" y="227401"/>
                  <a:pt x="4730819" y="239740"/>
                </a:cubicBezTo>
                <a:close/>
                <a:moveTo>
                  <a:pt x="2224160" y="201147"/>
                </a:moveTo>
                <a:cubicBezTo>
                  <a:pt x="2231408" y="203001"/>
                  <a:pt x="2236197" y="207239"/>
                  <a:pt x="2240062" y="213493"/>
                </a:cubicBezTo>
                <a:cubicBezTo>
                  <a:pt x="2243561" y="219154"/>
                  <a:pt x="1790305" y="679878"/>
                  <a:pt x="1232826" y="1237324"/>
                </a:cubicBezTo>
                <a:cubicBezTo>
                  <a:pt x="675348" y="1794769"/>
                  <a:pt x="215661" y="2245088"/>
                  <a:pt x="211300" y="2238032"/>
                </a:cubicBezTo>
                <a:cubicBezTo>
                  <a:pt x="197912" y="2216369"/>
                  <a:pt x="267312" y="2020182"/>
                  <a:pt x="338093" y="1879600"/>
                </a:cubicBezTo>
                <a:lnTo>
                  <a:pt x="405233" y="1746250"/>
                </a:lnTo>
                <a:lnTo>
                  <a:pt x="1082092" y="1071201"/>
                </a:lnTo>
                <a:cubicBezTo>
                  <a:pt x="1818947" y="336316"/>
                  <a:pt x="1757406" y="387917"/>
                  <a:pt x="2051050" y="258755"/>
                </a:cubicBezTo>
                <a:cubicBezTo>
                  <a:pt x="2158533" y="211478"/>
                  <a:pt x="2202415" y="195585"/>
                  <a:pt x="2224160" y="201147"/>
                </a:cubicBezTo>
                <a:close/>
                <a:moveTo>
                  <a:pt x="4016925" y="38100"/>
                </a:moveTo>
                <a:cubicBezTo>
                  <a:pt x="4073138" y="38100"/>
                  <a:pt x="4216400" y="77841"/>
                  <a:pt x="4216400" y="93434"/>
                </a:cubicBezTo>
                <a:cubicBezTo>
                  <a:pt x="4216400" y="108968"/>
                  <a:pt x="103415" y="4216400"/>
                  <a:pt x="87861" y="4216400"/>
                </a:cubicBezTo>
                <a:cubicBezTo>
                  <a:pt x="77001" y="4216400"/>
                  <a:pt x="38100" y="4055601"/>
                  <a:pt x="38100" y="4010708"/>
                </a:cubicBezTo>
                <a:cubicBezTo>
                  <a:pt x="38100" y="3988797"/>
                  <a:pt x="531655" y="3487918"/>
                  <a:pt x="2009760" y="2009790"/>
                </a:cubicBezTo>
                <a:cubicBezTo>
                  <a:pt x="3689847" y="329677"/>
                  <a:pt x="3986670" y="38100"/>
                  <a:pt x="4016925" y="38100"/>
                </a:cubicBezTo>
                <a:close/>
                <a:moveTo>
                  <a:pt x="3102116" y="0"/>
                </a:moveTo>
                <a:lnTo>
                  <a:pt x="3240158" y="0"/>
                </a:lnTo>
                <a:cubicBezTo>
                  <a:pt x="3316081" y="0"/>
                  <a:pt x="3378200" y="4278"/>
                  <a:pt x="3378200" y="9507"/>
                </a:cubicBezTo>
                <a:cubicBezTo>
                  <a:pt x="3378200" y="21962"/>
                  <a:pt x="21998" y="3378200"/>
                  <a:pt x="9543" y="3378200"/>
                </a:cubicBezTo>
                <a:cubicBezTo>
                  <a:pt x="4294" y="3378200"/>
                  <a:pt x="0" y="3314777"/>
                  <a:pt x="0" y="3237260"/>
                </a:cubicBezTo>
                <a:lnTo>
                  <a:pt x="0" y="3096320"/>
                </a:lnTo>
                <a:lnTo>
                  <a:pt x="1551058" y="154816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494390" y="399140"/>
            <a:ext cx="273018" cy="27301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内容占位符 8" descr="080ef3d2-cb70-11f0-a90c-6ec2c182c935"/>
          <p:cNvPicPr>
            <a:picLocks noChangeAspect="1"/>
          </p:cNvPicPr>
          <p:nvPr>
            <p:ph idx="16387"/>
            <p:custDataLst>
              <p:tags r:id="rId1"/>
            </p:custDataLst>
          </p:nvPr>
        </p:nvPicPr>
        <p:blipFill>
          <a:blip r:embed="rId2"/>
          <a:srcRect l="10218" r="7739"/>
          <a:stretch>
            <a:fillRect/>
          </a:stretch>
        </p:blipFill>
        <p:spPr>
          <a:xfrm>
            <a:off x="609600" y="609600"/>
            <a:ext cx="6934200" cy="5638800"/>
          </a:xfrm>
          <a:custGeom>
            <a:avLst/>
            <a:gdLst>
              <a:gd name="connisteX0" fmla="*/ 0 w 6934200"/>
              <a:gd name="connsiteY0" fmla="*/ 203200 h 5638800"/>
              <a:gd name="connisteX1" fmla="*/ 203200 w 6934200"/>
              <a:gd name="connsiteY1" fmla="*/ 0 h 5638800"/>
              <a:gd name="connisteX2" fmla="*/ 6731000 w 6934200"/>
              <a:gd name="connsiteY2" fmla="*/ 0 h 5638800"/>
              <a:gd name="connisteX3" fmla="*/ 6934200 w 6934200"/>
              <a:gd name="connsiteY3" fmla="*/ 203200 h 5638800"/>
              <a:gd name="connisteX4" fmla="*/ 6934200 w 6934200"/>
              <a:gd name="connsiteY4" fmla="*/ 5435600 h 5638800"/>
              <a:gd name="connisteX5" fmla="*/ 6731000 w 6934200"/>
              <a:gd name="connsiteY5" fmla="*/ 5638800 h 5638800"/>
              <a:gd name="connisteX6" fmla="*/ 203200 w 6934200"/>
              <a:gd name="connsiteY6" fmla="*/ 5638800 h 5638800"/>
              <a:gd name="connisteX7" fmla="*/ 0 w 6934200"/>
              <a:gd name="connsiteY7" fmla="*/ 5435600 h 5638800"/>
              <a:gd name="connisteX8" fmla="*/ 0 w 69342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9342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5435600"/>
                </a:lnTo>
                <a:cubicBezTo>
                  <a:pt x="6934200" y="5547824"/>
                  <a:pt x="6843224" y="5638800"/>
                  <a:pt x="67310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>
          <a:xfrm>
            <a:off x="8128000" y="608965"/>
            <a:ext cx="76200" cy="5639435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>
          <a:xfrm>
            <a:off x="8368030" y="724535"/>
            <a:ext cx="3474085" cy="5523865"/>
          </a:xfrm>
        </p:spPr>
        <p:txBody>
          <a:bodyPr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管理模式全国推广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：首钢承包制、武钢质量模式、宝钢管理经验在全国钢铁企业推广，带动行业整体转型。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文化理念系统升级：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钢铁企业普遍建立"质量第一""用户至上""效益优先"的现代企业文化体系。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CONTENTS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4500">
                <a:latin typeface="WPS灵秀黑" charset="-122"/>
                <a:ea typeface="WPS灵秀黑" charset="-122"/>
              </a:rPr>
              <a:t>目录</a:t>
            </a:r>
            <a:endParaRPr lang="zh-CN" altLang="en-US" sz="4500"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01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装饰  3"/>
          <p:cNvSpPr>
            <a:spLocks noGrp="1"/>
          </p:cNvSpPr>
          <p:nvPr>
            <p:ph type="body" idx="16397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承包制激发企业活力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02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装饰  6"/>
          <p:cNvSpPr>
            <a:spLocks noGrp="1"/>
          </p:cNvSpPr>
          <p:nvPr>
            <p:ph type="body" idx="16398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质量效益型道路引领发展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03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现代化企业管理理念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承包制激发企业活力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>
          <a:xfrm>
            <a:off x="7442200" y="2006600"/>
            <a:ext cx="1527175" cy="1524000"/>
          </a:xfrm>
        </p:spPr>
        <p:txBody>
          <a:bodyPr/>
          <a:p>
            <a:r>
              <a:rPr lang="en-US" altLang="en-US">
                <a:latin typeface="WPS灵秀黑" charset="-122"/>
                <a:ea typeface="WPS灵秀黑" charset="-122"/>
              </a:rPr>
              <a:t>01</a:t>
            </a:r>
            <a:endParaRPr lang="en-US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改革浪潮中的首钢实践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pic>
        <p:nvPicPr>
          <p:cNvPr id="9" name="内容占位符 8" descr="07e14fd0-cb70-11f0-a5fe-7e3e563b018b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6499" b="419"/>
          <a:stretch>
            <a:fillRect/>
          </a:stretch>
        </p:blipFill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>
          <a:xfrm flipH="1">
            <a:off x="534035" y="1253490"/>
            <a:ext cx="92710" cy="4380865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>
          <a:xfrm>
            <a:off x="762000" y="1409700"/>
            <a:ext cx="6380480" cy="2133600"/>
          </a:xfrm>
        </p:spPr>
        <p:txBody>
          <a:bodyPr>
            <a:no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钢率先推行承包制：首钢通过承包经营明确责权利关系，打破计划经济体制束缚，企业自主权显著增强，职工积极性大幅提升。经济效益显著提升：承包制实施后，首钢生产效率提高30%以上，年利润增长率达20%，成为国企改革标杆案例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追求效率、注重效益的文化理念逐渐在企业中生根发芽，为钢铁企业文化注入了新的活力与内涵。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>
          <a:xfrm>
            <a:off x="4824095" y="3530600"/>
            <a:ext cx="6955790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质量效益型道路引领发展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>
          <a:xfrm>
            <a:off x="6817360" y="1676400"/>
            <a:ext cx="1527175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02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武钢的质量管理创新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609600" y="1503680"/>
            <a:ext cx="11107420" cy="4744720"/>
          </a:xfrm>
        </p:spPr>
        <p:txBody>
          <a:bodyPr/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质量效益型发展模式：武钢建立全面质量管理体系，产品合格率提升至99.5%，获国家质量金奖，树立行业质量标杆。经济效益与质量并重：通过流程优化，武钢吨钢成本下降15%，同时产品附加值提高20%，实现质量效益双提升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这一发展模式在钢铁行业内得到广泛推广，推动了整个行业对产品质量和经济效益的高度重视，促使钢铁企业文化向更加注重质量、效益的方向发展。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现代化企业管理理念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>
          <a:xfrm>
            <a:off x="7691755" y="1905000"/>
            <a:ext cx="1527175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03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一、宝钢的"三高一流"文化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609600" y="1235710"/>
            <a:ext cx="10972800" cy="609600"/>
          </a:xfrm>
        </p:spPr>
        <p:txBody>
          <a:bodyPr>
            <a:no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创业期文化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阶段，围绕一期工程建设、生产准备和投产等工作，提出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高质量、高效率、高效益，建设世界一流钢铁企业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三高一流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文化理念，强化员工的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光荣感、责任感、紧迫感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教育。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确保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85.9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投产万无一失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的口号成为全体员工强大的精神动力，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“85.9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精神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也成为宝钢文化的源头。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3020060"/>
            <a:ext cx="8026400" cy="38379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>
          <a:xfrm>
            <a:off x="762000" y="362585"/>
            <a:ext cx="5862955" cy="1219200"/>
          </a:xfrm>
        </p:spPr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二、宝钢的CS战略实践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762000" y="1186815"/>
            <a:ext cx="10857865" cy="1524000"/>
          </a:xfrm>
        </p:spPr>
        <p:txBody>
          <a:bodyPr>
            <a:noAutofit/>
          </a:bodyPr>
          <a:p>
            <a:r>
              <a:rPr lang="en-US" altLang="zh-CN" sz="19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在发展和转轨期，宝钢提出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争创一流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文化理念，从缩小与国外先进企业差距出发，在消化吸收国外先进管理的基础上，确立市场意识，开展管理创新，如推进三项制度改革、建设管理信息系统、实施市场营销管理等。宝钢还率先普及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用户满意理念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，实施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CS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战略，提出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全方位满意管理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运作模式，形成具有宝钢特色的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用户满意文化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宝钢的实践，为中国钢铁企业引入现代化管理理念提供了成功范例，推动了钢铁企业文化在管理层面的现代化转型，使钢铁企业更加注重与国际接轨，追求卓越管理和用户至上的价值理念。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TYPE" val="f"/>
  <p:tag name="KSO_WM_UNIT_INDEX" val="1"/>
  <p:tag name="KSO_WM_UNIT_ISNUMDGMTITLE" val="0"/>
  <p:tag name="KSO_WM_TEMPLATE_INDEX" val="40490341"/>
  <p:tag name="KSO_WM_TEMPLATE_CATEGORY" val="custom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73249dee8231988736e803493b3dd82433c384e"/>
  <p:tag name="KSO_WM_NEWLAYOUT_GROUP_ID" val="layout_6"/>
  <p:tag name="KSO_WM_NEWLAYOUT_ID" val="slide_981bf42e714fdd9b"/>
</p:tagLst>
</file>

<file path=ppt/tags/tag1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0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e916f2ac187672bc4739133b2222f14b285c389"/>
  <p:tag name="KSO_WM_NEWLAYOUT_GROUP_ID" val="layout_10009"/>
  <p:tag name="KSO_WM_NEWLAYOUT_ID" val="slide_87be7d322cab47c4"/>
</p:tagLst>
</file>

<file path=ppt/tags/tag1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1a88200e05ca08753289c1e370b350fb0de080b"/>
  <p:tag name="KSO_WM_NEWLAYOUT_GROUP_ID" val="layout_10010"/>
  <p:tag name="KSO_WM_NEWLAYOUT_ID" val="slide_308ac45a22e6e996"/>
</p:tagLst>
</file>

<file path=ppt/tags/tag1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a5f0e8e8a7755108c6024a26c82934adae74304"/>
  <p:tag name="KSO_WM_NEWLAYOUT_GROUP_ID" val="layout_63"/>
  <p:tag name="KSO_WM_NEWLAYOUT_ID" val="slide_c65b2666165ebdbc"/>
</p:tagLst>
</file>

<file path=ppt/tags/tag1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4c1253e6f053fbd7435270549a6f2aae6ca4247"/>
  <p:tag name="KSO_WM_NEWLAYOUT_GROUP_ID" val="layout_30"/>
  <p:tag name="KSO_WM_NEWLAYOUT_ID" val="slide_ea891397c6786773"/>
</p:tagLst>
</file>

<file path=ppt/tags/tag12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  <p:tag name="KSO_WM_TEMPLATE_INDEX" val="40490341"/>
  <p:tag name="KSO_WM_TEMPLATE_CATEGORY" val="custom"/>
</p:tagLst>
</file>

<file path=ppt/tags/tag13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137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3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129473e9a1f2a54c84f281c9dc323214f0238c42"/>
  <p:tag name="KSO_WM_NEWLAYOUT_ID" val="376"/>
  <p:tag name="KSO_WM_UNIT_ID" val="_11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  <p:tag name="KSO_WM_UNIT_ISNUMDGMTITLE" val="0"/>
  <p:tag name="KSO_WM_TEMPLATE_INDEX" val="40490341"/>
  <p:tag name="KSO_WM_TEMPLATE_CATEGORY" val="custom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4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50"/>
  <p:tag name="KSO_WM_TEMPLATE_CATEGORY" val="custom"/>
  <p:tag name="KSO_WM_TEMPLATE_INDEX" val="40490341"/>
  <p:tag name="KSO_WM_UNIT_ISNUMDGMTITLE" val="0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9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41"/>
  <p:tag name="KSO_WM_TEMPLATE_CATEGORY" val="custom"/>
  <p:tag name="KSO_WM_TEMPLATE_MASTER_TYPE" val="0"/>
  <p:tag name="KSO_WM_TAG_VERSION" val="3.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  <p:tag name="KSO_WM_TEMPLATE_INDEX" val="40490341"/>
  <p:tag name="KSO_WM_TEMPLATE_CATEGORY" val="custom"/>
</p:tagLst>
</file>

<file path=ppt/tags/tag150.xml><?xml version="1.0" encoding="utf-8"?>
<p:tagLst xmlns:p="http://schemas.openxmlformats.org/presentationml/2006/main">
  <p:tag name="KSO_WM_AITEMPLATE_STYLE_ID" val="69796627181"/>
</p:tagLst>
</file>

<file path=ppt/tags/tag15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fd9021ca9e7d4e3e38ba4ea235e1bdb24eb9983c"/>
  <p:tag name="KSO_WM_NEWLAYOUT_ID" val="364"/>
  <p:tag name="KSO_WM_UNIT_PRESET_TEXT" val="单击此处&#10;添加文档标题"/>
  <p:tag name="KSO_WM_UNIT_ID" val="_9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52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41"/>
  <p:tag name="KSO_WM_TEMPLATE_CATEGORY" val="custom"/>
  <p:tag name="KSO_WM_SLIDE_INDEX" val="1"/>
  <p:tag name="KSO_WM_SLIDE_ID" val="custom40490341_1"/>
  <p:tag name="KSO_WM_TEMPLATE_MASTER_TYPE" val="0"/>
  <p:tag name="KSO_WM_SLIDE_LAYOUT" val="a_f"/>
  <p:tag name="KSO_WM_SLIDE_LAYOUT_CNT" val="1_2"/>
  <p:tag name="KSO_WM_TAG_VERSION" val="3.0"/>
</p:tagLst>
</file>

<file path=ppt/tags/tag15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54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895972d8e56a68a10b0bbd34a8ee493c2aea8b2c"/>
  <p:tag name="KSO_WM_NEWLAYOUT_GROUP_ID" val="layout_1-5"/>
  <p:tag name="KSO_WM_NEWLAYOUT_ID" val="slide_cea45c27deb23863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15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1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15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  <p:tag name="KSO_WM_UNIT_ISNUMDGMTITLE" val="0"/>
  <p:tag name="KSO_WM_TEMPLATE_INDEX" val="40490341"/>
  <p:tag name="KSO_WM_TEMPLATE_CATEGORY" val="custom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16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164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contents"/>
  <p:tag name="KSO_WM_TEMPLATE_SUBCATEGORY" val="29"/>
  <p:tag name="KSO_WM_BEAUTIFY_FLAG" val="#wm#"/>
  <p:tag name="KSO_WM_TEMPLATE_FIGMA_ID" val="69796627181"/>
  <p:tag name="KSO_WM_TEMPLATE_SLIDE_ID" val="slide_cea45c27deb23863"/>
</p:tagLst>
</file>

<file path=ppt/tags/tag16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66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67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41"/>
  <p:tag name="KSO_WM_TEMPLATE_CATEGORY" val="custom"/>
  <p:tag name="KSO_WM_SLIDE_INDEX" val="3"/>
  <p:tag name="KSO_WM_SLIDE_ID" val="custom40490341_7"/>
  <p:tag name="KSO_WM_TEMPLATE_MASTER_TYPE" val="0"/>
  <p:tag name="KSO_WM_SLIDE_LAYOUT" val="a_e"/>
  <p:tag name="KSO_WM_SLIDE_LAYOUT_CNT" val="1_1"/>
  <p:tag name="KSO_WM_TAG_VERSION" val="3.0"/>
</p:tagLst>
</file>

<file path=ppt/tags/tag1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73249dee8231988736e803493b3dd82433c384e"/>
  <p:tag name="KSO_WM_NEWLAYOUT_GROUP_ID" val="layout_6"/>
  <p:tag name="KSO_WM_NEWLAYOUT_ID" val="slide_981bf42e714fdd9b"/>
  <p:tag name="KSO_WM_UNIT_PRESET_TEXT" val="单击此处添加标题"/>
</p:tagLst>
</file>

<file path=ppt/tags/tag16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211363887283&quot;,&quot;product_name&quot;:&quot;api_wpp_external&quot;,&quot;intention_code&quot;:&quot;365wps_cc_create_ppt&quot;}*auto_gallery_ai_v2.2.0_ONLINE*3c9a2cab65122b3729b86f09f5a87ce2-slide-3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17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1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172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981bf42e714fdd9b"/>
</p:tagLst>
</file>

<file path=ppt/tags/tag173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74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75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41"/>
  <p:tag name="KSO_WM_TEMPLATE_CATEGORY" val="custom"/>
  <p:tag name="KSO_WM_SLIDE_INDEX" val="3"/>
  <p:tag name="KSO_WM_SLIDE_ID" val="custom40490341_7"/>
  <p:tag name="KSO_WM_TEMPLATE_MASTER_TYPE" val="0"/>
  <p:tag name="KSO_WM_SLIDE_LAYOUT" val="a_e"/>
  <p:tag name="KSO_WM_SLIDE_LAYOUT_CNT" val="1_1"/>
  <p:tag name="KSO_WM_TAG_VERSION" val="3.0"/>
</p:tagLst>
</file>

<file path=ppt/tags/tag1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e916f2ac187672bc4739133b2222f14b285c389"/>
  <p:tag name="KSO_WM_NEWLAYOUT_GROUP_ID" val="layout_10009"/>
  <p:tag name="KSO_WM_NEWLAYOUT_ID" val="slide_87be7d322cab47c4"/>
  <p:tag name="KSO_WM_UNIT_PRESET_TEXT" val="单击此处添加标题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78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87be7d322cab47c4"/>
</p:tagLst>
</file>

<file path=ppt/tags/tag17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8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81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41"/>
  <p:tag name="KSO_WM_TEMPLATE_CATEGORY" val="custom"/>
  <p:tag name="KSO_WM_SLIDE_INDEX" val="3"/>
  <p:tag name="KSO_WM_SLIDE_ID" val="custom40490341_7"/>
  <p:tag name="KSO_WM_TEMPLATE_MASTER_TYPE" val="0"/>
  <p:tag name="KSO_WM_SLIDE_LAYOUT" val="a_e"/>
  <p:tag name="KSO_WM_SLIDE_LAYOUT_CNT" val="1_1"/>
  <p:tag name="KSO_WM_TAG_VERSION" val="3.0"/>
</p:tagLst>
</file>

<file path=ppt/tags/tag1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1a88200e05ca08753289c1e370b350fb0de080b"/>
  <p:tag name="KSO_WM_NEWLAYOUT_GROUP_ID" val="layout_10010"/>
  <p:tag name="KSO_WM_NEWLAYOUT_ID" val="slide_308ac45a22e6e996"/>
  <p:tag name="KSO_WM_UNIT_PRESET_TEXT" val="单击此处添加标题"/>
</p:tagLst>
</file>

<file path=ppt/tags/tag1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184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308ac45a22e6e996"/>
</p:tagLst>
</file>

<file path=ppt/tags/tag18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a5f0e8e8a7755108c6024a26c82934adae74304"/>
  <p:tag name="KSO_WM_NEWLAYOUT_GROUP_ID" val="layout_63"/>
  <p:tag name="KSO_WM_NEWLAYOUT_ID" val="slide_c65b2666165ebdbc"/>
  <p:tag name="KSO_WM_UNIT_PRESET_TEXT" val="单击此处添加标题"/>
</p:tagLst>
</file>

<file path=ppt/tags/tag18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  <p:tag name="KSO_WM_UNIT_PRESET_TEXT" val="单击此处添加正文"/>
</p:tagLst>
</file>

<file path=ppt/tags/tag187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c65b2666165ebdbc"/>
</p:tagLst>
</file>

<file path=ppt/tags/tag188.xml><?xml version="1.0" encoding="utf-8"?>
<p:tagLst xmlns:p="http://schemas.openxmlformats.org/presentationml/2006/main">
  <p:tag name="KSO_WM_DIAGRAM_VIRTUALLY_FRAME" val="{&quot;height&quot;:324.0854330708661,&quot;left&quot;:52.000078740157484,&quot;top&quot;:125.5224409448819,&quot;width&quot;:877.5499212598424}"/>
</p:tagLst>
</file>

<file path=ppt/tags/tag189.xml><?xml version="1.0" encoding="utf-8"?>
<p:tagLst xmlns:p="http://schemas.openxmlformats.org/presentationml/2006/main">
  <p:tag name="KSO_WM_DIAGRAM_VIRTUALLY_FRAME" val="{&quot;height&quot;:324.0854330708661,&quot;left&quot;:52.000078740157484,&quot;top&quot;:125.5224409448819,&quot;width&quot;:877.5499212598424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90.xml><?xml version="1.0" encoding="utf-8"?>
<p:tagLst xmlns:p="http://schemas.openxmlformats.org/presentationml/2006/main">
  <p:tag name="KSO_WM_DIAGRAM_VIRTUALLY_FRAME" val="{&quot;height&quot;:324.0854330708661,&quot;left&quot;:52.000078740157484,&quot;top&quot;:125.5224409448819,&quot;width&quot;:877.5499212598424}"/>
</p:tagLst>
</file>

<file path=ppt/tags/tag191.xml><?xml version="1.0" encoding="utf-8"?>
<p:tagLst xmlns:p="http://schemas.openxmlformats.org/presentationml/2006/main">
  <p:tag name="KSO_WM_DIAGRAM_VIRTUALLY_FRAME" val="{&quot;height&quot;:324.0854330708661,&quot;left&quot;:52.000078740157484,&quot;top&quot;:125.5224409448819,&quot;width&quot;:877.5499212598424}"/>
</p:tagLst>
</file>

<file path=ppt/tags/tag192.xml><?xml version="1.0" encoding="utf-8"?>
<p:tagLst xmlns:p="http://schemas.openxmlformats.org/presentationml/2006/main">
  <p:tag name="KSO_WM_DIAGRAM_VIRTUALLY_FRAME" val="{&quot;height&quot;:324.0854330708661,&quot;left&quot;:52.000078740157484,&quot;top&quot;:125.5224409448819,&quot;width&quot;:877.5499212598424}"/>
</p:tagLst>
</file>

<file path=ppt/tags/tag193.xml><?xml version="1.0" encoding="utf-8"?>
<p:tagLst xmlns:p="http://schemas.openxmlformats.org/presentationml/2006/main">
  <p:tag name="KSO_WM_DIAGRAM_VIRTUALLY_FRAME" val="{&quot;height&quot;:324.0854330708661,&quot;left&quot;:52.000078740157484,&quot;top&quot;:125.5224409448819,&quot;width&quot;:877.5499212598424}"/>
</p:tagLst>
</file>

<file path=ppt/tags/tag194.xml><?xml version="1.0" encoding="utf-8"?>
<p:tagLst xmlns:p="http://schemas.openxmlformats.org/presentationml/2006/main">
  <p:tag name="KSO_WM_DIAGRAM_VIRTUALLY_FRAME" val="{&quot;height&quot;:324.0854330708661,&quot;left&quot;:52.000078740157484,&quot;top&quot;:125.5224409448819,&quot;width&quot;:877.5499212598424}"/>
</p:tagLst>
</file>

<file path=ppt/tags/tag195.xml><?xml version="1.0" encoding="utf-8"?>
<p:tagLst xmlns:p="http://schemas.openxmlformats.org/presentationml/2006/main">
  <p:tag name="KSO_WM_DIAGRAM_VIRTUALLY_FRAME" val="{&quot;height&quot;:324.0854330708661,&quot;left&quot;:52.000078740157484,&quot;top&quot;:125.5224409448819,&quot;width&quot;:877.5499212598424}"/>
</p:tagLst>
</file>

<file path=ppt/tags/tag196.xml><?xml version="1.0" encoding="utf-8"?>
<p:tagLst xmlns:p="http://schemas.openxmlformats.org/presentationml/2006/main">
  <p:tag name="KSO_WM_DIAGRAM_VIRTUALLY_FRAME" val="{&quot;height&quot;:324.0854330708661,&quot;left&quot;:52.000078740157484,&quot;top&quot;:125.5224409448819,&quot;width&quot;:877.5499212598424}"/>
</p:tagLst>
</file>

<file path=ppt/tags/tag197.xml><?xml version="1.0" encoding="utf-8"?>
<p:tagLst xmlns:p="http://schemas.openxmlformats.org/presentationml/2006/main">
  <p:tag name="KSO_WM_DIAGRAM_VIRTUALLY_FRAME" val="{&quot;height&quot;:324.0854330708661,&quot;left&quot;:52.000078740157484,&quot;top&quot;:125.5224409448819,&quot;width&quot;:877.5499212598424}"/>
</p:tagLst>
</file>

<file path=ppt/tags/tag198.xml><?xml version="1.0" encoding="utf-8"?>
<p:tagLst xmlns:p="http://schemas.openxmlformats.org/presentationml/2006/main">
  <p:tag name="KSO_WM_DIAGRAM_VIRTUALLY_FRAME" val="{&quot;height&quot;:324.0854330708661,&quot;left&quot;:52.000078740157484,&quot;top&quot;:125.5224409448819,&quot;width&quot;:877.5499212598424}"/>
</p:tagLst>
</file>

<file path=ppt/tags/tag199.xml><?xml version="1.0" encoding="utf-8"?>
<p:tagLst xmlns:p="http://schemas.openxmlformats.org/presentationml/2006/main">
  <p:tag name="KSO_WM_DIAGRAM_VIRTUALLY_FRAME" val="{&quot;height&quot;:324.0854330708661,&quot;left&quot;:52.000078740157484,&quot;top&quot;:125.5224409448819,&quot;width&quot;:877.5499212598424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00.xml><?xml version="1.0" encoding="utf-8"?>
<p:tagLst xmlns:p="http://schemas.openxmlformats.org/presentationml/2006/main">
  <p:tag name="KSO_WM_DIAGRAM_VIRTUALLY_FRAME" val="{&quot;height&quot;:251.68086614173225,&quot;left&quot;:125.78228346456692,&quot;top&quot;:168.68834645669293,&quot;width&quot;:710.6177165354331}"/>
</p:tagLst>
</file>

<file path=ppt/tags/tag201.xml><?xml version="1.0" encoding="utf-8"?>
<p:tagLst xmlns:p="http://schemas.openxmlformats.org/presentationml/2006/main">
  <p:tag name="KSO_WM_DIAGRAM_VIRTUALLY_FRAME" val="{&quot;height&quot;:251.68086614173225,&quot;left&quot;:125.78228346456692,&quot;top&quot;:168.68834645669293,&quot;width&quot;:710.6177165354331}"/>
</p:tagLst>
</file>

<file path=ppt/tags/tag202.xml><?xml version="1.0" encoding="utf-8"?>
<p:tagLst xmlns:p="http://schemas.openxmlformats.org/presentationml/2006/main">
  <p:tag name="KSO_WM_DIAGRAM_VIRTUALLY_FRAME" val="{&quot;height&quot;:251.68086614173225,&quot;left&quot;:125.78228346456692,&quot;top&quot;:168.68834645669293,&quot;width&quot;:710.6177165354331}"/>
</p:tagLst>
</file>

<file path=ppt/tags/tag203.xml><?xml version="1.0" encoding="utf-8"?>
<p:tagLst xmlns:p="http://schemas.openxmlformats.org/presentationml/2006/main">
  <p:tag name="KSO_WM_DIAGRAM_VIRTUALLY_FRAME" val="{&quot;height&quot;:251.68086614173225,&quot;left&quot;:125.78228346456692,&quot;top&quot;:168.68834645669293,&quot;width&quot;:710.6177165354331}"/>
</p:tagLst>
</file>

<file path=ppt/tags/tag204.xml><?xml version="1.0" encoding="utf-8"?>
<p:tagLst xmlns:p="http://schemas.openxmlformats.org/presentationml/2006/main">
  <p:tag name="KSO_WM_DIAGRAM_VIRTUALLY_FRAME" val="{&quot;height&quot;:251.68086614173225,&quot;left&quot;:125.78228346456692,&quot;top&quot;:168.68834645669293,&quot;width&quot;:710.6177165354331}"/>
</p:tagLst>
</file>

<file path=ppt/tags/tag205.xml><?xml version="1.0" encoding="utf-8"?>
<p:tagLst xmlns:p="http://schemas.openxmlformats.org/presentationml/2006/main">
  <p:tag name="KSO_WM_DIAGRAM_VIRTUALLY_FRAME" val="{&quot;height&quot;:251.68086614173225,&quot;left&quot;:125.78228346456692,&quot;top&quot;:168.68834645669293,&quot;width&quot;:710.6177165354331}"/>
</p:tagLst>
</file>

<file path=ppt/tags/tag206.xml><?xml version="1.0" encoding="utf-8"?>
<p:tagLst xmlns:p="http://schemas.openxmlformats.org/presentationml/2006/main">
  <p:tag name="KSO_WM_DIAGRAM_VIRTUALLY_FRAME" val="{&quot;height&quot;:251.68086614173225,&quot;left&quot;:125.78228346456692,&quot;top&quot;:168.68834645669293,&quot;width&quot;:710.6177165354331}"/>
</p:tagLst>
</file>

<file path=ppt/tags/tag207.xml><?xml version="1.0" encoding="utf-8"?>
<p:tagLst xmlns:p="http://schemas.openxmlformats.org/presentationml/2006/main">
  <p:tag name="KSO_WM_DIAGRAM_VIRTUALLY_FRAME" val="{&quot;height&quot;:251.68086614173225,&quot;left&quot;:125.78228346456692,&quot;top&quot;:168.68834645669293,&quot;width&quot;:710.6177165354331}"/>
</p:tagLst>
</file>

<file path=ppt/tags/tag208.xml><?xml version="1.0" encoding="utf-8"?>
<p:tagLst xmlns:p="http://schemas.openxmlformats.org/presentationml/2006/main">
  <p:tag name="KSO_WM_DIAGRAM_VIRTUALLY_FRAME" val="{&quot;height&quot;:251.68086614173225,&quot;left&quot;:125.78228346456692,&quot;top&quot;:168.68834645669293,&quot;width&quot;:710.6177165354331}"/>
</p:tagLst>
</file>

<file path=ppt/tags/tag209.xml><?xml version="1.0" encoding="utf-8"?>
<p:tagLst xmlns:p="http://schemas.openxmlformats.org/presentationml/2006/main">
  <p:tag name="KSO_WM_DIAGRAM_VIRTUALLY_FRAME" val="{&quot;height&quot;:251.68086614173225,&quot;left&quot;:125.78228346456692,&quot;top&quot;:168.68834645669293,&quot;width&quot;:710.6177165354331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210.xml><?xml version="1.0" encoding="utf-8"?>
<p:tagLst xmlns:p="http://schemas.openxmlformats.org/presentationml/2006/main">
  <p:tag name="KSO_WM_DIAGRAM_VIRTUALLY_FRAME" val="{&quot;height&quot;:251.68086614173225,&quot;left&quot;:125.78228346456692,&quot;top&quot;:168.68834645669293,&quot;width&quot;:710.6177165354331}"/>
</p:tagLst>
</file>

<file path=ppt/tags/tag211.xml><?xml version="1.0" encoding="utf-8"?>
<p:tagLst xmlns:p="http://schemas.openxmlformats.org/presentationml/2006/main">
  <p:tag name="KSO_WM_DIAGRAM_VIRTUALLY_FRAME" val="{&quot;height&quot;:251.68086614173225,&quot;left&quot;:125.78228346456692,&quot;top&quot;:168.68834645669293,&quot;width&quot;:710.6177165354331}"/>
</p:tagLst>
</file>

<file path=ppt/tags/tag212.xml><?xml version="1.0" encoding="utf-8"?>
<p:tagLst xmlns:p="http://schemas.openxmlformats.org/presentationml/2006/main">
  <p:tag name="KSO_WM_DIAGRAM_VIRTUALLY_FRAME" val="{&quot;height&quot;:251.68086614173225,&quot;left&quot;:125.78228346456692,&quot;top&quot;:168.68834645669293,&quot;width&quot;:710.6177165354331}"/>
</p:tagLst>
</file>

<file path=ppt/tags/tag213.xml><?xml version="1.0" encoding="utf-8"?>
<p:tagLst xmlns:p="http://schemas.openxmlformats.org/presentationml/2006/main">
  <p:tag name="KSO_WM_DIAGRAM_VIRTUALLY_FRAME" val="{&quot;height&quot;:251.68086614173225,&quot;left&quot;:125.78228346456692,&quot;top&quot;:168.68834645669293,&quot;width&quot;:710.6177165354331}"/>
</p:tagLst>
</file>

<file path=ppt/tags/tag214.xml><?xml version="1.0" encoding="utf-8"?>
<p:tagLst xmlns:p="http://schemas.openxmlformats.org/presentationml/2006/main">
  <p:tag name="KSO_WM_DIAGRAM_VIRTUALLY_FRAME" val="{&quot;height&quot;:251.68086614173225,&quot;left&quot;:125.78228346456692,&quot;top&quot;:168.68834645669293,&quot;width&quot;:710.6177165354331}"/>
</p:tagLst>
</file>

<file path=ppt/tags/tag215.xml><?xml version="1.0" encoding="utf-8"?>
<p:tagLst xmlns:p="http://schemas.openxmlformats.org/presentationml/2006/main">
  <p:tag name="KSO_WM_DIAGRAM_VIRTUALLY_FRAME" val="{&quot;height&quot;:251.68086614173225,&quot;left&quot;:125.78228346456692,&quot;top&quot;:168.68834645669293,&quot;width&quot;:710.6177165354331}"/>
</p:tagLst>
</file>

<file path=ppt/tags/tag216.xml><?xml version="1.0" encoding="utf-8"?>
<p:tagLst xmlns:p="http://schemas.openxmlformats.org/presentationml/2006/main">
  <p:tag name="KSO_WM_DIAGRAM_VIRTUALLY_FRAME" val="{&quot;height&quot;:251.68086614173225,&quot;left&quot;:125.78228346456692,&quot;top&quot;:168.68834645669293,&quot;width&quot;:710.6177165354331}"/>
</p:tagLst>
</file>

<file path=ppt/tags/tag21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582794798&quot;,&quot;product_name&quot;:&quot;api_wpp_external&quot;,&quot;intention_code&quot;:&quot;365wps_cc_create_ppt&quot;}*auto_gallery_ai_v2.2.0_ONLINE*3c9a2cab65122b3729b86f09f5a87ce2-slide-11"/>
</p:tagLst>
</file>

<file path=ppt/tags/tag21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2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20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ea891397c6786773"/>
</p:tagLst>
</file>

<file path=ppt/tags/tag221.xml><?xml version="1.0" encoding="utf-8"?>
<p:tagLst xmlns:p="http://schemas.openxmlformats.org/presentationml/2006/main">
  <p:tag name="ISLIDE.GUIDESSETTING" val="{&quot;Id&quot;:&quot;GuidesStyle_Wide&quot;,&quot;Name&quot;:&quot;GuidesStyle_Wide&quot;,&quot;Kind&quot;:&quot;System&quot;,&quot;OldGuidesSetting&quot;:{&quot;HeaderHeight&quot;:15.0,&quot;FooterHeight&quot;:9.0,&quot;SideMargin&quot;:5.5,&quot;TopMargin&quot;:0.0,&quot;BottomMargin&quot;:0.0,&quot;IntervalMargin&quot;:2.5}}"/>
  <p:tag name="COMMONDATA" val="eyJoZGlkIjoiZjQyZTJmZjJmYTVlMmQ5MmU5OTMyMTM0NzEyYmVjMWMifQ=="/>
  <p:tag name="commondata" val="eyJoZGlkIjoiMDFkODI2NjY5NGEzNTQ0MTY2OGQ2MTcxOGU2ODgwOGMifQ==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  <p:tag name="KSO_WM_UNIT_ISNUMDGMTITLE" val="0"/>
  <p:tag name="KSO_WM_TEMPLATE_INDEX" val="40490341"/>
  <p:tag name="KSO_WM_TEMPLATE_CATEGORY" val="custom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副标题"/>
  <p:tag name="KSO_WM_UNIT_NOCLEAR" val="0"/>
  <p:tag name="KSO_WM_UNIT_TYPE" val="b"/>
  <p:tag name="KSO_WM_UNIT_INDEX" val="1"/>
  <p:tag name="KSO_WM_UNIT_VALUE" val="41"/>
  <p:tag name="KSO_WM_TEMPLATE_INDEX" val="40490341"/>
  <p:tag name="KSO_WM_TEMPLATE_CATEGORY" val="custom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29"/>
  <p:tag name="KSO_WM_TEMPLATE_INDEX" val="40490341"/>
  <p:tag name="KSO_WM_TEMPLATE_CATEGORY" val="custom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8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fd9021ca9e7d4e3e38ba4ea235e1bdb24eb9983c"/>
  <p:tag name="KSO_WM_NEWLAYOUT_ID" val="364"/>
  <p:tag name="KSO_WM_UNIT_ID" val="_9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54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5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129473e9a1f2a54c84f281c9dc323214f0238c42"/>
  <p:tag name="KSO_WM_NEWLAYOUT_ID" val="376"/>
  <p:tag name="KSO_WM_UNIT_ID" val="_11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 题"/>
  <p:tag name="KSO_WM_UNIT_NOCLEAR" val="0"/>
  <p:tag name="KSO_WM_UNIT_VALUE" val="3"/>
  <p:tag name="KSO_WM_UNIT_TYPE" val="a"/>
  <p:tag name="KSO_WM_UNIT_INDEX" val="1"/>
  <p:tag name="KSO_WM_TEMPLATE_INDEX" val="40490341"/>
  <p:tag name="KSO_WM_TEMPLATE_CATEGORY" val="custom"/>
</p:tagLst>
</file>

<file path=ppt/tags/tag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1bbf0e6d00736f52bb6d9fd4a8faab2a13106e36"/>
  <p:tag name="KSO_WM_NEWLAYOUT_ID" val="1"/>
</p:tagLst>
</file>

<file path=ppt/tags/tag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6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6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6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  <p:tag name="KSO_WM_UNIT_ISNUMDGMTITLE" val="0"/>
  <p:tag name="KSO_WM_TEMPLATE_INDEX" val="40490341"/>
  <p:tag name="KSO_WM_TEMPLATE_CATEGORY" val="custom"/>
</p:tagLst>
</file>

<file path=ppt/tags/tag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7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895972d8e56a68a10b0bbd34a8ee493c2aea8b2c"/>
  <p:tag name="KSO_WM_NEWLAYOUT_GROUP_ID" val="layout_1-5"/>
  <p:tag name="KSO_WM_NEWLAYOUT_ID" val="slide_cea45c27deb23863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7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  <p:tag name="KSO_WM_UNIT_ISNUMDGMTITLE" val="0"/>
  <p:tag name="KSO_WM_TEMPLATE_INDEX" val="40490341"/>
  <p:tag name="KSO_WM_TEMPLATE_CATEGORY" val="custom"/>
</p:tagLst>
</file>

<file path=ppt/tags/tag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8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8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8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9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9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heme/theme1.xml><?xml version="1.0" encoding="utf-8"?>
<a:theme xmlns:a="http://schemas.openxmlformats.org/drawingml/2006/main" name="Office 主题​​">
  <a:themeElements>
    <a:clrScheme name="自定义 176">
      <a:dk1>
        <a:srgbClr val="000000"/>
      </a:dk1>
      <a:lt1>
        <a:srgbClr val="FFFFFF"/>
      </a:lt1>
      <a:dk2>
        <a:srgbClr val="180F02"/>
      </a:dk2>
      <a:lt2>
        <a:srgbClr val="FDF3E9"/>
      </a:lt2>
      <a:accent1>
        <a:srgbClr val="EB792D"/>
      </a:accent1>
      <a:accent2>
        <a:srgbClr val="F8832C"/>
      </a:accent2>
      <a:accent3>
        <a:srgbClr val="5A54C2"/>
      </a:accent3>
      <a:accent4>
        <a:srgbClr val="FBB01C"/>
      </a:accent4>
      <a:accent5>
        <a:srgbClr val="912200"/>
      </a:accent5>
      <a:accent6>
        <a:srgbClr val="0047D5"/>
      </a:accent6>
      <a:hlink>
        <a:srgbClr val="FF0066"/>
      </a:hlink>
      <a:folHlink>
        <a:srgbClr val="D6007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100000">
              <a:schemeClr val="accent1"/>
            </a:gs>
            <a:gs pos="19000">
              <a:schemeClr val="accent2">
                <a:lumMod val="40000"/>
                <a:lumOff val="60000"/>
              </a:schemeClr>
            </a:gs>
          </a:gsLst>
          <a:lin ang="2700000" scaled="1"/>
        </a:gradFill>
      </a:spPr>
      <a:bodyPr vert="horz" lIns="0" tIns="0" rIns="0" bIns="0" rtlCol="0" anchor="ctr" anchorCtr="0">
        <a:normAutofit/>
      </a:bodyPr>
      <a:lstStyle>
        <a:defPPr algn="ctr">
          <a:defRPr b="1">
            <a:ln>
              <a:noFill/>
            </a:ln>
            <a:gradFill flip="none" rotWithShape="1">
              <a:gsLst>
                <a:gs pos="0">
                  <a:schemeClr val="accent1"/>
                </a:gs>
                <a:gs pos="100000">
                  <a:srgbClr val="FBB01C"/>
                </a:gs>
              </a:gsLst>
              <a:lin ang="13500000" scaled="1"/>
              <a:tileRect/>
            </a:gradFill>
            <a:latin typeface="+mn-ea"/>
          </a:defRPr>
        </a:defPPr>
      </a:lstStyle>
    </a:spDef>
    <a:lnDef>
      <a:spPr>
        <a:ln>
          <a:solidFill>
            <a:schemeClr val="accent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Autofit/>
      </a:bodyPr>
      <a:lstStyle>
        <a:defPPr algn="l">
          <a:defRPr sz="1800">
            <a:solidFill>
              <a:schemeClr val="accent1">
                <a:lumMod val="50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1381</Words>
  <Application>WPS 演示</Application>
  <PresentationFormat>宽屏</PresentationFormat>
  <Paragraphs>98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WPS灵秀黑</vt:lpstr>
      <vt:lpstr>黑体</vt:lpstr>
      <vt:lpstr>Source Han Sans CN Bold</vt:lpstr>
      <vt:lpstr>Source Han Sans</vt:lpstr>
      <vt:lpstr>微软雅黑</vt:lpstr>
      <vt:lpstr>Arial Unicode MS</vt:lpstr>
      <vt:lpstr>等线</vt:lpstr>
      <vt:lpstr>WPS灵秀黑</vt:lpstr>
      <vt:lpstr>Office 主题​​</vt:lpstr>
      <vt:lpstr>模块二：探索成长：在变革中求突破（改革开放-20世纪末）</vt:lpstr>
      <vt:lpstr>目录</vt:lpstr>
      <vt:lpstr>承包制激发企业活力</vt:lpstr>
      <vt:lpstr>改革浪潮中的首钢实践</vt:lpstr>
      <vt:lpstr>质量效益型道路引领发展</vt:lpstr>
      <vt:lpstr>武钢的质量管理创新</vt:lpstr>
      <vt:lpstr>现代化企业管理理念</vt:lpstr>
      <vt:lpstr>宝钢的"三高一流"文化</vt:lpstr>
      <vt:lpstr>宝钢的CS战略实践</vt:lpstr>
      <vt:lpstr>PowerPoint 演示文稿</vt:lpstr>
      <vt:lpstr>PowerPoint 演示文稿</vt:lpstr>
      <vt:lpstr>改革成果的示范效应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模块二：探索成长：在变革中求突破（改革开放-20世纪末）</dc:title>
  <dc:creator>M15873</dc:creator>
  <cp:lastModifiedBy>嘿嘿</cp:lastModifiedBy>
  <cp:revision>5</cp:revision>
  <dcterms:created xsi:type="dcterms:W3CDTF">2025-11-27T09:10:00Z</dcterms:created>
  <dcterms:modified xsi:type="dcterms:W3CDTF">2025-11-28T02:38:50Z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2889FC5FE4CF63A00F142869A7856552_41</vt:lpwstr>
  </property>
  <property fmtid="{D5CDD505-2E9C-101B-9397-08002B2CF9AE}" pid="3" name="KSOProductBuildVer">
    <vt:lpwstr>2052-12.1.0.23542</vt:lpwstr>
  </property>
  <property fmtid="{D5CDD505-2E9C-101B-9397-08002B2CF9AE}" pid="4" name="KSOTemplateUUID">
    <vt:lpwstr>v1.0_ai_69796627181</vt:lpwstr>
  </property>
  <property fmtid="{D5CDD505-2E9C-101B-9397-08002B2CF9AE}" pid="5" name="AIGC">
    <vt:lpwstr>{"AIGC":{"ContentPropagator":"001191340111MA2TYUKH0N00000","Label":"1","ReservedCode1":"116950","ProduceID":"116950-3bdaf1ad3d51ea9c","ReservedCode2":"116950","PropagateID":"116950-e815dc8477298d0c","ContentProducer":"001191340111MA2TYUKH0N00000"}}</vt:lpwstr>
  </property>
</Properties>
</file>