
<file path=[Content_Types].xml><?xml version="1.0" encoding="utf-8"?>
<Types xmlns="http://schemas.openxmlformats.org/package/2006/content-types"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2"/>
  </p:notesMasterIdLst>
  <p:sldIdLst>
    <p:sldId id="313" r:id="rId3"/>
    <p:sldId id="287" r:id="rId4"/>
    <p:sldId id="257" r:id="rId5"/>
    <p:sldId id="298" r:id="rId6"/>
    <p:sldId id="299" r:id="rId7"/>
    <p:sldId id="264" r:id="rId8"/>
    <p:sldId id="302" r:id="rId9"/>
    <p:sldId id="303" r:id="rId10"/>
    <p:sldId id="304" r:id="rId11"/>
    <p:sldId id="300" r:id="rId12"/>
    <p:sldId id="301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</p:sldIdLst>
  <p:sldSz cx="9144000" cy="6858000" type="screen4x3"/>
  <p:notesSz cx="6858000" cy="9144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FF0000"/>
    <a:srgbClr val="663300"/>
    <a:srgbClr val="99FF33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90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FA8E3F-0ECF-4D8A-BA59-26ADA03A0B41}" type="doc">
      <dgm:prSet loTypeId="urn:microsoft.com/office/officeart/2005/8/layout/orgChart1" qsTypeId="urn:microsoft.com/office/officeart/2005/8/quickstyle/simple1" csTypeId="urn:microsoft.com/office/officeart/2005/8/colors/accent1_2"/>
      <dgm:spPr/>
    </dgm:pt>
    <dgm:pt modelId="{D8506801-9C1F-4E6E-B856-ED6D5E3CE996}">
      <dgm:prSet/>
      <dgm:spPr/>
      <dgm:t>
        <a:bodyPr vert="horz" wrap="square" lIns="0" tIns="0" rIns="0" bIns="0" anchor="ctr" anchorCtr="0"/>
        <a:p>
          <a:pPr algn="ctr"/>
          <a:r>
            <a:rPr lang="zh-CN" altLang="en-US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rPr>
            <a:t>教学目标</a:t>
          </a:r>
          <a:endParaRPr lang="zh-CN" altLang="en-US" b="1" dirty="0">
            <a:solidFill>
              <a:schemeClr val="tx1"/>
            </a:solidFill>
            <a:latin typeface="Times New Roman" panose="02020603050405020304" pitchFamily="2" charset="0"/>
            <a:ea typeface="楷体_GB2312" pitchFamily="1" charset="-122"/>
          </a:endParaRPr>
        </a:p>
      </dgm:t>
    </dgm:pt>
    <dgm:pt modelId="{3C9F6446-BE21-4EFD-BB5B-2BA2655958E1}" cxnId="{DD7F8AEB-1449-4BA2-9245-090DB1A00351}" type="parTrans">
      <dgm:prSet/>
      <dgm:spPr/>
    </dgm:pt>
    <dgm:pt modelId="{08EE199A-A9AE-4DC2-A108-EAFED213713C}" cxnId="{DD7F8AEB-1449-4BA2-9245-090DB1A00351}" type="sibTrans">
      <dgm:prSet/>
      <dgm:spPr/>
    </dgm:pt>
    <dgm:pt modelId="{215FD58B-B89A-4613-9B62-9F33F09B8BF6}">
      <dgm:prSet/>
      <dgm:spPr/>
      <dgm:t>
        <a:bodyPr vert="horz" wrap="square" lIns="0" tIns="0" rIns="0" bIns="0" anchor="ctr" anchorCtr="0"/>
        <a:p>
          <a:pPr algn="ctr"/>
          <a:r>
            <a:rPr lang="zh-CN" altLang="en-US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rPr>
            <a:t>整体目标</a:t>
          </a:r>
          <a:endParaRPr lang="zh-CN" altLang="en-US" b="1" dirty="0">
            <a:solidFill>
              <a:schemeClr val="tx1"/>
            </a:solidFill>
            <a:latin typeface="Times New Roman" panose="02020603050405020304" pitchFamily="2" charset="0"/>
            <a:ea typeface="楷体_GB2312" pitchFamily="1" charset="-122"/>
          </a:endParaRPr>
        </a:p>
      </dgm:t>
    </dgm:pt>
    <dgm:pt modelId="{0F3D21BB-6A7F-467C-9736-C166AEDCC3C8}" cxnId="{E1905CF1-6E75-43DA-BFFA-C3F09DDA550D}" type="parTrans">
      <dgm:prSet/>
      <dgm:spPr/>
    </dgm:pt>
    <dgm:pt modelId="{DB668C99-3A7D-4B76-836C-C55994D948DA}" cxnId="{E1905CF1-6E75-43DA-BFFA-C3F09DDA550D}" type="sibTrans">
      <dgm:prSet/>
      <dgm:spPr/>
    </dgm:pt>
    <dgm:pt modelId="{E07704E2-23A9-4407-93E0-D4257F11369A}">
      <dgm:prSet/>
      <dgm:spPr/>
      <dgm:t>
        <a:bodyPr vert="horz" wrap="square" lIns="0" tIns="0" rIns="0" bIns="0" anchor="ctr" anchorCtr="0"/>
        <a:p>
          <a:pPr algn="ctr"/>
          <a:r>
            <a:rPr lang="zh-CN" altLang="en-US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rPr>
            <a:t>具体目标</a:t>
          </a:r>
          <a:endParaRPr lang="zh-CN" altLang="en-US" b="1" dirty="0">
            <a:solidFill>
              <a:schemeClr val="tx1"/>
            </a:solidFill>
            <a:latin typeface="Times New Roman" panose="02020603050405020304" pitchFamily="2" charset="0"/>
            <a:ea typeface="楷体_GB2312" pitchFamily="1" charset="-122"/>
          </a:endParaRPr>
        </a:p>
      </dgm:t>
    </dgm:pt>
    <dgm:pt modelId="{DBE89B12-BBAD-4D3F-9924-49DAF0375B09}" cxnId="{89B77375-7560-4EB8-92A6-0F56D0BA3B60}" type="parTrans">
      <dgm:prSet/>
      <dgm:spPr/>
    </dgm:pt>
    <dgm:pt modelId="{D74E4D25-9991-4AC7-A5CE-0DC860AEE6F9}" cxnId="{89B77375-7560-4EB8-92A6-0F56D0BA3B60}" type="sibTrans">
      <dgm:prSet/>
      <dgm:spPr/>
    </dgm:pt>
    <dgm:pt modelId="{62753F88-81F2-456B-B706-8C9D59666BBC}" type="pres">
      <dgm:prSet presAssocID="{7DFA8E3F-0ECF-4D8A-BA59-26ADA03A0B41}" presName="hierChild1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269A41F-894A-4063-88DC-D8DFCB73D6D9}" type="pres">
      <dgm:prSet presAssocID="{D8506801-9C1F-4E6E-B856-ED6D5E3CE996}" presName="hierRoot1">
        <dgm:presLayoutVars>
          <dgm:hierBranch/>
        </dgm:presLayoutVars>
      </dgm:prSet>
      <dgm:spPr/>
    </dgm:pt>
    <dgm:pt modelId="{6FB27A1C-6716-4B93-B9C7-20B6D80D9FE1}" type="pres">
      <dgm:prSet presAssocID="{D8506801-9C1F-4E6E-B856-ED6D5E3CE996}" presName="rootComposite1"/>
      <dgm:spPr/>
    </dgm:pt>
    <dgm:pt modelId="{5E2E28E9-8CC5-4C62-A6E8-D30CAC8C969D}" type="pres">
      <dgm:prSet presAssocID="{D8506801-9C1F-4E6E-B856-ED6D5E3CE996}" presName="hierChild2"/>
      <dgm:spPr/>
    </dgm:pt>
    <dgm:pt modelId="{2ACA8778-8C0D-4469-BEDB-7CA7E8774F90}" type="pres">
      <dgm:prSet presAssocID="{D8506801-9C1F-4E6E-B856-ED6D5E3CE996}" presName="hierChild3"/>
      <dgm:spPr/>
    </dgm:pt>
    <dgm:pt modelId="{A4AB4AA7-DCE2-4B7E-A39F-2526D371B1A6}" type="pres">
      <dgm:prSet presAssocID="{D8506801-9C1F-4E6E-B856-ED6D5E3CE996}" presName="rootText1" presStyleLbl="node0" presStyleIdx="0" presStyleCnt="1">
        <dgm:presLayoutVars>
          <dgm:chPref val="3"/>
        </dgm:presLayoutVars>
      </dgm:prSet>
      <dgm:spPr/>
    </dgm:pt>
    <dgm:pt modelId="{647D32E9-DF81-4916-B0A2-D8E2F6BA5DCD}" type="pres">
      <dgm:prSet presAssocID="{D8506801-9C1F-4E6E-B856-ED6D5E3CE996}" presName="rootConnector1" presStyleLbl="node1"/>
      <dgm:spPr/>
    </dgm:pt>
    <dgm:pt modelId="{DB6923FC-3565-4970-86B1-53F5B2BA4115}" type="pres">
      <dgm:prSet presAssocID="{0F3D21BB-6A7F-467C-9736-C166AEDCC3C8}" presName="Name35" presStyleLbl="parChTrans1D2" presStyleIdx="0" presStyleCnt="2"/>
      <dgm:spPr/>
    </dgm:pt>
    <dgm:pt modelId="{0717960B-5D2A-43E7-8D37-F1BC9C96308C}" type="pres">
      <dgm:prSet presAssocID="{215FD58B-B89A-4613-9B62-9F33F09B8BF6}" presName="hierRoot2">
        <dgm:presLayoutVars>
          <dgm:hierBranch/>
        </dgm:presLayoutVars>
      </dgm:prSet>
      <dgm:spPr/>
    </dgm:pt>
    <dgm:pt modelId="{1823C7E0-3670-4B83-BF28-14EC48A2CA69}" type="pres">
      <dgm:prSet presAssocID="{215FD58B-B89A-4613-9B62-9F33F09B8BF6}" presName="rootComposite"/>
      <dgm:spPr/>
    </dgm:pt>
    <dgm:pt modelId="{0EA39B3D-40AC-4F96-92C7-5932A9B5ABDD}" type="pres">
      <dgm:prSet presAssocID="{215FD58B-B89A-4613-9B62-9F33F09B8BF6}" presName="hierChild4"/>
      <dgm:spPr/>
    </dgm:pt>
    <dgm:pt modelId="{B02DB9B4-8823-460A-BB69-99E44F3DFD53}" type="pres">
      <dgm:prSet presAssocID="{215FD58B-B89A-4613-9B62-9F33F09B8BF6}" presName="hierChild5"/>
      <dgm:spPr/>
    </dgm:pt>
    <dgm:pt modelId="{F000CC8C-91AD-4C9E-81D4-5618CB1ECEBE}" type="pres">
      <dgm:prSet presAssocID="{215FD58B-B89A-4613-9B62-9F33F09B8BF6}" presName="rootText" presStyleLbl="node2" presStyleIdx="0" presStyleCnt="2">
        <dgm:presLayoutVars>
          <dgm:chPref val="3"/>
        </dgm:presLayoutVars>
      </dgm:prSet>
      <dgm:spPr/>
    </dgm:pt>
    <dgm:pt modelId="{F6D9DF68-38F6-410B-A381-210C32581390}" type="pres">
      <dgm:prSet presAssocID="{215FD58B-B89A-4613-9B62-9F33F09B8BF6}" presName="rootConnector" presStyleLbl="node2" presStyleIdx="0" presStyleCnt="2"/>
      <dgm:spPr/>
    </dgm:pt>
    <dgm:pt modelId="{0DCBE80A-79B5-4C65-B36C-8CCC85473E89}" type="pres">
      <dgm:prSet presAssocID="{DBE89B12-BBAD-4D3F-9924-49DAF0375B09}" presName="Name35" presStyleLbl="parChTrans1D2" presStyleIdx="1" presStyleCnt="2"/>
      <dgm:spPr/>
    </dgm:pt>
    <dgm:pt modelId="{4395D518-7E3D-404D-84B2-EF971BEF5C0C}" type="pres">
      <dgm:prSet presAssocID="{E07704E2-23A9-4407-93E0-D4257F11369A}" presName="hierRoot2">
        <dgm:presLayoutVars>
          <dgm:hierBranch/>
        </dgm:presLayoutVars>
      </dgm:prSet>
      <dgm:spPr/>
    </dgm:pt>
    <dgm:pt modelId="{6FFD97AC-EA4F-444D-A9A2-D15A4DAAC557}" type="pres">
      <dgm:prSet presAssocID="{E07704E2-23A9-4407-93E0-D4257F11369A}" presName="rootComposite"/>
      <dgm:spPr/>
    </dgm:pt>
    <dgm:pt modelId="{43C8F51D-11E1-4023-8984-6EA92BC31A42}" type="pres">
      <dgm:prSet presAssocID="{E07704E2-23A9-4407-93E0-D4257F11369A}" presName="hierChild4"/>
      <dgm:spPr/>
    </dgm:pt>
    <dgm:pt modelId="{905C89B2-9E71-4E15-B9F5-CD1B4C8EFBDA}" type="pres">
      <dgm:prSet presAssocID="{E07704E2-23A9-4407-93E0-D4257F11369A}" presName="hierChild5"/>
      <dgm:spPr/>
    </dgm:pt>
    <dgm:pt modelId="{881CCCF3-642E-4353-9328-C9955CA8352D}" type="pres">
      <dgm:prSet presAssocID="{E07704E2-23A9-4407-93E0-D4257F11369A}" presName="rootText" presStyleLbl="node2" presStyleIdx="1" presStyleCnt="2">
        <dgm:presLayoutVars>
          <dgm:chPref val="3"/>
        </dgm:presLayoutVars>
      </dgm:prSet>
      <dgm:spPr/>
    </dgm:pt>
    <dgm:pt modelId="{2CBAD54B-6402-47B8-834C-D8210F8CF9B0}" type="pres">
      <dgm:prSet presAssocID="{E07704E2-23A9-4407-93E0-D4257F11369A}" presName="rootConnector" presStyleLbl="node2" presStyleIdx="1" presStyleCnt="2"/>
      <dgm:spPr/>
    </dgm:pt>
  </dgm:ptLst>
  <dgm:cxnLst>
    <dgm:cxn modelId="{DD7F8AEB-1449-4BA2-9245-090DB1A00351}" srcId="{7DFA8E3F-0ECF-4D8A-BA59-26ADA03A0B41}" destId="{D8506801-9C1F-4E6E-B856-ED6D5E3CE996}" srcOrd="0" destOrd="0" parTransId="{3C9F6446-BE21-4EFD-BB5B-2BA2655958E1}" sibTransId="{08EE199A-A9AE-4DC2-A108-EAFED213713C}"/>
    <dgm:cxn modelId="{E1905CF1-6E75-43DA-BFFA-C3F09DDA550D}" srcId="{D8506801-9C1F-4E6E-B856-ED6D5E3CE996}" destId="{215FD58B-B89A-4613-9B62-9F33F09B8BF6}" srcOrd="0" destOrd="0" parTransId="{0F3D21BB-6A7F-467C-9736-C166AEDCC3C8}" sibTransId="{DB668C99-3A7D-4B76-836C-C55994D948DA}"/>
    <dgm:cxn modelId="{89B77375-7560-4EB8-92A6-0F56D0BA3B60}" srcId="{D8506801-9C1F-4E6E-B856-ED6D5E3CE996}" destId="{E07704E2-23A9-4407-93E0-D4257F11369A}" srcOrd="1" destOrd="0" parTransId="{DBE89B12-BBAD-4D3F-9924-49DAF0375B09}" sibTransId="{D74E4D25-9991-4AC7-A5CE-0DC860AEE6F9}"/>
    <dgm:cxn modelId="{9D29BAD9-A512-4B29-9D5D-D127A337CF86}" type="presOf" srcId="{7DFA8E3F-0ECF-4D8A-BA59-26ADA03A0B41}" destId="{62753F88-81F2-456B-B706-8C9D59666BBC}" srcOrd="0" destOrd="0"/>
    <dgm:cxn modelId="{B4B50C6F-D911-4B69-B696-113C8F6983A9}" type="presParOf" srcId="{62753F88-81F2-456B-B706-8C9D59666BBC}" destId="{7269A41F-894A-4063-88DC-D8DFCB73D6D9}" srcOrd="0" destOrd="0"/>
    <dgm:cxn modelId="{4AAC3B4B-301B-4CA6-963C-FA922162ABF9}" type="presParOf" srcId="{7269A41F-894A-4063-88DC-D8DFCB73D6D9}" destId="{6FB27A1C-6716-4B93-B9C7-20B6D80D9FE1}" srcOrd="0" destOrd="0"/>
    <dgm:cxn modelId="{E6BF8997-3337-492D-B09C-513C428B9F3F}" type="presParOf" srcId="{7269A41F-894A-4063-88DC-D8DFCB73D6D9}" destId="{5E2E28E9-8CC5-4C62-A6E8-D30CAC8C969D}" srcOrd="1" destOrd="0"/>
    <dgm:cxn modelId="{6636A6E8-8E86-4D99-9461-982E54B3668A}" type="presParOf" srcId="{7269A41F-894A-4063-88DC-D8DFCB73D6D9}" destId="{2ACA8778-8C0D-4469-BEDB-7CA7E8774F90}" srcOrd="2" destOrd="0"/>
    <dgm:cxn modelId="{0991E45F-A15A-48A4-802A-73E0000ECBF7}" type="presParOf" srcId="{6FB27A1C-6716-4B93-B9C7-20B6D80D9FE1}" destId="{A4AB4AA7-DCE2-4B7E-A39F-2526D371B1A6}" srcOrd="0" destOrd="0"/>
    <dgm:cxn modelId="{46F83606-657B-4C7D-9826-86E5C8647893}" type="presOf" srcId="{D8506801-9C1F-4E6E-B856-ED6D5E3CE996}" destId="{A4AB4AA7-DCE2-4B7E-A39F-2526D371B1A6}" srcOrd="0" destOrd="0"/>
    <dgm:cxn modelId="{389EC363-452C-43E7-B2D3-D1BDE0112545}" type="presParOf" srcId="{6FB27A1C-6716-4B93-B9C7-20B6D80D9FE1}" destId="{647D32E9-DF81-4916-B0A2-D8E2F6BA5DCD}" srcOrd="1" destOrd="0"/>
    <dgm:cxn modelId="{200092F6-FBD0-493C-A0BB-2AF75F38C25D}" type="presOf" srcId="{D8506801-9C1F-4E6E-B856-ED6D5E3CE996}" destId="{647D32E9-DF81-4916-B0A2-D8E2F6BA5DCD}" srcOrd="0" destOrd="0"/>
    <dgm:cxn modelId="{DFDB38C6-1B69-4A63-A6A5-41177764EBEB}" type="presParOf" srcId="{5E2E28E9-8CC5-4C62-A6E8-D30CAC8C969D}" destId="{DB6923FC-3565-4970-86B1-53F5B2BA4115}" srcOrd="0" destOrd="0"/>
    <dgm:cxn modelId="{3C53B9DB-D4B6-4A4A-9DD4-F1C4B52F52B5}" type="presOf" srcId="{0F3D21BB-6A7F-467C-9736-C166AEDCC3C8}" destId="{DB6923FC-3565-4970-86B1-53F5B2BA4115}" srcOrd="0" destOrd="0"/>
    <dgm:cxn modelId="{F2ABACBF-B3D6-44C6-A59E-0F37B9B1A826}" type="presParOf" srcId="{5E2E28E9-8CC5-4C62-A6E8-D30CAC8C969D}" destId="{0717960B-5D2A-43E7-8D37-F1BC9C96308C}" srcOrd="1" destOrd="0"/>
    <dgm:cxn modelId="{D45BA175-F966-4703-96A6-FA4119E0D006}" type="presParOf" srcId="{0717960B-5D2A-43E7-8D37-F1BC9C96308C}" destId="{1823C7E0-3670-4B83-BF28-14EC48A2CA69}" srcOrd="0" destOrd="0"/>
    <dgm:cxn modelId="{BFD6E046-AD71-48C5-921D-C739D7C43B63}" type="presParOf" srcId="{0717960B-5D2A-43E7-8D37-F1BC9C96308C}" destId="{0EA39B3D-40AC-4F96-92C7-5932A9B5ABDD}" srcOrd="1" destOrd="0"/>
    <dgm:cxn modelId="{E6BF6319-FDFC-435D-9259-4B85AA6F61DD}" type="presParOf" srcId="{0717960B-5D2A-43E7-8D37-F1BC9C96308C}" destId="{B02DB9B4-8823-460A-BB69-99E44F3DFD53}" srcOrd="2" destOrd="0"/>
    <dgm:cxn modelId="{CA7E57D2-F682-4F99-801F-1FB41B047325}" type="presParOf" srcId="{1823C7E0-3670-4B83-BF28-14EC48A2CA69}" destId="{F000CC8C-91AD-4C9E-81D4-5618CB1ECEBE}" srcOrd="0" destOrd="0"/>
    <dgm:cxn modelId="{3A461DFF-2015-408B-8D7D-C2293EFBA117}" type="presOf" srcId="{215FD58B-B89A-4613-9B62-9F33F09B8BF6}" destId="{F000CC8C-91AD-4C9E-81D4-5618CB1ECEBE}" srcOrd="0" destOrd="0"/>
    <dgm:cxn modelId="{D52C0095-743D-4827-97A1-31EC2AF01155}" type="presParOf" srcId="{1823C7E0-3670-4B83-BF28-14EC48A2CA69}" destId="{F6D9DF68-38F6-410B-A381-210C32581390}" srcOrd="1" destOrd="0"/>
    <dgm:cxn modelId="{B26E1026-9D38-4DAD-B3A9-86C8099B94D8}" type="presOf" srcId="{215FD58B-B89A-4613-9B62-9F33F09B8BF6}" destId="{F6D9DF68-38F6-410B-A381-210C32581390}" srcOrd="0" destOrd="0"/>
    <dgm:cxn modelId="{0470D524-D60F-416A-8EA2-400C877ED6D3}" type="presParOf" srcId="{5E2E28E9-8CC5-4C62-A6E8-D30CAC8C969D}" destId="{0DCBE80A-79B5-4C65-B36C-8CCC85473E89}" srcOrd="2" destOrd="0"/>
    <dgm:cxn modelId="{948029F9-2068-4199-BBEB-BCEA47BE1AB7}" type="presOf" srcId="{DBE89B12-BBAD-4D3F-9924-49DAF0375B09}" destId="{0DCBE80A-79B5-4C65-B36C-8CCC85473E89}" srcOrd="0" destOrd="0"/>
    <dgm:cxn modelId="{ADA97842-1D7B-4FF2-95E5-74C75FB94D19}" type="presParOf" srcId="{5E2E28E9-8CC5-4C62-A6E8-D30CAC8C969D}" destId="{4395D518-7E3D-404D-84B2-EF971BEF5C0C}" srcOrd="3" destOrd="0"/>
    <dgm:cxn modelId="{E509E913-234C-42DA-9038-827869AF9EDD}" type="presParOf" srcId="{4395D518-7E3D-404D-84B2-EF971BEF5C0C}" destId="{6FFD97AC-EA4F-444D-A9A2-D15A4DAAC557}" srcOrd="0" destOrd="0"/>
    <dgm:cxn modelId="{D508D1EA-DA5C-4AAF-A283-9F06FBA0417B}" type="presParOf" srcId="{4395D518-7E3D-404D-84B2-EF971BEF5C0C}" destId="{43C8F51D-11E1-4023-8984-6EA92BC31A42}" srcOrd="1" destOrd="0"/>
    <dgm:cxn modelId="{16018548-85C2-4576-9D04-CEE572E3D378}" type="presParOf" srcId="{4395D518-7E3D-404D-84B2-EF971BEF5C0C}" destId="{905C89B2-9E71-4E15-B9F5-CD1B4C8EFBDA}" srcOrd="2" destOrd="0"/>
    <dgm:cxn modelId="{5E5DA6EB-D90A-4973-8607-278F037D3EDD}" type="presParOf" srcId="{6FFD97AC-EA4F-444D-A9A2-D15A4DAAC557}" destId="{881CCCF3-642E-4353-9328-C9955CA8352D}" srcOrd="0" destOrd="0"/>
    <dgm:cxn modelId="{461F45A3-8C13-41DC-B968-149E26E7ADFA}" type="presOf" srcId="{E07704E2-23A9-4407-93E0-D4257F11369A}" destId="{881CCCF3-642E-4353-9328-C9955CA8352D}" srcOrd="0" destOrd="0"/>
    <dgm:cxn modelId="{6569D073-CF88-4DA9-9347-C112B0E69B85}" type="presParOf" srcId="{6FFD97AC-EA4F-444D-A9A2-D15A4DAAC557}" destId="{2CBAD54B-6402-47B8-834C-D8210F8CF9B0}" srcOrd="1" destOrd="0"/>
    <dgm:cxn modelId="{E94283B4-7C7C-4A97-B7AF-C8FC8B9C166B}" type="presOf" srcId="{E07704E2-23A9-4407-93E0-D4257F11369A}" destId="{2CBAD54B-6402-47B8-834C-D8210F8CF9B0}" srcOrd="0" destOrd="0"/>
  </dgm:cxnLst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4093D5-D663-4F85-8265-677BCB4C71CC}" type="doc">
      <dgm:prSet loTypeId="urn:microsoft.com/office/officeart/2005/8/layout/orgChart1" qsTypeId="urn:microsoft.com/office/officeart/2005/8/quickstyle/simple1" csTypeId="urn:microsoft.com/office/officeart/2005/8/colors/accent1_2"/>
      <dgm:spPr/>
    </dgm:pt>
    <dgm:pt modelId="{A8C304D7-8329-4207-A81E-97CE221A8DEC}">
      <dgm:prSet/>
      <dgm:spPr/>
      <dgm:t>
        <a:bodyPr vert="horz" wrap="square" lIns="0" tIns="0" rIns="0" bIns="0" anchor="ctr" anchorCtr="0"/>
        <a:p>
          <a:pPr algn="ctr"/>
          <a:r>
            <a:rPr lang="zh-CN" altLang="en-US" dirty="0">
              <a:solidFill>
                <a:srgbClr val="FFFFCC"/>
              </a:solidFill>
              <a:latin typeface="Arial Black" panose="020B0A04020102020204" pitchFamily="2" charset="0"/>
              <a:ea typeface="黑体" panose="02010609060101010101" pitchFamily="2" charset="-122"/>
            </a:rPr>
            <a:t>民法学</a:t>
          </a:r>
          <a:endParaRPr lang="zh-CN" altLang="en-US" dirty="0">
            <a:solidFill>
              <a:srgbClr val="FFFFCC"/>
            </a:solidFill>
            <a:latin typeface="Arial Black" panose="020B0A04020102020204" pitchFamily="2" charset="0"/>
            <a:ea typeface="黑体" panose="02010609060101010101" pitchFamily="2" charset="-122"/>
          </a:endParaRPr>
        </a:p>
      </dgm:t>
    </dgm:pt>
    <dgm:pt modelId="{02A087D8-3CF7-49CA-9D80-90CE1B0C6579}" cxnId="{E9C6F167-7C20-4D6D-B3EE-378C9DA06FFD}" type="parTrans">
      <dgm:prSet/>
      <dgm:spPr/>
    </dgm:pt>
    <dgm:pt modelId="{4165FD27-8D6D-48A4-90C0-1CEE1DE044F1}" cxnId="{E9C6F167-7C20-4D6D-B3EE-378C9DA06FFD}" type="sibTrans">
      <dgm:prSet/>
      <dgm:spPr/>
    </dgm:pt>
    <dgm:pt modelId="{209978F4-A8E4-4716-93B9-0EDB4F9D849B}">
      <dgm:prSet/>
      <dgm:spPr/>
      <dgm:t>
        <a:bodyPr vert="horz" wrap="square" lIns="0" tIns="0" rIns="0" bIns="0" anchor="ctr" anchorCtr="0"/>
        <a:p>
          <a:r>
            <a: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rPr>
            <a:t>第一编  民法总论</a:t>
          </a:r>
          <a:endParaRPr lang="zh-CN" altLang="en-US" b="1" dirty="0">
            <a:solidFill>
              <a:schemeClr val="tx1"/>
            </a:solidFill>
            <a:latin typeface="黑体" panose="02010609060101010101" pitchFamily="2" charset="-122"/>
            <a:ea typeface="黑体" panose="02010609060101010101" pitchFamily="2" charset="-122"/>
          </a:endParaRPr>
        </a:p>
      </dgm:t>
    </dgm:pt>
    <dgm:pt modelId="{5E36AA3A-8E5E-409D-A7E3-7B43A3C93359}" cxnId="{69581352-E89F-454E-9302-408C998A7F95}" type="parTrans">
      <dgm:prSet/>
      <dgm:spPr/>
    </dgm:pt>
    <dgm:pt modelId="{17F82CE5-60AE-47CC-879C-0E1DCBBE2C67}" cxnId="{69581352-E89F-454E-9302-408C998A7F95}" type="sibTrans">
      <dgm:prSet/>
      <dgm:spPr/>
    </dgm:pt>
    <dgm:pt modelId="{CE641684-025A-4DDB-90EC-ACC516061FB0}">
      <dgm:prSet/>
      <dgm:spPr/>
      <dgm:t>
        <a:bodyPr vert="horz" wrap="square" lIns="0" tIns="0" rIns="0" bIns="0" anchor="ctr" anchorCtr="0"/>
        <a:p>
          <a:pPr>
            <a:lnSpc>
              <a:spcPct val="125000"/>
            </a:lnSpc>
          </a:pPr>
          <a:r>
            <a: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rPr>
            <a:t>第六编  继承权</a:t>
          </a:r>
          <a:endParaRPr lang="zh-CN" altLang="en-US" b="1" dirty="0">
            <a:solidFill>
              <a:schemeClr val="tx1"/>
            </a:solidFill>
            <a:latin typeface="黑体" panose="02010609060101010101" pitchFamily="2" charset="-122"/>
            <a:ea typeface="黑体" panose="02010609060101010101" pitchFamily="2" charset="-122"/>
          </a:endParaRPr>
        </a:p>
      </dgm:t>
    </dgm:pt>
    <dgm:pt modelId="{69CD66BA-857E-4541-8892-DA57A3BC54A9}" cxnId="{70A8C975-F551-4CD4-8D31-8A5C1947BDDB}" type="parTrans">
      <dgm:prSet/>
      <dgm:spPr/>
    </dgm:pt>
    <dgm:pt modelId="{198DD458-334B-445F-A9D9-7DCF0DF9EFBC}" cxnId="{70A8C975-F551-4CD4-8D31-8A5C1947BDDB}" type="sibTrans">
      <dgm:prSet/>
      <dgm:spPr/>
    </dgm:pt>
    <dgm:pt modelId="{8DBC9260-8E34-468A-AFFB-3669F8FC808D}">
      <dgm:prSet/>
      <dgm:spPr/>
      <dgm:t>
        <a:bodyPr vert="horz" wrap="square" lIns="0" tIns="0" rIns="0" bIns="0" anchor="ctr" anchorCtr="0"/>
        <a:p>
          <a:r>
            <a: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rPr>
            <a:t>第五编  债权</a:t>
          </a:r>
          <a:endParaRPr lang="zh-CN" altLang="en-US" b="1" dirty="0">
            <a:solidFill>
              <a:schemeClr val="tx1"/>
            </a:solidFill>
            <a:latin typeface="黑体" panose="02010609060101010101" pitchFamily="2" charset="-122"/>
            <a:ea typeface="黑体" panose="02010609060101010101" pitchFamily="2" charset="-122"/>
          </a:endParaRPr>
        </a:p>
      </dgm:t>
    </dgm:pt>
    <dgm:pt modelId="{52940264-50A8-4AED-87D2-869D42691765}" cxnId="{6311FAC6-F494-4378-81B7-D763D7C0D162}" type="parTrans">
      <dgm:prSet/>
      <dgm:spPr/>
    </dgm:pt>
    <dgm:pt modelId="{9FC54FC8-E059-4383-BA1D-FB7181E230A1}" cxnId="{6311FAC6-F494-4378-81B7-D763D7C0D162}" type="sibTrans">
      <dgm:prSet/>
      <dgm:spPr/>
    </dgm:pt>
    <dgm:pt modelId="{F370D650-F2EA-4B18-9687-D3B6E1E23888}">
      <dgm:prSet/>
      <dgm:spPr/>
      <dgm:t>
        <a:bodyPr vert="horz" wrap="square" lIns="0" tIns="0" rIns="0" bIns="0" anchor="ctr" anchorCtr="0"/>
        <a:p>
          <a:r>
            <a: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rPr>
            <a:t>第四编  知识产权</a:t>
          </a:r>
          <a:endParaRPr lang="zh-CN" altLang="en-US" b="1" dirty="0">
            <a:solidFill>
              <a:schemeClr val="tx1"/>
            </a:solidFill>
            <a:latin typeface="黑体" panose="02010609060101010101" pitchFamily="2" charset="-122"/>
            <a:ea typeface="黑体" panose="02010609060101010101" pitchFamily="2" charset="-122"/>
          </a:endParaRPr>
        </a:p>
      </dgm:t>
    </dgm:pt>
    <dgm:pt modelId="{186A502C-4640-4C1B-905D-29378EACB065}" cxnId="{EB58F10F-2E3D-4A93-A96E-181ADA55E8B9}" type="parTrans">
      <dgm:prSet/>
      <dgm:spPr/>
    </dgm:pt>
    <dgm:pt modelId="{22C949AB-A8BD-4989-BDF4-2FE1DA372C87}" cxnId="{EB58F10F-2E3D-4A93-A96E-181ADA55E8B9}" type="sibTrans">
      <dgm:prSet/>
      <dgm:spPr/>
    </dgm:pt>
    <dgm:pt modelId="{16551002-DABF-431B-8274-BCD0A46A4D3B}">
      <dgm:prSet/>
      <dgm:spPr/>
      <dgm:t>
        <a:bodyPr vert="horz" wrap="square" lIns="0" tIns="0" rIns="0" bIns="0" anchor="ctr" anchorCtr="0"/>
        <a:p>
          <a:pPr>
            <a:lnSpc>
              <a:spcPct val="125000"/>
            </a:lnSpc>
          </a:pPr>
          <a:r>
            <a: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rPr>
            <a:t>第三编  物权</a:t>
          </a:r>
          <a:endParaRPr lang="zh-CN" altLang="en-US" b="1" dirty="0">
            <a:solidFill>
              <a:schemeClr val="tx1"/>
            </a:solidFill>
            <a:latin typeface="黑体" panose="02010609060101010101" pitchFamily="2" charset="-122"/>
            <a:ea typeface="黑体" panose="02010609060101010101" pitchFamily="2" charset="-122"/>
          </a:endParaRPr>
        </a:p>
      </dgm:t>
    </dgm:pt>
    <dgm:pt modelId="{3B1E79FE-74BD-45D3-A7EC-19A0892C376A}" cxnId="{6119D558-01E2-4F5A-B67F-801B32200F03}" type="parTrans">
      <dgm:prSet/>
      <dgm:spPr/>
    </dgm:pt>
    <dgm:pt modelId="{290F7DCD-F8D5-4F5A-B859-0872AA368809}" cxnId="{6119D558-01E2-4F5A-B67F-801B32200F03}" type="sibTrans">
      <dgm:prSet/>
      <dgm:spPr/>
    </dgm:pt>
    <dgm:pt modelId="{D1CA8B55-5720-487F-AB60-5DADF919DAAD}">
      <dgm:prSet/>
      <dgm:spPr/>
      <dgm:t>
        <a:bodyPr vert="horz" wrap="square" lIns="0" tIns="0" rIns="0" bIns="0" anchor="ctr" anchorCtr="0"/>
        <a:p>
          <a:r>
            <a:rPr lang="zh-CN" altLang="en-US" b="1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rPr>
            <a:t>第二编  人身权</a:t>
          </a:r>
          <a:endParaRPr lang="zh-CN" altLang="en-US" b="1" dirty="0">
            <a:solidFill>
              <a:schemeClr val="tx1"/>
            </a:solidFill>
            <a:latin typeface="黑体" panose="02010609060101010101" pitchFamily="2" charset="-122"/>
            <a:ea typeface="黑体" panose="02010609060101010101" pitchFamily="2" charset="-122"/>
          </a:endParaRPr>
        </a:p>
      </dgm:t>
    </dgm:pt>
    <dgm:pt modelId="{9BDF1D50-06EA-407F-93BE-17B0D83317DC}" cxnId="{68003A97-76FF-4F1D-9BA2-C13487D3EF1C}" type="parTrans">
      <dgm:prSet/>
      <dgm:spPr/>
    </dgm:pt>
    <dgm:pt modelId="{FBEE1DA1-866D-4A96-BF69-727DE25FAC83}" cxnId="{68003A97-76FF-4F1D-9BA2-C13487D3EF1C}" type="sibTrans">
      <dgm:prSet/>
      <dgm:spPr/>
    </dgm:pt>
    <dgm:pt modelId="{780010EE-5A98-4A84-8208-82F81E637BE4}" type="pres">
      <dgm:prSet presAssocID="{804093D5-D663-4F85-8265-677BCB4C71CC}" presName="hierChild1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273A5C1-A49A-4256-A05A-AEEB67F824DB}" type="pres">
      <dgm:prSet presAssocID="{A8C304D7-8329-4207-A81E-97CE221A8DEC}" presName="hierRoot1">
        <dgm:presLayoutVars>
          <dgm:hierBranch val="hang"/>
        </dgm:presLayoutVars>
      </dgm:prSet>
      <dgm:spPr/>
    </dgm:pt>
    <dgm:pt modelId="{62E31842-6B61-4168-932A-BCEF6AD1561C}" type="pres">
      <dgm:prSet presAssocID="{A8C304D7-8329-4207-A81E-97CE221A8DEC}" presName="rootComposite1"/>
      <dgm:spPr/>
    </dgm:pt>
    <dgm:pt modelId="{006A8AEE-CB74-44A4-B108-98983FB6CF67}" type="pres">
      <dgm:prSet presAssocID="{A8C304D7-8329-4207-A81E-97CE221A8DEC}" presName="hierChild2"/>
      <dgm:spPr/>
    </dgm:pt>
    <dgm:pt modelId="{5DAAEF42-312A-41EC-9412-F3D2620BC2C4}" type="pres">
      <dgm:prSet presAssocID="{A8C304D7-8329-4207-A81E-97CE221A8DEC}" presName="hierChild3"/>
      <dgm:spPr/>
    </dgm:pt>
    <dgm:pt modelId="{884BCE71-378D-4BA1-A92F-86A85B592606}" type="pres">
      <dgm:prSet presAssocID="{A8C304D7-8329-4207-A81E-97CE221A8DEC}" presName="rootText1" presStyleLbl="node0" presStyleIdx="0" presStyleCnt="1">
        <dgm:presLayoutVars>
          <dgm:chPref val="3"/>
        </dgm:presLayoutVars>
      </dgm:prSet>
      <dgm:spPr/>
    </dgm:pt>
    <dgm:pt modelId="{1E8AF515-431D-4CE3-9071-2C429AAB1FA4}" type="pres">
      <dgm:prSet presAssocID="{A8C304D7-8329-4207-A81E-97CE221A8DEC}" presName="rootConnector1" presStyleLbl="node1"/>
      <dgm:spPr/>
    </dgm:pt>
    <dgm:pt modelId="{956F5E91-C448-416B-9E6D-61816FC8E858}" type="pres">
      <dgm:prSet presAssocID="{5E36AA3A-8E5E-409D-A7E3-7B43A3C93359}" presName="Name48" presStyleLbl="parChTrans1D2" presStyleIdx="0" presStyleCnt="6"/>
      <dgm:spPr/>
    </dgm:pt>
    <dgm:pt modelId="{8E42D954-83EC-4D55-AD02-3EB6C735A948}" type="pres">
      <dgm:prSet presAssocID="{209978F4-A8E4-4716-93B9-0EDB4F9D849B}" presName="hierRoot2">
        <dgm:presLayoutVars>
          <dgm:hierBranch/>
        </dgm:presLayoutVars>
      </dgm:prSet>
      <dgm:spPr/>
    </dgm:pt>
    <dgm:pt modelId="{6BFEBB75-9FF3-4ED7-8B8E-B44C870408F0}" type="pres">
      <dgm:prSet presAssocID="{209978F4-A8E4-4716-93B9-0EDB4F9D849B}" presName="rootComposite"/>
      <dgm:spPr/>
    </dgm:pt>
    <dgm:pt modelId="{27BF8911-37BA-4722-B1DC-0C5D04B753E0}" type="pres">
      <dgm:prSet presAssocID="{209978F4-A8E4-4716-93B9-0EDB4F9D849B}" presName="hierChild4"/>
      <dgm:spPr/>
    </dgm:pt>
    <dgm:pt modelId="{07820765-4618-4C93-A84E-FC3264D5D2FB}" type="pres">
      <dgm:prSet presAssocID="{209978F4-A8E4-4716-93B9-0EDB4F9D849B}" presName="hierChild5"/>
      <dgm:spPr/>
    </dgm:pt>
    <dgm:pt modelId="{B7767D78-9EDE-49B2-8C27-C89187855074}" type="pres">
      <dgm:prSet presAssocID="{209978F4-A8E4-4716-93B9-0EDB4F9D849B}" presName="rootText" presStyleLbl="node2" presStyleIdx="0" presStyleCnt="6">
        <dgm:presLayoutVars>
          <dgm:chPref val="3"/>
        </dgm:presLayoutVars>
      </dgm:prSet>
      <dgm:spPr/>
    </dgm:pt>
    <dgm:pt modelId="{40C39413-FF2A-401F-9FD2-83C1F252F106}" type="pres">
      <dgm:prSet presAssocID="{209978F4-A8E4-4716-93B9-0EDB4F9D849B}" presName="rootConnector" presStyleLbl="node2" presStyleIdx="0" presStyleCnt="6"/>
      <dgm:spPr/>
    </dgm:pt>
    <dgm:pt modelId="{0E704E1D-5130-4BD4-93CB-49ACE8E186D7}" type="pres">
      <dgm:prSet presAssocID="{69CD66BA-857E-4541-8892-DA57A3BC54A9}" presName="Name48" presStyleLbl="parChTrans1D2" presStyleIdx="1" presStyleCnt="6"/>
      <dgm:spPr/>
    </dgm:pt>
    <dgm:pt modelId="{480596CA-621E-4E65-874D-1DDC4B3F54EF}" type="pres">
      <dgm:prSet presAssocID="{CE641684-025A-4DDB-90EC-ACC516061FB0}" presName="hierRoot2">
        <dgm:presLayoutVars>
          <dgm:hierBranch/>
        </dgm:presLayoutVars>
      </dgm:prSet>
      <dgm:spPr/>
    </dgm:pt>
    <dgm:pt modelId="{76625E16-CF51-44FF-88B6-055190287C1B}" type="pres">
      <dgm:prSet presAssocID="{CE641684-025A-4DDB-90EC-ACC516061FB0}" presName="rootComposite"/>
      <dgm:spPr/>
    </dgm:pt>
    <dgm:pt modelId="{7B066DEF-5288-4D0E-89D1-F7828370B951}" type="pres">
      <dgm:prSet presAssocID="{CE641684-025A-4DDB-90EC-ACC516061FB0}" presName="hierChild4"/>
      <dgm:spPr/>
    </dgm:pt>
    <dgm:pt modelId="{52BC83D2-1F81-4F59-810F-DEA3A80523F3}" type="pres">
      <dgm:prSet presAssocID="{CE641684-025A-4DDB-90EC-ACC516061FB0}" presName="hierChild5"/>
      <dgm:spPr/>
    </dgm:pt>
    <dgm:pt modelId="{6C28E459-67C0-4BB4-958C-17F0B168E2B9}" type="pres">
      <dgm:prSet presAssocID="{CE641684-025A-4DDB-90EC-ACC516061FB0}" presName="rootText" presStyleLbl="node2" presStyleIdx="1" presStyleCnt="6">
        <dgm:presLayoutVars>
          <dgm:chPref val="3"/>
        </dgm:presLayoutVars>
      </dgm:prSet>
      <dgm:spPr/>
    </dgm:pt>
    <dgm:pt modelId="{CE12C670-C4DB-4C71-8D9B-F680120B1720}" type="pres">
      <dgm:prSet presAssocID="{CE641684-025A-4DDB-90EC-ACC516061FB0}" presName="rootConnector" presStyleLbl="node2" presStyleIdx="1" presStyleCnt="6"/>
      <dgm:spPr/>
    </dgm:pt>
    <dgm:pt modelId="{7789E4C0-F401-4635-A000-348849916B84}" type="pres">
      <dgm:prSet presAssocID="{52940264-50A8-4AED-87D2-869D42691765}" presName="Name48" presStyleLbl="parChTrans1D2" presStyleIdx="2" presStyleCnt="6"/>
      <dgm:spPr/>
    </dgm:pt>
    <dgm:pt modelId="{6176ECA1-4533-4E52-BCEA-48BDBF532E2D}" type="pres">
      <dgm:prSet presAssocID="{8DBC9260-8E34-468A-AFFB-3669F8FC808D}" presName="hierRoot2">
        <dgm:presLayoutVars>
          <dgm:hierBranch/>
        </dgm:presLayoutVars>
      </dgm:prSet>
      <dgm:spPr/>
    </dgm:pt>
    <dgm:pt modelId="{FF0BECAC-1974-4EF7-BFF7-F56B94DB6530}" type="pres">
      <dgm:prSet presAssocID="{8DBC9260-8E34-468A-AFFB-3669F8FC808D}" presName="rootComposite"/>
      <dgm:spPr/>
    </dgm:pt>
    <dgm:pt modelId="{B8B5B628-C8B5-4BF4-B138-4A889DDD6B7B}" type="pres">
      <dgm:prSet presAssocID="{8DBC9260-8E34-468A-AFFB-3669F8FC808D}" presName="hierChild4"/>
      <dgm:spPr/>
    </dgm:pt>
    <dgm:pt modelId="{28305C4A-26B2-46E4-BE90-A415FBB3C9C9}" type="pres">
      <dgm:prSet presAssocID="{8DBC9260-8E34-468A-AFFB-3669F8FC808D}" presName="hierChild5"/>
      <dgm:spPr/>
    </dgm:pt>
    <dgm:pt modelId="{B722FDB0-AB0C-45AA-A637-671E5235C35A}" type="pres">
      <dgm:prSet presAssocID="{8DBC9260-8E34-468A-AFFB-3669F8FC808D}" presName="rootText" presStyleLbl="node2" presStyleIdx="2" presStyleCnt="6">
        <dgm:presLayoutVars>
          <dgm:chPref val="3"/>
        </dgm:presLayoutVars>
      </dgm:prSet>
      <dgm:spPr/>
    </dgm:pt>
    <dgm:pt modelId="{74271FBD-B7B2-42FA-A8AD-DC89FDE1A5C4}" type="pres">
      <dgm:prSet presAssocID="{8DBC9260-8E34-468A-AFFB-3669F8FC808D}" presName="rootConnector" presStyleLbl="node2" presStyleIdx="2" presStyleCnt="6"/>
      <dgm:spPr/>
    </dgm:pt>
    <dgm:pt modelId="{C2434D82-25AB-4E6F-AE77-DC26FB1E3122}" type="pres">
      <dgm:prSet presAssocID="{186A502C-4640-4C1B-905D-29378EACB065}" presName="Name48" presStyleLbl="parChTrans1D2" presStyleIdx="3" presStyleCnt="6"/>
      <dgm:spPr/>
    </dgm:pt>
    <dgm:pt modelId="{BA7BD07F-755F-49BD-8C43-04CC765845F5}" type="pres">
      <dgm:prSet presAssocID="{F370D650-F2EA-4B18-9687-D3B6E1E23888}" presName="hierRoot2">
        <dgm:presLayoutVars>
          <dgm:hierBranch/>
        </dgm:presLayoutVars>
      </dgm:prSet>
      <dgm:spPr/>
    </dgm:pt>
    <dgm:pt modelId="{D4DF16D7-4C24-4148-9C00-192B8F71274B}" type="pres">
      <dgm:prSet presAssocID="{F370D650-F2EA-4B18-9687-D3B6E1E23888}" presName="rootComposite"/>
      <dgm:spPr/>
    </dgm:pt>
    <dgm:pt modelId="{C309F2BE-BDB3-4E01-AA43-0715D14C38E5}" type="pres">
      <dgm:prSet presAssocID="{F370D650-F2EA-4B18-9687-D3B6E1E23888}" presName="hierChild4"/>
      <dgm:spPr/>
    </dgm:pt>
    <dgm:pt modelId="{BF4965ED-8B6D-459F-AA0A-12FECC61C226}" type="pres">
      <dgm:prSet presAssocID="{F370D650-F2EA-4B18-9687-D3B6E1E23888}" presName="hierChild5"/>
      <dgm:spPr/>
    </dgm:pt>
    <dgm:pt modelId="{11874157-6368-47D6-A672-4CB3B35E299A}" type="pres">
      <dgm:prSet presAssocID="{F370D650-F2EA-4B18-9687-D3B6E1E23888}" presName="rootText" presStyleLbl="node2" presStyleIdx="3" presStyleCnt="6">
        <dgm:presLayoutVars>
          <dgm:chPref val="3"/>
        </dgm:presLayoutVars>
      </dgm:prSet>
      <dgm:spPr/>
    </dgm:pt>
    <dgm:pt modelId="{B2E30FC3-5B95-4AFB-A059-2E9F11F0E438}" type="pres">
      <dgm:prSet presAssocID="{F370D650-F2EA-4B18-9687-D3B6E1E23888}" presName="rootConnector" presStyleLbl="node2" presStyleIdx="3" presStyleCnt="6"/>
      <dgm:spPr/>
    </dgm:pt>
    <dgm:pt modelId="{4F94447E-EBAD-4921-900B-7CB0EDD8ADA4}" type="pres">
      <dgm:prSet presAssocID="{3B1E79FE-74BD-45D3-A7EC-19A0892C376A}" presName="Name48" presStyleLbl="parChTrans1D2" presStyleIdx="4" presStyleCnt="6"/>
      <dgm:spPr/>
    </dgm:pt>
    <dgm:pt modelId="{6B23FBA7-DA5D-4B97-AE51-0970656B59D2}" type="pres">
      <dgm:prSet presAssocID="{16551002-DABF-431B-8274-BCD0A46A4D3B}" presName="hierRoot2">
        <dgm:presLayoutVars>
          <dgm:hierBranch/>
        </dgm:presLayoutVars>
      </dgm:prSet>
      <dgm:spPr/>
    </dgm:pt>
    <dgm:pt modelId="{1FA3AA0B-2806-49CB-9DCB-77BB62B0ECCD}" type="pres">
      <dgm:prSet presAssocID="{16551002-DABF-431B-8274-BCD0A46A4D3B}" presName="rootComposite"/>
      <dgm:spPr/>
    </dgm:pt>
    <dgm:pt modelId="{3CC6ADEE-9E01-4C59-B16E-0FD5FCD36FA1}" type="pres">
      <dgm:prSet presAssocID="{16551002-DABF-431B-8274-BCD0A46A4D3B}" presName="hierChild4"/>
      <dgm:spPr/>
    </dgm:pt>
    <dgm:pt modelId="{4A624154-E1CC-4DF1-B6FE-65BEB3C597A6}" type="pres">
      <dgm:prSet presAssocID="{16551002-DABF-431B-8274-BCD0A46A4D3B}" presName="hierChild5"/>
      <dgm:spPr/>
    </dgm:pt>
    <dgm:pt modelId="{ABD1051E-C85D-46F1-8296-83999546D88D}" type="pres">
      <dgm:prSet presAssocID="{16551002-DABF-431B-8274-BCD0A46A4D3B}" presName="rootText" presStyleLbl="node2" presStyleIdx="4" presStyleCnt="6">
        <dgm:presLayoutVars>
          <dgm:chPref val="3"/>
        </dgm:presLayoutVars>
      </dgm:prSet>
      <dgm:spPr/>
    </dgm:pt>
    <dgm:pt modelId="{CFB3E34E-65D3-4CB5-8765-00D94078D868}" type="pres">
      <dgm:prSet presAssocID="{16551002-DABF-431B-8274-BCD0A46A4D3B}" presName="rootConnector" presStyleLbl="node2" presStyleIdx="4" presStyleCnt="6"/>
      <dgm:spPr/>
    </dgm:pt>
    <dgm:pt modelId="{006E7194-8200-4EA5-8B3D-83F070514630}" type="pres">
      <dgm:prSet presAssocID="{9BDF1D50-06EA-407F-93BE-17B0D83317DC}" presName="Name48" presStyleLbl="parChTrans1D2" presStyleIdx="5" presStyleCnt="6"/>
      <dgm:spPr/>
    </dgm:pt>
    <dgm:pt modelId="{23A902B8-44F3-4072-8CB5-0704C73025BA}" type="pres">
      <dgm:prSet presAssocID="{D1CA8B55-5720-487F-AB60-5DADF919DAAD}" presName="hierRoot2">
        <dgm:presLayoutVars>
          <dgm:hierBranch/>
        </dgm:presLayoutVars>
      </dgm:prSet>
      <dgm:spPr/>
    </dgm:pt>
    <dgm:pt modelId="{1E578D58-FBE7-43DE-B4BC-77D6B2657B8E}" type="pres">
      <dgm:prSet presAssocID="{D1CA8B55-5720-487F-AB60-5DADF919DAAD}" presName="rootComposite"/>
      <dgm:spPr/>
    </dgm:pt>
    <dgm:pt modelId="{589ABF87-AFA1-4FD0-9104-35D58CC18DA9}" type="pres">
      <dgm:prSet presAssocID="{D1CA8B55-5720-487F-AB60-5DADF919DAAD}" presName="hierChild4"/>
      <dgm:spPr/>
    </dgm:pt>
    <dgm:pt modelId="{E966DAA7-886B-4B83-82AA-3BCD48AA4D33}" type="pres">
      <dgm:prSet presAssocID="{D1CA8B55-5720-487F-AB60-5DADF919DAAD}" presName="hierChild5"/>
      <dgm:spPr/>
    </dgm:pt>
    <dgm:pt modelId="{3C96319C-9B08-4CBD-8E1E-3AC0603C31AF}" type="pres">
      <dgm:prSet presAssocID="{D1CA8B55-5720-487F-AB60-5DADF919DAAD}" presName="rootText" presStyleLbl="node2" presStyleIdx="5" presStyleCnt="6">
        <dgm:presLayoutVars>
          <dgm:chPref val="3"/>
        </dgm:presLayoutVars>
      </dgm:prSet>
      <dgm:spPr/>
    </dgm:pt>
    <dgm:pt modelId="{7DFFAE2D-5A1E-4416-BE9C-416A50F26A2F}" type="pres">
      <dgm:prSet presAssocID="{D1CA8B55-5720-487F-AB60-5DADF919DAAD}" presName="rootConnector" presStyleLbl="node2" presStyleIdx="5" presStyleCnt="6"/>
      <dgm:spPr/>
    </dgm:pt>
  </dgm:ptLst>
  <dgm:cxnLst>
    <dgm:cxn modelId="{E9C6F167-7C20-4D6D-B3EE-378C9DA06FFD}" srcId="{804093D5-D663-4F85-8265-677BCB4C71CC}" destId="{A8C304D7-8329-4207-A81E-97CE221A8DEC}" srcOrd="0" destOrd="0" parTransId="{02A087D8-3CF7-49CA-9D80-90CE1B0C6579}" sibTransId="{4165FD27-8D6D-48A4-90C0-1CEE1DE044F1}"/>
    <dgm:cxn modelId="{69581352-E89F-454E-9302-408C998A7F95}" srcId="{A8C304D7-8329-4207-A81E-97CE221A8DEC}" destId="{209978F4-A8E4-4716-93B9-0EDB4F9D849B}" srcOrd="0" destOrd="0" parTransId="{5E36AA3A-8E5E-409D-A7E3-7B43A3C93359}" sibTransId="{17F82CE5-60AE-47CC-879C-0E1DCBBE2C67}"/>
    <dgm:cxn modelId="{70A8C975-F551-4CD4-8D31-8A5C1947BDDB}" srcId="{A8C304D7-8329-4207-A81E-97CE221A8DEC}" destId="{CE641684-025A-4DDB-90EC-ACC516061FB0}" srcOrd="1" destOrd="0" parTransId="{69CD66BA-857E-4541-8892-DA57A3BC54A9}" sibTransId="{198DD458-334B-445F-A9D9-7DCF0DF9EFBC}"/>
    <dgm:cxn modelId="{6311FAC6-F494-4378-81B7-D763D7C0D162}" srcId="{A8C304D7-8329-4207-A81E-97CE221A8DEC}" destId="{8DBC9260-8E34-468A-AFFB-3669F8FC808D}" srcOrd="2" destOrd="0" parTransId="{52940264-50A8-4AED-87D2-869D42691765}" sibTransId="{9FC54FC8-E059-4383-BA1D-FB7181E230A1}"/>
    <dgm:cxn modelId="{EB58F10F-2E3D-4A93-A96E-181ADA55E8B9}" srcId="{A8C304D7-8329-4207-A81E-97CE221A8DEC}" destId="{F370D650-F2EA-4B18-9687-D3B6E1E23888}" srcOrd="3" destOrd="0" parTransId="{186A502C-4640-4C1B-905D-29378EACB065}" sibTransId="{22C949AB-A8BD-4989-BDF4-2FE1DA372C87}"/>
    <dgm:cxn modelId="{6119D558-01E2-4F5A-B67F-801B32200F03}" srcId="{A8C304D7-8329-4207-A81E-97CE221A8DEC}" destId="{16551002-DABF-431B-8274-BCD0A46A4D3B}" srcOrd="4" destOrd="0" parTransId="{3B1E79FE-74BD-45D3-A7EC-19A0892C376A}" sibTransId="{290F7DCD-F8D5-4F5A-B859-0872AA368809}"/>
    <dgm:cxn modelId="{68003A97-76FF-4F1D-9BA2-C13487D3EF1C}" srcId="{A8C304D7-8329-4207-A81E-97CE221A8DEC}" destId="{D1CA8B55-5720-487F-AB60-5DADF919DAAD}" srcOrd="5" destOrd="0" parTransId="{9BDF1D50-06EA-407F-93BE-17B0D83317DC}" sibTransId="{FBEE1DA1-866D-4A96-BF69-727DE25FAC83}"/>
    <dgm:cxn modelId="{9F1C1F40-2F1E-4201-A4EF-CBFA4AA22C23}" type="presOf" srcId="{804093D5-D663-4F85-8265-677BCB4C71CC}" destId="{780010EE-5A98-4A84-8208-82F81E637BE4}" srcOrd="0" destOrd="0"/>
    <dgm:cxn modelId="{B19E6B95-0448-445B-9A8C-B75D45E85037}" type="presParOf" srcId="{780010EE-5A98-4A84-8208-82F81E637BE4}" destId="{F273A5C1-A49A-4256-A05A-AEEB67F824DB}" srcOrd="0" destOrd="0"/>
    <dgm:cxn modelId="{28968F33-D26C-472B-8FE0-BF18C8653894}" type="presParOf" srcId="{F273A5C1-A49A-4256-A05A-AEEB67F824DB}" destId="{62E31842-6B61-4168-932A-BCEF6AD1561C}" srcOrd="0" destOrd="0"/>
    <dgm:cxn modelId="{9CD894E0-46EC-4B1B-83D4-E16B0287B5EB}" type="presParOf" srcId="{F273A5C1-A49A-4256-A05A-AEEB67F824DB}" destId="{006A8AEE-CB74-44A4-B108-98983FB6CF67}" srcOrd="1" destOrd="0"/>
    <dgm:cxn modelId="{521F0018-6B7E-4CE3-8F7C-8E5AA97F8C18}" type="presParOf" srcId="{F273A5C1-A49A-4256-A05A-AEEB67F824DB}" destId="{5DAAEF42-312A-41EC-9412-F3D2620BC2C4}" srcOrd="2" destOrd="0"/>
    <dgm:cxn modelId="{F2004D06-6ED8-4238-A349-77EDA0D44C3D}" type="presParOf" srcId="{62E31842-6B61-4168-932A-BCEF6AD1561C}" destId="{884BCE71-378D-4BA1-A92F-86A85B592606}" srcOrd="0" destOrd="0"/>
    <dgm:cxn modelId="{72166822-E88D-493B-AD59-3F3DEB84B768}" type="presOf" srcId="{A8C304D7-8329-4207-A81E-97CE221A8DEC}" destId="{884BCE71-378D-4BA1-A92F-86A85B592606}" srcOrd="0" destOrd="0"/>
    <dgm:cxn modelId="{F664B7F6-3519-4E1D-9503-CB2BBDA49802}" type="presParOf" srcId="{62E31842-6B61-4168-932A-BCEF6AD1561C}" destId="{1E8AF515-431D-4CE3-9071-2C429AAB1FA4}" srcOrd="1" destOrd="0"/>
    <dgm:cxn modelId="{1246DCB1-3388-4A72-B4C8-DC156839A34D}" type="presOf" srcId="{A8C304D7-8329-4207-A81E-97CE221A8DEC}" destId="{1E8AF515-431D-4CE3-9071-2C429AAB1FA4}" srcOrd="0" destOrd="0"/>
    <dgm:cxn modelId="{4ABB25C3-031C-455F-A1B7-2F46C81D0EBF}" type="presParOf" srcId="{006A8AEE-CB74-44A4-B108-98983FB6CF67}" destId="{956F5E91-C448-416B-9E6D-61816FC8E858}" srcOrd="0" destOrd="0"/>
    <dgm:cxn modelId="{17F4A5CC-C85E-49B8-8A24-52657FE59AA7}" type="presOf" srcId="{5E36AA3A-8E5E-409D-A7E3-7B43A3C93359}" destId="{956F5E91-C448-416B-9E6D-61816FC8E858}" srcOrd="0" destOrd="0"/>
    <dgm:cxn modelId="{987899F9-1A73-4E76-91BD-0DDCE8296106}" type="presParOf" srcId="{006A8AEE-CB74-44A4-B108-98983FB6CF67}" destId="{8E42D954-83EC-4D55-AD02-3EB6C735A948}" srcOrd="1" destOrd="0"/>
    <dgm:cxn modelId="{AADA2DDC-8970-49E8-AAA9-54A34305C599}" type="presParOf" srcId="{8E42D954-83EC-4D55-AD02-3EB6C735A948}" destId="{6BFEBB75-9FF3-4ED7-8B8E-B44C870408F0}" srcOrd="0" destOrd="0"/>
    <dgm:cxn modelId="{D2B5B619-0015-4A07-ACB7-856ABA88579A}" type="presParOf" srcId="{8E42D954-83EC-4D55-AD02-3EB6C735A948}" destId="{27BF8911-37BA-4722-B1DC-0C5D04B753E0}" srcOrd="1" destOrd="0"/>
    <dgm:cxn modelId="{1F0CB88E-67B0-448D-A1C1-46D5D9993953}" type="presParOf" srcId="{8E42D954-83EC-4D55-AD02-3EB6C735A948}" destId="{07820765-4618-4C93-A84E-FC3264D5D2FB}" srcOrd="2" destOrd="0"/>
    <dgm:cxn modelId="{4EE09196-C7B5-4ACF-868A-004838BBB835}" type="presParOf" srcId="{6BFEBB75-9FF3-4ED7-8B8E-B44C870408F0}" destId="{B7767D78-9EDE-49B2-8C27-C89187855074}" srcOrd="0" destOrd="0"/>
    <dgm:cxn modelId="{C5E5D419-2172-416A-BC34-E902761DA4DA}" type="presOf" srcId="{209978F4-A8E4-4716-93B9-0EDB4F9D849B}" destId="{B7767D78-9EDE-49B2-8C27-C89187855074}" srcOrd="0" destOrd="0"/>
    <dgm:cxn modelId="{990D6DC2-1F7A-4501-9D62-FB16BE4FA3AF}" type="presParOf" srcId="{6BFEBB75-9FF3-4ED7-8B8E-B44C870408F0}" destId="{40C39413-FF2A-401F-9FD2-83C1F252F106}" srcOrd="1" destOrd="0"/>
    <dgm:cxn modelId="{7EF776DA-5571-4CE3-8B99-C6F0B6E93A39}" type="presOf" srcId="{209978F4-A8E4-4716-93B9-0EDB4F9D849B}" destId="{40C39413-FF2A-401F-9FD2-83C1F252F106}" srcOrd="0" destOrd="0"/>
    <dgm:cxn modelId="{0D41A0A8-9C6E-483E-BC52-C1402107C3A5}" type="presParOf" srcId="{006A8AEE-CB74-44A4-B108-98983FB6CF67}" destId="{0E704E1D-5130-4BD4-93CB-49ACE8E186D7}" srcOrd="2" destOrd="0"/>
    <dgm:cxn modelId="{B985848C-CD31-439D-ADF8-78C611BE1D81}" type="presOf" srcId="{69CD66BA-857E-4541-8892-DA57A3BC54A9}" destId="{0E704E1D-5130-4BD4-93CB-49ACE8E186D7}" srcOrd="0" destOrd="0"/>
    <dgm:cxn modelId="{17139558-5BB0-42A5-9024-FD1D6CF698E1}" type="presParOf" srcId="{006A8AEE-CB74-44A4-B108-98983FB6CF67}" destId="{480596CA-621E-4E65-874D-1DDC4B3F54EF}" srcOrd="3" destOrd="0"/>
    <dgm:cxn modelId="{F4925D3A-5DD5-4CF1-A80B-49E37E266E7B}" type="presParOf" srcId="{480596CA-621E-4E65-874D-1DDC4B3F54EF}" destId="{76625E16-CF51-44FF-88B6-055190287C1B}" srcOrd="0" destOrd="0"/>
    <dgm:cxn modelId="{E29B4EF1-82CE-46F8-B818-3B09C7B70015}" type="presParOf" srcId="{480596CA-621E-4E65-874D-1DDC4B3F54EF}" destId="{7B066DEF-5288-4D0E-89D1-F7828370B951}" srcOrd="1" destOrd="0"/>
    <dgm:cxn modelId="{014CD01B-7B1E-4156-8844-6544E8439E05}" type="presParOf" srcId="{480596CA-621E-4E65-874D-1DDC4B3F54EF}" destId="{52BC83D2-1F81-4F59-810F-DEA3A80523F3}" srcOrd="2" destOrd="0"/>
    <dgm:cxn modelId="{8F733C3A-49B5-49D1-9DCC-B9432E9C28CD}" type="presParOf" srcId="{76625E16-CF51-44FF-88B6-055190287C1B}" destId="{6C28E459-67C0-4BB4-958C-17F0B168E2B9}" srcOrd="0" destOrd="0"/>
    <dgm:cxn modelId="{49E3F0C9-FF22-450B-ADC9-90EE7F51AE02}" type="presOf" srcId="{CE641684-025A-4DDB-90EC-ACC516061FB0}" destId="{6C28E459-67C0-4BB4-958C-17F0B168E2B9}" srcOrd="0" destOrd="0"/>
    <dgm:cxn modelId="{B1444D77-FC3A-4967-87C6-3032E209F745}" type="presParOf" srcId="{76625E16-CF51-44FF-88B6-055190287C1B}" destId="{CE12C670-C4DB-4C71-8D9B-F680120B1720}" srcOrd="1" destOrd="0"/>
    <dgm:cxn modelId="{659D3DA6-FED2-439C-818C-8A6F409AD18E}" type="presOf" srcId="{CE641684-025A-4DDB-90EC-ACC516061FB0}" destId="{CE12C670-C4DB-4C71-8D9B-F680120B1720}" srcOrd="0" destOrd="0"/>
    <dgm:cxn modelId="{6B19C083-23D1-4912-B856-B0AF22A2EA81}" type="presParOf" srcId="{006A8AEE-CB74-44A4-B108-98983FB6CF67}" destId="{7789E4C0-F401-4635-A000-348849916B84}" srcOrd="4" destOrd="0"/>
    <dgm:cxn modelId="{ACDBE183-3B51-4655-8A5A-456160474534}" type="presOf" srcId="{52940264-50A8-4AED-87D2-869D42691765}" destId="{7789E4C0-F401-4635-A000-348849916B84}" srcOrd="0" destOrd="0"/>
    <dgm:cxn modelId="{2E1C4B59-6331-4804-8DA3-B9C8200BEB07}" type="presParOf" srcId="{006A8AEE-CB74-44A4-B108-98983FB6CF67}" destId="{6176ECA1-4533-4E52-BCEA-48BDBF532E2D}" srcOrd="5" destOrd="0"/>
    <dgm:cxn modelId="{BBE6946B-E458-4AD8-B868-2A5A8BE95489}" type="presParOf" srcId="{6176ECA1-4533-4E52-BCEA-48BDBF532E2D}" destId="{FF0BECAC-1974-4EF7-BFF7-F56B94DB6530}" srcOrd="0" destOrd="0"/>
    <dgm:cxn modelId="{44766D15-DF90-4573-BBA2-96C24617549B}" type="presParOf" srcId="{6176ECA1-4533-4E52-BCEA-48BDBF532E2D}" destId="{B8B5B628-C8B5-4BF4-B138-4A889DDD6B7B}" srcOrd="1" destOrd="0"/>
    <dgm:cxn modelId="{28B30D22-0D5D-4AE7-8EB0-3D6283D81316}" type="presParOf" srcId="{6176ECA1-4533-4E52-BCEA-48BDBF532E2D}" destId="{28305C4A-26B2-46E4-BE90-A415FBB3C9C9}" srcOrd="2" destOrd="0"/>
    <dgm:cxn modelId="{C1CA708A-61A4-4A96-AA5B-4C580D2BE66B}" type="presParOf" srcId="{FF0BECAC-1974-4EF7-BFF7-F56B94DB6530}" destId="{B722FDB0-AB0C-45AA-A637-671E5235C35A}" srcOrd="0" destOrd="0"/>
    <dgm:cxn modelId="{7A8733B5-2490-4989-BDAA-429114F9F311}" type="presOf" srcId="{8DBC9260-8E34-468A-AFFB-3669F8FC808D}" destId="{B722FDB0-AB0C-45AA-A637-671E5235C35A}" srcOrd="0" destOrd="0"/>
    <dgm:cxn modelId="{954AE0C6-C7C9-4AFE-A537-C125DBCBEA14}" type="presParOf" srcId="{FF0BECAC-1974-4EF7-BFF7-F56B94DB6530}" destId="{74271FBD-B7B2-42FA-A8AD-DC89FDE1A5C4}" srcOrd="1" destOrd="0"/>
    <dgm:cxn modelId="{978CD423-F893-4D8F-9F38-47AA2374CB1C}" type="presOf" srcId="{8DBC9260-8E34-468A-AFFB-3669F8FC808D}" destId="{74271FBD-B7B2-42FA-A8AD-DC89FDE1A5C4}" srcOrd="0" destOrd="0"/>
    <dgm:cxn modelId="{1AADEC48-E458-45C7-9032-38DEA2BDC00B}" type="presParOf" srcId="{006A8AEE-CB74-44A4-B108-98983FB6CF67}" destId="{C2434D82-25AB-4E6F-AE77-DC26FB1E3122}" srcOrd="6" destOrd="0"/>
    <dgm:cxn modelId="{BE8CFD16-CA66-4377-88B4-44543480FCCD}" type="presOf" srcId="{186A502C-4640-4C1B-905D-29378EACB065}" destId="{C2434D82-25AB-4E6F-AE77-DC26FB1E3122}" srcOrd="0" destOrd="0"/>
    <dgm:cxn modelId="{092D8248-7E43-444D-8683-F8622DEE60A7}" type="presParOf" srcId="{006A8AEE-CB74-44A4-B108-98983FB6CF67}" destId="{BA7BD07F-755F-49BD-8C43-04CC765845F5}" srcOrd="7" destOrd="0"/>
    <dgm:cxn modelId="{F3E46A88-5627-4C01-935C-6682813FB6FF}" type="presParOf" srcId="{BA7BD07F-755F-49BD-8C43-04CC765845F5}" destId="{D4DF16D7-4C24-4148-9C00-192B8F71274B}" srcOrd="0" destOrd="0"/>
    <dgm:cxn modelId="{00A66979-53CD-4425-A6A2-447A94153694}" type="presParOf" srcId="{BA7BD07F-755F-49BD-8C43-04CC765845F5}" destId="{C309F2BE-BDB3-4E01-AA43-0715D14C38E5}" srcOrd="1" destOrd="0"/>
    <dgm:cxn modelId="{E1AE878D-EEFB-4E96-89E0-ED9C3E206180}" type="presParOf" srcId="{BA7BD07F-755F-49BD-8C43-04CC765845F5}" destId="{BF4965ED-8B6D-459F-AA0A-12FECC61C226}" srcOrd="2" destOrd="0"/>
    <dgm:cxn modelId="{06CD74D2-4F9C-45D2-ACC4-A57E8B63ACDE}" type="presParOf" srcId="{D4DF16D7-4C24-4148-9C00-192B8F71274B}" destId="{11874157-6368-47D6-A672-4CB3B35E299A}" srcOrd="0" destOrd="0"/>
    <dgm:cxn modelId="{793E36D8-4F1A-42E6-957D-D12F3B2C37D2}" type="presOf" srcId="{F370D650-F2EA-4B18-9687-D3B6E1E23888}" destId="{11874157-6368-47D6-A672-4CB3B35E299A}" srcOrd="0" destOrd="0"/>
    <dgm:cxn modelId="{3E4182F8-5ECE-4BC9-92A8-6FF02D79DFA5}" type="presParOf" srcId="{D4DF16D7-4C24-4148-9C00-192B8F71274B}" destId="{B2E30FC3-5B95-4AFB-A059-2E9F11F0E438}" srcOrd="1" destOrd="0"/>
    <dgm:cxn modelId="{C2C9FFBE-FA76-452F-AD40-62156F00931B}" type="presOf" srcId="{F370D650-F2EA-4B18-9687-D3B6E1E23888}" destId="{B2E30FC3-5B95-4AFB-A059-2E9F11F0E438}" srcOrd="0" destOrd="0"/>
    <dgm:cxn modelId="{7F74E905-2CDD-4B63-80AA-A47FF898A41E}" type="presParOf" srcId="{006A8AEE-CB74-44A4-B108-98983FB6CF67}" destId="{4F94447E-EBAD-4921-900B-7CB0EDD8ADA4}" srcOrd="8" destOrd="0"/>
    <dgm:cxn modelId="{77025709-CD90-4CC7-A20C-142DB036F4D8}" type="presOf" srcId="{3B1E79FE-74BD-45D3-A7EC-19A0892C376A}" destId="{4F94447E-EBAD-4921-900B-7CB0EDD8ADA4}" srcOrd="0" destOrd="0"/>
    <dgm:cxn modelId="{8A28B7F0-4A0C-4BB2-B658-A224A6A8AEC6}" type="presParOf" srcId="{006A8AEE-CB74-44A4-B108-98983FB6CF67}" destId="{6B23FBA7-DA5D-4B97-AE51-0970656B59D2}" srcOrd="9" destOrd="0"/>
    <dgm:cxn modelId="{9FD42F74-0CF9-48DA-BA9A-475187EF4BCB}" type="presParOf" srcId="{6B23FBA7-DA5D-4B97-AE51-0970656B59D2}" destId="{1FA3AA0B-2806-49CB-9DCB-77BB62B0ECCD}" srcOrd="0" destOrd="0"/>
    <dgm:cxn modelId="{100C431B-F01F-4979-97FB-67A4C2E07784}" type="presParOf" srcId="{6B23FBA7-DA5D-4B97-AE51-0970656B59D2}" destId="{3CC6ADEE-9E01-4C59-B16E-0FD5FCD36FA1}" srcOrd="1" destOrd="0"/>
    <dgm:cxn modelId="{5AA98EE4-B6FD-4B86-B0A0-82447FC5705E}" type="presParOf" srcId="{6B23FBA7-DA5D-4B97-AE51-0970656B59D2}" destId="{4A624154-E1CC-4DF1-B6FE-65BEB3C597A6}" srcOrd="2" destOrd="0"/>
    <dgm:cxn modelId="{01DC9B6F-65BD-4D7B-8615-5DC7682C50AF}" type="presParOf" srcId="{1FA3AA0B-2806-49CB-9DCB-77BB62B0ECCD}" destId="{ABD1051E-C85D-46F1-8296-83999546D88D}" srcOrd="0" destOrd="0"/>
    <dgm:cxn modelId="{0F847D70-01F4-4780-ACD7-7578D78A9BC4}" type="presOf" srcId="{16551002-DABF-431B-8274-BCD0A46A4D3B}" destId="{ABD1051E-C85D-46F1-8296-83999546D88D}" srcOrd="0" destOrd="0"/>
    <dgm:cxn modelId="{09D8F84E-2CFF-4692-B4E3-EF8E231377D0}" type="presParOf" srcId="{1FA3AA0B-2806-49CB-9DCB-77BB62B0ECCD}" destId="{CFB3E34E-65D3-4CB5-8765-00D94078D868}" srcOrd="1" destOrd="0"/>
    <dgm:cxn modelId="{9B539B0A-6730-4AD6-ADA9-3BB83ACB2C77}" type="presOf" srcId="{16551002-DABF-431B-8274-BCD0A46A4D3B}" destId="{CFB3E34E-65D3-4CB5-8765-00D94078D868}" srcOrd="0" destOrd="0"/>
    <dgm:cxn modelId="{666D426E-46E4-4AA1-9DC0-D416179FB4C4}" type="presParOf" srcId="{006A8AEE-CB74-44A4-B108-98983FB6CF67}" destId="{006E7194-8200-4EA5-8B3D-83F070514630}" srcOrd="10" destOrd="0"/>
    <dgm:cxn modelId="{E2BAA75C-C7F9-42CA-BCDD-FC335510BE7E}" type="presOf" srcId="{9BDF1D50-06EA-407F-93BE-17B0D83317DC}" destId="{006E7194-8200-4EA5-8B3D-83F070514630}" srcOrd="0" destOrd="0"/>
    <dgm:cxn modelId="{2B024530-42E3-4194-BA69-BE8F28DA3FC7}" type="presParOf" srcId="{006A8AEE-CB74-44A4-B108-98983FB6CF67}" destId="{23A902B8-44F3-4072-8CB5-0704C73025BA}" srcOrd="11" destOrd="0"/>
    <dgm:cxn modelId="{EE16C9AC-9FF5-47A4-B63A-7513DF671567}" type="presParOf" srcId="{23A902B8-44F3-4072-8CB5-0704C73025BA}" destId="{1E578D58-FBE7-43DE-B4BC-77D6B2657B8E}" srcOrd="0" destOrd="0"/>
    <dgm:cxn modelId="{5583B743-4460-458C-AE76-FAC9FEB066DD}" type="presParOf" srcId="{23A902B8-44F3-4072-8CB5-0704C73025BA}" destId="{589ABF87-AFA1-4FD0-9104-35D58CC18DA9}" srcOrd="1" destOrd="0"/>
    <dgm:cxn modelId="{5F0F9926-265E-472C-BCE2-BBE6C43F29A4}" type="presParOf" srcId="{23A902B8-44F3-4072-8CB5-0704C73025BA}" destId="{E966DAA7-886B-4B83-82AA-3BCD48AA4D33}" srcOrd="2" destOrd="0"/>
    <dgm:cxn modelId="{E4CD6220-4555-4CC2-B848-1B0F91F7142C}" type="presParOf" srcId="{1E578D58-FBE7-43DE-B4BC-77D6B2657B8E}" destId="{3C96319C-9B08-4CBD-8E1E-3AC0603C31AF}" srcOrd="0" destOrd="0"/>
    <dgm:cxn modelId="{A070ECA0-91B6-49DA-B9AF-6AD7DCD34BFD}" type="presOf" srcId="{D1CA8B55-5720-487F-AB60-5DADF919DAAD}" destId="{3C96319C-9B08-4CBD-8E1E-3AC0603C31AF}" srcOrd="0" destOrd="0"/>
    <dgm:cxn modelId="{9ADC9465-F293-4451-AAC9-9F65958546B9}" type="presParOf" srcId="{1E578D58-FBE7-43DE-B4BC-77D6B2657B8E}" destId="{7DFFAE2D-5A1E-4416-BE9C-416A50F26A2F}" srcOrd="1" destOrd="0"/>
    <dgm:cxn modelId="{36750AF2-D4B5-42B3-B189-9385209E289B}" type="presOf" srcId="{D1CA8B55-5720-487F-AB60-5DADF919DAAD}" destId="{7DFFAE2D-5A1E-4416-BE9C-416A50F26A2F}" srcOrd="0" destOrd="0"/>
  </dgm:cxnLst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sz="1200" dirty="0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/>
            <a:endParaRPr lang="zh-CN" altLang="en-US" sz="1200" dirty="0"/>
          </a:p>
        </p:txBody>
      </p:sp>
      <p:sp>
        <p:nvSpPr>
          <p:cNvPr id="3076" name="幻灯片图像占位符 3075"/>
          <p:cNvSpPr>
            <a:spLocks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文本占位符 3076"/>
          <p:cNvSpPr>
            <a:spLocks noGrp="1"/>
          </p:cNvSpPr>
          <p:nvPr>
            <p:ph type="body" sz="quarter" idx="3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endParaRPr lang="zh-CN" altLang="en-US" sz="1200" dirty="0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u="none" kern="1200" baseline="0">
        <a:solidFill>
          <a:schemeClr val="tx1"/>
        </a:solidFill>
        <a:latin typeface="Times New Roman" panose="02020603050405020304" pitchFamily="2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组合 2049"/>
          <p:cNvGrpSpPr>
            <a:grpSpLocks noChangeAspect="1"/>
          </p:cNvGrpSpPr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2051" name="图片 2050" descr="R0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56" y="3006"/>
              <a:ext cx="4704" cy="131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2" name="图片 2051" descr="R0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062" cy="43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3" name="图片 2052" descr="R01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2" y="864"/>
              <a:ext cx="5376" cy="2376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054" name="标题 2053"/>
          <p:cNvSpPr>
            <a:spLocks noGrp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>
              <a:buClrTx/>
              <a:buSzTx/>
              <a:buFontTx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5" name="副标题 2054"/>
          <p:cNvSpPr>
            <a:spLocks noGrp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rgbClr val="FF3300"/>
              </a:buClr>
              <a:buSzPct val="70000"/>
              <a:buFont typeface="Wingdings" panose="05000000000000000000" pitchFamily="2" charset="2"/>
              <a:buNone/>
              <a:defRPr/>
            </a:lvl1pPr>
            <a:lvl2pPr marL="457200" lvl="1" indent="0" algn="ctr">
              <a:buClr>
                <a:srgbClr val="FF3300"/>
              </a:buClr>
              <a:buSzPct val="70000"/>
              <a:buFont typeface="Wingdings" panose="05000000000000000000" pitchFamily="2" charset="2"/>
              <a:buNone/>
              <a:defRPr/>
            </a:lvl2pPr>
            <a:lvl3pPr marL="914400" lvl="2" indent="0" algn="ctr">
              <a:buClr>
                <a:srgbClr val="FF3300"/>
              </a:buClr>
              <a:buSzPct val="70000"/>
              <a:buFont typeface="Wingdings" panose="05000000000000000000" pitchFamily="2" charset="2"/>
              <a:buNone/>
              <a:defRPr/>
            </a:lvl3pPr>
            <a:lvl4pPr marL="1371600" lvl="3" indent="0" algn="ctr">
              <a:buClr>
                <a:srgbClr val="FF3300"/>
              </a:buClr>
              <a:buSzPct val="70000"/>
              <a:buFont typeface="Wingdings" panose="05000000000000000000" pitchFamily="2" charset="2"/>
              <a:buNone/>
              <a:defRPr/>
            </a:lvl4pPr>
            <a:lvl5pPr marL="1828800" lvl="4" indent="0" algn="ctr">
              <a:buClr>
                <a:srgbClr val="FF3300"/>
              </a:buClr>
              <a:buSzPct val="70000"/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2056" name="日期占位符 2055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400"/>
            </a:lvl1pPr>
          </a:lstStyle>
          <a:p>
            <a:pPr lvl="0"/>
            <a:r>
              <a:rPr lang="zh-CN" altLang="en-US" dirty="0">
                <a:latin typeface="Times New Roman" panose="02020603050405020304" pitchFamily="2" charset="0"/>
              </a:rPr>
              <a:t>知识产权法</a:t>
            </a:r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2057" name="页脚占位符 2056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/>
            </a:lvl1pPr>
          </a:lstStyle>
          <a:p>
            <a:pPr lvl="0"/>
            <a:r>
              <a:rPr lang="zh-CN" altLang="en-US" dirty="0">
                <a:latin typeface="Times New Roman" panose="02020603050405020304" pitchFamily="2" charset="0"/>
              </a:rPr>
              <a:t>兰州商学院 法学院唐正彬、刘广</a:t>
            </a:r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2058" name="灯片编号占位符 2057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Times New Roman" panose="02020603050405020304" pitchFamily="2" charset="0"/>
              </a:rPr>
            </a:fld>
            <a:endParaRPr lang="zh-CN" altLang="en-US" dirty="0">
              <a:latin typeface="Times New Roman" panose="02020603050405020304" pitchFamily="2" charset="0"/>
            </a:endParaRPr>
          </a:p>
        </p:txBody>
      </p:sp>
    </p:spTree>
  </p:cSld>
  <p:clrMapOvr>
    <a:masterClrMapping/>
  </p:clrMapOvr>
  <p:transition spd="slow">
    <p:randomBar dir="vert"/>
  </p:transition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10350" y="381000"/>
            <a:ext cx="2000250" cy="6096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884793" cy="6096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标题和图示或组织结构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SmartArt 占位符 2"/>
          <p:cNvSpPr>
            <a:spLocks noGrp="1"/>
          </p:cNvSpPr>
          <p:nvPr>
            <p:ph type="dgm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14600" y="381000"/>
            <a:ext cx="2987040" cy="6096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623560" y="381000"/>
            <a:ext cx="2987040" cy="6096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图片 1025" descr="R0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4303713"/>
            <a:ext cx="9144000" cy="25542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7" name="图片 1026" descr="R0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09600" y="0"/>
            <a:ext cx="1685925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标题 1027"/>
          <p:cNvSpPr>
            <a:spLocks noGrp="1"/>
          </p:cNvSpPr>
          <p:nvPr>
            <p:ph type="title"/>
          </p:nvPr>
        </p:nvSpPr>
        <p:spPr>
          <a:xfrm>
            <a:off x="609600" y="381000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9" name="文本占位符 1028"/>
          <p:cNvSpPr>
            <a:spLocks noGrp="1"/>
          </p:cNvSpPr>
          <p:nvPr>
            <p:ph type="body" idx="1"/>
          </p:nvPr>
        </p:nvSpPr>
        <p:spPr>
          <a:xfrm>
            <a:off x="2514600" y="381000"/>
            <a:ext cx="6096000" cy="6096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9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9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9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9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29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29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charRg st="21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29">
                                            <p:txEl>
                                              <p:charRg st="21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29">
                                            <p:txEl>
                                              <p:charRg st="21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charRg st="25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29">
                                            <p:txEl>
                                              <p:charRg st="25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029">
                                            <p:txEl>
                                              <p:charRg st="25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uiExpand="1" build="p">
        <p:tmplLst>
          <p:tmpl lvl="1">
            <p:tnLst>
              <p:par>
                <p:cTn presetID="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102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000" u="none" kern="1200" baseline="0">
          <a:solidFill>
            <a:schemeClr val="bg1"/>
          </a:solidFill>
          <a:effectLst>
            <a:outerShdw blurRad="38100" dist="38100" dir="2700000">
              <a:srgbClr val="C0C0C0"/>
            </a:outerShdw>
          </a:effectLst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3300"/>
        </a:buClr>
        <a:buSzPct val="70000"/>
        <a:buFont typeface="Wingdings" panose="05000000000000000000" pitchFamily="2" charset="2"/>
        <a:buChar char="|"/>
        <a:defRPr sz="320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3300"/>
        </a:buClr>
        <a:buSzPct val="70000"/>
        <a:buFont typeface="Wingdings" panose="05000000000000000000" pitchFamily="2" charset="2"/>
        <a:buChar char="z"/>
        <a:defRPr sz="280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3300"/>
        </a:buClr>
        <a:buSzPct val="70000"/>
        <a:buFont typeface="Wingdings" panose="05000000000000000000" pitchFamily="2" charset="2"/>
        <a:buChar char="]"/>
        <a:defRPr sz="240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3300"/>
        </a:buClr>
        <a:buSzPct val="70000"/>
        <a:buFont typeface="Wingdings" panose="05000000000000000000" pitchFamily="2" charset="2"/>
        <a:buChar char="l"/>
        <a:defRPr sz="220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3300"/>
        </a:buClr>
        <a:buSzPct val="70000"/>
        <a:buFont typeface="Wingdings" panose="05000000000000000000" pitchFamily="2" charset="2"/>
        <a:buChar char="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3300"/>
        </a:buClr>
        <a:buSzPct val="70000"/>
        <a:buFont typeface="Wingdings" panose="05000000000000000000" pitchFamily="2" charset="2"/>
        <a:buChar char="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3300"/>
        </a:buClr>
        <a:buSzPct val="70000"/>
        <a:buFont typeface="Wingdings" panose="05000000000000000000" pitchFamily="2" charset="2"/>
        <a:buChar char="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3300"/>
        </a:buClr>
        <a:buSzPct val="70000"/>
        <a:buFont typeface="Wingdings" panose="05000000000000000000" pitchFamily="2" charset="2"/>
        <a:buChar char="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3300"/>
        </a:buClr>
        <a:buSzPct val="70000"/>
        <a:buFont typeface="Wingdings" panose="05000000000000000000" pitchFamily="2" charset="2"/>
        <a:buChar char=""/>
        <a:defRPr sz="200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240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u="none" kern="1200" baseline="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u="none" kern="1200" baseline="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u="none" kern="1200" baseline="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u="none" kern="1200" baseline="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u="none" kern="1200" baseline="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u="none" kern="1200" baseline="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u="none" kern="1200" baseline="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u="none" kern="1200" baseline="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3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标题 4097"/>
          <p:cNvSpPr>
            <a:spLocks noGrp="1"/>
          </p:cNvSpPr>
          <p:nvPr>
            <p:ph type="ctrTitle"/>
          </p:nvPr>
        </p:nvSpPr>
        <p:spPr>
          <a:ln/>
        </p:spPr>
        <p:txBody>
          <a:bodyPr vert="horz" wrap="square" anchor="ctr" anchorCtr="0"/>
          <a:p>
            <a:pPr defTabSz="914400">
              <a:buSzTx/>
              <a:buFontTx/>
              <a:buNone/>
            </a:pPr>
            <a:r>
              <a:rPr lang="zh-CN" altLang="en-US" b="1" kern="1200" baseline="0">
                <a:latin typeface="Times New Roman" panose="02020603050405020304" pitchFamily="2" charset="0"/>
                <a:ea typeface="仿宋_GB2312" pitchFamily="1" charset="-122"/>
              </a:rPr>
              <a:t>民法说课</a:t>
            </a:r>
            <a:endParaRPr lang="zh-CN" altLang="en-US" b="1" kern="1200" baseline="0">
              <a:latin typeface="Times New Roman" panose="02020603050405020304" pitchFamily="2" charset="0"/>
              <a:ea typeface="仿宋_GB2312" pitchFamily="1" charset="-122"/>
            </a:endParaRPr>
          </a:p>
        </p:txBody>
      </p:sp>
      <p:sp>
        <p:nvSpPr>
          <p:cNvPr id="4099" name="副标题 4098"/>
          <p:cNvSpPr txBox="1"/>
          <p:nvPr>
            <p:ph type="subTitle" idx="1"/>
          </p:nvPr>
        </p:nvSpPr>
        <p:spPr>
          <a:xfrm>
            <a:off x="1403350" y="4149725"/>
            <a:ext cx="6400800" cy="1752600"/>
          </a:xfrm>
          <a:ln/>
        </p:spPr>
        <p:txBody>
          <a:bodyPr vert="horz" wrap="square" anchor="t" anchorCtr="0"/>
          <a:p>
            <a:pPr defTabSz="914400">
              <a:spcBef>
                <a:spcPct val="50000"/>
              </a:spcBef>
              <a:buClrTx/>
              <a:buSzTx/>
            </a:pPr>
            <a:r>
              <a:rPr lang="zh-CN" altLang="en-US" b="1" kern="1200" baseline="0">
                <a:latin typeface="仿宋_GB2312" pitchFamily="1" charset="-122"/>
                <a:ea typeface="仿宋_GB2312" pitchFamily="1" charset="-122"/>
              </a:rPr>
              <a:t>郭峰</a:t>
            </a:r>
            <a:endParaRPr lang="zh-CN" altLang="en-US" b="1" kern="1200" baseline="0">
              <a:latin typeface="仿宋_GB2312" pitchFamily="1" charset="-122"/>
              <a:ea typeface="仿宋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二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材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13315" name="文本占位符 1331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zh-CN" altLang="en-US" sz="2800" b="1">
                <a:ea typeface="楷体_GB2312" pitchFamily="1" charset="-122"/>
              </a:rPr>
              <a:t>教学重点</a:t>
            </a:r>
            <a:endParaRPr lang="zh-CN" altLang="en-US" sz="2800" b="1">
              <a:ea typeface="楷体_GB2312" pitchFamily="1" charset="-122"/>
            </a:endParaRPr>
          </a:p>
        </p:txBody>
      </p:sp>
      <p:pic>
        <p:nvPicPr>
          <p:cNvPr id="13316" name="图片 13315" descr="BS00554_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638" y="3213100"/>
            <a:ext cx="2339975" cy="20431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7" name="云形标注 13316"/>
          <p:cNvSpPr/>
          <p:nvPr/>
        </p:nvSpPr>
        <p:spPr>
          <a:xfrm>
            <a:off x="2771775" y="2708275"/>
            <a:ext cx="1368425" cy="1152525"/>
          </a:xfrm>
          <a:prstGeom prst="cloudCallout">
            <a:avLst>
              <a:gd name="adj1" fmla="val 48028"/>
              <a:gd name="adj2" fmla="val 6983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13318" name="云形标注 13317"/>
          <p:cNvSpPr/>
          <p:nvPr/>
        </p:nvSpPr>
        <p:spPr>
          <a:xfrm>
            <a:off x="5940425" y="2205038"/>
            <a:ext cx="1223963" cy="8636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13319" name="云形标注 13318"/>
          <p:cNvSpPr/>
          <p:nvPr/>
        </p:nvSpPr>
        <p:spPr>
          <a:xfrm>
            <a:off x="4356100" y="2060575"/>
            <a:ext cx="1223963" cy="936625"/>
          </a:xfrm>
          <a:prstGeom prst="cloudCallout">
            <a:avLst>
              <a:gd name="adj1" fmla="val 13426"/>
              <a:gd name="adj2" fmla="val 11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13320" name="云形标注 13319"/>
          <p:cNvSpPr/>
          <p:nvPr/>
        </p:nvSpPr>
        <p:spPr>
          <a:xfrm>
            <a:off x="6588125" y="3284538"/>
            <a:ext cx="1223963" cy="863600"/>
          </a:xfrm>
          <a:prstGeom prst="cloudCallout">
            <a:avLst>
              <a:gd name="adj1" fmla="val -78014"/>
              <a:gd name="adj2" fmla="val 5257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13321" name="云形标注 13320"/>
          <p:cNvSpPr/>
          <p:nvPr/>
        </p:nvSpPr>
        <p:spPr>
          <a:xfrm>
            <a:off x="6443663" y="4941888"/>
            <a:ext cx="1223962" cy="863600"/>
          </a:xfrm>
          <a:prstGeom prst="cloudCallout">
            <a:avLst>
              <a:gd name="adj1" fmla="val -93968"/>
              <a:gd name="adj2" fmla="val -51472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13322" name="云形标注 13321"/>
          <p:cNvSpPr/>
          <p:nvPr/>
        </p:nvSpPr>
        <p:spPr>
          <a:xfrm>
            <a:off x="4572000" y="5445125"/>
            <a:ext cx="1223963" cy="1008063"/>
          </a:xfrm>
          <a:prstGeom prst="cloudCallout">
            <a:avLst>
              <a:gd name="adj1" fmla="val 5125"/>
              <a:gd name="adj2" fmla="val -10023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13323" name="云形标注 13322"/>
          <p:cNvSpPr/>
          <p:nvPr/>
        </p:nvSpPr>
        <p:spPr>
          <a:xfrm>
            <a:off x="2627313" y="4941888"/>
            <a:ext cx="1512887" cy="1008062"/>
          </a:xfrm>
          <a:prstGeom prst="cloudCallout">
            <a:avLst>
              <a:gd name="adj1" fmla="val 77176"/>
              <a:gd name="adj2" fmla="val -10512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/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13324" name="文本框 13323"/>
          <p:cNvSpPr txBox="1"/>
          <p:nvPr/>
        </p:nvSpPr>
        <p:spPr>
          <a:xfrm>
            <a:off x="4427538" y="2205038"/>
            <a:ext cx="1366837" cy="13700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2" charset="0"/>
                <a:ea typeface="楷体_GB2312" pitchFamily="1" charset="-122"/>
              </a:rPr>
              <a:t>民事主体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2" charset="0"/>
              <a:ea typeface="楷体_GB2312" pitchFamily="1" charset="-122"/>
            </a:endParaRPr>
          </a:p>
          <a:p>
            <a:pPr>
              <a:spcBef>
                <a:spcPct val="50000"/>
              </a:spcBef>
            </a:pPr>
            <a:endParaRPr lang="zh-CN" altLang="en-US" sz="2400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5" name="文本框 13324"/>
          <p:cNvSpPr txBox="1"/>
          <p:nvPr/>
        </p:nvSpPr>
        <p:spPr>
          <a:xfrm>
            <a:off x="6659563" y="5157788"/>
            <a:ext cx="9366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2" charset="0"/>
                <a:ea typeface="楷体_GB2312" pitchFamily="1" charset="-122"/>
              </a:rPr>
              <a:t>物权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6" name="文本框 13325"/>
          <p:cNvSpPr txBox="1"/>
          <p:nvPr/>
        </p:nvSpPr>
        <p:spPr>
          <a:xfrm>
            <a:off x="4787900" y="5661025"/>
            <a:ext cx="9366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2" charset="0"/>
                <a:ea typeface="楷体_GB2312" pitchFamily="1" charset="-122"/>
              </a:rPr>
              <a:t>债权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7" name="文本框 13326"/>
          <p:cNvSpPr txBox="1"/>
          <p:nvPr/>
        </p:nvSpPr>
        <p:spPr>
          <a:xfrm>
            <a:off x="6659563" y="3500438"/>
            <a:ext cx="11525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继承权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8" name="文本框 13327"/>
          <p:cNvSpPr txBox="1"/>
          <p:nvPr/>
        </p:nvSpPr>
        <p:spPr>
          <a:xfrm>
            <a:off x="2700338" y="5157788"/>
            <a:ext cx="14414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知识产权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9" name="文本框 13328"/>
          <p:cNvSpPr txBox="1"/>
          <p:nvPr/>
        </p:nvSpPr>
        <p:spPr>
          <a:xfrm>
            <a:off x="2916238" y="2852738"/>
            <a:ext cx="136683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2" charset="0"/>
                <a:ea typeface="楷体_GB2312" pitchFamily="1" charset="-122"/>
              </a:rPr>
              <a:t>法律行为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30" name="矩形 13329"/>
          <p:cNvSpPr/>
          <p:nvPr/>
        </p:nvSpPr>
        <p:spPr>
          <a:xfrm>
            <a:off x="5940425" y="2349500"/>
            <a:ext cx="12477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人身权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31" name="文本框 13330"/>
          <p:cNvSpPr txBox="1"/>
          <p:nvPr/>
        </p:nvSpPr>
        <p:spPr>
          <a:xfrm>
            <a:off x="2411413" y="1125538"/>
            <a:ext cx="67325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民法是一部权利法。民法是商品交易的基本法则。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18" grpId="0" animBg="1"/>
      <p:bldP spid="13319" grpId="0" animBg="1"/>
      <p:bldP spid="13320" grpId="0" animBg="1"/>
      <p:bldP spid="13321" grpId="0" animBg="1"/>
      <p:bldP spid="13322" grpId="0" animBg="1"/>
      <p:bldP spid="13323" grpId="0" animBg="1"/>
      <p:bldP spid="13324" grpId="0"/>
      <p:bldP spid="13325" grpId="0"/>
      <p:bldP spid="13326" grpId="0"/>
      <p:bldP spid="13327" grpId="0"/>
      <p:bldP spid="13328" grpId="0"/>
      <p:bldP spid="13329" grpId="0"/>
      <p:bldP spid="133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文本占位符 14337"/>
          <p:cNvSpPr>
            <a:spLocks noGrp="1"/>
          </p:cNvSpPr>
          <p:nvPr>
            <p:ph type="body" idx="1"/>
          </p:nvPr>
        </p:nvSpPr>
        <p:spPr>
          <a:xfrm>
            <a:off x="2268538" y="333375"/>
            <a:ext cx="6629400" cy="6096000"/>
          </a:xfrm>
          <a:ln/>
        </p:spPr>
        <p:txBody>
          <a:bodyPr/>
          <a:p>
            <a:r>
              <a:rPr lang="zh-CN" altLang="en-US" sz="2800" b="1">
                <a:ea typeface="楷体_GB2312" pitchFamily="1" charset="-122"/>
              </a:rPr>
              <a:t>教学难点</a:t>
            </a:r>
            <a:endParaRPr lang="zh-CN" altLang="en-US" sz="2800" b="1">
              <a:ea typeface="楷体_GB2312" pitchFamily="1" charset="-122"/>
            </a:endParaRPr>
          </a:p>
          <a:p>
            <a:pPr>
              <a:buNone/>
            </a:pPr>
            <a:endParaRPr lang="zh-CN" altLang="en-US" sz="2800" b="1">
              <a:solidFill>
                <a:srgbClr val="FF0000"/>
              </a:solidFill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>
                <a:solidFill>
                  <a:srgbClr val="FF0000"/>
                </a:solidFill>
                <a:ea typeface="楷体_GB2312" pitchFamily="1" charset="-122"/>
              </a:rPr>
              <a:t>宏观上：</a:t>
            </a:r>
            <a:endParaRPr lang="zh-CN" altLang="en-US" sz="2800" b="1">
              <a:solidFill>
                <a:srgbClr val="FF0000"/>
              </a:solidFill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？</a:t>
            </a:r>
            <a:r>
              <a:rPr lang="zh-CN" altLang="en-US" sz="2800" b="1">
                <a:ea typeface="楷体_GB2312" pitchFamily="1" charset="-122"/>
              </a:rPr>
              <a:t>内容多课时少的矛盾</a:t>
            </a:r>
            <a:endParaRPr lang="zh-CN" altLang="en-US" sz="2800" b="1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>
                <a:solidFill>
                  <a:srgbClr val="FF0000"/>
                </a:solidFill>
              </a:rPr>
              <a:t>？</a:t>
            </a:r>
            <a:r>
              <a:rPr lang="zh-CN" altLang="en-US" sz="2800" b="1">
                <a:ea typeface="楷体_GB2312" pitchFamily="1" charset="-122"/>
              </a:rPr>
              <a:t>就业压力大与讲授内容深浅的矛盾</a:t>
            </a:r>
            <a:endParaRPr lang="zh-CN" altLang="en-US" sz="2800" b="1">
              <a:ea typeface="楷体_GB2312" pitchFamily="1" charset="-122"/>
            </a:endParaRPr>
          </a:p>
          <a:p>
            <a:pPr>
              <a:buNone/>
            </a:pPr>
            <a:endParaRPr lang="zh-CN" altLang="en-US" sz="2800" b="1">
              <a:solidFill>
                <a:srgbClr val="FF0000"/>
              </a:solidFill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>
                <a:solidFill>
                  <a:srgbClr val="FF0000"/>
                </a:solidFill>
                <a:ea typeface="楷体_GB2312" pitchFamily="1" charset="-122"/>
              </a:rPr>
              <a:t>具体内容的难点：</a:t>
            </a:r>
            <a:endParaRPr lang="zh-CN" altLang="en-US" sz="2800" b="1">
              <a:solidFill>
                <a:srgbClr val="FF0000"/>
              </a:solidFill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>
                <a:ea typeface="楷体_GB2312" pitchFamily="1" charset="-122"/>
              </a:rPr>
              <a:t>   法律行为（法律行为的合法性？ 法律行为与事实行为   法律行为的效力）</a:t>
            </a:r>
            <a:endParaRPr lang="zh-CN" altLang="en-US" sz="2800" b="1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>
                <a:ea typeface="楷体_GB2312" pitchFamily="1" charset="-122"/>
              </a:rPr>
              <a:t>   物权（物权无因性    物权与债权相区分）</a:t>
            </a:r>
            <a:endParaRPr lang="zh-CN" altLang="en-US" sz="2800" b="1">
              <a:ea typeface="楷体_GB2312" pitchFamily="1" charset="-122"/>
            </a:endParaRPr>
          </a:p>
          <a:p>
            <a:pPr>
              <a:buNone/>
            </a:pPr>
            <a:endParaRPr lang="zh-CN" altLang="en-US" sz="2800" b="1">
              <a:ea typeface="楷体_GB2312" pitchFamily="1" charset="-122"/>
            </a:endParaRPr>
          </a:p>
          <a:p>
            <a:pPr>
              <a:buNone/>
            </a:pPr>
            <a:endParaRPr lang="zh-CN" altLang="en-US" sz="2800" b="1">
              <a:ea typeface="楷体_GB2312" pitchFamily="1" charset="-122"/>
            </a:endParaRPr>
          </a:p>
          <a:p>
            <a:pPr>
              <a:buNone/>
            </a:pPr>
            <a:endParaRPr lang="zh-CN" altLang="en-US" b="1"/>
          </a:p>
        </p:txBody>
      </p:sp>
      <p:sp>
        <p:nvSpPr>
          <p:cNvPr id="14339" name="矩形 14338"/>
          <p:cNvSpPr/>
          <p:nvPr/>
        </p:nvSpPr>
        <p:spPr>
          <a:xfrm>
            <a:off x="755650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二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材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矩形 15361"/>
          <p:cNvSpPr/>
          <p:nvPr/>
        </p:nvSpPr>
        <p:spPr>
          <a:xfrm>
            <a:off x="755650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三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法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grpSp>
        <p:nvGrpSpPr>
          <p:cNvPr id="15363" name="组合 15362"/>
          <p:cNvGrpSpPr>
            <a:grpSpLocks noChangeAspect="1"/>
          </p:cNvGrpSpPr>
          <p:nvPr/>
        </p:nvGrpSpPr>
        <p:grpSpPr>
          <a:xfrm>
            <a:off x="2700338" y="476250"/>
            <a:ext cx="6096000" cy="6096000"/>
            <a:chOff x="0" y="0"/>
            <a:chExt cx="3840" cy="3840"/>
          </a:xfrm>
        </p:grpSpPr>
        <p:sp>
          <p:nvSpPr>
            <p:cNvPr id="15364" name="矩形 15363"/>
            <p:cNvSpPr>
              <a:spLocks noChangeAspect="1" noTextEdit="1"/>
            </p:cNvSpPr>
            <p:nvPr/>
          </p:nvSpPr>
          <p:spPr>
            <a:xfrm>
              <a:off x="0" y="0"/>
              <a:ext cx="3840" cy="384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5365" name="_s102409"/>
            <p:cNvSpPr>
              <a:spLocks noTextEdit="1"/>
            </p:cNvSpPr>
            <p:nvPr/>
          </p:nvSpPr>
          <p:spPr>
            <a:xfrm>
              <a:off x="1191" y="705"/>
              <a:ext cx="1458" cy="1458"/>
            </a:xfrm>
            <a:custGeom>
              <a:avLst/>
              <a:gdLst>
                <a:gd name="txL" fmla="*/ 3163 w 21600"/>
                <a:gd name="txT" fmla="*/ 3163 h 21600"/>
                <a:gd name="txR" fmla="*/ 18437 w 21600"/>
                <a:gd name="txB" fmla="*/ 18437 h 21600"/>
              </a:gdLst>
              <a:ahLst/>
              <a:cxnLst>
                <a:cxn ang="270">
                  <a:pos x="9110" y="132"/>
                </a:cxn>
                <a:cxn ang="270">
                  <a:pos x="7139" y="2578"/>
                </a:cxn>
                <a:cxn ang="270">
                  <a:pos x="9673" y="3688"/>
                </a:cxn>
                <a:cxn ang="270">
                  <a:pos x="12211" y="-2626"/>
                </a:cxn>
                <a:cxn ang="270">
                  <a:pos x="16216" y="2319"/>
                </a:cxn>
                <a:cxn ang="270">
                  <a:pos x="11270" y="6324"/>
                </a:cxn>
              </a:cxnLst>
              <a:rect l="txL" t="txT" r="txR" b="txB"/>
              <a:pathLst>
                <a:path w="21600" h="21600">
                  <a:moveTo>
                    <a:pt x="11552" y="3639"/>
                  </a:moveTo>
                  <a:arcTo wR="7200" hR="7200" stAng="-5040000" swAng="-1800000"/>
                  <a:lnTo>
                    <a:pt x="6407" y="933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5366" name="_s102417"/>
            <p:cNvSpPr>
              <a:spLocks noTextEdit="1"/>
            </p:cNvSpPr>
            <p:nvPr/>
          </p:nvSpPr>
          <p:spPr>
            <a:xfrm rot="4320000">
              <a:off x="1653" y="1041"/>
              <a:ext cx="1458" cy="1458"/>
            </a:xfrm>
            <a:custGeom>
              <a:avLst/>
              <a:gdLst>
                <a:gd name="txL" fmla="*/ 3163 w 21600"/>
                <a:gd name="txT" fmla="*/ 3163 h 21600"/>
                <a:gd name="txR" fmla="*/ 18437 w 21600"/>
                <a:gd name="txB" fmla="*/ 18437 h 21600"/>
              </a:gdLst>
              <a:ahLst/>
              <a:cxnLst>
                <a:cxn ang="270">
                  <a:pos x="9110" y="132"/>
                </a:cxn>
                <a:cxn ang="270">
                  <a:pos x="7139" y="2578"/>
                </a:cxn>
                <a:cxn ang="270">
                  <a:pos x="9673" y="3688"/>
                </a:cxn>
                <a:cxn ang="270">
                  <a:pos x="12211" y="-2626"/>
                </a:cxn>
                <a:cxn ang="270">
                  <a:pos x="16216" y="2319"/>
                </a:cxn>
                <a:cxn ang="270">
                  <a:pos x="11270" y="6324"/>
                </a:cxn>
              </a:cxnLst>
              <a:rect l="txL" t="txT" r="txR" b="txB"/>
              <a:pathLst>
                <a:path w="21600" h="21600">
                  <a:moveTo>
                    <a:pt x="11552" y="3639"/>
                  </a:moveTo>
                  <a:arcTo wR="7200" hR="7200" stAng="-5040000" swAng="-1800000"/>
                  <a:lnTo>
                    <a:pt x="6407" y="933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5367" name="_s102410"/>
            <p:cNvSpPr>
              <a:spLocks noTextEdit="1"/>
            </p:cNvSpPr>
            <p:nvPr/>
          </p:nvSpPr>
          <p:spPr>
            <a:xfrm rot="8640000">
              <a:off x="1476" y="1584"/>
              <a:ext cx="1458" cy="1458"/>
            </a:xfrm>
            <a:custGeom>
              <a:avLst/>
              <a:gdLst>
                <a:gd name="txL" fmla="*/ 3163 w 21600"/>
                <a:gd name="txT" fmla="*/ 3163 h 21600"/>
                <a:gd name="txR" fmla="*/ 18437 w 21600"/>
                <a:gd name="txB" fmla="*/ 18437 h 21600"/>
              </a:gdLst>
              <a:ahLst/>
              <a:cxnLst>
                <a:cxn ang="270">
                  <a:pos x="9110" y="132"/>
                </a:cxn>
                <a:cxn ang="270">
                  <a:pos x="7139" y="2578"/>
                </a:cxn>
                <a:cxn ang="270">
                  <a:pos x="9673" y="3688"/>
                </a:cxn>
                <a:cxn ang="270">
                  <a:pos x="12211" y="-2626"/>
                </a:cxn>
                <a:cxn ang="270">
                  <a:pos x="16216" y="2319"/>
                </a:cxn>
                <a:cxn ang="270">
                  <a:pos x="11270" y="6324"/>
                </a:cxn>
              </a:cxnLst>
              <a:rect l="txL" t="txT" r="txR" b="txB"/>
              <a:pathLst>
                <a:path w="21600" h="21600">
                  <a:moveTo>
                    <a:pt x="11552" y="3639"/>
                  </a:moveTo>
                  <a:arcTo wR="7200" hR="7200" stAng="-5040000" swAng="-1800000"/>
                  <a:lnTo>
                    <a:pt x="6407" y="933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5368" name="_s102412"/>
            <p:cNvSpPr>
              <a:spLocks noTextEdit="1"/>
            </p:cNvSpPr>
            <p:nvPr/>
          </p:nvSpPr>
          <p:spPr>
            <a:xfrm rot="12960000">
              <a:off x="905" y="1583"/>
              <a:ext cx="1458" cy="1458"/>
            </a:xfrm>
            <a:custGeom>
              <a:avLst/>
              <a:gdLst>
                <a:gd name="txL" fmla="*/ 3163 w 21600"/>
                <a:gd name="txT" fmla="*/ 3163 h 21600"/>
                <a:gd name="txR" fmla="*/ 18437 w 21600"/>
                <a:gd name="txB" fmla="*/ 18437 h 21600"/>
              </a:gdLst>
              <a:ahLst/>
              <a:cxnLst>
                <a:cxn ang="270">
                  <a:pos x="9110" y="132"/>
                </a:cxn>
                <a:cxn ang="270">
                  <a:pos x="7139" y="2578"/>
                </a:cxn>
                <a:cxn ang="270">
                  <a:pos x="9673" y="3688"/>
                </a:cxn>
                <a:cxn ang="270">
                  <a:pos x="12211" y="-2626"/>
                </a:cxn>
                <a:cxn ang="270">
                  <a:pos x="16216" y="2319"/>
                </a:cxn>
                <a:cxn ang="270">
                  <a:pos x="11270" y="6324"/>
                </a:cxn>
              </a:cxnLst>
              <a:rect l="txL" t="txT" r="txR" b="txB"/>
              <a:pathLst>
                <a:path w="21600" h="21600">
                  <a:moveTo>
                    <a:pt x="11552" y="3639"/>
                  </a:moveTo>
                  <a:arcTo wR="7200" hR="7200" stAng="-5040000" swAng="-1800000"/>
                  <a:lnTo>
                    <a:pt x="6407" y="933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5369" name="_s102419"/>
            <p:cNvSpPr>
              <a:spLocks noTextEdit="1"/>
            </p:cNvSpPr>
            <p:nvPr/>
          </p:nvSpPr>
          <p:spPr>
            <a:xfrm rot="17280000">
              <a:off x="730" y="1040"/>
              <a:ext cx="1458" cy="1458"/>
            </a:xfrm>
            <a:custGeom>
              <a:avLst/>
              <a:gdLst>
                <a:gd name="txL" fmla="*/ 3163 w 21600"/>
                <a:gd name="txT" fmla="*/ 3163 h 21600"/>
                <a:gd name="txR" fmla="*/ 18437 w 21600"/>
                <a:gd name="txB" fmla="*/ 18437 h 21600"/>
              </a:gdLst>
              <a:ahLst/>
              <a:cxnLst>
                <a:cxn ang="270">
                  <a:pos x="9110" y="132"/>
                </a:cxn>
                <a:cxn ang="270">
                  <a:pos x="7139" y="2578"/>
                </a:cxn>
                <a:cxn ang="270">
                  <a:pos x="9673" y="3688"/>
                </a:cxn>
                <a:cxn ang="270">
                  <a:pos x="12211" y="-2626"/>
                </a:cxn>
                <a:cxn ang="270">
                  <a:pos x="16216" y="2319"/>
                </a:cxn>
                <a:cxn ang="270">
                  <a:pos x="11270" y="6324"/>
                </a:cxn>
              </a:cxnLst>
              <a:rect l="txL" t="txT" r="txR" b="txB"/>
              <a:pathLst>
                <a:path w="21600" h="21600">
                  <a:moveTo>
                    <a:pt x="11552" y="3639"/>
                  </a:moveTo>
                  <a:arcTo wR="7200" hR="7200" stAng="-5040000" swAng="-1800000"/>
                  <a:lnTo>
                    <a:pt x="6407" y="933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19"/>
                  </a:lnTo>
                  <a:lnTo>
                    <a:pt x="11270" y="6324"/>
                  </a:lnTo>
                  <a:lnTo>
                    <a:pt x="11552" y="3639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5370" name="_s102407"/>
            <p:cNvSpPr/>
            <p:nvPr/>
          </p:nvSpPr>
          <p:spPr>
            <a:xfrm>
              <a:off x="2294" y="767"/>
              <a:ext cx="536" cy="53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2400" b="1" dirty="0">
                  <a:latin typeface="Times New Roman" panose="02020603050405020304" pitchFamily="2" charset="0"/>
                  <a:ea typeface="楷体_GB2312" pitchFamily="1" charset="-122"/>
                </a:rPr>
                <a:t>案例讨论</a:t>
              </a:r>
              <a:endParaRPr lang="zh-CN" altLang="en-US" sz="24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  <p:sp>
          <p:nvSpPr>
            <p:cNvPr id="15371" name="_s102408"/>
            <p:cNvSpPr/>
            <p:nvPr/>
          </p:nvSpPr>
          <p:spPr>
            <a:xfrm>
              <a:off x="1652" y="2745"/>
              <a:ext cx="536" cy="53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2400" b="1" dirty="0">
                  <a:latin typeface="Times New Roman" panose="02020603050405020304" pitchFamily="2" charset="0"/>
                  <a:ea typeface="楷体_GB2312" pitchFamily="1" charset="-122"/>
                </a:rPr>
                <a:t>观摩录像</a:t>
              </a:r>
              <a:endParaRPr lang="zh-CN" altLang="en-US" sz="24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  <p:sp>
          <p:nvSpPr>
            <p:cNvPr id="15372" name="_s102411"/>
            <p:cNvSpPr/>
            <p:nvPr/>
          </p:nvSpPr>
          <p:spPr>
            <a:xfrm>
              <a:off x="612" y="1989"/>
              <a:ext cx="536" cy="53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2400" b="1" dirty="0">
                  <a:latin typeface="Times New Roman" panose="02020603050405020304" pitchFamily="2" charset="0"/>
                  <a:ea typeface="楷体_GB2312" pitchFamily="1" charset="-122"/>
                </a:rPr>
                <a:t>模拟法庭</a:t>
              </a:r>
              <a:endParaRPr lang="zh-CN" altLang="en-US" sz="24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  <p:sp>
          <p:nvSpPr>
            <p:cNvPr id="15373" name="_s102416"/>
            <p:cNvSpPr/>
            <p:nvPr/>
          </p:nvSpPr>
          <p:spPr>
            <a:xfrm>
              <a:off x="2692" y="1989"/>
              <a:ext cx="536" cy="53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2400" b="1" dirty="0">
                  <a:latin typeface="Times New Roman" panose="02020603050405020304" pitchFamily="2" charset="0"/>
                  <a:ea typeface="楷体_GB2312" pitchFamily="1" charset="-122"/>
                </a:rPr>
                <a:t>辩论课堂</a:t>
              </a:r>
              <a:endParaRPr lang="zh-CN" altLang="en-US" sz="24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  <p:sp>
          <p:nvSpPr>
            <p:cNvPr id="15374" name="_s102418"/>
            <p:cNvSpPr/>
            <p:nvPr/>
          </p:nvSpPr>
          <p:spPr>
            <a:xfrm>
              <a:off x="1010" y="767"/>
              <a:ext cx="536" cy="53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2400" b="1" dirty="0">
                  <a:latin typeface="Times New Roman" panose="02020603050405020304" pitchFamily="2" charset="0"/>
                  <a:ea typeface="楷体_GB2312" pitchFamily="1" charset="-122"/>
                </a:rPr>
                <a:t>理论讲授</a:t>
              </a:r>
              <a:endParaRPr lang="zh-CN" altLang="en-US" sz="24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</p:grpSp>
    </p:spTree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文本占位符 16385"/>
          <p:cNvSpPr>
            <a:spLocks noGrp="1"/>
          </p:cNvSpPr>
          <p:nvPr>
            <p:ph type="body" idx="1"/>
          </p:nvPr>
        </p:nvSpPr>
        <p:spPr>
          <a:xfrm>
            <a:off x="2374900" y="981075"/>
            <a:ext cx="6769100" cy="5876925"/>
          </a:xfrm>
          <a:ln/>
        </p:spPr>
        <p:txBody>
          <a:bodyPr/>
          <a:p>
            <a:pPr>
              <a:lnSpc>
                <a:spcPct val="80000"/>
              </a:lnSpc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案例讨论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    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  设置开放性问题（比如，假如你是律师</a:t>
            </a:r>
            <a:r>
              <a:rPr lang="en-US" altLang="zh-CN" sz="2400" b="1" dirty="0">
                <a:latin typeface="Arial" panose="020B0604020202020204" pitchFamily="34" charset="0"/>
                <a:ea typeface="楷体_GB2312" pitchFamily="1" charset="-122"/>
              </a:rPr>
              <a:t>…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    例：买卖玉虎案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  资料分批给出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  引导学生发散性思维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    例：商品房买卖中商业贷款的风险防范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辩论课堂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    例：在校大学生可以结婚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en-US" altLang="zh-CN" sz="2400" b="1" dirty="0">
                <a:latin typeface="楷体_GB2312" pitchFamily="1" charset="-122"/>
                <a:ea typeface="楷体_GB2312" pitchFamily="1" charset="-122"/>
              </a:rPr>
              <a:t>            VS </a:t>
            </a:r>
            <a:endParaRPr lang="en-US" altLang="zh-CN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2400" b="1" dirty="0">
                <a:latin typeface="楷体_GB2312" pitchFamily="1" charset="-122"/>
                <a:ea typeface="楷体_GB2312" pitchFamily="1" charset="-122"/>
              </a:rPr>
              <a:t>      在校大学生不可以结婚</a:t>
            </a:r>
            <a:endParaRPr lang="zh-CN" altLang="en-US" sz="24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2000" b="1" dirty="0">
                <a:latin typeface="楷体_GB2312" pitchFamily="1" charset="-122"/>
                <a:ea typeface="楷体_GB2312" pitchFamily="1" charset="-122"/>
              </a:rPr>
              <a:t>            </a:t>
            </a:r>
            <a:endParaRPr lang="zh-CN" altLang="en-US" sz="20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endParaRPr lang="zh-CN" altLang="en-US" sz="2000" b="1" dirty="0">
              <a:latin typeface="楷体_GB2312" pitchFamily="1" charset="-122"/>
              <a:ea typeface="楷体_GB2312" pitchFamily="1" charset="-122"/>
            </a:endParaRPr>
          </a:p>
          <a:p>
            <a:pPr>
              <a:lnSpc>
                <a:spcPct val="80000"/>
              </a:lnSpc>
              <a:buNone/>
            </a:pPr>
            <a:r>
              <a:rPr lang="zh-CN" altLang="en-US" sz="1800" b="1" dirty="0">
                <a:ea typeface="楷体_GB2312" pitchFamily="1" charset="-122"/>
              </a:rPr>
              <a:t>    </a:t>
            </a:r>
            <a:endParaRPr lang="zh-CN" altLang="en-US" sz="1800" b="1" dirty="0">
              <a:ea typeface="楷体_GB2312" pitchFamily="1" charset="-122"/>
            </a:endParaRPr>
          </a:p>
        </p:txBody>
      </p:sp>
      <p:sp>
        <p:nvSpPr>
          <p:cNvPr id="16387" name="矩形 16386"/>
          <p:cNvSpPr/>
          <p:nvPr/>
        </p:nvSpPr>
        <p:spPr>
          <a:xfrm>
            <a:off x="827088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三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法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16388" name="文本框 16387"/>
          <p:cNvSpPr txBox="1"/>
          <p:nvPr/>
        </p:nvSpPr>
        <p:spPr>
          <a:xfrm>
            <a:off x="4284663" y="260350"/>
            <a:ext cx="36718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楷体_GB2312" pitchFamily="1" charset="-122"/>
              </a:rPr>
              <a:t>创新点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椭圆 17409"/>
          <p:cNvSpPr/>
          <p:nvPr/>
        </p:nvSpPr>
        <p:spPr>
          <a:xfrm flipV="1">
            <a:off x="5364163" y="1412875"/>
            <a:ext cx="2160587" cy="576263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7411" name="椭圆 17410"/>
          <p:cNvSpPr/>
          <p:nvPr/>
        </p:nvSpPr>
        <p:spPr>
          <a:xfrm flipV="1">
            <a:off x="2843213" y="1412875"/>
            <a:ext cx="2160587" cy="576263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7412" name="矩形 17411"/>
          <p:cNvSpPr/>
          <p:nvPr/>
        </p:nvSpPr>
        <p:spPr>
          <a:xfrm>
            <a:off x="827088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四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学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法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17413" name="文本占位符 1741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zh-CN" altLang="en-US" sz="2800" b="1" dirty="0">
                <a:ea typeface="楷体_GB2312" pitchFamily="1" charset="-122"/>
              </a:rPr>
              <a:t>学生特点：</a:t>
            </a: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 dirty="0">
                <a:ea typeface="楷体_GB2312" pitchFamily="1" charset="-122"/>
              </a:rPr>
              <a:t>     </a:t>
            </a: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 dirty="0">
                <a:ea typeface="楷体_GB2312" pitchFamily="1" charset="-122"/>
              </a:rPr>
              <a:t>     </a:t>
            </a:r>
            <a:r>
              <a:rPr lang="zh-CN" altLang="en-US" sz="2400" b="1" dirty="0">
                <a:ea typeface="楷体_GB2312" pitchFamily="1" charset="-122"/>
              </a:rPr>
              <a:t>主动性不强</a:t>
            </a:r>
            <a:r>
              <a:rPr lang="zh-CN" altLang="en-US" sz="2800" b="1" dirty="0">
                <a:ea typeface="楷体_GB2312" pitchFamily="1" charset="-122"/>
              </a:rPr>
              <a:t>      </a:t>
            </a:r>
            <a:r>
              <a:rPr lang="en-US" altLang="zh-CN" sz="2800" b="1" dirty="0">
                <a:ea typeface="楷体_GB2312" pitchFamily="1" charset="-122"/>
              </a:rPr>
              <a:t>+  </a:t>
            </a:r>
            <a:r>
              <a:rPr lang="zh-CN" altLang="en-US" sz="2400" b="1" dirty="0">
                <a:ea typeface="楷体_GB2312" pitchFamily="1" charset="-122"/>
              </a:rPr>
              <a:t>学习方法不对</a:t>
            </a: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 dirty="0">
                <a:ea typeface="楷体_GB2312" pitchFamily="1" charset="-122"/>
              </a:rPr>
              <a:t>学法引导：</a:t>
            </a: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endParaRPr lang="zh-CN" altLang="en-US" sz="2800" b="1" dirty="0">
              <a:ea typeface="楷体_GB2312" pitchFamily="1" charset="-122"/>
            </a:endParaRPr>
          </a:p>
        </p:txBody>
      </p:sp>
      <p:sp>
        <p:nvSpPr>
          <p:cNvPr id="17414" name="圆角矩形 17413"/>
          <p:cNvSpPr/>
          <p:nvPr/>
        </p:nvSpPr>
        <p:spPr>
          <a:xfrm>
            <a:off x="3132138" y="3789363"/>
            <a:ext cx="2087562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灵活多样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  <a:p>
            <a:pPr algn="ctr"/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的教学方法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7415" name="任意多边形 17414"/>
          <p:cNvSpPr/>
          <p:nvPr/>
        </p:nvSpPr>
        <p:spPr>
          <a:xfrm>
            <a:off x="5219700" y="4221163"/>
            <a:ext cx="863600" cy="287337"/>
          </a:xfrm>
          <a:custGeom>
            <a:avLst/>
            <a:gdLst>
              <a:gd name="txL" fmla="*/ 3375 w 21600"/>
              <a:gd name="txT" fmla="*/ 5400 h 21600"/>
              <a:gd name="txR" fmla="*/ 18900 w 21600"/>
              <a:gd name="txB" fmla="*/ 16200 h 21600"/>
            </a:gdLst>
            <a:ahLst/>
            <a:cxnLst>
              <a:cxn ang="270">
                <a:pos x="16200" y="0"/>
              </a:cxn>
              <a:cxn ang="180">
                <a:pos x="0" y="10800"/>
              </a:cxn>
              <a:cxn ang="90">
                <a:pos x="16200" y="21600"/>
              </a:cxn>
              <a:cxn ang="0">
                <a:pos x="21600" y="10800"/>
              </a:cxn>
            </a:cxnLst>
            <a:rect l="txL" t="txT" r="txR" b="txB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7416" name="圆角矩形 17415"/>
          <p:cNvSpPr/>
          <p:nvPr/>
        </p:nvSpPr>
        <p:spPr>
          <a:xfrm>
            <a:off x="6156325" y="3789363"/>
            <a:ext cx="2016125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激发学生兴趣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7417" name="笑脸 17416"/>
          <p:cNvSpPr/>
          <p:nvPr/>
        </p:nvSpPr>
        <p:spPr>
          <a:xfrm>
            <a:off x="8388350" y="4149725"/>
            <a:ext cx="360363" cy="4318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zh-CN" altLang="en-US" dirty="0">
              <a:solidFill>
                <a:srgbClr val="FF0000"/>
              </a:solidFill>
              <a:latin typeface="Times New Roman" panose="02020603050405020304" pitchFamily="2" charset="0"/>
            </a:endParaRPr>
          </a:p>
        </p:txBody>
      </p:sp>
      <p:sp>
        <p:nvSpPr>
          <p:cNvPr id="17418" name="圆角矩形 17417"/>
          <p:cNvSpPr/>
          <p:nvPr/>
        </p:nvSpPr>
        <p:spPr>
          <a:xfrm>
            <a:off x="3132138" y="5229225"/>
            <a:ext cx="2016125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耐心的教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  <a:p>
            <a:pPr algn="ctr"/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育与提示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7419" name="任意多边形 17418"/>
          <p:cNvSpPr/>
          <p:nvPr/>
        </p:nvSpPr>
        <p:spPr>
          <a:xfrm>
            <a:off x="5219700" y="5589588"/>
            <a:ext cx="863600" cy="287337"/>
          </a:xfrm>
          <a:custGeom>
            <a:avLst/>
            <a:gdLst>
              <a:gd name="txL" fmla="*/ 3375 w 21600"/>
              <a:gd name="txT" fmla="*/ 5400 h 21600"/>
              <a:gd name="txR" fmla="*/ 18900 w 21600"/>
              <a:gd name="txB" fmla="*/ 16200 h 21600"/>
            </a:gdLst>
            <a:ahLst/>
            <a:cxnLst>
              <a:cxn ang="270">
                <a:pos x="16200" y="0"/>
              </a:cxn>
              <a:cxn ang="180">
                <a:pos x="0" y="10800"/>
              </a:cxn>
              <a:cxn ang="90">
                <a:pos x="16200" y="21600"/>
              </a:cxn>
              <a:cxn ang="0">
                <a:pos x="21600" y="10800"/>
              </a:cxn>
            </a:cxnLst>
            <a:rect l="txL" t="txT" r="txR" b="txB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7420" name="圆角矩形 17419"/>
          <p:cNvSpPr/>
          <p:nvPr/>
        </p:nvSpPr>
        <p:spPr>
          <a:xfrm>
            <a:off x="6156325" y="5229225"/>
            <a:ext cx="2016125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培养正确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  <a:p>
            <a:pPr algn="ctr"/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学习方法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7421" name="笑脸 17420"/>
          <p:cNvSpPr/>
          <p:nvPr/>
        </p:nvSpPr>
        <p:spPr>
          <a:xfrm>
            <a:off x="8388350" y="5589588"/>
            <a:ext cx="360363" cy="4318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zh-CN" altLang="en-US" dirty="0">
              <a:solidFill>
                <a:srgbClr val="FF0000"/>
              </a:solidFill>
              <a:latin typeface="Times New Roman" panose="02020603050405020304" pitchFamily="2" charset="0"/>
            </a:endParaRPr>
          </a:p>
        </p:txBody>
      </p:sp>
      <p:sp>
        <p:nvSpPr>
          <p:cNvPr id="17422" name="笑脸 17421"/>
          <p:cNvSpPr/>
          <p:nvPr/>
        </p:nvSpPr>
        <p:spPr>
          <a:xfrm>
            <a:off x="8316913" y="1341438"/>
            <a:ext cx="287337" cy="574675"/>
          </a:xfrm>
          <a:prstGeom prst="smileyFace">
            <a:avLst>
              <a:gd name="adj" fmla="val -4653"/>
            </a:avLst>
          </a:prstGeom>
          <a:solidFill>
            <a:srgbClr val="FFCC99"/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charRg st="40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" fill="hold"/>
                                        <p:tgtEl>
                                          <p:spTgt spid="17413">
                                            <p:txEl>
                                              <p:charRg st="40" end="46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" fill="hold"/>
                                        <p:tgtEl>
                                          <p:spTgt spid="1741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" fill="hold"/>
                                        <p:tgtEl>
                                          <p:spTgt spid="1741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" fill="hold"/>
                                        <p:tgtEl>
                                          <p:spTgt spid="1741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" fill="hold"/>
                                        <p:tgtEl>
                                          <p:spTgt spid="1741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" fill="hold"/>
                                        <p:tgtEl>
                                          <p:spTgt spid="1741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" fill="hold"/>
                                        <p:tgtEl>
                                          <p:spTgt spid="1741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" fill="hold"/>
                                        <p:tgtEl>
                                          <p:spTgt spid="1742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" fill="hold"/>
                                        <p:tgtEl>
                                          <p:spTgt spid="1742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  <p:bldP spid="17416" grpId="0" animBg="1"/>
      <p:bldP spid="17417" grpId="0" animBg="1"/>
      <p:bldP spid="17418" grpId="0" animBg="1"/>
      <p:bldP spid="17420" grpId="0" animBg="1"/>
      <p:bldP spid="174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矩形 18433"/>
          <p:cNvSpPr/>
          <p:nvPr/>
        </p:nvSpPr>
        <p:spPr>
          <a:xfrm>
            <a:off x="827088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五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学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过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程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xfrm>
            <a:off x="2555875" y="2133600"/>
            <a:ext cx="6192838" cy="3241675"/>
          </a:xfrm>
          <a:ln/>
        </p:spPr>
        <p:txBody>
          <a:bodyPr/>
          <a:p>
            <a:r>
              <a:rPr lang="en-US" altLang="zh-CN"/>
              <a:t>  </a:t>
            </a:r>
            <a:r>
              <a:rPr lang="zh-CN" altLang="en-US" sz="2800" b="1">
                <a:latin typeface="楷体_GB2312" pitchFamily="1" charset="-122"/>
                <a:ea typeface="楷体_GB2312" pitchFamily="1" charset="-122"/>
              </a:rPr>
              <a:t>不同教学内容   不同的教学方法</a:t>
            </a:r>
            <a:endParaRPr lang="zh-CN" altLang="en-US" sz="2800" b="1">
              <a:latin typeface="楷体_GB2312" pitchFamily="1" charset="-122"/>
              <a:ea typeface="楷体_GB2312" pitchFamily="1" charset="-122"/>
            </a:endParaRPr>
          </a:p>
          <a:p>
            <a:r>
              <a:rPr lang="zh-CN" altLang="en-US" sz="2800" b="1">
                <a:latin typeface="楷体_GB2312" pitchFamily="1" charset="-122"/>
                <a:ea typeface="楷体_GB2312" pitchFamily="1" charset="-122"/>
              </a:rPr>
              <a:t> 不同教学对象   不同的教学方法</a:t>
            </a:r>
            <a:endParaRPr lang="zh-CN" altLang="en-US" sz="2800" b="1">
              <a:latin typeface="楷体_GB2312" pitchFamily="1" charset="-122"/>
              <a:ea typeface="楷体_GB2312" pitchFamily="1" charset="-122"/>
            </a:endParaRPr>
          </a:p>
          <a:p>
            <a:r>
              <a:rPr lang="zh-CN" altLang="en-US" b="1"/>
              <a:t>  </a:t>
            </a:r>
            <a:r>
              <a:rPr lang="zh-CN" altLang="en-US" sz="2800" b="1">
                <a:latin typeface="楷体_GB2312" pitchFamily="1" charset="-122"/>
                <a:ea typeface="楷体_GB2312" pitchFamily="1" charset="-122"/>
              </a:rPr>
              <a:t>不同的教学方法  不同的教学过程</a:t>
            </a:r>
            <a:endParaRPr lang="zh-CN" altLang="en-US" sz="2800" b="1">
              <a:latin typeface="楷体_GB2312" pitchFamily="1" charset="-122"/>
              <a:ea typeface="楷体_GB2312" pitchFamily="1" charset="-122"/>
            </a:endParaRPr>
          </a:p>
          <a:p>
            <a:pPr>
              <a:buNone/>
            </a:pPr>
            <a:endParaRPr lang="zh-CN" altLang="en-US" b="1"/>
          </a:p>
          <a:p>
            <a:pPr>
              <a:buNone/>
            </a:pPr>
            <a:endParaRPr lang="zh-CN" altLang="en-US" sz="3600" b="1">
              <a:latin typeface="仿宋_GB2312" pitchFamily="1" charset="-122"/>
              <a:ea typeface="仿宋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文本占位符 19457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zh-CN" altLang="en-US" sz="2800" b="1">
                <a:ea typeface="楷体_GB2312" pitchFamily="1" charset="-122"/>
              </a:rPr>
              <a:t>理论讲授</a:t>
            </a:r>
            <a:endParaRPr lang="zh-CN" altLang="en-US" sz="2800" b="1">
              <a:ea typeface="楷体_GB2312" pitchFamily="1" charset="-122"/>
            </a:endParaRPr>
          </a:p>
          <a:p>
            <a:pPr>
              <a:buNone/>
            </a:pPr>
            <a:endParaRPr lang="zh-CN" altLang="en-US" sz="2800" b="1">
              <a:ea typeface="楷体_GB2312" pitchFamily="1" charset="-122"/>
            </a:endParaRPr>
          </a:p>
          <a:p>
            <a:pPr>
              <a:buNone/>
            </a:pPr>
            <a:endParaRPr lang="zh-CN" altLang="en-US" sz="2800" b="1">
              <a:ea typeface="楷体_GB2312" pitchFamily="1" charset="-122"/>
            </a:endParaRPr>
          </a:p>
        </p:txBody>
      </p:sp>
      <p:sp>
        <p:nvSpPr>
          <p:cNvPr id="19459" name="矩形 19458"/>
          <p:cNvSpPr/>
          <p:nvPr/>
        </p:nvSpPr>
        <p:spPr>
          <a:xfrm>
            <a:off x="827088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五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学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过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程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19460" name="圆角矩形 19459"/>
          <p:cNvSpPr/>
          <p:nvPr/>
        </p:nvSpPr>
        <p:spPr>
          <a:xfrm>
            <a:off x="2916238" y="1557338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61" name="文本框 19460"/>
          <p:cNvSpPr txBox="1"/>
          <p:nvPr/>
        </p:nvSpPr>
        <p:spPr>
          <a:xfrm>
            <a:off x="2987675" y="1557338"/>
            <a:ext cx="1512888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简单的知识回顾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9462" name="燕尾形箭头 19461"/>
          <p:cNvSpPr/>
          <p:nvPr/>
        </p:nvSpPr>
        <p:spPr>
          <a:xfrm>
            <a:off x="4572000" y="1844675"/>
            <a:ext cx="576263" cy="144463"/>
          </a:xfrm>
          <a:prstGeom prst="notchedRightArrow">
            <a:avLst>
              <a:gd name="adj1" fmla="val 50000"/>
              <a:gd name="adj2" fmla="val 9972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63" name="圆角矩形 19462"/>
          <p:cNvSpPr/>
          <p:nvPr/>
        </p:nvSpPr>
        <p:spPr>
          <a:xfrm>
            <a:off x="5219700" y="1484313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64" name="文本框 19463"/>
          <p:cNvSpPr txBox="1"/>
          <p:nvPr/>
        </p:nvSpPr>
        <p:spPr>
          <a:xfrm>
            <a:off x="5292725" y="1484313"/>
            <a:ext cx="1584325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提出问题引入新课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9465" name="燕尾形箭头 19464"/>
          <p:cNvSpPr/>
          <p:nvPr/>
        </p:nvSpPr>
        <p:spPr>
          <a:xfrm>
            <a:off x="6804025" y="1844675"/>
            <a:ext cx="576263" cy="144463"/>
          </a:xfrm>
          <a:prstGeom prst="notchedRightArrow">
            <a:avLst>
              <a:gd name="adj1" fmla="val 50000"/>
              <a:gd name="adj2" fmla="val 9972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66" name="圆角矩形 19465"/>
          <p:cNvSpPr/>
          <p:nvPr/>
        </p:nvSpPr>
        <p:spPr>
          <a:xfrm>
            <a:off x="7380288" y="1557338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67" name="文本框 19466"/>
          <p:cNvSpPr txBox="1"/>
          <p:nvPr/>
        </p:nvSpPr>
        <p:spPr>
          <a:xfrm>
            <a:off x="7451725" y="1773238"/>
            <a:ext cx="151288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讲解原理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9468" name="圆角矩形 19467"/>
          <p:cNvSpPr/>
          <p:nvPr/>
        </p:nvSpPr>
        <p:spPr>
          <a:xfrm>
            <a:off x="7308850" y="3357563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69" name="文本框 19468"/>
          <p:cNvSpPr txBox="1"/>
          <p:nvPr/>
        </p:nvSpPr>
        <p:spPr>
          <a:xfrm>
            <a:off x="7380288" y="3357563"/>
            <a:ext cx="151288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案例分析与说明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9470" name="燕尾形箭头 19469"/>
          <p:cNvSpPr/>
          <p:nvPr/>
        </p:nvSpPr>
        <p:spPr>
          <a:xfrm rot="5400000">
            <a:off x="7956550" y="2997200"/>
            <a:ext cx="576263" cy="144463"/>
          </a:xfrm>
          <a:prstGeom prst="notchedRightArrow">
            <a:avLst>
              <a:gd name="adj1" fmla="val 50000"/>
              <a:gd name="adj2" fmla="val 9972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71" name="圆角矩形 19470"/>
          <p:cNvSpPr/>
          <p:nvPr/>
        </p:nvSpPr>
        <p:spPr>
          <a:xfrm>
            <a:off x="5292725" y="3429000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72" name="文本框 19471"/>
          <p:cNvSpPr txBox="1"/>
          <p:nvPr/>
        </p:nvSpPr>
        <p:spPr>
          <a:xfrm>
            <a:off x="5364163" y="3429000"/>
            <a:ext cx="151288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提问与解答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9473" name="燕尾形箭头 19472"/>
          <p:cNvSpPr/>
          <p:nvPr/>
        </p:nvSpPr>
        <p:spPr>
          <a:xfrm rot="10800000">
            <a:off x="6732588" y="3789363"/>
            <a:ext cx="576262" cy="144462"/>
          </a:xfrm>
          <a:prstGeom prst="notchedRightArrow">
            <a:avLst>
              <a:gd name="adj1" fmla="val 50000"/>
              <a:gd name="adj2" fmla="val 99725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74" name="圆角矩形 19473"/>
          <p:cNvSpPr/>
          <p:nvPr/>
        </p:nvSpPr>
        <p:spPr>
          <a:xfrm>
            <a:off x="3060700" y="3500438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75" name="文本框 19474"/>
          <p:cNvSpPr txBox="1"/>
          <p:nvPr/>
        </p:nvSpPr>
        <p:spPr>
          <a:xfrm>
            <a:off x="3132138" y="3500438"/>
            <a:ext cx="1512887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小结与练习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9476" name="燕尾形箭头 19475"/>
          <p:cNvSpPr/>
          <p:nvPr/>
        </p:nvSpPr>
        <p:spPr>
          <a:xfrm rot="10800000">
            <a:off x="4643438" y="3860800"/>
            <a:ext cx="576262" cy="144463"/>
          </a:xfrm>
          <a:prstGeom prst="notchedRightArrow">
            <a:avLst>
              <a:gd name="adj1" fmla="val 50000"/>
              <a:gd name="adj2" fmla="val 9972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77" name="文本框 19476"/>
          <p:cNvSpPr txBox="1"/>
          <p:nvPr/>
        </p:nvSpPr>
        <p:spPr>
          <a:xfrm>
            <a:off x="7380288" y="2420938"/>
            <a:ext cx="1368425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000" b="1" dirty="0">
                <a:latin typeface="楷体_GB2312" pitchFamily="1" charset="-122"/>
                <a:ea typeface="楷体_GB2312" pitchFamily="1" charset="-122"/>
              </a:rPr>
              <a:t>(</a:t>
            </a:r>
            <a:r>
              <a:rPr lang="zh-CN" altLang="en-US" sz="2000" b="1" dirty="0">
                <a:latin typeface="楷体_GB2312" pitchFamily="1" charset="-122"/>
                <a:ea typeface="楷体_GB2312" pitchFamily="1" charset="-122"/>
              </a:rPr>
              <a:t>板书要点</a:t>
            </a:r>
            <a:r>
              <a:rPr lang="en-US" altLang="zh-CN" sz="2000" b="1" dirty="0">
                <a:latin typeface="楷体_GB2312" pitchFamily="1" charset="-122"/>
                <a:ea typeface="楷体_GB2312" pitchFamily="1" charset="-122"/>
              </a:rPr>
              <a:t>)</a:t>
            </a:r>
            <a:endParaRPr lang="en-US" altLang="zh-CN" sz="2000" b="1" dirty="0">
              <a:latin typeface="楷体_GB2312" pitchFamily="1" charset="-122"/>
              <a:ea typeface="楷体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" fill="hold"/>
                                        <p:tgtEl>
                                          <p:spTgt spid="1946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" fill="hold"/>
                                        <p:tgtEl>
                                          <p:spTgt spid="1946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" fill="hold"/>
                                        <p:tgtEl>
                                          <p:spTgt spid="1946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" fill="hold"/>
                                        <p:tgtEl>
                                          <p:spTgt spid="1946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" fill="hold"/>
                                        <p:tgtEl>
                                          <p:spTgt spid="1946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" fill="hold"/>
                                        <p:tgtEl>
                                          <p:spTgt spid="1946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" fill="hold"/>
                                        <p:tgtEl>
                                          <p:spTgt spid="1946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" fill="hold"/>
                                        <p:tgtEl>
                                          <p:spTgt spid="1946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" fill="hold"/>
                                        <p:tgtEl>
                                          <p:spTgt spid="1946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" fill="hold"/>
                                        <p:tgtEl>
                                          <p:spTgt spid="1946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" fill="hold"/>
                                        <p:tgtEl>
                                          <p:spTgt spid="1947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" fill="hold"/>
                                        <p:tgtEl>
                                          <p:spTgt spid="1947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" fill="hold"/>
                                        <p:tgtEl>
                                          <p:spTgt spid="1947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" fill="hold"/>
                                        <p:tgtEl>
                                          <p:spTgt spid="1947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" fill="hold"/>
                                        <p:tgtEl>
                                          <p:spTgt spid="1947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" fill="hold"/>
                                        <p:tgtEl>
                                          <p:spTgt spid="1947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" fill="hold"/>
                                        <p:tgtEl>
                                          <p:spTgt spid="1947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4" grpId="0"/>
      <p:bldP spid="19467" grpId="0"/>
      <p:bldP spid="19469" grpId="0"/>
      <p:bldP spid="19472" grpId="0"/>
      <p:bldP spid="1947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文本占位符 20481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zh-CN" altLang="en-US" sz="2800" b="1">
                <a:ea typeface="楷体_GB2312" pitchFamily="1" charset="-122"/>
              </a:rPr>
              <a:t>案例讨论</a:t>
            </a:r>
            <a:endParaRPr lang="zh-CN" altLang="en-US" sz="2800" b="1">
              <a:ea typeface="楷体_GB2312" pitchFamily="1" charset="-122"/>
            </a:endParaRPr>
          </a:p>
        </p:txBody>
      </p:sp>
      <p:sp>
        <p:nvSpPr>
          <p:cNvPr id="20483" name="矩形 20482"/>
          <p:cNvSpPr/>
          <p:nvPr/>
        </p:nvSpPr>
        <p:spPr>
          <a:xfrm>
            <a:off x="827088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五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学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过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程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20484" name="圆角矩形 20483"/>
          <p:cNvSpPr/>
          <p:nvPr/>
        </p:nvSpPr>
        <p:spPr>
          <a:xfrm>
            <a:off x="2484438" y="1557338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485" name="文本框 20484"/>
          <p:cNvSpPr txBox="1"/>
          <p:nvPr/>
        </p:nvSpPr>
        <p:spPr>
          <a:xfrm>
            <a:off x="2484438" y="1844675"/>
            <a:ext cx="15128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预留案例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486" name="矩形 20485"/>
          <p:cNvSpPr/>
          <p:nvPr/>
        </p:nvSpPr>
        <p:spPr>
          <a:xfrm>
            <a:off x="2268538" y="2420938"/>
            <a:ext cx="29511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（可以保留条件）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487" name="燕尾形箭头 20486"/>
          <p:cNvSpPr/>
          <p:nvPr/>
        </p:nvSpPr>
        <p:spPr>
          <a:xfrm>
            <a:off x="3995738" y="1916113"/>
            <a:ext cx="863600" cy="215900"/>
          </a:xfrm>
          <a:prstGeom prst="notched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488" name="圆角矩形 20487"/>
          <p:cNvSpPr/>
          <p:nvPr/>
        </p:nvSpPr>
        <p:spPr>
          <a:xfrm>
            <a:off x="4860925" y="1557338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489" name="文本框 20488"/>
          <p:cNvSpPr txBox="1"/>
          <p:nvPr/>
        </p:nvSpPr>
        <p:spPr>
          <a:xfrm>
            <a:off x="4860925" y="1771650"/>
            <a:ext cx="151288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分组讨论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490" name="燕尾形箭头 20489"/>
          <p:cNvSpPr/>
          <p:nvPr/>
        </p:nvSpPr>
        <p:spPr>
          <a:xfrm>
            <a:off x="6372225" y="1916113"/>
            <a:ext cx="863600" cy="215900"/>
          </a:xfrm>
          <a:prstGeom prst="notched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491" name="矩形 20490"/>
          <p:cNvSpPr/>
          <p:nvPr/>
        </p:nvSpPr>
        <p:spPr>
          <a:xfrm>
            <a:off x="4572000" y="2420938"/>
            <a:ext cx="26638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（动口、动手）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492" name="圆角矩形 20491"/>
          <p:cNvSpPr/>
          <p:nvPr/>
        </p:nvSpPr>
        <p:spPr>
          <a:xfrm>
            <a:off x="7235825" y="1557338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493" name="文本框 20492"/>
          <p:cNvSpPr txBox="1"/>
          <p:nvPr/>
        </p:nvSpPr>
        <p:spPr>
          <a:xfrm>
            <a:off x="7308850" y="1557338"/>
            <a:ext cx="1439863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学生提出问题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494" name="燕尾形箭头 20493"/>
          <p:cNvSpPr/>
          <p:nvPr/>
        </p:nvSpPr>
        <p:spPr>
          <a:xfrm rot="5400000">
            <a:off x="7488238" y="2816225"/>
            <a:ext cx="863600" cy="215900"/>
          </a:xfrm>
          <a:prstGeom prst="notched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495" name="矩形 20494"/>
          <p:cNvSpPr/>
          <p:nvPr/>
        </p:nvSpPr>
        <p:spPr>
          <a:xfrm>
            <a:off x="4643438" y="4292600"/>
            <a:ext cx="30241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（老师板书记录）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496" name="圆角矩形 20495"/>
          <p:cNvSpPr/>
          <p:nvPr/>
        </p:nvSpPr>
        <p:spPr>
          <a:xfrm>
            <a:off x="7235825" y="3357563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497" name="文本框 20496"/>
          <p:cNvSpPr txBox="1"/>
          <p:nvPr/>
        </p:nvSpPr>
        <p:spPr>
          <a:xfrm>
            <a:off x="7308850" y="3357563"/>
            <a:ext cx="1439863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补充案例条件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498" name="圆角矩形 20497"/>
          <p:cNvSpPr/>
          <p:nvPr/>
        </p:nvSpPr>
        <p:spPr>
          <a:xfrm>
            <a:off x="5076825" y="3429000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499" name="文本框 20498"/>
          <p:cNvSpPr txBox="1"/>
          <p:nvPr/>
        </p:nvSpPr>
        <p:spPr>
          <a:xfrm>
            <a:off x="5076825" y="3573463"/>
            <a:ext cx="14398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代表发言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500" name="燕尾形箭头 20499"/>
          <p:cNvSpPr/>
          <p:nvPr/>
        </p:nvSpPr>
        <p:spPr>
          <a:xfrm rot="10800000">
            <a:off x="6659563" y="3716338"/>
            <a:ext cx="503237" cy="215900"/>
          </a:xfrm>
          <a:prstGeom prst="notchedRightArrow">
            <a:avLst>
              <a:gd name="adj1" fmla="val 50000"/>
              <a:gd name="adj2" fmla="val 58272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01" name="圆角矩形 20500"/>
          <p:cNvSpPr/>
          <p:nvPr/>
        </p:nvSpPr>
        <p:spPr>
          <a:xfrm>
            <a:off x="2555875" y="3429000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02" name="文本框 20501"/>
          <p:cNvSpPr txBox="1"/>
          <p:nvPr/>
        </p:nvSpPr>
        <p:spPr>
          <a:xfrm>
            <a:off x="2627313" y="3644900"/>
            <a:ext cx="14398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老师点评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503" name="燕尾形箭头 20502"/>
          <p:cNvSpPr/>
          <p:nvPr/>
        </p:nvSpPr>
        <p:spPr>
          <a:xfrm rot="10800000">
            <a:off x="4140200" y="3789363"/>
            <a:ext cx="788988" cy="215900"/>
          </a:xfrm>
          <a:prstGeom prst="notchedRightArrow">
            <a:avLst>
              <a:gd name="adj1" fmla="val 50000"/>
              <a:gd name="adj2" fmla="val 9136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04" name="任意多边形 20503"/>
          <p:cNvSpPr/>
          <p:nvPr/>
        </p:nvSpPr>
        <p:spPr>
          <a:xfrm rot="5400000">
            <a:off x="2735263" y="4616450"/>
            <a:ext cx="1223962" cy="576263"/>
          </a:xfrm>
          <a:custGeom>
            <a:avLst/>
            <a:gdLst>
              <a:gd name="txL" fmla="*/ 0 w 21600"/>
              <a:gd name="txT" fmla="*/ 14400 h 21600"/>
              <a:gd name="txR" fmla="*/ 18514 w 21600"/>
              <a:gd name="txB" fmla="*/ 21600 h 21600"/>
            </a:gdLst>
            <a:ahLst/>
            <a:cxnLst>
              <a:cxn ang="270">
                <a:pos x="15428" y="0"/>
              </a:cxn>
              <a:cxn ang="180">
                <a:pos x="9257" y="7200"/>
              </a:cxn>
              <a:cxn ang="180">
                <a:pos x="0" y="18000"/>
              </a:cxn>
              <a:cxn ang="90">
                <a:pos x="9257" y="21600"/>
              </a:cxn>
              <a:cxn ang="0">
                <a:pos x="18514" y="15000"/>
              </a:cxn>
              <a:cxn ang="0">
                <a:pos x="21600" y="7200"/>
              </a:cxn>
            </a:cxnLst>
            <a:rect l="txL" t="txT" r="txR" b="txB"/>
            <a:pathLst>
              <a:path w="21600" h="21600">
                <a:moveTo>
                  <a:pt x="15428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05" name="圆角矩形 20504"/>
          <p:cNvSpPr/>
          <p:nvPr/>
        </p:nvSpPr>
        <p:spPr>
          <a:xfrm>
            <a:off x="3635375" y="4868863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06" name="文本框 20505"/>
          <p:cNvSpPr txBox="1"/>
          <p:nvPr/>
        </p:nvSpPr>
        <p:spPr>
          <a:xfrm>
            <a:off x="3708400" y="5084763"/>
            <a:ext cx="14398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回顾原理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0507" name="燕尾形箭头 20506"/>
          <p:cNvSpPr/>
          <p:nvPr/>
        </p:nvSpPr>
        <p:spPr>
          <a:xfrm>
            <a:off x="5148263" y="5229225"/>
            <a:ext cx="863600" cy="215900"/>
          </a:xfrm>
          <a:prstGeom prst="notched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08" name="圆角矩形 20507"/>
          <p:cNvSpPr/>
          <p:nvPr/>
        </p:nvSpPr>
        <p:spPr>
          <a:xfrm>
            <a:off x="6011863" y="4868863"/>
            <a:ext cx="230505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0509" name="文本框 20508"/>
          <p:cNvSpPr txBox="1"/>
          <p:nvPr/>
        </p:nvSpPr>
        <p:spPr>
          <a:xfrm>
            <a:off x="6156325" y="4941888"/>
            <a:ext cx="2232025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学生书写案例分析作业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" fill="hold"/>
                                        <p:tgtEl>
                                          <p:spTgt spid="2048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" fill="hold"/>
                                        <p:tgtEl>
                                          <p:spTgt spid="2048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" fill="hold"/>
                                        <p:tgtEl>
                                          <p:spTgt spid="2048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" fill="hold"/>
                                        <p:tgtEl>
                                          <p:spTgt spid="2048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" fill="hold"/>
                                        <p:tgtEl>
                                          <p:spTgt spid="2048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" fill="hold"/>
                                        <p:tgtEl>
                                          <p:spTgt spid="2048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" fill="hold"/>
                                        <p:tgtEl>
                                          <p:spTgt spid="2049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" fill="hold"/>
                                        <p:tgtEl>
                                          <p:spTgt spid="2049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" fill="hold"/>
                                        <p:tgtEl>
                                          <p:spTgt spid="2049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" fill="hold"/>
                                        <p:tgtEl>
                                          <p:spTgt spid="2049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" fill="hold"/>
                                        <p:tgtEl>
                                          <p:spTgt spid="2049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" fill="hold"/>
                                        <p:tgtEl>
                                          <p:spTgt spid="2049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" fill="hold"/>
                                        <p:tgtEl>
                                          <p:spTgt spid="2049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" fill="hold"/>
                                        <p:tgtEl>
                                          <p:spTgt spid="2049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" fill="hold"/>
                                        <p:tgtEl>
                                          <p:spTgt spid="2049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" fill="hold"/>
                                        <p:tgtEl>
                                          <p:spTgt spid="2049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" fill="hold"/>
                                        <p:tgtEl>
                                          <p:spTgt spid="2050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" fill="hold"/>
                                        <p:tgtEl>
                                          <p:spTgt spid="2050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" fill="hold"/>
                                        <p:tgtEl>
                                          <p:spTgt spid="2050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" fill="hold"/>
                                        <p:tgtEl>
                                          <p:spTgt spid="2050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" fill="hold"/>
                                        <p:tgtEl>
                                          <p:spTgt spid="2050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" fill="hold"/>
                                        <p:tgtEl>
                                          <p:spTgt spid="2050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" fill="hold"/>
                                        <p:tgtEl>
                                          <p:spTgt spid="2050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" fill="hold"/>
                                        <p:tgtEl>
                                          <p:spTgt spid="2050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" fill="hold"/>
                                        <p:tgtEl>
                                          <p:spTgt spid="2050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" fill="hold"/>
                                        <p:tgtEl>
                                          <p:spTgt spid="2050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/>
      <p:bldP spid="20489" grpId="0"/>
      <p:bldP spid="20491" grpId="0"/>
      <p:bldP spid="20493" grpId="0"/>
      <p:bldP spid="20495" grpId="0"/>
      <p:bldP spid="20497" grpId="0"/>
      <p:bldP spid="20499" grpId="0"/>
      <p:bldP spid="20502" grpId="0"/>
      <p:bldP spid="20506" grpId="0"/>
      <p:bldP spid="2050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圆角矩形 21505"/>
          <p:cNvSpPr/>
          <p:nvPr/>
        </p:nvSpPr>
        <p:spPr>
          <a:xfrm>
            <a:off x="3635375" y="4941888"/>
            <a:ext cx="1582738" cy="93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07" name="文本占位符 21506"/>
          <p:cNvSpPr>
            <a:spLocks noGrp="1"/>
          </p:cNvSpPr>
          <p:nvPr>
            <p:ph type="body" idx="1"/>
          </p:nvPr>
        </p:nvSpPr>
        <p:spPr>
          <a:xfrm>
            <a:off x="2514600" y="381000"/>
            <a:ext cx="6096000" cy="887413"/>
          </a:xfrm>
          <a:ln/>
        </p:spPr>
        <p:txBody>
          <a:bodyPr/>
          <a:p>
            <a:r>
              <a:rPr lang="zh-CN" altLang="en-US" b="1">
                <a:ea typeface="楷体_GB2312" pitchFamily="1" charset="-122"/>
              </a:rPr>
              <a:t>辩论课堂</a:t>
            </a:r>
            <a:endParaRPr lang="zh-CN" altLang="en-US" b="1">
              <a:ea typeface="楷体_GB2312" pitchFamily="1" charset="-122"/>
            </a:endParaRPr>
          </a:p>
        </p:txBody>
      </p:sp>
      <p:sp>
        <p:nvSpPr>
          <p:cNvPr id="21508" name="矩形 21507"/>
          <p:cNvSpPr/>
          <p:nvPr/>
        </p:nvSpPr>
        <p:spPr>
          <a:xfrm>
            <a:off x="827088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五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学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过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程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21509" name="圆角矩形 21508"/>
          <p:cNvSpPr/>
          <p:nvPr/>
        </p:nvSpPr>
        <p:spPr>
          <a:xfrm>
            <a:off x="2411413" y="1484313"/>
            <a:ext cx="1584325" cy="12239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10" name="文本框 21509"/>
          <p:cNvSpPr txBox="1"/>
          <p:nvPr/>
        </p:nvSpPr>
        <p:spPr>
          <a:xfrm>
            <a:off x="2411413" y="1484313"/>
            <a:ext cx="1944687" cy="1004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预留辩题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设定正反方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1511" name="燕尾形箭头 21510"/>
          <p:cNvSpPr/>
          <p:nvPr/>
        </p:nvSpPr>
        <p:spPr>
          <a:xfrm>
            <a:off x="3995738" y="1916113"/>
            <a:ext cx="863600" cy="215900"/>
          </a:xfrm>
          <a:prstGeom prst="notched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12" name="圆角矩形 21511"/>
          <p:cNvSpPr/>
          <p:nvPr/>
        </p:nvSpPr>
        <p:spPr>
          <a:xfrm>
            <a:off x="4860925" y="1412875"/>
            <a:ext cx="1511300" cy="1295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13" name="文本框 21512"/>
          <p:cNvSpPr txBox="1"/>
          <p:nvPr/>
        </p:nvSpPr>
        <p:spPr>
          <a:xfrm>
            <a:off x="4932363" y="1341438"/>
            <a:ext cx="1512887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学生查找资料，写自己观点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1514" name="燕尾形箭头 21513"/>
          <p:cNvSpPr/>
          <p:nvPr/>
        </p:nvSpPr>
        <p:spPr>
          <a:xfrm>
            <a:off x="6372225" y="1916113"/>
            <a:ext cx="863600" cy="215900"/>
          </a:xfrm>
          <a:prstGeom prst="notched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15" name="矩形 21514"/>
          <p:cNvSpPr/>
          <p:nvPr/>
        </p:nvSpPr>
        <p:spPr>
          <a:xfrm>
            <a:off x="4932363" y="2708275"/>
            <a:ext cx="172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（动手）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1516" name="圆角矩形 21515"/>
          <p:cNvSpPr/>
          <p:nvPr/>
        </p:nvSpPr>
        <p:spPr>
          <a:xfrm>
            <a:off x="7235825" y="1341438"/>
            <a:ext cx="1511300" cy="12239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17" name="文本框 21516"/>
          <p:cNvSpPr txBox="1"/>
          <p:nvPr/>
        </p:nvSpPr>
        <p:spPr>
          <a:xfrm>
            <a:off x="7308850" y="1341438"/>
            <a:ext cx="1439863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学生推举辩手及主持人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1518" name="燕尾形箭头 21517"/>
          <p:cNvSpPr/>
          <p:nvPr/>
        </p:nvSpPr>
        <p:spPr>
          <a:xfrm rot="5400000">
            <a:off x="7524750" y="2852738"/>
            <a:ext cx="790575" cy="215900"/>
          </a:xfrm>
          <a:prstGeom prst="notchedRightArrow">
            <a:avLst>
              <a:gd name="adj1" fmla="val 50000"/>
              <a:gd name="adj2" fmla="val 91544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19" name="矩形 21518"/>
          <p:cNvSpPr/>
          <p:nvPr/>
        </p:nvSpPr>
        <p:spPr>
          <a:xfrm>
            <a:off x="6732588" y="4221163"/>
            <a:ext cx="2808287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（老师板书记录）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1520" name="圆角矩形 21519"/>
          <p:cNvSpPr/>
          <p:nvPr/>
        </p:nvSpPr>
        <p:spPr>
          <a:xfrm>
            <a:off x="7235825" y="3284538"/>
            <a:ext cx="1511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21" name="文本框 21520"/>
          <p:cNvSpPr txBox="1"/>
          <p:nvPr/>
        </p:nvSpPr>
        <p:spPr>
          <a:xfrm>
            <a:off x="7308850" y="3500438"/>
            <a:ext cx="14398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学生辩论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1522" name="燕尾形箭头 21521"/>
          <p:cNvSpPr/>
          <p:nvPr/>
        </p:nvSpPr>
        <p:spPr>
          <a:xfrm rot="10800000">
            <a:off x="6659563" y="3716338"/>
            <a:ext cx="503237" cy="215900"/>
          </a:xfrm>
          <a:prstGeom prst="notchedRightArrow">
            <a:avLst>
              <a:gd name="adj1" fmla="val 50000"/>
              <a:gd name="adj2" fmla="val 58272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23" name="圆角矩形 21522"/>
          <p:cNvSpPr/>
          <p:nvPr/>
        </p:nvSpPr>
        <p:spPr>
          <a:xfrm>
            <a:off x="5003800" y="3429000"/>
            <a:ext cx="1511300" cy="12239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24" name="文本框 21523"/>
          <p:cNvSpPr txBox="1"/>
          <p:nvPr/>
        </p:nvSpPr>
        <p:spPr>
          <a:xfrm>
            <a:off x="5076825" y="3429000"/>
            <a:ext cx="1439863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老师讲述辩题的立论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1525" name="燕尾形箭头 21524"/>
          <p:cNvSpPr/>
          <p:nvPr/>
        </p:nvSpPr>
        <p:spPr>
          <a:xfrm rot="10800000">
            <a:off x="4140200" y="3789363"/>
            <a:ext cx="788988" cy="215900"/>
          </a:xfrm>
          <a:prstGeom prst="notchedRightArrow">
            <a:avLst>
              <a:gd name="adj1" fmla="val 50000"/>
              <a:gd name="adj2" fmla="val 9136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26" name="任意多边形 21525"/>
          <p:cNvSpPr/>
          <p:nvPr/>
        </p:nvSpPr>
        <p:spPr>
          <a:xfrm rot="5400000">
            <a:off x="2735263" y="4905375"/>
            <a:ext cx="1223962" cy="576263"/>
          </a:xfrm>
          <a:custGeom>
            <a:avLst/>
            <a:gdLst>
              <a:gd name="txL" fmla="*/ 0 w 21600"/>
              <a:gd name="txT" fmla="*/ 14400 h 21600"/>
              <a:gd name="txR" fmla="*/ 18514 w 21600"/>
              <a:gd name="txB" fmla="*/ 21600 h 21600"/>
            </a:gdLst>
            <a:ahLst/>
            <a:cxnLst>
              <a:cxn ang="270">
                <a:pos x="15428" y="0"/>
              </a:cxn>
              <a:cxn ang="180">
                <a:pos x="9257" y="7200"/>
              </a:cxn>
              <a:cxn ang="180">
                <a:pos x="0" y="18000"/>
              </a:cxn>
              <a:cxn ang="90">
                <a:pos x="9257" y="21600"/>
              </a:cxn>
              <a:cxn ang="0">
                <a:pos x="18514" y="15000"/>
              </a:cxn>
              <a:cxn ang="0">
                <a:pos x="21600" y="7200"/>
              </a:cxn>
            </a:cxnLst>
            <a:rect l="txL" t="txT" r="txR" b="txB"/>
            <a:pathLst>
              <a:path w="21600" h="21600">
                <a:moveTo>
                  <a:pt x="15428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27" name="圆角矩形 21526"/>
          <p:cNvSpPr/>
          <p:nvPr/>
        </p:nvSpPr>
        <p:spPr>
          <a:xfrm>
            <a:off x="2484438" y="3500438"/>
            <a:ext cx="1582737" cy="93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28" name="文本框 21527"/>
          <p:cNvSpPr txBox="1"/>
          <p:nvPr/>
        </p:nvSpPr>
        <p:spPr>
          <a:xfrm>
            <a:off x="3708400" y="5084763"/>
            <a:ext cx="14398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回顾原理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1529" name="燕尾形箭头 21528"/>
          <p:cNvSpPr/>
          <p:nvPr/>
        </p:nvSpPr>
        <p:spPr>
          <a:xfrm>
            <a:off x="5219700" y="5229225"/>
            <a:ext cx="863600" cy="215900"/>
          </a:xfrm>
          <a:prstGeom prst="notched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30" name="圆角矩形 21529"/>
          <p:cNvSpPr/>
          <p:nvPr/>
        </p:nvSpPr>
        <p:spPr>
          <a:xfrm>
            <a:off x="6011863" y="4868863"/>
            <a:ext cx="230505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1531" name="文本框 21530"/>
          <p:cNvSpPr txBox="1"/>
          <p:nvPr/>
        </p:nvSpPr>
        <p:spPr>
          <a:xfrm>
            <a:off x="6156325" y="4941888"/>
            <a:ext cx="2232025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学生上交观点论述作业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21532" name="文本框 21531"/>
          <p:cNvSpPr txBox="1"/>
          <p:nvPr/>
        </p:nvSpPr>
        <p:spPr>
          <a:xfrm>
            <a:off x="2555875" y="3573463"/>
            <a:ext cx="1439863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老师点评双方观点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/>
      <p:bldP spid="21513" grpId="0"/>
      <p:bldP spid="21515" grpId="0"/>
      <p:bldP spid="21517" grpId="0"/>
      <p:bldP spid="21519" grpId="0"/>
      <p:bldP spid="21521" grpId="0"/>
      <p:bldP spid="21524" grpId="0"/>
      <p:bldP spid="21528" grpId="0"/>
      <p:bldP spid="21531" grpId="0"/>
      <p:bldP spid="215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矩形 22529"/>
          <p:cNvSpPr/>
          <p:nvPr/>
        </p:nvSpPr>
        <p:spPr>
          <a:xfrm>
            <a:off x="3851275" y="1916113"/>
            <a:ext cx="3379788" cy="2174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  <a:scene3d>
              <a:camera prst="legacyPerspectiveBottomRight">
                <a:rot lat="0" lon="21240000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p>
            <a:pPr algn="ctr"/>
            <a:r>
              <a:rPr lang="zh-CN" altLang="en-US" sz="4800">
                <a:gradFill rotWithShape="0">
                  <a:gsLst>
                    <a:gs pos="0">
                      <a:srgbClr val="DCEBF5">
                        <a:alpha val="100000"/>
                      </a:srgbClr>
                    </a:gs>
                    <a:gs pos="8000">
                      <a:srgbClr val="83A7C3">
                        <a:alpha val="100000"/>
                      </a:srgbClr>
                    </a:gs>
                    <a:gs pos="13000">
                      <a:srgbClr val="768FB9">
                        <a:alpha val="100000"/>
                      </a:srgbClr>
                    </a:gs>
                    <a:gs pos="21001">
                      <a:srgbClr val="83A7C3">
                        <a:alpha val="100000"/>
                      </a:srgbClr>
                    </a:gs>
                    <a:gs pos="52000">
                      <a:srgbClr val="FFFFFF">
                        <a:alpha val="100000"/>
                      </a:srgbClr>
                    </a:gs>
                    <a:gs pos="56000">
                      <a:srgbClr val="9C6563">
                        <a:alpha val="100000"/>
                      </a:srgbClr>
                    </a:gs>
                    <a:gs pos="58000">
                      <a:srgbClr val="80302D">
                        <a:alpha val="100000"/>
                      </a:srgbClr>
                    </a:gs>
                    <a:gs pos="71001">
                      <a:srgbClr val="C0524E">
                        <a:alpha val="100000"/>
                      </a:srgbClr>
                    </a:gs>
                    <a:gs pos="94000">
                      <a:srgbClr val="EBDAD4">
                        <a:alpha val="100000"/>
                      </a:srgbClr>
                    </a:gs>
                    <a:gs pos="100000">
                      <a:srgbClr val="55261C">
                        <a:alpha val="100000"/>
                      </a:srgbClr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谢 谢 ！</a:t>
            </a:r>
            <a:endParaRPr lang="zh-CN" altLang="en-US" sz="4800">
              <a:gradFill rotWithShape="0">
                <a:gsLst>
                  <a:gs pos="0">
                    <a:srgbClr val="DCEBF5">
                      <a:alpha val="100000"/>
                    </a:srgbClr>
                  </a:gs>
                  <a:gs pos="8000">
                    <a:srgbClr val="83A7C3">
                      <a:alpha val="100000"/>
                    </a:srgbClr>
                  </a:gs>
                  <a:gs pos="13000">
                    <a:srgbClr val="768FB9">
                      <a:alpha val="100000"/>
                    </a:srgbClr>
                  </a:gs>
                  <a:gs pos="21001">
                    <a:srgbClr val="83A7C3">
                      <a:alpha val="100000"/>
                    </a:srgbClr>
                  </a:gs>
                  <a:gs pos="52000">
                    <a:srgbClr val="FFFFFF">
                      <a:alpha val="100000"/>
                    </a:srgbClr>
                  </a:gs>
                  <a:gs pos="56000">
                    <a:srgbClr val="9C6563">
                      <a:alpha val="100000"/>
                    </a:srgbClr>
                  </a:gs>
                  <a:gs pos="58000">
                    <a:srgbClr val="80302D">
                      <a:alpha val="100000"/>
                    </a:srgbClr>
                  </a:gs>
                  <a:gs pos="71001">
                    <a:srgbClr val="C0524E">
                      <a:alpha val="100000"/>
                    </a:srgbClr>
                  </a:gs>
                  <a:gs pos="94000">
                    <a:srgbClr val="EBDAD4">
                      <a:alpha val="100000"/>
                    </a:srgbClr>
                  </a:gs>
                  <a:gs pos="100000">
                    <a:srgbClr val="55261C">
                      <a:alpha val="100000"/>
                    </a:srgbClr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2531" name="图片 22530" descr="鞠躬动画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59563" y="1412875"/>
            <a:ext cx="1911350" cy="3168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tmFilter="0, 0; .2, .5; .8, .5; 1, 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0" autoRev="1" fill="hold"/>
                                        <p:tgtEl>
                                          <p:spTgt spid="225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" fill="hold"/>
                                        <p:tgtEl>
                                          <p:spTgt spid="2253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标题 5121"/>
          <p:cNvSpPr>
            <a:spLocks noGrp="1"/>
          </p:cNvSpPr>
          <p:nvPr>
            <p:ph type="title"/>
          </p:nvPr>
        </p:nvSpPr>
        <p:spPr>
          <a:xfrm>
            <a:off x="1042988" y="381000"/>
            <a:ext cx="938212" cy="6096000"/>
          </a:xfrm>
          <a:ln/>
        </p:spPr>
        <p:txBody>
          <a:bodyPr anchor="ctr" anchorCtr="0"/>
          <a:p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说课内容</a:t>
            </a:r>
            <a:endParaRPr lang="zh-CN" altLang="en-US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5123" name="文本占位符 5122"/>
          <p:cNvSpPr>
            <a:spLocks noGrp="1"/>
          </p:cNvSpPr>
          <p:nvPr>
            <p:ph type="body" idx="1"/>
          </p:nvPr>
        </p:nvSpPr>
        <p:spPr>
          <a:xfrm>
            <a:off x="2843213" y="1268413"/>
            <a:ext cx="6096000" cy="6096000"/>
          </a:xfrm>
          <a:ln/>
        </p:spPr>
        <p:txBody>
          <a:bodyPr/>
          <a:p>
            <a:r>
              <a:rPr lang="en-US" altLang="zh-CN" b="1">
                <a:latin typeface="仿宋_GB2312" pitchFamily="1" charset="-122"/>
                <a:ea typeface="仿宋_GB2312" pitchFamily="1" charset="-122"/>
              </a:rPr>
              <a:t>  </a:t>
            </a:r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教学目标</a:t>
            </a:r>
            <a:endParaRPr lang="zh-CN" altLang="en-US" sz="3600" b="1">
              <a:latin typeface="仿宋_GB2312" pitchFamily="1" charset="-122"/>
              <a:ea typeface="仿宋_GB2312" pitchFamily="1" charset="-122"/>
            </a:endParaRPr>
          </a:p>
          <a:p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  教材</a:t>
            </a:r>
            <a:endParaRPr lang="zh-CN" altLang="en-US" sz="3600" b="1">
              <a:latin typeface="仿宋_GB2312" pitchFamily="1" charset="-122"/>
              <a:ea typeface="仿宋_GB2312" pitchFamily="1" charset="-122"/>
            </a:endParaRPr>
          </a:p>
          <a:p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  教法</a:t>
            </a:r>
            <a:endParaRPr lang="zh-CN" altLang="en-US" sz="3600" b="1">
              <a:latin typeface="仿宋_GB2312" pitchFamily="1" charset="-122"/>
              <a:ea typeface="仿宋_GB2312" pitchFamily="1" charset="-122"/>
            </a:endParaRPr>
          </a:p>
          <a:p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  学法</a:t>
            </a:r>
            <a:endParaRPr lang="zh-CN" altLang="en-US" sz="3600" b="1">
              <a:latin typeface="仿宋_GB2312" pitchFamily="1" charset="-122"/>
              <a:ea typeface="仿宋_GB2312" pitchFamily="1" charset="-122"/>
            </a:endParaRPr>
          </a:p>
          <a:p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  教学过程</a:t>
            </a:r>
            <a:endParaRPr lang="zh-CN" altLang="en-US" sz="3600" b="1">
              <a:latin typeface="仿宋_GB2312" pitchFamily="1" charset="-122"/>
              <a:ea typeface="仿宋_GB2312" pitchFamily="1" charset="-122"/>
            </a:endParaRPr>
          </a:p>
          <a:p>
            <a:pPr>
              <a:buNone/>
            </a:pPr>
            <a:endParaRPr lang="zh-CN" altLang="en-US" sz="3600" b="1">
              <a:latin typeface="仿宋_GB2312" pitchFamily="1" charset="-122"/>
              <a:ea typeface="仿宋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3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3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7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123">
                                            <p:txEl>
                                              <p:charRg st="7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123">
                                            <p:txEl>
                                              <p:charRg st="7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12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123">
                                            <p:txEl>
                                              <p:charRg st="12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123">
                                            <p:txEl>
                                              <p:charRg st="12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17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5123">
                                            <p:txEl>
                                              <p:charRg st="17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5123">
                                            <p:txEl>
                                              <p:charRg st="17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charRg st="22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123">
                                            <p:txEl>
                                              <p:charRg st="22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123">
                                            <p:txEl>
                                              <p:charRg st="22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标题 614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一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学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目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标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pic>
        <p:nvPicPr>
          <p:cNvPr id="6147" name="内容占位符 6146" descr="BS00554_"/>
          <p:cNvPicPr>
            <a:picLocks noChangeAspect="1"/>
          </p:cNvPicPr>
          <p:nvPr>
            <p:ph sz="quarter" idx="2"/>
          </p:nvPr>
        </p:nvPicPr>
        <p:blipFill>
          <a:blip r:embed="rId1"/>
          <a:stretch>
            <a:fillRect/>
          </a:stretch>
        </p:blipFill>
        <p:spPr>
          <a:xfrm>
            <a:off x="6804025" y="4814888"/>
            <a:ext cx="2339975" cy="2043112"/>
          </a:xfrm>
          <a:ln/>
        </p:spPr>
      </p:pic>
      <p:graphicFrame>
        <p:nvGraphicFramePr>
          <p:cNvPr id="2" name="图示 1"/>
          <p:cNvGraphicFramePr/>
          <p:nvPr/>
        </p:nvGraphicFramePr>
        <p:xfrm>
          <a:off x="2411413" y="476250"/>
          <a:ext cx="4824412" cy="4681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标题 716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一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学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目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标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7171" name="文本占位符 717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en-US" altLang="zh-CN" sz="3600">
                <a:ea typeface="楷体_GB2312" pitchFamily="1" charset="-122"/>
              </a:rPr>
              <a:t>    </a:t>
            </a:r>
            <a:r>
              <a:rPr lang="zh-CN" altLang="en-US" sz="2800" b="1">
                <a:solidFill>
                  <a:srgbClr val="FF0000"/>
                </a:solidFill>
                <a:ea typeface="楷体_GB2312" pitchFamily="1" charset="-122"/>
              </a:rPr>
              <a:t>整体目标</a:t>
            </a:r>
            <a:endParaRPr lang="zh-CN" altLang="en-US" sz="2800" b="1">
              <a:solidFill>
                <a:srgbClr val="FF0000"/>
              </a:solidFill>
              <a:ea typeface="楷体_GB2312" pitchFamily="1" charset="-122"/>
            </a:endParaRPr>
          </a:p>
        </p:txBody>
      </p:sp>
      <p:sp>
        <p:nvSpPr>
          <p:cNvPr id="7172" name="椭圆 7171"/>
          <p:cNvSpPr/>
          <p:nvPr/>
        </p:nvSpPr>
        <p:spPr>
          <a:xfrm>
            <a:off x="3059113" y="1268413"/>
            <a:ext cx="4608512" cy="3816350"/>
          </a:xfrm>
          <a:prstGeom prst="ellipse">
            <a:avLst/>
          </a:prstGeom>
          <a:solidFill>
            <a:srgbClr val="00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7173" name="文本框 7172"/>
          <p:cNvSpPr txBox="1"/>
          <p:nvPr/>
        </p:nvSpPr>
        <p:spPr>
          <a:xfrm>
            <a:off x="3492500" y="1989138"/>
            <a:ext cx="3817938" cy="2227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Times New Roman" panose="02020603050405020304" pitchFamily="2" charset="0"/>
                <a:ea typeface="楷体_GB2312" pitchFamily="1" charset="-122"/>
              </a:rPr>
              <a:t>依据高职高专的办学宗旨，以就业为导向，加强针对性和实用性，注重培养学生的职业应用能力、综合素质能力。</a:t>
            </a:r>
            <a:endParaRPr lang="zh-CN" altLang="en-US" sz="2800" b="1" dirty="0">
              <a:solidFill>
                <a:srgbClr val="FF3300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标题 819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一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学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目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标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8195" name="文本占位符 8194"/>
          <p:cNvSpPr>
            <a:spLocks noGrp="1"/>
          </p:cNvSpPr>
          <p:nvPr>
            <p:ph type="body" sz="half" idx="1"/>
          </p:nvPr>
        </p:nvSpPr>
        <p:spPr>
          <a:xfrm>
            <a:off x="2514600" y="381000"/>
            <a:ext cx="2971800" cy="6096000"/>
          </a:xfrm>
          <a:ln/>
        </p:spPr>
        <p:txBody>
          <a:bodyPr/>
          <a:p>
            <a:pPr>
              <a:buClr>
                <a:srgbClr val="FF3300"/>
              </a:buClr>
              <a:buSzPct val="70000"/>
              <a:buFont typeface="Wingdings" panose="05000000000000000000" pitchFamily="2" charset="2"/>
            </a:pPr>
            <a:r>
              <a:rPr lang="zh-CN" altLang="en-US" sz="2800" b="1">
                <a:latin typeface="仿宋_GB2312" pitchFamily="1" charset="-122"/>
                <a:ea typeface="仿宋_GB2312" pitchFamily="1" charset="-122"/>
              </a:rPr>
              <a:t>具体目标</a:t>
            </a:r>
            <a:endParaRPr lang="zh-CN" altLang="en-US" sz="2800" b="1">
              <a:latin typeface="仿宋_GB2312" pitchFamily="1" charset="-122"/>
              <a:ea typeface="仿宋_GB2312" pitchFamily="1" charset="-122"/>
            </a:endParaRPr>
          </a:p>
          <a:p>
            <a:pPr>
              <a:buClr>
                <a:srgbClr val="FF3300"/>
              </a:buClr>
              <a:buSzPct val="70000"/>
              <a:buFont typeface="Wingdings" panose="05000000000000000000" pitchFamily="2" charset="2"/>
            </a:pPr>
            <a:endParaRPr lang="zh-CN" altLang="en-US" sz="2800" b="1">
              <a:latin typeface="仿宋_GB2312" pitchFamily="1" charset="-122"/>
              <a:ea typeface="仿宋_GB2312" pitchFamily="1" charset="-122"/>
            </a:endParaRPr>
          </a:p>
        </p:txBody>
      </p:sp>
      <p:grpSp>
        <p:nvGrpSpPr>
          <p:cNvPr id="8196" name="组合 8195"/>
          <p:cNvGrpSpPr>
            <a:grpSpLocks noChangeAspect="1"/>
          </p:cNvGrpSpPr>
          <p:nvPr/>
        </p:nvGrpSpPr>
        <p:grpSpPr>
          <a:xfrm>
            <a:off x="3059113" y="1052513"/>
            <a:ext cx="5545137" cy="5545137"/>
            <a:chOff x="0" y="0"/>
            <a:chExt cx="1872" cy="1872"/>
          </a:xfrm>
        </p:grpSpPr>
        <p:sp>
          <p:nvSpPr>
            <p:cNvPr id="8197" name="矩形 8196"/>
            <p:cNvSpPr>
              <a:spLocks noChangeAspect="1" noTextEdit="1"/>
            </p:cNvSpPr>
            <p:nvPr/>
          </p:nvSpPr>
          <p:spPr>
            <a:xfrm>
              <a:off x="0" y="0"/>
              <a:ext cx="1872" cy="1872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198" name="_s93250"/>
            <p:cNvSpPr/>
            <p:nvPr/>
          </p:nvSpPr>
          <p:spPr>
            <a:xfrm flipH="1">
              <a:off x="468" y="936"/>
              <a:ext cx="234" cy="0"/>
            </a:xfrm>
            <a:prstGeom prst="line">
              <a:avLst/>
            </a:prstGeom>
            <a:ln w="28575" cap="flat" cmpd="sng">
              <a:solidFill>
                <a:srgbClr val="54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199" name="_s93249"/>
            <p:cNvSpPr/>
            <p:nvPr/>
          </p:nvSpPr>
          <p:spPr>
            <a:xfrm>
              <a:off x="0" y="702"/>
              <a:ext cx="468" cy="468"/>
            </a:xfrm>
            <a:prstGeom prst="ellipse">
              <a:avLst/>
            </a:prstGeom>
            <a:gradFill rotWithShape="1">
              <a:gsLst>
                <a:gs pos="0">
                  <a:srgbClr val="FF6600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54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3000" b="1" dirty="0">
                  <a:latin typeface="Times New Roman" panose="02020603050405020304" pitchFamily="2" charset="0"/>
                  <a:ea typeface="楷体_GB2312" pitchFamily="1" charset="-122"/>
                </a:rPr>
                <a:t>基本范畴</a:t>
              </a:r>
              <a:endParaRPr lang="zh-CN" altLang="en-US" sz="30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  <p:sp>
          <p:nvSpPr>
            <p:cNvPr id="8200" name="_s93247"/>
            <p:cNvSpPr/>
            <p:nvPr/>
          </p:nvSpPr>
          <p:spPr>
            <a:xfrm>
              <a:off x="936" y="1170"/>
              <a:ext cx="0" cy="234"/>
            </a:xfrm>
            <a:prstGeom prst="line">
              <a:avLst/>
            </a:prstGeom>
            <a:ln w="28575" cap="flat" cmpd="sng">
              <a:solidFill>
                <a:srgbClr val="54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01" name="_s93246"/>
            <p:cNvSpPr/>
            <p:nvPr/>
          </p:nvSpPr>
          <p:spPr>
            <a:xfrm>
              <a:off x="702" y="1404"/>
              <a:ext cx="468" cy="468"/>
            </a:xfrm>
            <a:prstGeom prst="ellipse">
              <a:avLst/>
            </a:prstGeom>
            <a:gradFill rotWithShape="1">
              <a:gsLst>
                <a:gs pos="0">
                  <a:srgbClr val="FF9997"/>
                </a:gs>
                <a:gs pos="100000">
                  <a:srgbClr val="FF6600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54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3000" b="1" dirty="0">
                  <a:latin typeface="Times New Roman" panose="02020603050405020304" pitchFamily="2" charset="0"/>
                  <a:ea typeface="楷体_GB2312" pitchFamily="1" charset="-122"/>
                </a:rPr>
                <a:t>主要法</a:t>
              </a:r>
              <a:endParaRPr lang="zh-CN" altLang="en-US" sz="3000" b="1" dirty="0">
                <a:latin typeface="Times New Roman" panose="02020603050405020304" pitchFamily="2" charset="0"/>
                <a:ea typeface="楷体_GB2312" pitchFamily="1" charset="-122"/>
              </a:endParaRPr>
            </a:p>
            <a:p>
              <a:pPr algn="ctr"/>
              <a:r>
                <a:rPr lang="zh-CN" altLang="en-US" sz="3000" b="1" dirty="0">
                  <a:latin typeface="Times New Roman" panose="02020603050405020304" pitchFamily="2" charset="0"/>
                  <a:ea typeface="楷体_GB2312" pitchFamily="1" charset="-122"/>
                </a:rPr>
                <a:t>律规定</a:t>
              </a:r>
              <a:endParaRPr lang="zh-CN" altLang="en-US" sz="30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  <p:sp>
          <p:nvSpPr>
            <p:cNvPr id="8202" name="_s93245"/>
            <p:cNvSpPr/>
            <p:nvPr/>
          </p:nvSpPr>
          <p:spPr>
            <a:xfrm>
              <a:off x="1170" y="936"/>
              <a:ext cx="234" cy="0"/>
            </a:xfrm>
            <a:prstGeom prst="line">
              <a:avLst/>
            </a:prstGeom>
            <a:ln w="28575" cap="flat" cmpd="sng">
              <a:solidFill>
                <a:srgbClr val="54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03" name="_s93244"/>
            <p:cNvSpPr/>
            <p:nvPr/>
          </p:nvSpPr>
          <p:spPr>
            <a:xfrm>
              <a:off x="1404" y="702"/>
              <a:ext cx="468" cy="46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9933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54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3000" b="1" dirty="0">
                  <a:latin typeface="Times New Roman" panose="02020603050405020304" pitchFamily="2" charset="0"/>
                  <a:ea typeface="楷体_GB2312" pitchFamily="1" charset="-122"/>
                </a:rPr>
                <a:t>基本法</a:t>
              </a:r>
              <a:endParaRPr lang="zh-CN" altLang="en-US" sz="3000" b="1" dirty="0">
                <a:latin typeface="Times New Roman" panose="02020603050405020304" pitchFamily="2" charset="0"/>
                <a:ea typeface="楷体_GB2312" pitchFamily="1" charset="-122"/>
              </a:endParaRPr>
            </a:p>
            <a:p>
              <a:pPr algn="ctr"/>
              <a:r>
                <a:rPr lang="zh-CN" altLang="en-US" sz="3000" b="1" dirty="0">
                  <a:latin typeface="Times New Roman" panose="02020603050405020304" pitchFamily="2" charset="0"/>
                  <a:ea typeface="楷体_GB2312" pitchFamily="1" charset="-122"/>
                </a:rPr>
                <a:t>律制度</a:t>
              </a:r>
              <a:endParaRPr lang="zh-CN" altLang="en-US" sz="30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  <p:sp>
          <p:nvSpPr>
            <p:cNvPr id="8204" name="_s93243"/>
            <p:cNvSpPr/>
            <p:nvPr/>
          </p:nvSpPr>
          <p:spPr>
            <a:xfrm flipV="1">
              <a:off x="936" y="468"/>
              <a:ext cx="0" cy="234"/>
            </a:xfrm>
            <a:prstGeom prst="line">
              <a:avLst/>
            </a:prstGeom>
            <a:ln w="28575" cap="flat" cmpd="sng">
              <a:solidFill>
                <a:srgbClr val="54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05" name="_s93242"/>
            <p:cNvSpPr/>
            <p:nvPr/>
          </p:nvSpPr>
          <p:spPr>
            <a:xfrm>
              <a:off x="702" y="0"/>
              <a:ext cx="468" cy="468"/>
            </a:xfrm>
            <a:prstGeom prst="ellipse">
              <a:avLst/>
            </a:prstGeom>
            <a:gradFill rotWithShape="1">
              <a:gsLst>
                <a:gs pos="0">
                  <a:srgbClr val="F9F67F"/>
                </a:gs>
                <a:gs pos="100000">
                  <a:srgbClr val="FFCC00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54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3000" b="1" dirty="0">
                  <a:latin typeface="Times New Roman" panose="02020603050405020304" pitchFamily="2" charset="0"/>
                  <a:ea typeface="楷体_GB2312" pitchFamily="1" charset="-122"/>
                </a:rPr>
                <a:t>基本原理</a:t>
              </a:r>
              <a:endParaRPr lang="zh-CN" altLang="en-US" sz="30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  <p:sp>
          <p:nvSpPr>
            <p:cNvPr id="8206" name="_s93241"/>
            <p:cNvSpPr/>
            <p:nvPr/>
          </p:nvSpPr>
          <p:spPr>
            <a:xfrm>
              <a:off x="702" y="702"/>
              <a:ext cx="468" cy="468"/>
            </a:xfrm>
            <a:prstGeom prst="ellipse">
              <a:avLst/>
            </a:prstGeom>
            <a:gradFill rotWithShape="1">
              <a:gsLst>
                <a:gs pos="0">
                  <a:srgbClr val="FFF200"/>
                </a:gs>
                <a:gs pos="100000">
                  <a:srgbClr val="4D0808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>
              <a:solidFill>
                <a:srgbClr val="54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lIns="0" tIns="0" rIns="0" bIns="0" anchor="ctr" anchorCtr="0"/>
            <a:p>
              <a:pPr algn="ctr"/>
              <a:r>
                <a:rPr lang="zh-CN" altLang="en-US" sz="3000" b="1" dirty="0">
                  <a:latin typeface="Times New Roman" panose="02020603050405020304" pitchFamily="2" charset="0"/>
                  <a:ea typeface="楷体_GB2312" pitchFamily="1" charset="-122"/>
                </a:rPr>
                <a:t>民法</a:t>
              </a:r>
              <a:endParaRPr lang="zh-CN" altLang="en-US" sz="30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</p:grp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文本占位符 9217"/>
          <p:cNvSpPr>
            <a:spLocks noGrp="1"/>
          </p:cNvSpPr>
          <p:nvPr>
            <p:ph type="body" idx="4294967295"/>
          </p:nvPr>
        </p:nvSpPr>
        <p:spPr>
          <a:xfrm>
            <a:off x="3563938" y="1052513"/>
            <a:ext cx="4589462" cy="4321175"/>
          </a:xfrm>
          <a:ln/>
        </p:spPr>
        <p:txBody>
          <a:bodyPr/>
          <a:p>
            <a:pPr>
              <a:lnSpc>
                <a:spcPct val="90000"/>
              </a:lnSpc>
              <a:buClr>
                <a:srgbClr val="A50021"/>
              </a:buClr>
              <a:buFont typeface="Wingdings" panose="05000000000000000000" pitchFamily="2" charset="2"/>
              <a:buNone/>
            </a:pPr>
            <a:endParaRPr lang="en-US" altLang="zh-CN" b="1">
              <a:latin typeface="仿宋_GB2312" pitchFamily="1" charset="-122"/>
              <a:ea typeface="仿宋_GB2312" pitchFamily="1" charset="-122"/>
            </a:endParaRPr>
          </a:p>
          <a:p>
            <a:pPr>
              <a:lnSpc>
                <a:spcPct val="90000"/>
              </a:lnSpc>
            </a:pPr>
            <a:endParaRPr lang="en-US" altLang="zh-CN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9219" name="矩形 9218"/>
          <p:cNvSpPr/>
          <p:nvPr/>
        </p:nvSpPr>
        <p:spPr>
          <a:xfrm>
            <a:off x="609600" y="381000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一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学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目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标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9220" name="矩形 9219"/>
          <p:cNvSpPr/>
          <p:nvPr/>
        </p:nvSpPr>
        <p:spPr>
          <a:xfrm>
            <a:off x="2514600" y="381000"/>
            <a:ext cx="2971800" cy="6096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70000"/>
              <a:buFont typeface="Wingdings" panose="05000000000000000000" pitchFamily="2" charset="2"/>
              <a:buChar char="|"/>
              <a:defRPr sz="2800" u="none" kern="1200" baseline="0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70000"/>
              <a:buFont typeface="Wingdings" panose="05000000000000000000" pitchFamily="2" charset="2"/>
              <a:buChar char="z"/>
              <a:defRPr sz="2400" u="none" kern="1200" baseline="0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70000"/>
              <a:buFont typeface="Wingdings" panose="05000000000000000000" pitchFamily="2" charset="2"/>
              <a:buChar char="]"/>
              <a:defRPr sz="2000" u="none" kern="1200" baseline="0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70000"/>
              <a:buFont typeface="Wingdings" panose="05000000000000000000" pitchFamily="2" charset="2"/>
              <a:buChar char="l"/>
              <a:defRPr sz="2000" u="none" kern="1200" baseline="0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70000"/>
              <a:buFont typeface="Wingdings" panose="05000000000000000000" pitchFamily="2" charset="2"/>
              <a:buChar char=""/>
              <a:defRPr sz="1800" u="none" kern="1200" baseline="0">
                <a:solidFill>
                  <a:schemeClr val="tx1"/>
                </a:solidFill>
                <a:latin typeface="Times New Roman" panose="02020603050405020304" pitchFamily="2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具体目标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  <a:p>
            <a:pPr lvl="0"/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9221" name="圆柱形 9220"/>
          <p:cNvSpPr/>
          <p:nvPr/>
        </p:nvSpPr>
        <p:spPr>
          <a:xfrm>
            <a:off x="2700338" y="1989138"/>
            <a:ext cx="1008062" cy="2663825"/>
          </a:xfrm>
          <a:prstGeom prst="can">
            <a:avLst>
              <a:gd name="adj" fmla="val 6606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2" name="文本框 9221"/>
          <p:cNvSpPr txBox="1"/>
          <p:nvPr/>
        </p:nvSpPr>
        <p:spPr>
          <a:xfrm>
            <a:off x="2773363" y="2708275"/>
            <a:ext cx="936625" cy="1917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学习民事法律基本知识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9223" name="任意多边形 9222"/>
          <p:cNvSpPr/>
          <p:nvPr/>
        </p:nvSpPr>
        <p:spPr>
          <a:xfrm>
            <a:off x="3924300" y="3213100"/>
            <a:ext cx="649288" cy="215900"/>
          </a:xfrm>
          <a:custGeom>
            <a:avLst/>
            <a:gdLst>
              <a:gd name="txL" fmla="*/ 3375 w 21600"/>
              <a:gd name="txT" fmla="*/ 5400 h 21600"/>
              <a:gd name="txR" fmla="*/ 18900 w 21600"/>
              <a:gd name="txB" fmla="*/ 16200 h 21600"/>
            </a:gdLst>
            <a:ahLst/>
            <a:cxnLst>
              <a:cxn ang="270">
                <a:pos x="16200" y="0"/>
              </a:cxn>
              <a:cxn ang="180">
                <a:pos x="0" y="10800"/>
              </a:cxn>
              <a:cxn ang="90">
                <a:pos x="16200" y="21600"/>
              </a:cxn>
              <a:cxn ang="0">
                <a:pos x="21600" y="10800"/>
              </a:cxn>
            </a:cxnLst>
            <a:rect l="txL" t="txT" r="txR" b="txB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4" name="圆柱形 9223"/>
          <p:cNvSpPr/>
          <p:nvPr/>
        </p:nvSpPr>
        <p:spPr>
          <a:xfrm>
            <a:off x="4645025" y="1989138"/>
            <a:ext cx="1008063" cy="2663825"/>
          </a:xfrm>
          <a:prstGeom prst="can">
            <a:avLst>
              <a:gd name="adj" fmla="val 6606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5" name="文本框 9224"/>
          <p:cNvSpPr txBox="1"/>
          <p:nvPr/>
        </p:nvSpPr>
        <p:spPr>
          <a:xfrm>
            <a:off x="4716463" y="2708275"/>
            <a:ext cx="936625" cy="1917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Times New Roman" panose="02020603050405020304" pitchFamily="2" charset="0"/>
                <a:ea typeface="楷体_GB2312" pitchFamily="1" charset="-122"/>
              </a:rPr>
              <a:t>培养解决民事问题能力</a:t>
            </a:r>
            <a:endParaRPr lang="zh-CN" altLang="en-US" sz="2400" b="1" dirty="0">
              <a:latin typeface="Times New Roman" panose="02020603050405020304" pitchFamily="2" charset="0"/>
              <a:ea typeface="楷体_GB2312" pitchFamily="1" charset="-122"/>
            </a:endParaRPr>
          </a:p>
        </p:txBody>
      </p:sp>
      <p:grpSp>
        <p:nvGrpSpPr>
          <p:cNvPr id="9226" name="组合 9225"/>
          <p:cNvGrpSpPr>
            <a:grpSpLocks noChangeAspect="1"/>
          </p:cNvGrpSpPr>
          <p:nvPr/>
        </p:nvGrpSpPr>
        <p:grpSpPr>
          <a:xfrm>
            <a:off x="4932363" y="1196975"/>
            <a:ext cx="4895850" cy="4537075"/>
            <a:chOff x="0" y="0"/>
            <a:chExt cx="3447" cy="2858"/>
          </a:xfrm>
        </p:grpSpPr>
        <p:sp>
          <p:nvSpPr>
            <p:cNvPr id="9227" name="矩形 9226"/>
            <p:cNvSpPr>
              <a:spLocks noChangeAspect="1" noTextEdit="1"/>
            </p:cNvSpPr>
            <p:nvPr/>
          </p:nvSpPr>
          <p:spPr>
            <a:xfrm>
              <a:off x="0" y="0"/>
              <a:ext cx="3447" cy="285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9228" name="_s27677"/>
            <p:cNvSpPr>
              <a:spLocks noTextEdit="1"/>
            </p:cNvSpPr>
            <p:nvPr/>
          </p:nvSpPr>
          <p:spPr>
            <a:xfrm>
              <a:off x="1187" y="485"/>
              <a:ext cx="1072" cy="1072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4699" cap="flat" cmpd="sng">
              <a:solidFill>
                <a:schemeClr val="accent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9229" name="_s27678"/>
            <p:cNvSpPr/>
            <p:nvPr/>
          </p:nvSpPr>
          <p:spPr>
            <a:xfrm>
              <a:off x="1441" y="110"/>
              <a:ext cx="564" cy="2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endParaRPr lang="zh-CN" altLang="en-US" sz="2000" b="1" dirty="0">
                <a:latin typeface="Times New Roman" panose="02020603050405020304" pitchFamily="2" charset="0"/>
                <a:ea typeface="楷体_GB2312" pitchFamily="1" charset="-122"/>
              </a:endParaRPr>
            </a:p>
          </p:txBody>
        </p:sp>
        <p:sp>
          <p:nvSpPr>
            <p:cNvPr id="9230" name="_s27679"/>
            <p:cNvSpPr>
              <a:spLocks noTextEdit="1"/>
            </p:cNvSpPr>
            <p:nvPr/>
          </p:nvSpPr>
          <p:spPr>
            <a:xfrm>
              <a:off x="1540" y="1097"/>
              <a:ext cx="1072" cy="1072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4699" cap="flat" cmpd="sng">
              <a:solidFill>
                <a:schemeClr val="accent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9231" name="_s27680"/>
            <p:cNvSpPr/>
            <p:nvPr/>
          </p:nvSpPr>
          <p:spPr>
            <a:xfrm>
              <a:off x="2633" y="1954"/>
              <a:ext cx="564" cy="2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endParaRPr lang="zh-CN" altLang="en-US" sz="1000" dirty="0">
                <a:latin typeface="Times New Roman" panose="02020603050405020304" pitchFamily="2" charset="0"/>
              </a:endParaRPr>
            </a:p>
          </p:txBody>
        </p:sp>
        <p:sp>
          <p:nvSpPr>
            <p:cNvPr id="9232" name="_s27681"/>
            <p:cNvSpPr>
              <a:spLocks noTextEdit="1"/>
            </p:cNvSpPr>
            <p:nvPr/>
          </p:nvSpPr>
          <p:spPr>
            <a:xfrm>
              <a:off x="833" y="1096"/>
              <a:ext cx="1072" cy="1072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4699" cap="flat" cmpd="sng">
              <a:solidFill>
                <a:schemeClr val="accent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9233" name="_s27682"/>
            <p:cNvSpPr/>
            <p:nvPr/>
          </p:nvSpPr>
          <p:spPr>
            <a:xfrm>
              <a:off x="249" y="1954"/>
              <a:ext cx="564" cy="26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lIns="0" tIns="0" rIns="0" bIns="0" anchor="ctr" anchorCtr="0"/>
            <a:p>
              <a:pPr algn="ctr"/>
              <a:endParaRPr lang="zh-CN" altLang="en-US" sz="1000" dirty="0">
                <a:latin typeface="Times New Roman" panose="02020603050405020304" pitchFamily="2" charset="0"/>
              </a:endParaRPr>
            </a:p>
          </p:txBody>
        </p:sp>
      </p:grpSp>
      <p:sp>
        <p:nvSpPr>
          <p:cNvPr id="9234" name="文本框 9233"/>
          <p:cNvSpPr txBox="1"/>
          <p:nvPr/>
        </p:nvSpPr>
        <p:spPr>
          <a:xfrm>
            <a:off x="6877050" y="2420938"/>
            <a:ext cx="12255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b="1" dirty="0">
                <a:latin typeface="Times New Roman" panose="02020603050405020304" pitchFamily="2" charset="0"/>
              </a:rPr>
              <a:t>动脑能力</a:t>
            </a:r>
            <a:endParaRPr lang="zh-CN" altLang="en-US" b="1" dirty="0">
              <a:latin typeface="Times New Roman" panose="02020603050405020304" pitchFamily="2" charset="0"/>
            </a:endParaRPr>
          </a:p>
        </p:txBody>
      </p:sp>
      <p:sp>
        <p:nvSpPr>
          <p:cNvPr id="9235" name="文本框 9234"/>
          <p:cNvSpPr txBox="1"/>
          <p:nvPr/>
        </p:nvSpPr>
        <p:spPr>
          <a:xfrm>
            <a:off x="6227763" y="3573463"/>
            <a:ext cx="12255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b="1" dirty="0">
                <a:latin typeface="Times New Roman" panose="02020603050405020304" pitchFamily="2" charset="0"/>
              </a:rPr>
              <a:t>动手能力</a:t>
            </a:r>
            <a:endParaRPr lang="zh-CN" altLang="en-US" b="1" dirty="0">
              <a:latin typeface="Times New Roman" panose="02020603050405020304" pitchFamily="2" charset="0"/>
            </a:endParaRPr>
          </a:p>
        </p:txBody>
      </p:sp>
      <p:sp>
        <p:nvSpPr>
          <p:cNvPr id="9236" name="文本框 9235"/>
          <p:cNvSpPr txBox="1"/>
          <p:nvPr/>
        </p:nvSpPr>
        <p:spPr>
          <a:xfrm>
            <a:off x="7667625" y="3716338"/>
            <a:ext cx="12255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b="1" dirty="0">
                <a:latin typeface="Times New Roman" panose="02020603050405020304" pitchFamily="2" charset="0"/>
              </a:rPr>
              <a:t>动口能力</a:t>
            </a:r>
            <a:endParaRPr lang="zh-CN" altLang="en-US" b="1" dirty="0">
              <a:latin typeface="Times New Roman" panose="02020603050405020304" pitchFamily="2" charset="0"/>
            </a:endParaRPr>
          </a:p>
        </p:txBody>
      </p:sp>
      <p:sp>
        <p:nvSpPr>
          <p:cNvPr id="9237" name="任意多边形 9236"/>
          <p:cNvSpPr/>
          <p:nvPr/>
        </p:nvSpPr>
        <p:spPr>
          <a:xfrm>
            <a:off x="5724525" y="3213100"/>
            <a:ext cx="649288" cy="215900"/>
          </a:xfrm>
          <a:custGeom>
            <a:avLst/>
            <a:gdLst>
              <a:gd name="txL" fmla="*/ 3375 w 21600"/>
              <a:gd name="txT" fmla="*/ 5400 h 21600"/>
              <a:gd name="txR" fmla="*/ 18900 w 21600"/>
              <a:gd name="txB" fmla="*/ 16200 h 21600"/>
            </a:gdLst>
            <a:ahLst/>
            <a:cxnLst>
              <a:cxn ang="270">
                <a:pos x="16200" y="0"/>
              </a:cxn>
              <a:cxn ang="180">
                <a:pos x="0" y="10800"/>
              </a:cxn>
              <a:cxn ang="90">
                <a:pos x="16200" y="21600"/>
              </a:cxn>
              <a:cxn ang="0">
                <a:pos x="21600" y="10800"/>
              </a:cxn>
            </a:cxnLst>
            <a:rect l="txL" t="txT" r="txR" b="txB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" fill="hold"/>
                                        <p:tgtEl>
                                          <p:spTgt spid="9218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" fill="hold"/>
                                        <p:tgtEl>
                                          <p:spTgt spid="922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" fill="hold"/>
                                        <p:tgtEl>
                                          <p:spTgt spid="922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" fill="hold"/>
                                        <p:tgtEl>
                                          <p:spTgt spid="922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" fill="hold"/>
                                        <p:tgtEl>
                                          <p:spTgt spid="922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" fill="hold"/>
                                        <p:tgtEl>
                                          <p:spTgt spid="922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" fill="hold"/>
                                        <p:tgtEl>
                                          <p:spTgt spid="922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" fill="hold"/>
                                        <p:tgtEl>
                                          <p:spTgt spid="923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" fill="hold"/>
                                        <p:tgtEl>
                                          <p:spTgt spid="923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" fill="hold"/>
                                        <p:tgtEl>
                                          <p:spTgt spid="923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" fill="hold"/>
                                        <p:tgtEl>
                                          <p:spTgt spid="923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/>
      <p:bldP spid="9222" grpId="0"/>
      <p:bldP spid="9225" grpId="0"/>
      <p:bldP spid="9234" grpId="0"/>
      <p:bldP spid="9235" grpId="0"/>
      <p:bldP spid="92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文本占位符 10241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zh-CN" altLang="en-US" sz="2400" b="1" dirty="0">
                <a:ea typeface="楷体_GB2312" pitchFamily="1" charset="-122"/>
              </a:rPr>
              <a:t>目前教材：</a:t>
            </a: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400" b="1" dirty="0">
                <a:ea typeface="楷体_GB2312" pitchFamily="1" charset="-122"/>
              </a:rPr>
              <a:t>       彭万林主编</a:t>
            </a:r>
            <a:r>
              <a:rPr lang="en-US" altLang="zh-CN" sz="2400" b="1" dirty="0">
                <a:ea typeface="楷体_GB2312" pitchFamily="1" charset="-122"/>
              </a:rPr>
              <a:t>《</a:t>
            </a:r>
            <a:r>
              <a:rPr lang="zh-CN" altLang="en-US" sz="2400" b="1" dirty="0">
                <a:ea typeface="楷体_GB2312" pitchFamily="1" charset="-122"/>
              </a:rPr>
              <a:t>民法学</a:t>
            </a:r>
            <a:r>
              <a:rPr lang="en-US" altLang="zh-CN" sz="2400" b="1" dirty="0">
                <a:ea typeface="楷体_GB2312" pitchFamily="1" charset="-122"/>
              </a:rPr>
              <a:t>》</a:t>
            </a:r>
            <a:r>
              <a:rPr lang="zh-CN" altLang="en-US" sz="2400" b="1" dirty="0">
                <a:ea typeface="楷体_GB2312" pitchFamily="1" charset="-122"/>
              </a:rPr>
              <a:t>，高等政法院校规划教材，中国政法大学出版社第六版</a:t>
            </a:r>
            <a:r>
              <a:rPr lang="en-US" altLang="zh-CN" sz="2400" b="1" dirty="0">
                <a:ea typeface="楷体_GB2312" pitchFamily="1" charset="-122"/>
              </a:rPr>
              <a:t>2007</a:t>
            </a:r>
            <a:r>
              <a:rPr lang="zh-CN" altLang="en-US" sz="2400" b="1" dirty="0">
                <a:ea typeface="楷体_GB2312" pitchFamily="1" charset="-122"/>
              </a:rPr>
              <a:t>年修订</a:t>
            </a: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endParaRPr lang="zh-CN" altLang="en-US" sz="2400" b="1" dirty="0">
              <a:ea typeface="楷体_GB2312" pitchFamily="1" charset="-122"/>
            </a:endParaRPr>
          </a:p>
          <a:p>
            <a:r>
              <a:rPr lang="zh-CN" altLang="en-US" sz="2400" b="1" dirty="0">
                <a:ea typeface="楷体_GB2312" pitchFamily="1" charset="-122"/>
              </a:rPr>
              <a:t>选用理由：</a:t>
            </a: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400" b="1" dirty="0">
                <a:ea typeface="楷体_GB2312" pitchFamily="1" charset="-122"/>
              </a:rPr>
              <a:t>    司法部推荐的高等政法院校规划教材</a:t>
            </a: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endParaRPr lang="zh-CN" altLang="en-US" sz="2400" b="1" dirty="0">
              <a:ea typeface="楷体_GB2312" pitchFamily="1" charset="-122"/>
            </a:endParaRPr>
          </a:p>
          <a:p>
            <a:r>
              <a:rPr lang="zh-CN" altLang="en-US" sz="2400" b="1" dirty="0">
                <a:ea typeface="楷体_GB2312" pitchFamily="1" charset="-122"/>
              </a:rPr>
              <a:t>教材特点：</a:t>
            </a: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400" b="1" dirty="0">
                <a:ea typeface="楷体_GB2312" pitchFamily="1" charset="-122"/>
              </a:rPr>
              <a:t>    </a:t>
            </a:r>
            <a:endParaRPr lang="zh-CN" altLang="en-US" sz="24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400" b="1" dirty="0">
                <a:ea typeface="楷体_GB2312" pitchFamily="1" charset="-122"/>
              </a:rPr>
              <a:t>      采用民法传统体系、内容完整、知识较新。但有些内容不太适合学生。</a:t>
            </a:r>
            <a:endParaRPr lang="zh-CN" altLang="en-US" sz="2400" b="1" dirty="0">
              <a:ea typeface="楷体_GB2312" pitchFamily="1" charset="-122"/>
            </a:endParaRPr>
          </a:p>
        </p:txBody>
      </p:sp>
      <p:sp>
        <p:nvSpPr>
          <p:cNvPr id="10243" name="矩形 10242"/>
          <p:cNvSpPr/>
          <p:nvPr/>
        </p:nvSpPr>
        <p:spPr>
          <a:xfrm>
            <a:off x="755650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二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材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文本占位符 11265"/>
          <p:cNvSpPr>
            <a:spLocks noGrp="1"/>
          </p:cNvSpPr>
          <p:nvPr>
            <p:ph type="body" sz="half" idx="1"/>
          </p:nvPr>
        </p:nvSpPr>
        <p:spPr>
          <a:xfrm>
            <a:off x="2514600" y="381000"/>
            <a:ext cx="2971800" cy="6096000"/>
          </a:xfrm>
          <a:ln/>
        </p:spPr>
        <p:txBody>
          <a:bodyPr/>
          <a:p>
            <a:pPr>
              <a:buClr>
                <a:srgbClr val="FF3300"/>
              </a:buClr>
              <a:buSzPct val="70000"/>
              <a:buFont typeface="Wingdings" panose="05000000000000000000" pitchFamily="2" charset="2"/>
            </a:pPr>
            <a:r>
              <a:rPr lang="zh-CN" altLang="en-US" sz="2800" b="1">
                <a:ea typeface="楷体_GB2312" pitchFamily="1" charset="-122"/>
              </a:rPr>
              <a:t>教材内容</a:t>
            </a:r>
            <a:endParaRPr lang="zh-CN" altLang="en-US" sz="2800" b="1">
              <a:ea typeface="楷体_GB2312" pitchFamily="1" charset="-122"/>
            </a:endParaRPr>
          </a:p>
        </p:txBody>
      </p:sp>
      <p:sp>
        <p:nvSpPr>
          <p:cNvPr id="11267" name="矩形 11266"/>
          <p:cNvSpPr/>
          <p:nvPr/>
        </p:nvSpPr>
        <p:spPr>
          <a:xfrm>
            <a:off x="755650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二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材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  <p:sp>
        <p:nvSpPr>
          <p:cNvPr id="11268" name="矩形 11267"/>
          <p:cNvSpPr/>
          <p:nvPr/>
        </p:nvSpPr>
        <p:spPr>
          <a:xfrm>
            <a:off x="4727575" y="32464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zh-CN" altLang="en-US" b="1" dirty="0">
              <a:solidFill>
                <a:schemeClr val="tx2"/>
              </a:solidFill>
              <a:latin typeface="华文楷体" panose="02010600040101010101" pitchFamily="2" charset="-122"/>
            </a:endParaRPr>
          </a:p>
        </p:txBody>
      </p:sp>
      <p:sp>
        <p:nvSpPr>
          <p:cNvPr id="11269" name="矩形 11268"/>
          <p:cNvSpPr/>
          <p:nvPr/>
        </p:nvSpPr>
        <p:spPr>
          <a:xfrm>
            <a:off x="4727575" y="32464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zh-CN" altLang="en-US" b="1" dirty="0">
              <a:solidFill>
                <a:schemeClr val="tx2"/>
              </a:solidFill>
              <a:latin typeface="华文楷体" panose="02010600040101010101" pitchFamily="2" charset="-122"/>
            </a:endParaRPr>
          </a:p>
        </p:txBody>
      </p:sp>
      <p:graphicFrame>
        <p:nvGraphicFramePr>
          <p:cNvPr id="2" name="图示 1"/>
          <p:cNvGraphicFramePr/>
          <p:nvPr/>
        </p:nvGraphicFramePr>
        <p:xfrm>
          <a:off x="2916238" y="1557338"/>
          <a:ext cx="5689600" cy="4762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文本占位符 12289"/>
          <p:cNvSpPr>
            <a:spLocks noGrp="1"/>
          </p:cNvSpPr>
          <p:nvPr>
            <p:ph type="body" idx="1"/>
          </p:nvPr>
        </p:nvSpPr>
        <p:spPr>
          <a:xfrm>
            <a:off x="2484438" y="765175"/>
            <a:ext cx="6659562" cy="4392613"/>
          </a:xfrm>
          <a:ln/>
        </p:spPr>
        <p:txBody>
          <a:bodyPr/>
          <a:p>
            <a:r>
              <a:rPr lang="zh-CN" altLang="en-US" b="1" dirty="0">
                <a:ea typeface="楷体_GB2312" pitchFamily="1" charset="-122"/>
              </a:rPr>
              <a:t>教材内容的教学安排</a:t>
            </a:r>
            <a:endParaRPr lang="zh-CN" altLang="en-US" b="1" dirty="0">
              <a:ea typeface="楷体_GB2312" pitchFamily="1" charset="-122"/>
            </a:endParaRPr>
          </a:p>
          <a:p>
            <a:endParaRPr lang="zh-CN" altLang="en-US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 dirty="0">
                <a:ea typeface="楷体_GB2312" pitchFamily="1" charset="-122"/>
              </a:rPr>
              <a:t>    时间上：学年课     每周</a:t>
            </a:r>
            <a:r>
              <a:rPr lang="en-US" altLang="zh-CN" sz="2800" b="1" dirty="0">
                <a:ea typeface="楷体_GB2312" pitchFamily="1" charset="-122"/>
              </a:rPr>
              <a:t>4</a:t>
            </a:r>
            <a:r>
              <a:rPr lang="zh-CN" altLang="en-US" sz="2800" b="1" dirty="0">
                <a:ea typeface="楷体_GB2312" pitchFamily="1" charset="-122"/>
              </a:rPr>
              <a:t>学时 </a:t>
            </a: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 dirty="0">
                <a:ea typeface="楷体_GB2312" pitchFamily="1" charset="-122"/>
              </a:rPr>
              <a:t>                    知识产权和合同法另外安排</a:t>
            </a: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 dirty="0">
                <a:ea typeface="楷体_GB2312" pitchFamily="1" charset="-122"/>
              </a:rPr>
              <a:t>   内容上：以统说观点为主</a:t>
            </a: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 dirty="0">
                <a:ea typeface="楷体_GB2312" pitchFamily="1" charset="-122"/>
              </a:rPr>
              <a:t>                   教材部分内容作为参考</a:t>
            </a:r>
            <a:endParaRPr lang="zh-CN" altLang="en-US" sz="2800" b="1" dirty="0">
              <a:ea typeface="楷体_GB2312" pitchFamily="1" charset="-122"/>
            </a:endParaRPr>
          </a:p>
          <a:p>
            <a:pPr>
              <a:buNone/>
            </a:pPr>
            <a:r>
              <a:rPr lang="zh-CN" altLang="en-US" sz="2800" b="1" dirty="0">
                <a:ea typeface="楷体_GB2312" pitchFamily="1" charset="-122"/>
              </a:rPr>
              <a:t>   时代性：紧跟形势，关注最新法律制度</a:t>
            </a:r>
            <a:endParaRPr lang="zh-CN" altLang="en-US" sz="2800" b="1" dirty="0">
              <a:ea typeface="楷体_GB2312" pitchFamily="1" charset="-122"/>
            </a:endParaRPr>
          </a:p>
        </p:txBody>
      </p:sp>
      <p:sp>
        <p:nvSpPr>
          <p:cNvPr id="12291" name="矩形 12290"/>
          <p:cNvSpPr/>
          <p:nvPr/>
        </p:nvSpPr>
        <p:spPr>
          <a:xfrm>
            <a:off x="755650" y="404813"/>
            <a:ext cx="1371600" cy="6096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000" u="none" kern="1200" baseline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 sz="3600" b="1">
                <a:latin typeface="仿宋_GB2312" pitchFamily="1" charset="-122"/>
                <a:ea typeface="仿宋_GB2312" pitchFamily="1" charset="-122"/>
              </a:rPr>
              <a:t>二</a:t>
            </a:r>
            <a:br>
              <a:rPr lang="zh-CN" altLang="en-US" sz="3600" b="1">
                <a:latin typeface="仿宋_GB2312" pitchFamily="1" charset="-122"/>
                <a:ea typeface="仿宋_GB2312" pitchFamily="1" charset="-122"/>
              </a:rPr>
            </a:b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教</a:t>
            </a:r>
            <a:br>
              <a:rPr lang="zh-CN" altLang="en-US" b="1">
                <a:latin typeface="仿宋_GB2312" pitchFamily="1" charset="-122"/>
                <a:ea typeface="仿宋_GB2312" pitchFamily="1" charset="-122"/>
              </a:rPr>
            </a:br>
            <a:r>
              <a:rPr lang="zh-CN" altLang="en-US" b="1">
                <a:latin typeface="仿宋_GB2312" pitchFamily="1" charset="-122"/>
                <a:ea typeface="仿宋_GB2312" pitchFamily="1" charset="-122"/>
              </a:rPr>
              <a:t>材</a:t>
            </a:r>
            <a:endParaRPr lang="zh-CN" altLang="en-US" b="1">
              <a:latin typeface="仿宋_GB2312" pitchFamily="1" charset="-122"/>
              <a:ea typeface="仿宋_GB2312" pitchFamily="1" charset="-122"/>
            </a:endParaRPr>
          </a:p>
        </p:txBody>
      </p:sp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谈古论今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0</TotalTime>
  <Words>1190</Words>
  <Application>WPS 演示</Application>
  <PresentationFormat>在屏幕上显示</PresentationFormat>
  <Paragraphs>259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3" baseType="lpstr">
      <vt:lpstr>Arial</vt:lpstr>
      <vt:lpstr>宋体</vt:lpstr>
      <vt:lpstr>Wingdings</vt:lpstr>
      <vt:lpstr>Times New Roman</vt:lpstr>
      <vt:lpstr>仿宋_GB2312</vt:lpstr>
      <vt:lpstr>仿宋</vt:lpstr>
      <vt:lpstr>楷体_GB2312</vt:lpstr>
      <vt:lpstr>新宋体</vt:lpstr>
      <vt:lpstr>华文楷体</vt:lpstr>
      <vt:lpstr>Arial Black</vt:lpstr>
      <vt:lpstr>黑体</vt:lpstr>
      <vt:lpstr>微软雅黑</vt:lpstr>
      <vt:lpstr>Arial Unicode MS</vt:lpstr>
      <vt:lpstr>谈古论今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阳光海岸</cp:lastModifiedBy>
  <cp:revision>126</cp:revision>
  <dcterms:created xsi:type="dcterms:W3CDTF">2013-12-14T14:42:06Z</dcterms:created>
  <dcterms:modified xsi:type="dcterms:W3CDTF">2025-11-09T15:55:31Z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6B1BB8643747428297F9636363D05B60_13</vt:lpwstr>
  </property>
</Properties>
</file>