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6.svg" ContentType="image/svg+xml"/>
  <Override PartName="/ppt/media/image8.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104"/>
  </p:notesMasterIdLst>
  <p:handoutMasterIdLst>
    <p:handoutMasterId r:id="rId105"/>
  </p:handoutMasterIdLst>
  <p:sldIdLst>
    <p:sldId id="274" r:id="rId4"/>
    <p:sldId id="275" r:id="rId5"/>
    <p:sldId id="481" r:id="rId6"/>
    <p:sldId id="482" r:id="rId7"/>
    <p:sldId id="483" r:id="rId8"/>
    <p:sldId id="484" r:id="rId9"/>
    <p:sldId id="485" r:id="rId10"/>
    <p:sldId id="486" r:id="rId11"/>
    <p:sldId id="487" r:id="rId12"/>
    <p:sldId id="488" r:id="rId13"/>
    <p:sldId id="489" r:id="rId14"/>
    <p:sldId id="490" r:id="rId15"/>
    <p:sldId id="491" r:id="rId16"/>
    <p:sldId id="492" r:id="rId17"/>
    <p:sldId id="493" r:id="rId18"/>
    <p:sldId id="494" r:id="rId19"/>
    <p:sldId id="495" r:id="rId20"/>
    <p:sldId id="496" r:id="rId21"/>
    <p:sldId id="497" r:id="rId22"/>
    <p:sldId id="498" r:id="rId23"/>
    <p:sldId id="499" r:id="rId24"/>
    <p:sldId id="500" r:id="rId25"/>
    <p:sldId id="501" r:id="rId26"/>
    <p:sldId id="502" r:id="rId27"/>
    <p:sldId id="503" r:id="rId28"/>
    <p:sldId id="504" r:id="rId29"/>
    <p:sldId id="505" r:id="rId30"/>
    <p:sldId id="506" r:id="rId31"/>
    <p:sldId id="507" r:id="rId32"/>
    <p:sldId id="310" r:id="rId33"/>
    <p:sldId id="508" r:id="rId34"/>
    <p:sldId id="509" r:id="rId35"/>
    <p:sldId id="510" r:id="rId36"/>
    <p:sldId id="511" r:id="rId37"/>
    <p:sldId id="512" r:id="rId38"/>
    <p:sldId id="513" r:id="rId39"/>
    <p:sldId id="514" r:id="rId40"/>
    <p:sldId id="515" r:id="rId41"/>
    <p:sldId id="516" r:id="rId42"/>
    <p:sldId id="517" r:id="rId43"/>
    <p:sldId id="518" r:id="rId44"/>
    <p:sldId id="519" r:id="rId45"/>
    <p:sldId id="520" r:id="rId46"/>
    <p:sldId id="521" r:id="rId47"/>
    <p:sldId id="522" r:id="rId48"/>
    <p:sldId id="523" r:id="rId49"/>
    <p:sldId id="524" r:id="rId50"/>
    <p:sldId id="525" r:id="rId51"/>
    <p:sldId id="526" r:id="rId52"/>
    <p:sldId id="527" r:id="rId53"/>
    <p:sldId id="528" r:id="rId54"/>
    <p:sldId id="529" r:id="rId55"/>
    <p:sldId id="311" r:id="rId56"/>
    <p:sldId id="530" r:id="rId57"/>
    <p:sldId id="531" r:id="rId58"/>
    <p:sldId id="532" r:id="rId59"/>
    <p:sldId id="533" r:id="rId60"/>
    <p:sldId id="534" r:id="rId61"/>
    <p:sldId id="535" r:id="rId62"/>
    <p:sldId id="536" r:id="rId63"/>
    <p:sldId id="537" r:id="rId64"/>
    <p:sldId id="538" r:id="rId65"/>
    <p:sldId id="539" r:id="rId66"/>
    <p:sldId id="540" r:id="rId67"/>
    <p:sldId id="541" r:id="rId68"/>
    <p:sldId id="542" r:id="rId69"/>
    <p:sldId id="544" r:id="rId70"/>
    <p:sldId id="545" r:id="rId71"/>
    <p:sldId id="546" r:id="rId72"/>
    <p:sldId id="547" r:id="rId73"/>
    <p:sldId id="548" r:id="rId74"/>
    <p:sldId id="549" r:id="rId75"/>
    <p:sldId id="550" r:id="rId76"/>
    <p:sldId id="551" r:id="rId77"/>
    <p:sldId id="552" r:id="rId78"/>
    <p:sldId id="553" r:id="rId79"/>
    <p:sldId id="554" r:id="rId80"/>
    <p:sldId id="555" r:id="rId81"/>
    <p:sldId id="312" r:id="rId82"/>
    <p:sldId id="556" r:id="rId83"/>
    <p:sldId id="557" r:id="rId84"/>
    <p:sldId id="558" r:id="rId85"/>
    <p:sldId id="559" r:id="rId86"/>
    <p:sldId id="560" r:id="rId87"/>
    <p:sldId id="561" r:id="rId88"/>
    <p:sldId id="562" r:id="rId89"/>
    <p:sldId id="563" r:id="rId90"/>
    <p:sldId id="564" r:id="rId91"/>
    <p:sldId id="565" r:id="rId92"/>
    <p:sldId id="566" r:id="rId93"/>
    <p:sldId id="567" r:id="rId94"/>
    <p:sldId id="568" r:id="rId95"/>
    <p:sldId id="569" r:id="rId96"/>
    <p:sldId id="570" r:id="rId97"/>
    <p:sldId id="571" r:id="rId98"/>
    <p:sldId id="572" r:id="rId99"/>
    <p:sldId id="573" r:id="rId100"/>
    <p:sldId id="574" r:id="rId101"/>
    <p:sldId id="575" r:id="rId102"/>
    <p:sldId id="576" r:id="rId103"/>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哒哒 熊猫" initials="哒哒"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987" autoAdjust="0"/>
    <p:restoredTop sz="94660"/>
  </p:normalViewPr>
  <p:slideViewPr>
    <p:cSldViewPr snapToGrid="0">
      <p:cViewPr varScale="1">
        <p:scale>
          <a:sx n="122" d="100"/>
          <a:sy n="122"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9" Type="http://schemas.openxmlformats.org/officeDocument/2006/relationships/commentAuthors" Target="commentAuthors.xml"/><Relationship Id="rId108" Type="http://schemas.openxmlformats.org/officeDocument/2006/relationships/tableStyles" Target="tableStyles.xml"/><Relationship Id="rId107" Type="http://schemas.openxmlformats.org/officeDocument/2006/relationships/viewProps" Target="viewProps.xml"/><Relationship Id="rId106" Type="http://schemas.openxmlformats.org/officeDocument/2006/relationships/presProps" Target="presProps.xml"/><Relationship Id="rId105" Type="http://schemas.openxmlformats.org/officeDocument/2006/relationships/handoutMaster" Target="handoutMasters/handoutMaster1.xml"/><Relationship Id="rId104" Type="http://schemas.openxmlformats.org/officeDocument/2006/relationships/notesMaster" Target="notesMasters/notesMaster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image" Target="../media/image2.png"/><Relationship Id="rId5" Type="http://schemas.openxmlformats.org/officeDocument/2006/relationships/tags" Target="../tags/tag3.xml"/><Relationship Id="rId4" Type="http://schemas.openxmlformats.org/officeDocument/2006/relationships/image" Target="../media/image1.pn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5" Type="http://schemas.openxmlformats.org/officeDocument/2006/relationships/tags" Target="../tags/tag19.xml"/><Relationship Id="rId14" Type="http://schemas.openxmlformats.org/officeDocument/2006/relationships/tags" Target="../tags/tag18.xml"/><Relationship Id="rId13" Type="http://schemas.openxmlformats.org/officeDocument/2006/relationships/tags" Target="../tags/tag17.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0" Type="http://schemas.openxmlformats.org/officeDocument/2006/relationships/tags" Target="../tags/tag38.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1" Type="http://schemas.openxmlformats.org/officeDocument/2006/relationships/tags" Target="../tags/tag48.xml"/><Relationship Id="rId10" Type="http://schemas.openxmlformats.org/officeDocument/2006/relationships/tags" Target="../tags/tag4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1" Type="http://schemas.openxmlformats.org/officeDocument/2006/relationships/tags" Target="../tags/tag58.xml"/><Relationship Id="rId10" Type="http://schemas.openxmlformats.org/officeDocument/2006/relationships/tags" Target="../tags/tag57.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1" Type="http://schemas.openxmlformats.org/officeDocument/2006/relationships/tags" Target="../tags/tag68.xml"/><Relationship Id="rId10" Type="http://schemas.openxmlformats.org/officeDocument/2006/relationships/tags" Target="../tags/tag67.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8" Type="http://schemas.openxmlformats.org/officeDocument/2006/relationships/tags" Target="../tags/tag85.xml"/><Relationship Id="rId17" Type="http://schemas.openxmlformats.org/officeDocument/2006/relationships/tags" Target="../tags/tag84.xml"/><Relationship Id="rId16" Type="http://schemas.openxmlformats.org/officeDocument/2006/relationships/tags" Target="../tags/tag83.xml"/><Relationship Id="rId15" Type="http://schemas.openxmlformats.org/officeDocument/2006/relationships/tags" Target="../tags/tag82.xml"/><Relationship Id="rId14" Type="http://schemas.openxmlformats.org/officeDocument/2006/relationships/tags" Target="../tags/tag81.xml"/><Relationship Id="rId13" Type="http://schemas.openxmlformats.org/officeDocument/2006/relationships/tags" Target="../tags/tag80.xml"/><Relationship Id="rId12" Type="http://schemas.openxmlformats.org/officeDocument/2006/relationships/tags" Target="../tags/tag79.xml"/><Relationship Id="rId11" Type="http://schemas.openxmlformats.org/officeDocument/2006/relationships/tags" Target="../tags/tag78.xml"/><Relationship Id="rId10" Type="http://schemas.openxmlformats.org/officeDocument/2006/relationships/tags" Target="../tags/tag77.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1" Type="http://schemas.openxmlformats.org/officeDocument/2006/relationships/tags" Target="../tags/tag95.xml"/><Relationship Id="rId10" Type="http://schemas.openxmlformats.org/officeDocument/2006/relationships/tags" Target="../tags/tag9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3" Type="http://schemas.openxmlformats.org/officeDocument/2006/relationships/tags" Target="../tags/tag107.xml"/><Relationship Id="rId12" Type="http://schemas.openxmlformats.org/officeDocument/2006/relationships/tags" Target="../tags/tag106.xml"/><Relationship Id="rId11" Type="http://schemas.openxmlformats.org/officeDocument/2006/relationships/tags" Target="../tags/tag105.xml"/><Relationship Id="rId10" Type="http://schemas.openxmlformats.org/officeDocument/2006/relationships/tags" Target="../tags/tag10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5" Type="http://schemas.openxmlformats.org/officeDocument/2006/relationships/tags" Target="../tags/tag121.xml"/><Relationship Id="rId14" Type="http://schemas.openxmlformats.org/officeDocument/2006/relationships/tags" Target="../tags/tag120.xml"/><Relationship Id="rId13" Type="http://schemas.openxmlformats.org/officeDocument/2006/relationships/tags" Target="../tags/tag119.xml"/><Relationship Id="rId12" Type="http://schemas.openxmlformats.org/officeDocument/2006/relationships/tags" Target="../tags/tag118.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0" Type="http://schemas.openxmlformats.org/officeDocument/2006/relationships/tags" Target="../tags/tag146.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54.xml"/><Relationship Id="rId8" Type="http://schemas.openxmlformats.org/officeDocument/2006/relationships/tags" Target="../tags/tag153.xml"/><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1" Type="http://schemas.openxmlformats.org/officeDocument/2006/relationships/tags" Target="../tags/tag156.xml"/><Relationship Id="rId10" Type="http://schemas.openxmlformats.org/officeDocument/2006/relationships/tags" Target="../tags/tag155.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64.xml"/><Relationship Id="rId8" Type="http://schemas.openxmlformats.org/officeDocument/2006/relationships/tags" Target="../tags/tag163.xml"/><Relationship Id="rId7" Type="http://schemas.openxmlformats.org/officeDocument/2006/relationships/tags" Target="../tags/tag162.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tags" Target="../tags/tag157.xml"/><Relationship Id="rId13" Type="http://schemas.openxmlformats.org/officeDocument/2006/relationships/tags" Target="../tags/tag168.xml"/><Relationship Id="rId12" Type="http://schemas.openxmlformats.org/officeDocument/2006/relationships/tags" Target="../tags/tag167.xml"/><Relationship Id="rId11" Type="http://schemas.openxmlformats.org/officeDocument/2006/relationships/tags" Target="../tags/tag166.xml"/><Relationship Id="rId10" Type="http://schemas.openxmlformats.org/officeDocument/2006/relationships/tags" Target="../tags/tag165.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76.xml"/><Relationship Id="rId8" Type="http://schemas.openxmlformats.org/officeDocument/2006/relationships/tags" Target="../tags/tag175.xml"/><Relationship Id="rId7" Type="http://schemas.openxmlformats.org/officeDocument/2006/relationships/tags" Target="../tags/tag174.xml"/><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2" Type="http://schemas.openxmlformats.org/officeDocument/2006/relationships/tags" Target="../tags/tag179.xml"/><Relationship Id="rId11" Type="http://schemas.openxmlformats.org/officeDocument/2006/relationships/tags" Target="../tags/tag178.xml"/><Relationship Id="rId10" Type="http://schemas.openxmlformats.org/officeDocument/2006/relationships/tags" Target="../tags/tag177.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87.xml"/><Relationship Id="rId8" Type="http://schemas.openxmlformats.org/officeDocument/2006/relationships/tags" Target="../tags/tag186.xml"/><Relationship Id="rId7" Type="http://schemas.openxmlformats.org/officeDocument/2006/relationships/tags" Target="../tags/tag185.xml"/><Relationship Id="rId6" Type="http://schemas.openxmlformats.org/officeDocument/2006/relationships/tags" Target="../tags/tag184.xml"/><Relationship Id="rId5" Type="http://schemas.openxmlformats.org/officeDocument/2006/relationships/tags" Target="../tags/tag183.xml"/><Relationship Id="rId4" Type="http://schemas.openxmlformats.org/officeDocument/2006/relationships/tags" Target="../tags/tag182.xml"/><Relationship Id="rId3" Type="http://schemas.openxmlformats.org/officeDocument/2006/relationships/tags" Target="../tags/tag181.xml"/><Relationship Id="rId2" Type="http://schemas.openxmlformats.org/officeDocument/2006/relationships/tags" Target="../tags/tag180.xml"/><Relationship Id="rId13" Type="http://schemas.openxmlformats.org/officeDocument/2006/relationships/tags" Target="../tags/tag191.xml"/><Relationship Id="rId12" Type="http://schemas.openxmlformats.org/officeDocument/2006/relationships/tags" Target="../tags/tag190.xml"/><Relationship Id="rId11" Type="http://schemas.openxmlformats.org/officeDocument/2006/relationships/tags" Target="../tags/tag189.xml"/><Relationship Id="rId10" Type="http://schemas.openxmlformats.org/officeDocument/2006/relationships/tags" Target="../tags/tag188.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99.xml"/><Relationship Id="rId8" Type="http://schemas.openxmlformats.org/officeDocument/2006/relationships/tags" Target="../tags/tag198.xml"/><Relationship Id="rId7" Type="http://schemas.openxmlformats.org/officeDocument/2006/relationships/tags" Target="../tags/tag197.xml"/><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 Id="rId3" Type="http://schemas.openxmlformats.org/officeDocument/2006/relationships/tags" Target="../tags/tag193.xml"/><Relationship Id="rId2" Type="http://schemas.openxmlformats.org/officeDocument/2006/relationships/tags" Target="../tags/tag192.xml"/><Relationship Id="rId11" Type="http://schemas.openxmlformats.org/officeDocument/2006/relationships/tags" Target="../tags/tag201.xml"/><Relationship Id="rId10" Type="http://schemas.openxmlformats.org/officeDocument/2006/relationships/tags" Target="../tags/tag200.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209.xml"/><Relationship Id="rId8" Type="http://schemas.openxmlformats.org/officeDocument/2006/relationships/tags" Target="../tags/tag208.xml"/><Relationship Id="rId7" Type="http://schemas.openxmlformats.org/officeDocument/2006/relationships/tags" Target="../tags/tag207.xml"/><Relationship Id="rId6" Type="http://schemas.openxmlformats.org/officeDocument/2006/relationships/tags" Target="../tags/tag206.xml"/><Relationship Id="rId5" Type="http://schemas.openxmlformats.org/officeDocument/2006/relationships/tags" Target="../tags/tag205.xml"/><Relationship Id="rId4" Type="http://schemas.openxmlformats.org/officeDocument/2006/relationships/tags" Target="../tags/tag204.xml"/><Relationship Id="rId3" Type="http://schemas.openxmlformats.org/officeDocument/2006/relationships/tags" Target="../tags/tag203.xml"/><Relationship Id="rId2" Type="http://schemas.openxmlformats.org/officeDocument/2006/relationships/tags" Target="../tags/tag202.xml"/><Relationship Id="rId15" Type="http://schemas.openxmlformats.org/officeDocument/2006/relationships/tags" Target="../tags/tag215.xml"/><Relationship Id="rId14" Type="http://schemas.openxmlformats.org/officeDocument/2006/relationships/tags" Target="../tags/tag214.xml"/><Relationship Id="rId13" Type="http://schemas.openxmlformats.org/officeDocument/2006/relationships/tags" Target="../tags/tag213.xml"/><Relationship Id="rId12" Type="http://schemas.openxmlformats.org/officeDocument/2006/relationships/tags" Target="../tags/tag212.xml"/><Relationship Id="rId11" Type="http://schemas.openxmlformats.org/officeDocument/2006/relationships/tags" Target="../tags/tag211.xml"/><Relationship Id="rId10" Type="http://schemas.openxmlformats.org/officeDocument/2006/relationships/tags" Target="../tags/tag210.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223.xml"/><Relationship Id="rId8" Type="http://schemas.openxmlformats.org/officeDocument/2006/relationships/tags" Target="../tags/tag222.xml"/><Relationship Id="rId7" Type="http://schemas.openxmlformats.org/officeDocument/2006/relationships/tags" Target="../tags/tag221.xml"/><Relationship Id="rId6" Type="http://schemas.openxmlformats.org/officeDocument/2006/relationships/tags" Target="../tags/tag220.xml"/><Relationship Id="rId5" Type="http://schemas.openxmlformats.org/officeDocument/2006/relationships/tags" Target="../tags/tag219.xml"/><Relationship Id="rId4" Type="http://schemas.openxmlformats.org/officeDocument/2006/relationships/tags" Target="../tags/tag218.xml"/><Relationship Id="rId3" Type="http://schemas.openxmlformats.org/officeDocument/2006/relationships/tags" Target="../tags/tag217.xml"/><Relationship Id="rId2" Type="http://schemas.openxmlformats.org/officeDocument/2006/relationships/tags" Target="../tags/tag216.xml"/><Relationship Id="rId15" Type="http://schemas.openxmlformats.org/officeDocument/2006/relationships/tags" Target="../tags/tag229.xml"/><Relationship Id="rId14" Type="http://schemas.openxmlformats.org/officeDocument/2006/relationships/tags" Target="../tags/tag228.xml"/><Relationship Id="rId13" Type="http://schemas.openxmlformats.org/officeDocument/2006/relationships/tags" Target="../tags/tag227.xml"/><Relationship Id="rId12" Type="http://schemas.openxmlformats.org/officeDocument/2006/relationships/tags" Target="../tags/tag226.xml"/><Relationship Id="rId11" Type="http://schemas.openxmlformats.org/officeDocument/2006/relationships/tags" Target="../tags/tag225.xml"/><Relationship Id="rId10" Type="http://schemas.openxmlformats.org/officeDocument/2006/relationships/tags" Target="../tags/tag224.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237.xml"/><Relationship Id="rId8" Type="http://schemas.openxmlformats.org/officeDocument/2006/relationships/tags" Target="../tags/tag236.xml"/><Relationship Id="rId7" Type="http://schemas.openxmlformats.org/officeDocument/2006/relationships/tags" Target="../tags/tag235.xml"/><Relationship Id="rId6" Type="http://schemas.openxmlformats.org/officeDocument/2006/relationships/tags" Target="../tags/tag234.xml"/><Relationship Id="rId5" Type="http://schemas.openxmlformats.org/officeDocument/2006/relationships/tags" Target="../tags/tag233.xml"/><Relationship Id="rId4" Type="http://schemas.openxmlformats.org/officeDocument/2006/relationships/tags" Target="../tags/tag232.xml"/><Relationship Id="rId3" Type="http://schemas.openxmlformats.org/officeDocument/2006/relationships/tags" Target="../tags/tag231.xml"/><Relationship Id="rId2" Type="http://schemas.openxmlformats.org/officeDocument/2006/relationships/tags" Target="../tags/tag230.xml"/><Relationship Id="rId13" Type="http://schemas.openxmlformats.org/officeDocument/2006/relationships/tags" Target="../tags/tag241.xml"/><Relationship Id="rId12" Type="http://schemas.openxmlformats.org/officeDocument/2006/relationships/tags" Target="../tags/tag240.xml"/><Relationship Id="rId11" Type="http://schemas.openxmlformats.org/officeDocument/2006/relationships/tags" Target="../tags/tag239.xml"/><Relationship Id="rId10" Type="http://schemas.openxmlformats.org/officeDocument/2006/relationships/tags" Target="../tags/tag238.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49.xml"/><Relationship Id="rId8" Type="http://schemas.openxmlformats.org/officeDocument/2006/relationships/tags" Target="../tags/tag248.xml"/><Relationship Id="rId7" Type="http://schemas.openxmlformats.org/officeDocument/2006/relationships/tags" Target="../tags/tag247.xml"/><Relationship Id="rId6" Type="http://schemas.openxmlformats.org/officeDocument/2006/relationships/tags" Target="../tags/tag246.xml"/><Relationship Id="rId5" Type="http://schemas.openxmlformats.org/officeDocument/2006/relationships/tags" Target="../tags/tag245.xml"/><Relationship Id="rId4" Type="http://schemas.openxmlformats.org/officeDocument/2006/relationships/tags" Target="../tags/tag244.xml"/><Relationship Id="rId3" Type="http://schemas.openxmlformats.org/officeDocument/2006/relationships/tags" Target="../tags/tag243.xml"/><Relationship Id="rId2" Type="http://schemas.openxmlformats.org/officeDocument/2006/relationships/tags" Target="../tags/tag242.xml"/><Relationship Id="rId13" Type="http://schemas.openxmlformats.org/officeDocument/2006/relationships/tags" Target="../tags/tag253.xml"/><Relationship Id="rId12" Type="http://schemas.openxmlformats.org/officeDocument/2006/relationships/tags" Target="../tags/tag252.xml"/><Relationship Id="rId11" Type="http://schemas.openxmlformats.org/officeDocument/2006/relationships/tags" Target="../tags/tag251.xml"/><Relationship Id="rId10" Type="http://schemas.openxmlformats.org/officeDocument/2006/relationships/tags" Target="../tags/tag250.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61.xml"/><Relationship Id="rId8" Type="http://schemas.openxmlformats.org/officeDocument/2006/relationships/tags" Target="../tags/tag260.xml"/><Relationship Id="rId7" Type="http://schemas.openxmlformats.org/officeDocument/2006/relationships/tags" Target="../tags/tag259.xml"/><Relationship Id="rId6" Type="http://schemas.openxmlformats.org/officeDocument/2006/relationships/tags" Target="../tags/tag258.xml"/><Relationship Id="rId5" Type="http://schemas.openxmlformats.org/officeDocument/2006/relationships/tags" Target="../tags/tag257.xml"/><Relationship Id="rId4" Type="http://schemas.openxmlformats.org/officeDocument/2006/relationships/tags" Target="../tags/tag256.xml"/><Relationship Id="rId3" Type="http://schemas.openxmlformats.org/officeDocument/2006/relationships/tags" Target="../tags/tag255.xml"/><Relationship Id="rId2" Type="http://schemas.openxmlformats.org/officeDocument/2006/relationships/tags" Target="../tags/tag254.xml"/><Relationship Id="rId13" Type="http://schemas.openxmlformats.org/officeDocument/2006/relationships/tags" Target="../tags/tag265.xml"/><Relationship Id="rId12" Type="http://schemas.openxmlformats.org/officeDocument/2006/relationships/tags" Target="../tags/tag264.xml"/><Relationship Id="rId11" Type="http://schemas.openxmlformats.org/officeDocument/2006/relationships/tags" Target="../tags/tag263.xml"/><Relationship Id="rId10" Type="http://schemas.openxmlformats.org/officeDocument/2006/relationships/tags" Target="../tags/tag262.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73.xml"/><Relationship Id="rId8" Type="http://schemas.openxmlformats.org/officeDocument/2006/relationships/tags" Target="../tags/tag272.xml"/><Relationship Id="rId7" Type="http://schemas.openxmlformats.org/officeDocument/2006/relationships/tags" Target="../tags/tag271.xml"/><Relationship Id="rId6" Type="http://schemas.openxmlformats.org/officeDocument/2006/relationships/tags" Target="../tags/tag270.xml"/><Relationship Id="rId5" Type="http://schemas.openxmlformats.org/officeDocument/2006/relationships/tags" Target="../tags/tag269.xml"/><Relationship Id="rId4" Type="http://schemas.openxmlformats.org/officeDocument/2006/relationships/tags" Target="../tags/tag268.xml"/><Relationship Id="rId3" Type="http://schemas.openxmlformats.org/officeDocument/2006/relationships/tags" Target="../tags/tag267.xml"/><Relationship Id="rId2" Type="http://schemas.openxmlformats.org/officeDocument/2006/relationships/tags" Target="../tags/tag266.xml"/><Relationship Id="rId13" Type="http://schemas.openxmlformats.org/officeDocument/2006/relationships/tags" Target="../tags/tag277.xml"/><Relationship Id="rId12" Type="http://schemas.openxmlformats.org/officeDocument/2006/relationships/tags" Target="../tags/tag276.xml"/><Relationship Id="rId11" Type="http://schemas.openxmlformats.org/officeDocument/2006/relationships/tags" Target="../tags/tag275.xml"/><Relationship Id="rId10" Type="http://schemas.openxmlformats.org/officeDocument/2006/relationships/tags" Target="../tags/tag274.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285.xml"/><Relationship Id="rId8" Type="http://schemas.openxmlformats.org/officeDocument/2006/relationships/tags" Target="../tags/tag284.xml"/><Relationship Id="rId7" Type="http://schemas.openxmlformats.org/officeDocument/2006/relationships/tags" Target="../tags/tag283.xml"/><Relationship Id="rId6" Type="http://schemas.openxmlformats.org/officeDocument/2006/relationships/tags" Target="../tags/tag282.xml"/><Relationship Id="rId5" Type="http://schemas.openxmlformats.org/officeDocument/2006/relationships/tags" Target="../tags/tag281.xml"/><Relationship Id="rId4" Type="http://schemas.openxmlformats.org/officeDocument/2006/relationships/tags" Target="../tags/tag280.xml"/><Relationship Id="rId3" Type="http://schemas.openxmlformats.org/officeDocument/2006/relationships/tags" Target="../tags/tag279.xml"/><Relationship Id="rId2" Type="http://schemas.openxmlformats.org/officeDocument/2006/relationships/tags" Target="../tags/tag278.xml"/><Relationship Id="rId13" Type="http://schemas.openxmlformats.org/officeDocument/2006/relationships/tags" Target="../tags/tag289.xml"/><Relationship Id="rId12" Type="http://schemas.openxmlformats.org/officeDocument/2006/relationships/tags" Target="../tags/tag288.xml"/><Relationship Id="rId11" Type="http://schemas.openxmlformats.org/officeDocument/2006/relationships/tags" Target="../tags/tag287.xml"/><Relationship Id="rId10" Type="http://schemas.openxmlformats.org/officeDocument/2006/relationships/tags" Target="../tags/tag286.xm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297.xml"/><Relationship Id="rId8" Type="http://schemas.openxmlformats.org/officeDocument/2006/relationships/tags" Target="../tags/tag296.xml"/><Relationship Id="rId7" Type="http://schemas.openxmlformats.org/officeDocument/2006/relationships/tags" Target="../tags/tag295.xml"/><Relationship Id="rId6" Type="http://schemas.openxmlformats.org/officeDocument/2006/relationships/tags" Target="../tags/tag294.xml"/><Relationship Id="rId5" Type="http://schemas.openxmlformats.org/officeDocument/2006/relationships/tags" Target="../tags/tag293.xml"/><Relationship Id="rId4" Type="http://schemas.openxmlformats.org/officeDocument/2006/relationships/tags" Target="../tags/tag292.xml"/><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305.xml"/><Relationship Id="rId8" Type="http://schemas.openxmlformats.org/officeDocument/2006/relationships/tags" Target="../tags/tag304.xml"/><Relationship Id="rId7" Type="http://schemas.openxmlformats.org/officeDocument/2006/relationships/tags" Target="../tags/tag303.xml"/><Relationship Id="rId6" Type="http://schemas.openxmlformats.org/officeDocument/2006/relationships/tags" Target="../tags/tag302.xml"/><Relationship Id="rId5" Type="http://schemas.openxmlformats.org/officeDocument/2006/relationships/tags" Target="../tags/tag301.xml"/><Relationship Id="rId4" Type="http://schemas.openxmlformats.org/officeDocument/2006/relationships/tags" Target="../tags/tag300.xml"/><Relationship Id="rId3" Type="http://schemas.openxmlformats.org/officeDocument/2006/relationships/tags" Target="../tags/tag299.xml"/><Relationship Id="rId2" Type="http://schemas.openxmlformats.org/officeDocument/2006/relationships/tags" Target="../tags/tag298.xml"/><Relationship Id="rId13" Type="http://schemas.openxmlformats.org/officeDocument/2006/relationships/tags" Target="../tags/tag309.xml"/><Relationship Id="rId12" Type="http://schemas.openxmlformats.org/officeDocument/2006/relationships/tags" Target="../tags/tag308.xml"/><Relationship Id="rId11" Type="http://schemas.openxmlformats.org/officeDocument/2006/relationships/tags" Target="../tags/tag307.xml"/><Relationship Id="rId10" Type="http://schemas.openxmlformats.org/officeDocument/2006/relationships/tags" Target="../tags/tag306.xml"/><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317.xml"/><Relationship Id="rId8" Type="http://schemas.openxmlformats.org/officeDocument/2006/relationships/tags" Target="../tags/tag316.xml"/><Relationship Id="rId7" Type="http://schemas.openxmlformats.org/officeDocument/2006/relationships/tags" Target="../tags/tag315.xml"/><Relationship Id="rId6" Type="http://schemas.openxmlformats.org/officeDocument/2006/relationships/tags" Target="../tags/tag314.xml"/><Relationship Id="rId5" Type="http://schemas.openxmlformats.org/officeDocument/2006/relationships/tags" Target="../tags/tag313.xml"/><Relationship Id="rId4" Type="http://schemas.openxmlformats.org/officeDocument/2006/relationships/tags" Target="../tags/tag312.xml"/><Relationship Id="rId3" Type="http://schemas.openxmlformats.org/officeDocument/2006/relationships/tags" Target="../tags/tag311.xml"/><Relationship Id="rId2" Type="http://schemas.openxmlformats.org/officeDocument/2006/relationships/tags" Target="../tags/tag310.xml"/><Relationship Id="rId11" Type="http://schemas.openxmlformats.org/officeDocument/2006/relationships/tags" Target="../tags/tag319.xml"/><Relationship Id="rId10" Type="http://schemas.openxmlformats.org/officeDocument/2006/relationships/tags" Target="../tags/tag318.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327.xml"/><Relationship Id="rId8" Type="http://schemas.openxmlformats.org/officeDocument/2006/relationships/tags" Target="../tags/tag326.xml"/><Relationship Id="rId7" Type="http://schemas.openxmlformats.org/officeDocument/2006/relationships/tags" Target="../tags/tag325.xml"/><Relationship Id="rId6" Type="http://schemas.openxmlformats.org/officeDocument/2006/relationships/tags" Target="../tags/tag324.xml"/><Relationship Id="rId5" Type="http://schemas.openxmlformats.org/officeDocument/2006/relationships/tags" Target="../tags/tag323.xml"/><Relationship Id="rId4" Type="http://schemas.openxmlformats.org/officeDocument/2006/relationships/tags" Target="../tags/tag322.xml"/><Relationship Id="rId3" Type="http://schemas.openxmlformats.org/officeDocument/2006/relationships/tags" Target="../tags/tag321.xml"/><Relationship Id="rId2" Type="http://schemas.openxmlformats.org/officeDocument/2006/relationships/tags" Target="../tags/tag320.xml"/><Relationship Id="rId12" Type="http://schemas.openxmlformats.org/officeDocument/2006/relationships/tags" Target="../tags/tag330.xml"/><Relationship Id="rId11" Type="http://schemas.openxmlformats.org/officeDocument/2006/relationships/tags" Target="../tags/tag329.xml"/><Relationship Id="rId10" Type="http://schemas.openxmlformats.org/officeDocument/2006/relationships/tags" Target="../tags/tag328.xml"/><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338.xml"/><Relationship Id="rId8" Type="http://schemas.openxmlformats.org/officeDocument/2006/relationships/tags" Target="../tags/tag337.xml"/><Relationship Id="rId7" Type="http://schemas.openxmlformats.org/officeDocument/2006/relationships/tags" Target="../tags/tag336.xml"/><Relationship Id="rId6" Type="http://schemas.openxmlformats.org/officeDocument/2006/relationships/tags" Target="../tags/tag335.xml"/><Relationship Id="rId5" Type="http://schemas.openxmlformats.org/officeDocument/2006/relationships/tags" Target="../tags/tag334.xml"/><Relationship Id="rId4" Type="http://schemas.openxmlformats.org/officeDocument/2006/relationships/tags" Target="../tags/tag333.xml"/><Relationship Id="rId3" Type="http://schemas.openxmlformats.org/officeDocument/2006/relationships/tags" Target="../tags/tag332.xml"/><Relationship Id="rId2" Type="http://schemas.openxmlformats.org/officeDocument/2006/relationships/tags" Target="../tags/tag331.xml"/><Relationship Id="rId10" Type="http://schemas.openxmlformats.org/officeDocument/2006/relationships/tags" Target="../tags/tag339.xml"/><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347.xml"/><Relationship Id="rId8" Type="http://schemas.openxmlformats.org/officeDocument/2006/relationships/tags" Target="../tags/tag346.xml"/><Relationship Id="rId7" Type="http://schemas.openxmlformats.org/officeDocument/2006/relationships/tags" Target="../tags/tag345.xml"/><Relationship Id="rId6" Type="http://schemas.openxmlformats.org/officeDocument/2006/relationships/tags" Target="../tags/tag344.xml"/><Relationship Id="rId5" Type="http://schemas.openxmlformats.org/officeDocument/2006/relationships/tags" Target="../tags/tag343.xml"/><Relationship Id="rId4" Type="http://schemas.openxmlformats.org/officeDocument/2006/relationships/tags" Target="../tags/tag342.xml"/><Relationship Id="rId3" Type="http://schemas.openxmlformats.org/officeDocument/2006/relationships/tags" Target="../tags/tag341.xml"/><Relationship Id="rId2" Type="http://schemas.openxmlformats.org/officeDocument/2006/relationships/tags" Target="../tags/tag340.xml"/><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355.xml"/><Relationship Id="rId8" Type="http://schemas.openxmlformats.org/officeDocument/2006/relationships/tags" Target="../tags/tag354.xml"/><Relationship Id="rId7" Type="http://schemas.openxmlformats.org/officeDocument/2006/relationships/tags" Target="../tags/tag353.xml"/><Relationship Id="rId6" Type="http://schemas.openxmlformats.org/officeDocument/2006/relationships/tags" Target="../tags/tag352.xml"/><Relationship Id="rId5" Type="http://schemas.openxmlformats.org/officeDocument/2006/relationships/tags" Target="../tags/tag351.xml"/><Relationship Id="rId4" Type="http://schemas.openxmlformats.org/officeDocument/2006/relationships/tags" Target="../tags/tag350.xml"/><Relationship Id="rId3" Type="http://schemas.openxmlformats.org/officeDocument/2006/relationships/tags" Target="../tags/tag349.xml"/><Relationship Id="rId2" Type="http://schemas.openxmlformats.org/officeDocument/2006/relationships/tags" Target="../tags/tag348.xml"/><Relationship Id="rId13" Type="http://schemas.openxmlformats.org/officeDocument/2006/relationships/tags" Target="../tags/tag359.xml"/><Relationship Id="rId12" Type="http://schemas.openxmlformats.org/officeDocument/2006/relationships/tags" Target="../tags/tag358.xml"/><Relationship Id="rId11" Type="http://schemas.openxmlformats.org/officeDocument/2006/relationships/tags" Target="../tags/tag357.xml"/><Relationship Id="rId10" Type="http://schemas.openxmlformats.org/officeDocument/2006/relationships/tags" Target="../tags/tag356.xml"/><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7" Type="http://schemas.openxmlformats.org/officeDocument/2006/relationships/tags" Target="../tags/tag363.xml"/><Relationship Id="rId6" Type="http://schemas.openxmlformats.org/officeDocument/2006/relationships/tags" Target="../tags/tag362.xml"/><Relationship Id="rId5" Type="http://schemas.openxmlformats.org/officeDocument/2006/relationships/image" Target="../media/image2.png"/><Relationship Id="rId4" Type="http://schemas.openxmlformats.org/officeDocument/2006/relationships/tags" Target="../tags/tag361.xml"/><Relationship Id="rId3" Type="http://schemas.openxmlformats.org/officeDocument/2006/relationships/image" Target="../media/image1.png"/><Relationship Id="rId2" Type="http://schemas.openxmlformats.org/officeDocument/2006/relationships/tags" Target="../tags/tag360.xml"/><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371.xml"/><Relationship Id="rId8" Type="http://schemas.openxmlformats.org/officeDocument/2006/relationships/tags" Target="../tags/tag370.xml"/><Relationship Id="rId7" Type="http://schemas.openxmlformats.org/officeDocument/2006/relationships/tags" Target="../tags/tag369.xml"/><Relationship Id="rId6" Type="http://schemas.openxmlformats.org/officeDocument/2006/relationships/tags" Target="../tags/tag368.xml"/><Relationship Id="rId5" Type="http://schemas.openxmlformats.org/officeDocument/2006/relationships/tags" Target="../tags/tag367.xml"/><Relationship Id="rId4" Type="http://schemas.openxmlformats.org/officeDocument/2006/relationships/tags" Target="../tags/tag366.xml"/><Relationship Id="rId3" Type="http://schemas.openxmlformats.org/officeDocument/2006/relationships/tags" Target="../tags/tag365.xml"/><Relationship Id="rId2" Type="http://schemas.openxmlformats.org/officeDocument/2006/relationships/tags" Target="../tags/tag364.xml"/><Relationship Id="rId18" Type="http://schemas.openxmlformats.org/officeDocument/2006/relationships/tags" Target="../tags/tag380.xml"/><Relationship Id="rId17" Type="http://schemas.openxmlformats.org/officeDocument/2006/relationships/tags" Target="../tags/tag379.xml"/><Relationship Id="rId16" Type="http://schemas.openxmlformats.org/officeDocument/2006/relationships/tags" Target="../tags/tag378.xml"/><Relationship Id="rId15" Type="http://schemas.openxmlformats.org/officeDocument/2006/relationships/tags" Target="../tags/tag377.xml"/><Relationship Id="rId14" Type="http://schemas.openxmlformats.org/officeDocument/2006/relationships/tags" Target="../tags/tag376.xml"/><Relationship Id="rId13" Type="http://schemas.openxmlformats.org/officeDocument/2006/relationships/tags" Target="../tags/tag375.xml"/><Relationship Id="rId12" Type="http://schemas.openxmlformats.org/officeDocument/2006/relationships/tags" Target="../tags/tag374.xml"/><Relationship Id="rId11" Type="http://schemas.openxmlformats.org/officeDocument/2006/relationships/tags" Target="../tags/tag373.xml"/><Relationship Id="rId10" Type="http://schemas.openxmlformats.org/officeDocument/2006/relationships/tags" Target="../tags/tag372.xml"/><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388.xml"/><Relationship Id="rId8" Type="http://schemas.openxmlformats.org/officeDocument/2006/relationships/tags" Target="../tags/tag387.xml"/><Relationship Id="rId7" Type="http://schemas.openxmlformats.org/officeDocument/2006/relationships/tags" Target="../tags/tag386.xml"/><Relationship Id="rId6" Type="http://schemas.openxmlformats.org/officeDocument/2006/relationships/tags" Target="../tags/tag385.xml"/><Relationship Id="rId5" Type="http://schemas.openxmlformats.org/officeDocument/2006/relationships/tags" Target="../tags/tag384.xml"/><Relationship Id="rId4" Type="http://schemas.openxmlformats.org/officeDocument/2006/relationships/tags" Target="../tags/tag383.xml"/><Relationship Id="rId3" Type="http://schemas.openxmlformats.org/officeDocument/2006/relationships/tags" Target="../tags/tag382.xml"/><Relationship Id="rId21" Type="http://schemas.openxmlformats.org/officeDocument/2006/relationships/tags" Target="../tags/tag400.xml"/><Relationship Id="rId20" Type="http://schemas.openxmlformats.org/officeDocument/2006/relationships/tags" Target="../tags/tag399.xml"/><Relationship Id="rId2" Type="http://schemas.openxmlformats.org/officeDocument/2006/relationships/tags" Target="../tags/tag381.xml"/><Relationship Id="rId19" Type="http://schemas.openxmlformats.org/officeDocument/2006/relationships/tags" Target="../tags/tag398.xml"/><Relationship Id="rId18" Type="http://schemas.openxmlformats.org/officeDocument/2006/relationships/tags" Target="../tags/tag397.xml"/><Relationship Id="rId17" Type="http://schemas.openxmlformats.org/officeDocument/2006/relationships/tags" Target="../tags/tag396.xml"/><Relationship Id="rId16" Type="http://schemas.openxmlformats.org/officeDocument/2006/relationships/tags" Target="../tags/tag395.xml"/><Relationship Id="rId15" Type="http://schemas.openxmlformats.org/officeDocument/2006/relationships/tags" Target="../tags/tag394.xml"/><Relationship Id="rId14" Type="http://schemas.openxmlformats.org/officeDocument/2006/relationships/tags" Target="../tags/tag393.xml"/><Relationship Id="rId13" Type="http://schemas.openxmlformats.org/officeDocument/2006/relationships/tags" Target="../tags/tag392.xml"/><Relationship Id="rId12" Type="http://schemas.openxmlformats.org/officeDocument/2006/relationships/tags" Target="../tags/tag391.xml"/><Relationship Id="rId11" Type="http://schemas.openxmlformats.org/officeDocument/2006/relationships/tags" Target="../tags/tag390.xml"/><Relationship Id="rId10" Type="http://schemas.openxmlformats.org/officeDocument/2006/relationships/tags" Target="../tags/tag389.xml"/><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6" Type="http://schemas.openxmlformats.org/officeDocument/2006/relationships/tags" Target="../tags/tag405.xml"/><Relationship Id="rId5" Type="http://schemas.openxmlformats.org/officeDocument/2006/relationships/tags" Target="../tags/tag404.xml"/><Relationship Id="rId4" Type="http://schemas.openxmlformats.org/officeDocument/2006/relationships/tags" Target="../tags/tag403.xml"/><Relationship Id="rId3" Type="http://schemas.openxmlformats.org/officeDocument/2006/relationships/tags" Target="../tags/tag402.xml"/><Relationship Id="rId2" Type="http://schemas.openxmlformats.org/officeDocument/2006/relationships/tags" Target="../tags/tag401.xml"/><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411.xml"/><Relationship Id="rId7" Type="http://schemas.openxmlformats.org/officeDocument/2006/relationships/tags" Target="../tags/tag410.xml"/><Relationship Id="rId6" Type="http://schemas.openxmlformats.org/officeDocument/2006/relationships/tags" Target="../tags/tag409.xml"/><Relationship Id="rId5" Type="http://schemas.openxmlformats.org/officeDocument/2006/relationships/tags" Target="../tags/tag408.xml"/><Relationship Id="rId4" Type="http://schemas.openxmlformats.org/officeDocument/2006/relationships/image" Target="../media/image3.png"/><Relationship Id="rId3" Type="http://schemas.openxmlformats.org/officeDocument/2006/relationships/tags" Target="../tags/tag407.xml"/><Relationship Id="rId2" Type="http://schemas.openxmlformats.org/officeDocument/2006/relationships/tags" Target="../tags/tag406.xml"/><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7" Type="http://schemas.openxmlformats.org/officeDocument/2006/relationships/tags" Target="../tags/tag417.xml"/><Relationship Id="rId6" Type="http://schemas.openxmlformats.org/officeDocument/2006/relationships/tags" Target="../tags/tag416.xml"/><Relationship Id="rId5" Type="http://schemas.openxmlformats.org/officeDocument/2006/relationships/tags" Target="../tags/tag415.xml"/><Relationship Id="rId4" Type="http://schemas.openxmlformats.org/officeDocument/2006/relationships/tags" Target="../tags/tag414.xml"/><Relationship Id="rId3" Type="http://schemas.openxmlformats.org/officeDocument/2006/relationships/tags" Target="../tags/tag413.xml"/><Relationship Id="rId2" Type="http://schemas.openxmlformats.org/officeDocument/2006/relationships/tags" Target="../tags/tag412.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425.xml"/><Relationship Id="rId8" Type="http://schemas.openxmlformats.org/officeDocument/2006/relationships/tags" Target="../tags/tag424.xml"/><Relationship Id="rId7" Type="http://schemas.openxmlformats.org/officeDocument/2006/relationships/tags" Target="../tags/tag423.xml"/><Relationship Id="rId6" Type="http://schemas.openxmlformats.org/officeDocument/2006/relationships/tags" Target="../tags/tag422.xml"/><Relationship Id="rId5" Type="http://schemas.openxmlformats.org/officeDocument/2006/relationships/tags" Target="../tags/tag421.xml"/><Relationship Id="rId4" Type="http://schemas.openxmlformats.org/officeDocument/2006/relationships/tags" Target="../tags/tag420.xml"/><Relationship Id="rId3" Type="http://schemas.openxmlformats.org/officeDocument/2006/relationships/tags" Target="../tags/tag419.xml"/><Relationship Id="rId2" Type="http://schemas.openxmlformats.org/officeDocument/2006/relationships/tags" Target="../tags/tag418.xml"/><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5" Type="http://schemas.openxmlformats.org/officeDocument/2006/relationships/tags" Target="../tags/tag429.xml"/><Relationship Id="rId4" Type="http://schemas.openxmlformats.org/officeDocument/2006/relationships/tags" Target="../tags/tag428.xml"/><Relationship Id="rId3" Type="http://schemas.openxmlformats.org/officeDocument/2006/relationships/tags" Target="../tags/tag427.xml"/><Relationship Id="rId2" Type="http://schemas.openxmlformats.org/officeDocument/2006/relationships/tags" Target="../tags/tag426.xml"/><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4" Type="http://schemas.openxmlformats.org/officeDocument/2006/relationships/tags" Target="../tags/tag432.xml"/><Relationship Id="rId3" Type="http://schemas.openxmlformats.org/officeDocument/2006/relationships/tags" Target="../tags/tag431.xml"/><Relationship Id="rId2" Type="http://schemas.openxmlformats.org/officeDocument/2006/relationships/tags" Target="../tags/tag430.xml"/><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5" Type="http://schemas.openxmlformats.org/officeDocument/2006/relationships/tags" Target="../tags/tag436.xml"/><Relationship Id="rId4" Type="http://schemas.openxmlformats.org/officeDocument/2006/relationships/tags" Target="../tags/tag435.xml"/><Relationship Id="rId3" Type="http://schemas.openxmlformats.org/officeDocument/2006/relationships/tags" Target="../tags/tag434.xml"/><Relationship Id="rId2" Type="http://schemas.openxmlformats.org/officeDocument/2006/relationships/tags" Target="../tags/tag433.xml"/><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6" Type="http://schemas.openxmlformats.org/officeDocument/2006/relationships/tags" Target="../tags/tag441.xml"/><Relationship Id="rId5" Type="http://schemas.openxmlformats.org/officeDocument/2006/relationships/tags" Target="../tags/tag440.xml"/><Relationship Id="rId4" Type="http://schemas.openxmlformats.org/officeDocument/2006/relationships/tags" Target="../tags/tag439.xml"/><Relationship Id="rId3" Type="http://schemas.openxmlformats.org/officeDocument/2006/relationships/tags" Target="../tags/tag438.xml"/><Relationship Id="rId2" Type="http://schemas.openxmlformats.org/officeDocument/2006/relationships/tags" Target="../tags/tag437.xml"/><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9" Type="http://schemas.openxmlformats.org/officeDocument/2006/relationships/tags" Target="../tags/tag447.xml"/><Relationship Id="rId8" Type="http://schemas.openxmlformats.org/officeDocument/2006/relationships/tags" Target="../tags/tag446.xml"/><Relationship Id="rId7" Type="http://schemas.openxmlformats.org/officeDocument/2006/relationships/tags" Target="../tags/tag445.xml"/><Relationship Id="rId6" Type="http://schemas.openxmlformats.org/officeDocument/2006/relationships/image" Target="../media/image2.png"/><Relationship Id="rId5" Type="http://schemas.openxmlformats.org/officeDocument/2006/relationships/tags" Target="../tags/tag444.xml"/><Relationship Id="rId4" Type="http://schemas.openxmlformats.org/officeDocument/2006/relationships/image" Target="../media/image1.png"/><Relationship Id="rId3" Type="http://schemas.openxmlformats.org/officeDocument/2006/relationships/tags" Target="../tags/tag443.xml"/><Relationship Id="rId2" Type="http://schemas.openxmlformats.org/officeDocument/2006/relationships/tags" Target="../tags/tag442.xml"/><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7" Type="http://schemas.openxmlformats.org/officeDocument/2006/relationships/tags" Target="../tags/tag451.xml"/><Relationship Id="rId6" Type="http://schemas.openxmlformats.org/officeDocument/2006/relationships/tags" Target="../tags/tag450.xml"/><Relationship Id="rId5" Type="http://schemas.openxmlformats.org/officeDocument/2006/relationships/image" Target="../media/image2.png"/><Relationship Id="rId4" Type="http://schemas.openxmlformats.org/officeDocument/2006/relationships/tags" Target="../tags/tag449.xml"/><Relationship Id="rId3" Type="http://schemas.openxmlformats.org/officeDocument/2006/relationships/image" Target="../media/image1.png"/><Relationship Id="rId2" Type="http://schemas.openxmlformats.org/officeDocument/2006/relationships/tags" Target="../tags/tag448.xml"/><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8" Type="http://schemas.openxmlformats.org/officeDocument/2006/relationships/tags" Target="../tags/tag456.xml"/><Relationship Id="rId7" Type="http://schemas.openxmlformats.org/officeDocument/2006/relationships/tags" Target="../tags/tag455.xml"/><Relationship Id="rId6" Type="http://schemas.openxmlformats.org/officeDocument/2006/relationships/image" Target="../media/image2.png"/><Relationship Id="rId5" Type="http://schemas.openxmlformats.org/officeDocument/2006/relationships/tags" Target="../tags/tag454.xml"/><Relationship Id="rId4" Type="http://schemas.openxmlformats.org/officeDocument/2006/relationships/image" Target="../media/image1.png"/><Relationship Id="rId3" Type="http://schemas.openxmlformats.org/officeDocument/2006/relationships/tags" Target="../tags/tag453.xml"/><Relationship Id="rId2" Type="http://schemas.openxmlformats.org/officeDocument/2006/relationships/tags" Target="../tags/tag452.xml"/><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9" Type="http://schemas.openxmlformats.org/officeDocument/2006/relationships/tags" Target="../tags/tag464.xml"/><Relationship Id="rId8" Type="http://schemas.openxmlformats.org/officeDocument/2006/relationships/tags" Target="../tags/tag463.xml"/><Relationship Id="rId7" Type="http://schemas.openxmlformats.org/officeDocument/2006/relationships/tags" Target="../tags/tag462.xml"/><Relationship Id="rId6" Type="http://schemas.openxmlformats.org/officeDocument/2006/relationships/tags" Target="../tags/tag461.xml"/><Relationship Id="rId5" Type="http://schemas.openxmlformats.org/officeDocument/2006/relationships/tags" Target="../tags/tag460.xml"/><Relationship Id="rId4" Type="http://schemas.openxmlformats.org/officeDocument/2006/relationships/tags" Target="../tags/tag459.xml"/><Relationship Id="rId3" Type="http://schemas.openxmlformats.org/officeDocument/2006/relationships/tags" Target="../tags/tag458.xml"/><Relationship Id="rId2" Type="http://schemas.openxmlformats.org/officeDocument/2006/relationships/tags" Target="../tags/tag457.xml"/><Relationship Id="rId18" Type="http://schemas.openxmlformats.org/officeDocument/2006/relationships/tags" Target="../tags/tag473.xml"/><Relationship Id="rId17" Type="http://schemas.openxmlformats.org/officeDocument/2006/relationships/tags" Target="../tags/tag472.xml"/><Relationship Id="rId16" Type="http://schemas.openxmlformats.org/officeDocument/2006/relationships/tags" Target="../tags/tag471.xml"/><Relationship Id="rId15" Type="http://schemas.openxmlformats.org/officeDocument/2006/relationships/tags" Target="../tags/tag470.xml"/><Relationship Id="rId14" Type="http://schemas.openxmlformats.org/officeDocument/2006/relationships/tags" Target="../tags/tag469.xml"/><Relationship Id="rId13" Type="http://schemas.openxmlformats.org/officeDocument/2006/relationships/tags" Target="../tags/tag468.xml"/><Relationship Id="rId12" Type="http://schemas.openxmlformats.org/officeDocument/2006/relationships/tags" Target="../tags/tag467.xml"/><Relationship Id="rId11" Type="http://schemas.openxmlformats.org/officeDocument/2006/relationships/tags" Target="../tags/tag466.xml"/><Relationship Id="rId10" Type="http://schemas.openxmlformats.org/officeDocument/2006/relationships/tags" Target="../tags/tag465.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968" y="136131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3968" y="384098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184" y="523097"/>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结束页_1_5">
    <p:bg>
      <p:bgRef idx="1001">
        <a:schemeClr val="bg2"/>
      </p:bgRef>
    </p:bg>
    <p:spTree>
      <p:nvGrpSpPr>
        <p:cNvPr id="1" name=""/>
        <p:cNvGrpSpPr/>
        <p:nvPr/>
      </p:nvGrpSpPr>
      <p:grpSpPr>
        <a:xfrm>
          <a:off x="0" y="0"/>
          <a:ext cx="0" cy="0"/>
          <a:chOff x="0" y="0"/>
          <a:chExt cx="0" cy="0"/>
        </a:xfrm>
      </p:grpSpPr>
      <p:sp>
        <p:nvSpPr>
          <p:cNvPr id="39" name="椭圆 38"/>
          <p:cNvSpPr/>
          <p:nvPr userDrawn="1">
            <p:custDataLst>
              <p:tags r:id="rId2"/>
            </p:custDataLst>
          </p:nvPr>
        </p:nvSpPr>
        <p:spPr>
          <a:xfrm>
            <a:off x="304800" y="2269941"/>
            <a:ext cx="3644631" cy="364463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pic>
        <p:nvPicPr>
          <p:cNvPr id="7" name="图片 6" descr="黑白色的花&#10;&#10;中度可信度描述已自动生成"/>
          <p:cNvPicPr>
            <a:picLocks noChangeAspect="1"/>
          </p:cNvPicPr>
          <p:nvPr userDrawn="1">
            <p:custDataLst>
              <p:tags r:id="rId3"/>
            </p:custDataLst>
          </p:nvPr>
        </p:nvPicPr>
        <p:blipFill rotWithShape="1">
          <a:blip r:embed="rId4">
            <a:extLst>
              <a:ext uri="{28A0092B-C50C-407E-A947-70E740481C1C}">
                <a14:useLocalDpi xmlns:a14="http://schemas.microsoft.com/office/drawing/2010/main" val="0"/>
              </a:ext>
            </a:extLst>
          </a:blip>
          <a:srcRect t="28747" r="59570"/>
          <a:stretch>
            <a:fillRect/>
          </a:stretch>
        </p:blipFill>
        <p:spPr>
          <a:xfrm>
            <a:off x="304800" y="932180"/>
            <a:ext cx="5185410" cy="5925820"/>
          </a:xfrm>
          <a:prstGeom prst="rect">
            <a:avLst/>
          </a:prstGeom>
        </p:spPr>
      </p:pic>
      <p:pic>
        <p:nvPicPr>
          <p:cNvPr id="6" name="图片 4" descr="黑白色的花&#10;&#10;描述已自动生成"/>
          <p:cNvPicPr>
            <a:picLocks noChangeAspect="1"/>
          </p:cNvPicPr>
          <p:nvPr userDrawn="1">
            <p:custDataLst>
              <p:tags r:id="rId5"/>
            </p:custDataLst>
          </p:nvPr>
        </p:nvPicPr>
        <p:blipFill rotWithShape="1">
          <a:blip r:embed="rId6" cstate="print">
            <a:extLst>
              <a:ext uri="{28A0092B-C50C-407E-A947-70E740481C1C}">
                <a14:useLocalDpi xmlns:a14="http://schemas.microsoft.com/office/drawing/2010/main" val="0"/>
              </a:ext>
            </a:extLst>
          </a:blip>
          <a:srcRect r="33585"/>
          <a:stretch>
            <a:fillRect/>
          </a:stretch>
        </p:blipFill>
        <p:spPr>
          <a:xfrm>
            <a:off x="9002395" y="4147820"/>
            <a:ext cx="3189605" cy="2702560"/>
          </a:xfrm>
          <a:prstGeom prst="rect">
            <a:avLst/>
          </a:prstGeom>
        </p:spPr>
      </p:pic>
      <p:sp>
        <p:nvSpPr>
          <p:cNvPr id="11" name="Subtitle 10"/>
          <p:cNvSpPr>
            <a:spLocks noGrp="1"/>
          </p:cNvSpPr>
          <p:nvPr>
            <p:ph type="body" idx="16386" hasCustomPrompt="1"/>
            <p:custDataLst>
              <p:tags r:id="rId7"/>
            </p:custDataLst>
          </p:nvPr>
        </p:nvSpPr>
        <p:spPr>
          <a:xfrm>
            <a:off x="5726642" y="2667000"/>
            <a:ext cx="5449358" cy="457200"/>
          </a:xfrm>
          <a:noFill/>
        </p:spPr>
        <p:txBody>
          <a:bodyPr vert="horz" lIns="0" tIns="0" rIns="0" bIns="0" anchor="t">
            <a:normAutofit/>
          </a:bodyPr>
          <a:lstStyle>
            <a:lvl1pPr marL="0" indent="0" algn="r">
              <a:lnSpc>
                <a:spcPct val="125000"/>
              </a:lnSpc>
              <a:spcBef>
                <a:spcPct val="0"/>
              </a:spcBef>
              <a:spcAft>
                <a:spcPct val="0"/>
              </a:spcAft>
              <a:buNone/>
              <a:defRPr sz="2400" b="0" spc="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THE END</a:t>
            </a:r>
            <a:endParaRPr lang="zh-CN" altLang="en-US"/>
          </a:p>
        </p:txBody>
      </p:sp>
      <p:sp>
        <p:nvSpPr>
          <p:cNvPr id="8" name="标题 1"/>
          <p:cNvSpPr>
            <a:spLocks noGrp="1"/>
          </p:cNvSpPr>
          <p:nvPr>
            <p:ph type="ctrTitle" idx="16385" hasCustomPrompt="1"/>
            <p:custDataLst>
              <p:tags r:id="rId8"/>
            </p:custDataLst>
          </p:nvPr>
        </p:nvSpPr>
        <p:spPr>
          <a:xfrm>
            <a:off x="5724878" y="3175000"/>
            <a:ext cx="5451122" cy="1016000"/>
          </a:xfrm>
        </p:spPr>
        <p:txBody>
          <a:bodyPr vert="horz" wrap="square" lIns="0" tIns="0" rIns="0" bIns="0" anchor="t" anchorCtr="0">
            <a:normAutofit/>
          </a:bodyPr>
          <a:lstStyle>
            <a:lvl1pPr marL="0" indent="0" algn="r">
              <a:lnSpc>
                <a:spcPct val="100000"/>
              </a:lnSpc>
              <a:spcBef>
                <a:spcPct val="0"/>
              </a:spcBef>
              <a:spcAft>
                <a:spcPct val="0"/>
              </a:spcAft>
              <a:buNone/>
              <a:defRPr sz="6400" b="1" spc="0">
                <a:solidFill>
                  <a:schemeClr val="accent1"/>
                </a:solidFill>
              </a:defRPr>
            </a:lvl1pPr>
          </a:lstStyle>
          <a:p>
            <a:r>
              <a:rPr lang="zh-CN" altLang="en-US" dirty="0"/>
              <a:t>谢谢观看</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正文页-6_27">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4876800" cy="12192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2" hasCustomPrompt="1"/>
            <p:custDataLst>
              <p:tags r:id="rId6"/>
            </p:custDataLst>
          </p:nvPr>
        </p:nvSpPr>
        <p:spPr>
          <a:xfrm>
            <a:off x="6096000" y="609600"/>
            <a:ext cx="5486400" cy="5638800"/>
          </a:xfrm>
          <a:custGeom>
            <a:avLst/>
            <a:gdLst>
              <a:gd name="connisteX0" fmla="*/ 0 w 5486400"/>
              <a:gd name="connsiteY0" fmla="*/ 203200 h 5638800"/>
              <a:gd name="connisteX1" fmla="*/ 203200 w 5486400"/>
              <a:gd name="connsiteY1" fmla="*/ 0 h 5638800"/>
              <a:gd name="connisteX2" fmla="*/ 5283200 w 5486400"/>
              <a:gd name="connsiteY2" fmla="*/ 0 h 5638800"/>
              <a:gd name="connisteX3" fmla="*/ 5486400 w 5486400"/>
              <a:gd name="connsiteY3" fmla="*/ 203200 h 5638800"/>
              <a:gd name="connisteX4" fmla="*/ 5486400 w 5486400"/>
              <a:gd name="connsiteY4" fmla="*/ 5435600 h 5638800"/>
              <a:gd name="connisteX5" fmla="*/ 5283200 w 5486400"/>
              <a:gd name="connsiteY5" fmla="*/ 5638800 h 5638800"/>
              <a:gd name="connisteX6" fmla="*/ 203200 w 5486400"/>
              <a:gd name="connsiteY6" fmla="*/ 5638800 h 5638800"/>
              <a:gd name="connisteX7" fmla="*/ 0 w 5486400"/>
              <a:gd name="connsiteY7" fmla="*/ 5435600 h 5638800"/>
              <a:gd name="connisteX8" fmla="*/ 0 w 54864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5638800">
                <a:moveTo>
                  <a:pt x="0" y="203200"/>
                </a:moveTo>
                <a:cubicBezTo>
                  <a:pt x="0" y="90976"/>
                  <a:pt x="90976" y="0"/>
                  <a:pt x="203200" y="0"/>
                </a:cubicBezTo>
                <a:lnTo>
                  <a:pt x="5283200" y="0"/>
                </a:lnTo>
                <a:cubicBezTo>
                  <a:pt x="5395424" y="0"/>
                  <a:pt x="5486400" y="90976"/>
                  <a:pt x="5486400" y="203200"/>
                </a:cubicBezTo>
                <a:lnTo>
                  <a:pt x="5486400" y="5435600"/>
                </a:lnTo>
                <a:cubicBezTo>
                  <a:pt x="5486400" y="5547824"/>
                  <a:pt x="5395424" y="5638800"/>
                  <a:pt x="5283200" y="5638800"/>
                </a:cubicBezTo>
                <a:lnTo>
                  <a:pt x="203200" y="5638800"/>
                </a:lnTo>
                <a:cubicBezTo>
                  <a:pt x="90976" y="5638800"/>
                  <a:pt x="0" y="5547824"/>
                  <a:pt x="0" y="5435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3" hasCustomPrompt="1"/>
            <p:custDataLst>
              <p:tags r:id="rId7"/>
            </p:custDataLst>
          </p:nvPr>
        </p:nvSpPr>
        <p:spPr>
          <a:xfrm>
            <a:off x="609600" y="2286000"/>
            <a:ext cx="50800" cy="1117600"/>
          </a:xfrm>
          <a:custGeom>
            <a:avLst/>
            <a:gdLst>
              <a:gd name="connisteX0" fmla="*/ 0 w 50800"/>
              <a:gd name="connsiteY0" fmla="*/ 25400 h 1117600"/>
              <a:gd name="connisteX1" fmla="*/ 25400 w 50800"/>
              <a:gd name="connsiteY1" fmla="*/ 0 h 1117600"/>
              <a:gd name="connisteX2" fmla="*/ 25400 w 50800"/>
              <a:gd name="connsiteY2" fmla="*/ 0 h 1117600"/>
              <a:gd name="connisteX3" fmla="*/ 50800 w 50800"/>
              <a:gd name="connsiteY3" fmla="*/ 25400 h 1117600"/>
              <a:gd name="connisteX4" fmla="*/ 50800 w 50800"/>
              <a:gd name="connsiteY4" fmla="*/ 1092200 h 1117600"/>
              <a:gd name="connisteX5" fmla="*/ 25400 w 50800"/>
              <a:gd name="connsiteY5" fmla="*/ 1117600 h 1117600"/>
              <a:gd name="connisteX6" fmla="*/ 25400 w 50800"/>
              <a:gd name="connsiteY6" fmla="*/ 1117600 h 1117600"/>
              <a:gd name="connisteX7" fmla="*/ 0 w 50800"/>
              <a:gd name="connsiteY7" fmla="*/ 1092200 h 1117600"/>
              <a:gd name="connisteX8" fmla="*/ 0 w 50800"/>
              <a:gd name="connsiteY8" fmla="*/ 25400 h 111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117600">
                <a:moveTo>
                  <a:pt x="0" y="25400"/>
                </a:moveTo>
                <a:cubicBezTo>
                  <a:pt x="0" y="11372"/>
                  <a:pt x="11372" y="0"/>
                  <a:pt x="25400" y="0"/>
                </a:cubicBezTo>
                <a:lnTo>
                  <a:pt x="25400" y="0"/>
                </a:lnTo>
                <a:cubicBezTo>
                  <a:pt x="39428" y="0"/>
                  <a:pt x="50800" y="11372"/>
                  <a:pt x="50800" y="25400"/>
                </a:cubicBezTo>
                <a:lnTo>
                  <a:pt x="50800" y="1092200"/>
                </a:lnTo>
                <a:cubicBezTo>
                  <a:pt x="50800" y="1106228"/>
                  <a:pt x="39428" y="1117600"/>
                  <a:pt x="25400" y="1117600"/>
                </a:cubicBezTo>
                <a:lnTo>
                  <a:pt x="25400" y="1117600"/>
                </a:lnTo>
                <a:cubicBezTo>
                  <a:pt x="11372" y="1117600"/>
                  <a:pt x="0" y="1106228"/>
                  <a:pt x="0" y="10922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762000" y="22860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762000" y="2794000"/>
            <a:ext cx="4724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4" hasCustomPrompt="1"/>
            <p:custDataLst>
              <p:tags r:id="rId10"/>
            </p:custDataLst>
          </p:nvPr>
        </p:nvSpPr>
        <p:spPr>
          <a:xfrm>
            <a:off x="609600" y="3708400"/>
            <a:ext cx="50800" cy="1117600"/>
          </a:xfrm>
          <a:custGeom>
            <a:avLst/>
            <a:gdLst>
              <a:gd name="connisteX0" fmla="*/ 0 w 50800"/>
              <a:gd name="connsiteY0" fmla="*/ 25400 h 1117600"/>
              <a:gd name="connisteX1" fmla="*/ 25400 w 50800"/>
              <a:gd name="connsiteY1" fmla="*/ 0 h 1117600"/>
              <a:gd name="connisteX2" fmla="*/ 25400 w 50800"/>
              <a:gd name="connsiteY2" fmla="*/ 0 h 1117600"/>
              <a:gd name="connisteX3" fmla="*/ 50800 w 50800"/>
              <a:gd name="connsiteY3" fmla="*/ 25400 h 1117600"/>
              <a:gd name="connisteX4" fmla="*/ 50800 w 50800"/>
              <a:gd name="connsiteY4" fmla="*/ 1092200 h 1117600"/>
              <a:gd name="connisteX5" fmla="*/ 25400 w 50800"/>
              <a:gd name="connsiteY5" fmla="*/ 1117600 h 1117600"/>
              <a:gd name="connisteX6" fmla="*/ 25400 w 50800"/>
              <a:gd name="connsiteY6" fmla="*/ 1117600 h 1117600"/>
              <a:gd name="connisteX7" fmla="*/ 0 w 50800"/>
              <a:gd name="connsiteY7" fmla="*/ 1092200 h 1117600"/>
              <a:gd name="connisteX8" fmla="*/ 0 w 50800"/>
              <a:gd name="connsiteY8" fmla="*/ 25400 h 111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117600">
                <a:moveTo>
                  <a:pt x="0" y="25400"/>
                </a:moveTo>
                <a:cubicBezTo>
                  <a:pt x="0" y="11372"/>
                  <a:pt x="11372" y="0"/>
                  <a:pt x="25400" y="0"/>
                </a:cubicBezTo>
                <a:lnTo>
                  <a:pt x="25400" y="0"/>
                </a:lnTo>
                <a:cubicBezTo>
                  <a:pt x="39428" y="0"/>
                  <a:pt x="50800" y="11372"/>
                  <a:pt x="50800" y="25400"/>
                </a:cubicBezTo>
                <a:lnTo>
                  <a:pt x="50800" y="1092200"/>
                </a:lnTo>
                <a:cubicBezTo>
                  <a:pt x="50800" y="1106228"/>
                  <a:pt x="39428" y="1117600"/>
                  <a:pt x="25400" y="1117600"/>
                </a:cubicBezTo>
                <a:lnTo>
                  <a:pt x="25400" y="1117600"/>
                </a:lnTo>
                <a:cubicBezTo>
                  <a:pt x="11372" y="1117600"/>
                  <a:pt x="0" y="1106228"/>
                  <a:pt x="0" y="10922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8" hasCustomPrompt="1"/>
            <p:custDataLst>
              <p:tags r:id="rId11"/>
            </p:custDataLst>
          </p:nvPr>
        </p:nvSpPr>
        <p:spPr>
          <a:xfrm>
            <a:off x="762000" y="37084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8" name="文本占位符 17"/>
          <p:cNvSpPr>
            <a:spLocks noGrp="1"/>
          </p:cNvSpPr>
          <p:nvPr>
            <p:ph type="body" idx="16389" hasCustomPrompt="1"/>
            <p:custDataLst>
              <p:tags r:id="rId12"/>
            </p:custDataLst>
          </p:nvPr>
        </p:nvSpPr>
        <p:spPr>
          <a:xfrm>
            <a:off x="762000" y="4216400"/>
            <a:ext cx="4724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9" name="装饰  8"/>
          <p:cNvSpPr>
            <a:spLocks noGrp="1"/>
          </p:cNvSpPr>
          <p:nvPr>
            <p:ph type="body" idx="16395" hasCustomPrompt="1"/>
            <p:custDataLst>
              <p:tags r:id="rId13"/>
            </p:custDataLst>
          </p:nvPr>
        </p:nvSpPr>
        <p:spPr>
          <a:xfrm>
            <a:off x="609600" y="5130800"/>
            <a:ext cx="50800" cy="1117600"/>
          </a:xfrm>
          <a:custGeom>
            <a:avLst/>
            <a:gdLst>
              <a:gd name="connisteX0" fmla="*/ 0 w 50800"/>
              <a:gd name="connsiteY0" fmla="*/ 25400 h 1117600"/>
              <a:gd name="connisteX1" fmla="*/ 25400 w 50800"/>
              <a:gd name="connsiteY1" fmla="*/ 0 h 1117600"/>
              <a:gd name="connisteX2" fmla="*/ 25400 w 50800"/>
              <a:gd name="connsiteY2" fmla="*/ 0 h 1117600"/>
              <a:gd name="connisteX3" fmla="*/ 50800 w 50800"/>
              <a:gd name="connsiteY3" fmla="*/ 25400 h 1117600"/>
              <a:gd name="connisteX4" fmla="*/ 50800 w 50800"/>
              <a:gd name="connsiteY4" fmla="*/ 1092200 h 1117600"/>
              <a:gd name="connisteX5" fmla="*/ 25400 w 50800"/>
              <a:gd name="connsiteY5" fmla="*/ 1117600 h 1117600"/>
              <a:gd name="connisteX6" fmla="*/ 25400 w 50800"/>
              <a:gd name="connsiteY6" fmla="*/ 1117600 h 1117600"/>
              <a:gd name="connisteX7" fmla="*/ 0 w 50800"/>
              <a:gd name="connsiteY7" fmla="*/ 1092200 h 1117600"/>
              <a:gd name="connisteX8" fmla="*/ 0 w 50800"/>
              <a:gd name="connsiteY8" fmla="*/ 25400 h 111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117600">
                <a:moveTo>
                  <a:pt x="0" y="25400"/>
                </a:moveTo>
                <a:cubicBezTo>
                  <a:pt x="0" y="11372"/>
                  <a:pt x="11372" y="0"/>
                  <a:pt x="25400" y="0"/>
                </a:cubicBezTo>
                <a:lnTo>
                  <a:pt x="25400" y="0"/>
                </a:lnTo>
                <a:cubicBezTo>
                  <a:pt x="39428" y="0"/>
                  <a:pt x="50800" y="11372"/>
                  <a:pt x="50800" y="25400"/>
                </a:cubicBezTo>
                <a:lnTo>
                  <a:pt x="50800" y="1092200"/>
                </a:lnTo>
                <a:cubicBezTo>
                  <a:pt x="50800" y="1106228"/>
                  <a:pt x="39428" y="1117600"/>
                  <a:pt x="25400" y="1117600"/>
                </a:cubicBezTo>
                <a:lnTo>
                  <a:pt x="25400" y="1117600"/>
                </a:lnTo>
                <a:cubicBezTo>
                  <a:pt x="11372" y="1117600"/>
                  <a:pt x="0" y="1106228"/>
                  <a:pt x="0" y="10922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0" name="文本占位符 19"/>
          <p:cNvSpPr>
            <a:spLocks noGrp="1"/>
          </p:cNvSpPr>
          <p:nvPr>
            <p:ph type="body" idx="16390" hasCustomPrompt="1"/>
            <p:custDataLst>
              <p:tags r:id="rId14"/>
            </p:custDataLst>
          </p:nvPr>
        </p:nvSpPr>
        <p:spPr>
          <a:xfrm>
            <a:off x="762000" y="51308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1" name="文本占位符 20"/>
          <p:cNvSpPr>
            <a:spLocks noGrp="1"/>
          </p:cNvSpPr>
          <p:nvPr>
            <p:ph type="body" idx="16391" hasCustomPrompt="1"/>
            <p:custDataLst>
              <p:tags r:id="rId15"/>
            </p:custDataLst>
          </p:nvPr>
        </p:nvSpPr>
        <p:spPr>
          <a:xfrm>
            <a:off x="762000" y="5638800"/>
            <a:ext cx="4724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正文页-61_17">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7543800" y="1524000"/>
            <a:ext cx="4038600" cy="4724400"/>
          </a:xfrm>
          <a:custGeom>
            <a:avLst/>
            <a:gdLst>
              <a:gd name="connisteX0" fmla="*/ 0 w 4038600"/>
              <a:gd name="connsiteY0" fmla="*/ 0 h 4724400"/>
              <a:gd name="connisteX1" fmla="*/ 3835400 w 4038600"/>
              <a:gd name="connsiteY1" fmla="*/ 0 h 4724400"/>
              <a:gd name="connisteX2" fmla="*/ 4038600 w 4038600"/>
              <a:gd name="connsiteY2" fmla="*/ 203200 h 4724400"/>
              <a:gd name="connisteX3" fmla="*/ 4038600 w 4038600"/>
              <a:gd name="connsiteY3" fmla="*/ 4521200 h 4724400"/>
              <a:gd name="connisteX4" fmla="*/ 3835400 w 4038600"/>
              <a:gd name="connsiteY4" fmla="*/ 4724400 h 4724400"/>
              <a:gd name="connisteX5" fmla="*/ 0 w 4038600"/>
              <a:gd name="connsiteY5" fmla="*/ 4724400 h 4724400"/>
              <a:gd name="connisteX6" fmla="*/ 0 w 4038600"/>
              <a:gd name="connsiteY6" fmla="*/ 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4038600" h="4724400">
                <a:moveTo>
                  <a:pt x="0" y="0"/>
                </a:moveTo>
                <a:lnTo>
                  <a:pt x="3835400" y="0"/>
                </a:lnTo>
                <a:cubicBezTo>
                  <a:pt x="3947624" y="0"/>
                  <a:pt x="4038600" y="90976"/>
                  <a:pt x="4038600" y="203200"/>
                </a:cubicBezTo>
                <a:lnTo>
                  <a:pt x="4038600" y="4521200"/>
                </a:lnTo>
                <a:cubicBezTo>
                  <a:pt x="4038600" y="4633424"/>
                  <a:pt x="3947624" y="4724400"/>
                  <a:pt x="3835400" y="4724400"/>
                </a:cubicBezTo>
                <a:lnTo>
                  <a:pt x="0" y="4724400"/>
                </a:lnTo>
                <a:lnTo>
                  <a:pt x="0" y="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1" hasCustomPrompt="1"/>
            <p:custDataLst>
              <p:tags r:id="rId7"/>
            </p:custDataLst>
          </p:nvPr>
        </p:nvSpPr>
        <p:spPr>
          <a:xfrm>
            <a:off x="609600" y="1524000"/>
            <a:ext cx="6934200" cy="4724400"/>
          </a:xfrm>
          <a:custGeom>
            <a:avLst/>
            <a:gdLst>
              <a:gd name="connisteX0" fmla="*/ 0 w 6934200"/>
              <a:gd name="connsiteY0" fmla="*/ 203200 h 4724400"/>
              <a:gd name="connisteX1" fmla="*/ 203200 w 6934200"/>
              <a:gd name="connsiteY1" fmla="*/ 0 h 4724400"/>
              <a:gd name="connisteX2" fmla="*/ 6934200 w 6934200"/>
              <a:gd name="connsiteY2" fmla="*/ 0 h 4724400"/>
              <a:gd name="connisteX3" fmla="*/ 6934200 w 6934200"/>
              <a:gd name="connsiteY3" fmla="*/ 4724400 h 4724400"/>
              <a:gd name="connisteX4" fmla="*/ 203200 w 6934200"/>
              <a:gd name="connsiteY4" fmla="*/ 4724400 h 4724400"/>
              <a:gd name="connisteX5" fmla="*/ 0 w 6934200"/>
              <a:gd name="connsiteY5" fmla="*/ 4521200 h 4724400"/>
              <a:gd name="connisteX6" fmla="*/ 0 w 6934200"/>
              <a:gd name="connsiteY6"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6934200" h="4724400">
                <a:moveTo>
                  <a:pt x="0" y="203200"/>
                </a:moveTo>
                <a:cubicBezTo>
                  <a:pt x="0" y="90976"/>
                  <a:pt x="90976" y="0"/>
                  <a:pt x="203200" y="0"/>
                </a:cubicBezTo>
                <a:lnTo>
                  <a:pt x="6934200" y="0"/>
                </a:lnTo>
                <a:lnTo>
                  <a:pt x="6934200" y="4724400"/>
                </a:lnTo>
                <a:lnTo>
                  <a:pt x="203200" y="4724400"/>
                </a:lnTo>
                <a:cubicBezTo>
                  <a:pt x="90976" y="4724400"/>
                  <a:pt x="0" y="4633424"/>
                  <a:pt x="0" y="4521200"/>
                </a:cubicBezTo>
                <a:lnTo>
                  <a:pt x="0" y="2032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1066800" y="2108200"/>
            <a:ext cx="60198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1066800" y="2667000"/>
            <a:ext cx="6019800" cy="9144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t>单击此处添加项正文</a:t>
            </a:r>
            <a:endParaRPr lang="zh-CN" altLang="en-US" smtClean="0"/>
          </a:p>
        </p:txBody>
      </p:sp>
      <p:sp>
        <p:nvSpPr>
          <p:cNvPr id="16" name="文本占位符 15"/>
          <p:cNvSpPr>
            <a:spLocks noGrp="1"/>
          </p:cNvSpPr>
          <p:nvPr>
            <p:ph type="body" idx="16388" hasCustomPrompt="1"/>
            <p:custDataLst>
              <p:tags r:id="rId10"/>
            </p:custDataLst>
          </p:nvPr>
        </p:nvSpPr>
        <p:spPr>
          <a:xfrm>
            <a:off x="1066800" y="4191000"/>
            <a:ext cx="60198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1066800" y="4749800"/>
            <a:ext cx="6019800" cy="9144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正文页-10012_10">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1524000"/>
            <a:ext cx="5486400" cy="4724400"/>
          </a:xfrm>
          <a:custGeom>
            <a:avLst/>
            <a:gdLst>
              <a:gd name="connisteX0" fmla="*/ 0 w 5486400"/>
              <a:gd name="connsiteY0" fmla="*/ 203200 h 4724400"/>
              <a:gd name="connisteX1" fmla="*/ 203200 w 5486400"/>
              <a:gd name="connsiteY1" fmla="*/ 0 h 4724400"/>
              <a:gd name="connisteX2" fmla="*/ 5283200 w 5486400"/>
              <a:gd name="connsiteY2" fmla="*/ 0 h 4724400"/>
              <a:gd name="connisteX3" fmla="*/ 5486400 w 5486400"/>
              <a:gd name="connsiteY3" fmla="*/ 203200 h 4724400"/>
              <a:gd name="connisteX4" fmla="*/ 5486400 w 5486400"/>
              <a:gd name="connsiteY4" fmla="*/ 4521200 h 4724400"/>
              <a:gd name="connisteX5" fmla="*/ 5283200 w 5486400"/>
              <a:gd name="connsiteY5" fmla="*/ 4724400 h 4724400"/>
              <a:gd name="connisteX6" fmla="*/ 203200 w 5486400"/>
              <a:gd name="connsiteY6" fmla="*/ 4724400 h 4724400"/>
              <a:gd name="connisteX7" fmla="*/ 0 w 5486400"/>
              <a:gd name="connsiteY7" fmla="*/ 4521200 h 4724400"/>
              <a:gd name="connisteX8" fmla="*/ 0 w 54864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4724400">
                <a:moveTo>
                  <a:pt x="0" y="203200"/>
                </a:moveTo>
                <a:cubicBezTo>
                  <a:pt x="0" y="90976"/>
                  <a:pt x="90976" y="0"/>
                  <a:pt x="203200" y="0"/>
                </a:cubicBezTo>
                <a:lnTo>
                  <a:pt x="5283200" y="0"/>
                </a:lnTo>
                <a:cubicBezTo>
                  <a:pt x="5395424" y="0"/>
                  <a:pt x="5486400" y="90976"/>
                  <a:pt x="5486400" y="203200"/>
                </a:cubicBezTo>
                <a:lnTo>
                  <a:pt x="5486400" y="4521200"/>
                </a:lnTo>
                <a:cubicBezTo>
                  <a:pt x="5486400" y="4633424"/>
                  <a:pt x="5395424" y="4724400"/>
                  <a:pt x="5283200" y="4724400"/>
                </a:cubicBezTo>
                <a:lnTo>
                  <a:pt x="203200" y="4724400"/>
                </a:lnTo>
                <a:cubicBezTo>
                  <a:pt x="90976" y="4724400"/>
                  <a:pt x="0" y="4633424"/>
                  <a:pt x="0" y="45212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6553200" y="1803400"/>
            <a:ext cx="5029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553200" y="2362200"/>
            <a:ext cx="50292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文本占位符 14"/>
          <p:cNvSpPr>
            <a:spLocks noGrp="1"/>
          </p:cNvSpPr>
          <p:nvPr>
            <p:ph type="body" idx="16388" hasCustomPrompt="1"/>
            <p:custDataLst>
              <p:tags r:id="rId9"/>
            </p:custDataLst>
          </p:nvPr>
        </p:nvSpPr>
        <p:spPr>
          <a:xfrm>
            <a:off x="6553200" y="4191000"/>
            <a:ext cx="5029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89" hasCustomPrompt="1"/>
            <p:custDataLst>
              <p:tags r:id="rId10"/>
            </p:custDataLst>
          </p:nvPr>
        </p:nvSpPr>
        <p:spPr>
          <a:xfrm>
            <a:off x="6553200" y="4749800"/>
            <a:ext cx="50292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正文页-10008_10">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图片占位符 11"/>
          <p:cNvSpPr>
            <a:spLocks noGrp="1"/>
          </p:cNvSpPr>
          <p:nvPr>
            <p:ph type="pic" idx="16390" hasCustomPrompt="1"/>
            <p:custDataLst>
              <p:tags r:id="rId6"/>
            </p:custDataLst>
          </p:nvPr>
        </p:nvSpPr>
        <p:spPr>
          <a:xfrm>
            <a:off x="2438400" y="2108200"/>
            <a:ext cx="1524000" cy="15240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3" name="文本占位符 12"/>
          <p:cNvSpPr>
            <a:spLocks noGrp="1"/>
          </p:cNvSpPr>
          <p:nvPr>
            <p:ph type="body" idx="16386" hasCustomPrompt="1"/>
            <p:custDataLst>
              <p:tags r:id="rId7"/>
            </p:custDataLst>
          </p:nvPr>
        </p:nvSpPr>
        <p:spPr>
          <a:xfrm>
            <a:off x="609600" y="3886200"/>
            <a:ext cx="51816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09600" y="4445000"/>
            <a:ext cx="5181600" cy="12192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图片占位符 14"/>
          <p:cNvSpPr>
            <a:spLocks noGrp="1"/>
          </p:cNvSpPr>
          <p:nvPr>
            <p:ph type="pic" idx="16391" hasCustomPrompt="1"/>
            <p:custDataLst>
              <p:tags r:id="rId9"/>
            </p:custDataLst>
          </p:nvPr>
        </p:nvSpPr>
        <p:spPr>
          <a:xfrm>
            <a:off x="8229600" y="2108200"/>
            <a:ext cx="1524000" cy="15240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6" name="文本占位符 15"/>
          <p:cNvSpPr>
            <a:spLocks noGrp="1"/>
          </p:cNvSpPr>
          <p:nvPr>
            <p:ph type="body" idx="16388" hasCustomPrompt="1"/>
            <p:custDataLst>
              <p:tags r:id="rId10"/>
            </p:custDataLst>
          </p:nvPr>
        </p:nvSpPr>
        <p:spPr>
          <a:xfrm>
            <a:off x="6400800" y="3886200"/>
            <a:ext cx="51816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6400800" y="4445000"/>
            <a:ext cx="5181600" cy="12192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正文页-60_18">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1524000"/>
            <a:ext cx="3581400" cy="4724400"/>
          </a:xfrm>
          <a:custGeom>
            <a:avLst/>
            <a:gdLst>
              <a:gd name="connisteX0" fmla="*/ 0 w 3581400"/>
              <a:gd name="connsiteY0" fmla="*/ 203200 h 4724400"/>
              <a:gd name="connisteX1" fmla="*/ 203200 w 3581400"/>
              <a:gd name="connsiteY1" fmla="*/ 0 h 4724400"/>
              <a:gd name="connisteX2" fmla="*/ 3581400 w 3581400"/>
              <a:gd name="connsiteY2" fmla="*/ 0 h 4724400"/>
              <a:gd name="connisteX3" fmla="*/ 3581400 w 3581400"/>
              <a:gd name="connsiteY3" fmla="*/ 4724400 h 4724400"/>
              <a:gd name="connisteX4" fmla="*/ 203200 w 3581400"/>
              <a:gd name="connsiteY4" fmla="*/ 4724400 h 4724400"/>
              <a:gd name="connisteX5" fmla="*/ 0 w 3581400"/>
              <a:gd name="connsiteY5" fmla="*/ 4521200 h 4724400"/>
              <a:gd name="connisteX6" fmla="*/ 0 w 3581400"/>
              <a:gd name="connsiteY6"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3581400" h="4724400">
                <a:moveTo>
                  <a:pt x="0" y="203200"/>
                </a:moveTo>
                <a:cubicBezTo>
                  <a:pt x="0" y="90976"/>
                  <a:pt x="90976" y="0"/>
                  <a:pt x="203200" y="0"/>
                </a:cubicBezTo>
                <a:lnTo>
                  <a:pt x="3581400" y="0"/>
                </a:lnTo>
                <a:lnTo>
                  <a:pt x="3581400" y="4724400"/>
                </a:lnTo>
                <a:lnTo>
                  <a:pt x="203200" y="4724400"/>
                </a:lnTo>
                <a:cubicBezTo>
                  <a:pt x="90976" y="4724400"/>
                  <a:pt x="0" y="4633424"/>
                  <a:pt x="0" y="45212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1" hasCustomPrompt="1"/>
            <p:custDataLst>
              <p:tags r:id="rId7"/>
            </p:custDataLst>
          </p:nvPr>
        </p:nvSpPr>
        <p:spPr>
          <a:xfrm>
            <a:off x="4191000" y="1524000"/>
            <a:ext cx="7391400" cy="4724400"/>
          </a:xfrm>
          <a:custGeom>
            <a:avLst/>
            <a:gdLst>
              <a:gd name="connisteX0" fmla="*/ 0 w 7391400"/>
              <a:gd name="connsiteY0" fmla="*/ 0 h 4724400"/>
              <a:gd name="connisteX1" fmla="*/ 7188200 w 7391400"/>
              <a:gd name="connsiteY1" fmla="*/ 0 h 4724400"/>
              <a:gd name="connisteX2" fmla="*/ 7391400 w 7391400"/>
              <a:gd name="connsiteY2" fmla="*/ 203200 h 4724400"/>
              <a:gd name="connisteX3" fmla="*/ 7391400 w 7391400"/>
              <a:gd name="connsiteY3" fmla="*/ 4521200 h 4724400"/>
              <a:gd name="connisteX4" fmla="*/ 7188200 w 7391400"/>
              <a:gd name="connsiteY4" fmla="*/ 4724400 h 4724400"/>
              <a:gd name="connisteX5" fmla="*/ 0 w 7391400"/>
              <a:gd name="connsiteY5" fmla="*/ 4724400 h 4724400"/>
              <a:gd name="connisteX6" fmla="*/ 0 w 7391400"/>
              <a:gd name="connsiteY6" fmla="*/ 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7391400" h="4724400">
                <a:moveTo>
                  <a:pt x="0" y="0"/>
                </a:moveTo>
                <a:lnTo>
                  <a:pt x="7188200" y="0"/>
                </a:lnTo>
                <a:cubicBezTo>
                  <a:pt x="7300424" y="0"/>
                  <a:pt x="7391400" y="90976"/>
                  <a:pt x="7391400" y="203200"/>
                </a:cubicBezTo>
                <a:lnTo>
                  <a:pt x="7391400" y="4521200"/>
                </a:lnTo>
                <a:cubicBezTo>
                  <a:pt x="7391400" y="4633424"/>
                  <a:pt x="7300424" y="4724400"/>
                  <a:pt x="7188200" y="4724400"/>
                </a:cubicBezTo>
                <a:lnTo>
                  <a:pt x="0" y="4724400"/>
                </a:lnTo>
                <a:lnTo>
                  <a:pt x="0" y="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4648200" y="2108200"/>
            <a:ext cx="64770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4648200" y="2667000"/>
            <a:ext cx="64770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文本占位符 15"/>
          <p:cNvSpPr>
            <a:spLocks noGrp="1"/>
          </p:cNvSpPr>
          <p:nvPr>
            <p:ph type="body" idx="16388" hasCustomPrompt="1"/>
            <p:custDataLst>
              <p:tags r:id="rId10"/>
            </p:custDataLst>
          </p:nvPr>
        </p:nvSpPr>
        <p:spPr>
          <a:xfrm>
            <a:off x="4648200" y="4191000"/>
            <a:ext cx="64770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4648200" y="4749800"/>
            <a:ext cx="64770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正文页-10009_12">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1524000"/>
            <a:ext cx="5334000" cy="2032000"/>
          </a:xfrm>
          <a:custGeom>
            <a:avLst/>
            <a:gdLst>
              <a:gd name="connisteX0" fmla="*/ 0 w 5334000"/>
              <a:gd name="connsiteY0" fmla="*/ 203200 h 2032000"/>
              <a:gd name="connisteX1" fmla="*/ 203200 w 5334000"/>
              <a:gd name="connsiteY1" fmla="*/ 0 h 2032000"/>
              <a:gd name="connisteX2" fmla="*/ 5130800 w 5334000"/>
              <a:gd name="connsiteY2" fmla="*/ 0 h 2032000"/>
              <a:gd name="connisteX3" fmla="*/ 5334000 w 5334000"/>
              <a:gd name="connsiteY3" fmla="*/ 203200 h 2032000"/>
              <a:gd name="connisteX4" fmla="*/ 5334000 w 5334000"/>
              <a:gd name="connsiteY4" fmla="*/ 1828800 h 2032000"/>
              <a:gd name="connisteX5" fmla="*/ 5130800 w 5334000"/>
              <a:gd name="connsiteY5" fmla="*/ 2032000 h 2032000"/>
              <a:gd name="connisteX6" fmla="*/ 203200 w 5334000"/>
              <a:gd name="connsiteY6" fmla="*/ 2032000 h 2032000"/>
              <a:gd name="connisteX7" fmla="*/ 0 w 5334000"/>
              <a:gd name="connsiteY7" fmla="*/ 1828800 h 2032000"/>
              <a:gd name="connisteX8" fmla="*/ 0 w 5334000"/>
              <a:gd name="connsiteY8" fmla="*/ 203200 h 203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2032000">
                <a:moveTo>
                  <a:pt x="0" y="203200"/>
                </a:moveTo>
                <a:cubicBezTo>
                  <a:pt x="0" y="90976"/>
                  <a:pt x="90976" y="0"/>
                  <a:pt x="203200" y="0"/>
                </a:cubicBezTo>
                <a:lnTo>
                  <a:pt x="5130800" y="0"/>
                </a:lnTo>
                <a:cubicBezTo>
                  <a:pt x="5243024" y="0"/>
                  <a:pt x="5334000" y="90976"/>
                  <a:pt x="5334000" y="203200"/>
                </a:cubicBezTo>
                <a:lnTo>
                  <a:pt x="5334000" y="1828800"/>
                </a:lnTo>
                <a:cubicBezTo>
                  <a:pt x="5334000" y="1941024"/>
                  <a:pt x="5243024" y="2032000"/>
                  <a:pt x="5130800" y="2032000"/>
                </a:cubicBezTo>
                <a:lnTo>
                  <a:pt x="203200" y="2032000"/>
                </a:lnTo>
                <a:cubicBezTo>
                  <a:pt x="90976" y="2032000"/>
                  <a:pt x="0" y="1941024"/>
                  <a:pt x="0" y="18288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609600" y="3860800"/>
            <a:ext cx="53340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09600" y="4419600"/>
            <a:ext cx="53340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内容占位符 14"/>
          <p:cNvSpPr>
            <a:spLocks noGrp="1"/>
          </p:cNvSpPr>
          <p:nvPr>
            <p:ph idx="16391" hasCustomPrompt="1"/>
            <p:custDataLst>
              <p:tags r:id="rId9"/>
            </p:custDataLst>
          </p:nvPr>
        </p:nvSpPr>
        <p:spPr>
          <a:xfrm>
            <a:off x="6248400" y="1524000"/>
            <a:ext cx="5334000" cy="2032000"/>
          </a:xfrm>
          <a:custGeom>
            <a:avLst/>
            <a:gdLst>
              <a:gd name="connisteX0" fmla="*/ 0 w 5334000"/>
              <a:gd name="connsiteY0" fmla="*/ 203200 h 2032000"/>
              <a:gd name="connisteX1" fmla="*/ 203200 w 5334000"/>
              <a:gd name="connsiteY1" fmla="*/ 0 h 2032000"/>
              <a:gd name="connisteX2" fmla="*/ 5130800 w 5334000"/>
              <a:gd name="connsiteY2" fmla="*/ 0 h 2032000"/>
              <a:gd name="connisteX3" fmla="*/ 5334000 w 5334000"/>
              <a:gd name="connsiteY3" fmla="*/ 203200 h 2032000"/>
              <a:gd name="connisteX4" fmla="*/ 5334000 w 5334000"/>
              <a:gd name="connsiteY4" fmla="*/ 1828800 h 2032000"/>
              <a:gd name="connisteX5" fmla="*/ 5130800 w 5334000"/>
              <a:gd name="connsiteY5" fmla="*/ 2032000 h 2032000"/>
              <a:gd name="connisteX6" fmla="*/ 203200 w 5334000"/>
              <a:gd name="connsiteY6" fmla="*/ 2032000 h 2032000"/>
              <a:gd name="connisteX7" fmla="*/ 0 w 5334000"/>
              <a:gd name="connsiteY7" fmla="*/ 1828800 h 2032000"/>
              <a:gd name="connisteX8" fmla="*/ 0 w 5334000"/>
              <a:gd name="connsiteY8" fmla="*/ 203200 h 203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2032000">
                <a:moveTo>
                  <a:pt x="0" y="203200"/>
                </a:moveTo>
                <a:cubicBezTo>
                  <a:pt x="0" y="90976"/>
                  <a:pt x="90976" y="0"/>
                  <a:pt x="203200" y="0"/>
                </a:cubicBezTo>
                <a:lnTo>
                  <a:pt x="5130800" y="0"/>
                </a:lnTo>
                <a:cubicBezTo>
                  <a:pt x="5243024" y="0"/>
                  <a:pt x="5334000" y="90976"/>
                  <a:pt x="5334000" y="203200"/>
                </a:cubicBezTo>
                <a:lnTo>
                  <a:pt x="5334000" y="1828800"/>
                </a:lnTo>
                <a:cubicBezTo>
                  <a:pt x="5334000" y="1941024"/>
                  <a:pt x="5243024" y="2032000"/>
                  <a:pt x="5130800" y="2032000"/>
                </a:cubicBezTo>
                <a:lnTo>
                  <a:pt x="203200" y="2032000"/>
                </a:lnTo>
                <a:cubicBezTo>
                  <a:pt x="90976" y="2032000"/>
                  <a:pt x="0" y="1941024"/>
                  <a:pt x="0" y="18288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6" name="文本占位符 15"/>
          <p:cNvSpPr>
            <a:spLocks noGrp="1"/>
          </p:cNvSpPr>
          <p:nvPr>
            <p:ph type="body" idx="16388" hasCustomPrompt="1"/>
            <p:custDataLst>
              <p:tags r:id="rId10"/>
            </p:custDataLst>
          </p:nvPr>
        </p:nvSpPr>
        <p:spPr>
          <a:xfrm>
            <a:off x="6248400" y="3860800"/>
            <a:ext cx="53340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6248400" y="4419600"/>
            <a:ext cx="53340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正文页-30_95">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5257800" y="533400"/>
            <a:ext cx="4876800" cy="12192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4" hasCustomPrompt="1"/>
            <p:custDataLst>
              <p:tags r:id="rId6"/>
            </p:custDataLst>
          </p:nvPr>
        </p:nvSpPr>
        <p:spPr>
          <a:xfrm>
            <a:off x="609600" y="609600"/>
            <a:ext cx="4038600" cy="5638800"/>
          </a:xfrm>
          <a:custGeom>
            <a:avLst/>
            <a:gdLst>
              <a:gd name="connisteX0" fmla="*/ 0 w 4038600"/>
              <a:gd name="connsiteY0" fmla="*/ 203200 h 5638800"/>
              <a:gd name="connisteX1" fmla="*/ 203200 w 4038600"/>
              <a:gd name="connsiteY1" fmla="*/ 0 h 5638800"/>
              <a:gd name="connisteX2" fmla="*/ 3835400 w 4038600"/>
              <a:gd name="connsiteY2" fmla="*/ 0 h 5638800"/>
              <a:gd name="connisteX3" fmla="*/ 4038600 w 4038600"/>
              <a:gd name="connsiteY3" fmla="*/ 203200 h 5638800"/>
              <a:gd name="connisteX4" fmla="*/ 4038600 w 4038600"/>
              <a:gd name="connsiteY4" fmla="*/ 5435600 h 5638800"/>
              <a:gd name="connisteX5" fmla="*/ 3835400 w 4038600"/>
              <a:gd name="connsiteY5" fmla="*/ 5638800 h 5638800"/>
              <a:gd name="connisteX6" fmla="*/ 203200 w 4038600"/>
              <a:gd name="connsiteY6" fmla="*/ 5638800 h 5638800"/>
              <a:gd name="connisteX7" fmla="*/ 0 w 4038600"/>
              <a:gd name="connsiteY7" fmla="*/ 5435600 h 5638800"/>
              <a:gd name="connisteX8" fmla="*/ 0 w 40386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4038600" h="5638800">
                <a:moveTo>
                  <a:pt x="0" y="203200"/>
                </a:moveTo>
                <a:cubicBezTo>
                  <a:pt x="0" y="90976"/>
                  <a:pt x="90976" y="0"/>
                  <a:pt x="203200" y="0"/>
                </a:cubicBezTo>
                <a:lnTo>
                  <a:pt x="3835400" y="0"/>
                </a:lnTo>
                <a:cubicBezTo>
                  <a:pt x="3947624" y="0"/>
                  <a:pt x="4038600" y="90976"/>
                  <a:pt x="4038600" y="203200"/>
                </a:cubicBezTo>
                <a:lnTo>
                  <a:pt x="4038600" y="5435600"/>
                </a:lnTo>
                <a:cubicBezTo>
                  <a:pt x="4038600" y="5547824"/>
                  <a:pt x="3947624" y="5638800"/>
                  <a:pt x="3835400" y="5638800"/>
                </a:cubicBezTo>
                <a:lnTo>
                  <a:pt x="203200" y="5638800"/>
                </a:lnTo>
                <a:cubicBezTo>
                  <a:pt x="90976" y="5638800"/>
                  <a:pt x="0" y="5547824"/>
                  <a:pt x="0" y="5435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5" hasCustomPrompt="1"/>
            <p:custDataLst>
              <p:tags r:id="rId7"/>
            </p:custDataLst>
          </p:nvPr>
        </p:nvSpPr>
        <p:spPr>
          <a:xfrm>
            <a:off x="5257800" y="22352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5410200" y="2235200"/>
            <a:ext cx="27813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单击添加项标题</a:t>
            </a:r>
            <a:endParaRPr lang="zh-CN" altLang="en-US" smtClean="0"/>
          </a:p>
        </p:txBody>
      </p:sp>
      <p:sp>
        <p:nvSpPr>
          <p:cNvPr id="15" name="文本占位符 14"/>
          <p:cNvSpPr>
            <a:spLocks noGrp="1"/>
          </p:cNvSpPr>
          <p:nvPr>
            <p:ph type="body" idx="16387" hasCustomPrompt="1"/>
            <p:custDataLst>
              <p:tags r:id="rId9"/>
            </p:custDataLst>
          </p:nvPr>
        </p:nvSpPr>
        <p:spPr>
          <a:xfrm>
            <a:off x="5410200" y="2743200"/>
            <a:ext cx="27813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6" hasCustomPrompt="1"/>
            <p:custDataLst>
              <p:tags r:id="rId10"/>
            </p:custDataLst>
          </p:nvPr>
        </p:nvSpPr>
        <p:spPr>
          <a:xfrm>
            <a:off x="8648700" y="22352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8" hasCustomPrompt="1"/>
            <p:custDataLst>
              <p:tags r:id="rId11"/>
            </p:custDataLst>
          </p:nvPr>
        </p:nvSpPr>
        <p:spPr>
          <a:xfrm>
            <a:off x="8801100" y="2235200"/>
            <a:ext cx="27813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单击添加项标题</a:t>
            </a:r>
            <a:endParaRPr lang="zh-CN" altLang="en-US" smtClean="0"/>
          </a:p>
        </p:txBody>
      </p:sp>
      <p:sp>
        <p:nvSpPr>
          <p:cNvPr id="18" name="文本占位符 17"/>
          <p:cNvSpPr>
            <a:spLocks noGrp="1"/>
          </p:cNvSpPr>
          <p:nvPr>
            <p:ph type="body" idx="16389" hasCustomPrompt="1"/>
            <p:custDataLst>
              <p:tags r:id="rId12"/>
            </p:custDataLst>
          </p:nvPr>
        </p:nvSpPr>
        <p:spPr>
          <a:xfrm>
            <a:off x="8801100" y="2743200"/>
            <a:ext cx="27813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9" name="装饰  8"/>
          <p:cNvSpPr>
            <a:spLocks noGrp="1"/>
          </p:cNvSpPr>
          <p:nvPr>
            <p:ph type="body" idx="16397" hasCustomPrompt="1"/>
            <p:custDataLst>
              <p:tags r:id="rId13"/>
            </p:custDataLst>
          </p:nvPr>
        </p:nvSpPr>
        <p:spPr>
          <a:xfrm>
            <a:off x="5257800" y="44196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0" name="文本占位符 19"/>
          <p:cNvSpPr>
            <a:spLocks noGrp="1"/>
          </p:cNvSpPr>
          <p:nvPr>
            <p:ph type="body" idx="16390" hasCustomPrompt="1"/>
            <p:custDataLst>
              <p:tags r:id="rId14"/>
            </p:custDataLst>
          </p:nvPr>
        </p:nvSpPr>
        <p:spPr>
          <a:xfrm>
            <a:off x="5410200" y="4419600"/>
            <a:ext cx="27813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单击添加项标题</a:t>
            </a:r>
            <a:endParaRPr lang="zh-CN" altLang="en-US" smtClean="0"/>
          </a:p>
        </p:txBody>
      </p:sp>
      <p:sp>
        <p:nvSpPr>
          <p:cNvPr id="21" name="文本占位符 20"/>
          <p:cNvSpPr>
            <a:spLocks noGrp="1"/>
          </p:cNvSpPr>
          <p:nvPr>
            <p:ph type="body" idx="16391" hasCustomPrompt="1"/>
            <p:custDataLst>
              <p:tags r:id="rId15"/>
            </p:custDataLst>
          </p:nvPr>
        </p:nvSpPr>
        <p:spPr>
          <a:xfrm>
            <a:off x="5410200" y="4927600"/>
            <a:ext cx="27813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22" name="装饰  1"/>
          <p:cNvSpPr>
            <a:spLocks noGrp="1"/>
          </p:cNvSpPr>
          <p:nvPr>
            <p:ph type="body" idx="16398" hasCustomPrompt="1"/>
            <p:custDataLst>
              <p:tags r:id="rId16"/>
            </p:custDataLst>
          </p:nvPr>
        </p:nvSpPr>
        <p:spPr>
          <a:xfrm>
            <a:off x="8648700" y="44196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3" name="文本占位符 22"/>
          <p:cNvSpPr>
            <a:spLocks noGrp="1"/>
          </p:cNvSpPr>
          <p:nvPr>
            <p:ph type="body" idx="16392" hasCustomPrompt="1"/>
            <p:custDataLst>
              <p:tags r:id="rId17"/>
            </p:custDataLst>
          </p:nvPr>
        </p:nvSpPr>
        <p:spPr>
          <a:xfrm>
            <a:off x="8801100" y="4419600"/>
            <a:ext cx="27813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单击添加项标题</a:t>
            </a:r>
            <a:endParaRPr lang="zh-CN" altLang="en-US" smtClean="0"/>
          </a:p>
        </p:txBody>
      </p:sp>
      <p:sp>
        <p:nvSpPr>
          <p:cNvPr id="24" name="文本占位符 23"/>
          <p:cNvSpPr>
            <a:spLocks noGrp="1"/>
          </p:cNvSpPr>
          <p:nvPr>
            <p:ph type="body" idx="16393" hasCustomPrompt="1"/>
            <p:custDataLst>
              <p:tags r:id="rId18"/>
            </p:custDataLst>
          </p:nvPr>
        </p:nvSpPr>
        <p:spPr>
          <a:xfrm>
            <a:off x="8801100" y="4927600"/>
            <a:ext cx="27813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正文页-10014_10">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1524000"/>
            <a:ext cx="5588000" cy="2209800"/>
          </a:xfrm>
          <a:custGeom>
            <a:avLst/>
            <a:gdLst>
              <a:gd name="connisteX0" fmla="*/ 0 w 5588000"/>
              <a:gd name="connsiteY0" fmla="*/ 203200 h 2209800"/>
              <a:gd name="connisteX1" fmla="*/ 203200 w 5588000"/>
              <a:gd name="connsiteY1" fmla="*/ 0 h 2209800"/>
              <a:gd name="connisteX2" fmla="*/ 5384800 w 5588000"/>
              <a:gd name="connsiteY2" fmla="*/ 0 h 2209800"/>
              <a:gd name="connisteX3" fmla="*/ 5588000 w 5588000"/>
              <a:gd name="connsiteY3" fmla="*/ 203200 h 2209800"/>
              <a:gd name="connisteX4" fmla="*/ 5588000 w 5588000"/>
              <a:gd name="connsiteY4" fmla="*/ 2006600 h 2209800"/>
              <a:gd name="connisteX5" fmla="*/ 5384800 w 5588000"/>
              <a:gd name="connsiteY5" fmla="*/ 2209800 h 2209800"/>
              <a:gd name="connisteX6" fmla="*/ 203200 w 5588000"/>
              <a:gd name="connsiteY6" fmla="*/ 2209800 h 2209800"/>
              <a:gd name="connisteX7" fmla="*/ 0 w 5588000"/>
              <a:gd name="connsiteY7" fmla="*/ 2006600 h 2209800"/>
              <a:gd name="connisteX8" fmla="*/ 0 w 55880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588000" h="2209800">
                <a:moveTo>
                  <a:pt x="0" y="203200"/>
                </a:moveTo>
                <a:cubicBezTo>
                  <a:pt x="0" y="90976"/>
                  <a:pt x="90976" y="0"/>
                  <a:pt x="203200" y="0"/>
                </a:cubicBezTo>
                <a:lnTo>
                  <a:pt x="5384800" y="0"/>
                </a:lnTo>
                <a:cubicBezTo>
                  <a:pt x="5497024" y="0"/>
                  <a:pt x="5588000" y="90976"/>
                  <a:pt x="5588000" y="203200"/>
                </a:cubicBezTo>
                <a:lnTo>
                  <a:pt x="5588000" y="2006600"/>
                </a:lnTo>
                <a:cubicBezTo>
                  <a:pt x="5588000" y="2118824"/>
                  <a:pt x="5497024" y="2209800"/>
                  <a:pt x="5384800" y="2209800"/>
                </a:cubicBezTo>
                <a:lnTo>
                  <a:pt x="203200" y="2209800"/>
                </a:lnTo>
                <a:cubicBezTo>
                  <a:pt x="90976" y="2209800"/>
                  <a:pt x="0" y="2118824"/>
                  <a:pt x="0" y="2006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6502400" y="1739900"/>
            <a:ext cx="50800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502400" y="2298700"/>
            <a:ext cx="50800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内容占位符 14"/>
          <p:cNvSpPr>
            <a:spLocks noGrp="1"/>
          </p:cNvSpPr>
          <p:nvPr>
            <p:ph idx="16391" hasCustomPrompt="1"/>
            <p:custDataLst>
              <p:tags r:id="rId9"/>
            </p:custDataLst>
          </p:nvPr>
        </p:nvSpPr>
        <p:spPr>
          <a:xfrm>
            <a:off x="609600" y="4038600"/>
            <a:ext cx="5588000" cy="2209800"/>
          </a:xfrm>
          <a:custGeom>
            <a:avLst/>
            <a:gdLst>
              <a:gd name="connisteX0" fmla="*/ 0 w 5588000"/>
              <a:gd name="connsiteY0" fmla="*/ 203200 h 2209800"/>
              <a:gd name="connisteX1" fmla="*/ 203200 w 5588000"/>
              <a:gd name="connsiteY1" fmla="*/ 0 h 2209800"/>
              <a:gd name="connisteX2" fmla="*/ 5384800 w 5588000"/>
              <a:gd name="connsiteY2" fmla="*/ 0 h 2209800"/>
              <a:gd name="connisteX3" fmla="*/ 5588000 w 5588000"/>
              <a:gd name="connsiteY3" fmla="*/ 203200 h 2209800"/>
              <a:gd name="connisteX4" fmla="*/ 5588000 w 5588000"/>
              <a:gd name="connsiteY4" fmla="*/ 2006600 h 2209800"/>
              <a:gd name="connisteX5" fmla="*/ 5384800 w 5588000"/>
              <a:gd name="connsiteY5" fmla="*/ 2209800 h 2209800"/>
              <a:gd name="connisteX6" fmla="*/ 203200 w 5588000"/>
              <a:gd name="connsiteY6" fmla="*/ 2209800 h 2209800"/>
              <a:gd name="connisteX7" fmla="*/ 0 w 5588000"/>
              <a:gd name="connsiteY7" fmla="*/ 2006600 h 2209800"/>
              <a:gd name="connisteX8" fmla="*/ 0 w 55880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588000" h="2209800">
                <a:moveTo>
                  <a:pt x="0" y="203200"/>
                </a:moveTo>
                <a:cubicBezTo>
                  <a:pt x="0" y="90976"/>
                  <a:pt x="90976" y="0"/>
                  <a:pt x="203200" y="0"/>
                </a:cubicBezTo>
                <a:lnTo>
                  <a:pt x="5384800" y="0"/>
                </a:lnTo>
                <a:cubicBezTo>
                  <a:pt x="5497024" y="0"/>
                  <a:pt x="5588000" y="90976"/>
                  <a:pt x="5588000" y="203200"/>
                </a:cubicBezTo>
                <a:lnTo>
                  <a:pt x="5588000" y="2006600"/>
                </a:lnTo>
                <a:cubicBezTo>
                  <a:pt x="5588000" y="2118824"/>
                  <a:pt x="5497024" y="2209800"/>
                  <a:pt x="5384800" y="2209800"/>
                </a:cubicBezTo>
                <a:lnTo>
                  <a:pt x="203200" y="2209800"/>
                </a:lnTo>
                <a:cubicBezTo>
                  <a:pt x="90976" y="2209800"/>
                  <a:pt x="0" y="2118824"/>
                  <a:pt x="0" y="2006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6" name="文本占位符 15"/>
          <p:cNvSpPr>
            <a:spLocks noGrp="1"/>
          </p:cNvSpPr>
          <p:nvPr>
            <p:ph type="body" idx="16388" hasCustomPrompt="1"/>
            <p:custDataLst>
              <p:tags r:id="rId10"/>
            </p:custDataLst>
          </p:nvPr>
        </p:nvSpPr>
        <p:spPr>
          <a:xfrm>
            <a:off x="6502400" y="4254500"/>
            <a:ext cx="50800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6502400" y="4813300"/>
            <a:ext cx="50800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184" y="523097"/>
            <a:ext cx="10515600" cy="1325563"/>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184" y="1983597"/>
            <a:ext cx="10515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正文页-39_4">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1" hasCustomPrompt="1"/>
            <p:custDataLst>
              <p:tags r:id="rId6"/>
            </p:custDataLst>
          </p:nvPr>
        </p:nvSpPr>
        <p:spPr>
          <a:xfrm>
            <a:off x="609600" y="1524000"/>
            <a:ext cx="5334000" cy="4724400"/>
          </a:xfrm>
          <a:custGeom>
            <a:avLst/>
            <a:gdLst>
              <a:gd name="connisteX0" fmla="*/ 0 w 5334000"/>
              <a:gd name="connsiteY0" fmla="*/ 203200 h 4724400"/>
              <a:gd name="connisteX1" fmla="*/ 203200 w 5334000"/>
              <a:gd name="connsiteY1" fmla="*/ 0 h 4724400"/>
              <a:gd name="connisteX2" fmla="*/ 5130800 w 5334000"/>
              <a:gd name="connsiteY2" fmla="*/ 0 h 4724400"/>
              <a:gd name="connisteX3" fmla="*/ 5334000 w 5334000"/>
              <a:gd name="connsiteY3" fmla="*/ 203200 h 4724400"/>
              <a:gd name="connisteX4" fmla="*/ 5334000 w 5334000"/>
              <a:gd name="connsiteY4" fmla="*/ 4521200 h 4724400"/>
              <a:gd name="connisteX5" fmla="*/ 5130800 w 5334000"/>
              <a:gd name="connsiteY5" fmla="*/ 4724400 h 4724400"/>
              <a:gd name="connisteX6" fmla="*/ 203200 w 5334000"/>
              <a:gd name="connsiteY6" fmla="*/ 4724400 h 4724400"/>
              <a:gd name="connisteX7" fmla="*/ 0 w 5334000"/>
              <a:gd name="connsiteY7" fmla="*/ 4521200 h 4724400"/>
              <a:gd name="connisteX8" fmla="*/ 0 w 5334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4724400">
                <a:moveTo>
                  <a:pt x="0" y="203200"/>
                </a:moveTo>
                <a:cubicBezTo>
                  <a:pt x="0" y="90976"/>
                  <a:pt x="90976" y="0"/>
                  <a:pt x="203200" y="0"/>
                </a:cubicBezTo>
                <a:lnTo>
                  <a:pt x="5130800" y="0"/>
                </a:lnTo>
                <a:cubicBezTo>
                  <a:pt x="5243024" y="0"/>
                  <a:pt x="5334000" y="90976"/>
                  <a:pt x="5334000" y="203200"/>
                </a:cubicBezTo>
                <a:lnTo>
                  <a:pt x="5334000" y="4521200"/>
                </a:lnTo>
                <a:cubicBezTo>
                  <a:pt x="5334000" y="4633424"/>
                  <a:pt x="5243024" y="4724400"/>
                  <a:pt x="5130800" y="4724400"/>
                </a:cubicBezTo>
                <a:lnTo>
                  <a:pt x="203200" y="4724400"/>
                </a:lnTo>
                <a:cubicBezTo>
                  <a:pt x="90976" y="4724400"/>
                  <a:pt x="0" y="4633424"/>
                  <a:pt x="0" y="4521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0" hasCustomPrompt="1"/>
            <p:custDataLst>
              <p:tags r:id="rId7"/>
            </p:custDataLst>
          </p:nvPr>
        </p:nvSpPr>
        <p:spPr>
          <a:xfrm>
            <a:off x="2514600" y="2057400"/>
            <a:ext cx="1524000" cy="15240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1016000" y="3937000"/>
            <a:ext cx="45212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1016000" y="4495800"/>
            <a:ext cx="4521200" cy="12192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3" hasCustomPrompt="1"/>
            <p:custDataLst>
              <p:tags r:id="rId10"/>
            </p:custDataLst>
          </p:nvPr>
        </p:nvSpPr>
        <p:spPr>
          <a:xfrm>
            <a:off x="6248400" y="1524000"/>
            <a:ext cx="5334000" cy="4724400"/>
          </a:xfrm>
          <a:custGeom>
            <a:avLst/>
            <a:gdLst>
              <a:gd name="connisteX0" fmla="*/ 0 w 5334000"/>
              <a:gd name="connsiteY0" fmla="*/ 203200 h 4724400"/>
              <a:gd name="connisteX1" fmla="*/ 203200 w 5334000"/>
              <a:gd name="connsiteY1" fmla="*/ 0 h 4724400"/>
              <a:gd name="connisteX2" fmla="*/ 5130800 w 5334000"/>
              <a:gd name="connsiteY2" fmla="*/ 0 h 4724400"/>
              <a:gd name="connisteX3" fmla="*/ 5334000 w 5334000"/>
              <a:gd name="connsiteY3" fmla="*/ 203200 h 4724400"/>
              <a:gd name="connisteX4" fmla="*/ 5334000 w 5334000"/>
              <a:gd name="connsiteY4" fmla="*/ 4521200 h 4724400"/>
              <a:gd name="connisteX5" fmla="*/ 5130800 w 5334000"/>
              <a:gd name="connsiteY5" fmla="*/ 4724400 h 4724400"/>
              <a:gd name="connisteX6" fmla="*/ 203200 w 5334000"/>
              <a:gd name="connsiteY6" fmla="*/ 4724400 h 4724400"/>
              <a:gd name="connisteX7" fmla="*/ 0 w 5334000"/>
              <a:gd name="connsiteY7" fmla="*/ 4521200 h 4724400"/>
              <a:gd name="connisteX8" fmla="*/ 0 w 5334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4724400">
                <a:moveTo>
                  <a:pt x="0" y="203200"/>
                </a:moveTo>
                <a:cubicBezTo>
                  <a:pt x="0" y="90976"/>
                  <a:pt x="90976" y="0"/>
                  <a:pt x="203200" y="0"/>
                </a:cubicBezTo>
                <a:lnTo>
                  <a:pt x="5130800" y="0"/>
                </a:lnTo>
                <a:cubicBezTo>
                  <a:pt x="5243024" y="0"/>
                  <a:pt x="5334000" y="90976"/>
                  <a:pt x="5334000" y="203200"/>
                </a:cubicBezTo>
                <a:lnTo>
                  <a:pt x="5334000" y="4521200"/>
                </a:lnTo>
                <a:cubicBezTo>
                  <a:pt x="5334000" y="4633424"/>
                  <a:pt x="5243024" y="4724400"/>
                  <a:pt x="5130800" y="4724400"/>
                </a:cubicBezTo>
                <a:lnTo>
                  <a:pt x="203200" y="4724400"/>
                </a:lnTo>
                <a:cubicBezTo>
                  <a:pt x="90976" y="4724400"/>
                  <a:pt x="0" y="4633424"/>
                  <a:pt x="0" y="4521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2" hasCustomPrompt="1"/>
            <p:custDataLst>
              <p:tags r:id="rId11"/>
            </p:custDataLst>
          </p:nvPr>
        </p:nvSpPr>
        <p:spPr>
          <a:xfrm>
            <a:off x="8153400" y="2057400"/>
            <a:ext cx="1524000" cy="15240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6654800" y="3937000"/>
            <a:ext cx="45212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6654800" y="4495800"/>
            <a:ext cx="4521200" cy="12192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正文页-30_27">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705600" y="533400"/>
            <a:ext cx="4876800" cy="12192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2" hasCustomPrompt="1"/>
            <p:custDataLst>
              <p:tags r:id="rId6"/>
            </p:custDataLst>
          </p:nvPr>
        </p:nvSpPr>
        <p:spPr>
          <a:xfrm>
            <a:off x="609600" y="609600"/>
            <a:ext cx="5486400" cy="5638800"/>
          </a:xfrm>
          <a:custGeom>
            <a:avLst/>
            <a:gdLst>
              <a:gd name="connisteX0" fmla="*/ 0 w 5486400"/>
              <a:gd name="connsiteY0" fmla="*/ 203200 h 5638800"/>
              <a:gd name="connisteX1" fmla="*/ 203200 w 5486400"/>
              <a:gd name="connsiteY1" fmla="*/ 0 h 5638800"/>
              <a:gd name="connisteX2" fmla="*/ 5283200 w 5486400"/>
              <a:gd name="connsiteY2" fmla="*/ 0 h 5638800"/>
              <a:gd name="connisteX3" fmla="*/ 5486400 w 5486400"/>
              <a:gd name="connsiteY3" fmla="*/ 203200 h 5638800"/>
              <a:gd name="connisteX4" fmla="*/ 5486400 w 5486400"/>
              <a:gd name="connsiteY4" fmla="*/ 5435600 h 5638800"/>
              <a:gd name="connisteX5" fmla="*/ 5283200 w 5486400"/>
              <a:gd name="connsiteY5" fmla="*/ 5638800 h 5638800"/>
              <a:gd name="connisteX6" fmla="*/ 203200 w 5486400"/>
              <a:gd name="connsiteY6" fmla="*/ 5638800 h 5638800"/>
              <a:gd name="connisteX7" fmla="*/ 0 w 5486400"/>
              <a:gd name="connsiteY7" fmla="*/ 5435600 h 5638800"/>
              <a:gd name="connisteX8" fmla="*/ 0 w 54864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5638800">
                <a:moveTo>
                  <a:pt x="0" y="203200"/>
                </a:moveTo>
                <a:cubicBezTo>
                  <a:pt x="0" y="90976"/>
                  <a:pt x="90976" y="0"/>
                  <a:pt x="203200" y="0"/>
                </a:cubicBezTo>
                <a:lnTo>
                  <a:pt x="5283200" y="0"/>
                </a:lnTo>
                <a:cubicBezTo>
                  <a:pt x="5395424" y="0"/>
                  <a:pt x="5486400" y="90976"/>
                  <a:pt x="5486400" y="203200"/>
                </a:cubicBezTo>
                <a:lnTo>
                  <a:pt x="5486400" y="5435600"/>
                </a:lnTo>
                <a:cubicBezTo>
                  <a:pt x="5486400" y="5547824"/>
                  <a:pt x="5395424" y="5638800"/>
                  <a:pt x="5283200" y="5638800"/>
                </a:cubicBezTo>
                <a:lnTo>
                  <a:pt x="203200" y="5638800"/>
                </a:lnTo>
                <a:cubicBezTo>
                  <a:pt x="90976" y="5638800"/>
                  <a:pt x="0" y="5547824"/>
                  <a:pt x="0" y="5435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3" hasCustomPrompt="1"/>
            <p:custDataLst>
              <p:tags r:id="rId7"/>
            </p:custDataLst>
          </p:nvPr>
        </p:nvSpPr>
        <p:spPr>
          <a:xfrm>
            <a:off x="6705600" y="2286000"/>
            <a:ext cx="50800" cy="1117600"/>
          </a:xfrm>
          <a:custGeom>
            <a:avLst/>
            <a:gdLst>
              <a:gd name="connisteX0" fmla="*/ 0 w 50800"/>
              <a:gd name="connsiteY0" fmla="*/ 25400 h 1117600"/>
              <a:gd name="connisteX1" fmla="*/ 25400 w 50800"/>
              <a:gd name="connsiteY1" fmla="*/ 0 h 1117600"/>
              <a:gd name="connisteX2" fmla="*/ 25400 w 50800"/>
              <a:gd name="connsiteY2" fmla="*/ 0 h 1117600"/>
              <a:gd name="connisteX3" fmla="*/ 50800 w 50800"/>
              <a:gd name="connsiteY3" fmla="*/ 25400 h 1117600"/>
              <a:gd name="connisteX4" fmla="*/ 50800 w 50800"/>
              <a:gd name="connsiteY4" fmla="*/ 1092200 h 1117600"/>
              <a:gd name="connisteX5" fmla="*/ 25400 w 50800"/>
              <a:gd name="connsiteY5" fmla="*/ 1117600 h 1117600"/>
              <a:gd name="connisteX6" fmla="*/ 25400 w 50800"/>
              <a:gd name="connsiteY6" fmla="*/ 1117600 h 1117600"/>
              <a:gd name="connisteX7" fmla="*/ 0 w 50800"/>
              <a:gd name="connsiteY7" fmla="*/ 1092200 h 1117600"/>
              <a:gd name="connisteX8" fmla="*/ 0 w 50800"/>
              <a:gd name="connsiteY8" fmla="*/ 25400 h 111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117600">
                <a:moveTo>
                  <a:pt x="0" y="25400"/>
                </a:moveTo>
                <a:cubicBezTo>
                  <a:pt x="0" y="11372"/>
                  <a:pt x="11372" y="0"/>
                  <a:pt x="25400" y="0"/>
                </a:cubicBezTo>
                <a:lnTo>
                  <a:pt x="25400" y="0"/>
                </a:lnTo>
                <a:cubicBezTo>
                  <a:pt x="39428" y="0"/>
                  <a:pt x="50800" y="11372"/>
                  <a:pt x="50800" y="25400"/>
                </a:cubicBezTo>
                <a:lnTo>
                  <a:pt x="50800" y="1092200"/>
                </a:lnTo>
                <a:cubicBezTo>
                  <a:pt x="50800" y="1106228"/>
                  <a:pt x="39428" y="1117600"/>
                  <a:pt x="25400" y="1117600"/>
                </a:cubicBezTo>
                <a:lnTo>
                  <a:pt x="25400" y="1117600"/>
                </a:lnTo>
                <a:cubicBezTo>
                  <a:pt x="11372" y="1117600"/>
                  <a:pt x="0" y="1106228"/>
                  <a:pt x="0" y="10922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6858000" y="22860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6858000" y="2794000"/>
            <a:ext cx="4724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4" hasCustomPrompt="1"/>
            <p:custDataLst>
              <p:tags r:id="rId10"/>
            </p:custDataLst>
          </p:nvPr>
        </p:nvSpPr>
        <p:spPr>
          <a:xfrm>
            <a:off x="6705600" y="3708400"/>
            <a:ext cx="50800" cy="1117600"/>
          </a:xfrm>
          <a:custGeom>
            <a:avLst/>
            <a:gdLst>
              <a:gd name="connisteX0" fmla="*/ 0 w 50800"/>
              <a:gd name="connsiteY0" fmla="*/ 25400 h 1117600"/>
              <a:gd name="connisteX1" fmla="*/ 25400 w 50800"/>
              <a:gd name="connsiteY1" fmla="*/ 0 h 1117600"/>
              <a:gd name="connisteX2" fmla="*/ 25400 w 50800"/>
              <a:gd name="connsiteY2" fmla="*/ 0 h 1117600"/>
              <a:gd name="connisteX3" fmla="*/ 50800 w 50800"/>
              <a:gd name="connsiteY3" fmla="*/ 25400 h 1117600"/>
              <a:gd name="connisteX4" fmla="*/ 50800 w 50800"/>
              <a:gd name="connsiteY4" fmla="*/ 1092200 h 1117600"/>
              <a:gd name="connisteX5" fmla="*/ 25400 w 50800"/>
              <a:gd name="connsiteY5" fmla="*/ 1117600 h 1117600"/>
              <a:gd name="connisteX6" fmla="*/ 25400 w 50800"/>
              <a:gd name="connsiteY6" fmla="*/ 1117600 h 1117600"/>
              <a:gd name="connisteX7" fmla="*/ 0 w 50800"/>
              <a:gd name="connsiteY7" fmla="*/ 1092200 h 1117600"/>
              <a:gd name="connisteX8" fmla="*/ 0 w 50800"/>
              <a:gd name="connsiteY8" fmla="*/ 25400 h 111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117600">
                <a:moveTo>
                  <a:pt x="0" y="25400"/>
                </a:moveTo>
                <a:cubicBezTo>
                  <a:pt x="0" y="11372"/>
                  <a:pt x="11372" y="0"/>
                  <a:pt x="25400" y="0"/>
                </a:cubicBezTo>
                <a:lnTo>
                  <a:pt x="25400" y="0"/>
                </a:lnTo>
                <a:cubicBezTo>
                  <a:pt x="39428" y="0"/>
                  <a:pt x="50800" y="11372"/>
                  <a:pt x="50800" y="25400"/>
                </a:cubicBezTo>
                <a:lnTo>
                  <a:pt x="50800" y="1092200"/>
                </a:lnTo>
                <a:cubicBezTo>
                  <a:pt x="50800" y="1106228"/>
                  <a:pt x="39428" y="1117600"/>
                  <a:pt x="25400" y="1117600"/>
                </a:cubicBezTo>
                <a:lnTo>
                  <a:pt x="25400" y="1117600"/>
                </a:lnTo>
                <a:cubicBezTo>
                  <a:pt x="11372" y="1117600"/>
                  <a:pt x="0" y="1106228"/>
                  <a:pt x="0" y="10922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8" hasCustomPrompt="1"/>
            <p:custDataLst>
              <p:tags r:id="rId11"/>
            </p:custDataLst>
          </p:nvPr>
        </p:nvSpPr>
        <p:spPr>
          <a:xfrm>
            <a:off x="6858000" y="37084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8" name="文本占位符 17"/>
          <p:cNvSpPr>
            <a:spLocks noGrp="1"/>
          </p:cNvSpPr>
          <p:nvPr>
            <p:ph type="body" idx="16389" hasCustomPrompt="1"/>
            <p:custDataLst>
              <p:tags r:id="rId12"/>
            </p:custDataLst>
          </p:nvPr>
        </p:nvSpPr>
        <p:spPr>
          <a:xfrm>
            <a:off x="6858000" y="4216400"/>
            <a:ext cx="4724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9" name="装饰  8"/>
          <p:cNvSpPr>
            <a:spLocks noGrp="1"/>
          </p:cNvSpPr>
          <p:nvPr>
            <p:ph type="body" idx="16395" hasCustomPrompt="1"/>
            <p:custDataLst>
              <p:tags r:id="rId13"/>
            </p:custDataLst>
          </p:nvPr>
        </p:nvSpPr>
        <p:spPr>
          <a:xfrm>
            <a:off x="6705600" y="5130800"/>
            <a:ext cx="50800" cy="1117600"/>
          </a:xfrm>
          <a:custGeom>
            <a:avLst/>
            <a:gdLst>
              <a:gd name="connisteX0" fmla="*/ 0 w 50800"/>
              <a:gd name="connsiteY0" fmla="*/ 25400 h 1117600"/>
              <a:gd name="connisteX1" fmla="*/ 25400 w 50800"/>
              <a:gd name="connsiteY1" fmla="*/ 0 h 1117600"/>
              <a:gd name="connisteX2" fmla="*/ 25400 w 50800"/>
              <a:gd name="connsiteY2" fmla="*/ 0 h 1117600"/>
              <a:gd name="connisteX3" fmla="*/ 50800 w 50800"/>
              <a:gd name="connsiteY3" fmla="*/ 25400 h 1117600"/>
              <a:gd name="connisteX4" fmla="*/ 50800 w 50800"/>
              <a:gd name="connsiteY4" fmla="*/ 1092200 h 1117600"/>
              <a:gd name="connisteX5" fmla="*/ 25400 w 50800"/>
              <a:gd name="connsiteY5" fmla="*/ 1117600 h 1117600"/>
              <a:gd name="connisteX6" fmla="*/ 25400 w 50800"/>
              <a:gd name="connsiteY6" fmla="*/ 1117600 h 1117600"/>
              <a:gd name="connisteX7" fmla="*/ 0 w 50800"/>
              <a:gd name="connsiteY7" fmla="*/ 1092200 h 1117600"/>
              <a:gd name="connisteX8" fmla="*/ 0 w 50800"/>
              <a:gd name="connsiteY8" fmla="*/ 25400 h 1117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117600">
                <a:moveTo>
                  <a:pt x="0" y="25400"/>
                </a:moveTo>
                <a:cubicBezTo>
                  <a:pt x="0" y="11372"/>
                  <a:pt x="11372" y="0"/>
                  <a:pt x="25400" y="0"/>
                </a:cubicBezTo>
                <a:lnTo>
                  <a:pt x="25400" y="0"/>
                </a:lnTo>
                <a:cubicBezTo>
                  <a:pt x="39428" y="0"/>
                  <a:pt x="50800" y="11372"/>
                  <a:pt x="50800" y="25400"/>
                </a:cubicBezTo>
                <a:lnTo>
                  <a:pt x="50800" y="1092200"/>
                </a:lnTo>
                <a:cubicBezTo>
                  <a:pt x="50800" y="1106228"/>
                  <a:pt x="39428" y="1117600"/>
                  <a:pt x="25400" y="1117600"/>
                </a:cubicBezTo>
                <a:lnTo>
                  <a:pt x="25400" y="1117600"/>
                </a:lnTo>
                <a:cubicBezTo>
                  <a:pt x="11372" y="1117600"/>
                  <a:pt x="0" y="1106228"/>
                  <a:pt x="0" y="10922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0" name="文本占位符 19"/>
          <p:cNvSpPr>
            <a:spLocks noGrp="1"/>
          </p:cNvSpPr>
          <p:nvPr>
            <p:ph type="body" idx="16390" hasCustomPrompt="1"/>
            <p:custDataLst>
              <p:tags r:id="rId14"/>
            </p:custDataLst>
          </p:nvPr>
        </p:nvSpPr>
        <p:spPr>
          <a:xfrm>
            <a:off x="6858000" y="51308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1" name="文本占位符 20"/>
          <p:cNvSpPr>
            <a:spLocks noGrp="1"/>
          </p:cNvSpPr>
          <p:nvPr>
            <p:ph type="body" idx="16391" hasCustomPrompt="1"/>
            <p:custDataLst>
              <p:tags r:id="rId15"/>
            </p:custDataLst>
          </p:nvPr>
        </p:nvSpPr>
        <p:spPr>
          <a:xfrm>
            <a:off x="6858000" y="5638800"/>
            <a:ext cx="4724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正文页-14_3">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3429000" cy="54864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87" hasCustomPrompt="1"/>
            <p:custDataLst>
              <p:tags r:id="rId6"/>
            </p:custDataLst>
          </p:nvPr>
        </p:nvSpPr>
        <p:spPr>
          <a:xfrm>
            <a:off x="4648200" y="609600"/>
            <a:ext cx="6934200" cy="5638800"/>
          </a:xfrm>
          <a:custGeom>
            <a:avLst/>
            <a:gdLst>
              <a:gd name="connisteX0" fmla="*/ 0 w 6934200"/>
              <a:gd name="connsiteY0" fmla="*/ 203200 h 5638800"/>
              <a:gd name="connisteX1" fmla="*/ 203200 w 6934200"/>
              <a:gd name="connsiteY1" fmla="*/ 0 h 5638800"/>
              <a:gd name="connisteX2" fmla="*/ 6731000 w 6934200"/>
              <a:gd name="connsiteY2" fmla="*/ 0 h 5638800"/>
              <a:gd name="connisteX3" fmla="*/ 6934200 w 6934200"/>
              <a:gd name="connsiteY3" fmla="*/ 203200 h 5638800"/>
              <a:gd name="connisteX4" fmla="*/ 6934200 w 6934200"/>
              <a:gd name="connsiteY4" fmla="*/ 5435600 h 5638800"/>
              <a:gd name="connisteX5" fmla="*/ 6731000 w 6934200"/>
              <a:gd name="connsiteY5" fmla="*/ 5638800 h 5638800"/>
              <a:gd name="connisteX6" fmla="*/ 203200 w 6934200"/>
              <a:gd name="connsiteY6" fmla="*/ 5638800 h 5638800"/>
              <a:gd name="connisteX7" fmla="*/ 0 w 6934200"/>
              <a:gd name="connsiteY7" fmla="*/ 5435600 h 5638800"/>
              <a:gd name="connisteX8" fmla="*/ 0 w 69342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6934200" h="5638800">
                <a:moveTo>
                  <a:pt x="0" y="203200"/>
                </a:moveTo>
                <a:cubicBezTo>
                  <a:pt x="0" y="90976"/>
                  <a:pt x="90976" y="0"/>
                  <a:pt x="203200" y="0"/>
                </a:cubicBezTo>
                <a:lnTo>
                  <a:pt x="6731000" y="0"/>
                </a:lnTo>
                <a:cubicBezTo>
                  <a:pt x="6843224" y="0"/>
                  <a:pt x="6934200" y="90976"/>
                  <a:pt x="6934200" y="203200"/>
                </a:cubicBezTo>
                <a:lnTo>
                  <a:pt x="6934200" y="5435600"/>
                </a:lnTo>
                <a:cubicBezTo>
                  <a:pt x="6934200" y="5547824"/>
                  <a:pt x="6843224" y="5638800"/>
                  <a:pt x="6731000" y="5638800"/>
                </a:cubicBezTo>
                <a:lnTo>
                  <a:pt x="203200" y="5638800"/>
                </a:lnTo>
                <a:cubicBezTo>
                  <a:pt x="90976" y="5638800"/>
                  <a:pt x="0" y="5547824"/>
                  <a:pt x="0" y="54356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5054600" y="1143000"/>
            <a:ext cx="6121400" cy="45720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正文页-上标下内-装饰左-默认位置-并列-35_8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文本占位符 11"/>
          <p:cNvSpPr>
            <a:spLocks noGrp="1"/>
          </p:cNvSpPr>
          <p:nvPr>
            <p:ph type="body" idx="16388" hasCustomPrompt="1"/>
            <p:custDataLst>
              <p:tags r:id="rId6"/>
            </p:custDataLst>
          </p:nvPr>
        </p:nvSpPr>
        <p:spPr>
          <a:xfrm>
            <a:off x="622300" y="2184400"/>
            <a:ext cx="1498600" cy="1270000"/>
          </a:xfrm>
          <a:noFill/>
        </p:spPr>
        <p:txBody>
          <a:bodyPr wrap="none" lIns="0" tIns="0" rIns="0" bIns="0" anchor="ctr">
            <a:noAutofit/>
          </a:bodyPr>
          <a:lstStyle>
            <a:lvl1pPr marL="0" indent="0" algn="ctr">
              <a:lnSpc>
                <a:spcPct val="109000"/>
              </a:lnSpc>
              <a:spcBef>
                <a:spcPct val="0"/>
              </a:spcBef>
              <a:spcAft>
                <a:spcPct val="0"/>
              </a:spcAft>
              <a:buNone/>
              <a:defRPr sz="10000" b="0" spc="0">
                <a:solidFill>
                  <a:schemeClr val="accent1"/>
                </a:solidFill>
              </a:defRPr>
            </a:lvl1pPr>
          </a:lstStyle>
          <a:p>
            <a:pPr lvl="0"/>
            <a:r>
              <a:rPr lang="zh-CN" altLang="en-US" smtClean="0"/>
              <a:t>01</a:t>
            </a:r>
            <a:endParaRPr lang="zh-CN" altLang="en-US" smtClean="0"/>
          </a:p>
        </p:txBody>
      </p:sp>
      <p:sp>
        <p:nvSpPr>
          <p:cNvPr id="13" name="文本占位符 12"/>
          <p:cNvSpPr>
            <a:spLocks noGrp="1"/>
          </p:cNvSpPr>
          <p:nvPr>
            <p:ph type="body" idx="16386" hasCustomPrompt="1"/>
            <p:custDataLst>
              <p:tags r:id="rId7"/>
            </p:custDataLst>
          </p:nvPr>
        </p:nvSpPr>
        <p:spPr>
          <a:xfrm>
            <a:off x="2387600" y="2235200"/>
            <a:ext cx="91948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2387600" y="2794000"/>
            <a:ext cx="91948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文本占位符 14"/>
          <p:cNvSpPr>
            <a:spLocks noGrp="1"/>
          </p:cNvSpPr>
          <p:nvPr>
            <p:ph type="body" idx="16391" hasCustomPrompt="1"/>
            <p:custDataLst>
              <p:tags r:id="rId9"/>
            </p:custDataLst>
          </p:nvPr>
        </p:nvSpPr>
        <p:spPr>
          <a:xfrm>
            <a:off x="622300" y="4318000"/>
            <a:ext cx="1498600" cy="1270000"/>
          </a:xfrm>
          <a:noFill/>
        </p:spPr>
        <p:txBody>
          <a:bodyPr wrap="none" lIns="0" tIns="0" rIns="0" bIns="0" anchor="ctr">
            <a:noAutofit/>
          </a:bodyPr>
          <a:lstStyle>
            <a:lvl1pPr marL="0" indent="0" algn="ctr">
              <a:lnSpc>
                <a:spcPct val="109000"/>
              </a:lnSpc>
              <a:spcBef>
                <a:spcPct val="0"/>
              </a:spcBef>
              <a:spcAft>
                <a:spcPct val="0"/>
              </a:spcAft>
              <a:buNone/>
              <a:defRPr sz="10000" b="0" spc="0">
                <a:solidFill>
                  <a:schemeClr val="accent1"/>
                </a:solidFill>
              </a:defRPr>
            </a:lvl1pPr>
          </a:lstStyle>
          <a:p>
            <a:pPr lvl="0"/>
            <a:r>
              <a:rPr lang="zh-CN" altLang="en-US" smtClean="0"/>
              <a:t>02</a:t>
            </a:r>
            <a:endParaRPr lang="zh-CN" altLang="en-US" smtClean="0"/>
          </a:p>
        </p:txBody>
      </p:sp>
      <p:sp>
        <p:nvSpPr>
          <p:cNvPr id="16" name="文本占位符 15"/>
          <p:cNvSpPr>
            <a:spLocks noGrp="1"/>
          </p:cNvSpPr>
          <p:nvPr>
            <p:ph type="body" idx="16389" hasCustomPrompt="1"/>
            <p:custDataLst>
              <p:tags r:id="rId10"/>
            </p:custDataLst>
          </p:nvPr>
        </p:nvSpPr>
        <p:spPr>
          <a:xfrm>
            <a:off x="2387600" y="4368800"/>
            <a:ext cx="91948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90" hasCustomPrompt="1"/>
            <p:custDataLst>
              <p:tags r:id="rId11"/>
            </p:custDataLst>
          </p:nvPr>
        </p:nvSpPr>
        <p:spPr>
          <a:xfrm>
            <a:off x="2387600" y="4927600"/>
            <a:ext cx="91948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正文页-51_1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31750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609600"/>
            <a:ext cx="10972800" cy="2032000"/>
          </a:xfrm>
          <a:custGeom>
            <a:avLst/>
            <a:gdLst>
              <a:gd name="connisteX0" fmla="*/ 0 w 10972800"/>
              <a:gd name="connsiteY0" fmla="*/ 203200 h 2032000"/>
              <a:gd name="connisteX1" fmla="*/ 203200 w 10972800"/>
              <a:gd name="connsiteY1" fmla="*/ 0 h 2032000"/>
              <a:gd name="connisteX2" fmla="*/ 10769600 w 10972800"/>
              <a:gd name="connsiteY2" fmla="*/ 0 h 2032000"/>
              <a:gd name="connisteX3" fmla="*/ 10972800 w 10972800"/>
              <a:gd name="connsiteY3" fmla="*/ 203200 h 2032000"/>
              <a:gd name="connisteX4" fmla="*/ 10972800 w 10972800"/>
              <a:gd name="connsiteY4" fmla="*/ 1828800 h 2032000"/>
              <a:gd name="connisteX5" fmla="*/ 10769600 w 10972800"/>
              <a:gd name="connsiteY5" fmla="*/ 2032000 h 2032000"/>
              <a:gd name="connisteX6" fmla="*/ 203200 w 10972800"/>
              <a:gd name="connsiteY6" fmla="*/ 2032000 h 2032000"/>
              <a:gd name="connisteX7" fmla="*/ 0 w 10972800"/>
              <a:gd name="connsiteY7" fmla="*/ 1828800 h 2032000"/>
              <a:gd name="connisteX8" fmla="*/ 0 w 10972800"/>
              <a:gd name="connsiteY8" fmla="*/ 203200 h 203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032000">
                <a:moveTo>
                  <a:pt x="0" y="203200"/>
                </a:moveTo>
                <a:cubicBezTo>
                  <a:pt x="0" y="90976"/>
                  <a:pt x="90976" y="0"/>
                  <a:pt x="203200" y="0"/>
                </a:cubicBezTo>
                <a:lnTo>
                  <a:pt x="10769600" y="0"/>
                </a:lnTo>
                <a:cubicBezTo>
                  <a:pt x="10881824" y="0"/>
                  <a:pt x="10972800" y="90976"/>
                  <a:pt x="10972800" y="203200"/>
                </a:cubicBezTo>
                <a:lnTo>
                  <a:pt x="10972800" y="1828800"/>
                </a:lnTo>
                <a:cubicBezTo>
                  <a:pt x="10972800" y="1941024"/>
                  <a:pt x="10881824" y="2032000"/>
                  <a:pt x="10769600" y="2032000"/>
                </a:cubicBezTo>
                <a:lnTo>
                  <a:pt x="203200" y="2032000"/>
                </a:lnTo>
                <a:cubicBezTo>
                  <a:pt x="90976" y="2032000"/>
                  <a:pt x="0" y="1941024"/>
                  <a:pt x="0" y="18288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609600" y="41656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09600" y="4724400"/>
            <a:ext cx="5181600" cy="15240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文本占位符 14"/>
          <p:cNvSpPr>
            <a:spLocks noGrp="1"/>
          </p:cNvSpPr>
          <p:nvPr>
            <p:ph type="body" idx="16388" hasCustomPrompt="1"/>
            <p:custDataLst>
              <p:tags r:id="rId9"/>
            </p:custDataLst>
          </p:nvPr>
        </p:nvSpPr>
        <p:spPr>
          <a:xfrm>
            <a:off x="6400800" y="41656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89" hasCustomPrompt="1"/>
            <p:custDataLst>
              <p:tags r:id="rId10"/>
            </p:custDataLst>
          </p:nvPr>
        </p:nvSpPr>
        <p:spPr>
          <a:xfrm>
            <a:off x="6400800" y="4724400"/>
            <a:ext cx="5181600" cy="15240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正文页-上标下内-装饰左-默认位置-并列-34_8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图片占位符 11"/>
          <p:cNvSpPr>
            <a:spLocks noGrp="1"/>
          </p:cNvSpPr>
          <p:nvPr>
            <p:ph type="pic" idx="16390" hasCustomPrompt="1"/>
            <p:custDataLst>
              <p:tags r:id="rId6"/>
            </p:custDataLst>
          </p:nvPr>
        </p:nvSpPr>
        <p:spPr>
          <a:xfrm>
            <a:off x="609600" y="20574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3" name="文本占位符 12"/>
          <p:cNvSpPr>
            <a:spLocks noGrp="1"/>
          </p:cNvSpPr>
          <p:nvPr>
            <p:ph type="body" idx="16386" hasCustomPrompt="1"/>
            <p:custDataLst>
              <p:tags r:id="rId7"/>
            </p:custDataLst>
          </p:nvPr>
        </p:nvSpPr>
        <p:spPr>
          <a:xfrm>
            <a:off x="2489200" y="2260600"/>
            <a:ext cx="9093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2489200" y="2768600"/>
            <a:ext cx="90932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图片占位符 14"/>
          <p:cNvSpPr>
            <a:spLocks noGrp="1"/>
          </p:cNvSpPr>
          <p:nvPr>
            <p:ph type="pic" idx="16391" hasCustomPrompt="1"/>
            <p:custDataLst>
              <p:tags r:id="rId9"/>
            </p:custDataLst>
          </p:nvPr>
        </p:nvSpPr>
        <p:spPr>
          <a:xfrm>
            <a:off x="609600" y="41910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6" name="文本占位符 15"/>
          <p:cNvSpPr>
            <a:spLocks noGrp="1"/>
          </p:cNvSpPr>
          <p:nvPr>
            <p:ph type="body" idx="16388" hasCustomPrompt="1"/>
            <p:custDataLst>
              <p:tags r:id="rId10"/>
            </p:custDataLst>
          </p:nvPr>
        </p:nvSpPr>
        <p:spPr>
          <a:xfrm>
            <a:off x="2489200" y="4394200"/>
            <a:ext cx="9093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2489200" y="4902200"/>
            <a:ext cx="90932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正文页-49_3">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2" hasCustomPrompt="1"/>
            <p:custDataLst>
              <p:tags r:id="rId6"/>
            </p:custDataLst>
          </p:nvPr>
        </p:nvSpPr>
        <p:spPr>
          <a:xfrm>
            <a:off x="2438400" y="2260600"/>
            <a:ext cx="1524000" cy="1524000"/>
          </a:xfrm>
          <a:custGeom>
            <a:avLst/>
            <a:gdLst>
              <a:gd name="connisteX0" fmla="*/ 0 w 1524000"/>
              <a:gd name="connsiteY0" fmla="*/ 304800 h 1524000"/>
              <a:gd name="connisteX1" fmla="*/ 304800 w 1524000"/>
              <a:gd name="connsiteY1" fmla="*/ 0 h 1524000"/>
              <a:gd name="connisteX2" fmla="*/ 1219200 w 1524000"/>
              <a:gd name="connsiteY2" fmla="*/ 0 h 1524000"/>
              <a:gd name="connisteX3" fmla="*/ 1524000 w 1524000"/>
              <a:gd name="connsiteY3" fmla="*/ 304800 h 1524000"/>
              <a:gd name="connisteX4" fmla="*/ 1524000 w 1524000"/>
              <a:gd name="connsiteY4" fmla="*/ 1219200 h 1524000"/>
              <a:gd name="connisteX5" fmla="*/ 1219200 w 1524000"/>
              <a:gd name="connsiteY5" fmla="*/ 1524000 h 1524000"/>
              <a:gd name="connisteX6" fmla="*/ 304800 w 1524000"/>
              <a:gd name="connsiteY6" fmla="*/ 1524000 h 1524000"/>
              <a:gd name="connisteX7" fmla="*/ 0 w 1524000"/>
              <a:gd name="connsiteY7" fmla="*/ 1219200 h 1524000"/>
              <a:gd name="connisteX8" fmla="*/ 0 w 1524000"/>
              <a:gd name="connsiteY8" fmla="*/ 3048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304800"/>
                </a:moveTo>
                <a:cubicBezTo>
                  <a:pt x="0" y="136464"/>
                  <a:pt x="136464" y="0"/>
                  <a:pt x="304800" y="0"/>
                </a:cubicBezTo>
                <a:lnTo>
                  <a:pt x="1219200" y="0"/>
                </a:lnTo>
                <a:cubicBezTo>
                  <a:pt x="1387536" y="0"/>
                  <a:pt x="1524000" y="136464"/>
                  <a:pt x="1524000" y="304800"/>
                </a:cubicBezTo>
                <a:lnTo>
                  <a:pt x="1524000" y="1219200"/>
                </a:lnTo>
                <a:cubicBezTo>
                  <a:pt x="1524000" y="1387536"/>
                  <a:pt x="1387536" y="1524000"/>
                  <a:pt x="1219200" y="1524000"/>
                </a:cubicBezTo>
                <a:lnTo>
                  <a:pt x="304800" y="1524000"/>
                </a:lnTo>
                <a:cubicBezTo>
                  <a:pt x="136464" y="1524000"/>
                  <a:pt x="0" y="1387536"/>
                  <a:pt x="0" y="1219200"/>
                </a:cubicBezTo>
                <a:lnTo>
                  <a:pt x="0" y="3048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8" hasCustomPrompt="1"/>
            <p:custDataLst>
              <p:tags r:id="rId7"/>
            </p:custDataLst>
          </p:nvPr>
        </p:nvSpPr>
        <p:spPr>
          <a:xfrm>
            <a:off x="2749550" y="2641600"/>
            <a:ext cx="901700" cy="762000"/>
          </a:xfrm>
          <a:noFill/>
        </p:spPr>
        <p:txBody>
          <a:bodyPr wrap="none" lIns="0" tIns="0" rIns="0" bIns="0" anchor="ctr">
            <a:noAutofit/>
          </a:bodyPr>
          <a:lstStyle>
            <a:lvl1pPr marL="0" indent="0" algn="ctr">
              <a:lnSpc>
                <a:spcPct val="109000"/>
              </a:lnSpc>
              <a:spcBef>
                <a:spcPct val="0"/>
              </a:spcBef>
              <a:spcAft>
                <a:spcPct val="0"/>
              </a:spcAft>
              <a:buNone/>
              <a:defRPr sz="6000" b="0" spc="0">
                <a:solidFill>
                  <a:srgbClr val="FFFFFF"/>
                </a:solidFill>
              </a:defRPr>
            </a:lvl1pPr>
          </a:lstStyle>
          <a:p>
            <a:pPr lvl="0"/>
            <a:r>
              <a:rPr lang="zh-CN" altLang="en-US" smtClean="0"/>
              <a:t>01</a:t>
            </a:r>
            <a:endParaRPr lang="zh-CN" altLang="en-US" smtClean="0"/>
          </a:p>
        </p:txBody>
      </p:sp>
      <p:sp>
        <p:nvSpPr>
          <p:cNvPr id="14" name="文本占位符 13"/>
          <p:cNvSpPr>
            <a:spLocks noGrp="1"/>
          </p:cNvSpPr>
          <p:nvPr>
            <p:ph type="body" idx="16386" hasCustomPrompt="1"/>
            <p:custDataLst>
              <p:tags r:id="rId8"/>
            </p:custDataLst>
          </p:nvPr>
        </p:nvSpPr>
        <p:spPr>
          <a:xfrm>
            <a:off x="609600" y="4038600"/>
            <a:ext cx="51816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609600" y="4597400"/>
            <a:ext cx="5181600" cy="9144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3" hasCustomPrompt="1"/>
            <p:custDataLst>
              <p:tags r:id="rId10"/>
            </p:custDataLst>
          </p:nvPr>
        </p:nvSpPr>
        <p:spPr>
          <a:xfrm>
            <a:off x="8229600" y="2260600"/>
            <a:ext cx="1524000" cy="1524000"/>
          </a:xfrm>
          <a:custGeom>
            <a:avLst/>
            <a:gdLst>
              <a:gd name="connisteX0" fmla="*/ 0 w 1524000"/>
              <a:gd name="connsiteY0" fmla="*/ 304800 h 1524000"/>
              <a:gd name="connisteX1" fmla="*/ 304800 w 1524000"/>
              <a:gd name="connsiteY1" fmla="*/ 0 h 1524000"/>
              <a:gd name="connisteX2" fmla="*/ 1219200 w 1524000"/>
              <a:gd name="connsiteY2" fmla="*/ 0 h 1524000"/>
              <a:gd name="connisteX3" fmla="*/ 1524000 w 1524000"/>
              <a:gd name="connsiteY3" fmla="*/ 304800 h 1524000"/>
              <a:gd name="connisteX4" fmla="*/ 1524000 w 1524000"/>
              <a:gd name="connsiteY4" fmla="*/ 1219200 h 1524000"/>
              <a:gd name="connisteX5" fmla="*/ 1219200 w 1524000"/>
              <a:gd name="connsiteY5" fmla="*/ 1524000 h 1524000"/>
              <a:gd name="connisteX6" fmla="*/ 304800 w 1524000"/>
              <a:gd name="connsiteY6" fmla="*/ 1524000 h 1524000"/>
              <a:gd name="connisteX7" fmla="*/ 0 w 1524000"/>
              <a:gd name="connsiteY7" fmla="*/ 1219200 h 1524000"/>
              <a:gd name="connisteX8" fmla="*/ 0 w 1524000"/>
              <a:gd name="connsiteY8" fmla="*/ 3048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304800"/>
                </a:moveTo>
                <a:cubicBezTo>
                  <a:pt x="0" y="136464"/>
                  <a:pt x="136464" y="0"/>
                  <a:pt x="304800" y="0"/>
                </a:cubicBezTo>
                <a:lnTo>
                  <a:pt x="1219200" y="0"/>
                </a:lnTo>
                <a:cubicBezTo>
                  <a:pt x="1387536" y="0"/>
                  <a:pt x="1524000" y="136464"/>
                  <a:pt x="1524000" y="304800"/>
                </a:cubicBezTo>
                <a:lnTo>
                  <a:pt x="1524000" y="1219200"/>
                </a:lnTo>
                <a:cubicBezTo>
                  <a:pt x="1524000" y="1387536"/>
                  <a:pt x="1387536" y="1524000"/>
                  <a:pt x="1219200" y="1524000"/>
                </a:cubicBezTo>
                <a:lnTo>
                  <a:pt x="304800" y="1524000"/>
                </a:lnTo>
                <a:cubicBezTo>
                  <a:pt x="136464" y="1524000"/>
                  <a:pt x="0" y="1387536"/>
                  <a:pt x="0" y="1219200"/>
                </a:cubicBezTo>
                <a:lnTo>
                  <a:pt x="0" y="3048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91" hasCustomPrompt="1"/>
            <p:custDataLst>
              <p:tags r:id="rId11"/>
            </p:custDataLst>
          </p:nvPr>
        </p:nvSpPr>
        <p:spPr>
          <a:xfrm>
            <a:off x="8540750" y="2641600"/>
            <a:ext cx="901700" cy="762000"/>
          </a:xfrm>
          <a:noFill/>
        </p:spPr>
        <p:txBody>
          <a:bodyPr wrap="none" lIns="0" tIns="0" rIns="0" bIns="0" anchor="ctr">
            <a:noAutofit/>
          </a:bodyPr>
          <a:lstStyle>
            <a:lvl1pPr marL="0" indent="0" algn="ctr">
              <a:lnSpc>
                <a:spcPct val="109000"/>
              </a:lnSpc>
              <a:spcBef>
                <a:spcPct val="0"/>
              </a:spcBef>
              <a:spcAft>
                <a:spcPct val="0"/>
              </a:spcAft>
              <a:buNone/>
              <a:defRPr sz="6000" b="0" spc="0">
                <a:solidFill>
                  <a:srgbClr val="FFFFFF"/>
                </a:solidFill>
              </a:defRPr>
            </a:lvl1pPr>
          </a:lstStyle>
          <a:p>
            <a:pPr lvl="0"/>
            <a:r>
              <a:rPr lang="zh-CN" altLang="en-US" smtClean="0"/>
              <a:t>02</a:t>
            </a:r>
            <a:endParaRPr lang="zh-CN" altLang="en-US" smtClean="0"/>
          </a:p>
        </p:txBody>
      </p:sp>
      <p:sp>
        <p:nvSpPr>
          <p:cNvPr id="18" name="文本占位符 17"/>
          <p:cNvSpPr>
            <a:spLocks noGrp="1"/>
          </p:cNvSpPr>
          <p:nvPr>
            <p:ph type="body" idx="16389" hasCustomPrompt="1"/>
            <p:custDataLst>
              <p:tags r:id="rId12"/>
            </p:custDataLst>
          </p:nvPr>
        </p:nvSpPr>
        <p:spPr>
          <a:xfrm>
            <a:off x="6400800" y="4038600"/>
            <a:ext cx="51816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90" hasCustomPrompt="1"/>
            <p:custDataLst>
              <p:tags r:id="rId13"/>
            </p:custDataLst>
          </p:nvPr>
        </p:nvSpPr>
        <p:spPr>
          <a:xfrm>
            <a:off x="6400800" y="4597400"/>
            <a:ext cx="5181600" cy="9144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正文页-6_70">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4876800" cy="12192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0" y="609600"/>
            <a:ext cx="5486400" cy="5638800"/>
          </a:xfrm>
          <a:custGeom>
            <a:avLst/>
            <a:gdLst>
              <a:gd name="connisteX0" fmla="*/ 0 w 5486400"/>
              <a:gd name="connsiteY0" fmla="*/ 203200 h 5638800"/>
              <a:gd name="connisteX1" fmla="*/ 203200 w 5486400"/>
              <a:gd name="connsiteY1" fmla="*/ 0 h 5638800"/>
              <a:gd name="connisteX2" fmla="*/ 5283200 w 5486400"/>
              <a:gd name="connsiteY2" fmla="*/ 0 h 5638800"/>
              <a:gd name="connisteX3" fmla="*/ 5486400 w 5486400"/>
              <a:gd name="connsiteY3" fmla="*/ 203200 h 5638800"/>
              <a:gd name="connisteX4" fmla="*/ 5486400 w 5486400"/>
              <a:gd name="connsiteY4" fmla="*/ 5435600 h 5638800"/>
              <a:gd name="connisteX5" fmla="*/ 5283200 w 5486400"/>
              <a:gd name="connsiteY5" fmla="*/ 5638800 h 5638800"/>
              <a:gd name="connisteX6" fmla="*/ 203200 w 5486400"/>
              <a:gd name="connsiteY6" fmla="*/ 5638800 h 5638800"/>
              <a:gd name="connisteX7" fmla="*/ 0 w 5486400"/>
              <a:gd name="connsiteY7" fmla="*/ 5435600 h 5638800"/>
              <a:gd name="connisteX8" fmla="*/ 0 w 54864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5638800">
                <a:moveTo>
                  <a:pt x="0" y="203200"/>
                </a:moveTo>
                <a:cubicBezTo>
                  <a:pt x="0" y="90976"/>
                  <a:pt x="90976" y="0"/>
                  <a:pt x="203200" y="0"/>
                </a:cubicBezTo>
                <a:lnTo>
                  <a:pt x="5283200" y="0"/>
                </a:lnTo>
                <a:cubicBezTo>
                  <a:pt x="5395424" y="0"/>
                  <a:pt x="5486400" y="90976"/>
                  <a:pt x="5486400" y="203200"/>
                </a:cubicBezTo>
                <a:lnTo>
                  <a:pt x="5486400" y="5435600"/>
                </a:lnTo>
                <a:cubicBezTo>
                  <a:pt x="5486400" y="5547824"/>
                  <a:pt x="5395424" y="5638800"/>
                  <a:pt x="5283200" y="5638800"/>
                </a:cubicBezTo>
                <a:lnTo>
                  <a:pt x="203200" y="5638800"/>
                </a:lnTo>
                <a:cubicBezTo>
                  <a:pt x="90976" y="5638800"/>
                  <a:pt x="0" y="5547824"/>
                  <a:pt x="0" y="5435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1" hasCustomPrompt="1"/>
            <p:custDataLst>
              <p:tags r:id="rId7"/>
            </p:custDataLst>
          </p:nvPr>
        </p:nvSpPr>
        <p:spPr>
          <a:xfrm>
            <a:off x="609600" y="2794000"/>
            <a:ext cx="50800" cy="1422400"/>
          </a:xfrm>
          <a:custGeom>
            <a:avLst/>
            <a:gdLst>
              <a:gd name="connisteX0" fmla="*/ 0 w 50800"/>
              <a:gd name="connsiteY0" fmla="*/ 25400 h 1422400"/>
              <a:gd name="connisteX1" fmla="*/ 25400 w 50800"/>
              <a:gd name="connsiteY1" fmla="*/ 0 h 1422400"/>
              <a:gd name="connisteX2" fmla="*/ 25400 w 50800"/>
              <a:gd name="connsiteY2" fmla="*/ 0 h 1422400"/>
              <a:gd name="connisteX3" fmla="*/ 50800 w 50800"/>
              <a:gd name="connsiteY3" fmla="*/ 25400 h 1422400"/>
              <a:gd name="connisteX4" fmla="*/ 50800 w 50800"/>
              <a:gd name="connsiteY4" fmla="*/ 1397000 h 1422400"/>
              <a:gd name="connisteX5" fmla="*/ 25400 w 50800"/>
              <a:gd name="connsiteY5" fmla="*/ 1422400 h 1422400"/>
              <a:gd name="connisteX6" fmla="*/ 25400 w 50800"/>
              <a:gd name="connsiteY6" fmla="*/ 1422400 h 1422400"/>
              <a:gd name="connisteX7" fmla="*/ 0 w 50800"/>
              <a:gd name="connsiteY7" fmla="*/ 1397000 h 1422400"/>
              <a:gd name="connisteX8" fmla="*/ 0 w 50800"/>
              <a:gd name="connsiteY8" fmla="*/ 25400 h 1422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422400">
                <a:moveTo>
                  <a:pt x="0" y="25400"/>
                </a:moveTo>
                <a:cubicBezTo>
                  <a:pt x="0" y="11372"/>
                  <a:pt x="11372" y="0"/>
                  <a:pt x="25400" y="0"/>
                </a:cubicBezTo>
                <a:lnTo>
                  <a:pt x="25400" y="0"/>
                </a:lnTo>
                <a:cubicBezTo>
                  <a:pt x="39428" y="0"/>
                  <a:pt x="50800" y="11372"/>
                  <a:pt x="50800" y="25400"/>
                </a:cubicBezTo>
                <a:lnTo>
                  <a:pt x="50800" y="1397000"/>
                </a:lnTo>
                <a:cubicBezTo>
                  <a:pt x="50800" y="1411028"/>
                  <a:pt x="39428" y="1422400"/>
                  <a:pt x="25400" y="1422400"/>
                </a:cubicBezTo>
                <a:lnTo>
                  <a:pt x="25400" y="1422400"/>
                </a:lnTo>
                <a:cubicBezTo>
                  <a:pt x="11372" y="1422400"/>
                  <a:pt x="0" y="1411028"/>
                  <a:pt x="0" y="13970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762000" y="27940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762000" y="3302000"/>
            <a:ext cx="47244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09600" y="4826000"/>
            <a:ext cx="50800" cy="1422400"/>
          </a:xfrm>
          <a:custGeom>
            <a:avLst/>
            <a:gdLst>
              <a:gd name="connisteX0" fmla="*/ 0 w 50800"/>
              <a:gd name="connsiteY0" fmla="*/ 25400 h 1422400"/>
              <a:gd name="connisteX1" fmla="*/ 25400 w 50800"/>
              <a:gd name="connsiteY1" fmla="*/ 0 h 1422400"/>
              <a:gd name="connisteX2" fmla="*/ 25400 w 50800"/>
              <a:gd name="connsiteY2" fmla="*/ 0 h 1422400"/>
              <a:gd name="connisteX3" fmla="*/ 50800 w 50800"/>
              <a:gd name="connsiteY3" fmla="*/ 25400 h 1422400"/>
              <a:gd name="connisteX4" fmla="*/ 50800 w 50800"/>
              <a:gd name="connsiteY4" fmla="*/ 1397000 h 1422400"/>
              <a:gd name="connisteX5" fmla="*/ 25400 w 50800"/>
              <a:gd name="connsiteY5" fmla="*/ 1422400 h 1422400"/>
              <a:gd name="connisteX6" fmla="*/ 25400 w 50800"/>
              <a:gd name="connsiteY6" fmla="*/ 1422400 h 1422400"/>
              <a:gd name="connisteX7" fmla="*/ 0 w 50800"/>
              <a:gd name="connsiteY7" fmla="*/ 1397000 h 1422400"/>
              <a:gd name="connisteX8" fmla="*/ 0 w 50800"/>
              <a:gd name="connsiteY8" fmla="*/ 25400 h 1422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422400">
                <a:moveTo>
                  <a:pt x="0" y="25400"/>
                </a:moveTo>
                <a:cubicBezTo>
                  <a:pt x="0" y="11372"/>
                  <a:pt x="11372" y="0"/>
                  <a:pt x="25400" y="0"/>
                </a:cubicBezTo>
                <a:lnTo>
                  <a:pt x="25400" y="0"/>
                </a:lnTo>
                <a:cubicBezTo>
                  <a:pt x="39428" y="0"/>
                  <a:pt x="50800" y="11372"/>
                  <a:pt x="50800" y="25400"/>
                </a:cubicBezTo>
                <a:lnTo>
                  <a:pt x="50800" y="1397000"/>
                </a:lnTo>
                <a:cubicBezTo>
                  <a:pt x="50800" y="1411028"/>
                  <a:pt x="39428" y="1422400"/>
                  <a:pt x="25400" y="1422400"/>
                </a:cubicBezTo>
                <a:lnTo>
                  <a:pt x="25400" y="1422400"/>
                </a:lnTo>
                <a:cubicBezTo>
                  <a:pt x="11372" y="1422400"/>
                  <a:pt x="0" y="1411028"/>
                  <a:pt x="0" y="13970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8" hasCustomPrompt="1"/>
            <p:custDataLst>
              <p:tags r:id="rId11"/>
            </p:custDataLst>
          </p:nvPr>
        </p:nvSpPr>
        <p:spPr>
          <a:xfrm>
            <a:off x="762000" y="48260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8" name="文本占位符 17"/>
          <p:cNvSpPr>
            <a:spLocks noGrp="1"/>
          </p:cNvSpPr>
          <p:nvPr>
            <p:ph type="body" idx="16389" hasCustomPrompt="1"/>
            <p:custDataLst>
              <p:tags r:id="rId12"/>
            </p:custDataLst>
          </p:nvPr>
        </p:nvSpPr>
        <p:spPr>
          <a:xfrm>
            <a:off x="762000" y="5334000"/>
            <a:ext cx="47244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正文页-48_4">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609600" y="1524000"/>
            <a:ext cx="5334000" cy="4724400"/>
          </a:xfrm>
          <a:custGeom>
            <a:avLst/>
            <a:gdLst>
              <a:gd name="connisteX0" fmla="*/ 0 w 5334000"/>
              <a:gd name="connsiteY0" fmla="*/ 203200 h 4724400"/>
              <a:gd name="connisteX1" fmla="*/ 203200 w 5334000"/>
              <a:gd name="connsiteY1" fmla="*/ 0 h 4724400"/>
              <a:gd name="connisteX2" fmla="*/ 5130800 w 5334000"/>
              <a:gd name="connsiteY2" fmla="*/ 0 h 4724400"/>
              <a:gd name="connisteX3" fmla="*/ 5334000 w 5334000"/>
              <a:gd name="connsiteY3" fmla="*/ 203200 h 4724400"/>
              <a:gd name="connisteX4" fmla="*/ 5334000 w 5334000"/>
              <a:gd name="connsiteY4" fmla="*/ 4521200 h 4724400"/>
              <a:gd name="connisteX5" fmla="*/ 5130800 w 5334000"/>
              <a:gd name="connsiteY5" fmla="*/ 4724400 h 4724400"/>
              <a:gd name="connisteX6" fmla="*/ 203200 w 5334000"/>
              <a:gd name="connsiteY6" fmla="*/ 4724400 h 4724400"/>
              <a:gd name="connisteX7" fmla="*/ 0 w 5334000"/>
              <a:gd name="connsiteY7" fmla="*/ 4521200 h 4724400"/>
              <a:gd name="connisteX8" fmla="*/ 0 w 5334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4724400">
                <a:moveTo>
                  <a:pt x="0" y="203200"/>
                </a:moveTo>
                <a:cubicBezTo>
                  <a:pt x="0" y="90976"/>
                  <a:pt x="90976" y="0"/>
                  <a:pt x="203200" y="0"/>
                </a:cubicBezTo>
                <a:lnTo>
                  <a:pt x="5130800" y="0"/>
                </a:lnTo>
                <a:cubicBezTo>
                  <a:pt x="5243024" y="0"/>
                  <a:pt x="5334000" y="90976"/>
                  <a:pt x="5334000" y="203200"/>
                </a:cubicBezTo>
                <a:lnTo>
                  <a:pt x="5334000" y="4521200"/>
                </a:lnTo>
                <a:cubicBezTo>
                  <a:pt x="5334000" y="4633424"/>
                  <a:pt x="5243024" y="4724400"/>
                  <a:pt x="5130800" y="4724400"/>
                </a:cubicBezTo>
                <a:lnTo>
                  <a:pt x="203200" y="4724400"/>
                </a:lnTo>
                <a:cubicBezTo>
                  <a:pt x="90976" y="4724400"/>
                  <a:pt x="0" y="4633424"/>
                  <a:pt x="0" y="4521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1" hasCustomPrompt="1"/>
            <p:custDataLst>
              <p:tags r:id="rId7"/>
            </p:custDataLst>
          </p:nvPr>
        </p:nvSpPr>
        <p:spPr>
          <a:xfrm>
            <a:off x="914400" y="1828800"/>
            <a:ext cx="4724400" cy="2133600"/>
          </a:xfr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914400" y="42672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914400" y="4724400"/>
            <a:ext cx="4724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248400" y="1524000"/>
            <a:ext cx="5334000" cy="4724400"/>
          </a:xfrm>
          <a:custGeom>
            <a:avLst/>
            <a:gdLst>
              <a:gd name="connisteX0" fmla="*/ 0 w 5334000"/>
              <a:gd name="connsiteY0" fmla="*/ 203200 h 4724400"/>
              <a:gd name="connisteX1" fmla="*/ 203200 w 5334000"/>
              <a:gd name="connsiteY1" fmla="*/ 0 h 4724400"/>
              <a:gd name="connisteX2" fmla="*/ 5130800 w 5334000"/>
              <a:gd name="connsiteY2" fmla="*/ 0 h 4724400"/>
              <a:gd name="connisteX3" fmla="*/ 5334000 w 5334000"/>
              <a:gd name="connsiteY3" fmla="*/ 203200 h 4724400"/>
              <a:gd name="connisteX4" fmla="*/ 5334000 w 5334000"/>
              <a:gd name="connsiteY4" fmla="*/ 4521200 h 4724400"/>
              <a:gd name="connisteX5" fmla="*/ 5130800 w 5334000"/>
              <a:gd name="connsiteY5" fmla="*/ 4724400 h 4724400"/>
              <a:gd name="connisteX6" fmla="*/ 203200 w 5334000"/>
              <a:gd name="connsiteY6" fmla="*/ 4724400 h 4724400"/>
              <a:gd name="connisteX7" fmla="*/ 0 w 5334000"/>
              <a:gd name="connsiteY7" fmla="*/ 4521200 h 4724400"/>
              <a:gd name="connisteX8" fmla="*/ 0 w 5334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4724400">
                <a:moveTo>
                  <a:pt x="0" y="203200"/>
                </a:moveTo>
                <a:cubicBezTo>
                  <a:pt x="0" y="90976"/>
                  <a:pt x="90976" y="0"/>
                  <a:pt x="203200" y="0"/>
                </a:cubicBezTo>
                <a:lnTo>
                  <a:pt x="5130800" y="0"/>
                </a:lnTo>
                <a:cubicBezTo>
                  <a:pt x="5243024" y="0"/>
                  <a:pt x="5334000" y="90976"/>
                  <a:pt x="5334000" y="203200"/>
                </a:cubicBezTo>
                <a:lnTo>
                  <a:pt x="5334000" y="4521200"/>
                </a:lnTo>
                <a:cubicBezTo>
                  <a:pt x="5334000" y="4633424"/>
                  <a:pt x="5243024" y="4724400"/>
                  <a:pt x="5130800" y="4724400"/>
                </a:cubicBezTo>
                <a:lnTo>
                  <a:pt x="203200" y="4724400"/>
                </a:lnTo>
                <a:cubicBezTo>
                  <a:pt x="90976" y="4724400"/>
                  <a:pt x="0" y="4633424"/>
                  <a:pt x="0" y="4521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3" hasCustomPrompt="1"/>
            <p:custDataLst>
              <p:tags r:id="rId11"/>
            </p:custDataLst>
          </p:nvPr>
        </p:nvSpPr>
        <p:spPr>
          <a:xfrm>
            <a:off x="6553200" y="1828800"/>
            <a:ext cx="4724400" cy="2133600"/>
          </a:xfr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6553200" y="42672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6553200" y="4724400"/>
            <a:ext cx="4724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正文页-10003_8">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文本占位符 11"/>
          <p:cNvSpPr>
            <a:spLocks noGrp="1"/>
          </p:cNvSpPr>
          <p:nvPr>
            <p:ph type="body" idx="16386" hasCustomPrompt="1"/>
            <p:custDataLst>
              <p:tags r:id="rId6"/>
            </p:custDataLst>
          </p:nvPr>
        </p:nvSpPr>
        <p:spPr>
          <a:xfrm>
            <a:off x="609600" y="2133600"/>
            <a:ext cx="53340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3" name="装饰  2"/>
          <p:cNvSpPr>
            <a:spLocks noGrp="1"/>
          </p:cNvSpPr>
          <p:nvPr>
            <p:ph type="body" idx="16390" hasCustomPrompt="1"/>
            <p:custDataLst>
              <p:tags r:id="rId7"/>
            </p:custDataLst>
          </p:nvPr>
        </p:nvSpPr>
        <p:spPr>
          <a:xfrm>
            <a:off x="609600" y="2692400"/>
            <a:ext cx="5334000" cy="2946400"/>
          </a:xfrm>
          <a:custGeom>
            <a:avLst/>
            <a:gdLst>
              <a:gd name="connisteX0" fmla="*/ 0 w 5334000"/>
              <a:gd name="connsiteY0" fmla="*/ 203200 h 2946400"/>
              <a:gd name="connisteX1" fmla="*/ 203200 w 5334000"/>
              <a:gd name="connsiteY1" fmla="*/ 0 h 2946400"/>
              <a:gd name="connisteX2" fmla="*/ 5130800 w 5334000"/>
              <a:gd name="connsiteY2" fmla="*/ 0 h 2946400"/>
              <a:gd name="connisteX3" fmla="*/ 5334000 w 5334000"/>
              <a:gd name="connsiteY3" fmla="*/ 203200 h 2946400"/>
              <a:gd name="connisteX4" fmla="*/ 5334000 w 5334000"/>
              <a:gd name="connsiteY4" fmla="*/ 2743200 h 2946400"/>
              <a:gd name="connisteX5" fmla="*/ 5130800 w 5334000"/>
              <a:gd name="connsiteY5" fmla="*/ 2946400 h 2946400"/>
              <a:gd name="connisteX6" fmla="*/ 203200 w 5334000"/>
              <a:gd name="connsiteY6" fmla="*/ 2946400 h 2946400"/>
              <a:gd name="connisteX7" fmla="*/ 0 w 5334000"/>
              <a:gd name="connsiteY7" fmla="*/ 2743200 h 2946400"/>
              <a:gd name="connisteX8" fmla="*/ 0 w 5334000"/>
              <a:gd name="connsiteY8" fmla="*/ 203200 h 2946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2946400">
                <a:moveTo>
                  <a:pt x="0" y="203200"/>
                </a:moveTo>
                <a:cubicBezTo>
                  <a:pt x="0" y="90976"/>
                  <a:pt x="90976" y="0"/>
                  <a:pt x="203200" y="0"/>
                </a:cubicBezTo>
                <a:lnTo>
                  <a:pt x="5130800" y="0"/>
                </a:lnTo>
                <a:cubicBezTo>
                  <a:pt x="5243024" y="0"/>
                  <a:pt x="5334000" y="90976"/>
                  <a:pt x="5334000" y="203200"/>
                </a:cubicBezTo>
                <a:lnTo>
                  <a:pt x="5334000" y="2743200"/>
                </a:lnTo>
                <a:cubicBezTo>
                  <a:pt x="5334000" y="2855424"/>
                  <a:pt x="5243024" y="2946400"/>
                  <a:pt x="5130800" y="2946400"/>
                </a:cubicBezTo>
                <a:lnTo>
                  <a:pt x="203200" y="2946400"/>
                </a:lnTo>
                <a:cubicBezTo>
                  <a:pt x="90976" y="2946400"/>
                  <a:pt x="0" y="2855424"/>
                  <a:pt x="0" y="2743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7" hasCustomPrompt="1"/>
            <p:custDataLst>
              <p:tags r:id="rId8"/>
            </p:custDataLst>
          </p:nvPr>
        </p:nvSpPr>
        <p:spPr>
          <a:xfrm>
            <a:off x="914400" y="3556000"/>
            <a:ext cx="4724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文本占位符 14"/>
          <p:cNvSpPr>
            <a:spLocks noGrp="1"/>
          </p:cNvSpPr>
          <p:nvPr>
            <p:ph type="body" idx="16388" hasCustomPrompt="1"/>
            <p:custDataLst>
              <p:tags r:id="rId9"/>
            </p:custDataLst>
          </p:nvPr>
        </p:nvSpPr>
        <p:spPr>
          <a:xfrm>
            <a:off x="6248400" y="2133600"/>
            <a:ext cx="53340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装饰  5"/>
          <p:cNvSpPr>
            <a:spLocks noGrp="1"/>
          </p:cNvSpPr>
          <p:nvPr>
            <p:ph type="body" idx="16391" hasCustomPrompt="1"/>
            <p:custDataLst>
              <p:tags r:id="rId10"/>
            </p:custDataLst>
          </p:nvPr>
        </p:nvSpPr>
        <p:spPr>
          <a:xfrm>
            <a:off x="6248400" y="2692400"/>
            <a:ext cx="5334000" cy="2946400"/>
          </a:xfrm>
          <a:custGeom>
            <a:avLst/>
            <a:gdLst>
              <a:gd name="connisteX0" fmla="*/ 0 w 5334000"/>
              <a:gd name="connsiteY0" fmla="*/ 203200 h 2946400"/>
              <a:gd name="connisteX1" fmla="*/ 203200 w 5334000"/>
              <a:gd name="connsiteY1" fmla="*/ 0 h 2946400"/>
              <a:gd name="connisteX2" fmla="*/ 5130800 w 5334000"/>
              <a:gd name="connsiteY2" fmla="*/ 0 h 2946400"/>
              <a:gd name="connisteX3" fmla="*/ 5334000 w 5334000"/>
              <a:gd name="connsiteY3" fmla="*/ 203200 h 2946400"/>
              <a:gd name="connisteX4" fmla="*/ 5334000 w 5334000"/>
              <a:gd name="connsiteY4" fmla="*/ 2743200 h 2946400"/>
              <a:gd name="connisteX5" fmla="*/ 5130800 w 5334000"/>
              <a:gd name="connsiteY5" fmla="*/ 2946400 h 2946400"/>
              <a:gd name="connisteX6" fmla="*/ 203200 w 5334000"/>
              <a:gd name="connsiteY6" fmla="*/ 2946400 h 2946400"/>
              <a:gd name="connisteX7" fmla="*/ 0 w 5334000"/>
              <a:gd name="connsiteY7" fmla="*/ 2743200 h 2946400"/>
              <a:gd name="connisteX8" fmla="*/ 0 w 5334000"/>
              <a:gd name="connsiteY8" fmla="*/ 203200 h 2946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2946400">
                <a:moveTo>
                  <a:pt x="0" y="203200"/>
                </a:moveTo>
                <a:cubicBezTo>
                  <a:pt x="0" y="90976"/>
                  <a:pt x="90976" y="0"/>
                  <a:pt x="203200" y="0"/>
                </a:cubicBezTo>
                <a:lnTo>
                  <a:pt x="5130800" y="0"/>
                </a:lnTo>
                <a:cubicBezTo>
                  <a:pt x="5243024" y="0"/>
                  <a:pt x="5334000" y="90976"/>
                  <a:pt x="5334000" y="203200"/>
                </a:cubicBezTo>
                <a:lnTo>
                  <a:pt x="5334000" y="2743200"/>
                </a:lnTo>
                <a:cubicBezTo>
                  <a:pt x="5334000" y="2855424"/>
                  <a:pt x="5243024" y="2946400"/>
                  <a:pt x="5130800" y="2946400"/>
                </a:cubicBezTo>
                <a:lnTo>
                  <a:pt x="203200" y="2946400"/>
                </a:lnTo>
                <a:cubicBezTo>
                  <a:pt x="90976" y="2946400"/>
                  <a:pt x="0" y="2855424"/>
                  <a:pt x="0" y="2743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9" hasCustomPrompt="1"/>
            <p:custDataLst>
              <p:tags r:id="rId11"/>
            </p:custDataLst>
          </p:nvPr>
        </p:nvSpPr>
        <p:spPr>
          <a:xfrm>
            <a:off x="6553200" y="3556000"/>
            <a:ext cx="4724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正文页-54_4">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1" hasCustomPrompt="1"/>
            <p:custDataLst>
              <p:tags r:id="rId6"/>
            </p:custDataLst>
          </p:nvPr>
        </p:nvSpPr>
        <p:spPr>
          <a:xfrm>
            <a:off x="609600" y="1524000"/>
            <a:ext cx="5334000" cy="4724400"/>
          </a:xfrm>
          <a:custGeom>
            <a:avLst/>
            <a:gdLst>
              <a:gd name="connisteX0" fmla="*/ 0 w 5334000"/>
              <a:gd name="connsiteY0" fmla="*/ 203200 h 4724400"/>
              <a:gd name="connisteX1" fmla="*/ 203200 w 5334000"/>
              <a:gd name="connsiteY1" fmla="*/ 0 h 4724400"/>
              <a:gd name="connisteX2" fmla="*/ 5130800 w 5334000"/>
              <a:gd name="connsiteY2" fmla="*/ 0 h 4724400"/>
              <a:gd name="connisteX3" fmla="*/ 5334000 w 5334000"/>
              <a:gd name="connsiteY3" fmla="*/ 203200 h 4724400"/>
              <a:gd name="connisteX4" fmla="*/ 5334000 w 5334000"/>
              <a:gd name="connsiteY4" fmla="*/ 4521200 h 4724400"/>
              <a:gd name="connisteX5" fmla="*/ 5130800 w 5334000"/>
              <a:gd name="connsiteY5" fmla="*/ 4724400 h 4724400"/>
              <a:gd name="connisteX6" fmla="*/ 203200 w 5334000"/>
              <a:gd name="connsiteY6" fmla="*/ 4724400 h 4724400"/>
              <a:gd name="connisteX7" fmla="*/ 0 w 5334000"/>
              <a:gd name="connsiteY7" fmla="*/ 4521200 h 4724400"/>
              <a:gd name="connisteX8" fmla="*/ 0 w 5334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4724400">
                <a:moveTo>
                  <a:pt x="0" y="203200"/>
                </a:moveTo>
                <a:cubicBezTo>
                  <a:pt x="0" y="90976"/>
                  <a:pt x="90976" y="0"/>
                  <a:pt x="203200" y="0"/>
                </a:cubicBezTo>
                <a:lnTo>
                  <a:pt x="5130800" y="0"/>
                </a:lnTo>
                <a:cubicBezTo>
                  <a:pt x="5243024" y="0"/>
                  <a:pt x="5334000" y="90976"/>
                  <a:pt x="5334000" y="203200"/>
                </a:cubicBezTo>
                <a:lnTo>
                  <a:pt x="5334000" y="4521200"/>
                </a:lnTo>
                <a:cubicBezTo>
                  <a:pt x="5334000" y="4633424"/>
                  <a:pt x="5243024" y="4724400"/>
                  <a:pt x="5130800" y="4724400"/>
                </a:cubicBezTo>
                <a:lnTo>
                  <a:pt x="203200" y="4724400"/>
                </a:lnTo>
                <a:cubicBezTo>
                  <a:pt x="90976" y="4724400"/>
                  <a:pt x="0" y="4633424"/>
                  <a:pt x="0" y="4521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2" hasCustomPrompt="1"/>
            <p:custDataLst>
              <p:tags r:id="rId7"/>
            </p:custDataLst>
          </p:nvPr>
        </p:nvSpPr>
        <p:spPr>
          <a:xfrm>
            <a:off x="2514600" y="20574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图片占位符 13"/>
          <p:cNvSpPr>
            <a:spLocks noGrp="1"/>
          </p:cNvSpPr>
          <p:nvPr>
            <p:ph type="pic" idx="16390" hasCustomPrompt="1"/>
            <p:custDataLst>
              <p:tags r:id="rId8"/>
            </p:custDataLst>
          </p:nvPr>
        </p:nvSpPr>
        <p:spPr>
          <a:xfrm>
            <a:off x="2870200" y="24130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5" name="文本占位符 14"/>
          <p:cNvSpPr>
            <a:spLocks noGrp="1"/>
          </p:cNvSpPr>
          <p:nvPr>
            <p:ph type="body" idx="16386" hasCustomPrompt="1"/>
            <p:custDataLst>
              <p:tags r:id="rId9"/>
            </p:custDataLst>
          </p:nvPr>
        </p:nvSpPr>
        <p:spPr>
          <a:xfrm>
            <a:off x="1016000" y="3937000"/>
            <a:ext cx="45212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87" hasCustomPrompt="1"/>
            <p:custDataLst>
              <p:tags r:id="rId10"/>
            </p:custDataLst>
          </p:nvPr>
        </p:nvSpPr>
        <p:spPr>
          <a:xfrm>
            <a:off x="1016000" y="4495800"/>
            <a:ext cx="4521200" cy="12192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7" name="装饰  6"/>
          <p:cNvSpPr>
            <a:spLocks noGrp="1"/>
          </p:cNvSpPr>
          <p:nvPr>
            <p:ph type="body" idx="16394" hasCustomPrompt="1"/>
            <p:custDataLst>
              <p:tags r:id="rId11"/>
            </p:custDataLst>
          </p:nvPr>
        </p:nvSpPr>
        <p:spPr>
          <a:xfrm>
            <a:off x="6248400" y="1524000"/>
            <a:ext cx="5334000" cy="4724400"/>
          </a:xfrm>
          <a:custGeom>
            <a:avLst/>
            <a:gdLst>
              <a:gd name="connisteX0" fmla="*/ 0 w 5334000"/>
              <a:gd name="connsiteY0" fmla="*/ 203200 h 4724400"/>
              <a:gd name="connisteX1" fmla="*/ 203200 w 5334000"/>
              <a:gd name="connsiteY1" fmla="*/ 0 h 4724400"/>
              <a:gd name="connisteX2" fmla="*/ 5130800 w 5334000"/>
              <a:gd name="connsiteY2" fmla="*/ 0 h 4724400"/>
              <a:gd name="connisteX3" fmla="*/ 5334000 w 5334000"/>
              <a:gd name="connsiteY3" fmla="*/ 203200 h 4724400"/>
              <a:gd name="connisteX4" fmla="*/ 5334000 w 5334000"/>
              <a:gd name="connsiteY4" fmla="*/ 4521200 h 4724400"/>
              <a:gd name="connisteX5" fmla="*/ 5130800 w 5334000"/>
              <a:gd name="connsiteY5" fmla="*/ 4724400 h 4724400"/>
              <a:gd name="connisteX6" fmla="*/ 203200 w 5334000"/>
              <a:gd name="connsiteY6" fmla="*/ 4724400 h 4724400"/>
              <a:gd name="connisteX7" fmla="*/ 0 w 5334000"/>
              <a:gd name="connsiteY7" fmla="*/ 4521200 h 4724400"/>
              <a:gd name="connisteX8" fmla="*/ 0 w 5334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4724400">
                <a:moveTo>
                  <a:pt x="0" y="203200"/>
                </a:moveTo>
                <a:cubicBezTo>
                  <a:pt x="0" y="90976"/>
                  <a:pt x="90976" y="0"/>
                  <a:pt x="203200" y="0"/>
                </a:cubicBezTo>
                <a:lnTo>
                  <a:pt x="5130800" y="0"/>
                </a:lnTo>
                <a:cubicBezTo>
                  <a:pt x="5243024" y="0"/>
                  <a:pt x="5334000" y="90976"/>
                  <a:pt x="5334000" y="203200"/>
                </a:cubicBezTo>
                <a:lnTo>
                  <a:pt x="5334000" y="4521200"/>
                </a:lnTo>
                <a:cubicBezTo>
                  <a:pt x="5334000" y="4633424"/>
                  <a:pt x="5243024" y="4724400"/>
                  <a:pt x="5130800" y="4724400"/>
                </a:cubicBezTo>
                <a:lnTo>
                  <a:pt x="203200" y="4724400"/>
                </a:lnTo>
                <a:cubicBezTo>
                  <a:pt x="90976" y="4724400"/>
                  <a:pt x="0" y="4633424"/>
                  <a:pt x="0" y="45212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8" name="装饰  7"/>
          <p:cNvSpPr>
            <a:spLocks noGrp="1"/>
          </p:cNvSpPr>
          <p:nvPr>
            <p:ph type="body" idx="16395" hasCustomPrompt="1"/>
            <p:custDataLst>
              <p:tags r:id="rId12"/>
            </p:custDataLst>
          </p:nvPr>
        </p:nvSpPr>
        <p:spPr>
          <a:xfrm>
            <a:off x="8153400" y="20574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9" name="图片占位符 18"/>
          <p:cNvSpPr>
            <a:spLocks noGrp="1"/>
          </p:cNvSpPr>
          <p:nvPr>
            <p:ph type="pic" idx="16393" hasCustomPrompt="1"/>
            <p:custDataLst>
              <p:tags r:id="rId13"/>
            </p:custDataLst>
          </p:nvPr>
        </p:nvSpPr>
        <p:spPr>
          <a:xfrm>
            <a:off x="8509000" y="24130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20" name="文本占位符 19"/>
          <p:cNvSpPr>
            <a:spLocks noGrp="1"/>
          </p:cNvSpPr>
          <p:nvPr>
            <p:ph type="body" idx="16388" hasCustomPrompt="1"/>
            <p:custDataLst>
              <p:tags r:id="rId14"/>
            </p:custDataLst>
          </p:nvPr>
        </p:nvSpPr>
        <p:spPr>
          <a:xfrm>
            <a:off x="6654800" y="3937000"/>
            <a:ext cx="45212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1" name="文本占位符 20"/>
          <p:cNvSpPr>
            <a:spLocks noGrp="1"/>
          </p:cNvSpPr>
          <p:nvPr>
            <p:ph type="body" idx="16389" hasCustomPrompt="1"/>
            <p:custDataLst>
              <p:tags r:id="rId15"/>
            </p:custDataLst>
          </p:nvPr>
        </p:nvSpPr>
        <p:spPr>
          <a:xfrm>
            <a:off x="6654800" y="4495800"/>
            <a:ext cx="4521200" cy="12192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正文页-上标下内-装饰右叠-颜色错位-并列-32_9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1" hasCustomPrompt="1"/>
            <p:custDataLst>
              <p:tags r:id="rId6"/>
            </p:custDataLst>
          </p:nvPr>
        </p:nvSpPr>
        <p:spPr>
          <a:xfrm>
            <a:off x="609600" y="1524000"/>
            <a:ext cx="10972800" cy="2209800"/>
          </a:xfrm>
          <a:custGeom>
            <a:avLst/>
            <a:gdLst>
              <a:gd name="connisteX0" fmla="*/ 0 w 10972800"/>
              <a:gd name="connsiteY0" fmla="*/ 203200 h 2209800"/>
              <a:gd name="connisteX1" fmla="*/ 203200 w 10972800"/>
              <a:gd name="connsiteY1" fmla="*/ 0 h 2209800"/>
              <a:gd name="connisteX2" fmla="*/ 10769600 w 10972800"/>
              <a:gd name="connsiteY2" fmla="*/ 0 h 2209800"/>
              <a:gd name="connisteX3" fmla="*/ 10972800 w 10972800"/>
              <a:gd name="connsiteY3" fmla="*/ 203200 h 2209800"/>
              <a:gd name="connisteX4" fmla="*/ 10972800 w 10972800"/>
              <a:gd name="connsiteY4" fmla="*/ 2006600 h 2209800"/>
              <a:gd name="connisteX5" fmla="*/ 10769600 w 10972800"/>
              <a:gd name="connsiteY5" fmla="*/ 2209800 h 2209800"/>
              <a:gd name="connisteX6" fmla="*/ 203200 w 10972800"/>
              <a:gd name="connsiteY6" fmla="*/ 2209800 h 2209800"/>
              <a:gd name="connisteX7" fmla="*/ 0 w 10972800"/>
              <a:gd name="connsiteY7" fmla="*/ 2006600 h 2209800"/>
              <a:gd name="connisteX8" fmla="*/ 0 w 109728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209800">
                <a:moveTo>
                  <a:pt x="0" y="203200"/>
                </a:moveTo>
                <a:cubicBezTo>
                  <a:pt x="0" y="90976"/>
                  <a:pt x="90976" y="0"/>
                  <a:pt x="203200" y="0"/>
                </a:cubicBezTo>
                <a:lnTo>
                  <a:pt x="10769600" y="0"/>
                </a:lnTo>
                <a:cubicBezTo>
                  <a:pt x="10881824" y="0"/>
                  <a:pt x="10972800" y="90976"/>
                  <a:pt x="10972800" y="203200"/>
                </a:cubicBezTo>
                <a:lnTo>
                  <a:pt x="10972800" y="2006600"/>
                </a:lnTo>
                <a:cubicBezTo>
                  <a:pt x="10972800" y="2118824"/>
                  <a:pt x="10881824" y="2209800"/>
                  <a:pt x="10769600" y="2209800"/>
                </a:cubicBezTo>
                <a:lnTo>
                  <a:pt x="203200" y="2209800"/>
                </a:lnTo>
                <a:cubicBezTo>
                  <a:pt x="90976" y="2209800"/>
                  <a:pt x="0" y="2118824"/>
                  <a:pt x="0" y="20066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2" hasCustomPrompt="1"/>
            <p:custDataLst>
              <p:tags r:id="rId7"/>
            </p:custDataLst>
          </p:nvPr>
        </p:nvSpPr>
        <p:spPr>
          <a:xfrm>
            <a:off x="1016000" y="18669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图片占位符 13"/>
          <p:cNvSpPr>
            <a:spLocks noGrp="1"/>
          </p:cNvSpPr>
          <p:nvPr>
            <p:ph type="pic" idx="16390" hasCustomPrompt="1"/>
            <p:custDataLst>
              <p:tags r:id="rId8"/>
            </p:custDataLst>
          </p:nvPr>
        </p:nvSpPr>
        <p:spPr>
          <a:xfrm>
            <a:off x="1371600" y="22225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5" name="文本占位符 14"/>
          <p:cNvSpPr>
            <a:spLocks noGrp="1"/>
          </p:cNvSpPr>
          <p:nvPr>
            <p:ph type="body" idx="16386" hasCustomPrompt="1"/>
            <p:custDataLst>
              <p:tags r:id="rId9"/>
            </p:custDataLst>
          </p:nvPr>
        </p:nvSpPr>
        <p:spPr>
          <a:xfrm>
            <a:off x="2895600" y="2044700"/>
            <a:ext cx="8280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87" hasCustomPrompt="1"/>
            <p:custDataLst>
              <p:tags r:id="rId10"/>
            </p:custDataLst>
          </p:nvPr>
        </p:nvSpPr>
        <p:spPr>
          <a:xfrm>
            <a:off x="2895600" y="2603500"/>
            <a:ext cx="82804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7" name="装饰  6"/>
          <p:cNvSpPr>
            <a:spLocks noGrp="1"/>
          </p:cNvSpPr>
          <p:nvPr>
            <p:ph type="body" idx="16394" hasCustomPrompt="1"/>
            <p:custDataLst>
              <p:tags r:id="rId11"/>
            </p:custDataLst>
          </p:nvPr>
        </p:nvSpPr>
        <p:spPr>
          <a:xfrm>
            <a:off x="609600" y="4038600"/>
            <a:ext cx="10972800" cy="2209800"/>
          </a:xfrm>
          <a:custGeom>
            <a:avLst/>
            <a:gdLst>
              <a:gd name="connisteX0" fmla="*/ 0 w 10972800"/>
              <a:gd name="connsiteY0" fmla="*/ 203200 h 2209800"/>
              <a:gd name="connisteX1" fmla="*/ 203200 w 10972800"/>
              <a:gd name="connsiteY1" fmla="*/ 0 h 2209800"/>
              <a:gd name="connisteX2" fmla="*/ 10769600 w 10972800"/>
              <a:gd name="connsiteY2" fmla="*/ 0 h 2209800"/>
              <a:gd name="connisteX3" fmla="*/ 10972800 w 10972800"/>
              <a:gd name="connsiteY3" fmla="*/ 203200 h 2209800"/>
              <a:gd name="connisteX4" fmla="*/ 10972800 w 10972800"/>
              <a:gd name="connsiteY4" fmla="*/ 2006600 h 2209800"/>
              <a:gd name="connisteX5" fmla="*/ 10769600 w 10972800"/>
              <a:gd name="connsiteY5" fmla="*/ 2209800 h 2209800"/>
              <a:gd name="connisteX6" fmla="*/ 203200 w 10972800"/>
              <a:gd name="connsiteY6" fmla="*/ 2209800 h 2209800"/>
              <a:gd name="connisteX7" fmla="*/ 0 w 10972800"/>
              <a:gd name="connsiteY7" fmla="*/ 2006600 h 2209800"/>
              <a:gd name="connisteX8" fmla="*/ 0 w 109728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209800">
                <a:moveTo>
                  <a:pt x="0" y="203200"/>
                </a:moveTo>
                <a:cubicBezTo>
                  <a:pt x="0" y="90976"/>
                  <a:pt x="90976" y="0"/>
                  <a:pt x="203200" y="0"/>
                </a:cubicBezTo>
                <a:lnTo>
                  <a:pt x="10769600" y="0"/>
                </a:lnTo>
                <a:cubicBezTo>
                  <a:pt x="10881824" y="0"/>
                  <a:pt x="10972800" y="90976"/>
                  <a:pt x="10972800" y="203200"/>
                </a:cubicBezTo>
                <a:lnTo>
                  <a:pt x="10972800" y="2006600"/>
                </a:lnTo>
                <a:cubicBezTo>
                  <a:pt x="10972800" y="2118824"/>
                  <a:pt x="10881824" y="2209800"/>
                  <a:pt x="10769600" y="2209800"/>
                </a:cubicBezTo>
                <a:lnTo>
                  <a:pt x="203200" y="2209800"/>
                </a:lnTo>
                <a:cubicBezTo>
                  <a:pt x="90976" y="2209800"/>
                  <a:pt x="0" y="2118824"/>
                  <a:pt x="0" y="2006600"/>
                </a:cubicBezTo>
                <a:lnTo>
                  <a:pt x="0" y="2032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8" name="装饰  7"/>
          <p:cNvSpPr>
            <a:spLocks noGrp="1"/>
          </p:cNvSpPr>
          <p:nvPr>
            <p:ph type="body" idx="16395" hasCustomPrompt="1"/>
            <p:custDataLst>
              <p:tags r:id="rId12"/>
            </p:custDataLst>
          </p:nvPr>
        </p:nvSpPr>
        <p:spPr>
          <a:xfrm>
            <a:off x="1016000" y="43815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rgbClr val="FFFFFF"/>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9" name="图片占位符 18"/>
          <p:cNvSpPr>
            <a:spLocks noGrp="1"/>
          </p:cNvSpPr>
          <p:nvPr>
            <p:ph type="pic" idx="16393" hasCustomPrompt="1"/>
            <p:custDataLst>
              <p:tags r:id="rId13"/>
            </p:custDataLst>
          </p:nvPr>
        </p:nvSpPr>
        <p:spPr>
          <a:xfrm>
            <a:off x="1371600" y="47371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20" name="文本占位符 19"/>
          <p:cNvSpPr>
            <a:spLocks noGrp="1"/>
          </p:cNvSpPr>
          <p:nvPr>
            <p:ph type="body" idx="16388" hasCustomPrompt="1"/>
            <p:custDataLst>
              <p:tags r:id="rId14"/>
            </p:custDataLst>
          </p:nvPr>
        </p:nvSpPr>
        <p:spPr>
          <a:xfrm>
            <a:off x="2895600" y="4559300"/>
            <a:ext cx="82804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t>单击此处添加项标题</a:t>
            </a:r>
            <a:endParaRPr lang="zh-CN" altLang="en-US" smtClean="0"/>
          </a:p>
        </p:txBody>
      </p:sp>
      <p:sp>
        <p:nvSpPr>
          <p:cNvPr id="21" name="文本占位符 20"/>
          <p:cNvSpPr>
            <a:spLocks noGrp="1"/>
          </p:cNvSpPr>
          <p:nvPr>
            <p:ph type="body" idx="16389" hasCustomPrompt="1"/>
            <p:custDataLst>
              <p:tags r:id="rId15"/>
            </p:custDataLst>
          </p:nvPr>
        </p:nvSpPr>
        <p:spPr>
          <a:xfrm>
            <a:off x="2895600" y="5118100"/>
            <a:ext cx="8280400" cy="6096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正文页-上标下内-装饰右叠-默认位置-并列-31_9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609600" y="1524000"/>
            <a:ext cx="10972800" cy="2209800"/>
          </a:xfrm>
          <a:custGeom>
            <a:avLst/>
            <a:gdLst>
              <a:gd name="connisteX0" fmla="*/ 0 w 10972800"/>
              <a:gd name="connsiteY0" fmla="*/ 203200 h 2209800"/>
              <a:gd name="connisteX1" fmla="*/ 203200 w 10972800"/>
              <a:gd name="connsiteY1" fmla="*/ 0 h 2209800"/>
              <a:gd name="connisteX2" fmla="*/ 10769600 w 10972800"/>
              <a:gd name="connsiteY2" fmla="*/ 0 h 2209800"/>
              <a:gd name="connisteX3" fmla="*/ 10972800 w 10972800"/>
              <a:gd name="connsiteY3" fmla="*/ 203200 h 2209800"/>
              <a:gd name="connisteX4" fmla="*/ 10972800 w 10972800"/>
              <a:gd name="connsiteY4" fmla="*/ 2006600 h 2209800"/>
              <a:gd name="connisteX5" fmla="*/ 10769600 w 10972800"/>
              <a:gd name="connsiteY5" fmla="*/ 2209800 h 2209800"/>
              <a:gd name="connisteX6" fmla="*/ 203200 w 10972800"/>
              <a:gd name="connsiteY6" fmla="*/ 2209800 h 2209800"/>
              <a:gd name="connisteX7" fmla="*/ 0 w 10972800"/>
              <a:gd name="connsiteY7" fmla="*/ 2006600 h 2209800"/>
              <a:gd name="connisteX8" fmla="*/ 0 w 109728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209800">
                <a:moveTo>
                  <a:pt x="0" y="203200"/>
                </a:moveTo>
                <a:cubicBezTo>
                  <a:pt x="0" y="90976"/>
                  <a:pt x="90976" y="0"/>
                  <a:pt x="203200" y="0"/>
                </a:cubicBezTo>
                <a:lnTo>
                  <a:pt x="10769600" y="0"/>
                </a:lnTo>
                <a:cubicBezTo>
                  <a:pt x="10881824" y="0"/>
                  <a:pt x="10972800" y="90976"/>
                  <a:pt x="10972800" y="203200"/>
                </a:cubicBezTo>
                <a:lnTo>
                  <a:pt x="10972800" y="2006600"/>
                </a:lnTo>
                <a:cubicBezTo>
                  <a:pt x="10972800" y="2118824"/>
                  <a:pt x="10881824" y="2209800"/>
                  <a:pt x="10769600" y="2209800"/>
                </a:cubicBezTo>
                <a:lnTo>
                  <a:pt x="203200" y="2209800"/>
                </a:lnTo>
                <a:cubicBezTo>
                  <a:pt x="90976" y="2209800"/>
                  <a:pt x="0" y="2118824"/>
                  <a:pt x="0" y="20066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1" hasCustomPrompt="1"/>
            <p:custDataLst>
              <p:tags r:id="rId7"/>
            </p:custDataLst>
          </p:nvPr>
        </p:nvSpPr>
        <p:spPr>
          <a:xfrm>
            <a:off x="914400" y="18669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2794000" y="1892300"/>
            <a:ext cx="8483600" cy="406400"/>
          </a:xfrm>
          <a:noFill/>
        </p:spPr>
        <p:txBody>
          <a:bodyPr lIns="0" tIns="0" rIns="0" bIns="0" anchor="ctr">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2794000" y="2451100"/>
            <a:ext cx="84836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09600" y="4038600"/>
            <a:ext cx="10972800" cy="2209800"/>
          </a:xfrm>
          <a:custGeom>
            <a:avLst/>
            <a:gdLst>
              <a:gd name="connisteX0" fmla="*/ 0 w 10972800"/>
              <a:gd name="connsiteY0" fmla="*/ 203200 h 2209800"/>
              <a:gd name="connisteX1" fmla="*/ 203200 w 10972800"/>
              <a:gd name="connsiteY1" fmla="*/ 0 h 2209800"/>
              <a:gd name="connisteX2" fmla="*/ 10769600 w 10972800"/>
              <a:gd name="connsiteY2" fmla="*/ 0 h 2209800"/>
              <a:gd name="connisteX3" fmla="*/ 10972800 w 10972800"/>
              <a:gd name="connsiteY3" fmla="*/ 203200 h 2209800"/>
              <a:gd name="connisteX4" fmla="*/ 10972800 w 10972800"/>
              <a:gd name="connsiteY4" fmla="*/ 2006600 h 2209800"/>
              <a:gd name="connisteX5" fmla="*/ 10769600 w 10972800"/>
              <a:gd name="connsiteY5" fmla="*/ 2209800 h 2209800"/>
              <a:gd name="connisteX6" fmla="*/ 203200 w 10972800"/>
              <a:gd name="connsiteY6" fmla="*/ 2209800 h 2209800"/>
              <a:gd name="connisteX7" fmla="*/ 0 w 10972800"/>
              <a:gd name="connsiteY7" fmla="*/ 2006600 h 2209800"/>
              <a:gd name="connisteX8" fmla="*/ 0 w 10972800"/>
              <a:gd name="connsiteY8"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209800">
                <a:moveTo>
                  <a:pt x="0" y="203200"/>
                </a:moveTo>
                <a:cubicBezTo>
                  <a:pt x="0" y="90976"/>
                  <a:pt x="90976" y="0"/>
                  <a:pt x="203200" y="0"/>
                </a:cubicBezTo>
                <a:lnTo>
                  <a:pt x="10769600" y="0"/>
                </a:lnTo>
                <a:cubicBezTo>
                  <a:pt x="10881824" y="0"/>
                  <a:pt x="10972800" y="90976"/>
                  <a:pt x="10972800" y="203200"/>
                </a:cubicBezTo>
                <a:lnTo>
                  <a:pt x="10972800" y="2006600"/>
                </a:lnTo>
                <a:cubicBezTo>
                  <a:pt x="10972800" y="2118824"/>
                  <a:pt x="10881824" y="2209800"/>
                  <a:pt x="10769600" y="2209800"/>
                </a:cubicBezTo>
                <a:lnTo>
                  <a:pt x="203200" y="2209800"/>
                </a:lnTo>
                <a:cubicBezTo>
                  <a:pt x="90976" y="2209800"/>
                  <a:pt x="0" y="2118824"/>
                  <a:pt x="0" y="20066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3" hasCustomPrompt="1"/>
            <p:custDataLst>
              <p:tags r:id="rId11"/>
            </p:custDataLst>
          </p:nvPr>
        </p:nvSpPr>
        <p:spPr>
          <a:xfrm>
            <a:off x="914400" y="43815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2794000" y="4406900"/>
            <a:ext cx="8483600" cy="406400"/>
          </a:xfrm>
          <a:noFill/>
        </p:spPr>
        <p:txBody>
          <a:bodyPr lIns="0" tIns="0" rIns="0" bIns="0" anchor="ctr">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2794000" y="4965700"/>
            <a:ext cx="84836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正文页-上标下内-装饰左叠-默认位置-并列-38_9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609600" y="1524000"/>
            <a:ext cx="8432800" cy="2209800"/>
          </a:xfrm>
          <a:custGeom>
            <a:avLst/>
            <a:gdLst>
              <a:gd name="connisteX0" fmla="*/ 0 w 8432800"/>
              <a:gd name="connsiteY0" fmla="*/ 203200 h 2209800"/>
              <a:gd name="connisteX1" fmla="*/ 203200 w 8432800"/>
              <a:gd name="connsiteY1" fmla="*/ 0 h 2209800"/>
              <a:gd name="connisteX2" fmla="*/ 8432800 w 8432800"/>
              <a:gd name="connsiteY2" fmla="*/ 0 h 2209800"/>
              <a:gd name="connisteX3" fmla="*/ 8432800 w 8432800"/>
              <a:gd name="connsiteY3" fmla="*/ 2209800 h 2209800"/>
              <a:gd name="connisteX4" fmla="*/ 203200 w 8432800"/>
              <a:gd name="connsiteY4" fmla="*/ 2209800 h 2209800"/>
              <a:gd name="connisteX5" fmla="*/ 0 w 8432800"/>
              <a:gd name="connsiteY5" fmla="*/ 2006600 h 2209800"/>
              <a:gd name="connisteX6" fmla="*/ 0 w 84328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8432800" h="2209800">
                <a:moveTo>
                  <a:pt x="0" y="203200"/>
                </a:moveTo>
                <a:cubicBezTo>
                  <a:pt x="0" y="90976"/>
                  <a:pt x="90976" y="0"/>
                  <a:pt x="203200" y="0"/>
                </a:cubicBezTo>
                <a:lnTo>
                  <a:pt x="8432800" y="0"/>
                </a:lnTo>
                <a:lnTo>
                  <a:pt x="8432800" y="2209800"/>
                </a:lnTo>
                <a:lnTo>
                  <a:pt x="203200" y="2209800"/>
                </a:lnTo>
                <a:cubicBezTo>
                  <a:pt x="90976" y="2209800"/>
                  <a:pt x="0" y="2118824"/>
                  <a:pt x="0" y="20066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1" hasCustomPrompt="1"/>
            <p:custDataLst>
              <p:tags r:id="rId7"/>
            </p:custDataLst>
          </p:nvPr>
        </p:nvSpPr>
        <p:spPr>
          <a:xfrm>
            <a:off x="9042400" y="1524000"/>
            <a:ext cx="2540000" cy="2209800"/>
          </a:xfrm>
          <a:custGeom>
            <a:avLst/>
            <a:gdLst>
              <a:gd name="connisteX0" fmla="*/ 0 w 2540000"/>
              <a:gd name="connsiteY0" fmla="*/ 0 h 2209800"/>
              <a:gd name="connisteX1" fmla="*/ 2336800 w 2540000"/>
              <a:gd name="connsiteY1" fmla="*/ 0 h 2209800"/>
              <a:gd name="connisteX2" fmla="*/ 2540000 w 2540000"/>
              <a:gd name="connsiteY2" fmla="*/ 203200 h 2209800"/>
              <a:gd name="connisteX3" fmla="*/ 2540000 w 2540000"/>
              <a:gd name="connsiteY3" fmla="*/ 2006600 h 2209800"/>
              <a:gd name="connisteX4" fmla="*/ 2336800 w 2540000"/>
              <a:gd name="connsiteY4" fmla="*/ 2209800 h 2209800"/>
              <a:gd name="connisteX5" fmla="*/ 0 w 2540000"/>
              <a:gd name="connsiteY5" fmla="*/ 2209800 h 2209800"/>
              <a:gd name="connisteX6" fmla="*/ 0 w 25400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2540000" h="2209800">
                <a:moveTo>
                  <a:pt x="0" y="0"/>
                </a:moveTo>
                <a:lnTo>
                  <a:pt x="2336800" y="0"/>
                </a:lnTo>
                <a:cubicBezTo>
                  <a:pt x="2449024" y="0"/>
                  <a:pt x="2540000" y="90976"/>
                  <a:pt x="2540000" y="203200"/>
                </a:cubicBezTo>
                <a:lnTo>
                  <a:pt x="2540000" y="2006600"/>
                </a:lnTo>
                <a:cubicBezTo>
                  <a:pt x="2540000" y="2118824"/>
                  <a:pt x="2449024" y="2209800"/>
                  <a:pt x="2336800" y="2209800"/>
                </a:cubicBezTo>
                <a:lnTo>
                  <a:pt x="0" y="2209800"/>
                </a:lnTo>
                <a:lnTo>
                  <a:pt x="0" y="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914400" y="2044700"/>
            <a:ext cx="7823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914400" y="2603500"/>
            <a:ext cx="78232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09600" y="4038600"/>
            <a:ext cx="8432800" cy="2209800"/>
          </a:xfrm>
          <a:custGeom>
            <a:avLst/>
            <a:gdLst>
              <a:gd name="connisteX0" fmla="*/ 0 w 8432800"/>
              <a:gd name="connsiteY0" fmla="*/ 203200 h 2209800"/>
              <a:gd name="connisteX1" fmla="*/ 203200 w 8432800"/>
              <a:gd name="connsiteY1" fmla="*/ 0 h 2209800"/>
              <a:gd name="connisteX2" fmla="*/ 8432800 w 8432800"/>
              <a:gd name="connsiteY2" fmla="*/ 0 h 2209800"/>
              <a:gd name="connisteX3" fmla="*/ 8432800 w 8432800"/>
              <a:gd name="connsiteY3" fmla="*/ 2209800 h 2209800"/>
              <a:gd name="connisteX4" fmla="*/ 203200 w 8432800"/>
              <a:gd name="connsiteY4" fmla="*/ 2209800 h 2209800"/>
              <a:gd name="connisteX5" fmla="*/ 0 w 8432800"/>
              <a:gd name="connsiteY5" fmla="*/ 2006600 h 2209800"/>
              <a:gd name="connisteX6" fmla="*/ 0 w 84328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8432800" h="2209800">
                <a:moveTo>
                  <a:pt x="0" y="203200"/>
                </a:moveTo>
                <a:cubicBezTo>
                  <a:pt x="0" y="90976"/>
                  <a:pt x="90976" y="0"/>
                  <a:pt x="203200" y="0"/>
                </a:cubicBezTo>
                <a:lnTo>
                  <a:pt x="8432800" y="0"/>
                </a:lnTo>
                <a:lnTo>
                  <a:pt x="8432800" y="2209800"/>
                </a:lnTo>
                <a:lnTo>
                  <a:pt x="203200" y="2209800"/>
                </a:lnTo>
                <a:cubicBezTo>
                  <a:pt x="90976" y="2209800"/>
                  <a:pt x="0" y="2118824"/>
                  <a:pt x="0" y="20066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3" hasCustomPrompt="1"/>
            <p:custDataLst>
              <p:tags r:id="rId11"/>
            </p:custDataLst>
          </p:nvPr>
        </p:nvSpPr>
        <p:spPr>
          <a:xfrm>
            <a:off x="9042400" y="4038600"/>
            <a:ext cx="2540000" cy="2209800"/>
          </a:xfrm>
          <a:custGeom>
            <a:avLst/>
            <a:gdLst>
              <a:gd name="connisteX0" fmla="*/ 0 w 2540000"/>
              <a:gd name="connsiteY0" fmla="*/ 0 h 2209800"/>
              <a:gd name="connisteX1" fmla="*/ 2336800 w 2540000"/>
              <a:gd name="connsiteY1" fmla="*/ 0 h 2209800"/>
              <a:gd name="connisteX2" fmla="*/ 2540000 w 2540000"/>
              <a:gd name="connsiteY2" fmla="*/ 203200 h 2209800"/>
              <a:gd name="connisteX3" fmla="*/ 2540000 w 2540000"/>
              <a:gd name="connsiteY3" fmla="*/ 2006600 h 2209800"/>
              <a:gd name="connisteX4" fmla="*/ 2336800 w 2540000"/>
              <a:gd name="connsiteY4" fmla="*/ 2209800 h 2209800"/>
              <a:gd name="connisteX5" fmla="*/ 0 w 2540000"/>
              <a:gd name="connsiteY5" fmla="*/ 2209800 h 2209800"/>
              <a:gd name="connisteX6" fmla="*/ 0 w 25400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2540000" h="2209800">
                <a:moveTo>
                  <a:pt x="0" y="0"/>
                </a:moveTo>
                <a:lnTo>
                  <a:pt x="2336800" y="0"/>
                </a:lnTo>
                <a:cubicBezTo>
                  <a:pt x="2449024" y="0"/>
                  <a:pt x="2540000" y="90976"/>
                  <a:pt x="2540000" y="203200"/>
                </a:cubicBezTo>
                <a:lnTo>
                  <a:pt x="2540000" y="2006600"/>
                </a:lnTo>
                <a:cubicBezTo>
                  <a:pt x="2540000" y="2118824"/>
                  <a:pt x="2449024" y="2209800"/>
                  <a:pt x="2336800" y="2209800"/>
                </a:cubicBezTo>
                <a:lnTo>
                  <a:pt x="0" y="2209800"/>
                </a:lnTo>
                <a:lnTo>
                  <a:pt x="0" y="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914400" y="4559300"/>
            <a:ext cx="7823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914400" y="5118100"/>
            <a:ext cx="7823200" cy="6096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正文页-上标下内-装饰无-颜色错位-并列-2_10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5181600" y="1524000"/>
            <a:ext cx="6400800" cy="2209800"/>
          </a:xfrm>
          <a:custGeom>
            <a:avLst/>
            <a:gdLst>
              <a:gd name="connisteX0" fmla="*/ 0 w 6400800"/>
              <a:gd name="connsiteY0" fmla="*/ 0 h 2209800"/>
              <a:gd name="connisteX1" fmla="*/ 6197600 w 6400800"/>
              <a:gd name="connsiteY1" fmla="*/ 0 h 2209800"/>
              <a:gd name="connisteX2" fmla="*/ 6400800 w 6400800"/>
              <a:gd name="connsiteY2" fmla="*/ 203200 h 2209800"/>
              <a:gd name="connisteX3" fmla="*/ 6400800 w 6400800"/>
              <a:gd name="connsiteY3" fmla="*/ 2006600 h 2209800"/>
              <a:gd name="connisteX4" fmla="*/ 6197600 w 6400800"/>
              <a:gd name="connsiteY4" fmla="*/ 2209800 h 2209800"/>
              <a:gd name="connisteX5" fmla="*/ 0 w 6400800"/>
              <a:gd name="connsiteY5" fmla="*/ 2209800 h 2209800"/>
              <a:gd name="connisteX6" fmla="*/ 0 w 64008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6400800" h="2209800">
                <a:moveTo>
                  <a:pt x="0" y="0"/>
                </a:moveTo>
                <a:lnTo>
                  <a:pt x="6197600" y="0"/>
                </a:lnTo>
                <a:cubicBezTo>
                  <a:pt x="6309824" y="0"/>
                  <a:pt x="6400800" y="90976"/>
                  <a:pt x="6400800" y="203200"/>
                </a:cubicBezTo>
                <a:lnTo>
                  <a:pt x="6400800" y="2006600"/>
                </a:lnTo>
                <a:cubicBezTo>
                  <a:pt x="6400800" y="2118824"/>
                  <a:pt x="6309824" y="2209800"/>
                  <a:pt x="6197600" y="2209800"/>
                </a:cubicBezTo>
                <a:lnTo>
                  <a:pt x="0" y="2209800"/>
                </a:lnTo>
                <a:lnTo>
                  <a:pt x="0" y="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1" hasCustomPrompt="1"/>
            <p:custDataLst>
              <p:tags r:id="rId7"/>
            </p:custDataLst>
          </p:nvPr>
        </p:nvSpPr>
        <p:spPr>
          <a:xfrm>
            <a:off x="609600" y="1524000"/>
            <a:ext cx="4572000" cy="2209800"/>
          </a:xfrm>
          <a:custGeom>
            <a:avLst/>
            <a:gdLst>
              <a:gd name="connisteX0" fmla="*/ 0 w 4572000"/>
              <a:gd name="connsiteY0" fmla="*/ 203200 h 2209800"/>
              <a:gd name="connisteX1" fmla="*/ 203200 w 4572000"/>
              <a:gd name="connsiteY1" fmla="*/ 0 h 2209800"/>
              <a:gd name="connisteX2" fmla="*/ 4572000 w 4572000"/>
              <a:gd name="connsiteY2" fmla="*/ 0 h 2209800"/>
              <a:gd name="connisteX3" fmla="*/ 4572000 w 4572000"/>
              <a:gd name="connsiteY3" fmla="*/ 2209800 h 2209800"/>
              <a:gd name="connisteX4" fmla="*/ 203200 w 4572000"/>
              <a:gd name="connsiteY4" fmla="*/ 2209800 h 2209800"/>
              <a:gd name="connisteX5" fmla="*/ 0 w 4572000"/>
              <a:gd name="connsiteY5" fmla="*/ 2006600 h 2209800"/>
              <a:gd name="connisteX6" fmla="*/ 0 w 4572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4572000" h="2209800">
                <a:moveTo>
                  <a:pt x="0" y="203200"/>
                </a:moveTo>
                <a:cubicBezTo>
                  <a:pt x="0" y="90976"/>
                  <a:pt x="90976" y="0"/>
                  <a:pt x="203200" y="0"/>
                </a:cubicBezTo>
                <a:lnTo>
                  <a:pt x="4572000" y="0"/>
                </a:lnTo>
                <a:lnTo>
                  <a:pt x="4572000" y="2209800"/>
                </a:lnTo>
                <a:lnTo>
                  <a:pt x="203200" y="2209800"/>
                </a:lnTo>
                <a:cubicBezTo>
                  <a:pt x="90976" y="2209800"/>
                  <a:pt x="0" y="2118824"/>
                  <a:pt x="0" y="2006600"/>
                </a:cubicBez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5486400" y="1892300"/>
            <a:ext cx="5791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5486400" y="2451100"/>
            <a:ext cx="57912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5181600" y="4038600"/>
            <a:ext cx="6400800" cy="2209800"/>
          </a:xfrm>
          <a:custGeom>
            <a:avLst/>
            <a:gdLst>
              <a:gd name="connisteX0" fmla="*/ 0 w 6400800"/>
              <a:gd name="connsiteY0" fmla="*/ 0 h 2209800"/>
              <a:gd name="connisteX1" fmla="*/ 6197600 w 6400800"/>
              <a:gd name="connsiteY1" fmla="*/ 0 h 2209800"/>
              <a:gd name="connisteX2" fmla="*/ 6400800 w 6400800"/>
              <a:gd name="connsiteY2" fmla="*/ 203200 h 2209800"/>
              <a:gd name="connisteX3" fmla="*/ 6400800 w 6400800"/>
              <a:gd name="connsiteY3" fmla="*/ 2006600 h 2209800"/>
              <a:gd name="connisteX4" fmla="*/ 6197600 w 6400800"/>
              <a:gd name="connsiteY4" fmla="*/ 2209800 h 2209800"/>
              <a:gd name="connisteX5" fmla="*/ 0 w 6400800"/>
              <a:gd name="connsiteY5" fmla="*/ 2209800 h 2209800"/>
              <a:gd name="connisteX6" fmla="*/ 0 w 64008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6400800" h="2209800">
                <a:moveTo>
                  <a:pt x="0" y="0"/>
                </a:moveTo>
                <a:lnTo>
                  <a:pt x="6197600" y="0"/>
                </a:lnTo>
                <a:cubicBezTo>
                  <a:pt x="6309824" y="0"/>
                  <a:pt x="6400800" y="90976"/>
                  <a:pt x="6400800" y="203200"/>
                </a:cubicBezTo>
                <a:lnTo>
                  <a:pt x="6400800" y="2006600"/>
                </a:lnTo>
                <a:cubicBezTo>
                  <a:pt x="6400800" y="2118824"/>
                  <a:pt x="6309824" y="2209800"/>
                  <a:pt x="6197600" y="2209800"/>
                </a:cubicBezTo>
                <a:lnTo>
                  <a:pt x="0" y="2209800"/>
                </a:lnTo>
                <a:lnTo>
                  <a:pt x="0" y="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3" hasCustomPrompt="1"/>
            <p:custDataLst>
              <p:tags r:id="rId11"/>
            </p:custDataLst>
          </p:nvPr>
        </p:nvSpPr>
        <p:spPr>
          <a:xfrm>
            <a:off x="609600" y="4038600"/>
            <a:ext cx="4572000" cy="2209800"/>
          </a:xfrm>
          <a:custGeom>
            <a:avLst/>
            <a:gdLst>
              <a:gd name="connisteX0" fmla="*/ 0 w 4572000"/>
              <a:gd name="connsiteY0" fmla="*/ 203200 h 2209800"/>
              <a:gd name="connisteX1" fmla="*/ 203200 w 4572000"/>
              <a:gd name="connsiteY1" fmla="*/ 0 h 2209800"/>
              <a:gd name="connisteX2" fmla="*/ 4572000 w 4572000"/>
              <a:gd name="connsiteY2" fmla="*/ 0 h 2209800"/>
              <a:gd name="connisteX3" fmla="*/ 4572000 w 4572000"/>
              <a:gd name="connsiteY3" fmla="*/ 2209800 h 2209800"/>
              <a:gd name="connisteX4" fmla="*/ 203200 w 4572000"/>
              <a:gd name="connsiteY4" fmla="*/ 2209800 h 2209800"/>
              <a:gd name="connisteX5" fmla="*/ 0 w 4572000"/>
              <a:gd name="connsiteY5" fmla="*/ 2006600 h 2209800"/>
              <a:gd name="connisteX6" fmla="*/ 0 w 4572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4572000" h="2209800">
                <a:moveTo>
                  <a:pt x="0" y="203200"/>
                </a:moveTo>
                <a:cubicBezTo>
                  <a:pt x="0" y="90976"/>
                  <a:pt x="90976" y="0"/>
                  <a:pt x="203200" y="0"/>
                </a:cubicBezTo>
                <a:lnTo>
                  <a:pt x="4572000" y="0"/>
                </a:lnTo>
                <a:lnTo>
                  <a:pt x="4572000" y="2209800"/>
                </a:lnTo>
                <a:lnTo>
                  <a:pt x="203200" y="2209800"/>
                </a:lnTo>
                <a:cubicBezTo>
                  <a:pt x="90976" y="2209800"/>
                  <a:pt x="0" y="2118824"/>
                  <a:pt x="0" y="2006600"/>
                </a:cubicBez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5486400" y="4406900"/>
            <a:ext cx="57912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5486400" y="4965700"/>
            <a:ext cx="5791200" cy="9144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正文页-3_5">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1" hasCustomPrompt="1"/>
            <p:custDataLst>
              <p:tags r:id="rId6"/>
            </p:custDataLst>
          </p:nvPr>
        </p:nvSpPr>
        <p:spPr>
          <a:xfrm>
            <a:off x="2438400" y="19558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0" hasCustomPrompt="1"/>
            <p:custDataLst>
              <p:tags r:id="rId7"/>
            </p:custDataLst>
          </p:nvPr>
        </p:nvSpPr>
        <p:spPr>
          <a:xfrm>
            <a:off x="2794000" y="23114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609600" y="3733800"/>
            <a:ext cx="51816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609600" y="4292600"/>
            <a:ext cx="5181600" cy="15240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3" hasCustomPrompt="1"/>
            <p:custDataLst>
              <p:tags r:id="rId10"/>
            </p:custDataLst>
          </p:nvPr>
        </p:nvSpPr>
        <p:spPr>
          <a:xfrm>
            <a:off x="8229600" y="19558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2" hasCustomPrompt="1"/>
            <p:custDataLst>
              <p:tags r:id="rId11"/>
            </p:custDataLst>
          </p:nvPr>
        </p:nvSpPr>
        <p:spPr>
          <a:xfrm>
            <a:off x="8585200" y="2311400"/>
            <a:ext cx="812800" cy="8128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6400800" y="3733800"/>
            <a:ext cx="5181600" cy="406400"/>
          </a:xfrm>
          <a:noFill/>
        </p:spPr>
        <p:txBody>
          <a:bodyPr lIns="0" tIns="0" rIns="0" bIns="0" anchor="t">
            <a:normAutofit/>
          </a:bodyPr>
          <a:lstStyle>
            <a:lvl1pPr marL="0" indent="0" algn="ctr">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6400800" y="4292600"/>
            <a:ext cx="5181600" cy="1524000"/>
          </a:xfrm>
          <a:noFill/>
        </p:spPr>
        <p:txBody>
          <a:bodyPr lIns="0" tIns="0" rIns="0" bIns="0" anchor="t">
            <a:normAutofit/>
          </a:bodyPr>
          <a:lstStyle>
            <a:lvl1pPr marL="0" indent="0" algn="ctr">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正文页-上标下内-装饰右-方向错位-并列-26_10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609600" y="1524000"/>
            <a:ext cx="6400800" cy="2209800"/>
          </a:xfrm>
          <a:custGeom>
            <a:avLst/>
            <a:gdLst>
              <a:gd name="connisteX0" fmla="*/ 0 w 6400800"/>
              <a:gd name="connsiteY0" fmla="*/ 203200 h 2209800"/>
              <a:gd name="connisteX1" fmla="*/ 203200 w 6400800"/>
              <a:gd name="connsiteY1" fmla="*/ 0 h 2209800"/>
              <a:gd name="connisteX2" fmla="*/ 6400800 w 6400800"/>
              <a:gd name="connsiteY2" fmla="*/ 0 h 2209800"/>
              <a:gd name="connisteX3" fmla="*/ 6400800 w 6400800"/>
              <a:gd name="connsiteY3" fmla="*/ 2209800 h 2209800"/>
              <a:gd name="connisteX4" fmla="*/ 203200 w 6400800"/>
              <a:gd name="connsiteY4" fmla="*/ 2209800 h 2209800"/>
              <a:gd name="connisteX5" fmla="*/ 0 w 6400800"/>
              <a:gd name="connsiteY5" fmla="*/ 2006600 h 2209800"/>
              <a:gd name="connisteX6" fmla="*/ 0 w 64008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6400800" h="2209800">
                <a:moveTo>
                  <a:pt x="0" y="203200"/>
                </a:moveTo>
                <a:cubicBezTo>
                  <a:pt x="0" y="90976"/>
                  <a:pt x="90976" y="0"/>
                  <a:pt x="203200" y="0"/>
                </a:cubicBezTo>
                <a:lnTo>
                  <a:pt x="6400800" y="0"/>
                </a:lnTo>
                <a:lnTo>
                  <a:pt x="6400800" y="2209800"/>
                </a:lnTo>
                <a:lnTo>
                  <a:pt x="203200" y="2209800"/>
                </a:lnTo>
                <a:cubicBezTo>
                  <a:pt x="90976" y="2209800"/>
                  <a:pt x="0" y="2118824"/>
                  <a:pt x="0" y="20066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1" hasCustomPrompt="1"/>
            <p:custDataLst>
              <p:tags r:id="rId7"/>
            </p:custDataLst>
          </p:nvPr>
        </p:nvSpPr>
        <p:spPr>
          <a:xfrm>
            <a:off x="7010400" y="1524000"/>
            <a:ext cx="4572000" cy="2209800"/>
          </a:xfrm>
          <a:custGeom>
            <a:avLst/>
            <a:gdLst>
              <a:gd name="connisteX0" fmla="*/ 0 w 4572000"/>
              <a:gd name="connsiteY0" fmla="*/ 0 h 2209800"/>
              <a:gd name="connisteX1" fmla="*/ 4368800 w 4572000"/>
              <a:gd name="connsiteY1" fmla="*/ 0 h 2209800"/>
              <a:gd name="connisteX2" fmla="*/ 4572000 w 4572000"/>
              <a:gd name="connsiteY2" fmla="*/ 203200 h 2209800"/>
              <a:gd name="connisteX3" fmla="*/ 4572000 w 4572000"/>
              <a:gd name="connsiteY3" fmla="*/ 2006600 h 2209800"/>
              <a:gd name="connisteX4" fmla="*/ 4368800 w 4572000"/>
              <a:gd name="connsiteY4" fmla="*/ 2209800 h 2209800"/>
              <a:gd name="connisteX5" fmla="*/ 0 w 4572000"/>
              <a:gd name="connsiteY5" fmla="*/ 2209800 h 2209800"/>
              <a:gd name="connisteX6" fmla="*/ 0 w 45720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4572000" h="2209800">
                <a:moveTo>
                  <a:pt x="0" y="0"/>
                </a:moveTo>
                <a:lnTo>
                  <a:pt x="4368800" y="0"/>
                </a:lnTo>
                <a:cubicBezTo>
                  <a:pt x="4481024" y="0"/>
                  <a:pt x="4572000" y="90976"/>
                  <a:pt x="4572000" y="203200"/>
                </a:cubicBezTo>
                <a:lnTo>
                  <a:pt x="4572000" y="2006600"/>
                </a:lnTo>
                <a:cubicBezTo>
                  <a:pt x="4572000" y="2118824"/>
                  <a:pt x="4481024" y="2209800"/>
                  <a:pt x="4368800" y="2209800"/>
                </a:cubicBezTo>
                <a:lnTo>
                  <a:pt x="0" y="2209800"/>
                </a:lnTo>
                <a:lnTo>
                  <a:pt x="0" y="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914400" y="1892300"/>
            <a:ext cx="5791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914400" y="2451100"/>
            <a:ext cx="57912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5181600" y="4038600"/>
            <a:ext cx="6400800" cy="2209800"/>
          </a:xfrm>
          <a:custGeom>
            <a:avLst/>
            <a:gdLst>
              <a:gd name="connisteX0" fmla="*/ 0 w 6400800"/>
              <a:gd name="connsiteY0" fmla="*/ 0 h 2209800"/>
              <a:gd name="connisteX1" fmla="*/ 6197600 w 6400800"/>
              <a:gd name="connsiteY1" fmla="*/ 0 h 2209800"/>
              <a:gd name="connisteX2" fmla="*/ 6400800 w 6400800"/>
              <a:gd name="connsiteY2" fmla="*/ 203200 h 2209800"/>
              <a:gd name="connisteX3" fmla="*/ 6400800 w 6400800"/>
              <a:gd name="connsiteY3" fmla="*/ 2006600 h 2209800"/>
              <a:gd name="connisteX4" fmla="*/ 6197600 w 6400800"/>
              <a:gd name="connsiteY4" fmla="*/ 2209800 h 2209800"/>
              <a:gd name="connisteX5" fmla="*/ 0 w 6400800"/>
              <a:gd name="connsiteY5" fmla="*/ 2209800 h 2209800"/>
              <a:gd name="connisteX6" fmla="*/ 0 w 64008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6400800" h="2209800">
                <a:moveTo>
                  <a:pt x="0" y="0"/>
                </a:moveTo>
                <a:lnTo>
                  <a:pt x="6197600" y="0"/>
                </a:lnTo>
                <a:cubicBezTo>
                  <a:pt x="6309824" y="0"/>
                  <a:pt x="6400800" y="90976"/>
                  <a:pt x="6400800" y="203200"/>
                </a:cubicBezTo>
                <a:lnTo>
                  <a:pt x="6400800" y="2006600"/>
                </a:lnTo>
                <a:cubicBezTo>
                  <a:pt x="6400800" y="2118824"/>
                  <a:pt x="6309824" y="2209800"/>
                  <a:pt x="6197600" y="2209800"/>
                </a:cubicBezTo>
                <a:lnTo>
                  <a:pt x="0" y="2209800"/>
                </a:lnTo>
                <a:lnTo>
                  <a:pt x="0" y="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3" hasCustomPrompt="1"/>
            <p:custDataLst>
              <p:tags r:id="rId11"/>
            </p:custDataLst>
          </p:nvPr>
        </p:nvSpPr>
        <p:spPr>
          <a:xfrm>
            <a:off x="609600" y="4038600"/>
            <a:ext cx="4572000" cy="2209800"/>
          </a:xfrm>
          <a:custGeom>
            <a:avLst/>
            <a:gdLst>
              <a:gd name="connisteX0" fmla="*/ 0 w 4572000"/>
              <a:gd name="connsiteY0" fmla="*/ 203200 h 2209800"/>
              <a:gd name="connisteX1" fmla="*/ 203200 w 4572000"/>
              <a:gd name="connsiteY1" fmla="*/ 0 h 2209800"/>
              <a:gd name="connisteX2" fmla="*/ 4572000 w 4572000"/>
              <a:gd name="connsiteY2" fmla="*/ 0 h 2209800"/>
              <a:gd name="connisteX3" fmla="*/ 4572000 w 4572000"/>
              <a:gd name="connsiteY3" fmla="*/ 2209800 h 2209800"/>
              <a:gd name="connisteX4" fmla="*/ 203200 w 4572000"/>
              <a:gd name="connsiteY4" fmla="*/ 2209800 h 2209800"/>
              <a:gd name="connisteX5" fmla="*/ 0 w 4572000"/>
              <a:gd name="connsiteY5" fmla="*/ 2006600 h 2209800"/>
              <a:gd name="connisteX6" fmla="*/ 0 w 4572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4572000" h="2209800">
                <a:moveTo>
                  <a:pt x="0" y="203200"/>
                </a:moveTo>
                <a:cubicBezTo>
                  <a:pt x="0" y="90976"/>
                  <a:pt x="90976" y="0"/>
                  <a:pt x="203200" y="0"/>
                </a:cubicBezTo>
                <a:lnTo>
                  <a:pt x="4572000" y="0"/>
                </a:lnTo>
                <a:lnTo>
                  <a:pt x="4572000" y="2209800"/>
                </a:lnTo>
                <a:lnTo>
                  <a:pt x="203200" y="2209800"/>
                </a:lnTo>
                <a:cubicBezTo>
                  <a:pt x="90976" y="2209800"/>
                  <a:pt x="0" y="2118824"/>
                  <a:pt x="0" y="2006600"/>
                </a:cubicBez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5486400" y="4406900"/>
            <a:ext cx="5791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5486400" y="4965700"/>
            <a:ext cx="57912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正文页-59_4">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88" hasCustomPrompt="1"/>
            <p:custDataLst>
              <p:tags r:id="rId6"/>
            </p:custDataLst>
          </p:nvPr>
        </p:nvSpPr>
        <p:spPr>
          <a:xfrm>
            <a:off x="609600" y="3708400"/>
            <a:ext cx="10972800" cy="2540000"/>
          </a:xfrm>
          <a:custGeom>
            <a:avLst/>
            <a:gdLst>
              <a:gd name="connisteX0" fmla="*/ 0 w 10972800"/>
              <a:gd name="connsiteY0" fmla="*/ 203200 h 2540000"/>
              <a:gd name="connisteX1" fmla="*/ 203200 w 10972800"/>
              <a:gd name="connsiteY1" fmla="*/ 0 h 2540000"/>
              <a:gd name="connisteX2" fmla="*/ 10769600 w 10972800"/>
              <a:gd name="connsiteY2" fmla="*/ 0 h 2540000"/>
              <a:gd name="connisteX3" fmla="*/ 10972800 w 10972800"/>
              <a:gd name="connsiteY3" fmla="*/ 203200 h 2540000"/>
              <a:gd name="connisteX4" fmla="*/ 10972800 w 10972800"/>
              <a:gd name="connsiteY4" fmla="*/ 2336800 h 2540000"/>
              <a:gd name="connisteX5" fmla="*/ 10769600 w 10972800"/>
              <a:gd name="connsiteY5" fmla="*/ 2540000 h 2540000"/>
              <a:gd name="connisteX6" fmla="*/ 203200 w 10972800"/>
              <a:gd name="connsiteY6" fmla="*/ 2540000 h 2540000"/>
              <a:gd name="connisteX7" fmla="*/ 0 w 10972800"/>
              <a:gd name="connsiteY7" fmla="*/ 2336800 h 2540000"/>
              <a:gd name="connisteX8" fmla="*/ 0 w 10972800"/>
              <a:gd name="connsiteY8" fmla="*/ 203200 h 2540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540000">
                <a:moveTo>
                  <a:pt x="0" y="203200"/>
                </a:moveTo>
                <a:cubicBezTo>
                  <a:pt x="0" y="90976"/>
                  <a:pt x="90976" y="0"/>
                  <a:pt x="203200" y="0"/>
                </a:cubicBezTo>
                <a:lnTo>
                  <a:pt x="10769600" y="0"/>
                </a:lnTo>
                <a:cubicBezTo>
                  <a:pt x="10881824" y="0"/>
                  <a:pt x="10972800" y="90976"/>
                  <a:pt x="10972800" y="203200"/>
                </a:cubicBezTo>
                <a:lnTo>
                  <a:pt x="10972800" y="2336800"/>
                </a:lnTo>
                <a:cubicBezTo>
                  <a:pt x="10972800" y="2449024"/>
                  <a:pt x="10881824" y="2540000"/>
                  <a:pt x="10769600" y="2540000"/>
                </a:cubicBezTo>
                <a:lnTo>
                  <a:pt x="203200" y="2540000"/>
                </a:lnTo>
                <a:cubicBezTo>
                  <a:pt x="90976" y="2540000"/>
                  <a:pt x="0" y="2449024"/>
                  <a:pt x="0" y="23368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89" hasCustomPrompt="1"/>
            <p:custDataLst>
              <p:tags r:id="rId7"/>
            </p:custDataLst>
          </p:nvPr>
        </p:nvSpPr>
        <p:spPr>
          <a:xfrm>
            <a:off x="609600" y="15240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762000" y="1524000"/>
            <a:ext cx="10820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762000" y="2032000"/>
            <a:ext cx="10820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正文页-27_4">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2" hasCustomPrompt="1"/>
            <p:custDataLst>
              <p:tags r:id="rId6"/>
            </p:custDataLst>
          </p:nvPr>
        </p:nvSpPr>
        <p:spPr>
          <a:xfrm>
            <a:off x="609600" y="2108200"/>
            <a:ext cx="1524000" cy="1524000"/>
          </a:xfrm>
          <a:custGeom>
            <a:avLst/>
            <a:gdLst>
              <a:gd name="connisteX0" fmla="*/ 0 w 1524000"/>
              <a:gd name="connsiteY0" fmla="*/ 304800 h 1524000"/>
              <a:gd name="connisteX1" fmla="*/ 304800 w 1524000"/>
              <a:gd name="connsiteY1" fmla="*/ 0 h 1524000"/>
              <a:gd name="connisteX2" fmla="*/ 1219200 w 1524000"/>
              <a:gd name="connsiteY2" fmla="*/ 0 h 1524000"/>
              <a:gd name="connisteX3" fmla="*/ 1524000 w 1524000"/>
              <a:gd name="connsiteY3" fmla="*/ 304800 h 1524000"/>
              <a:gd name="connisteX4" fmla="*/ 1524000 w 1524000"/>
              <a:gd name="connsiteY4" fmla="*/ 1219200 h 1524000"/>
              <a:gd name="connisteX5" fmla="*/ 1219200 w 1524000"/>
              <a:gd name="connsiteY5" fmla="*/ 1524000 h 1524000"/>
              <a:gd name="connisteX6" fmla="*/ 304800 w 1524000"/>
              <a:gd name="connsiteY6" fmla="*/ 1524000 h 1524000"/>
              <a:gd name="connisteX7" fmla="*/ 0 w 1524000"/>
              <a:gd name="connsiteY7" fmla="*/ 1219200 h 1524000"/>
              <a:gd name="connisteX8" fmla="*/ 0 w 1524000"/>
              <a:gd name="connsiteY8" fmla="*/ 3048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304800"/>
                </a:moveTo>
                <a:cubicBezTo>
                  <a:pt x="0" y="136464"/>
                  <a:pt x="136464" y="0"/>
                  <a:pt x="304800" y="0"/>
                </a:cubicBezTo>
                <a:lnTo>
                  <a:pt x="1219200" y="0"/>
                </a:lnTo>
                <a:cubicBezTo>
                  <a:pt x="1387536" y="0"/>
                  <a:pt x="1524000" y="136464"/>
                  <a:pt x="1524000" y="304800"/>
                </a:cubicBezTo>
                <a:lnTo>
                  <a:pt x="1524000" y="1219200"/>
                </a:lnTo>
                <a:cubicBezTo>
                  <a:pt x="1524000" y="1387536"/>
                  <a:pt x="1387536" y="1524000"/>
                  <a:pt x="1219200" y="1524000"/>
                </a:cubicBezTo>
                <a:lnTo>
                  <a:pt x="304800" y="1524000"/>
                </a:lnTo>
                <a:cubicBezTo>
                  <a:pt x="136464" y="1524000"/>
                  <a:pt x="0" y="1387536"/>
                  <a:pt x="0" y="1219200"/>
                </a:cubicBezTo>
                <a:lnTo>
                  <a:pt x="0" y="3048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8" hasCustomPrompt="1"/>
            <p:custDataLst>
              <p:tags r:id="rId7"/>
            </p:custDataLst>
          </p:nvPr>
        </p:nvSpPr>
        <p:spPr>
          <a:xfrm>
            <a:off x="920750" y="2489200"/>
            <a:ext cx="901700" cy="762000"/>
          </a:xfrm>
          <a:noFill/>
        </p:spPr>
        <p:txBody>
          <a:bodyPr wrap="none" lIns="0" tIns="0" rIns="0" bIns="0" anchor="ctr">
            <a:noAutofit/>
          </a:bodyPr>
          <a:lstStyle>
            <a:lvl1pPr marL="0" indent="0" algn="ctr">
              <a:lnSpc>
                <a:spcPct val="109000"/>
              </a:lnSpc>
              <a:spcBef>
                <a:spcPct val="0"/>
              </a:spcBef>
              <a:spcAft>
                <a:spcPct val="0"/>
              </a:spcAft>
              <a:buNone/>
              <a:defRPr sz="6000" b="0" spc="0">
                <a:solidFill>
                  <a:srgbClr val="FFFFFF"/>
                </a:solidFill>
              </a:defRPr>
            </a:lvl1pPr>
          </a:lstStyle>
          <a:p>
            <a:pPr lvl="0"/>
            <a:r>
              <a:rPr lang="zh-CN" altLang="en-US" smtClean="0"/>
              <a:t>01</a:t>
            </a:r>
            <a:endParaRPr lang="zh-CN" altLang="en-US" smtClean="0"/>
          </a:p>
        </p:txBody>
      </p:sp>
      <p:sp>
        <p:nvSpPr>
          <p:cNvPr id="14" name="文本占位符 13"/>
          <p:cNvSpPr>
            <a:spLocks noGrp="1"/>
          </p:cNvSpPr>
          <p:nvPr>
            <p:ph type="body" idx="16386" hasCustomPrompt="1"/>
            <p:custDataLst>
              <p:tags r:id="rId8"/>
            </p:custDataLst>
          </p:nvPr>
        </p:nvSpPr>
        <p:spPr>
          <a:xfrm>
            <a:off x="609600" y="38862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609600" y="4445000"/>
            <a:ext cx="51816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3" hasCustomPrompt="1"/>
            <p:custDataLst>
              <p:tags r:id="rId10"/>
            </p:custDataLst>
          </p:nvPr>
        </p:nvSpPr>
        <p:spPr>
          <a:xfrm>
            <a:off x="6400800" y="2108200"/>
            <a:ext cx="1524000" cy="1524000"/>
          </a:xfrm>
          <a:custGeom>
            <a:avLst/>
            <a:gdLst>
              <a:gd name="connisteX0" fmla="*/ 0 w 1524000"/>
              <a:gd name="connsiteY0" fmla="*/ 304800 h 1524000"/>
              <a:gd name="connisteX1" fmla="*/ 304800 w 1524000"/>
              <a:gd name="connsiteY1" fmla="*/ 0 h 1524000"/>
              <a:gd name="connisteX2" fmla="*/ 1219200 w 1524000"/>
              <a:gd name="connsiteY2" fmla="*/ 0 h 1524000"/>
              <a:gd name="connisteX3" fmla="*/ 1524000 w 1524000"/>
              <a:gd name="connsiteY3" fmla="*/ 304800 h 1524000"/>
              <a:gd name="connisteX4" fmla="*/ 1524000 w 1524000"/>
              <a:gd name="connsiteY4" fmla="*/ 1219200 h 1524000"/>
              <a:gd name="connisteX5" fmla="*/ 1219200 w 1524000"/>
              <a:gd name="connsiteY5" fmla="*/ 1524000 h 1524000"/>
              <a:gd name="connisteX6" fmla="*/ 304800 w 1524000"/>
              <a:gd name="connsiteY6" fmla="*/ 1524000 h 1524000"/>
              <a:gd name="connisteX7" fmla="*/ 0 w 1524000"/>
              <a:gd name="connsiteY7" fmla="*/ 1219200 h 1524000"/>
              <a:gd name="connisteX8" fmla="*/ 0 w 1524000"/>
              <a:gd name="connsiteY8" fmla="*/ 3048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304800"/>
                </a:moveTo>
                <a:cubicBezTo>
                  <a:pt x="0" y="136464"/>
                  <a:pt x="136464" y="0"/>
                  <a:pt x="304800" y="0"/>
                </a:cubicBezTo>
                <a:lnTo>
                  <a:pt x="1219200" y="0"/>
                </a:lnTo>
                <a:cubicBezTo>
                  <a:pt x="1387536" y="0"/>
                  <a:pt x="1524000" y="136464"/>
                  <a:pt x="1524000" y="304800"/>
                </a:cubicBezTo>
                <a:lnTo>
                  <a:pt x="1524000" y="1219200"/>
                </a:lnTo>
                <a:cubicBezTo>
                  <a:pt x="1524000" y="1387536"/>
                  <a:pt x="1387536" y="1524000"/>
                  <a:pt x="1219200" y="1524000"/>
                </a:cubicBezTo>
                <a:lnTo>
                  <a:pt x="304800" y="1524000"/>
                </a:lnTo>
                <a:cubicBezTo>
                  <a:pt x="136464" y="1524000"/>
                  <a:pt x="0" y="1387536"/>
                  <a:pt x="0" y="1219200"/>
                </a:cubicBezTo>
                <a:lnTo>
                  <a:pt x="0" y="3048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91" hasCustomPrompt="1"/>
            <p:custDataLst>
              <p:tags r:id="rId11"/>
            </p:custDataLst>
          </p:nvPr>
        </p:nvSpPr>
        <p:spPr>
          <a:xfrm>
            <a:off x="6711950" y="2489200"/>
            <a:ext cx="901700" cy="762000"/>
          </a:xfrm>
          <a:noFill/>
        </p:spPr>
        <p:txBody>
          <a:bodyPr wrap="none" lIns="0" tIns="0" rIns="0" bIns="0" anchor="ctr">
            <a:noAutofit/>
          </a:bodyPr>
          <a:lstStyle>
            <a:lvl1pPr marL="0" indent="0" algn="ctr">
              <a:lnSpc>
                <a:spcPct val="109000"/>
              </a:lnSpc>
              <a:spcBef>
                <a:spcPct val="0"/>
              </a:spcBef>
              <a:spcAft>
                <a:spcPct val="0"/>
              </a:spcAft>
              <a:buNone/>
              <a:defRPr sz="6000" b="0" spc="0">
                <a:solidFill>
                  <a:srgbClr val="FFFFFF"/>
                </a:solidFill>
              </a:defRPr>
            </a:lvl1pPr>
          </a:lstStyle>
          <a:p>
            <a:pPr lvl="0"/>
            <a:r>
              <a:rPr lang="zh-CN" altLang="en-US" smtClean="0"/>
              <a:t>02</a:t>
            </a:r>
            <a:endParaRPr lang="zh-CN" altLang="en-US" smtClean="0"/>
          </a:p>
        </p:txBody>
      </p:sp>
      <p:sp>
        <p:nvSpPr>
          <p:cNvPr id="18" name="文本占位符 17"/>
          <p:cNvSpPr>
            <a:spLocks noGrp="1"/>
          </p:cNvSpPr>
          <p:nvPr>
            <p:ph type="body" idx="16389" hasCustomPrompt="1"/>
            <p:custDataLst>
              <p:tags r:id="rId12"/>
            </p:custDataLst>
          </p:nvPr>
        </p:nvSpPr>
        <p:spPr>
          <a:xfrm>
            <a:off x="6400800" y="38862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90" hasCustomPrompt="1"/>
            <p:custDataLst>
              <p:tags r:id="rId13"/>
            </p:custDataLst>
          </p:nvPr>
        </p:nvSpPr>
        <p:spPr>
          <a:xfrm>
            <a:off x="6400800" y="4445000"/>
            <a:ext cx="51816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正文页-10004_8">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609600" y="2133600"/>
            <a:ext cx="5334000" cy="3505200"/>
          </a:xfrm>
          <a:custGeom>
            <a:avLst/>
            <a:gdLst>
              <a:gd name="connisteX0" fmla="*/ 0 w 5334000"/>
              <a:gd name="connsiteY0" fmla="*/ 203200 h 3505200"/>
              <a:gd name="connisteX1" fmla="*/ 203200 w 5334000"/>
              <a:gd name="connsiteY1" fmla="*/ 0 h 3505200"/>
              <a:gd name="connisteX2" fmla="*/ 5130800 w 5334000"/>
              <a:gd name="connsiteY2" fmla="*/ 0 h 3505200"/>
              <a:gd name="connisteX3" fmla="*/ 5334000 w 5334000"/>
              <a:gd name="connsiteY3" fmla="*/ 203200 h 3505200"/>
              <a:gd name="connisteX4" fmla="*/ 5334000 w 5334000"/>
              <a:gd name="connsiteY4" fmla="*/ 3302000 h 3505200"/>
              <a:gd name="connisteX5" fmla="*/ 5130800 w 5334000"/>
              <a:gd name="connsiteY5" fmla="*/ 3505200 h 3505200"/>
              <a:gd name="connisteX6" fmla="*/ 203200 w 5334000"/>
              <a:gd name="connsiteY6" fmla="*/ 3505200 h 3505200"/>
              <a:gd name="connisteX7" fmla="*/ 0 w 5334000"/>
              <a:gd name="connsiteY7" fmla="*/ 3302000 h 3505200"/>
              <a:gd name="connisteX8" fmla="*/ 0 w 5334000"/>
              <a:gd name="connsiteY8" fmla="*/ 203200 h 3505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3505200">
                <a:moveTo>
                  <a:pt x="0" y="203200"/>
                </a:moveTo>
                <a:cubicBezTo>
                  <a:pt x="0" y="90976"/>
                  <a:pt x="90976" y="0"/>
                  <a:pt x="203200" y="0"/>
                </a:cubicBezTo>
                <a:lnTo>
                  <a:pt x="5130800" y="0"/>
                </a:lnTo>
                <a:cubicBezTo>
                  <a:pt x="5243024" y="0"/>
                  <a:pt x="5334000" y="90976"/>
                  <a:pt x="5334000" y="203200"/>
                </a:cubicBezTo>
                <a:lnTo>
                  <a:pt x="5334000" y="3302000"/>
                </a:lnTo>
                <a:cubicBezTo>
                  <a:pt x="5334000" y="3414224"/>
                  <a:pt x="5243024" y="3505200"/>
                  <a:pt x="5130800" y="3505200"/>
                </a:cubicBezTo>
                <a:lnTo>
                  <a:pt x="203200" y="3505200"/>
                </a:lnTo>
                <a:cubicBezTo>
                  <a:pt x="90976" y="3505200"/>
                  <a:pt x="0" y="3414224"/>
                  <a:pt x="0" y="33020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914400" y="29972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914400" y="3556000"/>
            <a:ext cx="4724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装饰  4"/>
          <p:cNvSpPr>
            <a:spLocks noGrp="1"/>
          </p:cNvSpPr>
          <p:nvPr>
            <p:ph type="body" idx="16391" hasCustomPrompt="1"/>
            <p:custDataLst>
              <p:tags r:id="rId9"/>
            </p:custDataLst>
          </p:nvPr>
        </p:nvSpPr>
        <p:spPr>
          <a:xfrm>
            <a:off x="6248400" y="2133600"/>
            <a:ext cx="5334000" cy="3505200"/>
          </a:xfrm>
          <a:custGeom>
            <a:avLst/>
            <a:gdLst>
              <a:gd name="connisteX0" fmla="*/ 0 w 5334000"/>
              <a:gd name="connsiteY0" fmla="*/ 203200 h 3505200"/>
              <a:gd name="connisteX1" fmla="*/ 203200 w 5334000"/>
              <a:gd name="connsiteY1" fmla="*/ 0 h 3505200"/>
              <a:gd name="connisteX2" fmla="*/ 5130800 w 5334000"/>
              <a:gd name="connsiteY2" fmla="*/ 0 h 3505200"/>
              <a:gd name="connisteX3" fmla="*/ 5334000 w 5334000"/>
              <a:gd name="connsiteY3" fmla="*/ 203200 h 3505200"/>
              <a:gd name="connisteX4" fmla="*/ 5334000 w 5334000"/>
              <a:gd name="connsiteY4" fmla="*/ 3302000 h 3505200"/>
              <a:gd name="connisteX5" fmla="*/ 5130800 w 5334000"/>
              <a:gd name="connsiteY5" fmla="*/ 3505200 h 3505200"/>
              <a:gd name="connisteX6" fmla="*/ 203200 w 5334000"/>
              <a:gd name="connsiteY6" fmla="*/ 3505200 h 3505200"/>
              <a:gd name="connisteX7" fmla="*/ 0 w 5334000"/>
              <a:gd name="connsiteY7" fmla="*/ 3302000 h 3505200"/>
              <a:gd name="connisteX8" fmla="*/ 0 w 5334000"/>
              <a:gd name="connsiteY8" fmla="*/ 203200 h 3505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3505200">
                <a:moveTo>
                  <a:pt x="0" y="203200"/>
                </a:moveTo>
                <a:cubicBezTo>
                  <a:pt x="0" y="90976"/>
                  <a:pt x="90976" y="0"/>
                  <a:pt x="203200" y="0"/>
                </a:cubicBezTo>
                <a:lnTo>
                  <a:pt x="5130800" y="0"/>
                </a:lnTo>
                <a:cubicBezTo>
                  <a:pt x="5243024" y="0"/>
                  <a:pt x="5334000" y="90976"/>
                  <a:pt x="5334000" y="203200"/>
                </a:cubicBezTo>
                <a:lnTo>
                  <a:pt x="5334000" y="3302000"/>
                </a:lnTo>
                <a:cubicBezTo>
                  <a:pt x="5334000" y="3414224"/>
                  <a:pt x="5243024" y="3505200"/>
                  <a:pt x="5130800" y="3505200"/>
                </a:cubicBezTo>
                <a:lnTo>
                  <a:pt x="203200" y="3505200"/>
                </a:lnTo>
                <a:cubicBezTo>
                  <a:pt x="90976" y="3505200"/>
                  <a:pt x="0" y="3414224"/>
                  <a:pt x="0" y="3302000"/>
                </a:cubicBezTo>
                <a:lnTo>
                  <a:pt x="0" y="20320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6" name="文本占位符 15"/>
          <p:cNvSpPr>
            <a:spLocks noGrp="1"/>
          </p:cNvSpPr>
          <p:nvPr>
            <p:ph type="body" idx="16388" hasCustomPrompt="1"/>
            <p:custDataLst>
              <p:tags r:id="rId10"/>
            </p:custDataLst>
          </p:nvPr>
        </p:nvSpPr>
        <p:spPr>
          <a:xfrm>
            <a:off x="6553200" y="29972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文本占位符 16"/>
          <p:cNvSpPr>
            <a:spLocks noGrp="1"/>
          </p:cNvSpPr>
          <p:nvPr>
            <p:ph type="body" idx="16389" hasCustomPrompt="1"/>
            <p:custDataLst>
              <p:tags r:id="rId11"/>
            </p:custDataLst>
          </p:nvPr>
        </p:nvSpPr>
        <p:spPr>
          <a:xfrm>
            <a:off x="6553200" y="3556000"/>
            <a:ext cx="4724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正文页-42_46">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1524000"/>
            <a:ext cx="10972800" cy="2540000"/>
          </a:xfrm>
          <a:custGeom>
            <a:avLst/>
            <a:gdLst>
              <a:gd name="connisteX0" fmla="*/ 0 w 10972800"/>
              <a:gd name="connsiteY0" fmla="*/ 203200 h 2540000"/>
              <a:gd name="connisteX1" fmla="*/ 203200 w 10972800"/>
              <a:gd name="connsiteY1" fmla="*/ 0 h 2540000"/>
              <a:gd name="connisteX2" fmla="*/ 10769600 w 10972800"/>
              <a:gd name="connsiteY2" fmla="*/ 0 h 2540000"/>
              <a:gd name="connisteX3" fmla="*/ 10972800 w 10972800"/>
              <a:gd name="connsiteY3" fmla="*/ 203200 h 2540000"/>
              <a:gd name="connisteX4" fmla="*/ 10972800 w 10972800"/>
              <a:gd name="connsiteY4" fmla="*/ 2336800 h 2540000"/>
              <a:gd name="connisteX5" fmla="*/ 10769600 w 10972800"/>
              <a:gd name="connsiteY5" fmla="*/ 2540000 h 2540000"/>
              <a:gd name="connisteX6" fmla="*/ 203200 w 10972800"/>
              <a:gd name="connsiteY6" fmla="*/ 2540000 h 2540000"/>
              <a:gd name="connisteX7" fmla="*/ 0 w 10972800"/>
              <a:gd name="connsiteY7" fmla="*/ 2336800 h 2540000"/>
              <a:gd name="connisteX8" fmla="*/ 0 w 10972800"/>
              <a:gd name="connsiteY8" fmla="*/ 203200 h 2540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540000">
                <a:moveTo>
                  <a:pt x="0" y="203200"/>
                </a:moveTo>
                <a:cubicBezTo>
                  <a:pt x="0" y="90976"/>
                  <a:pt x="90976" y="0"/>
                  <a:pt x="203200" y="0"/>
                </a:cubicBezTo>
                <a:lnTo>
                  <a:pt x="10769600" y="0"/>
                </a:lnTo>
                <a:cubicBezTo>
                  <a:pt x="10881824" y="0"/>
                  <a:pt x="10972800" y="90976"/>
                  <a:pt x="10972800" y="203200"/>
                </a:cubicBezTo>
                <a:lnTo>
                  <a:pt x="10972800" y="2336800"/>
                </a:lnTo>
                <a:cubicBezTo>
                  <a:pt x="10972800" y="2449024"/>
                  <a:pt x="10881824" y="2540000"/>
                  <a:pt x="10769600" y="2540000"/>
                </a:cubicBezTo>
                <a:lnTo>
                  <a:pt x="203200" y="2540000"/>
                </a:lnTo>
                <a:cubicBezTo>
                  <a:pt x="90976" y="2540000"/>
                  <a:pt x="0" y="2449024"/>
                  <a:pt x="0" y="23368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91" hasCustomPrompt="1"/>
            <p:custDataLst>
              <p:tags r:id="rId7"/>
            </p:custDataLst>
          </p:nvPr>
        </p:nvSpPr>
        <p:spPr>
          <a:xfrm>
            <a:off x="609600" y="45212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762000" y="4521200"/>
            <a:ext cx="5029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762000" y="5029200"/>
            <a:ext cx="50292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6400800" y="4521200"/>
            <a:ext cx="50800" cy="1727200"/>
          </a:xfrm>
          <a:custGeom>
            <a:avLst/>
            <a:gdLst>
              <a:gd name="connisteX0" fmla="*/ 0 w 50800"/>
              <a:gd name="connsiteY0" fmla="*/ 25400 h 1727200"/>
              <a:gd name="connisteX1" fmla="*/ 25400 w 50800"/>
              <a:gd name="connsiteY1" fmla="*/ 0 h 1727200"/>
              <a:gd name="connisteX2" fmla="*/ 25400 w 50800"/>
              <a:gd name="connsiteY2" fmla="*/ 0 h 1727200"/>
              <a:gd name="connisteX3" fmla="*/ 50800 w 50800"/>
              <a:gd name="connsiteY3" fmla="*/ 25400 h 1727200"/>
              <a:gd name="connisteX4" fmla="*/ 50800 w 50800"/>
              <a:gd name="connsiteY4" fmla="*/ 1701800 h 1727200"/>
              <a:gd name="connisteX5" fmla="*/ 25400 w 50800"/>
              <a:gd name="connsiteY5" fmla="*/ 1727200 h 1727200"/>
              <a:gd name="connisteX6" fmla="*/ 25400 w 50800"/>
              <a:gd name="connsiteY6" fmla="*/ 1727200 h 1727200"/>
              <a:gd name="connisteX7" fmla="*/ 0 w 50800"/>
              <a:gd name="connsiteY7" fmla="*/ 1701800 h 1727200"/>
              <a:gd name="connisteX8" fmla="*/ 0 w 50800"/>
              <a:gd name="connsiteY8" fmla="*/ 25400 h 1727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727200">
                <a:moveTo>
                  <a:pt x="0" y="25400"/>
                </a:moveTo>
                <a:cubicBezTo>
                  <a:pt x="0" y="11372"/>
                  <a:pt x="11372" y="0"/>
                  <a:pt x="25400" y="0"/>
                </a:cubicBezTo>
                <a:lnTo>
                  <a:pt x="25400" y="0"/>
                </a:lnTo>
                <a:cubicBezTo>
                  <a:pt x="39428" y="0"/>
                  <a:pt x="50800" y="11372"/>
                  <a:pt x="50800" y="25400"/>
                </a:cubicBezTo>
                <a:lnTo>
                  <a:pt x="50800" y="1701800"/>
                </a:lnTo>
                <a:cubicBezTo>
                  <a:pt x="50800" y="1715828"/>
                  <a:pt x="39428" y="1727200"/>
                  <a:pt x="25400" y="1727200"/>
                </a:cubicBezTo>
                <a:lnTo>
                  <a:pt x="25400" y="1727200"/>
                </a:lnTo>
                <a:cubicBezTo>
                  <a:pt x="11372" y="1727200"/>
                  <a:pt x="0" y="1715828"/>
                  <a:pt x="0" y="1701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8" hasCustomPrompt="1"/>
            <p:custDataLst>
              <p:tags r:id="rId11"/>
            </p:custDataLst>
          </p:nvPr>
        </p:nvSpPr>
        <p:spPr>
          <a:xfrm>
            <a:off x="6553200" y="4521200"/>
            <a:ext cx="5029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8" name="文本占位符 17"/>
          <p:cNvSpPr>
            <a:spLocks noGrp="1"/>
          </p:cNvSpPr>
          <p:nvPr>
            <p:ph type="body" idx="16389" hasCustomPrompt="1"/>
            <p:custDataLst>
              <p:tags r:id="rId12"/>
            </p:custDataLst>
          </p:nvPr>
        </p:nvSpPr>
        <p:spPr>
          <a:xfrm>
            <a:off x="6553200" y="5029200"/>
            <a:ext cx="50292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正文页-10013_12">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内容占位符 11"/>
          <p:cNvSpPr>
            <a:spLocks noGrp="1"/>
          </p:cNvSpPr>
          <p:nvPr>
            <p:ph idx="16390" hasCustomPrompt="1"/>
            <p:custDataLst>
              <p:tags r:id="rId6"/>
            </p:custDataLst>
          </p:nvPr>
        </p:nvSpPr>
        <p:spPr>
          <a:xfrm>
            <a:off x="609600" y="1524000"/>
            <a:ext cx="10972800" cy="1879600"/>
          </a:xfrm>
          <a:custGeom>
            <a:avLst/>
            <a:gdLst>
              <a:gd name="connisteX0" fmla="*/ 0 w 10972800"/>
              <a:gd name="connsiteY0" fmla="*/ 203200 h 1879600"/>
              <a:gd name="connisteX1" fmla="*/ 203200 w 10972800"/>
              <a:gd name="connsiteY1" fmla="*/ 0 h 1879600"/>
              <a:gd name="connisteX2" fmla="*/ 10769600 w 10972800"/>
              <a:gd name="connsiteY2" fmla="*/ 0 h 1879600"/>
              <a:gd name="connisteX3" fmla="*/ 10972800 w 10972800"/>
              <a:gd name="connsiteY3" fmla="*/ 203200 h 1879600"/>
              <a:gd name="connisteX4" fmla="*/ 10972800 w 10972800"/>
              <a:gd name="connsiteY4" fmla="*/ 1676400 h 1879600"/>
              <a:gd name="connisteX5" fmla="*/ 10769600 w 10972800"/>
              <a:gd name="connsiteY5" fmla="*/ 1879600 h 1879600"/>
              <a:gd name="connisteX6" fmla="*/ 203200 w 10972800"/>
              <a:gd name="connsiteY6" fmla="*/ 1879600 h 1879600"/>
              <a:gd name="connisteX7" fmla="*/ 0 w 10972800"/>
              <a:gd name="connsiteY7" fmla="*/ 1676400 h 1879600"/>
              <a:gd name="connisteX8" fmla="*/ 0 w 10972800"/>
              <a:gd name="connsiteY8" fmla="*/ 203200 h 1879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1879600">
                <a:moveTo>
                  <a:pt x="0" y="203200"/>
                </a:moveTo>
                <a:cubicBezTo>
                  <a:pt x="0" y="90976"/>
                  <a:pt x="90976" y="0"/>
                  <a:pt x="203200" y="0"/>
                </a:cubicBezTo>
                <a:lnTo>
                  <a:pt x="10769600" y="0"/>
                </a:lnTo>
                <a:cubicBezTo>
                  <a:pt x="10881824" y="0"/>
                  <a:pt x="10972800" y="90976"/>
                  <a:pt x="10972800" y="203200"/>
                </a:cubicBezTo>
                <a:lnTo>
                  <a:pt x="10972800" y="1676400"/>
                </a:lnTo>
                <a:cubicBezTo>
                  <a:pt x="10972800" y="1788624"/>
                  <a:pt x="10881824" y="1879600"/>
                  <a:pt x="10769600" y="1879600"/>
                </a:cubicBezTo>
                <a:lnTo>
                  <a:pt x="203200" y="1879600"/>
                </a:lnTo>
                <a:cubicBezTo>
                  <a:pt x="90976" y="1879600"/>
                  <a:pt x="0" y="1788624"/>
                  <a:pt x="0" y="16764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609600" y="38608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09600" y="4419600"/>
            <a:ext cx="51816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文本占位符 14"/>
          <p:cNvSpPr>
            <a:spLocks noGrp="1"/>
          </p:cNvSpPr>
          <p:nvPr>
            <p:ph type="body" idx="16388" hasCustomPrompt="1"/>
            <p:custDataLst>
              <p:tags r:id="rId9"/>
            </p:custDataLst>
          </p:nvPr>
        </p:nvSpPr>
        <p:spPr>
          <a:xfrm>
            <a:off x="6400800" y="38608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89" hasCustomPrompt="1"/>
            <p:custDataLst>
              <p:tags r:id="rId10"/>
            </p:custDataLst>
          </p:nvPr>
        </p:nvSpPr>
        <p:spPr>
          <a:xfrm>
            <a:off x="6400800" y="4419600"/>
            <a:ext cx="51816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正文页-10007_9">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文本占位符 11"/>
          <p:cNvSpPr>
            <a:spLocks noGrp="1"/>
          </p:cNvSpPr>
          <p:nvPr>
            <p:ph type="body" idx="16386" hasCustomPrompt="1"/>
            <p:custDataLst>
              <p:tags r:id="rId6"/>
            </p:custDataLst>
          </p:nvPr>
        </p:nvSpPr>
        <p:spPr>
          <a:xfrm>
            <a:off x="609600" y="26924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3" name="文本占位符 12"/>
          <p:cNvSpPr>
            <a:spLocks noGrp="1"/>
          </p:cNvSpPr>
          <p:nvPr>
            <p:ph type="body" idx="16387" hasCustomPrompt="1"/>
            <p:custDataLst>
              <p:tags r:id="rId7"/>
            </p:custDataLst>
          </p:nvPr>
        </p:nvSpPr>
        <p:spPr>
          <a:xfrm>
            <a:off x="609600" y="3251200"/>
            <a:ext cx="51816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4" name="文本占位符 13"/>
          <p:cNvSpPr>
            <a:spLocks noGrp="1"/>
          </p:cNvSpPr>
          <p:nvPr>
            <p:ph type="body" idx="16388" hasCustomPrompt="1"/>
            <p:custDataLst>
              <p:tags r:id="rId8"/>
            </p:custDataLst>
          </p:nvPr>
        </p:nvSpPr>
        <p:spPr>
          <a:xfrm>
            <a:off x="6400800" y="2692400"/>
            <a:ext cx="51816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9" hasCustomPrompt="1"/>
            <p:custDataLst>
              <p:tags r:id="rId9"/>
            </p:custDataLst>
          </p:nvPr>
        </p:nvSpPr>
        <p:spPr>
          <a:xfrm>
            <a:off x="6400800" y="3251200"/>
            <a:ext cx="51816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正文页-上标下内-装饰背景-装饰背景-并列-57_8_group1">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t>单击此处添加标题</a:t>
            </a:r>
            <a:endParaRPr lang="zh-CN" altLang="en-US"/>
          </a:p>
        </p:txBody>
      </p:sp>
      <p:sp>
        <p:nvSpPr>
          <p:cNvPr id="12" name="装饰  1"/>
          <p:cNvSpPr>
            <a:spLocks noGrp="1"/>
          </p:cNvSpPr>
          <p:nvPr>
            <p:ph type="body" idx="16390" hasCustomPrompt="1"/>
            <p:custDataLst>
              <p:tags r:id="rId6"/>
            </p:custDataLst>
          </p:nvPr>
        </p:nvSpPr>
        <p:spPr>
          <a:xfrm>
            <a:off x="3149600" y="1524000"/>
            <a:ext cx="8432800" cy="2209800"/>
          </a:xfrm>
          <a:custGeom>
            <a:avLst/>
            <a:gdLst>
              <a:gd name="connisteX0" fmla="*/ 0 w 8432800"/>
              <a:gd name="connsiteY0" fmla="*/ 0 h 2209800"/>
              <a:gd name="connisteX1" fmla="*/ 8229600 w 8432800"/>
              <a:gd name="connsiteY1" fmla="*/ 0 h 2209800"/>
              <a:gd name="connisteX2" fmla="*/ 8432800 w 8432800"/>
              <a:gd name="connsiteY2" fmla="*/ 203200 h 2209800"/>
              <a:gd name="connisteX3" fmla="*/ 8432800 w 8432800"/>
              <a:gd name="connsiteY3" fmla="*/ 2006600 h 2209800"/>
              <a:gd name="connisteX4" fmla="*/ 8229600 w 8432800"/>
              <a:gd name="connsiteY4" fmla="*/ 2209800 h 2209800"/>
              <a:gd name="connisteX5" fmla="*/ 0 w 8432800"/>
              <a:gd name="connsiteY5" fmla="*/ 2209800 h 2209800"/>
              <a:gd name="connisteX6" fmla="*/ 0 w 84328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8432800" h="2209800">
                <a:moveTo>
                  <a:pt x="0" y="0"/>
                </a:moveTo>
                <a:lnTo>
                  <a:pt x="8229600" y="0"/>
                </a:lnTo>
                <a:cubicBezTo>
                  <a:pt x="8341824" y="0"/>
                  <a:pt x="8432800" y="90976"/>
                  <a:pt x="8432800" y="203200"/>
                </a:cubicBezTo>
                <a:lnTo>
                  <a:pt x="8432800" y="2006600"/>
                </a:lnTo>
                <a:cubicBezTo>
                  <a:pt x="8432800" y="2118824"/>
                  <a:pt x="8341824" y="2209800"/>
                  <a:pt x="8229600" y="2209800"/>
                </a:cubicBezTo>
                <a:lnTo>
                  <a:pt x="0" y="2209800"/>
                </a:lnTo>
                <a:lnTo>
                  <a:pt x="0" y="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图片占位符 12"/>
          <p:cNvSpPr>
            <a:spLocks noGrp="1"/>
          </p:cNvSpPr>
          <p:nvPr>
            <p:ph type="pic" idx="16391" hasCustomPrompt="1"/>
            <p:custDataLst>
              <p:tags r:id="rId7"/>
            </p:custDataLst>
          </p:nvPr>
        </p:nvSpPr>
        <p:spPr>
          <a:xfrm>
            <a:off x="609600" y="1524000"/>
            <a:ext cx="2540000" cy="2209800"/>
          </a:xfrm>
          <a:custGeom>
            <a:avLst/>
            <a:gdLst>
              <a:gd name="connisteX0" fmla="*/ 0 w 2540000"/>
              <a:gd name="connsiteY0" fmla="*/ 203200 h 2209800"/>
              <a:gd name="connisteX1" fmla="*/ 203200 w 2540000"/>
              <a:gd name="connsiteY1" fmla="*/ 0 h 2209800"/>
              <a:gd name="connisteX2" fmla="*/ 2540000 w 2540000"/>
              <a:gd name="connsiteY2" fmla="*/ 0 h 2209800"/>
              <a:gd name="connisteX3" fmla="*/ 2540000 w 2540000"/>
              <a:gd name="connsiteY3" fmla="*/ 2209800 h 2209800"/>
              <a:gd name="connisteX4" fmla="*/ 203200 w 2540000"/>
              <a:gd name="connsiteY4" fmla="*/ 2209800 h 2209800"/>
              <a:gd name="connisteX5" fmla="*/ 0 w 2540000"/>
              <a:gd name="connsiteY5" fmla="*/ 2006600 h 2209800"/>
              <a:gd name="connisteX6" fmla="*/ 0 w 2540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2540000" h="2209800">
                <a:moveTo>
                  <a:pt x="0" y="203200"/>
                </a:moveTo>
                <a:cubicBezTo>
                  <a:pt x="0" y="90976"/>
                  <a:pt x="90976" y="0"/>
                  <a:pt x="203200" y="0"/>
                </a:cubicBezTo>
                <a:lnTo>
                  <a:pt x="2540000" y="0"/>
                </a:lnTo>
                <a:lnTo>
                  <a:pt x="2540000" y="2209800"/>
                </a:lnTo>
                <a:lnTo>
                  <a:pt x="203200" y="2209800"/>
                </a:lnTo>
                <a:cubicBezTo>
                  <a:pt x="90976" y="2209800"/>
                  <a:pt x="0" y="2118824"/>
                  <a:pt x="0" y="2006600"/>
                </a:cubicBez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4" name="文本占位符 13"/>
          <p:cNvSpPr>
            <a:spLocks noGrp="1"/>
          </p:cNvSpPr>
          <p:nvPr>
            <p:ph type="body" idx="16386" hasCustomPrompt="1"/>
            <p:custDataLst>
              <p:tags r:id="rId8"/>
            </p:custDataLst>
          </p:nvPr>
        </p:nvSpPr>
        <p:spPr>
          <a:xfrm>
            <a:off x="3454400" y="2044700"/>
            <a:ext cx="78232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3454400" y="2603500"/>
            <a:ext cx="7823200" cy="6096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t>单击此处添加项正文</a:t>
            </a:r>
            <a:endParaRPr lang="zh-CN" altLang="en-US" smtClean="0"/>
          </a:p>
        </p:txBody>
      </p:sp>
      <p:sp>
        <p:nvSpPr>
          <p:cNvPr id="16" name="装饰  5"/>
          <p:cNvSpPr>
            <a:spLocks noGrp="1"/>
          </p:cNvSpPr>
          <p:nvPr>
            <p:ph type="body" idx="16392" hasCustomPrompt="1"/>
            <p:custDataLst>
              <p:tags r:id="rId10"/>
            </p:custDataLst>
          </p:nvPr>
        </p:nvSpPr>
        <p:spPr>
          <a:xfrm>
            <a:off x="3149600" y="4038600"/>
            <a:ext cx="8432800" cy="2209800"/>
          </a:xfrm>
          <a:custGeom>
            <a:avLst/>
            <a:gdLst>
              <a:gd name="connisteX0" fmla="*/ 0 w 8432800"/>
              <a:gd name="connsiteY0" fmla="*/ 0 h 2209800"/>
              <a:gd name="connisteX1" fmla="*/ 8229600 w 8432800"/>
              <a:gd name="connsiteY1" fmla="*/ 0 h 2209800"/>
              <a:gd name="connisteX2" fmla="*/ 8432800 w 8432800"/>
              <a:gd name="connsiteY2" fmla="*/ 203200 h 2209800"/>
              <a:gd name="connisteX3" fmla="*/ 8432800 w 8432800"/>
              <a:gd name="connsiteY3" fmla="*/ 2006600 h 2209800"/>
              <a:gd name="connisteX4" fmla="*/ 8229600 w 8432800"/>
              <a:gd name="connsiteY4" fmla="*/ 2209800 h 2209800"/>
              <a:gd name="connisteX5" fmla="*/ 0 w 8432800"/>
              <a:gd name="connsiteY5" fmla="*/ 2209800 h 2209800"/>
              <a:gd name="connisteX6" fmla="*/ 0 w 84328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8432800" h="2209800">
                <a:moveTo>
                  <a:pt x="0" y="0"/>
                </a:moveTo>
                <a:lnTo>
                  <a:pt x="8229600" y="0"/>
                </a:lnTo>
                <a:cubicBezTo>
                  <a:pt x="8341824" y="0"/>
                  <a:pt x="8432800" y="90976"/>
                  <a:pt x="8432800" y="203200"/>
                </a:cubicBezTo>
                <a:lnTo>
                  <a:pt x="8432800" y="2006600"/>
                </a:lnTo>
                <a:cubicBezTo>
                  <a:pt x="8432800" y="2118824"/>
                  <a:pt x="8341824" y="2209800"/>
                  <a:pt x="8229600" y="2209800"/>
                </a:cubicBezTo>
                <a:lnTo>
                  <a:pt x="0" y="2209800"/>
                </a:lnTo>
                <a:lnTo>
                  <a:pt x="0" y="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3" hasCustomPrompt="1"/>
            <p:custDataLst>
              <p:tags r:id="rId11"/>
            </p:custDataLst>
          </p:nvPr>
        </p:nvSpPr>
        <p:spPr>
          <a:xfrm>
            <a:off x="609600" y="4038600"/>
            <a:ext cx="2540000" cy="2209800"/>
          </a:xfrm>
          <a:custGeom>
            <a:avLst/>
            <a:gdLst>
              <a:gd name="connisteX0" fmla="*/ 0 w 2540000"/>
              <a:gd name="connsiteY0" fmla="*/ 203200 h 2209800"/>
              <a:gd name="connisteX1" fmla="*/ 203200 w 2540000"/>
              <a:gd name="connsiteY1" fmla="*/ 0 h 2209800"/>
              <a:gd name="connisteX2" fmla="*/ 2540000 w 2540000"/>
              <a:gd name="connsiteY2" fmla="*/ 0 h 2209800"/>
              <a:gd name="connisteX3" fmla="*/ 2540000 w 2540000"/>
              <a:gd name="connsiteY3" fmla="*/ 2209800 h 2209800"/>
              <a:gd name="connisteX4" fmla="*/ 203200 w 2540000"/>
              <a:gd name="connsiteY4" fmla="*/ 2209800 h 2209800"/>
              <a:gd name="connisteX5" fmla="*/ 0 w 2540000"/>
              <a:gd name="connsiteY5" fmla="*/ 2006600 h 2209800"/>
              <a:gd name="connisteX6" fmla="*/ 0 w 2540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2540000" h="2209800">
                <a:moveTo>
                  <a:pt x="0" y="203200"/>
                </a:moveTo>
                <a:cubicBezTo>
                  <a:pt x="0" y="90976"/>
                  <a:pt x="90976" y="0"/>
                  <a:pt x="203200" y="0"/>
                </a:cubicBezTo>
                <a:lnTo>
                  <a:pt x="2540000" y="0"/>
                </a:lnTo>
                <a:lnTo>
                  <a:pt x="2540000" y="2209800"/>
                </a:lnTo>
                <a:lnTo>
                  <a:pt x="203200" y="2209800"/>
                </a:lnTo>
                <a:cubicBezTo>
                  <a:pt x="90976" y="2209800"/>
                  <a:pt x="0" y="2118824"/>
                  <a:pt x="0" y="2006600"/>
                </a:cubicBez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3454400" y="4559300"/>
            <a:ext cx="7823200" cy="406400"/>
          </a:xfrm>
          <a:noFill/>
        </p:spPr>
        <p:txBody>
          <a:bodyPr lIns="0" tIns="0" rIns="0" bIns="0" anchor="t">
            <a:normAutofit/>
          </a:bodyPr>
          <a:lstStyle>
            <a:lvl1pPr marL="0" indent="0" algn="l">
              <a:lnSpc>
                <a:spcPct val="111000"/>
              </a:lnSpc>
              <a:spcBef>
                <a:spcPct val="0"/>
              </a:spcBef>
              <a:spcAft>
                <a:spcPct val="0"/>
              </a:spcAft>
              <a:buNone/>
              <a:defRPr sz="2400" b="0" spc="0">
                <a:solidFill>
                  <a:srgbClr val="FFFFFF"/>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3454400" y="5118100"/>
            <a:ext cx="7823200" cy="609600"/>
          </a:xfrm>
          <a:noFill/>
        </p:spPr>
        <p:txBody>
          <a:bodyPr lIns="0" tIns="0" rIns="0" bIns="0" anchor="t">
            <a:normAutofit/>
          </a:bodyPr>
          <a:lstStyle>
            <a:lvl1pPr marL="0" indent="0" algn="l">
              <a:lnSpc>
                <a:spcPct val="125000"/>
              </a:lnSpc>
              <a:spcBef>
                <a:spcPct val="0"/>
              </a:spcBef>
              <a:spcAft>
                <a:spcPct val="0"/>
              </a:spcAft>
              <a:buNone/>
              <a:defRPr sz="1600" b="0" spc="0">
                <a:solidFill>
                  <a:srgbClr val="FFFFFF"/>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showMasterSp="0" userDrawn="1">
  <p:cSld name="章节页_1_4">
    <p:bg>
      <p:bgRef idx="1001">
        <a:schemeClr val="bg2"/>
      </p:bgRef>
    </p:bg>
    <p:spTree>
      <p:nvGrpSpPr>
        <p:cNvPr id="1" name=""/>
        <p:cNvGrpSpPr/>
        <p:nvPr/>
      </p:nvGrpSpPr>
      <p:grpSpPr>
        <a:xfrm>
          <a:off x="0" y="0"/>
          <a:ext cx="0" cy="0"/>
          <a:chOff x="0" y="0"/>
          <a:chExt cx="0" cy="0"/>
        </a:xfrm>
      </p:grpSpPr>
      <p:pic>
        <p:nvPicPr>
          <p:cNvPr id="9" name="图片 6" descr="黑白色的花&#10;&#10;中度可信度描述已自动生成"/>
          <p:cNvPicPr>
            <a:picLocks noChangeAspect="1"/>
          </p:cNvPicPr>
          <p:nvPr userDrawn="1">
            <p:custDataLst>
              <p:tags r:id="rId2"/>
            </p:custDataLst>
          </p:nvPr>
        </p:nvPicPr>
        <p:blipFill rotWithShape="1">
          <a:blip r:embed="rId3">
            <a:extLst>
              <a:ext uri="{28A0092B-C50C-407E-A947-70E740481C1C}">
                <a14:useLocalDpi xmlns:a14="http://schemas.microsoft.com/office/drawing/2010/main" val="0"/>
              </a:ext>
            </a:extLst>
          </a:blip>
          <a:srcRect l="6872" r="59570" b="24158"/>
          <a:stretch>
            <a:fillRect/>
          </a:stretch>
        </p:blipFill>
        <p:spPr>
          <a:xfrm>
            <a:off x="0" y="550455"/>
            <a:ext cx="4304036" cy="6307545"/>
          </a:xfrm>
          <a:custGeom>
            <a:avLst/>
            <a:gdLst/>
            <a:ahLst/>
            <a:cxnLst>
              <a:cxn ang="3">
                <a:pos x="hc" y="t"/>
              </a:cxn>
              <a:cxn ang="cd2">
                <a:pos x="l" y="vc"/>
              </a:cxn>
              <a:cxn ang="cd4">
                <a:pos x="hc" y="b"/>
              </a:cxn>
              <a:cxn ang="0">
                <a:pos x="r" y="vc"/>
              </a:cxn>
            </a:cxnLst>
            <a:rect l="l" t="t" r="r" b="b"/>
            <a:pathLst>
              <a:path w="6778" h="9933">
                <a:moveTo>
                  <a:pt x="0" y="0"/>
                </a:moveTo>
                <a:lnTo>
                  <a:pt x="6778" y="0"/>
                </a:lnTo>
                <a:lnTo>
                  <a:pt x="6778" y="9933"/>
                </a:lnTo>
                <a:lnTo>
                  <a:pt x="0" y="9933"/>
                </a:lnTo>
                <a:lnTo>
                  <a:pt x="0" y="2798"/>
                </a:lnTo>
                <a:lnTo>
                  <a:pt x="0" y="2798"/>
                </a:lnTo>
                <a:lnTo>
                  <a:pt x="0" y="0"/>
                </a:lnTo>
                <a:close/>
              </a:path>
            </a:pathLst>
          </a:custGeom>
        </p:spPr>
      </p:pic>
      <p:pic>
        <p:nvPicPr>
          <p:cNvPr id="8" name="图片 7" descr="黑白色的花&#10;&#10;描述已自动生成"/>
          <p:cNvPicPr>
            <a:picLocks noChangeAspect="1"/>
          </p:cNvPicPr>
          <p:nvPr userDrawn="1">
            <p:custDataLst>
              <p:tags r:id="rId4"/>
            </p:custDataLst>
          </p:nvPr>
        </p:nvPicPr>
        <p:blipFill rotWithShape="1">
          <a:blip r:embed="rId5" cstate="print">
            <a:extLst>
              <a:ext uri="{28A0092B-C50C-407E-A947-70E740481C1C}">
                <a14:useLocalDpi xmlns:a14="http://schemas.microsoft.com/office/drawing/2010/main" val="0"/>
              </a:ext>
            </a:extLst>
          </a:blip>
          <a:srcRect r="36700" b="11421"/>
          <a:stretch>
            <a:fillRect/>
          </a:stretch>
        </p:blipFill>
        <p:spPr>
          <a:xfrm>
            <a:off x="5584190" y="1657350"/>
            <a:ext cx="6607810" cy="5200650"/>
          </a:xfrm>
          <a:custGeom>
            <a:avLst/>
            <a:gdLst/>
            <a:ahLst/>
            <a:cxnLst>
              <a:cxn ang="3">
                <a:pos x="hc" y="t"/>
              </a:cxn>
              <a:cxn ang="cd2">
                <a:pos x="l" y="vc"/>
              </a:cxn>
              <a:cxn ang="cd4">
                <a:pos x="hc" y="b"/>
              </a:cxn>
              <a:cxn ang="0">
                <a:pos x="r" y="vc"/>
              </a:cxn>
            </a:cxnLst>
            <a:rect l="l" t="t" r="r" b="b"/>
            <a:pathLst>
              <a:path w="10406" h="8190">
                <a:moveTo>
                  <a:pt x="0" y="0"/>
                </a:moveTo>
                <a:lnTo>
                  <a:pt x="10406" y="0"/>
                </a:lnTo>
                <a:lnTo>
                  <a:pt x="10406" y="681"/>
                </a:lnTo>
                <a:lnTo>
                  <a:pt x="10406" y="8190"/>
                </a:lnTo>
                <a:lnTo>
                  <a:pt x="5302" y="8190"/>
                </a:lnTo>
                <a:lnTo>
                  <a:pt x="0" y="8190"/>
                </a:lnTo>
                <a:lnTo>
                  <a:pt x="0" y="0"/>
                </a:lnTo>
                <a:close/>
              </a:path>
            </a:pathLst>
          </a:custGeom>
        </p:spPr>
      </p:pic>
      <p:sp>
        <p:nvSpPr>
          <p:cNvPr id="6" name="标题 2"/>
          <p:cNvSpPr>
            <a:spLocks noGrp="1"/>
          </p:cNvSpPr>
          <p:nvPr>
            <p:ph type="title" idx="16385" hasCustomPrompt="1"/>
            <p:custDataLst>
              <p:tags r:id="rId6"/>
            </p:custDataLst>
          </p:nvPr>
        </p:nvSpPr>
        <p:spPr>
          <a:xfrm>
            <a:off x="1903942" y="3530600"/>
            <a:ext cx="8384117" cy="1524000"/>
          </a:xfrm>
        </p:spPr>
        <p:txBody>
          <a:bodyPr vert="horz" lIns="0" tIns="0" rIns="0" bIns="0" anchor="t" anchorCtr="0">
            <a:normAutofit/>
          </a:bodyPr>
          <a:lstStyle>
            <a:lvl1pPr marL="0" indent="0" algn="ctr">
              <a:lnSpc>
                <a:spcPct val="100000"/>
              </a:lnSpc>
              <a:spcBef>
                <a:spcPct val="0"/>
              </a:spcBef>
              <a:spcAft>
                <a:spcPct val="0"/>
              </a:spcAft>
              <a:buNone/>
              <a:defRPr sz="4800" b="0" spc="0">
                <a:solidFill>
                  <a:schemeClr val="accent1"/>
                </a:solidFill>
              </a:defRPr>
            </a:lvl1pPr>
          </a:lstStyle>
          <a:p>
            <a:r>
              <a:rPr lang="zh-CN" altLang="en-US" dirty="0"/>
              <a:t>单击此处添加章节标题</a:t>
            </a:r>
            <a:endParaRPr lang="zh-CN" altLang="en-US" dirty="0"/>
          </a:p>
        </p:txBody>
      </p:sp>
      <p:sp>
        <p:nvSpPr>
          <p:cNvPr id="7" name="文本占位符 3"/>
          <p:cNvSpPr>
            <a:spLocks noGrp="1"/>
          </p:cNvSpPr>
          <p:nvPr>
            <p:ph type="body" idx="16386" hasCustomPrompt="1"/>
            <p:custDataLst>
              <p:tags r:id="rId7"/>
            </p:custDataLst>
          </p:nvPr>
        </p:nvSpPr>
        <p:spPr>
          <a:xfrm>
            <a:off x="5332413" y="1905000"/>
            <a:ext cx="1527175" cy="1524000"/>
          </a:xfrm>
        </p:spPr>
        <p:txBody>
          <a:bodyPr vert="horz" wrap="none" lIns="0" tIns="0" rIns="0" bIns="0" anchor="ctr" anchorCtr="0">
            <a:normAutofit/>
          </a:bodyPr>
          <a:lstStyle>
            <a:lvl1pPr marL="0" indent="0" algn="ctr">
              <a:lnSpc>
                <a:spcPct val="109000"/>
              </a:lnSpc>
              <a:spcBef>
                <a:spcPct val="0"/>
              </a:spcBef>
              <a:spcAft>
                <a:spcPct val="0"/>
              </a:spcAft>
              <a:buNone/>
              <a:defRPr sz="7200" b="1" spc="0">
                <a:solidFill>
                  <a:schemeClr val="accent2"/>
                </a:solidFill>
              </a:defRPr>
            </a:lvl1pPr>
          </a:lstStyle>
          <a:p>
            <a:pPr lvl="0"/>
            <a:r>
              <a:rPr lang="zh-CN" altLang="en-US" smtClean="0"/>
              <a:t>01</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目录页-1-5_4">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副标题 10"/>
          <p:cNvSpPr>
            <a:spLocks noGrp="1"/>
          </p:cNvSpPr>
          <p:nvPr>
            <p:ph type="subTitle" idx="16386" hasCustomPrompt="1"/>
            <p:custDataLst>
              <p:tags r:id="rId5"/>
            </p:custDataLst>
          </p:nvPr>
        </p:nvSpPr>
        <p:spPr>
          <a:xfrm>
            <a:off x="761471" y="2667000"/>
            <a:ext cx="2363258" cy="457200"/>
          </a:xfrm>
          <a:noFill/>
        </p:spPr>
        <p:txBody>
          <a:bodyPr lIns="0" tIns="0" rIns="0" bIns="0" anchor="t">
            <a:normAutofit/>
          </a:bodyPr>
          <a:lstStyle>
            <a:lvl1pPr marL="0" indent="0" algn="ctr">
              <a:lnSpc>
                <a:spcPct val="125000"/>
              </a:lnSpc>
              <a:spcBef>
                <a:spcPct val="0"/>
              </a:spcBef>
              <a:spcAft>
                <a:spcPct val="0"/>
              </a:spcAft>
              <a:buNone/>
              <a:defRPr sz="2400" b="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CONTENTS</a:t>
            </a:r>
            <a:endParaRPr lang="zh-CN" altLang="en-US"/>
          </a:p>
        </p:txBody>
      </p:sp>
      <p:sp>
        <p:nvSpPr>
          <p:cNvPr id="12" name="标题 11"/>
          <p:cNvSpPr>
            <a:spLocks noGrp="1"/>
          </p:cNvSpPr>
          <p:nvPr>
            <p:ph type="ctrTitle" idx="16385" hasCustomPrompt="1"/>
            <p:custDataLst>
              <p:tags r:id="rId6"/>
            </p:custDataLst>
          </p:nvPr>
        </p:nvSpPr>
        <p:spPr>
          <a:xfrm>
            <a:off x="760942" y="3175000"/>
            <a:ext cx="2364317" cy="762000"/>
          </a:xfrm>
          <a:noFill/>
        </p:spPr>
        <p:txBody>
          <a:bodyPr lIns="0" tIns="0" rIns="0" bIns="0" anchor="t">
            <a:normAutofit/>
          </a:bodyPr>
          <a:lstStyle>
            <a:lvl1pPr marL="0" indent="0" algn="ctr">
              <a:lnSpc>
                <a:spcPct val="104000"/>
              </a:lnSpc>
              <a:spcBef>
                <a:spcPct val="0"/>
              </a:spcBef>
              <a:spcAft>
                <a:spcPct val="0"/>
              </a:spcAft>
              <a:buNone/>
              <a:defRPr sz="4800" b="1" spc="0">
                <a:solidFill>
                  <a:schemeClr val="tx1"/>
                </a:solidFill>
              </a:defRPr>
            </a:lvl1pPr>
          </a:lstStyle>
          <a:p>
            <a:r>
              <a:rPr lang="zh-CN" altLang="en-US"/>
              <a:t>目录</a:t>
            </a:r>
            <a:endParaRPr lang="zh-CN" altLang="en-US"/>
          </a:p>
        </p:txBody>
      </p:sp>
      <p:sp>
        <p:nvSpPr>
          <p:cNvPr id="13" name="文本占位符 12"/>
          <p:cNvSpPr>
            <a:spLocks noGrp="1"/>
          </p:cNvSpPr>
          <p:nvPr>
            <p:ph type="body" idx="16388" hasCustomPrompt="1"/>
            <p:custDataLst>
              <p:tags r:id="rId7"/>
            </p:custDataLst>
          </p:nvPr>
        </p:nvSpPr>
        <p:spPr>
          <a:xfrm>
            <a:off x="40703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01</a:t>
            </a:r>
            <a:endParaRPr lang="zh-CN" altLang="en-US" smtClean="0"/>
          </a:p>
        </p:txBody>
      </p:sp>
      <p:sp>
        <p:nvSpPr>
          <p:cNvPr id="14" name="装饰  3"/>
          <p:cNvSpPr>
            <a:spLocks noGrp="1"/>
          </p:cNvSpPr>
          <p:nvPr>
            <p:ph type="body" idx="16395" hasCustomPrompt="1"/>
            <p:custDataLst>
              <p:tags r:id="rId8"/>
            </p:custDataLst>
          </p:nvPr>
        </p:nvSpPr>
        <p:spPr>
          <a:xfrm>
            <a:off x="48514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5" name="文本占位符 14"/>
          <p:cNvSpPr>
            <a:spLocks noGrp="1"/>
          </p:cNvSpPr>
          <p:nvPr>
            <p:ph type="body" idx="16387" hasCustomPrompt="1"/>
            <p:custDataLst>
              <p:tags r:id="rId9"/>
            </p:custDataLst>
          </p:nvPr>
        </p:nvSpPr>
        <p:spPr>
          <a:xfrm>
            <a:off x="50800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90" hasCustomPrompt="1"/>
            <p:custDataLst>
              <p:tags r:id="rId10"/>
            </p:custDataLst>
          </p:nvPr>
        </p:nvSpPr>
        <p:spPr>
          <a:xfrm>
            <a:off x="79946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02</a:t>
            </a:r>
            <a:endParaRPr lang="zh-CN" altLang="en-US" smtClean="0"/>
          </a:p>
        </p:txBody>
      </p:sp>
      <p:sp>
        <p:nvSpPr>
          <p:cNvPr id="17" name="装饰  6"/>
          <p:cNvSpPr>
            <a:spLocks noGrp="1"/>
          </p:cNvSpPr>
          <p:nvPr>
            <p:ph type="body" idx="16396" hasCustomPrompt="1"/>
            <p:custDataLst>
              <p:tags r:id="rId11"/>
            </p:custDataLst>
          </p:nvPr>
        </p:nvSpPr>
        <p:spPr>
          <a:xfrm>
            <a:off x="87757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8" name="文本占位符 17"/>
          <p:cNvSpPr>
            <a:spLocks noGrp="1"/>
          </p:cNvSpPr>
          <p:nvPr>
            <p:ph type="body" idx="16389" hasCustomPrompt="1"/>
            <p:custDataLst>
              <p:tags r:id="rId12"/>
            </p:custDataLst>
          </p:nvPr>
        </p:nvSpPr>
        <p:spPr>
          <a:xfrm>
            <a:off x="90043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92" hasCustomPrompt="1"/>
            <p:custDataLst>
              <p:tags r:id="rId13"/>
            </p:custDataLst>
          </p:nvPr>
        </p:nvSpPr>
        <p:spPr>
          <a:xfrm>
            <a:off x="40703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03</a:t>
            </a:r>
            <a:endParaRPr lang="zh-CN" altLang="en-US" smtClean="0"/>
          </a:p>
        </p:txBody>
      </p:sp>
      <p:sp>
        <p:nvSpPr>
          <p:cNvPr id="20" name="装饰  9"/>
          <p:cNvSpPr>
            <a:spLocks noGrp="1"/>
          </p:cNvSpPr>
          <p:nvPr>
            <p:ph type="body" idx="16397" hasCustomPrompt="1"/>
            <p:custDataLst>
              <p:tags r:id="rId14"/>
            </p:custDataLst>
          </p:nvPr>
        </p:nvSpPr>
        <p:spPr>
          <a:xfrm>
            <a:off x="48514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1" name="文本占位符 20"/>
          <p:cNvSpPr>
            <a:spLocks noGrp="1"/>
          </p:cNvSpPr>
          <p:nvPr>
            <p:ph type="body" idx="16391" hasCustomPrompt="1"/>
            <p:custDataLst>
              <p:tags r:id="rId15"/>
            </p:custDataLst>
          </p:nvPr>
        </p:nvSpPr>
        <p:spPr>
          <a:xfrm>
            <a:off x="50800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2" name="文本占位符 21"/>
          <p:cNvSpPr>
            <a:spLocks noGrp="1"/>
          </p:cNvSpPr>
          <p:nvPr>
            <p:ph type="body" idx="16394" hasCustomPrompt="1"/>
            <p:custDataLst>
              <p:tags r:id="rId16"/>
            </p:custDataLst>
          </p:nvPr>
        </p:nvSpPr>
        <p:spPr>
          <a:xfrm>
            <a:off x="79946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04</a:t>
            </a:r>
            <a:endParaRPr lang="zh-CN" altLang="en-US" smtClean="0"/>
          </a:p>
        </p:txBody>
      </p:sp>
      <p:sp>
        <p:nvSpPr>
          <p:cNvPr id="23" name="装饰  2"/>
          <p:cNvSpPr>
            <a:spLocks noGrp="1"/>
          </p:cNvSpPr>
          <p:nvPr>
            <p:ph type="body" idx="16398" hasCustomPrompt="1"/>
            <p:custDataLst>
              <p:tags r:id="rId17"/>
            </p:custDataLst>
          </p:nvPr>
        </p:nvSpPr>
        <p:spPr>
          <a:xfrm>
            <a:off x="87757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4" name="文本占位符 23"/>
          <p:cNvSpPr>
            <a:spLocks noGrp="1"/>
          </p:cNvSpPr>
          <p:nvPr>
            <p:ph type="body" idx="16393" hasCustomPrompt="1"/>
            <p:custDataLst>
              <p:tags r:id="rId18"/>
            </p:custDataLst>
          </p:nvPr>
        </p:nvSpPr>
        <p:spPr>
          <a:xfrm>
            <a:off x="90043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目录页-1-5_5">
    <p:bg>
      <p:bgRef idx="1001">
        <a:schemeClr val="bg2"/>
      </p:bgRef>
    </p:bg>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3"/>
            </p:custDataLst>
          </p:nvPr>
        </p:nvSpPr>
        <p:spPr/>
        <p:txBody>
          <a:bodyPr/>
          <a:p>
            <a:endParaRPr lang="zh-CN" altLang="en-US"/>
          </a:p>
        </p:txBody>
      </p:sp>
      <p:sp>
        <p:nvSpPr>
          <p:cNvPr id="9" name="灯片编号占位符 8"/>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副标题 10"/>
          <p:cNvSpPr>
            <a:spLocks noGrp="1"/>
          </p:cNvSpPr>
          <p:nvPr>
            <p:ph type="subTitle" idx="16386" hasCustomPrompt="1"/>
            <p:custDataLst>
              <p:tags r:id="rId5"/>
            </p:custDataLst>
          </p:nvPr>
        </p:nvSpPr>
        <p:spPr>
          <a:xfrm>
            <a:off x="761471" y="2667000"/>
            <a:ext cx="2363258" cy="457200"/>
          </a:xfrm>
          <a:noFill/>
        </p:spPr>
        <p:txBody>
          <a:bodyPr lIns="0" tIns="0" rIns="0" bIns="0" anchor="t">
            <a:normAutofit/>
          </a:bodyPr>
          <a:lstStyle>
            <a:lvl1pPr marL="0" indent="0" algn="ctr">
              <a:lnSpc>
                <a:spcPct val="125000"/>
              </a:lnSpc>
              <a:spcBef>
                <a:spcPct val="0"/>
              </a:spcBef>
              <a:spcAft>
                <a:spcPct val="0"/>
              </a:spcAft>
              <a:buNone/>
              <a:defRPr sz="2400" b="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CONTENTS</a:t>
            </a:r>
            <a:endParaRPr lang="zh-CN" altLang="en-US"/>
          </a:p>
        </p:txBody>
      </p:sp>
      <p:sp>
        <p:nvSpPr>
          <p:cNvPr id="12" name="标题 11"/>
          <p:cNvSpPr>
            <a:spLocks noGrp="1"/>
          </p:cNvSpPr>
          <p:nvPr>
            <p:ph type="ctrTitle" idx="16385" hasCustomPrompt="1"/>
            <p:custDataLst>
              <p:tags r:id="rId6"/>
            </p:custDataLst>
          </p:nvPr>
        </p:nvSpPr>
        <p:spPr>
          <a:xfrm>
            <a:off x="760942" y="3175000"/>
            <a:ext cx="2364317" cy="762000"/>
          </a:xfrm>
          <a:noFill/>
        </p:spPr>
        <p:txBody>
          <a:bodyPr lIns="0" tIns="0" rIns="0" bIns="0" anchor="t">
            <a:normAutofit/>
          </a:bodyPr>
          <a:lstStyle>
            <a:lvl1pPr marL="0" indent="0" algn="ctr">
              <a:lnSpc>
                <a:spcPct val="104000"/>
              </a:lnSpc>
              <a:spcBef>
                <a:spcPct val="0"/>
              </a:spcBef>
              <a:spcAft>
                <a:spcPct val="0"/>
              </a:spcAft>
              <a:buNone/>
              <a:defRPr sz="4800" b="1" spc="0">
                <a:solidFill>
                  <a:schemeClr val="tx1"/>
                </a:solidFill>
              </a:defRPr>
            </a:lvl1pPr>
          </a:lstStyle>
          <a:p>
            <a:r>
              <a:rPr lang="zh-CN" altLang="en-US"/>
              <a:t>目录</a:t>
            </a:r>
            <a:endParaRPr lang="zh-CN" altLang="en-US"/>
          </a:p>
        </p:txBody>
      </p:sp>
      <p:sp>
        <p:nvSpPr>
          <p:cNvPr id="13" name="文本占位符 12"/>
          <p:cNvSpPr>
            <a:spLocks noGrp="1"/>
          </p:cNvSpPr>
          <p:nvPr>
            <p:ph type="body" idx="16388" hasCustomPrompt="1"/>
            <p:custDataLst>
              <p:tags r:id="rId7"/>
            </p:custDataLst>
          </p:nvPr>
        </p:nvSpPr>
        <p:spPr>
          <a:xfrm>
            <a:off x="4070350" y="14478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01</a:t>
            </a:r>
            <a:endParaRPr lang="zh-CN" altLang="en-US" smtClean="0"/>
          </a:p>
        </p:txBody>
      </p:sp>
      <p:sp>
        <p:nvSpPr>
          <p:cNvPr id="14" name="装饰  3"/>
          <p:cNvSpPr>
            <a:spLocks noGrp="1"/>
          </p:cNvSpPr>
          <p:nvPr>
            <p:ph type="body" idx="16397" hasCustomPrompt="1"/>
            <p:custDataLst>
              <p:tags r:id="rId8"/>
            </p:custDataLst>
          </p:nvPr>
        </p:nvSpPr>
        <p:spPr>
          <a:xfrm>
            <a:off x="4851400" y="13716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5" name="文本占位符 14"/>
          <p:cNvSpPr>
            <a:spLocks noGrp="1"/>
          </p:cNvSpPr>
          <p:nvPr>
            <p:ph type="body" idx="16387" hasCustomPrompt="1"/>
            <p:custDataLst>
              <p:tags r:id="rId9"/>
            </p:custDataLst>
          </p:nvPr>
        </p:nvSpPr>
        <p:spPr>
          <a:xfrm>
            <a:off x="5080000" y="12954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文本占位符 15"/>
          <p:cNvSpPr>
            <a:spLocks noGrp="1"/>
          </p:cNvSpPr>
          <p:nvPr>
            <p:ph type="body" idx="16390" hasCustomPrompt="1"/>
            <p:custDataLst>
              <p:tags r:id="rId10"/>
            </p:custDataLst>
          </p:nvPr>
        </p:nvSpPr>
        <p:spPr>
          <a:xfrm>
            <a:off x="7994650" y="14478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02</a:t>
            </a:r>
            <a:endParaRPr lang="zh-CN" altLang="en-US" smtClean="0"/>
          </a:p>
        </p:txBody>
      </p:sp>
      <p:sp>
        <p:nvSpPr>
          <p:cNvPr id="17" name="装饰  6"/>
          <p:cNvSpPr>
            <a:spLocks noGrp="1"/>
          </p:cNvSpPr>
          <p:nvPr>
            <p:ph type="body" idx="16398" hasCustomPrompt="1"/>
            <p:custDataLst>
              <p:tags r:id="rId11"/>
            </p:custDataLst>
          </p:nvPr>
        </p:nvSpPr>
        <p:spPr>
          <a:xfrm>
            <a:off x="8775700" y="13716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8" name="文本占位符 17"/>
          <p:cNvSpPr>
            <a:spLocks noGrp="1"/>
          </p:cNvSpPr>
          <p:nvPr>
            <p:ph type="body" idx="16389" hasCustomPrompt="1"/>
            <p:custDataLst>
              <p:tags r:id="rId12"/>
            </p:custDataLst>
          </p:nvPr>
        </p:nvSpPr>
        <p:spPr>
          <a:xfrm>
            <a:off x="9004300" y="12954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92" hasCustomPrompt="1"/>
            <p:custDataLst>
              <p:tags r:id="rId13"/>
            </p:custDataLst>
          </p:nvPr>
        </p:nvSpPr>
        <p:spPr>
          <a:xfrm>
            <a:off x="4070350" y="31242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03</a:t>
            </a:r>
            <a:endParaRPr lang="zh-CN" altLang="en-US" smtClean="0"/>
          </a:p>
        </p:txBody>
      </p:sp>
      <p:sp>
        <p:nvSpPr>
          <p:cNvPr id="20" name="装饰  9"/>
          <p:cNvSpPr>
            <a:spLocks noGrp="1"/>
          </p:cNvSpPr>
          <p:nvPr>
            <p:ph type="body" idx="16399" hasCustomPrompt="1"/>
            <p:custDataLst>
              <p:tags r:id="rId14"/>
            </p:custDataLst>
          </p:nvPr>
        </p:nvSpPr>
        <p:spPr>
          <a:xfrm>
            <a:off x="4851400" y="30480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1" name="文本占位符 20"/>
          <p:cNvSpPr>
            <a:spLocks noGrp="1"/>
          </p:cNvSpPr>
          <p:nvPr>
            <p:ph type="body" idx="16391" hasCustomPrompt="1"/>
            <p:custDataLst>
              <p:tags r:id="rId15"/>
            </p:custDataLst>
          </p:nvPr>
        </p:nvSpPr>
        <p:spPr>
          <a:xfrm>
            <a:off x="5080000" y="29718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2" name="文本占位符 21"/>
          <p:cNvSpPr>
            <a:spLocks noGrp="1"/>
          </p:cNvSpPr>
          <p:nvPr>
            <p:ph type="body" idx="16394" hasCustomPrompt="1"/>
            <p:custDataLst>
              <p:tags r:id="rId16"/>
            </p:custDataLst>
          </p:nvPr>
        </p:nvSpPr>
        <p:spPr>
          <a:xfrm>
            <a:off x="7994650" y="31242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04</a:t>
            </a:r>
            <a:endParaRPr lang="zh-CN" altLang="en-US" smtClean="0"/>
          </a:p>
        </p:txBody>
      </p:sp>
      <p:sp>
        <p:nvSpPr>
          <p:cNvPr id="23" name="装饰  2"/>
          <p:cNvSpPr>
            <a:spLocks noGrp="1"/>
          </p:cNvSpPr>
          <p:nvPr>
            <p:ph type="body" idx="16400" hasCustomPrompt="1"/>
            <p:custDataLst>
              <p:tags r:id="rId17"/>
            </p:custDataLst>
          </p:nvPr>
        </p:nvSpPr>
        <p:spPr>
          <a:xfrm>
            <a:off x="8775700" y="30480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4" name="文本占位符 23"/>
          <p:cNvSpPr>
            <a:spLocks noGrp="1"/>
          </p:cNvSpPr>
          <p:nvPr>
            <p:ph type="body" idx="16393" hasCustomPrompt="1"/>
            <p:custDataLst>
              <p:tags r:id="rId18"/>
            </p:custDataLst>
          </p:nvPr>
        </p:nvSpPr>
        <p:spPr>
          <a:xfrm>
            <a:off x="9004300" y="29718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5" name="文本占位符 24"/>
          <p:cNvSpPr>
            <a:spLocks noGrp="1"/>
          </p:cNvSpPr>
          <p:nvPr>
            <p:ph type="body" idx="16396" hasCustomPrompt="1"/>
            <p:custDataLst>
              <p:tags r:id="rId19"/>
            </p:custDataLst>
          </p:nvPr>
        </p:nvSpPr>
        <p:spPr>
          <a:xfrm>
            <a:off x="4070350" y="48006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05</a:t>
            </a:r>
            <a:endParaRPr lang="zh-CN" altLang="en-US" smtClean="0"/>
          </a:p>
        </p:txBody>
      </p:sp>
      <p:sp>
        <p:nvSpPr>
          <p:cNvPr id="26" name="装饰  5"/>
          <p:cNvSpPr>
            <a:spLocks noGrp="1"/>
          </p:cNvSpPr>
          <p:nvPr>
            <p:ph type="body" idx="16401" hasCustomPrompt="1"/>
            <p:custDataLst>
              <p:tags r:id="rId20"/>
            </p:custDataLst>
          </p:nvPr>
        </p:nvSpPr>
        <p:spPr>
          <a:xfrm>
            <a:off x="4851400" y="47244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7" name="文本占位符 26"/>
          <p:cNvSpPr>
            <a:spLocks noGrp="1"/>
          </p:cNvSpPr>
          <p:nvPr>
            <p:ph type="body" idx="16395" hasCustomPrompt="1"/>
            <p:custDataLst>
              <p:tags r:id="rId21"/>
            </p:custDataLst>
          </p:nvPr>
        </p:nvSpPr>
        <p:spPr>
          <a:xfrm>
            <a:off x="5080000" y="46482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p:txBody>
          <a:bodyPr wrap="square">
            <a:normAutofit/>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3"/>
            </p:custDataLst>
          </p:nvPr>
        </p:nvSpPr>
        <p:spPr/>
        <p:txBody>
          <a:bodyPr wrap="square">
            <a:normAutofit/>
          </a:bodyPr>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p>
            <a:endParaRPr lang="zh-CN" altLang="en-US"/>
          </a:p>
        </p:txBody>
      </p:sp>
      <p:sp>
        <p:nvSpPr>
          <p:cNvPr id="6" name="灯片编号占位符 5"/>
          <p:cNvSpPr>
            <a:spLocks noGrp="1"/>
          </p:cNvSpPr>
          <p:nvPr>
            <p:ph type="sldNum" sz="quarter" idx="12"/>
            <p:custDataLst>
              <p:tags r:id="rId5"/>
            </p:custDataLst>
          </p:nvPr>
        </p:nvSpPr>
        <p:spPr/>
        <p:txBody>
          <a:bodyPr wrap="square">
            <a:normAutofit/>
          </a:bodyPr>
          <a:p>
            <a:fld id="{BE5F26B5-172A-4DC2-B0B7-181CFC56B87C}" type="slidenum">
              <a:rPr lang="zh-CN" altLang="en-US" smtClean="0"/>
            </a:fld>
            <a:endParaRPr lang="zh-CN" altLang="en-US"/>
          </a:p>
        </p:txBody>
      </p:sp>
      <p:sp>
        <p:nvSpPr>
          <p:cNvPr id="2" name="标题占位符 1"/>
          <p:cNvSpPr>
            <a:spLocks noGrp="1"/>
          </p:cNvSpPr>
          <p:nvPr>
            <p:ph type="title"/>
            <p:custDataLst>
              <p:tags r:id="rId6"/>
            </p:custDataLst>
          </p:nvPr>
        </p:nvSpPr>
        <p:spPr>
          <a:xfrm>
            <a:off x="695960" y="360000"/>
            <a:ext cx="10800000" cy="720000"/>
          </a:xfrm>
          <a:prstGeom prst="rect">
            <a:avLst/>
          </a:prstGeom>
        </p:spPr>
        <p:txBody>
          <a:bodyPr vert="horz" lIns="91440" tIns="45720" rIns="91440" bIns="45720" rtlCol="0" anchor="b" anchorCtr="0">
            <a:normAutofit/>
          </a:bodyPr>
          <a:p>
            <a:r>
              <a:rPr lang="zh-CN" altLang="en-US" dirty="0"/>
              <a:t>单击此处编辑母版标题样式</a:t>
            </a:r>
            <a:endParaRPr lang="zh-CN"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showMasterSp="0">
  <p:cSld name="目录">
    <p:spTree>
      <p:nvGrpSpPr>
        <p:cNvPr id="1" name=""/>
        <p:cNvGrpSpPr/>
        <p:nvPr/>
      </p:nvGrpSpPr>
      <p:grpSpPr>
        <a:xfrm>
          <a:off x="0" y="0"/>
          <a:ext cx="0" cy="0"/>
          <a:chOff x="0" y="0"/>
          <a:chExt cx="0" cy="0"/>
        </a:xfrm>
      </p:grpSpPr>
      <p:sp>
        <p:nvSpPr>
          <p:cNvPr id="15" name="椭圆 14"/>
          <p:cNvSpPr/>
          <p:nvPr userDrawn="1">
            <p:custDataLst>
              <p:tags r:id="rId2"/>
            </p:custDataLst>
          </p:nvPr>
        </p:nvSpPr>
        <p:spPr>
          <a:xfrm>
            <a:off x="304800" y="2860491"/>
            <a:ext cx="3644631" cy="364463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pic>
        <p:nvPicPr>
          <p:cNvPr id="6" name="图片 2" descr="图片包含 背景图案&#10;&#10;描述已自动生成"/>
          <p:cNvPicPr>
            <a:picLocks noChangeAspect="1"/>
          </p:cNvPicPr>
          <p:nvPr userDrawn="1">
            <p:custDataLst>
              <p:tags r:id="rId3"/>
            </p:custDataLst>
          </p:nvPr>
        </p:nvPicPr>
        <p:blipFill rotWithShape="1">
          <a:blip r:embed="rId4">
            <a:extLst>
              <a:ext uri="{28A0092B-C50C-407E-A947-70E740481C1C}">
                <a14:useLocalDpi xmlns:a14="http://schemas.microsoft.com/office/drawing/2010/main" val="0"/>
              </a:ext>
            </a:extLst>
          </a:blip>
          <a:srcRect t="15144" r="35782" b="9223"/>
          <a:stretch>
            <a:fillRect/>
          </a:stretch>
        </p:blipFill>
        <p:spPr>
          <a:xfrm>
            <a:off x="1" y="428032"/>
            <a:ext cx="7730245" cy="6429968"/>
          </a:xfrm>
          <a:prstGeom prst="rect">
            <a:avLst/>
          </a:prstGeom>
        </p:spPr>
      </p:pic>
      <p:sp>
        <p:nvSpPr>
          <p:cNvPr id="11" name="标题 1"/>
          <p:cNvSpPr>
            <a:spLocks noGrp="1"/>
          </p:cNvSpPr>
          <p:nvPr>
            <p:ph type="title" hasCustomPrompt="1"/>
            <p:custDataLst>
              <p:tags r:id="rId5"/>
            </p:custDataLst>
          </p:nvPr>
        </p:nvSpPr>
        <p:spPr>
          <a:xfrm>
            <a:off x="9494520" y="609600"/>
            <a:ext cx="2437765" cy="1308735"/>
          </a:xfrm>
        </p:spPr>
        <p:txBody>
          <a:bodyPr vert="horz" wrap="square" anchor="b">
            <a:normAutofit/>
          </a:bodyPr>
          <a:lstStyle>
            <a:lvl1pPr algn="ctr">
              <a:defRPr kumimoji="0" lang="zh-CN" altLang="en-US" sz="6000" b="1" i="0" u="none" strike="noStrike" kern="1200" cap="none" spc="0" normalizeH="0" baseline="0" noProof="1">
                <a:solidFill>
                  <a:schemeClr val="accent1"/>
                </a:solidFill>
                <a:latin typeface="+mj-lt"/>
                <a:ea typeface="+mj-ea"/>
                <a:cs typeface="+mn-ea"/>
                <a:sym typeface="MiSans Light" panose="00000400000000000000" charset="-122"/>
              </a:defRPr>
            </a:lvl1pPr>
          </a:lstStyle>
          <a:p>
            <a:r>
              <a:rPr lang="zh-CN" altLang="en-US" dirty="0"/>
              <a:t>标题</a:t>
            </a:r>
            <a:endParaRPr lang="zh-CN" altLang="en-US" dirty="0"/>
          </a:p>
        </p:txBody>
      </p:sp>
      <p:sp>
        <p:nvSpPr>
          <p:cNvPr id="10"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
        <p:nvSpPr>
          <p:cNvPr id="9" name="页脚占位符 4"/>
          <p:cNvSpPr>
            <a:spLocks noGrp="1"/>
          </p:cNvSpPr>
          <p:nvPr>
            <p:ph type="ftr" sz="quarter" idx="11"/>
            <p:custDataLst>
              <p:tags r:id="rId7"/>
            </p:custDataLst>
          </p:nvPr>
        </p:nvSpPr>
        <p:spPr/>
        <p:txBody>
          <a:bodyPr/>
          <a:lstStyle/>
          <a:p>
            <a:endParaRPr lang="zh-CN" altLang="en-US"/>
          </a:p>
        </p:txBody>
      </p:sp>
      <p:sp>
        <p:nvSpPr>
          <p:cNvPr id="8" name="日期占位符 3"/>
          <p:cNvSpPr>
            <a:spLocks noGrp="1"/>
          </p:cNvSpPr>
          <p:nvPr>
            <p:ph type="dt" sz="half" idx="10"/>
            <p:custDataLst>
              <p:tags r:id="rId8"/>
            </p:custDataLst>
          </p:nvPr>
        </p:nvSpPr>
        <p:spPr/>
        <p:txBody>
          <a:bodyPr wrap="square">
            <a:normAutofit/>
          </a:bodyPr>
          <a:lstStyle/>
          <a:p>
            <a:fld id="{5592522B-0F24-4480-B9DD-A9474A6880D6}" type="datetimeFigureOut">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内容占位符 2"/>
          <p:cNvSpPr>
            <a:spLocks noGrp="1"/>
          </p:cNvSpPr>
          <p:nvPr>
            <p:ph sz="half" idx="1"/>
            <p:custDataLst>
              <p:tags r:id="rId2"/>
            </p:custDataLst>
          </p:nvPr>
        </p:nvSpPr>
        <p:spPr>
          <a:xfrm>
            <a:off x="695960" y="1301750"/>
            <a:ext cx="5323840" cy="48758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172200" y="1301750"/>
            <a:ext cx="5323840" cy="48758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8" name="标题 1"/>
          <p:cNvSpPr>
            <a:spLocks noGrp="1"/>
          </p:cNvSpPr>
          <p:nvPr>
            <p:ph type="title"/>
            <p:custDataLst>
              <p:tags r:id="rId7"/>
            </p:custDataLst>
          </p:nvPr>
        </p:nvSpPr>
        <p:spPr/>
        <p:txBody>
          <a:bodyPr/>
          <a:p>
            <a:r>
              <a:rPr lang="zh-CN" altLang="en-US" smtClean="0"/>
              <a:t>单击此处编辑母版标题样式</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184" y="523097"/>
            <a:ext cx="10515600" cy="1325563"/>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184" y="1983597"/>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184" y="1983597"/>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文本占位符 2"/>
          <p:cNvSpPr>
            <a:spLocks noGrp="1"/>
          </p:cNvSpPr>
          <p:nvPr>
            <p:ph type="body" idx="1"/>
            <p:custDataLst>
              <p:tags r:id="rId2"/>
            </p:custDataLst>
          </p:nvPr>
        </p:nvSpPr>
        <p:spPr>
          <a:xfrm>
            <a:off x="695960" y="1301750"/>
            <a:ext cx="5323840" cy="411303"/>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custDataLst>
              <p:tags r:id="rId3"/>
            </p:custDataLst>
          </p:nvPr>
        </p:nvSpPr>
        <p:spPr>
          <a:xfrm>
            <a:off x="695960" y="1875099"/>
            <a:ext cx="5323840" cy="430027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custDataLst>
              <p:tags r:id="rId4"/>
            </p:custDataLst>
          </p:nvPr>
        </p:nvSpPr>
        <p:spPr>
          <a:xfrm>
            <a:off x="6172200" y="1301750"/>
            <a:ext cx="5323840" cy="411303"/>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custDataLst>
              <p:tags r:id="rId5"/>
            </p:custDataLst>
          </p:nvPr>
        </p:nvSpPr>
        <p:spPr>
          <a:xfrm>
            <a:off x="6172200" y="1875099"/>
            <a:ext cx="5323840" cy="430027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10" name="标题 1"/>
          <p:cNvSpPr>
            <a:spLocks noGrp="1"/>
          </p:cNvSpPr>
          <p:nvPr>
            <p:ph type="title"/>
            <p:custDataLst>
              <p:tags r:id="rId9"/>
            </p:custDataLst>
          </p:nvPr>
        </p:nvSpPr>
        <p:spPr/>
        <p:txBody>
          <a:bodyPr/>
          <a:p>
            <a:r>
              <a:rPr lang="zh-CN" altLang="en-US" smtClean="0"/>
              <a:t>单击此处编辑母版标题样式</a:t>
            </a:r>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6" name="标题 1"/>
          <p:cNvSpPr>
            <a:spLocks noGrp="1"/>
          </p:cNvSpPr>
          <p:nvPr>
            <p:ph type="title"/>
            <p:custDataLst>
              <p:tags r:id="rId5"/>
            </p:custDataLst>
          </p:nvPr>
        </p:nvSpPr>
        <p:spPr/>
        <p:txBody>
          <a:bodyPr/>
          <a:p>
            <a:r>
              <a:rPr lang="zh-CN" altLang="en-US" smtClean="0"/>
              <a:t>单击此处编辑母版标题样式</a:t>
            </a:r>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仅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95960" y="360045"/>
            <a:ext cx="10801985" cy="581787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标题和副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6" name="Text Placeholder 5"/>
          <p:cNvSpPr>
            <a:spLocks noGrp="1"/>
          </p:cNvSpPr>
          <p:nvPr>
            <p:ph type="body" idx="13" hasCustomPrompt="1"/>
            <p:custDataLst>
              <p:tags r:id="rId5"/>
            </p:custDataLst>
          </p:nvPr>
        </p:nvSpPr>
        <p:spPr>
          <a:xfrm>
            <a:off x="695960" y="1301750"/>
            <a:ext cx="10799088" cy="405553"/>
          </a:xfrm>
        </p:spPr>
        <p:txBody>
          <a:bodyPr/>
          <a:lstStyle>
            <a:lvl5pPr>
              <a:buNone/>
              <a:defRPr/>
            </a:lvl5pPr>
          </a:lstStyle>
          <a:p>
            <a:pPr lvl="0"/>
            <a:r>
              <a:rPr lang="zh-CN" altLang="en-US" smtClean="0"/>
              <a:t>单击此处编辑副标题</a:t>
            </a:r>
            <a:endParaRPr lang="zh-CN" altLang="en-US" smtClean="0"/>
          </a:p>
        </p:txBody>
      </p:sp>
      <p:sp>
        <p:nvSpPr>
          <p:cNvPr id="7" name="标题 1"/>
          <p:cNvSpPr>
            <a:spLocks noGrp="1"/>
          </p:cNvSpPr>
          <p:nvPr>
            <p:ph type="title"/>
            <p:custDataLst>
              <p:tags r:id="rId6"/>
            </p:custDataLst>
          </p:nvPr>
        </p:nvSpPr>
        <p:spPr/>
        <p:txBody>
          <a:bodyPr/>
          <a:p>
            <a:r>
              <a:rPr lang="zh-CN" altLang="en-US" smtClean="0"/>
              <a:t>单击此处编辑母版标题样式</a:t>
            </a:r>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showMasterSp="0" userDrawn="1">
  <p:cSld name="封面页_1_5">
    <p:bg>
      <p:bgRef idx="1001">
        <a:schemeClr val="bg2"/>
      </p:bgRef>
    </p:bg>
    <p:spTree>
      <p:nvGrpSpPr>
        <p:cNvPr id="1" name=""/>
        <p:cNvGrpSpPr/>
        <p:nvPr/>
      </p:nvGrpSpPr>
      <p:grpSpPr>
        <a:xfrm>
          <a:off x="0" y="0"/>
          <a:ext cx="0" cy="0"/>
          <a:chOff x="0" y="0"/>
          <a:chExt cx="0" cy="0"/>
        </a:xfrm>
      </p:grpSpPr>
      <p:sp>
        <p:nvSpPr>
          <p:cNvPr id="8" name="椭圆 7"/>
          <p:cNvSpPr/>
          <p:nvPr userDrawn="1">
            <p:custDataLst>
              <p:tags r:id="rId2"/>
            </p:custDataLst>
          </p:nvPr>
        </p:nvSpPr>
        <p:spPr>
          <a:xfrm>
            <a:off x="304800" y="2269941"/>
            <a:ext cx="3644631" cy="364463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pic>
        <p:nvPicPr>
          <p:cNvPr id="9" name="图片 6" descr="黑白色的花&#10;&#10;中度可信度描述已自动生成"/>
          <p:cNvPicPr>
            <a:picLocks noChangeAspect="1"/>
          </p:cNvPicPr>
          <p:nvPr userDrawn="1">
            <p:custDataLst>
              <p:tags r:id="rId3"/>
            </p:custDataLst>
          </p:nvPr>
        </p:nvPicPr>
        <p:blipFill rotWithShape="1">
          <a:blip r:embed="rId4">
            <a:extLst>
              <a:ext uri="{28A0092B-C50C-407E-A947-70E740481C1C}">
                <a14:useLocalDpi xmlns:a14="http://schemas.microsoft.com/office/drawing/2010/main" val="0"/>
              </a:ext>
            </a:extLst>
          </a:blip>
          <a:srcRect t="29472" r="59570"/>
          <a:stretch>
            <a:fillRect/>
          </a:stretch>
        </p:blipFill>
        <p:spPr>
          <a:xfrm>
            <a:off x="304800" y="992505"/>
            <a:ext cx="5185410" cy="5865495"/>
          </a:xfrm>
          <a:prstGeom prst="rect">
            <a:avLst/>
          </a:prstGeom>
        </p:spPr>
      </p:pic>
      <p:pic>
        <p:nvPicPr>
          <p:cNvPr id="7" name="图片 4" descr="黑白色的花&#10;&#10;描述已自动生成"/>
          <p:cNvPicPr>
            <a:picLocks noChangeAspect="1"/>
          </p:cNvPicPr>
          <p:nvPr userDrawn="1">
            <p:custDataLst>
              <p:tags r:id="rId5"/>
            </p:custDataLst>
          </p:nvPr>
        </p:nvPicPr>
        <p:blipFill rotWithShape="1">
          <a:blip r:embed="rId6" cstate="print">
            <a:extLst>
              <a:ext uri="{28A0092B-C50C-407E-A947-70E740481C1C}">
                <a14:useLocalDpi xmlns:a14="http://schemas.microsoft.com/office/drawing/2010/main" val="0"/>
              </a:ext>
            </a:extLst>
          </a:blip>
          <a:srcRect r="33585"/>
          <a:stretch>
            <a:fillRect/>
          </a:stretch>
        </p:blipFill>
        <p:spPr>
          <a:xfrm>
            <a:off x="10125710" y="5100955"/>
            <a:ext cx="2066290" cy="1750060"/>
          </a:xfrm>
          <a:prstGeom prst="rect">
            <a:avLst/>
          </a:prstGeom>
        </p:spPr>
      </p:pic>
      <p:sp>
        <p:nvSpPr>
          <p:cNvPr id="6" name="日期"/>
          <p:cNvSpPr txBox="1">
            <a:spLocks noGrp="1"/>
          </p:cNvSpPr>
          <p:nvPr>
            <p:ph type="body" idx="16386" hasCustomPrompt="1"/>
            <p:custDataLst>
              <p:tags r:id="rId7"/>
            </p:custDataLst>
          </p:nvPr>
        </p:nvSpPr>
        <p:spPr>
          <a:xfrm>
            <a:off x="5078942" y="1651000"/>
            <a:ext cx="6097058" cy="457200"/>
          </a:xfrm>
          <a:prstGeom prst="rect">
            <a:avLst/>
          </a:prstGeom>
          <a:noFill/>
          <a:ln>
            <a:noFill/>
            <a:prstDash val="sysDash"/>
          </a:ln>
        </p:spPr>
        <p:txBody>
          <a:bodyPr vert="horz" wrap="square" lIns="0" tIns="0" rIns="0" bIns="0" rtlCol="0" anchor="t" anchorCtr="0">
            <a:normAutofit/>
          </a:bodyPr>
          <a:lstStyle>
            <a:lvl1pPr marL="0" marR="0" lvl="0" indent="0" algn="r" defTabSz="914400" rtl="0" eaLnBrk="1" fontAlgn="auto" latinLnBrk="0" hangingPunct="1">
              <a:lnSpc>
                <a:spcPct val="125000"/>
              </a:lnSpc>
              <a:spcBef>
                <a:spcPct val="0"/>
              </a:spcBef>
              <a:spcAft>
                <a:spcPct val="0"/>
              </a:spcAft>
              <a:buClrTx/>
              <a:buSzTx/>
              <a:buFontTx/>
              <a:buNone/>
              <a:defRPr kumimoji="0" lang="zh-CN" altLang="en-US" sz="2400" b="0" i="0" u="none" strike="noStrike" kern="1200" cap="none" spc="0" normalizeH="0" baseline="0" noProof="1" dirty="0" smtClean="0">
                <a:ln>
                  <a:noFill/>
                  <a:prstDash val="sysDot"/>
                </a:ln>
                <a:solidFill>
                  <a:schemeClr val="accent2"/>
                </a:solidFill>
                <a:latin typeface="+mj-ea"/>
                <a:ea typeface="+mj-ea"/>
                <a:cs typeface="MiSans" panose="00000500000000000000" charset="-122"/>
                <a:sym typeface="+mn-ea"/>
              </a:defRPr>
            </a:lvl1pPr>
          </a:lstStyle>
          <a:p>
            <a:pPr lvl="0"/>
            <a:r>
              <a:rPr dirty="0">
                <a:sym typeface="+mn-ea"/>
              </a:rPr>
              <a:t>20XX YEAR</a:t>
            </a:r>
            <a:endParaRPr dirty="0">
              <a:sym typeface="+mn-ea"/>
            </a:endParaRPr>
          </a:p>
        </p:txBody>
      </p:sp>
      <p:sp>
        <p:nvSpPr>
          <p:cNvPr id="10" name="标题"/>
          <p:cNvSpPr txBox="1">
            <a:spLocks noGrp="1"/>
          </p:cNvSpPr>
          <p:nvPr>
            <p:ph type="title" idx="16385" hasCustomPrompt="1"/>
            <p:custDataLst>
              <p:tags r:id="rId8"/>
            </p:custDataLst>
          </p:nvPr>
        </p:nvSpPr>
        <p:spPr>
          <a:xfrm>
            <a:off x="4823354" y="2159000"/>
            <a:ext cx="6352646" cy="2540000"/>
          </a:xfrm>
          <a:prstGeom prst="rect">
            <a:avLst/>
          </a:prstGeom>
          <a:noFill/>
        </p:spPr>
        <p:txBody>
          <a:bodyPr vert="horz" wrap="square" lIns="0" tIns="0" rIns="0" bIns="0" rtlCol="0" anchor="t" anchorCtr="0">
            <a:normAutofit/>
          </a:bodyPr>
          <a:lstStyle>
            <a:lvl1pPr marL="0" marR="0" indent="0" algn="r" defTabSz="914400" rtl="0" eaLnBrk="1" fontAlgn="auto" latinLnBrk="0" hangingPunct="1">
              <a:lnSpc>
                <a:spcPct val="100000"/>
              </a:lnSpc>
              <a:spcBef>
                <a:spcPct val="0"/>
              </a:spcBef>
              <a:spcAft>
                <a:spcPct val="0"/>
              </a:spcAft>
              <a:buClrTx/>
              <a:buSzTx/>
              <a:buFontTx/>
              <a:buNone/>
              <a:defRPr kumimoji="0" lang="zh-CN" altLang="en-US" sz="6000" b="1" i="0" u="none" strike="noStrike" kern="1200" cap="none" spc="0" normalizeH="0" baseline="0" noProof="1" dirty="0">
                <a:solidFill>
                  <a:schemeClr val="accent1"/>
                </a:solidFill>
                <a:latin typeface="+mj-ea"/>
                <a:ea typeface="+mj-ea"/>
                <a:cs typeface="MiSans" panose="00000500000000000000" charset="-122"/>
              </a:defRPr>
            </a:lvl1pPr>
          </a:lstStyle>
          <a:p>
            <a:pPr lvl="0" algn="r"/>
            <a:r>
              <a:rPr dirty="0">
                <a:sym typeface="+mn-ea"/>
              </a:rPr>
              <a:t>单击此处
添加文档标题</a:t>
            </a:r>
            <a:endParaRPr dirty="0">
              <a:sym typeface="+mn-ea"/>
            </a:endParaRPr>
          </a:p>
        </p:txBody>
      </p:sp>
      <p:sp>
        <p:nvSpPr>
          <p:cNvPr id="11" name="署名占位符 10"/>
          <p:cNvSpPr>
            <a:spLocks noGrp="1"/>
          </p:cNvSpPr>
          <p:nvPr>
            <p:ph type="body" sz="quarter" idx="16387" hasCustomPrompt="1"/>
            <p:custDataLst>
              <p:tags r:id="rId9"/>
            </p:custDataLst>
          </p:nvPr>
        </p:nvSpPr>
        <p:spPr>
          <a:xfrm>
            <a:off x="8635118" y="4749800"/>
            <a:ext cx="2540882" cy="533400"/>
          </a:xfrm>
          <a:prstGeom prst="roundRect">
            <a:avLst>
              <a:gd name="adj" fmla="val 50000"/>
            </a:avLst>
          </a:prstGeom>
          <a:solidFill>
            <a:schemeClr val="accent2"/>
          </a:solidFill>
        </p:spPr>
        <p:txBody>
          <a:bodyPr vert="horz" wrap="square" lIns="0" tIns="0" rIns="0" bIns="0" anchor="ctr" anchorCtr="0">
            <a:normAutofit/>
          </a:bodyPr>
          <a:lstStyle>
            <a:lvl1pPr marL="0" indent="0" algn="ctr">
              <a:lnSpc>
                <a:spcPct val="100000"/>
              </a:lnSpc>
              <a:spcBef>
                <a:spcPct val="0"/>
              </a:spcBef>
              <a:spcAft>
                <a:spcPct val="0"/>
              </a:spcAft>
              <a:buNone/>
              <a:defRPr sz="2000" b="0" spc="0">
                <a:solidFill>
                  <a:srgbClr val="FFFFFF"/>
                </a:solidFill>
              </a:defRPr>
            </a:lvl1pPr>
          </a:lstStyle>
          <a:p>
            <a:pPr lvl="0"/>
            <a:r>
              <a:rPr lang="zh-CN" altLang="en-US" dirty="0"/>
              <a:t>BY WPS</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showMasterSp="0" userDrawn="1">
  <p:cSld name="章节页-1_4">
    <p:bg>
      <p:bgRef idx="1001">
        <a:schemeClr val="bg2"/>
      </p:bgRef>
    </p:bg>
    <p:spTree>
      <p:nvGrpSpPr>
        <p:cNvPr id="1" name=""/>
        <p:cNvGrpSpPr/>
        <p:nvPr/>
      </p:nvGrpSpPr>
      <p:grpSpPr>
        <a:xfrm>
          <a:off x="0" y="0"/>
          <a:ext cx="0" cy="0"/>
          <a:chOff x="0" y="0"/>
          <a:chExt cx="0" cy="0"/>
        </a:xfrm>
      </p:grpSpPr>
      <p:pic>
        <p:nvPicPr>
          <p:cNvPr id="9" name="图片 6" descr="黑白色的花&#10;&#10;中度可信度描述已自动生成"/>
          <p:cNvPicPr>
            <a:picLocks noChangeAspect="1"/>
          </p:cNvPicPr>
          <p:nvPr userDrawn="1">
            <p:custDataLst>
              <p:tags r:id="rId2"/>
            </p:custDataLst>
          </p:nvPr>
        </p:nvPicPr>
        <p:blipFill rotWithShape="1">
          <a:blip r:embed="rId3">
            <a:extLst>
              <a:ext uri="{28A0092B-C50C-407E-A947-70E740481C1C}">
                <a14:useLocalDpi xmlns:a14="http://schemas.microsoft.com/office/drawing/2010/main" val="0"/>
              </a:ext>
            </a:extLst>
          </a:blip>
          <a:srcRect l="6872" r="59570" b="24158"/>
          <a:stretch>
            <a:fillRect/>
          </a:stretch>
        </p:blipFill>
        <p:spPr>
          <a:xfrm>
            <a:off x="0" y="550455"/>
            <a:ext cx="4304036" cy="6307545"/>
          </a:xfrm>
          <a:custGeom>
            <a:avLst/>
            <a:gdLst/>
            <a:ahLst/>
            <a:cxnLst>
              <a:cxn ang="3">
                <a:pos x="hc" y="t"/>
              </a:cxn>
              <a:cxn ang="cd2">
                <a:pos x="l" y="vc"/>
              </a:cxn>
              <a:cxn ang="cd4">
                <a:pos x="hc" y="b"/>
              </a:cxn>
              <a:cxn ang="0">
                <a:pos x="r" y="vc"/>
              </a:cxn>
            </a:cxnLst>
            <a:rect l="l" t="t" r="r" b="b"/>
            <a:pathLst>
              <a:path w="6778" h="9933">
                <a:moveTo>
                  <a:pt x="0" y="0"/>
                </a:moveTo>
                <a:lnTo>
                  <a:pt x="6778" y="0"/>
                </a:lnTo>
                <a:lnTo>
                  <a:pt x="6778" y="9933"/>
                </a:lnTo>
                <a:lnTo>
                  <a:pt x="0" y="9933"/>
                </a:lnTo>
                <a:lnTo>
                  <a:pt x="0" y="2798"/>
                </a:lnTo>
                <a:lnTo>
                  <a:pt x="0" y="2798"/>
                </a:lnTo>
                <a:lnTo>
                  <a:pt x="0" y="0"/>
                </a:lnTo>
                <a:close/>
              </a:path>
            </a:pathLst>
          </a:custGeom>
        </p:spPr>
      </p:pic>
      <p:pic>
        <p:nvPicPr>
          <p:cNvPr id="8" name="图片 7" descr="黑白色的花&#10;&#10;描述已自动生成"/>
          <p:cNvPicPr>
            <a:picLocks noChangeAspect="1"/>
          </p:cNvPicPr>
          <p:nvPr userDrawn="1">
            <p:custDataLst>
              <p:tags r:id="rId4"/>
            </p:custDataLst>
          </p:nvPr>
        </p:nvPicPr>
        <p:blipFill rotWithShape="1">
          <a:blip r:embed="rId5" cstate="print">
            <a:extLst>
              <a:ext uri="{28A0092B-C50C-407E-A947-70E740481C1C}">
                <a14:useLocalDpi xmlns:a14="http://schemas.microsoft.com/office/drawing/2010/main" val="0"/>
              </a:ext>
            </a:extLst>
          </a:blip>
          <a:srcRect r="36700" b="11421"/>
          <a:stretch>
            <a:fillRect/>
          </a:stretch>
        </p:blipFill>
        <p:spPr>
          <a:xfrm>
            <a:off x="5584190" y="1657350"/>
            <a:ext cx="6607810" cy="5200650"/>
          </a:xfrm>
          <a:custGeom>
            <a:avLst/>
            <a:gdLst/>
            <a:ahLst/>
            <a:cxnLst>
              <a:cxn ang="3">
                <a:pos x="hc" y="t"/>
              </a:cxn>
              <a:cxn ang="cd2">
                <a:pos x="l" y="vc"/>
              </a:cxn>
              <a:cxn ang="cd4">
                <a:pos x="hc" y="b"/>
              </a:cxn>
              <a:cxn ang="0">
                <a:pos x="r" y="vc"/>
              </a:cxn>
            </a:cxnLst>
            <a:rect l="l" t="t" r="r" b="b"/>
            <a:pathLst>
              <a:path w="10406" h="8190">
                <a:moveTo>
                  <a:pt x="0" y="0"/>
                </a:moveTo>
                <a:lnTo>
                  <a:pt x="10406" y="0"/>
                </a:lnTo>
                <a:lnTo>
                  <a:pt x="10406" y="681"/>
                </a:lnTo>
                <a:lnTo>
                  <a:pt x="10406" y="8190"/>
                </a:lnTo>
                <a:lnTo>
                  <a:pt x="5302" y="8190"/>
                </a:lnTo>
                <a:lnTo>
                  <a:pt x="0" y="8190"/>
                </a:lnTo>
                <a:lnTo>
                  <a:pt x="0" y="0"/>
                </a:lnTo>
                <a:close/>
              </a:path>
            </a:pathLst>
          </a:custGeom>
        </p:spPr>
      </p:pic>
      <p:sp>
        <p:nvSpPr>
          <p:cNvPr id="6" name="标题 2"/>
          <p:cNvSpPr>
            <a:spLocks noGrp="1"/>
          </p:cNvSpPr>
          <p:nvPr>
            <p:ph type="title" idx="17826049" hasCustomPrompt="1"/>
            <p:custDataLst>
              <p:tags r:id="rId6"/>
            </p:custDataLst>
          </p:nvPr>
        </p:nvSpPr>
        <p:spPr>
          <a:xfrm>
            <a:off x="1903942" y="3530600"/>
            <a:ext cx="8384117" cy="1524000"/>
          </a:xfrm>
        </p:spPr>
        <p:txBody>
          <a:bodyPr vert="horz" lIns="0" tIns="0" rIns="0" bIns="0" anchor="t" anchorCtr="0">
            <a:normAutofit/>
          </a:bodyPr>
          <a:lstStyle>
            <a:lvl1pPr marL="0" indent="0" algn="ctr">
              <a:lnSpc>
                <a:spcPct val="100000"/>
              </a:lnSpc>
              <a:spcBef>
                <a:spcPct val="0"/>
              </a:spcBef>
              <a:spcAft>
                <a:spcPct val="0"/>
              </a:spcAft>
              <a:buNone/>
              <a:defRPr sz="4800" b="0" spc="0">
                <a:solidFill>
                  <a:schemeClr val="accent1"/>
                </a:solidFill>
              </a:defRPr>
            </a:lvl1pPr>
          </a:lstStyle>
          <a:p>
            <a:r>
              <a:rPr lang="zh-CN" altLang="en-US" dirty="0"/>
              <a:t>单击此处添加章节标题</a:t>
            </a:r>
            <a:endParaRPr lang="zh-CN" altLang="en-US" dirty="0"/>
          </a:p>
        </p:txBody>
      </p:sp>
      <p:sp>
        <p:nvSpPr>
          <p:cNvPr id="7" name="文本占位符 3"/>
          <p:cNvSpPr>
            <a:spLocks noGrp="1"/>
          </p:cNvSpPr>
          <p:nvPr>
            <p:ph type="body" idx="17826561" hasCustomPrompt="1"/>
            <p:custDataLst>
              <p:tags r:id="rId7"/>
            </p:custDataLst>
          </p:nvPr>
        </p:nvSpPr>
        <p:spPr>
          <a:xfrm>
            <a:off x="5332413" y="1905000"/>
            <a:ext cx="1527175" cy="1524000"/>
          </a:xfrm>
        </p:spPr>
        <p:txBody>
          <a:bodyPr vert="horz" wrap="none" lIns="0" tIns="0" rIns="0" bIns="0" anchor="ctr" anchorCtr="0">
            <a:normAutofit/>
          </a:bodyPr>
          <a:lstStyle>
            <a:lvl1pPr marL="0" indent="0" algn="ctr">
              <a:lnSpc>
                <a:spcPct val="109000"/>
              </a:lnSpc>
              <a:spcBef>
                <a:spcPct val="0"/>
              </a:spcBef>
              <a:spcAft>
                <a:spcPct val="0"/>
              </a:spcAft>
              <a:buNone/>
              <a:defRPr sz="7200" b="1" spc="0">
                <a:solidFill>
                  <a:schemeClr val="accent2"/>
                </a:solidFill>
              </a:defRPr>
            </a:lvl1pPr>
          </a:lstStyle>
          <a:p>
            <a:pPr lvl="0"/>
            <a:r>
              <a:rPr lang="zh-CN" altLang="en-US" smtClean="0"/>
              <a:t>01</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showMasterSp="0" userDrawn="1">
  <p:cSld name="结束页-1_5">
    <p:bg>
      <p:bgRef idx="1001">
        <a:schemeClr val="bg2"/>
      </p:bgRef>
    </p:bg>
    <p:spTree>
      <p:nvGrpSpPr>
        <p:cNvPr id="1" name=""/>
        <p:cNvGrpSpPr/>
        <p:nvPr/>
      </p:nvGrpSpPr>
      <p:grpSpPr>
        <a:xfrm>
          <a:off x="0" y="0"/>
          <a:ext cx="0" cy="0"/>
          <a:chOff x="0" y="0"/>
          <a:chExt cx="0" cy="0"/>
        </a:xfrm>
      </p:grpSpPr>
      <p:sp>
        <p:nvSpPr>
          <p:cNvPr id="39" name="椭圆 38"/>
          <p:cNvSpPr/>
          <p:nvPr userDrawn="1">
            <p:custDataLst>
              <p:tags r:id="rId2"/>
            </p:custDataLst>
          </p:nvPr>
        </p:nvSpPr>
        <p:spPr>
          <a:xfrm>
            <a:off x="304800" y="2269941"/>
            <a:ext cx="3644631" cy="364463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pic>
        <p:nvPicPr>
          <p:cNvPr id="7" name="图片 6" descr="黑白色的花&#10;&#10;中度可信度描述已自动生成"/>
          <p:cNvPicPr>
            <a:picLocks noChangeAspect="1"/>
          </p:cNvPicPr>
          <p:nvPr userDrawn="1">
            <p:custDataLst>
              <p:tags r:id="rId3"/>
            </p:custDataLst>
          </p:nvPr>
        </p:nvPicPr>
        <p:blipFill rotWithShape="1">
          <a:blip r:embed="rId4">
            <a:extLst>
              <a:ext uri="{28A0092B-C50C-407E-A947-70E740481C1C}">
                <a14:useLocalDpi xmlns:a14="http://schemas.microsoft.com/office/drawing/2010/main" val="0"/>
              </a:ext>
            </a:extLst>
          </a:blip>
          <a:srcRect t="28747" r="59570"/>
          <a:stretch>
            <a:fillRect/>
          </a:stretch>
        </p:blipFill>
        <p:spPr>
          <a:xfrm>
            <a:off x="304800" y="932180"/>
            <a:ext cx="5185410" cy="5925820"/>
          </a:xfrm>
          <a:prstGeom prst="rect">
            <a:avLst/>
          </a:prstGeom>
        </p:spPr>
      </p:pic>
      <p:pic>
        <p:nvPicPr>
          <p:cNvPr id="6" name="图片 4" descr="黑白色的花&#10;&#10;描述已自动生成"/>
          <p:cNvPicPr>
            <a:picLocks noChangeAspect="1"/>
          </p:cNvPicPr>
          <p:nvPr userDrawn="1">
            <p:custDataLst>
              <p:tags r:id="rId5"/>
            </p:custDataLst>
          </p:nvPr>
        </p:nvPicPr>
        <p:blipFill rotWithShape="1">
          <a:blip r:embed="rId6" cstate="print">
            <a:extLst>
              <a:ext uri="{28A0092B-C50C-407E-A947-70E740481C1C}">
                <a14:useLocalDpi xmlns:a14="http://schemas.microsoft.com/office/drawing/2010/main" val="0"/>
              </a:ext>
            </a:extLst>
          </a:blip>
          <a:srcRect r="33585"/>
          <a:stretch>
            <a:fillRect/>
          </a:stretch>
        </p:blipFill>
        <p:spPr>
          <a:xfrm>
            <a:off x="9002395" y="4147820"/>
            <a:ext cx="3189605" cy="2702560"/>
          </a:xfrm>
          <a:prstGeom prst="rect">
            <a:avLst/>
          </a:prstGeom>
        </p:spPr>
      </p:pic>
      <p:sp>
        <p:nvSpPr>
          <p:cNvPr id="11" name="Subtitle 10"/>
          <p:cNvSpPr>
            <a:spLocks noGrp="1"/>
          </p:cNvSpPr>
          <p:nvPr>
            <p:ph type="body" idx="17826305" hasCustomPrompt="1"/>
            <p:custDataLst>
              <p:tags r:id="rId7"/>
            </p:custDataLst>
          </p:nvPr>
        </p:nvSpPr>
        <p:spPr>
          <a:xfrm>
            <a:off x="5726642" y="2667000"/>
            <a:ext cx="5449358" cy="457200"/>
          </a:xfrm>
          <a:noFill/>
        </p:spPr>
        <p:txBody>
          <a:bodyPr vert="horz" lIns="0" tIns="0" rIns="0" bIns="0" anchor="t">
            <a:normAutofit/>
          </a:bodyPr>
          <a:lstStyle>
            <a:lvl1pPr marL="0" indent="0" algn="r">
              <a:lnSpc>
                <a:spcPct val="125000"/>
              </a:lnSpc>
              <a:spcBef>
                <a:spcPct val="0"/>
              </a:spcBef>
              <a:spcAft>
                <a:spcPct val="0"/>
              </a:spcAft>
              <a:buNone/>
              <a:defRPr sz="2400" b="0" spc="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THE END</a:t>
            </a:r>
            <a:endParaRPr lang="zh-CN" altLang="en-US"/>
          </a:p>
        </p:txBody>
      </p:sp>
      <p:sp>
        <p:nvSpPr>
          <p:cNvPr id="8" name="标题 1"/>
          <p:cNvSpPr>
            <a:spLocks noGrp="1"/>
          </p:cNvSpPr>
          <p:nvPr>
            <p:ph type="ctrTitle" idx="17826049" hasCustomPrompt="1"/>
            <p:custDataLst>
              <p:tags r:id="rId8"/>
            </p:custDataLst>
          </p:nvPr>
        </p:nvSpPr>
        <p:spPr>
          <a:xfrm>
            <a:off x="5724878" y="3175000"/>
            <a:ext cx="5451122" cy="1016000"/>
          </a:xfrm>
        </p:spPr>
        <p:txBody>
          <a:bodyPr vert="horz" wrap="square" lIns="0" tIns="0" rIns="0" bIns="0" anchor="t" anchorCtr="0">
            <a:normAutofit/>
          </a:bodyPr>
          <a:lstStyle>
            <a:lvl1pPr marL="0" indent="0" algn="r">
              <a:lnSpc>
                <a:spcPct val="100000"/>
              </a:lnSpc>
              <a:spcBef>
                <a:spcPct val="0"/>
              </a:spcBef>
              <a:spcAft>
                <a:spcPct val="0"/>
              </a:spcAft>
              <a:buNone/>
              <a:defRPr sz="6400" b="1" spc="0">
                <a:solidFill>
                  <a:schemeClr val="accent1"/>
                </a:solidFill>
              </a:defRPr>
            </a:lvl1pPr>
          </a:lstStyle>
          <a:p>
            <a:r>
              <a:rPr lang="zh-CN" altLang="en-US" dirty="0"/>
              <a:t>谢谢观看</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目录页-1-5-4">
    <p:bg>
      <p:bgRef idx="1001">
        <a:schemeClr val="bg2"/>
      </p:bgRef>
    </p:bg>
    <p:spTree>
      <p:nvGrpSpPr>
        <p:cNvPr id="1" name=""/>
        <p:cNvGrpSpPr/>
        <p:nvPr/>
      </p:nvGrpSpPr>
      <p:grpSpPr>
        <a:xfrm>
          <a:off x="0" y="0"/>
          <a:ext cx="0" cy="0"/>
          <a:chOff x="0" y="0"/>
          <a:chExt cx="0" cy="0"/>
        </a:xfrm>
      </p:grpSpPr>
      <p:sp>
        <p:nvSpPr>
          <p:cNvPr id="7" name="日期占位符 3"/>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3"/>
            </p:custDataLst>
          </p:nvPr>
        </p:nvSpPr>
        <p:spPr/>
        <p:txBody>
          <a:bodyPr/>
          <a:p>
            <a:endParaRPr lang="zh-CN" altLang="en-US"/>
          </a:p>
        </p:txBody>
      </p:sp>
      <p:sp>
        <p:nvSpPr>
          <p:cNvPr id="9" name="灯片编号占位符 5"/>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Subtitle 10"/>
          <p:cNvSpPr>
            <a:spLocks noGrp="1"/>
          </p:cNvSpPr>
          <p:nvPr>
            <p:ph type="subTitle" idx="17826305" hasCustomPrompt="1"/>
            <p:custDataLst>
              <p:tags r:id="rId5"/>
            </p:custDataLst>
          </p:nvPr>
        </p:nvSpPr>
        <p:spPr>
          <a:xfrm>
            <a:off x="761471" y="2667000"/>
            <a:ext cx="2363258" cy="457200"/>
          </a:xfrm>
          <a:noFill/>
        </p:spPr>
        <p:txBody>
          <a:bodyPr lIns="0" tIns="0" rIns="0" bIns="0" anchor="t">
            <a:normAutofit/>
          </a:bodyPr>
          <a:lstStyle>
            <a:lvl1pPr marL="0" indent="0" algn="ctr">
              <a:lnSpc>
                <a:spcPct val="125000"/>
              </a:lnSpc>
              <a:spcBef>
                <a:spcPct val="0"/>
              </a:spcBef>
              <a:spcAft>
                <a:spcPct val="0"/>
              </a:spcAft>
              <a:buNone/>
              <a:defRPr sz="2400" b="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CONTENTS</a:t>
            </a:r>
            <a:endParaRPr lang="zh-CN" altLang="en-US"/>
          </a:p>
        </p:txBody>
      </p:sp>
      <p:sp>
        <p:nvSpPr>
          <p:cNvPr id="12" name="Title 11"/>
          <p:cNvSpPr>
            <a:spLocks noGrp="1"/>
          </p:cNvSpPr>
          <p:nvPr>
            <p:ph type="ctrTitle" idx="17826049" hasCustomPrompt="1"/>
            <p:custDataLst>
              <p:tags r:id="rId6"/>
            </p:custDataLst>
          </p:nvPr>
        </p:nvSpPr>
        <p:spPr>
          <a:xfrm>
            <a:off x="760942" y="3175000"/>
            <a:ext cx="2364317" cy="762000"/>
          </a:xfrm>
          <a:noFill/>
        </p:spPr>
        <p:txBody>
          <a:bodyPr lIns="0" tIns="0" rIns="0" bIns="0" anchor="t">
            <a:normAutofit/>
          </a:bodyPr>
          <a:lstStyle>
            <a:lvl1pPr marL="0" indent="0" algn="ctr">
              <a:lnSpc>
                <a:spcPct val="104000"/>
              </a:lnSpc>
              <a:spcBef>
                <a:spcPct val="0"/>
              </a:spcBef>
              <a:spcAft>
                <a:spcPct val="0"/>
              </a:spcAft>
              <a:buNone/>
              <a:defRPr sz="4800" b="1" spc="0">
                <a:solidFill>
                  <a:schemeClr val="tx1"/>
                </a:solidFill>
              </a:defRPr>
            </a:lvl1pPr>
          </a:lstStyle>
          <a:p>
            <a:r>
              <a:rPr lang="zh-CN" altLang="en-US"/>
              <a:t>目录</a:t>
            </a:r>
            <a:endParaRPr lang="zh-CN" altLang="en-US"/>
          </a:p>
        </p:txBody>
      </p:sp>
      <p:sp>
        <p:nvSpPr>
          <p:cNvPr id="13" name="Text Placeholder 12"/>
          <p:cNvSpPr>
            <a:spLocks noGrp="1"/>
          </p:cNvSpPr>
          <p:nvPr>
            <p:ph type="body" idx="319883777" hasCustomPrompt="1"/>
            <p:custDataLst>
              <p:tags r:id="rId7"/>
            </p:custDataLst>
          </p:nvPr>
        </p:nvSpPr>
        <p:spPr>
          <a:xfrm>
            <a:off x="40703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01</a:t>
            </a:r>
            <a:endParaRPr lang="zh-CN" altLang="en-US" smtClean="0"/>
          </a:p>
        </p:txBody>
      </p:sp>
      <p:sp>
        <p:nvSpPr>
          <p:cNvPr id="14" name="装饰  3"/>
          <p:cNvSpPr>
            <a:spLocks noGrp="1"/>
          </p:cNvSpPr>
          <p:nvPr>
            <p:ph type="body" idx="319883522" hasCustomPrompt="1"/>
            <p:custDataLst>
              <p:tags r:id="rId8"/>
            </p:custDataLst>
          </p:nvPr>
        </p:nvSpPr>
        <p:spPr>
          <a:xfrm>
            <a:off x="48514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5" name="Text Placeholder 14"/>
          <p:cNvSpPr>
            <a:spLocks noGrp="1"/>
          </p:cNvSpPr>
          <p:nvPr>
            <p:ph type="body" idx="51446017" hasCustomPrompt="1"/>
            <p:custDataLst>
              <p:tags r:id="rId9"/>
            </p:custDataLst>
          </p:nvPr>
        </p:nvSpPr>
        <p:spPr>
          <a:xfrm>
            <a:off x="50800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Text Placeholder 15"/>
          <p:cNvSpPr>
            <a:spLocks noGrp="1"/>
          </p:cNvSpPr>
          <p:nvPr>
            <p:ph type="body" idx="319949313" hasCustomPrompt="1"/>
            <p:custDataLst>
              <p:tags r:id="rId10"/>
            </p:custDataLst>
          </p:nvPr>
        </p:nvSpPr>
        <p:spPr>
          <a:xfrm>
            <a:off x="79946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02</a:t>
            </a:r>
            <a:endParaRPr lang="zh-CN" altLang="en-US" smtClean="0"/>
          </a:p>
        </p:txBody>
      </p:sp>
      <p:sp>
        <p:nvSpPr>
          <p:cNvPr id="17" name="装饰  6"/>
          <p:cNvSpPr>
            <a:spLocks noGrp="1"/>
          </p:cNvSpPr>
          <p:nvPr>
            <p:ph type="body" idx="319949058" hasCustomPrompt="1"/>
            <p:custDataLst>
              <p:tags r:id="rId11"/>
            </p:custDataLst>
          </p:nvPr>
        </p:nvSpPr>
        <p:spPr>
          <a:xfrm>
            <a:off x="87757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8" name="Text Placeholder 17"/>
          <p:cNvSpPr>
            <a:spLocks noGrp="1"/>
          </p:cNvSpPr>
          <p:nvPr>
            <p:ph type="body" idx="51511553" hasCustomPrompt="1"/>
            <p:custDataLst>
              <p:tags r:id="rId12"/>
            </p:custDataLst>
          </p:nvPr>
        </p:nvSpPr>
        <p:spPr>
          <a:xfrm>
            <a:off x="90043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Text Placeholder 18"/>
          <p:cNvSpPr>
            <a:spLocks noGrp="1"/>
          </p:cNvSpPr>
          <p:nvPr>
            <p:ph type="body" idx="320014849" hasCustomPrompt="1"/>
            <p:custDataLst>
              <p:tags r:id="rId13"/>
            </p:custDataLst>
          </p:nvPr>
        </p:nvSpPr>
        <p:spPr>
          <a:xfrm>
            <a:off x="40703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03</a:t>
            </a:r>
            <a:endParaRPr lang="zh-CN" altLang="en-US" smtClean="0"/>
          </a:p>
        </p:txBody>
      </p:sp>
      <p:sp>
        <p:nvSpPr>
          <p:cNvPr id="20" name="装饰  9"/>
          <p:cNvSpPr>
            <a:spLocks noGrp="1"/>
          </p:cNvSpPr>
          <p:nvPr>
            <p:ph type="body" idx="320014594" hasCustomPrompt="1"/>
            <p:custDataLst>
              <p:tags r:id="rId14"/>
            </p:custDataLst>
          </p:nvPr>
        </p:nvSpPr>
        <p:spPr>
          <a:xfrm>
            <a:off x="48514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1" name="Text Placeholder 20"/>
          <p:cNvSpPr>
            <a:spLocks noGrp="1"/>
          </p:cNvSpPr>
          <p:nvPr>
            <p:ph type="body" idx="51577089" hasCustomPrompt="1"/>
            <p:custDataLst>
              <p:tags r:id="rId15"/>
            </p:custDataLst>
          </p:nvPr>
        </p:nvSpPr>
        <p:spPr>
          <a:xfrm>
            <a:off x="50800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2" name="Text Placeholder 21"/>
          <p:cNvSpPr>
            <a:spLocks noGrp="1"/>
          </p:cNvSpPr>
          <p:nvPr>
            <p:ph type="body" idx="320080385" hasCustomPrompt="1"/>
            <p:custDataLst>
              <p:tags r:id="rId16"/>
            </p:custDataLst>
          </p:nvPr>
        </p:nvSpPr>
        <p:spPr>
          <a:xfrm>
            <a:off x="79946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04</a:t>
            </a:r>
            <a:endParaRPr lang="zh-CN" altLang="en-US" smtClean="0"/>
          </a:p>
        </p:txBody>
      </p:sp>
      <p:sp>
        <p:nvSpPr>
          <p:cNvPr id="23" name="装饰  2"/>
          <p:cNvSpPr>
            <a:spLocks noGrp="1"/>
          </p:cNvSpPr>
          <p:nvPr>
            <p:ph type="body" idx="320080130" hasCustomPrompt="1"/>
            <p:custDataLst>
              <p:tags r:id="rId17"/>
            </p:custDataLst>
          </p:nvPr>
        </p:nvSpPr>
        <p:spPr>
          <a:xfrm>
            <a:off x="87757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4" name="Text Placeholder 23"/>
          <p:cNvSpPr>
            <a:spLocks noGrp="1"/>
          </p:cNvSpPr>
          <p:nvPr>
            <p:ph type="body" idx="51642625" hasCustomPrompt="1"/>
            <p:custDataLst>
              <p:tags r:id="rId18"/>
            </p:custDataLst>
          </p:nvPr>
        </p:nvSpPr>
        <p:spPr>
          <a:xfrm>
            <a:off x="90043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8039" y="516256"/>
            <a:ext cx="10515890" cy="1324340"/>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039" y="1935192"/>
            <a:ext cx="5163349" cy="8277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8039" y="2818085"/>
            <a:ext cx="5163349" cy="352369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66931" y="1935192"/>
            <a:ext cx="5186998" cy="8277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66931" y="2818085"/>
            <a:ext cx="5186998" cy="352369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8184" y="723122"/>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1584" y="723123"/>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8184" y="2323322"/>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884" y="523097"/>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184" y="523097"/>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8" Type="http://schemas.openxmlformats.org/officeDocument/2006/relationships/theme" Target="../theme/theme2.xml"/><Relationship Id="rId57" Type="http://schemas.openxmlformats.org/officeDocument/2006/relationships/tags" Target="../tags/tag481.xml"/><Relationship Id="rId56" Type="http://schemas.openxmlformats.org/officeDocument/2006/relationships/tags" Target="../tags/tag480.xml"/><Relationship Id="rId55" Type="http://schemas.openxmlformats.org/officeDocument/2006/relationships/tags" Target="../tags/tag479.xml"/><Relationship Id="rId54" Type="http://schemas.openxmlformats.org/officeDocument/2006/relationships/tags" Target="../tags/tag478.xml"/><Relationship Id="rId53" Type="http://schemas.openxmlformats.org/officeDocument/2006/relationships/tags" Target="../tags/tag477.xml"/><Relationship Id="rId52" Type="http://schemas.openxmlformats.org/officeDocument/2006/relationships/tags" Target="../tags/tag476.xml"/><Relationship Id="rId51" Type="http://schemas.openxmlformats.org/officeDocument/2006/relationships/tags" Target="../tags/tag475.xml"/><Relationship Id="rId50" Type="http://schemas.openxmlformats.org/officeDocument/2006/relationships/image" Target="../media/image4.png"/><Relationship Id="rId5" Type="http://schemas.openxmlformats.org/officeDocument/2006/relationships/slideLayout" Target="../slideLayouts/slideLayout15.xml"/><Relationship Id="rId49" Type="http://schemas.openxmlformats.org/officeDocument/2006/relationships/tags" Target="../tags/tag474.xml"/><Relationship Id="rId48" Type="http://schemas.openxmlformats.org/officeDocument/2006/relationships/slideLayout" Target="../slideLayouts/slideLayout58.xml"/><Relationship Id="rId47" Type="http://schemas.openxmlformats.org/officeDocument/2006/relationships/slideLayout" Target="../slideLayouts/slideLayout57.xml"/><Relationship Id="rId46" Type="http://schemas.openxmlformats.org/officeDocument/2006/relationships/slideLayout" Target="../slideLayouts/slideLayout56.xml"/><Relationship Id="rId45" Type="http://schemas.openxmlformats.org/officeDocument/2006/relationships/slideLayout" Target="../slideLayouts/slideLayout55.xml"/><Relationship Id="rId44" Type="http://schemas.openxmlformats.org/officeDocument/2006/relationships/slideLayout" Target="../slideLayouts/slideLayout54.xml"/><Relationship Id="rId43" Type="http://schemas.openxmlformats.org/officeDocument/2006/relationships/slideLayout" Target="../slideLayouts/slideLayout53.xml"/><Relationship Id="rId42" Type="http://schemas.openxmlformats.org/officeDocument/2006/relationships/slideLayout" Target="../slideLayouts/slideLayout52.xml"/><Relationship Id="rId41" Type="http://schemas.openxmlformats.org/officeDocument/2006/relationships/slideLayout" Target="../slideLayouts/slideLayout51.xml"/><Relationship Id="rId40" Type="http://schemas.openxmlformats.org/officeDocument/2006/relationships/slideLayout" Target="../slideLayouts/slideLayout50.xml"/><Relationship Id="rId4" Type="http://schemas.openxmlformats.org/officeDocument/2006/relationships/slideLayout" Target="../slideLayouts/slideLayout14.xml"/><Relationship Id="rId39" Type="http://schemas.openxmlformats.org/officeDocument/2006/relationships/slideLayout" Target="../slideLayouts/slideLayout49.xml"/><Relationship Id="rId38" Type="http://schemas.openxmlformats.org/officeDocument/2006/relationships/slideLayout" Target="../slideLayouts/slideLayout48.xml"/><Relationship Id="rId37" Type="http://schemas.openxmlformats.org/officeDocument/2006/relationships/slideLayout" Target="../slideLayouts/slideLayout47.xml"/><Relationship Id="rId36" Type="http://schemas.openxmlformats.org/officeDocument/2006/relationships/slideLayout" Target="../slideLayouts/slideLayout46.xml"/><Relationship Id="rId35" Type="http://schemas.openxmlformats.org/officeDocument/2006/relationships/slideLayout" Target="../slideLayouts/slideLayout45.xml"/><Relationship Id="rId34" Type="http://schemas.openxmlformats.org/officeDocument/2006/relationships/slideLayout" Target="../slideLayouts/slideLayout44.xml"/><Relationship Id="rId33" Type="http://schemas.openxmlformats.org/officeDocument/2006/relationships/slideLayout" Target="../slideLayouts/slideLayout43.xml"/><Relationship Id="rId32" Type="http://schemas.openxmlformats.org/officeDocument/2006/relationships/slideLayout" Target="../slideLayouts/slideLayout42.xml"/><Relationship Id="rId31" Type="http://schemas.openxmlformats.org/officeDocument/2006/relationships/slideLayout" Target="../slideLayouts/slideLayout41.xml"/><Relationship Id="rId30" Type="http://schemas.openxmlformats.org/officeDocument/2006/relationships/slideLayout" Target="../slideLayouts/slideLayout40.xml"/><Relationship Id="rId3" Type="http://schemas.openxmlformats.org/officeDocument/2006/relationships/slideLayout" Target="../slideLayouts/slideLayout13.xml"/><Relationship Id="rId29" Type="http://schemas.openxmlformats.org/officeDocument/2006/relationships/slideLayout" Target="../slideLayouts/slideLayout39.xml"/><Relationship Id="rId28" Type="http://schemas.openxmlformats.org/officeDocument/2006/relationships/slideLayout" Target="../slideLayouts/slideLayout38.xml"/><Relationship Id="rId27" Type="http://schemas.openxmlformats.org/officeDocument/2006/relationships/slideLayout" Target="../slideLayouts/slideLayout37.xml"/><Relationship Id="rId26" Type="http://schemas.openxmlformats.org/officeDocument/2006/relationships/slideLayout" Target="../slideLayouts/slideLayout36.xml"/><Relationship Id="rId25" Type="http://schemas.openxmlformats.org/officeDocument/2006/relationships/slideLayout" Target="../slideLayouts/slideLayout35.xml"/><Relationship Id="rId24" Type="http://schemas.openxmlformats.org/officeDocument/2006/relationships/slideLayout" Target="../slideLayouts/slideLayout34.xml"/><Relationship Id="rId23" Type="http://schemas.openxmlformats.org/officeDocument/2006/relationships/slideLayout" Target="../slideLayouts/slideLayout33.xml"/><Relationship Id="rId22" Type="http://schemas.openxmlformats.org/officeDocument/2006/relationships/slideLayout" Target="../slideLayouts/slideLayout32.xml"/><Relationship Id="rId21" Type="http://schemas.openxmlformats.org/officeDocument/2006/relationships/slideLayout" Target="../slideLayouts/slideLayout31.xml"/><Relationship Id="rId20" Type="http://schemas.openxmlformats.org/officeDocument/2006/relationships/slideLayout" Target="../slideLayouts/slideLayout30.xml"/><Relationship Id="rId2" Type="http://schemas.openxmlformats.org/officeDocument/2006/relationships/slideLayout" Target="../slideLayouts/slideLayout12.xml"/><Relationship Id="rId19" Type="http://schemas.openxmlformats.org/officeDocument/2006/relationships/slideLayout" Target="../slideLayouts/slideLayout29.xml"/><Relationship Id="rId18" Type="http://schemas.openxmlformats.org/officeDocument/2006/relationships/slideLayout" Target="../slideLayouts/slideLayout28.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168" y="523113"/>
            <a:ext cx="10515600" cy="1325563"/>
          </a:xfrm>
          <a:prstGeom prst="rect">
            <a:avLst/>
          </a:prstGeom>
        </p:spPr>
        <p:txBody>
          <a:bodyPr vert="horz" lIns="91440" tIns="45720" rIns="91440" bIns="45720" rtlCol="0" anchor="ctr">
            <a:no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168" y="1983613"/>
            <a:ext cx="10515600" cy="4351338"/>
          </a:xfrm>
          <a:prstGeom prst="rect">
            <a:avLst/>
          </a:prstGeom>
        </p:spPr>
        <p:txBody>
          <a:bodyPr vert="horz" lIns="91440" tIns="45720" rIns="91440" bIns="45720" rtlCol="0">
            <a:no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a:p>
            <a:pPr lvl="5"/>
            <a:r>
              <a:rPr lang="zh-CN" altLang="en-US" dirty="0"/>
              <a:t>第六级</a:t>
            </a:r>
            <a:endParaRPr lang="en-US" altLang="zh-CN" dirty="0"/>
          </a:p>
          <a:p>
            <a:pPr marL="2971800" marR="0" lvl="6"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r>
              <a:rPr lang="zh-CN" altLang="en-US" dirty="0"/>
              <a:t>第七级</a:t>
            </a:r>
            <a:endParaRPr lang="en-US" altLang="zh-CN" dirty="0"/>
          </a:p>
          <a:p>
            <a:pPr marL="3429000" marR="0" lvl="7"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r>
              <a:rPr lang="zh-CN" altLang="en-US" dirty="0"/>
              <a:t>第八级</a:t>
            </a:r>
            <a:endParaRPr lang="en-US" altLang="zh-CN" dirty="0"/>
          </a:p>
          <a:p>
            <a:pPr marL="3886200" marR="0" lvl="8"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r>
              <a:rPr lang="zh-CN" altLang="en-US" dirty="0"/>
              <a:t>第九级</a:t>
            </a:r>
            <a:endParaRPr lang="en-US" altLang="zh-CN" dirty="0"/>
          </a:p>
          <a:p>
            <a:pPr marL="3886200" marR="0" lvl="8"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endParaRPr lang="en-US" altLang="zh-CN" dirty="0"/>
          </a:p>
          <a:p>
            <a:pPr lvl="5"/>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5pPr>
      <a:lvl6pPr marL="2514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lang="zh-CN" altLang="en-US" sz="2400" kern="1200" dirty="0">
          <a:solidFill>
            <a:schemeClr val="tx1"/>
          </a:solidFill>
          <a:latin typeface="微软雅黑" panose="020B0503020204020204" charset="-122"/>
          <a:ea typeface="微软雅黑" panose="020B0503020204020204" charset="-122"/>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8pPr>
      <a:lvl9pPr marL="3657600" indent="0" algn="l" defTabSz="914400" rtl="0" eaLnBrk="1" latinLnBrk="0" hangingPunct="1">
        <a:lnSpc>
          <a:spcPct val="90000"/>
        </a:lnSpc>
        <a:spcBef>
          <a:spcPts val="500"/>
        </a:spcBef>
        <a:buFont typeface="Arial" panose="020B0604020202020204" pitchFamily="34" charset="0"/>
        <a:buNone/>
        <a:defRPr lang="en-US" altLang="zh-CN" sz="2400" kern="1200" dirty="0" smtClean="0">
          <a:solidFill>
            <a:schemeClr val="tx1"/>
          </a:solidFill>
          <a:latin typeface="微软雅黑" panose="020B0503020204020204" charset="-122"/>
          <a:ea typeface="微软雅黑" panose="020B0503020204020204" charset="-122"/>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43" name="图片 42" descr="白色的花&#10;&#10;描述已自动生成"/>
          <p:cNvPicPr>
            <a:picLocks noChangeAspect="1"/>
          </p:cNvPicPr>
          <p:nvPr userDrawn="1">
            <p:custDataLst>
              <p:tags r:id="rId49"/>
            </p:custDataLst>
          </p:nvPr>
        </p:nvPicPr>
        <p:blipFill rotWithShape="1">
          <a:blip r:embed="rId50" cstate="print">
            <a:alphaModFix amt="20000"/>
            <a:extLst>
              <a:ext uri="{28A0092B-C50C-407E-A947-70E740481C1C}">
                <a14:useLocalDpi xmlns:a14="http://schemas.microsoft.com/office/drawing/2010/main" val="0"/>
              </a:ext>
            </a:extLst>
          </a:blip>
          <a:srcRect l="21876" r="40930" b="40590"/>
          <a:stretch>
            <a:fillRect/>
          </a:stretch>
        </p:blipFill>
        <p:spPr>
          <a:xfrm>
            <a:off x="9932035" y="4827270"/>
            <a:ext cx="2259965" cy="2030730"/>
          </a:xfrm>
          <a:prstGeom prst="rect">
            <a:avLst/>
          </a:prstGeom>
        </p:spPr>
      </p:pic>
      <p:sp>
        <p:nvSpPr>
          <p:cNvPr id="6" name="灯片编号占位符 5"/>
          <p:cNvSpPr>
            <a:spLocks noGrp="1"/>
          </p:cNvSpPr>
          <p:nvPr>
            <p:ph type="sldNum" sz="quarter" idx="4"/>
            <p:custDataLst>
              <p:tags r:id="rId51"/>
            </p:custDataLst>
          </p:nvPr>
        </p:nvSpPr>
        <p:spPr>
          <a:xfrm>
            <a:off x="8753983"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5" name="页脚占位符 4"/>
          <p:cNvSpPr>
            <a:spLocks noGrp="1"/>
          </p:cNvSpPr>
          <p:nvPr>
            <p:ph type="ftr" sz="quarter" idx="3"/>
            <p:custDataLst>
              <p:tags r:id="rId52"/>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4" name="日期占位符 3"/>
          <p:cNvSpPr>
            <a:spLocks noGrp="1"/>
          </p:cNvSpPr>
          <p:nvPr>
            <p:ph type="dt" sz="half" idx="2"/>
            <p:custDataLst>
              <p:tags r:id="rId53"/>
            </p:custDataLst>
          </p:nvPr>
        </p:nvSpPr>
        <p:spPr>
          <a:xfrm>
            <a:off x="69596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3" name="文本占位符 2"/>
          <p:cNvSpPr>
            <a:spLocks noGrp="1"/>
          </p:cNvSpPr>
          <p:nvPr>
            <p:ph type="body" idx="1"/>
            <p:custDataLst>
              <p:tags r:id="rId54"/>
            </p:custDataLst>
          </p:nvPr>
        </p:nvSpPr>
        <p:spPr>
          <a:xfrm>
            <a:off x="695960" y="1301749"/>
            <a:ext cx="10800000" cy="4873625"/>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标题占位符 1"/>
          <p:cNvSpPr>
            <a:spLocks noGrp="1"/>
          </p:cNvSpPr>
          <p:nvPr>
            <p:ph type="title"/>
            <p:custDataLst>
              <p:tags r:id="rId55"/>
            </p:custDataLst>
          </p:nvPr>
        </p:nvSpPr>
        <p:spPr>
          <a:xfrm>
            <a:off x="695960" y="360000"/>
            <a:ext cx="10800000" cy="720000"/>
          </a:xfrm>
          <a:prstGeom prst="rect">
            <a:avLst/>
          </a:prstGeom>
        </p:spPr>
        <p:txBody>
          <a:bodyPr vert="horz" lIns="91440" tIns="45720" rIns="91440" bIns="45720" rtlCol="0" anchor="b" anchorCtr="0">
            <a:normAutofit/>
          </a:bodyPr>
          <a:lstStyle/>
          <a:p>
            <a:r>
              <a:rPr lang="zh-CN" altLang="en-US" dirty="0"/>
              <a:t>单击此处编辑母版标题样式</a:t>
            </a:r>
            <a:endParaRPr lang="zh-CN" altLang="en-US" dirty="0"/>
          </a:p>
        </p:txBody>
      </p:sp>
      <p:sp>
        <p:nvSpPr>
          <p:cNvPr id="7" name="KSO_TEMPLATE" hidden="1"/>
          <p:cNvSpPr/>
          <p:nvPr userDrawn="1">
            <p:custDataLst>
              <p:tags r:id="rId5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ustDataLst>
      <p:tags r:id="rId57"/>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 id="2147483698" r:id="rId39"/>
    <p:sldLayoutId id="2147483699" r:id="rId40"/>
    <p:sldLayoutId id="2147483700" r:id="rId41"/>
    <p:sldLayoutId id="2147483701" r:id="rId42"/>
    <p:sldLayoutId id="2147483702" r:id="rId43"/>
    <p:sldLayoutId id="2147483703" r:id="rId44"/>
    <p:sldLayoutId id="2147483704" r:id="rId45"/>
    <p:sldLayoutId id="2147483705" r:id="rId46"/>
    <p:sldLayoutId id="2147483706" r:id="rId47"/>
    <p:sldLayoutId id="2147483707" r:id="rId48"/>
  </p:sldLayoutIdLst>
  <p:txStyles>
    <p:titleStyle>
      <a:lvl1pPr algn="l" defTabSz="914400" rtl="0" eaLnBrk="1" latinLnBrk="0" hangingPunct="1">
        <a:lnSpc>
          <a:spcPct val="90000"/>
        </a:lnSpc>
        <a:spcBef>
          <a:spcPct val="0"/>
        </a:spcBef>
        <a:buNone/>
        <a:defRPr sz="3200" b="1" i="0" u="none" kern="1200" spc="0">
          <a:solidFill>
            <a:schemeClr val="accent1"/>
          </a:solidFill>
          <a:effectLst/>
          <a:uFill>
            <a:solidFill>
              <a:srgbClr val="67816F"/>
            </a:solidFill>
          </a:uFill>
          <a:latin typeface="+mj-lt"/>
          <a:ea typeface="+mj-ea"/>
          <a:cs typeface="+mj-cs"/>
        </a:defRPr>
      </a:lvl1pPr>
    </p:titleStyle>
    <p:bodyStyle>
      <a:lvl1pPr marL="228600" indent="0" algn="l" defTabSz="914400" rtl="0" eaLnBrk="1" latinLnBrk="0" hangingPunct="1">
        <a:lnSpc>
          <a:spcPct val="130000"/>
        </a:lnSpc>
        <a:spcBef>
          <a:spcPts val="1000"/>
        </a:spcBef>
        <a:buFont typeface="Arial" panose="020B0604020202020204" pitchFamily="34" charset="0"/>
        <a:buChar char="•"/>
        <a:defRPr sz="2400" kern="1200" spc="0">
          <a:solidFill>
            <a:schemeClr val="tx1"/>
          </a:solidFill>
          <a:latin typeface="+mn-lt"/>
          <a:ea typeface="+mn-ea"/>
          <a:cs typeface="+mn-cs"/>
        </a:defRPr>
      </a:lvl1pPr>
      <a:lvl2pPr marL="685800" indent="0" algn="l" defTabSz="914400" rtl="0" eaLnBrk="1" latinLnBrk="0" hangingPunct="1">
        <a:lnSpc>
          <a:spcPct val="130000"/>
        </a:lnSpc>
        <a:spcBef>
          <a:spcPts val="500"/>
        </a:spcBef>
        <a:buFont typeface="Arial" panose="020B0604020202020204" pitchFamily="34" charset="0"/>
        <a:buChar char="•"/>
        <a:defRPr sz="2000" kern="1200" spc="0">
          <a:solidFill>
            <a:schemeClr val="tx1"/>
          </a:solidFill>
          <a:latin typeface="+mn-lt"/>
          <a:ea typeface="+mn-ea"/>
          <a:cs typeface="+mn-cs"/>
        </a:defRPr>
      </a:lvl2pPr>
      <a:lvl3pPr marL="1143000" indent="0" algn="l" defTabSz="914400" rtl="0" eaLnBrk="1" latinLnBrk="0" hangingPunct="1">
        <a:lnSpc>
          <a:spcPct val="130000"/>
        </a:lnSpc>
        <a:spcBef>
          <a:spcPts val="500"/>
        </a:spcBef>
        <a:buFont typeface="Arial" panose="020B0604020202020204" pitchFamily="34" charset="0"/>
        <a:buChar char="•"/>
        <a:defRPr sz="1800" kern="1200" spc="0">
          <a:solidFill>
            <a:schemeClr val="tx1"/>
          </a:solidFill>
          <a:latin typeface="+mn-lt"/>
          <a:ea typeface="+mn-ea"/>
          <a:cs typeface="+mn-cs"/>
        </a:defRPr>
      </a:lvl3pPr>
      <a:lvl4pPr marL="1600200" indent="0" algn="l" defTabSz="914400" rtl="0" eaLnBrk="1" latinLnBrk="0" hangingPunct="1">
        <a:lnSpc>
          <a:spcPct val="130000"/>
        </a:lnSpc>
        <a:spcBef>
          <a:spcPts val="500"/>
        </a:spcBef>
        <a:buFont typeface="Arial" panose="020B0604020202020204" pitchFamily="34" charset="0"/>
        <a:buChar char="•"/>
        <a:defRPr sz="1800" kern="1200" spc="0">
          <a:solidFill>
            <a:schemeClr val="tx1"/>
          </a:solidFill>
          <a:latin typeface="+mn-lt"/>
          <a:ea typeface="+mn-ea"/>
          <a:cs typeface="+mn-cs"/>
        </a:defRPr>
      </a:lvl4pPr>
      <a:lvl5pPr marL="2057400" indent="0" algn="l" defTabSz="914400" rtl="0" eaLnBrk="1" latinLnBrk="0" hangingPunct="1">
        <a:lnSpc>
          <a:spcPct val="130000"/>
        </a:lnSpc>
        <a:spcBef>
          <a:spcPts val="500"/>
        </a:spcBef>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44.xml"/><Relationship Id="rId3" Type="http://schemas.openxmlformats.org/officeDocument/2006/relationships/tags" Target="../tags/tag484.xml"/><Relationship Id="rId2" Type="http://schemas.openxmlformats.org/officeDocument/2006/relationships/tags" Target="../tags/tag483.xml"/><Relationship Id="rId1" Type="http://schemas.openxmlformats.org/officeDocument/2006/relationships/tags" Target="../tags/tag48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10.xml"/><Relationship Id="rId1" Type="http://schemas.openxmlformats.org/officeDocument/2006/relationships/tags" Target="../tags/tag509.xml"/></Relationships>
</file>

<file path=ppt/slides/_rels/slide10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713.xml"/><Relationship Id="rId1" Type="http://schemas.openxmlformats.org/officeDocument/2006/relationships/tags" Target="../tags/tag71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12.xml"/><Relationship Id="rId1" Type="http://schemas.openxmlformats.org/officeDocument/2006/relationships/tags" Target="../tags/tag5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14.xml"/><Relationship Id="rId1" Type="http://schemas.openxmlformats.org/officeDocument/2006/relationships/tags" Target="../tags/tag51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16.xml"/><Relationship Id="rId1" Type="http://schemas.openxmlformats.org/officeDocument/2006/relationships/tags" Target="../tags/tag51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18.xml"/><Relationship Id="rId1" Type="http://schemas.openxmlformats.org/officeDocument/2006/relationships/tags" Target="../tags/tag51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20.xml"/><Relationship Id="rId1" Type="http://schemas.openxmlformats.org/officeDocument/2006/relationships/tags" Target="../tags/tag51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22.xml"/><Relationship Id="rId1" Type="http://schemas.openxmlformats.org/officeDocument/2006/relationships/tags" Target="../tags/tag52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24.xml"/><Relationship Id="rId1" Type="http://schemas.openxmlformats.org/officeDocument/2006/relationships/tags" Target="../tags/tag52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26.xml"/><Relationship Id="rId1" Type="http://schemas.openxmlformats.org/officeDocument/2006/relationships/tags" Target="../tags/tag52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28.xml"/><Relationship Id="rId1" Type="http://schemas.openxmlformats.org/officeDocument/2006/relationships/tags" Target="../tags/tag527.xml"/></Relationships>
</file>

<file path=ppt/slides/_rels/slide2.xml.rels><?xml version="1.0" encoding="UTF-8" standalone="yes"?>
<Relationships xmlns="http://schemas.openxmlformats.org/package/2006/relationships"><Relationship Id="rId9" Type="http://schemas.openxmlformats.org/officeDocument/2006/relationships/tags" Target="../tags/tag491.xml"/><Relationship Id="rId8" Type="http://schemas.openxmlformats.org/officeDocument/2006/relationships/tags" Target="../tags/tag490.xml"/><Relationship Id="rId7" Type="http://schemas.openxmlformats.org/officeDocument/2006/relationships/tags" Target="../tags/tag489.xml"/><Relationship Id="rId6" Type="http://schemas.openxmlformats.org/officeDocument/2006/relationships/tags" Target="../tags/tag488.xml"/><Relationship Id="rId5" Type="http://schemas.openxmlformats.org/officeDocument/2006/relationships/image" Target="../media/image6.svg"/><Relationship Id="rId4" Type="http://schemas.openxmlformats.org/officeDocument/2006/relationships/image" Target="../media/image5.png"/><Relationship Id="rId3" Type="http://schemas.openxmlformats.org/officeDocument/2006/relationships/tags" Target="../tags/tag487.xml"/><Relationship Id="rId2" Type="http://schemas.openxmlformats.org/officeDocument/2006/relationships/tags" Target="../tags/tag486.xml"/><Relationship Id="rId15" Type="http://schemas.openxmlformats.org/officeDocument/2006/relationships/slideLayout" Target="../slideLayouts/slideLayout35.xml"/><Relationship Id="rId14" Type="http://schemas.openxmlformats.org/officeDocument/2006/relationships/tags" Target="../tags/tag494.xml"/><Relationship Id="rId13" Type="http://schemas.openxmlformats.org/officeDocument/2006/relationships/tags" Target="../tags/tag493.xml"/><Relationship Id="rId12" Type="http://schemas.openxmlformats.org/officeDocument/2006/relationships/tags" Target="../tags/tag492.xml"/><Relationship Id="rId11" Type="http://schemas.openxmlformats.org/officeDocument/2006/relationships/image" Target="../media/image8.svg"/><Relationship Id="rId10" Type="http://schemas.openxmlformats.org/officeDocument/2006/relationships/image" Target="../media/image7.png"/><Relationship Id="rId1" Type="http://schemas.openxmlformats.org/officeDocument/2006/relationships/tags" Target="../tags/tag48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30.xml"/><Relationship Id="rId1" Type="http://schemas.openxmlformats.org/officeDocument/2006/relationships/tags" Target="../tags/tag52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32.xml"/><Relationship Id="rId1" Type="http://schemas.openxmlformats.org/officeDocument/2006/relationships/tags" Target="../tags/tag53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34.xml"/><Relationship Id="rId1" Type="http://schemas.openxmlformats.org/officeDocument/2006/relationships/tags" Target="../tags/tag53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36.xml"/><Relationship Id="rId1" Type="http://schemas.openxmlformats.org/officeDocument/2006/relationships/tags" Target="../tags/tag535.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38.xml"/><Relationship Id="rId1" Type="http://schemas.openxmlformats.org/officeDocument/2006/relationships/tags" Target="../tags/tag53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40.xml"/><Relationship Id="rId1" Type="http://schemas.openxmlformats.org/officeDocument/2006/relationships/tags" Target="../tags/tag539.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42.xml"/><Relationship Id="rId1" Type="http://schemas.openxmlformats.org/officeDocument/2006/relationships/tags" Target="../tags/tag54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44.xml"/><Relationship Id="rId1" Type="http://schemas.openxmlformats.org/officeDocument/2006/relationships/tags" Target="../tags/tag54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46.xml"/><Relationship Id="rId1" Type="http://schemas.openxmlformats.org/officeDocument/2006/relationships/tags" Target="../tags/tag545.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48.xml"/><Relationship Id="rId1" Type="http://schemas.openxmlformats.org/officeDocument/2006/relationships/tags" Target="../tags/tag54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496.xml"/><Relationship Id="rId1" Type="http://schemas.openxmlformats.org/officeDocument/2006/relationships/tags" Target="../tags/tag495.xml"/></Relationships>
</file>

<file path=ppt/slides/_rels/slide30.xml.rels><?xml version="1.0" encoding="UTF-8" standalone="yes"?>
<Relationships xmlns="http://schemas.openxmlformats.org/package/2006/relationships"><Relationship Id="rId9" Type="http://schemas.openxmlformats.org/officeDocument/2006/relationships/image" Target="../media/image10.jpeg"/><Relationship Id="rId8" Type="http://schemas.openxmlformats.org/officeDocument/2006/relationships/tags" Target="../tags/tag555.xml"/><Relationship Id="rId7" Type="http://schemas.openxmlformats.org/officeDocument/2006/relationships/tags" Target="../tags/tag554.xml"/><Relationship Id="rId6" Type="http://schemas.openxmlformats.org/officeDocument/2006/relationships/tags" Target="../tags/tag553.xml"/><Relationship Id="rId5" Type="http://schemas.openxmlformats.org/officeDocument/2006/relationships/tags" Target="../tags/tag552.xml"/><Relationship Id="rId4" Type="http://schemas.openxmlformats.org/officeDocument/2006/relationships/image" Target="../media/image9.jpeg"/><Relationship Id="rId3" Type="http://schemas.openxmlformats.org/officeDocument/2006/relationships/tags" Target="../tags/tag551.xml"/><Relationship Id="rId2" Type="http://schemas.openxmlformats.org/officeDocument/2006/relationships/tags" Target="../tags/tag550.xml"/><Relationship Id="rId13" Type="http://schemas.openxmlformats.org/officeDocument/2006/relationships/slideLayout" Target="../slideLayouts/slideLayout34.xml"/><Relationship Id="rId12" Type="http://schemas.openxmlformats.org/officeDocument/2006/relationships/tags" Target="../tags/tag558.xml"/><Relationship Id="rId11" Type="http://schemas.openxmlformats.org/officeDocument/2006/relationships/tags" Target="../tags/tag557.xml"/><Relationship Id="rId10" Type="http://schemas.openxmlformats.org/officeDocument/2006/relationships/tags" Target="../tags/tag556.xml"/><Relationship Id="rId1" Type="http://schemas.openxmlformats.org/officeDocument/2006/relationships/tags" Target="../tags/tag54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60.xml"/><Relationship Id="rId1" Type="http://schemas.openxmlformats.org/officeDocument/2006/relationships/tags" Target="../tags/tag559.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62.xml"/><Relationship Id="rId1" Type="http://schemas.openxmlformats.org/officeDocument/2006/relationships/tags" Target="../tags/tag56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64.xml"/><Relationship Id="rId1" Type="http://schemas.openxmlformats.org/officeDocument/2006/relationships/tags" Target="../tags/tag56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66.xml"/><Relationship Id="rId1" Type="http://schemas.openxmlformats.org/officeDocument/2006/relationships/tags" Target="../tags/tag565.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68.xml"/><Relationship Id="rId1" Type="http://schemas.openxmlformats.org/officeDocument/2006/relationships/tags" Target="../tags/tag56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70.xml"/><Relationship Id="rId1" Type="http://schemas.openxmlformats.org/officeDocument/2006/relationships/tags" Target="../tags/tag569.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72.xml"/><Relationship Id="rId1" Type="http://schemas.openxmlformats.org/officeDocument/2006/relationships/tags" Target="../tags/tag571.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74.xml"/><Relationship Id="rId1" Type="http://schemas.openxmlformats.org/officeDocument/2006/relationships/tags" Target="../tags/tag573.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76.xml"/><Relationship Id="rId1" Type="http://schemas.openxmlformats.org/officeDocument/2006/relationships/tags" Target="../tags/tag57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498.xml"/><Relationship Id="rId1" Type="http://schemas.openxmlformats.org/officeDocument/2006/relationships/tags" Target="../tags/tag497.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78.xml"/><Relationship Id="rId1" Type="http://schemas.openxmlformats.org/officeDocument/2006/relationships/tags" Target="../tags/tag577.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80.xml"/><Relationship Id="rId1" Type="http://schemas.openxmlformats.org/officeDocument/2006/relationships/tags" Target="../tags/tag579.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82.xml"/><Relationship Id="rId1" Type="http://schemas.openxmlformats.org/officeDocument/2006/relationships/tags" Target="../tags/tag581.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84.xml"/><Relationship Id="rId1" Type="http://schemas.openxmlformats.org/officeDocument/2006/relationships/tags" Target="../tags/tag58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86.xml"/><Relationship Id="rId1" Type="http://schemas.openxmlformats.org/officeDocument/2006/relationships/tags" Target="../tags/tag585.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88.xml"/><Relationship Id="rId1" Type="http://schemas.openxmlformats.org/officeDocument/2006/relationships/tags" Target="../tags/tag587.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90.xml"/><Relationship Id="rId1" Type="http://schemas.openxmlformats.org/officeDocument/2006/relationships/tags" Target="../tags/tag589.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92.xml"/><Relationship Id="rId1" Type="http://schemas.openxmlformats.org/officeDocument/2006/relationships/tags" Target="../tags/tag591.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94.xml"/><Relationship Id="rId1" Type="http://schemas.openxmlformats.org/officeDocument/2006/relationships/tags" Target="../tags/tag593.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96.xml"/><Relationship Id="rId1" Type="http://schemas.openxmlformats.org/officeDocument/2006/relationships/tags" Target="../tags/tag59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00.xml"/><Relationship Id="rId1" Type="http://schemas.openxmlformats.org/officeDocument/2006/relationships/tags" Target="../tags/tag499.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98.xml"/><Relationship Id="rId1" Type="http://schemas.openxmlformats.org/officeDocument/2006/relationships/tags" Target="../tags/tag597.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00.xml"/><Relationship Id="rId1" Type="http://schemas.openxmlformats.org/officeDocument/2006/relationships/tags" Target="../tags/tag599.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02.xml"/><Relationship Id="rId1" Type="http://schemas.openxmlformats.org/officeDocument/2006/relationships/tags" Target="../tags/tag601.xml"/></Relationships>
</file>

<file path=ppt/slides/_rels/slide53.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tags" Target="../tags/tag609.xml"/><Relationship Id="rId7" Type="http://schemas.openxmlformats.org/officeDocument/2006/relationships/tags" Target="../tags/tag608.xml"/><Relationship Id="rId6" Type="http://schemas.openxmlformats.org/officeDocument/2006/relationships/tags" Target="../tags/tag607.xml"/><Relationship Id="rId5" Type="http://schemas.openxmlformats.org/officeDocument/2006/relationships/tags" Target="../tags/tag606.xml"/><Relationship Id="rId4" Type="http://schemas.openxmlformats.org/officeDocument/2006/relationships/image" Target="../media/image11.jpeg"/><Relationship Id="rId3" Type="http://schemas.openxmlformats.org/officeDocument/2006/relationships/tags" Target="../tags/tag605.xml"/><Relationship Id="rId2" Type="http://schemas.openxmlformats.org/officeDocument/2006/relationships/tags" Target="../tags/tag604.xml"/><Relationship Id="rId13" Type="http://schemas.openxmlformats.org/officeDocument/2006/relationships/slideLayout" Target="../slideLayouts/slideLayout33.xml"/><Relationship Id="rId12" Type="http://schemas.openxmlformats.org/officeDocument/2006/relationships/tags" Target="../tags/tag612.xml"/><Relationship Id="rId11" Type="http://schemas.openxmlformats.org/officeDocument/2006/relationships/tags" Target="../tags/tag611.xml"/><Relationship Id="rId10" Type="http://schemas.openxmlformats.org/officeDocument/2006/relationships/tags" Target="../tags/tag610.xml"/><Relationship Id="rId1" Type="http://schemas.openxmlformats.org/officeDocument/2006/relationships/tags" Target="../tags/tag603.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14.xml"/><Relationship Id="rId1" Type="http://schemas.openxmlformats.org/officeDocument/2006/relationships/tags" Target="../tags/tag613.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16.xml"/><Relationship Id="rId1" Type="http://schemas.openxmlformats.org/officeDocument/2006/relationships/tags" Target="../tags/tag615.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18.xml"/><Relationship Id="rId1" Type="http://schemas.openxmlformats.org/officeDocument/2006/relationships/tags" Target="../tags/tag617.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20.xml"/><Relationship Id="rId1" Type="http://schemas.openxmlformats.org/officeDocument/2006/relationships/tags" Target="../tags/tag619.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22.xml"/><Relationship Id="rId1" Type="http://schemas.openxmlformats.org/officeDocument/2006/relationships/tags" Target="../tags/tag621.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24.xml"/><Relationship Id="rId1" Type="http://schemas.openxmlformats.org/officeDocument/2006/relationships/tags" Target="../tags/tag62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02.xml"/><Relationship Id="rId1" Type="http://schemas.openxmlformats.org/officeDocument/2006/relationships/tags" Target="../tags/tag501.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26.xml"/><Relationship Id="rId1" Type="http://schemas.openxmlformats.org/officeDocument/2006/relationships/tags" Target="../tags/tag625.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28.xml"/><Relationship Id="rId1" Type="http://schemas.openxmlformats.org/officeDocument/2006/relationships/tags" Target="../tags/tag627.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30.xml"/><Relationship Id="rId1" Type="http://schemas.openxmlformats.org/officeDocument/2006/relationships/tags" Target="../tags/tag629.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32.xml"/><Relationship Id="rId1" Type="http://schemas.openxmlformats.org/officeDocument/2006/relationships/tags" Target="../tags/tag631.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34.xml"/><Relationship Id="rId1" Type="http://schemas.openxmlformats.org/officeDocument/2006/relationships/tags" Target="../tags/tag633.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36.xml"/><Relationship Id="rId1" Type="http://schemas.openxmlformats.org/officeDocument/2006/relationships/tags" Target="../tags/tag635.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38.xml"/><Relationship Id="rId1" Type="http://schemas.openxmlformats.org/officeDocument/2006/relationships/tags" Target="../tags/tag637.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40.xml"/><Relationship Id="rId1" Type="http://schemas.openxmlformats.org/officeDocument/2006/relationships/tags" Target="../tags/tag639.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42.xml"/><Relationship Id="rId1" Type="http://schemas.openxmlformats.org/officeDocument/2006/relationships/tags" Target="../tags/tag641.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44.xml"/><Relationship Id="rId1" Type="http://schemas.openxmlformats.org/officeDocument/2006/relationships/tags" Target="../tags/tag64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04.xml"/><Relationship Id="rId1" Type="http://schemas.openxmlformats.org/officeDocument/2006/relationships/tags" Target="../tags/tag503.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46.xml"/><Relationship Id="rId1" Type="http://schemas.openxmlformats.org/officeDocument/2006/relationships/tags" Target="../tags/tag645.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48.xml"/><Relationship Id="rId1" Type="http://schemas.openxmlformats.org/officeDocument/2006/relationships/tags" Target="../tags/tag647.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50.xml"/><Relationship Id="rId1" Type="http://schemas.openxmlformats.org/officeDocument/2006/relationships/tags" Target="../tags/tag649.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52.xml"/><Relationship Id="rId1" Type="http://schemas.openxmlformats.org/officeDocument/2006/relationships/tags" Target="../tags/tag651.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54.xml"/><Relationship Id="rId1" Type="http://schemas.openxmlformats.org/officeDocument/2006/relationships/tags" Target="../tags/tag653.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56.xml"/><Relationship Id="rId1" Type="http://schemas.openxmlformats.org/officeDocument/2006/relationships/tags" Target="../tags/tag655.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58.xml"/><Relationship Id="rId1" Type="http://schemas.openxmlformats.org/officeDocument/2006/relationships/tags" Target="../tags/tag657.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60.xml"/><Relationship Id="rId1" Type="http://schemas.openxmlformats.org/officeDocument/2006/relationships/tags" Target="../tags/tag659.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62.xml"/><Relationship Id="rId1" Type="http://schemas.openxmlformats.org/officeDocument/2006/relationships/tags" Target="../tags/tag661.xml"/></Relationships>
</file>

<file path=ppt/slides/_rels/slide79.xml.rels><?xml version="1.0" encoding="UTF-8" standalone="yes"?>
<Relationships xmlns="http://schemas.openxmlformats.org/package/2006/relationships"><Relationship Id="rId9" Type="http://schemas.openxmlformats.org/officeDocument/2006/relationships/image" Target="../media/image14.jpeg"/><Relationship Id="rId8" Type="http://schemas.openxmlformats.org/officeDocument/2006/relationships/tags" Target="../tags/tag669.xml"/><Relationship Id="rId7" Type="http://schemas.openxmlformats.org/officeDocument/2006/relationships/tags" Target="../tags/tag668.xml"/><Relationship Id="rId6" Type="http://schemas.openxmlformats.org/officeDocument/2006/relationships/tags" Target="../tags/tag667.xml"/><Relationship Id="rId5" Type="http://schemas.openxmlformats.org/officeDocument/2006/relationships/tags" Target="../tags/tag666.xml"/><Relationship Id="rId4" Type="http://schemas.openxmlformats.org/officeDocument/2006/relationships/image" Target="../media/image13.jpeg"/><Relationship Id="rId3" Type="http://schemas.openxmlformats.org/officeDocument/2006/relationships/tags" Target="../tags/tag665.xml"/><Relationship Id="rId2" Type="http://schemas.openxmlformats.org/officeDocument/2006/relationships/tags" Target="../tags/tag664.xml"/><Relationship Id="rId13" Type="http://schemas.openxmlformats.org/officeDocument/2006/relationships/slideLayout" Target="../slideLayouts/slideLayout32.xml"/><Relationship Id="rId12" Type="http://schemas.openxmlformats.org/officeDocument/2006/relationships/tags" Target="../tags/tag672.xml"/><Relationship Id="rId11" Type="http://schemas.openxmlformats.org/officeDocument/2006/relationships/tags" Target="../tags/tag671.xml"/><Relationship Id="rId10" Type="http://schemas.openxmlformats.org/officeDocument/2006/relationships/tags" Target="../tags/tag670.xml"/><Relationship Id="rId1" Type="http://schemas.openxmlformats.org/officeDocument/2006/relationships/tags" Target="../tags/tag66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06.xml"/><Relationship Id="rId1" Type="http://schemas.openxmlformats.org/officeDocument/2006/relationships/tags" Target="../tags/tag505.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74.xml"/><Relationship Id="rId1" Type="http://schemas.openxmlformats.org/officeDocument/2006/relationships/tags" Target="../tags/tag673.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76.xml"/><Relationship Id="rId1" Type="http://schemas.openxmlformats.org/officeDocument/2006/relationships/tags" Target="../tags/tag675.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78.xml"/><Relationship Id="rId1" Type="http://schemas.openxmlformats.org/officeDocument/2006/relationships/tags" Target="../tags/tag677.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80.xml"/><Relationship Id="rId1" Type="http://schemas.openxmlformats.org/officeDocument/2006/relationships/tags" Target="../tags/tag679.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82.xml"/><Relationship Id="rId1" Type="http://schemas.openxmlformats.org/officeDocument/2006/relationships/tags" Target="../tags/tag681.xm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84.xml"/><Relationship Id="rId1" Type="http://schemas.openxmlformats.org/officeDocument/2006/relationships/tags" Target="../tags/tag683.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86.xml"/><Relationship Id="rId1" Type="http://schemas.openxmlformats.org/officeDocument/2006/relationships/tags" Target="../tags/tag685.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88.xml"/><Relationship Id="rId1" Type="http://schemas.openxmlformats.org/officeDocument/2006/relationships/tags" Target="../tags/tag687.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90.xml"/><Relationship Id="rId1" Type="http://schemas.openxmlformats.org/officeDocument/2006/relationships/tags" Target="../tags/tag689.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47.xml"/><Relationship Id="rId1" Type="http://schemas.openxmlformats.org/officeDocument/2006/relationships/tags" Target="../tags/tag69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508.xml"/><Relationship Id="rId1" Type="http://schemas.openxmlformats.org/officeDocument/2006/relationships/tags" Target="../tags/tag507.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93.xml"/><Relationship Id="rId1" Type="http://schemas.openxmlformats.org/officeDocument/2006/relationships/tags" Target="../tags/tag692.xml"/></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95.xml"/><Relationship Id="rId1" Type="http://schemas.openxmlformats.org/officeDocument/2006/relationships/tags" Target="../tags/tag694.xml"/></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97.xml"/><Relationship Id="rId1" Type="http://schemas.openxmlformats.org/officeDocument/2006/relationships/tags" Target="../tags/tag696.xml"/></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699.xml"/><Relationship Id="rId1" Type="http://schemas.openxmlformats.org/officeDocument/2006/relationships/tags" Target="../tags/tag698.xml"/></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701.xml"/><Relationship Id="rId1" Type="http://schemas.openxmlformats.org/officeDocument/2006/relationships/tags" Target="../tags/tag700.xml"/></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703.xml"/><Relationship Id="rId1" Type="http://schemas.openxmlformats.org/officeDocument/2006/relationships/tags" Target="../tags/tag702.xml"/></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705.xml"/><Relationship Id="rId1" Type="http://schemas.openxmlformats.org/officeDocument/2006/relationships/tags" Target="../tags/tag704.xml"/></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707.xml"/><Relationship Id="rId1" Type="http://schemas.openxmlformats.org/officeDocument/2006/relationships/tags" Target="../tags/tag706.xml"/></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709.xml"/><Relationship Id="rId1" Type="http://schemas.openxmlformats.org/officeDocument/2006/relationships/tags" Target="../tags/tag708.xml"/></Relationships>
</file>

<file path=ppt/slides/_rels/slide9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711.xml"/><Relationship Id="rId1" Type="http://schemas.openxmlformats.org/officeDocument/2006/relationships/tags" Target="../tags/tag7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2"/>
          <p:cNvSpPr>
            <a:spLocks noGrp="1"/>
          </p:cNvSpPr>
          <p:nvPr>
            <p:ph type="title" idx="16385"/>
            <p:custDataLst>
              <p:tags r:id="rId1"/>
            </p:custDataLst>
          </p:nvPr>
        </p:nvSpPr>
        <p:spPr/>
        <p:txBody>
          <a:bodyPr/>
          <a:p>
            <a:r>
              <a:rPr lang="zh-CN" altLang="en-US"/>
              <a:t>模块四：民事法律行为</a:t>
            </a:r>
            <a:endParaRPr lang="zh-CN" altLang="en-US"/>
          </a:p>
        </p:txBody>
      </p:sp>
      <p:sp>
        <p:nvSpPr>
          <p:cNvPr id="3" name="文本占位符 3"/>
          <p:cNvSpPr>
            <a:spLocks noGrp="1"/>
          </p:cNvSpPr>
          <p:nvPr>
            <p:ph type="body" idx="16386"/>
            <p:custDataLst>
              <p:tags r:id="rId2"/>
            </p:custDataLst>
          </p:nvPr>
        </p:nvSpPr>
        <p:spPr/>
        <p:txBody>
          <a:bodyPr/>
          <a:p>
            <a:r>
              <a:rPr lang="zh-CN" altLang="en-US"/>
              <a:t>04</a:t>
            </a:r>
            <a:endParaRPr lang="zh-CN" altLang="en-US"/>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a:t>
            </a:r>
            <a:r>
              <a:rPr lang="zh-CN" altLang="en-US"/>
              <a:t>《民法典》第</a:t>
            </a:r>
            <a:r>
              <a:rPr lang="en-US" altLang="zh-CN"/>
              <a:t> 143 </a:t>
            </a:r>
            <a:r>
              <a:rPr lang="zh-CN" altLang="en-US"/>
              <a:t>条【民事法律行为生效要件】：</a:t>
            </a:r>
            <a:r>
              <a:rPr lang="en-US" altLang="zh-CN"/>
              <a:t>“</a:t>
            </a:r>
            <a:r>
              <a:rPr lang="zh-CN" altLang="en-US"/>
              <a:t>具备下列条件的民事法律行为有效：（一）行为人具有相应的民事行为能力；（二）意思表示真实；（三）不违反法律、行政法规的强制性规定，不违背公序良俗。</a:t>
            </a:r>
            <a:r>
              <a:rPr lang="en-US" altLang="zh-CN"/>
              <a:t>”</a:t>
            </a:r>
            <a:endParaRPr lang="en-US" altLang="zh-CN"/>
          </a:p>
          <a:p>
            <a:r>
              <a:rPr lang="zh-CN" altLang="en-US">
                <a:solidFill>
                  <a:srgbClr val="FF0000"/>
                </a:solidFill>
              </a:rPr>
              <a:t>解读：</a:t>
            </a:r>
            <a:r>
              <a:rPr lang="en-US" altLang="en-US">
                <a:solidFill>
                  <a:srgbClr val="FF0000"/>
                </a:solidFill>
              </a:rPr>
              <a:t>①</a:t>
            </a:r>
            <a:r>
              <a:rPr lang="en-US" altLang="zh-CN">
                <a:solidFill>
                  <a:srgbClr val="FF0000"/>
                </a:solidFill>
              </a:rPr>
              <a:t> </a:t>
            </a:r>
            <a:r>
              <a:rPr lang="zh-CN" altLang="en-US">
                <a:solidFill>
                  <a:srgbClr val="FF0000"/>
                </a:solidFill>
              </a:rPr>
              <a:t>生效要件是</a:t>
            </a:r>
            <a:r>
              <a:rPr lang="en-US" altLang="zh-CN">
                <a:solidFill>
                  <a:srgbClr val="FF0000"/>
                </a:solidFill>
              </a:rPr>
              <a:t> “</a:t>
            </a:r>
            <a:r>
              <a:rPr lang="zh-CN" altLang="en-US">
                <a:solidFill>
                  <a:srgbClr val="FF0000"/>
                </a:solidFill>
              </a:rPr>
              <a:t>行为受法律保护</a:t>
            </a:r>
            <a:r>
              <a:rPr lang="en-US" altLang="zh-CN">
                <a:solidFill>
                  <a:srgbClr val="FF0000"/>
                </a:solidFill>
              </a:rPr>
              <a:t>” </a:t>
            </a:r>
            <a:r>
              <a:rPr lang="zh-CN" altLang="en-US">
                <a:solidFill>
                  <a:srgbClr val="FF0000"/>
                </a:solidFill>
              </a:rPr>
              <a:t>的条件，缺一不可；</a:t>
            </a:r>
            <a:r>
              <a:rPr lang="en-US" altLang="en-US">
                <a:solidFill>
                  <a:srgbClr val="FF0000"/>
                </a:solidFill>
              </a:rPr>
              <a:t>②</a:t>
            </a:r>
            <a:r>
              <a:rPr lang="en-US" altLang="zh-CN">
                <a:solidFill>
                  <a:srgbClr val="FF0000"/>
                </a:solidFill>
              </a:rPr>
              <a:t> </a:t>
            </a:r>
            <a:r>
              <a:rPr lang="zh-CN" altLang="en-US">
                <a:solidFill>
                  <a:srgbClr val="FF0000"/>
                </a:solidFill>
              </a:rPr>
              <a:t>具体要件：</a:t>
            </a:r>
            <a:endParaRPr lang="zh-CN" altLang="en-US">
              <a:solidFill>
                <a:srgbClr val="FF0000"/>
              </a:solidFill>
            </a:endParaRPr>
          </a:p>
          <a:p>
            <a:r>
              <a:rPr lang="en-US" altLang="zh-CN">
                <a:solidFill>
                  <a:srgbClr val="FF0000"/>
                </a:solidFill>
              </a:rPr>
              <a:t>a. </a:t>
            </a:r>
            <a:r>
              <a:rPr lang="zh-CN" altLang="en-US">
                <a:solidFill>
                  <a:srgbClr val="FF0000"/>
                </a:solidFill>
              </a:rPr>
              <a:t>行为人合格（有相应行为能力）：如成年人能独立签合同，未成年人只能做与年龄匹配的行为；</a:t>
            </a:r>
            <a:endParaRPr lang="zh-CN" altLang="en-US">
              <a:solidFill>
                <a:srgbClr val="FF0000"/>
              </a:solidFill>
            </a:endParaRPr>
          </a:p>
          <a:p>
            <a:r>
              <a:rPr lang="en-US" altLang="zh-CN">
                <a:solidFill>
                  <a:srgbClr val="FF0000"/>
                </a:solidFill>
              </a:rPr>
              <a:t>b. </a:t>
            </a:r>
            <a:r>
              <a:rPr lang="zh-CN" altLang="en-US">
                <a:solidFill>
                  <a:srgbClr val="FF0000"/>
                </a:solidFill>
              </a:rPr>
              <a:t>意思表示真实（内心想法与外部表达一致）：不被胁迫、欺骗、误解；</a:t>
            </a:r>
            <a:endParaRPr lang="zh-CN" altLang="en-US">
              <a:solidFill>
                <a:srgbClr val="FF0000"/>
              </a:solidFill>
            </a:endParaRPr>
          </a:p>
          <a:p>
            <a:r>
              <a:rPr lang="en-US" altLang="zh-CN">
                <a:solidFill>
                  <a:srgbClr val="FF0000"/>
                </a:solidFill>
              </a:rPr>
              <a:t>c. </a:t>
            </a:r>
            <a:r>
              <a:rPr lang="zh-CN" altLang="en-US">
                <a:solidFill>
                  <a:srgbClr val="FF0000"/>
                </a:solidFill>
              </a:rPr>
              <a:t>内容合法（不违法、不违道德）：如不约定作弊、不买卖违禁品；</a:t>
            </a:r>
            <a:endParaRPr lang="zh-CN" altLang="en-US">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j.</a:t>
            </a:r>
            <a:r>
              <a:rPr lang="zh-CN" altLang="en-US"/>
              <a:t>记忆口诀：</a:t>
            </a:r>
            <a:r>
              <a:rPr lang="en-US" altLang="zh-CN"/>
              <a:t>“</a:t>
            </a:r>
            <a:r>
              <a:rPr lang="zh-CN" altLang="en-US"/>
              <a:t>效力待定有三类，限人超能（限制行为能力人超能力）、无权代（无权代理）、无权处（无权处分），追认有效拒无效，三十日内要表态，善意取得要注意，不知情、付钱、已交付。</a:t>
            </a:r>
            <a:r>
              <a:rPr lang="en-US" altLang="zh-CN"/>
              <a:t>”</a:t>
            </a:r>
            <a:endParaRPr lang="en-US" altLang="zh-CN"/>
          </a:p>
          <a:p>
            <a:r>
              <a:rPr lang="en-US" altLang="zh-CN"/>
              <a:t>k.</a:t>
            </a:r>
            <a:r>
              <a:rPr lang="zh-CN" altLang="en-US"/>
              <a:t>风险提示：</a:t>
            </a:r>
            <a:r>
              <a:rPr lang="en-US" altLang="zh-CN"/>
              <a:t>“</a:t>
            </a:r>
            <a:r>
              <a:rPr lang="zh-CN" altLang="en-US"/>
              <a:t>作为学生，</a:t>
            </a:r>
            <a:r>
              <a:rPr lang="en-US" altLang="en-US"/>
              <a:t>①</a:t>
            </a:r>
            <a:r>
              <a:rPr lang="en-US" altLang="zh-CN"/>
              <a:t> </a:t>
            </a:r>
            <a:r>
              <a:rPr lang="zh-CN" altLang="en-US"/>
              <a:t>买高价物品前务必征求家长同意（避免超能力行为）；</a:t>
            </a:r>
            <a:r>
              <a:rPr lang="en-US" altLang="en-US"/>
              <a:t>②</a:t>
            </a:r>
            <a:r>
              <a:rPr lang="en-US" altLang="zh-CN"/>
              <a:t> </a:t>
            </a:r>
            <a:r>
              <a:rPr lang="zh-CN" altLang="en-US"/>
              <a:t>帮同学代买、代订时，务必确认授权范围和期限（避免无权代理）；</a:t>
            </a:r>
            <a:r>
              <a:rPr lang="en-US" altLang="en-US"/>
              <a:t>③</a:t>
            </a:r>
            <a:r>
              <a:rPr lang="en-US" altLang="zh-CN"/>
              <a:t> </a:t>
            </a:r>
            <a:r>
              <a:rPr lang="zh-CN" altLang="en-US"/>
              <a:t>不擅自处分别人的财产（避免无权处分），若不小心涉及，及时联系所有权人追认，减少纠纷。</a:t>
            </a:r>
            <a:r>
              <a:rPr lang="en-US" altLang="zh-CN"/>
              <a:t>”</a:t>
            </a:r>
            <a:endParaRPr lang="en-US" altLang="zh-CN"/>
          </a:p>
        </p:txBody>
      </p:sp>
      <p:sp>
        <p:nvSpPr>
          <p:cNvPr id="3" name="标题 2"/>
          <p:cNvSpPr>
            <a:spLocks noGrp="1"/>
          </p:cNvSpPr>
          <p:nvPr>
            <p:ph type="title"/>
            <p:custDataLst>
              <p:tags r:id="rId2"/>
            </p:custDataLst>
          </p:nvPr>
        </p:nvSpPr>
        <p:spPr/>
        <p:txBody>
          <a:bodyPr/>
          <a:p>
            <a:r>
              <a:rPr lang="en-US" altLang="zh-CN">
                <a:sym typeface="+mn-ea"/>
              </a:rPr>
              <a:t>•</a:t>
            </a:r>
            <a:r>
              <a:rPr lang="zh-CN" altLang="en-US">
                <a:sym typeface="+mn-ea"/>
              </a:rPr>
              <a:t>小结环节（记忆口诀</a:t>
            </a:r>
            <a:r>
              <a:rPr lang="en-US" altLang="zh-CN">
                <a:sym typeface="+mn-ea"/>
              </a:rPr>
              <a:t> + </a:t>
            </a:r>
            <a:r>
              <a:rPr lang="zh-CN" altLang="en-US">
                <a:sym typeface="+mn-ea"/>
              </a:rPr>
              <a:t>风险提示）</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对应主案例</a:t>
            </a:r>
            <a:r>
              <a:rPr lang="en-US" altLang="zh-CN"/>
              <a:t> 1</a:t>
            </a:r>
            <a:r>
              <a:rPr lang="zh-CN" altLang="en-US"/>
              <a:t>：小王（成年人，完全行为能力）、意思表示真实（自愿租房）、内容合法（租房不违法）</a:t>
            </a:r>
            <a:r>
              <a:rPr lang="en-US" altLang="en-US"/>
              <a:t>→</a:t>
            </a:r>
            <a:r>
              <a:rPr lang="zh-CN" altLang="en-US"/>
              <a:t>租房合同生效；</a:t>
            </a:r>
            <a:endParaRPr lang="zh-CN" altLang="en-US"/>
          </a:p>
          <a:p>
            <a:r>
              <a:rPr lang="zh-CN" altLang="en-US"/>
              <a:t>对应拓展案例</a:t>
            </a:r>
            <a:r>
              <a:rPr lang="en-US" altLang="zh-CN"/>
              <a:t> 2</a:t>
            </a:r>
            <a:r>
              <a:rPr lang="zh-CN" altLang="en-US"/>
              <a:t>：小李（</a:t>
            </a:r>
            <a:r>
              <a:rPr lang="en-US" altLang="zh-CN"/>
              <a:t>15 </a:t>
            </a:r>
            <a:r>
              <a:rPr lang="zh-CN" altLang="en-US"/>
              <a:t>岁，限制行为能力）、买</a:t>
            </a:r>
            <a:r>
              <a:rPr lang="en-US" altLang="zh-CN"/>
              <a:t> 2 </a:t>
            </a:r>
            <a:r>
              <a:rPr lang="zh-CN" altLang="en-US"/>
              <a:t>万元电脑超出行为能力</a:t>
            </a:r>
            <a:r>
              <a:rPr lang="en-US" altLang="en-US"/>
              <a:t>→</a:t>
            </a:r>
            <a:r>
              <a:rPr lang="zh-CN" altLang="en-US"/>
              <a:t>买卖行为成立但不生效；</a:t>
            </a:r>
            <a:endParaRPr lang="zh-CN" altLang="en-US"/>
          </a:p>
          <a:p>
            <a:r>
              <a:rPr lang="zh-CN" altLang="en-US"/>
              <a:t>对应拓展案例</a:t>
            </a:r>
            <a:r>
              <a:rPr lang="en-US" altLang="zh-CN"/>
              <a:t> 3</a:t>
            </a:r>
            <a:r>
              <a:rPr lang="zh-CN" altLang="en-US"/>
              <a:t>：小赵（被胁迫，意思表示不真实）</a:t>
            </a:r>
            <a:r>
              <a:rPr lang="en-US" altLang="en-US"/>
              <a:t>→</a:t>
            </a:r>
            <a:r>
              <a:rPr lang="zh-CN" altLang="en-US"/>
              <a:t>写借条行为成立但不生效；</a:t>
            </a:r>
            <a:endParaRPr lang="zh-CN" altLang="en-US"/>
          </a:p>
          <a:p>
            <a:r>
              <a:rPr lang="zh-CN" altLang="en-US"/>
              <a:t>对应拓展案例</a:t>
            </a:r>
            <a:r>
              <a:rPr lang="en-US" altLang="zh-CN"/>
              <a:t> 4</a:t>
            </a:r>
            <a:r>
              <a:rPr lang="zh-CN" altLang="en-US"/>
              <a:t>：约定作弊（违法、违道德）</a:t>
            </a:r>
            <a:r>
              <a:rPr lang="en-US" altLang="en-US"/>
              <a:t>→</a:t>
            </a:r>
            <a:r>
              <a:rPr lang="zh-CN" altLang="en-US"/>
              <a:t>约定行为成立但不生效。</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a:t>
            </a:r>
            <a:r>
              <a:rPr lang="zh-CN" altLang="en-US"/>
              <a:t>《民法典》第</a:t>
            </a:r>
            <a:r>
              <a:rPr lang="en-US" altLang="zh-CN"/>
              <a:t> 144 </a:t>
            </a:r>
            <a:r>
              <a:rPr lang="zh-CN" altLang="en-US"/>
              <a:t>条【无行为能力人行为效力】：</a:t>
            </a:r>
            <a:r>
              <a:rPr lang="en-US" altLang="zh-CN"/>
              <a:t>“</a:t>
            </a:r>
            <a:r>
              <a:rPr lang="zh-CN" altLang="en-US"/>
              <a:t>无民事行为能力人实施的民事法律行为无效。</a:t>
            </a:r>
            <a:r>
              <a:rPr lang="en-US" altLang="zh-CN"/>
              <a:t>”</a:t>
            </a:r>
            <a:endParaRPr lang="en-US" altLang="zh-CN"/>
          </a:p>
          <a:p>
            <a:r>
              <a:rPr lang="zh-CN" altLang="en-US"/>
              <a:t>解读：无行为能力人（＜</a:t>
            </a:r>
            <a:r>
              <a:rPr lang="en-US" altLang="zh-CN"/>
              <a:t>8 </a:t>
            </a:r>
            <a:r>
              <a:rPr lang="zh-CN" altLang="en-US"/>
              <a:t>岁、不能辨认行为的成年人）做的任何民事法律行为，即使成立，也绝对不生效。</a:t>
            </a:r>
            <a:endParaRPr lang="zh-CN" altLang="en-US"/>
          </a:p>
          <a:p>
            <a:r>
              <a:rPr lang="zh-CN" altLang="en-US"/>
              <a:t>举例：</a:t>
            </a:r>
            <a:r>
              <a:rPr lang="en-US" altLang="zh-CN"/>
              <a:t>“7 </a:t>
            </a:r>
            <a:r>
              <a:rPr lang="zh-CN" altLang="en-US"/>
              <a:t>岁的孩子买</a:t>
            </a:r>
            <a:r>
              <a:rPr lang="en-US" altLang="zh-CN"/>
              <a:t> 100 </a:t>
            </a:r>
            <a:r>
              <a:rPr lang="zh-CN" altLang="en-US"/>
              <a:t>元玩具，行为成立（有当事人、意思表示、标的），但无效（无行为能力），家长可以要求商家退货。</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a:t>
            </a:r>
            <a:r>
              <a:rPr lang="zh-CN" altLang="en-US"/>
              <a:t>第一部分：民事法律行为的定义</a:t>
            </a:r>
            <a:endParaRPr lang="zh-CN" altLang="en-US"/>
          </a:p>
          <a:p>
            <a:r>
              <a:rPr lang="zh-CN" altLang="en-US"/>
              <a:t>通俗解释：</a:t>
            </a:r>
            <a:r>
              <a:rPr lang="en-US" altLang="zh-CN"/>
              <a:t>“</a:t>
            </a:r>
            <a:r>
              <a:rPr lang="zh-CN" altLang="en-US"/>
              <a:t>民事法律行为就是</a:t>
            </a:r>
            <a:r>
              <a:rPr lang="en-US" altLang="zh-CN"/>
              <a:t>‘</a:t>
            </a:r>
            <a:r>
              <a:rPr lang="zh-CN" altLang="en-US"/>
              <a:t>能让你承担法律义务、享受法律权利的行为</a:t>
            </a:r>
            <a:r>
              <a:rPr lang="en-US" altLang="zh-CN"/>
              <a:t>’—— </a:t>
            </a:r>
            <a:r>
              <a:rPr lang="zh-CN" altLang="en-US"/>
              <a:t>比如你签了租房合同，就有</a:t>
            </a:r>
            <a:r>
              <a:rPr lang="en-US" altLang="zh-CN"/>
              <a:t>‘</a:t>
            </a:r>
            <a:r>
              <a:rPr lang="zh-CN" altLang="en-US"/>
              <a:t>交房租</a:t>
            </a:r>
            <a:r>
              <a:rPr lang="en-US" altLang="zh-CN"/>
              <a:t>’</a:t>
            </a:r>
            <a:r>
              <a:rPr lang="zh-CN" altLang="en-US"/>
              <a:t>的义务，也有</a:t>
            </a:r>
            <a:r>
              <a:rPr lang="en-US" altLang="zh-CN"/>
              <a:t>‘</a:t>
            </a:r>
            <a:r>
              <a:rPr lang="zh-CN" altLang="en-US"/>
              <a:t>住房子</a:t>
            </a:r>
            <a:r>
              <a:rPr lang="en-US" altLang="zh-CN"/>
              <a:t>’</a:t>
            </a:r>
            <a:r>
              <a:rPr lang="zh-CN" altLang="en-US"/>
              <a:t>的权利；你借了同学钱，就有</a:t>
            </a:r>
            <a:r>
              <a:rPr lang="en-US" altLang="zh-CN"/>
              <a:t>‘</a:t>
            </a:r>
            <a:r>
              <a:rPr lang="zh-CN" altLang="en-US"/>
              <a:t>还钱</a:t>
            </a:r>
            <a:r>
              <a:rPr lang="en-US" altLang="zh-CN"/>
              <a:t>’</a:t>
            </a:r>
            <a:r>
              <a:rPr lang="zh-CN" altLang="en-US"/>
              <a:t>的义务，同学有</a:t>
            </a:r>
            <a:r>
              <a:rPr lang="en-US" altLang="zh-CN"/>
              <a:t>‘</a:t>
            </a:r>
            <a:r>
              <a:rPr lang="zh-CN" altLang="en-US"/>
              <a:t>要你还钱</a:t>
            </a:r>
            <a:r>
              <a:rPr lang="en-US" altLang="zh-CN"/>
              <a:t>’</a:t>
            </a:r>
            <a:r>
              <a:rPr lang="zh-CN" altLang="en-US"/>
              <a:t>的权利。</a:t>
            </a:r>
            <a:r>
              <a:rPr lang="en-US" altLang="zh-CN"/>
              <a:t>”</a:t>
            </a:r>
            <a:endParaRPr lang="en-US" altLang="zh-CN"/>
          </a:p>
          <a:p>
            <a:r>
              <a:rPr lang="zh-CN" altLang="en-US"/>
              <a:t>举例对比：</a:t>
            </a:r>
            <a:r>
              <a:rPr lang="en-US" altLang="zh-CN"/>
              <a:t>“</a:t>
            </a:r>
            <a:r>
              <a:rPr lang="zh-CN" altLang="en-US"/>
              <a:t>你说</a:t>
            </a:r>
            <a:r>
              <a:rPr lang="en-US" altLang="zh-CN"/>
              <a:t>‘</a:t>
            </a:r>
            <a:r>
              <a:rPr lang="zh-CN" altLang="en-US"/>
              <a:t>我想租你的房子</a:t>
            </a:r>
            <a:r>
              <a:rPr lang="en-US" altLang="zh-CN"/>
              <a:t>’</a:t>
            </a:r>
            <a:r>
              <a:rPr lang="zh-CN" altLang="en-US"/>
              <a:t>（意思表示），房东说</a:t>
            </a:r>
            <a:r>
              <a:rPr lang="en-US" altLang="zh-CN"/>
              <a:t>‘</a:t>
            </a:r>
            <a:r>
              <a:rPr lang="zh-CN" altLang="en-US"/>
              <a:t>可以</a:t>
            </a:r>
            <a:r>
              <a:rPr lang="en-US" altLang="zh-CN"/>
              <a:t>’</a:t>
            </a:r>
            <a:r>
              <a:rPr lang="zh-CN" altLang="en-US"/>
              <a:t>（意思表示一致），然后你们签了合同</a:t>
            </a:r>
            <a:r>
              <a:rPr lang="en-US" altLang="zh-CN"/>
              <a:t> —— </a:t>
            </a:r>
            <a:r>
              <a:rPr lang="zh-CN" altLang="en-US"/>
              <a:t>这就是民事法律行为，产生了租房的权利义务；你说</a:t>
            </a:r>
            <a:r>
              <a:rPr lang="en-US" altLang="zh-CN"/>
              <a:t>‘</a:t>
            </a:r>
            <a:r>
              <a:rPr lang="zh-CN" altLang="en-US"/>
              <a:t>今天天气真好</a:t>
            </a:r>
            <a:r>
              <a:rPr lang="en-US" altLang="zh-CN"/>
              <a:t>’</a:t>
            </a:r>
            <a:r>
              <a:rPr lang="zh-CN" altLang="en-US"/>
              <a:t>（只是聊天，没有意思表示要产生权利义务），这就是日常行为，不产生法律后果。</a:t>
            </a:r>
            <a:r>
              <a:rPr lang="en-US" altLang="zh-CN"/>
              <a:t>”</a:t>
            </a:r>
            <a:endParaRPr lang="en-US" altLang="zh-CN"/>
          </a:p>
        </p:txBody>
      </p:sp>
      <p:sp>
        <p:nvSpPr>
          <p:cNvPr id="3" name="标题 2"/>
          <p:cNvSpPr>
            <a:spLocks noGrp="1"/>
          </p:cNvSpPr>
          <p:nvPr>
            <p:ph type="title"/>
            <p:custDataLst>
              <p:tags r:id="rId2"/>
            </p:custDataLst>
          </p:nvPr>
        </p:nvSpPr>
        <p:spPr/>
        <p:txBody>
          <a:bodyPr/>
          <a:p>
            <a:r>
              <a:rPr lang="en-US" altLang="zh-CN">
                <a:sym typeface="+mn-ea"/>
              </a:rPr>
              <a:t>•</a:t>
            </a:r>
            <a:r>
              <a:rPr lang="zh-CN" altLang="en-US">
                <a:sym typeface="+mn-ea"/>
              </a:rPr>
              <a:t>理论讲解环节（定义</a:t>
            </a:r>
            <a:r>
              <a:rPr lang="en-US" altLang="zh-CN">
                <a:sym typeface="+mn-ea"/>
              </a:rPr>
              <a:t> + </a:t>
            </a:r>
            <a:r>
              <a:rPr lang="zh-CN" altLang="en-US">
                <a:sym typeface="+mn-ea"/>
              </a:rPr>
              <a:t>成立</a:t>
            </a:r>
            <a:r>
              <a:rPr lang="en-US" altLang="zh-CN">
                <a:sym typeface="+mn-ea"/>
              </a:rPr>
              <a:t> + </a:t>
            </a:r>
            <a:r>
              <a:rPr lang="zh-CN" altLang="en-US">
                <a:sym typeface="+mn-ea"/>
              </a:rPr>
              <a:t>生效</a:t>
            </a:r>
            <a:r>
              <a:rPr lang="en-US" altLang="zh-CN">
                <a:sym typeface="+mn-ea"/>
              </a:rPr>
              <a:t> + </a:t>
            </a:r>
            <a:r>
              <a:rPr lang="zh-CN" altLang="en-US">
                <a:sym typeface="+mn-ea"/>
              </a:rPr>
              <a:t>区别）</a:t>
            </a: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a:t>
            </a:r>
            <a:r>
              <a:rPr lang="zh-CN" altLang="en-US"/>
              <a:t>第二部分：民事法律行为的成立要件</a:t>
            </a:r>
            <a:endParaRPr lang="zh-CN" altLang="en-US"/>
          </a:p>
          <a:p>
            <a:r>
              <a:rPr lang="en-US" altLang="en-US"/>
              <a:t>①</a:t>
            </a:r>
            <a:r>
              <a:rPr lang="en-US" altLang="zh-CN"/>
              <a:t> </a:t>
            </a:r>
            <a:r>
              <a:rPr lang="zh-CN" altLang="en-US"/>
              <a:t>通俗理解：</a:t>
            </a:r>
            <a:r>
              <a:rPr lang="en-US" altLang="zh-CN"/>
              <a:t>“</a:t>
            </a:r>
            <a:r>
              <a:rPr lang="zh-CN" altLang="en-US"/>
              <a:t>成立就是</a:t>
            </a:r>
            <a:r>
              <a:rPr lang="en-US" altLang="zh-CN"/>
              <a:t>‘</a:t>
            </a:r>
            <a:r>
              <a:rPr lang="zh-CN" altLang="en-US"/>
              <a:t>这个行为已经做了，存在了</a:t>
            </a:r>
            <a:r>
              <a:rPr lang="en-US" altLang="zh-CN"/>
              <a:t>’</a:t>
            </a:r>
            <a:r>
              <a:rPr lang="zh-CN" altLang="en-US"/>
              <a:t>，就像</a:t>
            </a:r>
            <a:r>
              <a:rPr lang="en-US" altLang="zh-CN"/>
              <a:t>‘</a:t>
            </a:r>
            <a:r>
              <a:rPr lang="zh-CN" altLang="en-US"/>
              <a:t>盖房子打了地基</a:t>
            </a:r>
            <a:r>
              <a:rPr lang="en-US" altLang="zh-CN"/>
              <a:t>’—— </a:t>
            </a:r>
            <a:r>
              <a:rPr lang="zh-CN" altLang="en-US"/>
              <a:t>不管房子能不能住（生效），地基已经有了。</a:t>
            </a:r>
            <a:r>
              <a:rPr lang="en-US" altLang="zh-CN"/>
              <a:t>”</a:t>
            </a:r>
            <a:endParaRPr lang="en-US" altLang="zh-CN"/>
          </a:p>
          <a:p>
            <a:r>
              <a:rPr lang="en-US" altLang="en-US"/>
              <a:t>②</a:t>
            </a:r>
            <a:r>
              <a:rPr lang="en-US" altLang="zh-CN"/>
              <a:t> </a:t>
            </a:r>
            <a:r>
              <a:rPr lang="zh-CN" altLang="en-US"/>
              <a:t>三个核心成立要件（结合学生场景）</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a:bodyPr>
          <a:p>
            <a:r>
              <a:rPr lang="en-US" altLang="en-US"/>
              <a:t>▪</a:t>
            </a:r>
            <a:r>
              <a:rPr lang="zh-CN" altLang="en-US"/>
              <a:t>要件</a:t>
            </a:r>
            <a:r>
              <a:rPr lang="en-US" altLang="zh-CN"/>
              <a:t> 1</a:t>
            </a:r>
            <a:r>
              <a:rPr lang="zh-CN" altLang="en-US"/>
              <a:t>：有当事人（</a:t>
            </a:r>
            <a:r>
              <a:rPr lang="en-US" altLang="zh-CN"/>
              <a:t>“</a:t>
            </a:r>
            <a:r>
              <a:rPr lang="zh-CN" altLang="en-US"/>
              <a:t>谁在做这个行为</a:t>
            </a:r>
            <a:r>
              <a:rPr lang="en-US" altLang="zh-CN"/>
              <a:t>”</a:t>
            </a:r>
            <a:r>
              <a:rPr lang="zh-CN" altLang="en-US"/>
              <a:t>）</a:t>
            </a:r>
            <a:endParaRPr lang="zh-CN" altLang="en-US"/>
          </a:p>
          <a:p>
            <a:r>
              <a:rPr lang="zh-CN" altLang="en-US"/>
              <a:t>举例：</a:t>
            </a:r>
            <a:r>
              <a:rPr lang="en-US" altLang="zh-CN"/>
              <a:t>“</a:t>
            </a:r>
            <a:r>
              <a:rPr lang="zh-CN" altLang="en-US"/>
              <a:t>签租房合同要有</a:t>
            </a:r>
            <a:r>
              <a:rPr lang="en-US" altLang="zh-CN"/>
              <a:t>‘</a:t>
            </a:r>
            <a:r>
              <a:rPr lang="zh-CN" altLang="en-US"/>
              <a:t>租客</a:t>
            </a:r>
            <a:r>
              <a:rPr lang="en-US" altLang="zh-CN"/>
              <a:t>’</a:t>
            </a:r>
            <a:r>
              <a:rPr lang="zh-CN" altLang="en-US"/>
              <a:t>（你）和</a:t>
            </a:r>
            <a:r>
              <a:rPr lang="en-US" altLang="zh-CN"/>
              <a:t>‘</a:t>
            </a:r>
            <a:r>
              <a:rPr lang="zh-CN" altLang="en-US"/>
              <a:t>房东</a:t>
            </a:r>
            <a:r>
              <a:rPr lang="en-US" altLang="zh-CN"/>
              <a:t>’</a:t>
            </a:r>
            <a:r>
              <a:rPr lang="zh-CN" altLang="en-US"/>
              <a:t>（老张）；借同学钱要有</a:t>
            </a:r>
            <a:r>
              <a:rPr lang="en-US" altLang="zh-CN"/>
              <a:t>‘</a:t>
            </a:r>
            <a:r>
              <a:rPr lang="zh-CN" altLang="en-US"/>
              <a:t>借款人</a:t>
            </a:r>
            <a:r>
              <a:rPr lang="en-US" altLang="zh-CN"/>
              <a:t>’</a:t>
            </a:r>
            <a:r>
              <a:rPr lang="zh-CN" altLang="en-US"/>
              <a:t>（你）和</a:t>
            </a:r>
            <a:r>
              <a:rPr lang="en-US" altLang="zh-CN"/>
              <a:t>‘</a:t>
            </a:r>
            <a:r>
              <a:rPr lang="zh-CN" altLang="en-US"/>
              <a:t>出借人</a:t>
            </a:r>
            <a:r>
              <a:rPr lang="en-US" altLang="zh-CN"/>
              <a:t>’</a:t>
            </a:r>
            <a:r>
              <a:rPr lang="zh-CN" altLang="en-US"/>
              <a:t>（同学）</a:t>
            </a:r>
            <a:r>
              <a:rPr lang="en-US" altLang="zh-CN"/>
              <a:t>—— </a:t>
            </a:r>
            <a:r>
              <a:rPr lang="zh-CN" altLang="en-US"/>
              <a:t>没有当事人，行为就不能成立（比如你对着空气说</a:t>
            </a:r>
            <a:r>
              <a:rPr lang="en-US" altLang="zh-CN"/>
              <a:t>‘</a:t>
            </a:r>
            <a:r>
              <a:rPr lang="zh-CN" altLang="en-US"/>
              <a:t>我要租房</a:t>
            </a:r>
            <a:r>
              <a:rPr lang="en-US" altLang="zh-CN"/>
              <a:t>’</a:t>
            </a:r>
            <a:r>
              <a:rPr lang="zh-CN" altLang="en-US"/>
              <a:t>，不算成立）。</a:t>
            </a:r>
            <a:r>
              <a:rPr lang="en-US" altLang="zh-CN"/>
              <a:t>”</a:t>
            </a:r>
            <a:endParaRPr lang="en-US" altLang="zh-CN"/>
          </a:p>
          <a:p>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sym typeface="+mn-ea"/>
              </a:rPr>
              <a:t>▪</a:t>
            </a:r>
            <a:r>
              <a:rPr lang="zh-CN" altLang="en-US">
                <a:sym typeface="+mn-ea"/>
              </a:rPr>
              <a:t>要件</a:t>
            </a:r>
            <a:r>
              <a:rPr lang="en-US" altLang="zh-CN">
                <a:sym typeface="+mn-ea"/>
              </a:rPr>
              <a:t> 2</a:t>
            </a:r>
            <a:r>
              <a:rPr lang="zh-CN" altLang="en-US">
                <a:sym typeface="+mn-ea"/>
              </a:rPr>
              <a:t>：有意思表示（</a:t>
            </a:r>
            <a:r>
              <a:rPr lang="en-US" altLang="zh-CN">
                <a:sym typeface="+mn-ea"/>
              </a:rPr>
              <a:t>“</a:t>
            </a:r>
            <a:r>
              <a:rPr lang="zh-CN" altLang="en-US">
                <a:sym typeface="+mn-ea"/>
              </a:rPr>
              <a:t>当事人表达了想做这个行为的想法</a:t>
            </a:r>
            <a:r>
              <a:rPr lang="en-US" altLang="zh-CN">
                <a:sym typeface="+mn-ea"/>
              </a:rPr>
              <a:t>”</a:t>
            </a:r>
            <a:r>
              <a:rPr lang="zh-CN" altLang="en-US">
                <a:sym typeface="+mn-ea"/>
              </a:rPr>
              <a:t>）</a:t>
            </a:r>
            <a:endParaRPr lang="zh-CN" altLang="en-US"/>
          </a:p>
          <a:p>
            <a:r>
              <a:rPr lang="zh-CN" altLang="en-US">
                <a:sym typeface="+mn-ea"/>
              </a:rPr>
              <a:t>举例：</a:t>
            </a:r>
            <a:r>
              <a:rPr lang="en-US" altLang="zh-CN">
                <a:sym typeface="+mn-ea"/>
              </a:rPr>
              <a:t>“</a:t>
            </a:r>
            <a:r>
              <a:rPr lang="zh-CN" altLang="en-US">
                <a:sym typeface="+mn-ea"/>
              </a:rPr>
              <a:t>签租房合同，你签字、房东签字，就是</a:t>
            </a:r>
            <a:r>
              <a:rPr lang="en-US" altLang="zh-CN">
                <a:sym typeface="+mn-ea"/>
              </a:rPr>
              <a:t>‘</a:t>
            </a:r>
            <a:r>
              <a:rPr lang="zh-CN" altLang="en-US">
                <a:sym typeface="+mn-ea"/>
              </a:rPr>
              <a:t>意思表示一致</a:t>
            </a:r>
            <a:r>
              <a:rPr lang="en-US" altLang="zh-CN">
                <a:sym typeface="+mn-ea"/>
              </a:rPr>
              <a:t>’</a:t>
            </a:r>
            <a:r>
              <a:rPr lang="zh-CN" altLang="en-US">
                <a:sym typeface="+mn-ea"/>
              </a:rPr>
              <a:t>；你说</a:t>
            </a:r>
            <a:r>
              <a:rPr lang="en-US" altLang="zh-CN">
                <a:sym typeface="+mn-ea"/>
              </a:rPr>
              <a:t>‘</a:t>
            </a:r>
            <a:r>
              <a:rPr lang="zh-CN" altLang="en-US">
                <a:sym typeface="+mn-ea"/>
              </a:rPr>
              <a:t>我借你</a:t>
            </a:r>
            <a:r>
              <a:rPr lang="en-US" altLang="zh-CN">
                <a:sym typeface="+mn-ea"/>
              </a:rPr>
              <a:t> 500 </a:t>
            </a:r>
            <a:r>
              <a:rPr lang="zh-CN" altLang="en-US">
                <a:sym typeface="+mn-ea"/>
              </a:rPr>
              <a:t>元</a:t>
            </a:r>
            <a:r>
              <a:rPr lang="en-US" altLang="zh-CN">
                <a:sym typeface="+mn-ea"/>
              </a:rPr>
              <a:t>’</a:t>
            </a:r>
            <a:r>
              <a:rPr lang="zh-CN" altLang="en-US">
                <a:sym typeface="+mn-ea"/>
              </a:rPr>
              <a:t>，同学说</a:t>
            </a:r>
            <a:r>
              <a:rPr lang="en-US" altLang="zh-CN">
                <a:sym typeface="+mn-ea"/>
              </a:rPr>
              <a:t>‘</a:t>
            </a:r>
            <a:r>
              <a:rPr lang="zh-CN" altLang="en-US">
                <a:sym typeface="+mn-ea"/>
              </a:rPr>
              <a:t>好</a:t>
            </a:r>
            <a:r>
              <a:rPr lang="en-US" altLang="zh-CN">
                <a:sym typeface="+mn-ea"/>
              </a:rPr>
              <a:t>’</a:t>
            </a:r>
            <a:r>
              <a:rPr lang="zh-CN" altLang="en-US">
                <a:sym typeface="+mn-ea"/>
              </a:rPr>
              <a:t>，就是</a:t>
            </a:r>
            <a:r>
              <a:rPr lang="en-US" altLang="zh-CN">
                <a:sym typeface="+mn-ea"/>
              </a:rPr>
              <a:t>‘</a:t>
            </a:r>
            <a:r>
              <a:rPr lang="zh-CN" altLang="en-US">
                <a:sym typeface="+mn-ea"/>
              </a:rPr>
              <a:t>意思表示一致</a:t>
            </a:r>
            <a:r>
              <a:rPr lang="en-US" altLang="zh-CN">
                <a:sym typeface="+mn-ea"/>
              </a:rPr>
              <a:t>’—— </a:t>
            </a:r>
            <a:r>
              <a:rPr lang="zh-CN" altLang="en-US">
                <a:sym typeface="+mn-ea"/>
              </a:rPr>
              <a:t>如果只有你说</a:t>
            </a:r>
            <a:r>
              <a:rPr lang="en-US" altLang="zh-CN">
                <a:sym typeface="+mn-ea"/>
              </a:rPr>
              <a:t>‘</a:t>
            </a:r>
            <a:r>
              <a:rPr lang="zh-CN" altLang="en-US">
                <a:sym typeface="+mn-ea"/>
              </a:rPr>
              <a:t>借我钱</a:t>
            </a:r>
            <a:r>
              <a:rPr lang="en-US" altLang="zh-CN">
                <a:sym typeface="+mn-ea"/>
              </a:rPr>
              <a:t>’</a:t>
            </a:r>
            <a:r>
              <a:rPr lang="zh-CN" altLang="en-US">
                <a:sym typeface="+mn-ea"/>
              </a:rPr>
              <a:t>，同学没同意，意思表示不一致，行为不成立。</a:t>
            </a:r>
            <a:r>
              <a:rPr lang="en-US" altLang="zh-CN">
                <a:sym typeface="+mn-ea"/>
              </a:rPr>
              <a:t>”</a:t>
            </a:r>
            <a:endParaRPr lang="en-US" altLang="zh-CN"/>
          </a:p>
          <a:p>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sym typeface="+mn-ea"/>
              </a:rPr>
              <a:t>▪</a:t>
            </a:r>
            <a:r>
              <a:rPr lang="zh-CN" altLang="en-US">
                <a:sym typeface="+mn-ea"/>
              </a:rPr>
              <a:t>要件</a:t>
            </a:r>
            <a:r>
              <a:rPr lang="en-US" altLang="zh-CN">
                <a:sym typeface="+mn-ea"/>
              </a:rPr>
              <a:t> 3</a:t>
            </a:r>
            <a:r>
              <a:rPr lang="zh-CN" altLang="en-US">
                <a:sym typeface="+mn-ea"/>
              </a:rPr>
              <a:t>：有标的（</a:t>
            </a:r>
            <a:r>
              <a:rPr lang="en-US" altLang="zh-CN">
                <a:sym typeface="+mn-ea"/>
              </a:rPr>
              <a:t>“</a:t>
            </a:r>
            <a:r>
              <a:rPr lang="zh-CN" altLang="en-US">
                <a:sym typeface="+mn-ea"/>
              </a:rPr>
              <a:t>行为的内容是什么，涉及什么东西或钱</a:t>
            </a:r>
            <a:r>
              <a:rPr lang="en-US" altLang="zh-CN">
                <a:sym typeface="+mn-ea"/>
              </a:rPr>
              <a:t>”</a:t>
            </a:r>
            <a:r>
              <a:rPr lang="zh-CN" altLang="en-US">
                <a:sym typeface="+mn-ea"/>
              </a:rPr>
              <a:t>）</a:t>
            </a:r>
            <a:endParaRPr lang="zh-CN" altLang="en-US"/>
          </a:p>
          <a:p>
            <a:r>
              <a:rPr lang="zh-CN" altLang="en-US">
                <a:sym typeface="+mn-ea"/>
              </a:rPr>
              <a:t>举例：</a:t>
            </a:r>
            <a:r>
              <a:rPr lang="en-US" altLang="zh-CN">
                <a:sym typeface="+mn-ea"/>
              </a:rPr>
              <a:t>“</a:t>
            </a:r>
            <a:r>
              <a:rPr lang="zh-CN" altLang="en-US">
                <a:sym typeface="+mn-ea"/>
              </a:rPr>
              <a:t>租房合同的标的是</a:t>
            </a:r>
            <a:r>
              <a:rPr lang="en-US" altLang="zh-CN">
                <a:sym typeface="+mn-ea"/>
              </a:rPr>
              <a:t>‘</a:t>
            </a:r>
            <a:r>
              <a:rPr lang="zh-CN" altLang="en-US">
                <a:sym typeface="+mn-ea"/>
              </a:rPr>
              <a:t>房子</a:t>
            </a:r>
            <a:r>
              <a:rPr lang="en-US" altLang="zh-CN">
                <a:sym typeface="+mn-ea"/>
              </a:rPr>
              <a:t>’</a:t>
            </a:r>
            <a:r>
              <a:rPr lang="zh-CN" altLang="en-US">
                <a:sym typeface="+mn-ea"/>
              </a:rPr>
              <a:t>和</a:t>
            </a:r>
            <a:r>
              <a:rPr lang="en-US" altLang="zh-CN">
                <a:sym typeface="+mn-ea"/>
              </a:rPr>
              <a:t>‘</a:t>
            </a:r>
            <a:r>
              <a:rPr lang="zh-CN" altLang="en-US">
                <a:sym typeface="+mn-ea"/>
              </a:rPr>
              <a:t>租金</a:t>
            </a:r>
            <a:r>
              <a:rPr lang="en-US" altLang="zh-CN">
                <a:sym typeface="+mn-ea"/>
              </a:rPr>
              <a:t>’</a:t>
            </a:r>
            <a:r>
              <a:rPr lang="zh-CN" altLang="en-US">
                <a:sym typeface="+mn-ea"/>
              </a:rPr>
              <a:t>；买电脑的标的是</a:t>
            </a:r>
            <a:r>
              <a:rPr lang="en-US" altLang="zh-CN">
                <a:sym typeface="+mn-ea"/>
              </a:rPr>
              <a:t>‘</a:t>
            </a:r>
            <a:r>
              <a:rPr lang="zh-CN" altLang="en-US">
                <a:sym typeface="+mn-ea"/>
              </a:rPr>
              <a:t>电脑</a:t>
            </a:r>
            <a:r>
              <a:rPr lang="en-US" altLang="zh-CN">
                <a:sym typeface="+mn-ea"/>
              </a:rPr>
              <a:t>’</a:t>
            </a:r>
            <a:r>
              <a:rPr lang="zh-CN" altLang="en-US">
                <a:sym typeface="+mn-ea"/>
              </a:rPr>
              <a:t>和</a:t>
            </a:r>
            <a:r>
              <a:rPr lang="en-US" altLang="zh-CN">
                <a:sym typeface="+mn-ea"/>
              </a:rPr>
              <a:t>‘</a:t>
            </a:r>
            <a:r>
              <a:rPr lang="zh-CN" altLang="en-US">
                <a:sym typeface="+mn-ea"/>
              </a:rPr>
              <a:t>价款</a:t>
            </a:r>
            <a:r>
              <a:rPr lang="en-US" altLang="zh-CN">
                <a:sym typeface="+mn-ea"/>
              </a:rPr>
              <a:t>’</a:t>
            </a:r>
            <a:r>
              <a:rPr lang="zh-CN" altLang="en-US">
                <a:sym typeface="+mn-ea"/>
              </a:rPr>
              <a:t>；借同学钱的标的是</a:t>
            </a:r>
            <a:r>
              <a:rPr lang="en-US" altLang="zh-CN">
                <a:sym typeface="+mn-ea"/>
              </a:rPr>
              <a:t>‘</a:t>
            </a:r>
            <a:r>
              <a:rPr lang="zh-CN" altLang="en-US">
                <a:sym typeface="+mn-ea"/>
              </a:rPr>
              <a:t>借款金额</a:t>
            </a:r>
            <a:r>
              <a:rPr lang="en-US" altLang="zh-CN">
                <a:sym typeface="+mn-ea"/>
              </a:rPr>
              <a:t>’—— </a:t>
            </a:r>
            <a:r>
              <a:rPr lang="zh-CN" altLang="en-US">
                <a:sym typeface="+mn-ea"/>
              </a:rPr>
              <a:t>没有标的，行为就没内容（比如你说</a:t>
            </a:r>
            <a:r>
              <a:rPr lang="en-US" altLang="zh-CN">
                <a:sym typeface="+mn-ea"/>
              </a:rPr>
              <a:t>‘</a:t>
            </a:r>
            <a:r>
              <a:rPr lang="zh-CN" altLang="en-US">
                <a:sym typeface="+mn-ea"/>
              </a:rPr>
              <a:t>我要和你签合同</a:t>
            </a:r>
            <a:r>
              <a:rPr lang="en-US" altLang="zh-CN">
                <a:sym typeface="+mn-ea"/>
              </a:rPr>
              <a:t>’</a:t>
            </a:r>
            <a:r>
              <a:rPr lang="zh-CN" altLang="en-US">
                <a:sym typeface="+mn-ea"/>
              </a:rPr>
              <a:t>，却不说签什么合同，行为不成立）。</a:t>
            </a:r>
            <a:r>
              <a:rPr lang="en-US" altLang="zh-CN">
                <a:sym typeface="+mn-ea"/>
              </a:rPr>
              <a:t>”</a:t>
            </a:r>
            <a:endParaRPr lang="en-US" altLang="zh-CN">
              <a:sym typeface="+mn-ea"/>
            </a:endParaRPr>
          </a:p>
          <a:p>
            <a:r>
              <a:rPr lang="zh-CN" altLang="en-US"/>
              <a:t>总结：</a:t>
            </a:r>
            <a:r>
              <a:rPr lang="en-US" altLang="zh-CN"/>
              <a:t>“</a:t>
            </a:r>
            <a:r>
              <a:rPr lang="zh-CN" altLang="en-US"/>
              <a:t>只要有当事人、意思表示一致、有标的，民事法律行为就成立了</a:t>
            </a:r>
            <a:r>
              <a:rPr lang="en-US" altLang="zh-CN"/>
              <a:t> —— </a:t>
            </a:r>
            <a:r>
              <a:rPr lang="zh-CN" altLang="en-US"/>
              <a:t>不管这个行为能不能生效。</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a:t>
            </a:r>
            <a:r>
              <a:rPr lang="zh-CN" altLang="en-US"/>
              <a:t>第三部分：民事法律行为的生效要件</a:t>
            </a:r>
            <a:endParaRPr lang="zh-CN" altLang="en-US"/>
          </a:p>
          <a:p>
            <a:r>
              <a:rPr lang="en-US" altLang="en-US"/>
              <a:t>①</a:t>
            </a:r>
            <a:r>
              <a:rPr lang="en-US" altLang="zh-CN"/>
              <a:t> </a:t>
            </a:r>
            <a:r>
              <a:rPr lang="zh-CN" altLang="en-US"/>
              <a:t>通俗理解：</a:t>
            </a:r>
            <a:r>
              <a:rPr lang="en-US" altLang="zh-CN"/>
              <a:t>“</a:t>
            </a:r>
            <a:r>
              <a:rPr lang="zh-CN" altLang="en-US"/>
              <a:t>生效就是</a:t>
            </a:r>
            <a:r>
              <a:rPr lang="en-US" altLang="zh-CN"/>
              <a:t>‘</a:t>
            </a:r>
            <a:r>
              <a:rPr lang="zh-CN" altLang="en-US"/>
              <a:t>这个行为受法律保护，能真正产生权利义务</a:t>
            </a:r>
            <a:r>
              <a:rPr lang="en-US" altLang="zh-CN"/>
              <a:t>’</a:t>
            </a:r>
            <a:r>
              <a:rPr lang="zh-CN" altLang="en-US"/>
              <a:t>，就像</a:t>
            </a:r>
            <a:r>
              <a:rPr lang="en-US" altLang="zh-CN"/>
              <a:t>‘</a:t>
            </a:r>
            <a:r>
              <a:rPr lang="zh-CN" altLang="en-US"/>
              <a:t>盖好的房子能住人</a:t>
            </a:r>
            <a:r>
              <a:rPr lang="en-US" altLang="zh-CN"/>
              <a:t>’—— </a:t>
            </a:r>
            <a:r>
              <a:rPr lang="zh-CN" altLang="en-US"/>
              <a:t>成立是</a:t>
            </a:r>
            <a:r>
              <a:rPr lang="en-US" altLang="zh-CN"/>
              <a:t>‘</a:t>
            </a:r>
            <a:r>
              <a:rPr lang="zh-CN" altLang="en-US"/>
              <a:t>有地基</a:t>
            </a:r>
            <a:r>
              <a:rPr lang="en-US" altLang="zh-CN"/>
              <a:t>’</a:t>
            </a:r>
            <a:r>
              <a:rPr lang="zh-CN" altLang="en-US"/>
              <a:t>，生效是</a:t>
            </a:r>
            <a:r>
              <a:rPr lang="en-US" altLang="zh-CN"/>
              <a:t>‘</a:t>
            </a:r>
            <a:r>
              <a:rPr lang="zh-CN" altLang="en-US"/>
              <a:t>能住人</a:t>
            </a:r>
            <a:r>
              <a:rPr lang="en-US" altLang="zh-CN"/>
              <a:t>’</a:t>
            </a:r>
            <a:r>
              <a:rPr lang="zh-CN" altLang="en-US"/>
              <a:t>。</a:t>
            </a:r>
            <a:r>
              <a:rPr lang="en-US" altLang="zh-CN"/>
              <a:t>”</a:t>
            </a:r>
            <a:endParaRPr lang="en-US" altLang="zh-CN"/>
          </a:p>
          <a:p>
            <a:r>
              <a:rPr lang="en-US" altLang="en-US"/>
              <a:t>②</a:t>
            </a:r>
            <a:r>
              <a:rPr lang="en-US" altLang="zh-CN"/>
              <a:t> </a:t>
            </a:r>
            <a:r>
              <a:rPr lang="zh-CN" altLang="en-US"/>
              <a:t>三个核心生效要件（结合场景，逐一拆解）：</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a:t>
            </a:r>
            <a:r>
              <a:rPr lang="zh-CN" altLang="en-US"/>
              <a:t>要件</a:t>
            </a:r>
            <a:r>
              <a:rPr lang="en-US" altLang="zh-CN"/>
              <a:t> 1</a:t>
            </a:r>
            <a:r>
              <a:rPr lang="zh-CN" altLang="en-US"/>
              <a:t>：行为人合格（</a:t>
            </a:r>
            <a:r>
              <a:rPr lang="en-US" altLang="zh-CN"/>
              <a:t>“</a:t>
            </a:r>
            <a:r>
              <a:rPr lang="zh-CN" altLang="en-US"/>
              <a:t>做行为的人有能力承担后果</a:t>
            </a:r>
            <a:r>
              <a:rPr lang="en-US" altLang="zh-CN"/>
              <a:t>”</a:t>
            </a:r>
            <a:r>
              <a:rPr lang="zh-CN" altLang="en-US"/>
              <a:t>）</a:t>
            </a:r>
            <a:endParaRPr lang="zh-CN" altLang="en-US"/>
          </a:p>
          <a:p>
            <a:r>
              <a:rPr lang="zh-CN" altLang="en-US"/>
              <a:t>结合行为能力分类：</a:t>
            </a:r>
            <a:endParaRPr lang="zh-CN" altLang="en-US"/>
          </a:p>
          <a:p>
            <a:r>
              <a:rPr lang="en-US" altLang="zh-CN"/>
              <a:t>•</a:t>
            </a:r>
            <a:r>
              <a:rPr lang="zh-CN" altLang="en-US"/>
              <a:t>完全行为能力人（</a:t>
            </a:r>
            <a:r>
              <a:rPr lang="en-US" altLang="zh-CN"/>
              <a:t>≥18 </a:t>
            </a:r>
            <a:r>
              <a:rPr lang="zh-CN" altLang="en-US"/>
              <a:t>岁、</a:t>
            </a:r>
            <a:r>
              <a:rPr lang="en-US" altLang="zh-CN"/>
              <a:t>16-18 </a:t>
            </a:r>
            <a:r>
              <a:rPr lang="zh-CN" altLang="en-US"/>
              <a:t>岁有收入）：做任何民事法律行为都</a:t>
            </a:r>
            <a:r>
              <a:rPr lang="en-US" altLang="zh-CN"/>
              <a:t> “</a:t>
            </a:r>
            <a:r>
              <a:rPr lang="zh-CN" altLang="en-US"/>
              <a:t>合格</a:t>
            </a:r>
            <a:r>
              <a:rPr lang="en-US" altLang="zh-CN"/>
              <a:t>”</a:t>
            </a:r>
            <a:r>
              <a:rPr lang="zh-CN" altLang="en-US"/>
              <a:t>（如你</a:t>
            </a:r>
            <a:r>
              <a:rPr lang="en-US" altLang="zh-CN"/>
              <a:t> 19 </a:t>
            </a:r>
            <a:r>
              <a:rPr lang="zh-CN" altLang="en-US"/>
              <a:t>岁签租房合同，合格）；</a:t>
            </a:r>
            <a:endParaRPr lang="zh-CN" altLang="en-US"/>
          </a:p>
          <a:p>
            <a:r>
              <a:rPr lang="en-US" altLang="zh-CN"/>
              <a:t>•</a:t>
            </a:r>
            <a:r>
              <a:rPr lang="zh-CN" altLang="en-US"/>
              <a:t>限制行为能力人（</a:t>
            </a:r>
            <a:r>
              <a:rPr lang="en-US" altLang="zh-CN"/>
              <a:t>8-17 </a:t>
            </a:r>
            <a:r>
              <a:rPr lang="zh-CN" altLang="en-US"/>
              <a:t>岁）：只能做</a:t>
            </a:r>
            <a:r>
              <a:rPr lang="en-US" altLang="zh-CN"/>
              <a:t> “</a:t>
            </a:r>
            <a:r>
              <a:rPr lang="zh-CN" altLang="en-US"/>
              <a:t>与年龄、智力匹配</a:t>
            </a:r>
            <a:r>
              <a:rPr lang="en-US" altLang="zh-CN"/>
              <a:t>” </a:t>
            </a:r>
            <a:r>
              <a:rPr lang="zh-CN" altLang="en-US"/>
              <a:t>的行为（如</a:t>
            </a:r>
            <a:r>
              <a:rPr lang="en-US" altLang="zh-CN"/>
              <a:t> 15 </a:t>
            </a:r>
            <a:r>
              <a:rPr lang="zh-CN" altLang="en-US"/>
              <a:t>岁买</a:t>
            </a:r>
            <a:r>
              <a:rPr lang="en-US" altLang="zh-CN"/>
              <a:t> 10 </a:t>
            </a:r>
            <a:r>
              <a:rPr lang="zh-CN" altLang="en-US"/>
              <a:t>元笔，合格；买</a:t>
            </a:r>
            <a:r>
              <a:rPr lang="en-US" altLang="zh-CN"/>
              <a:t> 2 </a:t>
            </a:r>
            <a:r>
              <a:rPr lang="zh-CN" altLang="en-US"/>
              <a:t>万元电脑，不合格）；</a:t>
            </a:r>
            <a:endParaRPr lang="zh-CN" altLang="en-US"/>
          </a:p>
          <a:p>
            <a:r>
              <a:rPr lang="en-US" altLang="zh-CN"/>
              <a:t>•</a:t>
            </a:r>
            <a:r>
              <a:rPr lang="zh-CN" altLang="en-US"/>
              <a:t>无行为能力人（＜</a:t>
            </a:r>
            <a:r>
              <a:rPr lang="en-US" altLang="zh-CN"/>
              <a:t>8 </a:t>
            </a:r>
            <a:r>
              <a:rPr lang="zh-CN" altLang="en-US"/>
              <a:t>岁）：做任何行为都</a:t>
            </a:r>
            <a:r>
              <a:rPr lang="en-US" altLang="zh-CN"/>
              <a:t> “</a:t>
            </a:r>
            <a:r>
              <a:rPr lang="zh-CN" altLang="en-US"/>
              <a:t>不合格</a:t>
            </a:r>
            <a:r>
              <a:rPr lang="en-US" altLang="zh-CN"/>
              <a:t>”</a:t>
            </a:r>
            <a:r>
              <a:rPr lang="zh-CN" altLang="en-US"/>
              <a:t>（如</a:t>
            </a:r>
            <a:r>
              <a:rPr lang="en-US" altLang="zh-CN"/>
              <a:t> 7 </a:t>
            </a:r>
            <a:r>
              <a:rPr lang="zh-CN" altLang="en-US"/>
              <a:t>岁买玩具，不合格）；</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normAutofit fontScale="90000"/>
          </a:bodyPr>
          <a:p>
            <a:r>
              <a:rPr lang="zh-CN" altLang="en-US" sz="3000"/>
              <a:t>第 9 课时：民事法律行为（一）—— 民事法律行为的成立与生效要件</a:t>
            </a:r>
            <a:endParaRPr lang="zh-CN" altLang="en-US" sz="3000"/>
          </a:p>
        </p:txBody>
      </p:sp>
      <p:sp>
        <p:nvSpPr>
          <p:cNvPr id="3" name="装饰  1"/>
          <p:cNvSpPr>
            <a:spLocks noGrp="1"/>
          </p:cNvSpPr>
          <p:nvPr>
            <p:ph type="body" idx="16391"/>
            <p:custDataLst>
              <p:tags r:id="rId2"/>
            </p:custDataLst>
          </p:nvPr>
        </p:nvSpPr>
        <p:spPr/>
        <p:txBody>
          <a:bodyPr/>
          <a:p>
            <a:r>
              <a:rPr lang="zh-CN" altLang="en-US"/>
              <a:t> </a:t>
            </a:r>
            <a:endParaRPr lang="zh-CN" altLang="en-US"/>
          </a:p>
        </p:txBody>
      </p:sp>
      <p:pic>
        <p:nvPicPr>
          <p:cNvPr id="12" name="图片占位符 11" descr="7"/>
          <p:cNvPicPr>
            <a:picLocks noChangeAspect="1"/>
          </p:cNvPicPr>
          <p:nvPr>
            <p:ph type="pic" idx="16390"/>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2794000" y="2311400"/>
            <a:ext cx="812800" cy="812800"/>
          </a:xfrm>
          <a:prstGeom prst="rect">
            <a:avLst/>
          </a:prstGeom>
        </p:spPr>
      </p:pic>
      <p:sp>
        <p:nvSpPr>
          <p:cNvPr id="5" name="文本占位符 4"/>
          <p:cNvSpPr>
            <a:spLocks noGrp="1"/>
          </p:cNvSpPr>
          <p:nvPr>
            <p:ph type="body" idx="16386"/>
            <p:custDataLst>
              <p:tags r:id="rId6"/>
            </p:custDataLst>
          </p:nvPr>
        </p:nvSpPr>
        <p:spPr/>
        <p:txBody>
          <a:bodyPr/>
          <a:p>
            <a:r>
              <a:rPr lang="zh-CN" altLang="en-US"/>
              <a:t>民事法律行为的成立要件</a:t>
            </a:r>
            <a:endParaRPr lang="zh-CN" altLang="en-US"/>
          </a:p>
        </p:txBody>
      </p:sp>
      <p:sp>
        <p:nvSpPr>
          <p:cNvPr id="6" name="文本占位符 5"/>
          <p:cNvSpPr>
            <a:spLocks noGrp="1"/>
          </p:cNvSpPr>
          <p:nvPr>
            <p:ph type="body" idx="16387"/>
            <p:custDataLst>
              <p:tags r:id="rId7"/>
            </p:custDataLst>
          </p:nvPr>
        </p:nvSpPr>
        <p:spPr/>
        <p:txBody>
          <a:bodyPr/>
          <a:p>
            <a:r>
              <a:rPr lang="zh-CN" altLang="en-US" sz="1800"/>
              <a:t>详细描述：本部分聚焦于民事法律行为成立所需的条件。了解这些条件能明确一个行为何时可被认定为民事法律行为，是后续探讨其生效及相关法律后果的基础，有助于准确把握法律行为的起始点。</a:t>
            </a:r>
            <a:endParaRPr lang="zh-CN" altLang="en-US" sz="1800"/>
          </a:p>
        </p:txBody>
      </p:sp>
      <p:sp>
        <p:nvSpPr>
          <p:cNvPr id="7" name="装饰  5"/>
          <p:cNvSpPr>
            <a:spLocks noGrp="1"/>
          </p:cNvSpPr>
          <p:nvPr>
            <p:ph type="body" idx="16393"/>
            <p:custDataLst>
              <p:tags r:id="rId8"/>
            </p:custDataLst>
          </p:nvPr>
        </p:nvSpPr>
        <p:spPr/>
        <p:txBody>
          <a:bodyPr/>
          <a:p>
            <a:r>
              <a:rPr lang="zh-CN" altLang="en-US"/>
              <a:t> </a:t>
            </a:r>
            <a:endParaRPr lang="zh-CN" altLang="en-US"/>
          </a:p>
        </p:txBody>
      </p:sp>
      <p:pic>
        <p:nvPicPr>
          <p:cNvPr id="11" name="图片占位符 10" descr="8"/>
          <p:cNvPicPr>
            <a:picLocks noChangeAspect="1"/>
          </p:cNvPicPr>
          <p:nvPr>
            <p:ph type="pic" idx="16392"/>
            <p:custDataLst>
              <p:tags r:id="rId9"/>
            </p:custDataLst>
          </p:nvPr>
        </p:nvPicPr>
        <p:blipFill>
          <a:blip r:embed="rId10">
            <a:extLst>
              <a:ext uri="{96DAC541-7B7A-43D3-8B79-37D633B846F1}">
                <asvg:svgBlip xmlns:asvg="http://schemas.microsoft.com/office/drawing/2016/SVG/main" r:embed="rId11"/>
              </a:ext>
            </a:extLst>
          </a:blip>
          <a:stretch>
            <a:fillRect/>
          </a:stretch>
        </p:blipFill>
        <p:spPr>
          <a:xfrm>
            <a:off x="8585200" y="2311400"/>
            <a:ext cx="812800" cy="812800"/>
          </a:xfrm>
          <a:prstGeom prst="rect">
            <a:avLst/>
          </a:prstGeom>
        </p:spPr>
      </p:pic>
      <p:sp>
        <p:nvSpPr>
          <p:cNvPr id="9" name="文本占位符 8"/>
          <p:cNvSpPr>
            <a:spLocks noGrp="1"/>
          </p:cNvSpPr>
          <p:nvPr>
            <p:ph type="body" idx="16388"/>
            <p:custDataLst>
              <p:tags r:id="rId12"/>
            </p:custDataLst>
          </p:nvPr>
        </p:nvSpPr>
        <p:spPr/>
        <p:txBody>
          <a:bodyPr/>
          <a:p>
            <a:r>
              <a:rPr lang="zh-CN" altLang="en-US"/>
              <a:t>民事法律行为的生效要件</a:t>
            </a:r>
            <a:endParaRPr lang="zh-CN" altLang="en-US"/>
          </a:p>
        </p:txBody>
      </p:sp>
      <p:sp>
        <p:nvSpPr>
          <p:cNvPr id="10" name="文本占位符 9"/>
          <p:cNvSpPr>
            <a:spLocks noGrp="1"/>
          </p:cNvSpPr>
          <p:nvPr>
            <p:ph type="body" idx="16389"/>
            <p:custDataLst>
              <p:tags r:id="rId13"/>
            </p:custDataLst>
          </p:nvPr>
        </p:nvSpPr>
        <p:spPr/>
        <p:txBody>
          <a:bodyPr/>
          <a:p>
            <a:r>
              <a:rPr lang="zh-CN" altLang="en-US" sz="1800"/>
              <a:t>详细描述：探讨民事法律行为产生法律效力应具备的要素。只有满足生效要件，法律行为才能在法律上产生预期的效果，对当事人的权利和义务产生实际影响，这是判断行为是否具有法律约束力的关键。</a:t>
            </a:r>
            <a:endParaRPr lang="zh-CN" altLang="en-US" sz="1800"/>
          </a:p>
        </p:txBody>
      </p:sp>
    </p:spTree>
    <p:custDataLst>
      <p:tags r:id="rId1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举例：</a:t>
            </a:r>
            <a:r>
              <a:rPr lang="en-US" altLang="zh-CN"/>
              <a:t>“15 </a:t>
            </a:r>
            <a:r>
              <a:rPr lang="zh-CN" altLang="en-US"/>
              <a:t>岁的小李买</a:t>
            </a:r>
            <a:r>
              <a:rPr lang="en-US" altLang="zh-CN"/>
              <a:t> 2 </a:t>
            </a:r>
            <a:r>
              <a:rPr lang="zh-CN" altLang="en-US"/>
              <a:t>万元电脑，行为人不合格（限制行为能力人做超出能力的行为），所以买卖行为成立但不生效。</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a:t>
            </a:r>
            <a:r>
              <a:rPr lang="zh-CN" altLang="en-US"/>
              <a:t>要件</a:t>
            </a:r>
            <a:r>
              <a:rPr lang="en-US" altLang="zh-CN"/>
              <a:t> 2</a:t>
            </a:r>
            <a:r>
              <a:rPr lang="zh-CN" altLang="en-US"/>
              <a:t>：意思表示真实（</a:t>
            </a:r>
            <a:r>
              <a:rPr lang="en-US" altLang="zh-CN"/>
              <a:t>“</a:t>
            </a:r>
            <a:r>
              <a:rPr lang="zh-CN" altLang="en-US"/>
              <a:t>当事人的外部表达和内心想法一致，没被坑</a:t>
            </a:r>
            <a:r>
              <a:rPr lang="en-US" altLang="zh-CN"/>
              <a:t>”</a:t>
            </a:r>
            <a:r>
              <a:rPr lang="zh-CN" altLang="en-US"/>
              <a:t>）</a:t>
            </a:r>
            <a:endParaRPr lang="zh-CN" altLang="en-US"/>
          </a:p>
          <a:p>
            <a:r>
              <a:rPr lang="zh-CN" altLang="en-US"/>
              <a:t>常见</a:t>
            </a:r>
            <a:r>
              <a:rPr lang="en-US" altLang="zh-CN"/>
              <a:t> “</a:t>
            </a:r>
            <a:r>
              <a:rPr lang="zh-CN" altLang="en-US"/>
              <a:t>意思表示不真实</a:t>
            </a:r>
            <a:r>
              <a:rPr lang="en-US" altLang="zh-CN"/>
              <a:t>” </a:t>
            </a:r>
            <a:r>
              <a:rPr lang="zh-CN" altLang="en-US"/>
              <a:t>的情形：</a:t>
            </a:r>
            <a:endParaRPr lang="zh-CN" altLang="en-US"/>
          </a:p>
          <a:p>
            <a:r>
              <a:rPr lang="en-US" altLang="zh-CN"/>
              <a:t>•</a:t>
            </a:r>
            <a:r>
              <a:rPr lang="zh-CN" altLang="en-US"/>
              <a:t>被胁迫：</a:t>
            </a:r>
            <a:r>
              <a:rPr lang="en-US" altLang="zh-CN"/>
              <a:t>“</a:t>
            </a:r>
            <a:r>
              <a:rPr lang="zh-CN" altLang="en-US"/>
              <a:t>你不签借条就打你</a:t>
            </a:r>
            <a:r>
              <a:rPr lang="en-US" altLang="zh-CN"/>
              <a:t>”</a:t>
            </a:r>
            <a:r>
              <a:rPr lang="en-US" altLang="en-US"/>
              <a:t>→</a:t>
            </a:r>
            <a:r>
              <a:rPr lang="zh-CN" altLang="en-US"/>
              <a:t>内心不想签，被迫签</a:t>
            </a:r>
            <a:r>
              <a:rPr lang="en-US" altLang="en-US"/>
              <a:t>→</a:t>
            </a:r>
            <a:r>
              <a:rPr lang="zh-CN" altLang="en-US"/>
              <a:t>不真实；</a:t>
            </a:r>
            <a:endParaRPr lang="zh-CN" altLang="en-US"/>
          </a:p>
          <a:p>
            <a:r>
              <a:rPr lang="en-US" altLang="zh-CN"/>
              <a:t>•</a:t>
            </a:r>
            <a:r>
              <a:rPr lang="zh-CN" altLang="en-US"/>
              <a:t>被欺骗：</a:t>
            </a:r>
            <a:r>
              <a:rPr lang="en-US" altLang="zh-CN"/>
              <a:t>“</a:t>
            </a:r>
            <a:r>
              <a:rPr lang="zh-CN" altLang="en-US"/>
              <a:t>这台电脑是全新的，其实是二手的</a:t>
            </a:r>
            <a:r>
              <a:rPr lang="en-US" altLang="zh-CN"/>
              <a:t>”</a:t>
            </a:r>
            <a:r>
              <a:rPr lang="en-US" altLang="en-US"/>
              <a:t>→</a:t>
            </a:r>
            <a:r>
              <a:rPr lang="zh-CN" altLang="en-US"/>
              <a:t>以为是新的才买，被骗</a:t>
            </a:r>
            <a:r>
              <a:rPr lang="en-US" altLang="en-US"/>
              <a:t>→</a:t>
            </a:r>
            <a:r>
              <a:rPr lang="zh-CN" altLang="en-US"/>
              <a:t>不真实；</a:t>
            </a:r>
            <a:endParaRPr lang="zh-CN" altLang="en-US"/>
          </a:p>
          <a:p>
            <a:r>
              <a:rPr lang="en-US" altLang="zh-CN"/>
              <a:t>•</a:t>
            </a:r>
            <a:r>
              <a:rPr lang="zh-CN" altLang="en-US"/>
              <a:t>重大误解：</a:t>
            </a:r>
            <a:r>
              <a:rPr lang="en-US" altLang="zh-CN"/>
              <a:t>“</a:t>
            </a:r>
            <a:r>
              <a:rPr lang="zh-CN" altLang="en-US"/>
              <a:t>你以为是</a:t>
            </a:r>
            <a:r>
              <a:rPr lang="en-US" altLang="zh-CN"/>
              <a:t>‘1500 </a:t>
            </a:r>
            <a:r>
              <a:rPr lang="zh-CN" altLang="en-US"/>
              <a:t>元</a:t>
            </a:r>
            <a:r>
              <a:rPr lang="en-US" altLang="zh-CN"/>
              <a:t> / </a:t>
            </a:r>
            <a:r>
              <a:rPr lang="zh-CN" altLang="en-US"/>
              <a:t>月</a:t>
            </a:r>
            <a:r>
              <a:rPr lang="en-US" altLang="zh-CN"/>
              <a:t>’</a:t>
            </a:r>
            <a:r>
              <a:rPr lang="zh-CN" altLang="en-US"/>
              <a:t>租金，其实是</a:t>
            </a:r>
            <a:r>
              <a:rPr lang="en-US" altLang="zh-CN"/>
              <a:t>‘1500 </a:t>
            </a:r>
            <a:r>
              <a:rPr lang="zh-CN" altLang="en-US"/>
              <a:t>元</a:t>
            </a:r>
            <a:r>
              <a:rPr lang="en-US" altLang="zh-CN"/>
              <a:t> / </a:t>
            </a:r>
            <a:r>
              <a:rPr lang="zh-CN" altLang="en-US"/>
              <a:t>周</a:t>
            </a:r>
            <a:r>
              <a:rPr lang="en-US" altLang="zh-CN"/>
              <a:t>’”</a:t>
            </a:r>
            <a:r>
              <a:rPr lang="en-US" altLang="en-US"/>
              <a:t>→</a:t>
            </a:r>
            <a:r>
              <a:rPr lang="zh-CN" altLang="en-US"/>
              <a:t>理解错了，不是真实想法</a:t>
            </a:r>
            <a:r>
              <a:rPr lang="en-US" altLang="en-US"/>
              <a:t>→</a:t>
            </a:r>
            <a:r>
              <a:rPr lang="zh-CN" altLang="en-US"/>
              <a:t>不真实；</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举例：</a:t>
            </a:r>
            <a:r>
              <a:rPr lang="en-US" altLang="zh-CN"/>
              <a:t>“</a:t>
            </a:r>
            <a:r>
              <a:rPr lang="zh-CN" altLang="en-US"/>
              <a:t>小赵被胁迫写借条，内心不想借，只是怕被打才写，意思表示不真实，所以借条行为成立但不生效。</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a:t>
            </a:r>
            <a:r>
              <a:rPr lang="zh-CN" altLang="en-US"/>
              <a:t>要件</a:t>
            </a:r>
            <a:r>
              <a:rPr lang="en-US" altLang="zh-CN"/>
              <a:t> 3</a:t>
            </a:r>
            <a:r>
              <a:rPr lang="zh-CN" altLang="en-US"/>
              <a:t>：内容合法（</a:t>
            </a:r>
            <a:r>
              <a:rPr lang="en-US" altLang="zh-CN"/>
              <a:t>“</a:t>
            </a:r>
            <a:r>
              <a:rPr lang="zh-CN" altLang="en-US"/>
              <a:t>行为内容不违法、不违背道德</a:t>
            </a:r>
            <a:r>
              <a:rPr lang="en-US" altLang="zh-CN"/>
              <a:t>”</a:t>
            </a:r>
            <a:r>
              <a:rPr lang="zh-CN" altLang="en-US"/>
              <a:t>）</a:t>
            </a:r>
            <a:endParaRPr lang="zh-CN" altLang="en-US"/>
          </a:p>
          <a:p>
            <a:r>
              <a:rPr lang="zh-CN" altLang="en-US"/>
              <a:t>常见</a:t>
            </a:r>
            <a:r>
              <a:rPr lang="en-US" altLang="zh-CN"/>
              <a:t> “</a:t>
            </a:r>
            <a:r>
              <a:rPr lang="zh-CN" altLang="en-US"/>
              <a:t>内容不合法</a:t>
            </a:r>
            <a:r>
              <a:rPr lang="en-US" altLang="zh-CN"/>
              <a:t>” </a:t>
            </a:r>
            <a:r>
              <a:rPr lang="zh-CN" altLang="en-US"/>
              <a:t>的情形：</a:t>
            </a:r>
            <a:endParaRPr lang="zh-CN" altLang="en-US"/>
          </a:p>
          <a:p>
            <a:r>
              <a:rPr lang="en-US" altLang="zh-CN"/>
              <a:t>•</a:t>
            </a:r>
            <a:r>
              <a:rPr lang="zh-CN" altLang="en-US"/>
              <a:t>违法：</a:t>
            </a:r>
            <a:r>
              <a:rPr lang="en-US" altLang="zh-CN"/>
              <a:t>“</a:t>
            </a:r>
            <a:r>
              <a:rPr lang="zh-CN" altLang="en-US"/>
              <a:t>约定帮考试作弊、买卖毒品、赌博借钱</a:t>
            </a:r>
            <a:r>
              <a:rPr lang="en-US" altLang="zh-CN"/>
              <a:t>”</a:t>
            </a:r>
            <a:r>
              <a:rPr lang="en-US" altLang="en-US"/>
              <a:t>→</a:t>
            </a:r>
            <a:r>
              <a:rPr lang="zh-CN" altLang="en-US"/>
              <a:t>内容违法；</a:t>
            </a:r>
            <a:endParaRPr lang="zh-CN" altLang="en-US"/>
          </a:p>
          <a:p>
            <a:r>
              <a:rPr lang="en-US" altLang="zh-CN"/>
              <a:t>•</a:t>
            </a:r>
            <a:r>
              <a:rPr lang="zh-CN" altLang="en-US"/>
              <a:t>违道德（公序良俗）：</a:t>
            </a:r>
            <a:r>
              <a:rPr lang="en-US" altLang="zh-CN"/>
              <a:t>“</a:t>
            </a:r>
            <a:r>
              <a:rPr lang="zh-CN" altLang="en-US"/>
              <a:t>约定</a:t>
            </a:r>
            <a:r>
              <a:rPr lang="en-US" altLang="zh-CN"/>
              <a:t>‘</a:t>
            </a:r>
            <a:r>
              <a:rPr lang="zh-CN" altLang="en-US"/>
              <a:t>不结婚就赔钱</a:t>
            </a:r>
            <a:r>
              <a:rPr lang="en-US" altLang="zh-CN"/>
              <a:t>’‘</a:t>
            </a:r>
            <a:r>
              <a:rPr lang="zh-CN" altLang="en-US"/>
              <a:t>出轨就罚款</a:t>
            </a:r>
            <a:r>
              <a:rPr lang="en-US" altLang="zh-CN"/>
              <a:t>’”</a:t>
            </a:r>
            <a:r>
              <a:rPr lang="en-US" altLang="en-US"/>
              <a:t>→</a:t>
            </a:r>
            <a:r>
              <a:rPr lang="zh-CN" altLang="en-US"/>
              <a:t>违背道德；</a:t>
            </a:r>
            <a:endParaRPr lang="zh-CN" altLang="en-US"/>
          </a:p>
          <a:p>
            <a:r>
              <a:rPr lang="zh-CN" altLang="en-US"/>
              <a:t>举例：</a:t>
            </a:r>
            <a:r>
              <a:rPr lang="en-US" altLang="zh-CN"/>
              <a:t>“</a:t>
            </a:r>
            <a:r>
              <a:rPr lang="zh-CN" altLang="en-US"/>
              <a:t>小孙和小刘约定</a:t>
            </a:r>
            <a:r>
              <a:rPr lang="en-US" altLang="zh-CN"/>
              <a:t>‘</a:t>
            </a:r>
            <a:r>
              <a:rPr lang="zh-CN" altLang="en-US"/>
              <a:t>作弊换报酬</a:t>
            </a:r>
            <a:r>
              <a:rPr lang="en-US" altLang="zh-CN"/>
              <a:t>’</a:t>
            </a:r>
            <a:r>
              <a:rPr lang="zh-CN" altLang="en-US"/>
              <a:t>，内容违法，所以约定行为成立但不生效。</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a:t>
            </a:r>
            <a:r>
              <a:rPr lang="zh-CN" altLang="en-US"/>
              <a:t>第四部分：成立与生效的区别，对比如下</a:t>
            </a:r>
            <a:endParaRPr lang="zh-CN" altLang="en-US"/>
          </a:p>
          <a:p>
            <a:endParaRPr lang="zh-CN" altLang="en-US"/>
          </a:p>
        </p:txBody>
      </p:sp>
      <p:sp>
        <p:nvSpPr>
          <p:cNvPr id="3" name="标题 2"/>
          <p:cNvSpPr>
            <a:spLocks noGrp="1"/>
          </p:cNvSpPr>
          <p:nvPr>
            <p:ph type="title"/>
            <p:custDataLst>
              <p:tags r:id="rId2"/>
            </p:custDataLst>
          </p:nvPr>
        </p:nvSpPr>
        <p:spPr/>
        <p:txBody>
          <a:bodyPr/>
          <a:p>
            <a:endParaRPr lang="zh-CN" altLang="en-US"/>
          </a:p>
        </p:txBody>
      </p:sp>
      <p:graphicFrame>
        <p:nvGraphicFramePr>
          <p:cNvPr id="4" name="表格 3"/>
          <p:cNvGraphicFramePr/>
          <p:nvPr/>
        </p:nvGraphicFramePr>
        <p:xfrm>
          <a:off x="525780" y="2124075"/>
          <a:ext cx="11378565" cy="4502785"/>
        </p:xfrm>
        <a:graphic>
          <a:graphicData uri="http://schemas.openxmlformats.org/drawingml/2006/table">
            <a:tbl>
              <a:tblPr/>
              <a:tblGrid>
                <a:gridCol w="3792855"/>
                <a:gridCol w="3792855"/>
                <a:gridCol w="3792855"/>
              </a:tblGrid>
              <a:tr h="710565">
                <a:tc>
                  <a:txBody>
                    <a:bodyPr/>
                    <a:p>
                      <a:pPr marL="0" indent="0" algn="l">
                        <a:lnSpc>
                          <a:spcPct val="120000"/>
                        </a:lnSpc>
                        <a:spcBef>
                          <a:spcPts val="600"/>
                        </a:spcBef>
                        <a:spcAft>
                          <a:spcPts val="600"/>
                        </a:spcAft>
                      </a:pPr>
                      <a:r>
                        <a:rPr lang="zh-CN" sz="2400">
                          <a:latin typeface="等线" panose="02010600030101010101" charset="-122"/>
                          <a:ea typeface="等线" panose="02010600030101010101" charset="-122"/>
                        </a:rPr>
                        <a:t>对比项</a:t>
                      </a:r>
                      <a:endParaRPr lang="zh-CN" sz="24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0" indent="0" algn="l">
                        <a:lnSpc>
                          <a:spcPct val="120000"/>
                        </a:lnSpc>
                        <a:spcBef>
                          <a:spcPts val="600"/>
                        </a:spcBef>
                        <a:spcAft>
                          <a:spcPts val="600"/>
                        </a:spcAft>
                      </a:pPr>
                      <a:r>
                        <a:rPr lang="zh-CN" sz="2400">
                          <a:latin typeface="等线" panose="02010600030101010101" charset="-122"/>
                          <a:ea typeface="等线" panose="02010600030101010101" charset="-122"/>
                        </a:rPr>
                        <a:t>成立（有地基）</a:t>
                      </a:r>
                      <a:endParaRPr lang="zh-CN" sz="24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0" indent="0" algn="l">
                        <a:lnSpc>
                          <a:spcPct val="120000"/>
                        </a:lnSpc>
                        <a:spcBef>
                          <a:spcPts val="600"/>
                        </a:spcBef>
                        <a:spcAft>
                          <a:spcPts val="600"/>
                        </a:spcAft>
                      </a:pPr>
                      <a:r>
                        <a:rPr lang="zh-CN" sz="2400">
                          <a:latin typeface="等线" panose="02010600030101010101" charset="-122"/>
                          <a:ea typeface="等线" panose="02010600030101010101" charset="-122"/>
                        </a:rPr>
                        <a:t>生效（能住人）</a:t>
                      </a:r>
                      <a:endParaRPr lang="zh-CN" sz="24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r>
              <a:tr h="1263650">
                <a:tc>
                  <a:txBody>
                    <a:bodyPr/>
                    <a:p>
                      <a:pPr marL="0" indent="0" algn="l">
                        <a:lnSpc>
                          <a:spcPct val="120000"/>
                        </a:lnSpc>
                        <a:spcBef>
                          <a:spcPts val="600"/>
                        </a:spcBef>
                        <a:spcAft>
                          <a:spcPts val="600"/>
                        </a:spcAft>
                      </a:pPr>
                      <a:r>
                        <a:rPr lang="zh-CN" sz="2400">
                          <a:latin typeface="等线" panose="02010600030101010101" charset="-122"/>
                          <a:ea typeface="等线" panose="02010600030101010101" charset="-122"/>
                        </a:rPr>
                        <a:t>判断标准</a:t>
                      </a:r>
                      <a:endParaRPr lang="zh-CN" sz="24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0" indent="0" algn="l">
                        <a:lnSpc>
                          <a:spcPct val="120000"/>
                        </a:lnSpc>
                        <a:spcBef>
                          <a:spcPts val="600"/>
                        </a:spcBef>
                        <a:spcAft>
                          <a:spcPts val="600"/>
                        </a:spcAft>
                      </a:pPr>
                      <a:r>
                        <a:rPr lang="zh-CN" sz="2400">
                          <a:latin typeface="等线" panose="02010600030101010101" charset="-122"/>
                          <a:ea typeface="等线" panose="02010600030101010101" charset="-122"/>
                        </a:rPr>
                        <a:t>有当事人、意思表示、标的</a:t>
                      </a:r>
                      <a:endParaRPr lang="zh-CN" sz="24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0" indent="0" algn="l">
                        <a:lnSpc>
                          <a:spcPct val="120000"/>
                        </a:lnSpc>
                        <a:spcBef>
                          <a:spcPts val="600"/>
                        </a:spcBef>
                        <a:spcAft>
                          <a:spcPts val="600"/>
                        </a:spcAft>
                      </a:pPr>
                      <a:r>
                        <a:rPr lang="zh-CN" sz="2400">
                          <a:latin typeface="等线" panose="02010600030101010101" charset="-122"/>
                          <a:ea typeface="等线" panose="02010600030101010101" charset="-122"/>
                        </a:rPr>
                        <a:t>行为人合格、意思真实、内容合法</a:t>
                      </a:r>
                      <a:endParaRPr lang="zh-CN" sz="24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r>
              <a:tr h="1264920">
                <a:tc>
                  <a:txBody>
                    <a:bodyPr/>
                    <a:p>
                      <a:pPr marL="0" indent="0" algn="l">
                        <a:lnSpc>
                          <a:spcPct val="120000"/>
                        </a:lnSpc>
                        <a:spcBef>
                          <a:spcPts val="600"/>
                        </a:spcBef>
                        <a:spcAft>
                          <a:spcPts val="600"/>
                        </a:spcAft>
                      </a:pPr>
                      <a:r>
                        <a:rPr lang="zh-CN" sz="2400">
                          <a:latin typeface="等线" panose="02010600030101010101" charset="-122"/>
                          <a:ea typeface="等线" panose="02010600030101010101" charset="-122"/>
                        </a:rPr>
                        <a:t>法律后果</a:t>
                      </a:r>
                      <a:endParaRPr lang="zh-CN" sz="24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0" indent="0" algn="l">
                        <a:lnSpc>
                          <a:spcPct val="120000"/>
                        </a:lnSpc>
                        <a:spcBef>
                          <a:spcPts val="600"/>
                        </a:spcBef>
                        <a:spcAft>
                          <a:spcPts val="600"/>
                        </a:spcAft>
                      </a:pPr>
                      <a:r>
                        <a:rPr lang="zh-CN" sz="2400">
                          <a:latin typeface="等线" panose="02010600030101010101" charset="-122"/>
                          <a:ea typeface="等线" panose="02010600030101010101" charset="-122"/>
                        </a:rPr>
                        <a:t>行为存在，但不一定受保护</a:t>
                      </a:r>
                      <a:endParaRPr lang="zh-CN" sz="24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0" indent="0" algn="l">
                        <a:lnSpc>
                          <a:spcPct val="120000"/>
                        </a:lnSpc>
                        <a:spcBef>
                          <a:spcPts val="600"/>
                        </a:spcBef>
                        <a:spcAft>
                          <a:spcPts val="600"/>
                        </a:spcAft>
                      </a:pPr>
                      <a:r>
                        <a:rPr lang="zh-CN" sz="2400">
                          <a:latin typeface="等线" panose="02010600030101010101" charset="-122"/>
                          <a:ea typeface="等线" panose="02010600030101010101" charset="-122"/>
                        </a:rPr>
                        <a:t>行为受保护，产生真实权利义务</a:t>
                      </a:r>
                      <a:endParaRPr lang="zh-CN" sz="24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r>
              <a:tr h="1263650">
                <a:tc>
                  <a:txBody>
                    <a:bodyPr/>
                    <a:p>
                      <a:pPr marL="0" indent="0" algn="l">
                        <a:lnSpc>
                          <a:spcPct val="120000"/>
                        </a:lnSpc>
                        <a:spcBef>
                          <a:spcPts val="600"/>
                        </a:spcBef>
                        <a:spcAft>
                          <a:spcPts val="600"/>
                        </a:spcAft>
                      </a:pPr>
                      <a:r>
                        <a:rPr lang="zh-CN" sz="2400">
                          <a:latin typeface="等线" panose="02010600030101010101" charset="-122"/>
                          <a:ea typeface="等线" panose="02010600030101010101" charset="-122"/>
                        </a:rPr>
                        <a:t>举例</a:t>
                      </a:r>
                      <a:endParaRPr lang="zh-CN" sz="24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0" indent="0" algn="l">
                        <a:lnSpc>
                          <a:spcPct val="120000"/>
                        </a:lnSpc>
                        <a:spcBef>
                          <a:spcPts val="600"/>
                        </a:spcBef>
                        <a:spcAft>
                          <a:spcPts val="600"/>
                        </a:spcAft>
                      </a:pPr>
                      <a:r>
                        <a:rPr lang="en-US" altLang="zh-CN" sz="2400">
                          <a:latin typeface="Arial" panose="020B0604020202020204"/>
                          <a:ea typeface="等线" panose="02010600030101010101" charset="-122"/>
                        </a:rPr>
                        <a:t>15 </a:t>
                      </a:r>
                      <a:r>
                        <a:rPr lang="zh-CN" sz="2400">
                          <a:latin typeface="等线" panose="02010600030101010101" charset="-122"/>
                          <a:ea typeface="等线" panose="02010600030101010101" charset="-122"/>
                        </a:rPr>
                        <a:t>岁买 </a:t>
                      </a:r>
                      <a:r>
                        <a:rPr lang="en-US" altLang="zh-CN" sz="2400">
                          <a:latin typeface="Arial" panose="020B0604020202020204"/>
                          <a:ea typeface="等线" panose="02010600030101010101" charset="-122"/>
                        </a:rPr>
                        <a:t>2 </a:t>
                      </a:r>
                      <a:r>
                        <a:rPr lang="zh-CN" sz="2400">
                          <a:latin typeface="等线" panose="02010600030101010101" charset="-122"/>
                          <a:ea typeface="等线" panose="02010600030101010101" charset="-122"/>
                        </a:rPr>
                        <a:t>万元电脑（有当事人、意思、标的）</a:t>
                      </a:r>
                      <a:endParaRPr lang="zh-CN" sz="24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0" indent="0" algn="l">
                        <a:lnSpc>
                          <a:spcPct val="120000"/>
                        </a:lnSpc>
                        <a:spcBef>
                          <a:spcPts val="600"/>
                        </a:spcBef>
                        <a:spcAft>
                          <a:spcPts val="600"/>
                        </a:spcAft>
                      </a:pPr>
                      <a:r>
                        <a:rPr lang="en-US" altLang="zh-CN" sz="2400">
                          <a:latin typeface="Arial" panose="020B0604020202020204"/>
                          <a:ea typeface="等线" panose="02010600030101010101" charset="-122"/>
                        </a:rPr>
                        <a:t>15 </a:t>
                      </a:r>
                      <a:r>
                        <a:rPr lang="zh-CN" sz="2400">
                          <a:latin typeface="等线" panose="02010600030101010101" charset="-122"/>
                          <a:ea typeface="等线" panose="02010600030101010101" charset="-122"/>
                        </a:rPr>
                        <a:t>岁买 </a:t>
                      </a:r>
                      <a:r>
                        <a:rPr lang="en-US" altLang="zh-CN" sz="2400">
                          <a:latin typeface="Arial" panose="020B0604020202020204"/>
                          <a:ea typeface="等线" panose="02010600030101010101" charset="-122"/>
                        </a:rPr>
                        <a:t>2 </a:t>
                      </a:r>
                      <a:r>
                        <a:rPr lang="zh-CN" sz="2400">
                          <a:latin typeface="等线" panose="02010600030101010101" charset="-122"/>
                          <a:ea typeface="等线" panose="02010600030101010101" charset="-122"/>
                        </a:rPr>
                        <a:t>万元电脑（行为人不合格，不生效）</a:t>
                      </a:r>
                      <a:endParaRPr lang="zh-CN" sz="24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a:t>
            </a:r>
            <a:r>
              <a:rPr lang="zh-CN" altLang="en-US"/>
              <a:t>分析主案例</a:t>
            </a:r>
            <a:r>
              <a:rPr lang="en-US" altLang="zh-CN"/>
              <a:t> 1</a:t>
            </a:r>
            <a:r>
              <a:rPr lang="zh-CN" altLang="en-US"/>
              <a:t>：</a:t>
            </a:r>
            <a:endParaRPr lang="zh-CN" altLang="en-US"/>
          </a:p>
          <a:p>
            <a:r>
              <a:rPr lang="zh-CN" altLang="en-US"/>
              <a:t>问题：</a:t>
            </a:r>
            <a:r>
              <a:rPr lang="en-US" altLang="zh-CN"/>
              <a:t>“</a:t>
            </a:r>
            <a:r>
              <a:rPr lang="zh-CN" altLang="en-US"/>
              <a:t>小王和老张的租房合同，是否成立？为什么？是否生效？为什么？</a:t>
            </a:r>
            <a:r>
              <a:rPr lang="en-US" altLang="zh-CN"/>
              <a:t>”</a:t>
            </a:r>
            <a:r>
              <a:rPr lang="zh-CN" altLang="en-US"/>
              <a:t>（请</a:t>
            </a:r>
            <a:r>
              <a:rPr lang="en-US" altLang="zh-CN"/>
              <a:t> 2 </a:t>
            </a:r>
            <a:r>
              <a:rPr lang="zh-CN" altLang="en-US"/>
              <a:t>名学生回答）</a:t>
            </a:r>
            <a:endParaRPr lang="zh-CN" altLang="en-US"/>
          </a:p>
          <a:p>
            <a:r>
              <a:rPr lang="zh-CN" altLang="en-US"/>
              <a:t>答案：</a:t>
            </a:r>
            <a:r>
              <a:rPr lang="en-US" altLang="zh-CN"/>
              <a:t>“</a:t>
            </a:r>
            <a:r>
              <a:rPr lang="zh-CN" altLang="en-US"/>
              <a:t>成立</a:t>
            </a:r>
            <a:r>
              <a:rPr lang="en-US" altLang="zh-CN"/>
              <a:t> —— </a:t>
            </a:r>
            <a:r>
              <a:rPr lang="zh-CN" altLang="en-US"/>
              <a:t>有当事人（小王、老张）、意思表示一致（都签字）、标的（房子、</a:t>
            </a:r>
            <a:r>
              <a:rPr lang="en-US" altLang="zh-CN"/>
              <a:t>1500 </a:t>
            </a:r>
            <a:r>
              <a:rPr lang="zh-CN" altLang="en-US"/>
              <a:t>元租金）；生效</a:t>
            </a:r>
            <a:r>
              <a:rPr lang="en-US" altLang="zh-CN"/>
              <a:t> —— </a:t>
            </a:r>
            <a:r>
              <a:rPr lang="zh-CN" altLang="en-US"/>
              <a:t>行为人合格（小王是成年人，完全行为能力；老张是成年人）、意思表示真实（双方自愿租房，没被胁迫欺骗）、内容合法（租房不违法），依据《民法典》第</a:t>
            </a:r>
            <a:r>
              <a:rPr lang="en-US" altLang="zh-CN"/>
              <a:t> 134 </a:t>
            </a:r>
            <a:r>
              <a:rPr lang="zh-CN" altLang="en-US"/>
              <a:t>条、第</a:t>
            </a:r>
            <a:r>
              <a:rPr lang="en-US" altLang="zh-CN"/>
              <a:t> 143 </a:t>
            </a:r>
            <a:r>
              <a:rPr lang="zh-CN" altLang="en-US"/>
              <a:t>条</a:t>
            </a:r>
            <a:r>
              <a:rPr lang="en-US" altLang="en-US"/>
              <a:t>→</a:t>
            </a:r>
            <a:r>
              <a:rPr lang="zh-CN" altLang="en-US"/>
              <a:t>合同生效，双方都要履行义务（小王交房租，老张提供房子）。</a:t>
            </a:r>
            <a:r>
              <a:rPr lang="en-US" altLang="zh-CN"/>
              <a:t>”</a:t>
            </a:r>
            <a:endParaRPr lang="en-US" altLang="zh-CN"/>
          </a:p>
        </p:txBody>
      </p:sp>
      <p:sp>
        <p:nvSpPr>
          <p:cNvPr id="3" name="标题 2"/>
          <p:cNvSpPr>
            <a:spLocks noGrp="1"/>
          </p:cNvSpPr>
          <p:nvPr>
            <p:ph type="title"/>
            <p:custDataLst>
              <p:tags r:id="rId2"/>
            </p:custDataLst>
          </p:nvPr>
        </p:nvSpPr>
        <p:spPr/>
        <p:txBody>
          <a:bodyPr/>
          <a:p>
            <a:r>
              <a:rPr lang="en-US" altLang="zh-CN">
                <a:sym typeface="+mn-ea"/>
              </a:rPr>
              <a:t>•</a:t>
            </a:r>
            <a:r>
              <a:rPr lang="zh-CN" altLang="en-US">
                <a:sym typeface="+mn-ea"/>
              </a:rPr>
              <a:t>案例分析环节（师生互动</a:t>
            </a:r>
            <a:r>
              <a:rPr lang="en-US" altLang="zh-CN">
                <a:sym typeface="+mn-ea"/>
              </a:rPr>
              <a:t> + </a:t>
            </a:r>
            <a:r>
              <a:rPr lang="zh-CN" altLang="en-US">
                <a:sym typeface="+mn-ea"/>
              </a:rPr>
              <a:t>成立</a:t>
            </a:r>
            <a:r>
              <a:rPr lang="en-US" altLang="zh-CN">
                <a:sym typeface="+mn-ea"/>
              </a:rPr>
              <a:t> / </a:t>
            </a:r>
            <a:r>
              <a:rPr lang="zh-CN" altLang="en-US">
                <a:sym typeface="+mn-ea"/>
              </a:rPr>
              <a:t>生效判断）</a:t>
            </a:r>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a:t>
            </a:r>
            <a:r>
              <a:rPr lang="zh-CN" altLang="en-US"/>
              <a:t>分析拓展案例</a:t>
            </a:r>
            <a:r>
              <a:rPr lang="en-US" altLang="zh-CN"/>
              <a:t> 2</a:t>
            </a:r>
            <a:r>
              <a:rPr lang="zh-CN" altLang="en-US"/>
              <a:t>：</a:t>
            </a:r>
            <a:endParaRPr lang="zh-CN" altLang="en-US"/>
          </a:p>
          <a:p>
            <a:r>
              <a:rPr lang="zh-CN" altLang="en-US"/>
              <a:t>问题：</a:t>
            </a:r>
            <a:r>
              <a:rPr lang="en-US" altLang="zh-CN"/>
              <a:t>“</a:t>
            </a:r>
            <a:r>
              <a:rPr lang="zh-CN" altLang="en-US"/>
              <a:t>小李买电脑的行为是否成立？为什么？是否生效？为什么？家长能要求商家退货吗？</a:t>
            </a:r>
            <a:r>
              <a:rPr lang="en-US" altLang="zh-CN"/>
              <a:t>”</a:t>
            </a:r>
            <a:r>
              <a:rPr lang="zh-CN" altLang="en-US"/>
              <a:t>（请</a:t>
            </a:r>
            <a:r>
              <a:rPr lang="en-US" altLang="zh-CN"/>
              <a:t> 1 </a:t>
            </a:r>
            <a:r>
              <a:rPr lang="zh-CN" altLang="en-US"/>
              <a:t>名学生回答）</a:t>
            </a:r>
            <a:endParaRPr lang="zh-CN" altLang="en-US"/>
          </a:p>
          <a:p>
            <a:r>
              <a:rPr lang="zh-CN" altLang="en-US"/>
              <a:t>答案：</a:t>
            </a:r>
            <a:r>
              <a:rPr lang="en-US" altLang="zh-CN"/>
              <a:t>“</a:t>
            </a:r>
            <a:r>
              <a:rPr lang="zh-CN" altLang="en-US"/>
              <a:t>成立</a:t>
            </a:r>
            <a:r>
              <a:rPr lang="en-US" altLang="zh-CN"/>
              <a:t> —— </a:t>
            </a:r>
            <a:r>
              <a:rPr lang="zh-CN" altLang="en-US"/>
              <a:t>有当事人（小李、商家）、意思表示一致（小李付款、商家交货）、标的（电脑、</a:t>
            </a:r>
            <a:r>
              <a:rPr lang="en-US" altLang="zh-CN"/>
              <a:t>2 </a:t>
            </a:r>
            <a:r>
              <a:rPr lang="zh-CN" altLang="en-US"/>
              <a:t>万元）；不生效</a:t>
            </a:r>
            <a:r>
              <a:rPr lang="en-US" altLang="zh-CN"/>
              <a:t> —— </a:t>
            </a:r>
            <a:r>
              <a:rPr lang="zh-CN" altLang="en-US"/>
              <a:t>行为人不合格（小李</a:t>
            </a:r>
            <a:r>
              <a:rPr lang="en-US" altLang="zh-CN"/>
              <a:t> 15 </a:t>
            </a:r>
            <a:r>
              <a:rPr lang="zh-CN" altLang="en-US"/>
              <a:t>岁，限制行为能力人，买</a:t>
            </a:r>
            <a:r>
              <a:rPr lang="en-US" altLang="zh-CN"/>
              <a:t> 2 </a:t>
            </a:r>
            <a:r>
              <a:rPr lang="zh-CN" altLang="en-US"/>
              <a:t>万元电脑超出年龄智力范围），依据《民法典》第</a:t>
            </a:r>
            <a:r>
              <a:rPr lang="en-US" altLang="zh-CN"/>
              <a:t> 134 </a:t>
            </a:r>
            <a:r>
              <a:rPr lang="zh-CN" altLang="en-US"/>
              <a:t>条、第</a:t>
            </a:r>
            <a:r>
              <a:rPr lang="en-US" altLang="zh-CN"/>
              <a:t> 143 </a:t>
            </a:r>
            <a:r>
              <a:rPr lang="zh-CN" altLang="en-US"/>
              <a:t>条</a:t>
            </a:r>
            <a:r>
              <a:rPr lang="en-US" altLang="en-US"/>
              <a:t>→</a:t>
            </a:r>
            <a:r>
              <a:rPr lang="zh-CN" altLang="en-US"/>
              <a:t>行为不生效，家长能要求商家退货，商家需退还</a:t>
            </a:r>
            <a:r>
              <a:rPr lang="en-US" altLang="zh-CN"/>
              <a:t> 2 </a:t>
            </a:r>
            <a:r>
              <a:rPr lang="zh-CN" altLang="en-US"/>
              <a:t>万元。</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a:t>
            </a:r>
            <a:r>
              <a:rPr lang="zh-CN" altLang="en-US"/>
              <a:t>分析拓展案例</a:t>
            </a:r>
            <a:r>
              <a:rPr lang="en-US" altLang="zh-CN"/>
              <a:t> 3</a:t>
            </a:r>
            <a:r>
              <a:rPr lang="zh-CN" altLang="en-US"/>
              <a:t>：</a:t>
            </a:r>
            <a:endParaRPr lang="zh-CN" altLang="en-US"/>
          </a:p>
          <a:p>
            <a:r>
              <a:rPr lang="zh-CN" altLang="en-US"/>
              <a:t>问题：</a:t>
            </a:r>
            <a:r>
              <a:rPr lang="en-US" altLang="zh-CN"/>
              <a:t>“</a:t>
            </a:r>
            <a:r>
              <a:rPr lang="zh-CN" altLang="en-US"/>
              <a:t>小赵写借条的行为是否成立？为什么？是否生效？为什么？小赵需要还</a:t>
            </a:r>
            <a:r>
              <a:rPr lang="en-US" altLang="zh-CN"/>
              <a:t> 5000 </a:t>
            </a:r>
            <a:r>
              <a:rPr lang="zh-CN" altLang="en-US"/>
              <a:t>元吗？</a:t>
            </a:r>
            <a:r>
              <a:rPr lang="en-US" altLang="zh-CN"/>
              <a:t>”</a:t>
            </a:r>
            <a:r>
              <a:rPr lang="zh-CN" altLang="en-US"/>
              <a:t>（请</a:t>
            </a:r>
            <a:r>
              <a:rPr lang="en-US" altLang="zh-CN"/>
              <a:t> 2 </a:t>
            </a:r>
            <a:r>
              <a:rPr lang="zh-CN" altLang="en-US"/>
              <a:t>名学生回答）</a:t>
            </a:r>
            <a:endParaRPr lang="zh-CN" altLang="en-US"/>
          </a:p>
          <a:p>
            <a:r>
              <a:rPr lang="zh-CN" altLang="en-US"/>
              <a:t>答案：</a:t>
            </a:r>
            <a:r>
              <a:rPr lang="en-US" altLang="zh-CN"/>
              <a:t>“</a:t>
            </a:r>
            <a:r>
              <a:rPr lang="zh-CN" altLang="en-US"/>
              <a:t>成立</a:t>
            </a:r>
            <a:r>
              <a:rPr lang="en-US" altLang="zh-CN"/>
              <a:t> —— </a:t>
            </a:r>
            <a:r>
              <a:rPr lang="zh-CN" altLang="en-US"/>
              <a:t>有当事人（小赵、小张）、意思表示（小赵签字）、标的（</a:t>
            </a:r>
            <a:r>
              <a:rPr lang="en-US" altLang="zh-CN"/>
              <a:t>5000 </a:t>
            </a:r>
            <a:r>
              <a:rPr lang="zh-CN" altLang="en-US"/>
              <a:t>元）；不生效</a:t>
            </a:r>
            <a:r>
              <a:rPr lang="en-US" altLang="zh-CN"/>
              <a:t> —— </a:t>
            </a:r>
            <a:r>
              <a:rPr lang="zh-CN" altLang="en-US"/>
              <a:t>意思表示不真实（小赵被胁迫，内心不想借），依据《民法典》第</a:t>
            </a:r>
            <a:r>
              <a:rPr lang="en-US" altLang="zh-CN"/>
              <a:t> 134 </a:t>
            </a:r>
            <a:r>
              <a:rPr lang="zh-CN" altLang="en-US"/>
              <a:t>条、第</a:t>
            </a:r>
            <a:r>
              <a:rPr lang="en-US" altLang="zh-CN"/>
              <a:t> 143 </a:t>
            </a:r>
            <a:r>
              <a:rPr lang="zh-CN" altLang="en-US"/>
              <a:t>条</a:t>
            </a:r>
            <a:r>
              <a:rPr lang="en-US" altLang="en-US"/>
              <a:t>→</a:t>
            </a:r>
            <a:r>
              <a:rPr lang="zh-CN" altLang="en-US"/>
              <a:t>行为不生效，小赵不需要还</a:t>
            </a:r>
            <a:r>
              <a:rPr lang="en-US" altLang="zh-CN"/>
              <a:t> 5000 </a:t>
            </a:r>
            <a:r>
              <a:rPr lang="zh-CN" altLang="en-US"/>
              <a:t>元，还可以向老师举报小张的胁迫行为。</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a:t>
            </a:r>
            <a:r>
              <a:rPr lang="zh-CN" altLang="en-US"/>
              <a:t>分析拓展案例</a:t>
            </a:r>
            <a:r>
              <a:rPr lang="en-US" altLang="zh-CN"/>
              <a:t> 4</a:t>
            </a:r>
            <a:r>
              <a:rPr lang="zh-CN" altLang="en-US"/>
              <a:t>：</a:t>
            </a:r>
            <a:endParaRPr lang="zh-CN" altLang="en-US"/>
          </a:p>
          <a:p>
            <a:r>
              <a:rPr lang="zh-CN" altLang="en-US"/>
              <a:t>问题：</a:t>
            </a:r>
            <a:r>
              <a:rPr lang="en-US" altLang="zh-CN"/>
              <a:t>“</a:t>
            </a:r>
            <a:r>
              <a:rPr lang="zh-CN" altLang="en-US"/>
              <a:t>小孙和小刘约定作弊的行为是否成立？为什么？是否生效？为什么？如果小刘帮作弊后，小孙不付钱，小刘能要求小孙给钱吗？</a:t>
            </a:r>
            <a:r>
              <a:rPr lang="en-US" altLang="zh-CN"/>
              <a:t>”</a:t>
            </a:r>
            <a:r>
              <a:rPr lang="zh-CN" altLang="en-US"/>
              <a:t>（请</a:t>
            </a:r>
            <a:r>
              <a:rPr lang="en-US" altLang="zh-CN"/>
              <a:t> 1 </a:t>
            </a:r>
            <a:r>
              <a:rPr lang="zh-CN" altLang="en-US"/>
              <a:t>名学生回答）</a:t>
            </a:r>
            <a:endParaRPr lang="zh-CN" altLang="en-US"/>
          </a:p>
          <a:p>
            <a:r>
              <a:rPr lang="zh-CN" altLang="en-US"/>
              <a:t>答案：</a:t>
            </a:r>
            <a:r>
              <a:rPr lang="en-US" altLang="zh-CN"/>
              <a:t>“</a:t>
            </a:r>
            <a:r>
              <a:rPr lang="zh-CN" altLang="en-US"/>
              <a:t>成立</a:t>
            </a:r>
            <a:r>
              <a:rPr lang="en-US" altLang="zh-CN"/>
              <a:t> —— </a:t>
            </a:r>
            <a:r>
              <a:rPr lang="zh-CN" altLang="en-US"/>
              <a:t>有当事人（小孙、小刘）、意思表示一致（口头约定）、标的（作弊、</a:t>
            </a:r>
            <a:r>
              <a:rPr lang="en-US" altLang="zh-CN"/>
              <a:t>1000 </a:t>
            </a:r>
            <a:r>
              <a:rPr lang="zh-CN" altLang="en-US"/>
              <a:t>元）；不生效</a:t>
            </a:r>
            <a:r>
              <a:rPr lang="en-US" altLang="zh-CN"/>
              <a:t> —— </a:t>
            </a:r>
            <a:r>
              <a:rPr lang="zh-CN" altLang="en-US"/>
              <a:t>内容违法（考试作弊违反《教育法》，违背公序良俗），依据《民法典》第</a:t>
            </a:r>
            <a:r>
              <a:rPr lang="en-US" altLang="zh-CN"/>
              <a:t> 134 </a:t>
            </a:r>
            <a:r>
              <a:rPr lang="zh-CN" altLang="en-US"/>
              <a:t>条、第</a:t>
            </a:r>
            <a:r>
              <a:rPr lang="en-US" altLang="zh-CN"/>
              <a:t> 143 </a:t>
            </a:r>
            <a:r>
              <a:rPr lang="zh-CN" altLang="en-US"/>
              <a:t>条</a:t>
            </a:r>
            <a:r>
              <a:rPr lang="en-US" altLang="en-US"/>
              <a:t>→</a:t>
            </a:r>
            <a:r>
              <a:rPr lang="zh-CN" altLang="en-US"/>
              <a:t>行为不生效，小刘不能要求小孙给钱，而且两人都可能因作弊受到学校处分。</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a:t>
            </a:r>
            <a:r>
              <a:rPr lang="zh-CN" altLang="en-US"/>
              <a:t>核心口诀：</a:t>
            </a:r>
            <a:r>
              <a:rPr lang="en-US" altLang="zh-CN"/>
              <a:t>“</a:t>
            </a:r>
            <a:r>
              <a:rPr lang="zh-CN" altLang="en-US"/>
              <a:t>民事法律行为，成立看三要件（当事人、意思、标的），生效看三要件（合格、真实、合法）；成立是存在，生效是保护，成立不一定生效。</a:t>
            </a:r>
            <a:r>
              <a:rPr lang="en-US" altLang="zh-CN"/>
              <a:t>”</a:t>
            </a:r>
            <a:endParaRPr lang="en-US" altLang="zh-CN"/>
          </a:p>
          <a:p>
            <a:r>
              <a:rPr lang="en-US" altLang="en-US"/>
              <a:t>◦</a:t>
            </a:r>
            <a:r>
              <a:rPr lang="zh-CN" altLang="en-US"/>
              <a:t>实践提示：</a:t>
            </a:r>
            <a:r>
              <a:rPr lang="en-US" altLang="zh-CN"/>
              <a:t>“</a:t>
            </a:r>
            <a:r>
              <a:rPr lang="zh-CN" altLang="en-US"/>
              <a:t>以后做重要行为（签合同、借钱、买贵重物品），先看自己</a:t>
            </a:r>
            <a:r>
              <a:rPr lang="en-US" altLang="zh-CN"/>
              <a:t>‘</a:t>
            </a:r>
            <a:r>
              <a:rPr lang="zh-CN" altLang="en-US"/>
              <a:t>是否合格</a:t>
            </a:r>
            <a:r>
              <a:rPr lang="en-US" altLang="zh-CN"/>
              <a:t>’</a:t>
            </a:r>
            <a:r>
              <a:rPr lang="zh-CN" altLang="en-US"/>
              <a:t>（未成年人找家长同意），再看</a:t>
            </a:r>
            <a:r>
              <a:rPr lang="en-US" altLang="zh-CN"/>
              <a:t>‘</a:t>
            </a:r>
            <a:r>
              <a:rPr lang="zh-CN" altLang="en-US"/>
              <a:t>是否被坑</a:t>
            </a:r>
            <a:r>
              <a:rPr lang="en-US" altLang="zh-CN"/>
              <a:t>’</a:t>
            </a:r>
            <a:r>
              <a:rPr lang="zh-CN" altLang="en-US"/>
              <a:t>（没被胁迫欺骗），最后看</a:t>
            </a:r>
            <a:r>
              <a:rPr lang="en-US" altLang="zh-CN"/>
              <a:t>‘</a:t>
            </a:r>
            <a:r>
              <a:rPr lang="zh-CN" altLang="en-US"/>
              <a:t>内容是否合法</a:t>
            </a:r>
            <a:r>
              <a:rPr lang="en-US" altLang="zh-CN"/>
              <a:t>’</a:t>
            </a:r>
            <a:r>
              <a:rPr lang="zh-CN" altLang="en-US"/>
              <a:t>（不做违法的约定）</a:t>
            </a:r>
            <a:r>
              <a:rPr lang="en-US" altLang="zh-CN"/>
              <a:t>—— </a:t>
            </a:r>
            <a:r>
              <a:rPr lang="zh-CN" altLang="en-US"/>
              <a:t>这样行为才能生效，受法律保护。</a:t>
            </a:r>
            <a:r>
              <a:rPr lang="en-US" altLang="zh-CN"/>
              <a:t>”</a:t>
            </a:r>
            <a:endParaRPr lang="en-US" altLang="zh-CN"/>
          </a:p>
        </p:txBody>
      </p:sp>
      <p:sp>
        <p:nvSpPr>
          <p:cNvPr id="3" name="标题 2"/>
          <p:cNvSpPr>
            <a:spLocks noGrp="1"/>
          </p:cNvSpPr>
          <p:nvPr>
            <p:ph type="title"/>
            <p:custDataLst>
              <p:tags r:id="rId2"/>
            </p:custDataLst>
          </p:nvPr>
        </p:nvSpPr>
        <p:spPr/>
        <p:txBody>
          <a:bodyPr/>
          <a:p>
            <a:r>
              <a:rPr lang="en-US" altLang="zh-CN">
                <a:sym typeface="+mn-ea"/>
              </a:rPr>
              <a:t>•</a:t>
            </a:r>
            <a:r>
              <a:rPr lang="zh-CN" altLang="en-US">
                <a:sym typeface="+mn-ea"/>
              </a:rPr>
              <a:t>小结环节（核心口诀</a:t>
            </a:r>
            <a:r>
              <a:rPr lang="en-US" altLang="zh-CN">
                <a:sym typeface="+mn-ea"/>
              </a:rPr>
              <a:t> + </a:t>
            </a:r>
            <a:r>
              <a:rPr lang="zh-CN" altLang="en-US">
                <a:sym typeface="+mn-ea"/>
              </a:rPr>
              <a:t>实践提示）</a:t>
            </a: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a:t>
            </a:r>
            <a:r>
              <a:rPr lang="zh-CN" altLang="en-US"/>
              <a:t>掌握民事法律行为的定义（</a:t>
            </a:r>
            <a:r>
              <a:rPr lang="en-US" altLang="zh-CN"/>
              <a:t>“</a:t>
            </a:r>
            <a:r>
              <a:rPr lang="zh-CN" altLang="en-US"/>
              <a:t>能产生法律后果的行为</a:t>
            </a:r>
            <a:r>
              <a:rPr lang="en-US" altLang="zh-CN"/>
              <a:t>”</a:t>
            </a:r>
            <a:r>
              <a:rPr lang="zh-CN" altLang="en-US"/>
              <a:t>），区分民事法律行为与</a:t>
            </a:r>
            <a:r>
              <a:rPr lang="en-US" altLang="zh-CN"/>
              <a:t> “</a:t>
            </a:r>
            <a:r>
              <a:rPr lang="zh-CN" altLang="en-US"/>
              <a:t>日常行为</a:t>
            </a:r>
            <a:r>
              <a:rPr lang="en-US" altLang="zh-CN"/>
              <a:t>”</a:t>
            </a:r>
            <a:r>
              <a:rPr lang="zh-CN" altLang="en-US"/>
              <a:t>（如打招呼、吃饭）</a:t>
            </a:r>
            <a:endParaRPr lang="zh-CN" altLang="en-US"/>
          </a:p>
          <a:p>
            <a:r>
              <a:rPr lang="en-US" altLang="zh-CN"/>
              <a:t>•</a:t>
            </a:r>
            <a:r>
              <a:rPr lang="zh-CN" altLang="en-US"/>
              <a:t>理解民事法律行为的</a:t>
            </a:r>
            <a:r>
              <a:rPr lang="en-US" altLang="zh-CN"/>
              <a:t> 2 </a:t>
            </a:r>
            <a:r>
              <a:rPr lang="zh-CN" altLang="en-US"/>
              <a:t>个核心要件：成立要件（是否</a:t>
            </a:r>
            <a:r>
              <a:rPr lang="en-US" altLang="zh-CN"/>
              <a:t> “</a:t>
            </a:r>
            <a:r>
              <a:rPr lang="zh-CN" altLang="en-US"/>
              <a:t>做了这个行为</a:t>
            </a:r>
            <a:r>
              <a:rPr lang="en-US" altLang="zh-CN"/>
              <a:t>”</a:t>
            </a:r>
            <a:r>
              <a:rPr lang="zh-CN" altLang="en-US"/>
              <a:t>）、生效要件（是否</a:t>
            </a:r>
            <a:r>
              <a:rPr lang="en-US" altLang="zh-CN"/>
              <a:t> “</a:t>
            </a:r>
            <a:r>
              <a:rPr lang="zh-CN" altLang="en-US"/>
              <a:t>受法律保护</a:t>
            </a:r>
            <a:r>
              <a:rPr lang="en-US" altLang="zh-CN"/>
              <a:t>”</a:t>
            </a:r>
            <a:r>
              <a:rPr lang="zh-CN" altLang="en-US"/>
              <a:t>）</a:t>
            </a:r>
            <a:endParaRPr lang="zh-CN" altLang="en-US"/>
          </a:p>
          <a:p>
            <a:r>
              <a:rPr lang="en-US" altLang="zh-CN"/>
              <a:t>•</a:t>
            </a:r>
            <a:r>
              <a:rPr lang="zh-CN" altLang="en-US"/>
              <a:t>能结合学生场景（如签租房合同、借同学钱、买电脑），判断行为是否成立、是否生效</a:t>
            </a:r>
            <a:endParaRPr lang="zh-CN" altLang="en-US"/>
          </a:p>
        </p:txBody>
      </p:sp>
      <p:sp>
        <p:nvSpPr>
          <p:cNvPr id="3" name="标题 2"/>
          <p:cNvSpPr>
            <a:spLocks noGrp="1"/>
          </p:cNvSpPr>
          <p:nvPr>
            <p:ph type="title"/>
            <p:custDataLst>
              <p:tags r:id="rId2"/>
            </p:custDataLst>
          </p:nvPr>
        </p:nvSpPr>
        <p:spPr/>
        <p:txBody>
          <a:bodyPr/>
          <a:p>
            <a:r>
              <a:rPr lang="zh-CN" altLang="en-US"/>
              <a:t>学习目标</a:t>
            </a:r>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normAutofit fontScale="90000"/>
          </a:bodyPr>
          <a:p>
            <a:r>
              <a:rPr lang="zh-CN" altLang="en-US"/>
              <a:t>第 10 课时：民事法律行为（二）—— 无效民事法律行为</a:t>
            </a:r>
            <a:endParaRPr lang="zh-CN" altLang="en-US"/>
          </a:p>
        </p:txBody>
      </p:sp>
      <p:sp>
        <p:nvSpPr>
          <p:cNvPr id="3" name="装饰  1"/>
          <p:cNvSpPr>
            <a:spLocks noGrp="1"/>
          </p:cNvSpPr>
          <p:nvPr>
            <p:ph type="body" idx="16390"/>
            <p:custDataLst>
              <p:tags r:id="rId2"/>
            </p:custDataLst>
          </p:nvPr>
        </p:nvSpPr>
        <p:spPr/>
        <p:txBody>
          <a:bodyPr/>
          <a:p>
            <a:r>
              <a:rPr lang="zh-CN" altLang="en-US"/>
              <a:t> </a:t>
            </a:r>
            <a:endParaRPr lang="zh-CN" altLang="en-US"/>
          </a:p>
        </p:txBody>
      </p:sp>
      <p:pic>
        <p:nvPicPr>
          <p:cNvPr id="4" name="图片占位符 3" descr="d2cf9765-bd3c-11f0-bd11-3afdadfb4260"/>
          <p:cNvPicPr>
            <a:picLocks noChangeAspect="1"/>
          </p:cNvPicPr>
          <p:nvPr>
            <p:ph type="pic" idx="16391"/>
            <p:custDataLst>
              <p:tags r:id="rId3"/>
            </p:custDataLst>
          </p:nvPr>
        </p:nvPicPr>
        <p:blipFill>
          <a:blip r:embed="rId4"/>
          <a:srcRect t="6231" b="6231"/>
          <a:stretch>
            <a:fillRect/>
          </a:stretch>
        </p:blipFill>
        <p:spPr>
          <a:xfrm>
            <a:off x="609600" y="1524000"/>
            <a:ext cx="4572000" cy="2209800"/>
          </a:xfrm>
          <a:custGeom>
            <a:avLst/>
            <a:gdLst>
              <a:gd name="connisteX0" fmla="*/ 0 w 4572000"/>
              <a:gd name="connsiteY0" fmla="*/ 203200 h 2209800"/>
              <a:gd name="connisteX1" fmla="*/ 203200 w 4572000"/>
              <a:gd name="connsiteY1" fmla="*/ 0 h 2209800"/>
              <a:gd name="connisteX2" fmla="*/ 4572000 w 4572000"/>
              <a:gd name="connsiteY2" fmla="*/ 0 h 2209800"/>
              <a:gd name="connisteX3" fmla="*/ 4572000 w 4572000"/>
              <a:gd name="connsiteY3" fmla="*/ 2209800 h 2209800"/>
              <a:gd name="connisteX4" fmla="*/ 203200 w 4572000"/>
              <a:gd name="connsiteY4" fmla="*/ 2209800 h 2209800"/>
              <a:gd name="connisteX5" fmla="*/ 0 w 4572000"/>
              <a:gd name="connsiteY5" fmla="*/ 2006600 h 2209800"/>
              <a:gd name="connisteX6" fmla="*/ 0 w 4572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4572000" h="2209800">
                <a:moveTo>
                  <a:pt x="0" y="203200"/>
                </a:moveTo>
                <a:cubicBezTo>
                  <a:pt x="0" y="90976"/>
                  <a:pt x="90976" y="0"/>
                  <a:pt x="203200" y="0"/>
                </a:cubicBezTo>
                <a:lnTo>
                  <a:pt x="4572000" y="0"/>
                </a:lnTo>
                <a:lnTo>
                  <a:pt x="4572000" y="2209800"/>
                </a:lnTo>
                <a:lnTo>
                  <a:pt x="203200" y="2209800"/>
                </a:lnTo>
                <a:cubicBezTo>
                  <a:pt x="90976" y="2209800"/>
                  <a:pt x="0" y="2118824"/>
                  <a:pt x="0" y="2006600"/>
                </a:cubicBezTo>
                <a:lnTo>
                  <a:pt x="0" y="203200"/>
                </a:lnTo>
                <a:close/>
              </a:path>
            </a:pathLst>
          </a:custGeom>
        </p:spPr>
      </p:pic>
      <p:sp>
        <p:nvSpPr>
          <p:cNvPr id="5" name="文本占位符 4"/>
          <p:cNvSpPr>
            <a:spLocks noGrp="1"/>
          </p:cNvSpPr>
          <p:nvPr>
            <p:ph type="body" idx="16386"/>
            <p:custDataLst>
              <p:tags r:id="rId5"/>
            </p:custDataLst>
          </p:nvPr>
        </p:nvSpPr>
        <p:spPr/>
        <p:txBody>
          <a:bodyPr/>
          <a:p>
            <a:r>
              <a:rPr lang="zh-CN" altLang="en-US"/>
              <a:t>无效民事法律行为的概念</a:t>
            </a:r>
            <a:endParaRPr lang="zh-CN" altLang="en-US"/>
          </a:p>
        </p:txBody>
      </p:sp>
      <p:sp>
        <p:nvSpPr>
          <p:cNvPr id="6" name="文本占位符 5"/>
          <p:cNvSpPr>
            <a:spLocks noGrp="1"/>
          </p:cNvSpPr>
          <p:nvPr>
            <p:ph type="body" idx="16387"/>
            <p:custDataLst>
              <p:tags r:id="rId6"/>
            </p:custDataLst>
          </p:nvPr>
        </p:nvSpPr>
        <p:spPr/>
        <p:txBody>
          <a:bodyPr/>
          <a:p>
            <a:r>
              <a:rPr lang="zh-CN" altLang="en-US"/>
              <a:t>详细描述：阐述无效民事法律行为的定义，即自始、当然、确定不发生法律效力的行为。明确这一概念能让我们清晰区分有效与无效的法律行为，为后续分析其情形和后果奠定基础。</a:t>
            </a:r>
            <a:endParaRPr lang="zh-CN" altLang="en-US"/>
          </a:p>
        </p:txBody>
      </p:sp>
      <p:sp>
        <p:nvSpPr>
          <p:cNvPr id="7" name="装饰  5"/>
          <p:cNvSpPr>
            <a:spLocks noGrp="1"/>
          </p:cNvSpPr>
          <p:nvPr>
            <p:ph type="body" idx="16392"/>
            <p:custDataLst>
              <p:tags r:id="rId7"/>
            </p:custDataLst>
          </p:nvPr>
        </p:nvSpPr>
        <p:spPr/>
        <p:txBody>
          <a:bodyPr/>
          <a:p>
            <a:r>
              <a:rPr lang="zh-CN" altLang="en-US"/>
              <a:t> </a:t>
            </a:r>
            <a:endParaRPr lang="zh-CN" altLang="en-US"/>
          </a:p>
        </p:txBody>
      </p:sp>
      <p:pic>
        <p:nvPicPr>
          <p:cNvPr id="8" name="图片占位符 7" descr="d2cf96d3-bd3c-11f0-bd11-3afdadfb4260"/>
          <p:cNvPicPr>
            <a:picLocks noChangeAspect="1"/>
          </p:cNvPicPr>
          <p:nvPr>
            <p:ph type="pic" idx="16393"/>
            <p:custDataLst>
              <p:tags r:id="rId8"/>
            </p:custDataLst>
          </p:nvPr>
        </p:nvPicPr>
        <p:blipFill>
          <a:blip r:embed="rId9"/>
          <a:srcRect t="5972" b="21528"/>
          <a:stretch>
            <a:fillRect/>
          </a:stretch>
        </p:blipFill>
        <p:spPr>
          <a:xfrm>
            <a:off x="609600" y="4038600"/>
            <a:ext cx="4572000" cy="2209800"/>
          </a:xfrm>
          <a:custGeom>
            <a:avLst/>
            <a:gdLst>
              <a:gd name="connisteX0" fmla="*/ 0 w 4572000"/>
              <a:gd name="connsiteY0" fmla="*/ 203200 h 2209800"/>
              <a:gd name="connisteX1" fmla="*/ 203200 w 4572000"/>
              <a:gd name="connsiteY1" fmla="*/ 0 h 2209800"/>
              <a:gd name="connisteX2" fmla="*/ 4572000 w 4572000"/>
              <a:gd name="connsiteY2" fmla="*/ 0 h 2209800"/>
              <a:gd name="connisteX3" fmla="*/ 4572000 w 4572000"/>
              <a:gd name="connsiteY3" fmla="*/ 2209800 h 2209800"/>
              <a:gd name="connisteX4" fmla="*/ 203200 w 4572000"/>
              <a:gd name="connsiteY4" fmla="*/ 2209800 h 2209800"/>
              <a:gd name="connisteX5" fmla="*/ 0 w 4572000"/>
              <a:gd name="connsiteY5" fmla="*/ 2006600 h 2209800"/>
              <a:gd name="connisteX6" fmla="*/ 0 w 4572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4572000" h="2209800">
                <a:moveTo>
                  <a:pt x="0" y="203200"/>
                </a:moveTo>
                <a:cubicBezTo>
                  <a:pt x="0" y="90976"/>
                  <a:pt x="90976" y="0"/>
                  <a:pt x="203200" y="0"/>
                </a:cubicBezTo>
                <a:lnTo>
                  <a:pt x="4572000" y="0"/>
                </a:lnTo>
                <a:lnTo>
                  <a:pt x="4572000" y="2209800"/>
                </a:lnTo>
                <a:lnTo>
                  <a:pt x="203200" y="2209800"/>
                </a:lnTo>
                <a:cubicBezTo>
                  <a:pt x="90976" y="2209800"/>
                  <a:pt x="0" y="2118824"/>
                  <a:pt x="0" y="2006600"/>
                </a:cubicBezTo>
                <a:lnTo>
                  <a:pt x="0" y="203200"/>
                </a:lnTo>
                <a:close/>
              </a:path>
            </a:pathLst>
          </a:custGeom>
        </p:spPr>
      </p:pic>
      <p:sp>
        <p:nvSpPr>
          <p:cNvPr id="9" name="文本占位符 8"/>
          <p:cNvSpPr>
            <a:spLocks noGrp="1"/>
          </p:cNvSpPr>
          <p:nvPr>
            <p:ph type="body" idx="16388"/>
            <p:custDataLst>
              <p:tags r:id="rId10"/>
            </p:custDataLst>
          </p:nvPr>
        </p:nvSpPr>
        <p:spPr/>
        <p:txBody>
          <a:bodyPr/>
          <a:p>
            <a:r>
              <a:rPr lang="zh-CN" altLang="en-US"/>
              <a:t>无效民事法律行为的情形</a:t>
            </a:r>
            <a:endParaRPr lang="zh-CN" altLang="en-US"/>
          </a:p>
        </p:txBody>
      </p:sp>
      <p:sp>
        <p:nvSpPr>
          <p:cNvPr id="10" name="文本占位符 9"/>
          <p:cNvSpPr>
            <a:spLocks noGrp="1"/>
          </p:cNvSpPr>
          <p:nvPr>
            <p:ph type="body" idx="16389"/>
            <p:custDataLst>
              <p:tags r:id="rId11"/>
            </p:custDataLst>
          </p:nvPr>
        </p:nvSpPr>
        <p:spPr/>
        <p:txBody>
          <a:bodyPr/>
          <a:p>
            <a:r>
              <a:rPr lang="zh-CN" altLang="en-US"/>
              <a:t>详细描述：介绍导致民事法律行为无效的各种具体情况，如违反法律、行政法规的强制性规定，违背公序良俗等。了解这些情形有助于在实际中准确判断行为的效力。</a:t>
            </a:r>
            <a:endParaRPr lang="zh-CN" altLang="en-US"/>
          </a:p>
        </p:txBody>
      </p:sp>
    </p:spTree>
    <p:custDataLst>
      <p:tags r:id="rId12"/>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a:t>
            </a:r>
            <a:r>
              <a:rPr lang="zh-CN" altLang="en-US"/>
              <a:t>掌握无效民事法律行为的</a:t>
            </a:r>
            <a:r>
              <a:rPr lang="en-US" altLang="zh-CN"/>
              <a:t> 5 </a:t>
            </a:r>
            <a:r>
              <a:rPr lang="zh-CN" altLang="en-US"/>
              <a:t>类法定情形（无行为能力、虚假意思表示、违法、违公序良俗、恶意串通）</a:t>
            </a:r>
            <a:endParaRPr lang="zh-CN" altLang="en-US"/>
          </a:p>
          <a:p>
            <a:r>
              <a:rPr lang="en-US" altLang="zh-CN"/>
              <a:t>•</a:t>
            </a:r>
            <a:r>
              <a:rPr lang="zh-CN" altLang="en-US"/>
              <a:t>理解</a:t>
            </a:r>
            <a:r>
              <a:rPr lang="en-US" altLang="zh-CN"/>
              <a:t> “</a:t>
            </a:r>
            <a:r>
              <a:rPr lang="zh-CN" altLang="en-US"/>
              <a:t>无效</a:t>
            </a:r>
            <a:r>
              <a:rPr lang="en-US" altLang="zh-CN"/>
              <a:t>” </a:t>
            </a:r>
            <a:r>
              <a:rPr lang="zh-CN" altLang="en-US"/>
              <a:t>的核心特征（自始无效、绝对无效，无需主张即无效）</a:t>
            </a:r>
            <a:endParaRPr lang="zh-CN" altLang="en-US"/>
          </a:p>
          <a:p>
            <a:r>
              <a:rPr lang="en-US" altLang="zh-CN"/>
              <a:t>•</a:t>
            </a:r>
            <a:r>
              <a:rPr lang="zh-CN" altLang="en-US"/>
              <a:t>能结合学生场景判断行为是否无效，并明确无效后的法律后果（返还财产、赔偿损失）</a:t>
            </a:r>
            <a:endParaRPr lang="zh-CN" altLang="en-US"/>
          </a:p>
        </p:txBody>
      </p:sp>
      <p:sp>
        <p:nvSpPr>
          <p:cNvPr id="3" name="标题 2"/>
          <p:cNvSpPr>
            <a:spLocks noGrp="1"/>
          </p:cNvSpPr>
          <p:nvPr>
            <p:ph type="title"/>
            <p:custDataLst>
              <p:tags r:id="rId2"/>
            </p:custDataLst>
          </p:nvPr>
        </p:nvSpPr>
        <p:spPr/>
        <p:txBody>
          <a:bodyPr/>
          <a:p>
            <a:r>
              <a:rPr lang="zh-CN" altLang="en-US"/>
              <a:t>学习目标</a:t>
            </a:r>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主案例</a:t>
            </a:r>
            <a:r>
              <a:rPr lang="en-US" altLang="zh-CN"/>
              <a:t> 1</a:t>
            </a:r>
            <a:r>
              <a:rPr lang="zh-CN" altLang="en-US"/>
              <a:t>：</a:t>
            </a:r>
            <a:r>
              <a:rPr lang="en-US" altLang="zh-CN"/>
              <a:t>7 </a:t>
            </a:r>
            <a:r>
              <a:rPr lang="zh-CN" altLang="en-US"/>
              <a:t>岁学生打大额欠条（无行为能力导致无效）</a:t>
            </a:r>
            <a:endParaRPr lang="zh-CN" altLang="en-US"/>
          </a:p>
          <a:p>
            <a:r>
              <a:rPr lang="zh-CN" altLang="en-US"/>
              <a:t>小王是某小学一年级学生（</a:t>
            </a:r>
            <a:r>
              <a:rPr lang="en-US" altLang="zh-CN"/>
              <a:t>7 </a:t>
            </a:r>
            <a:r>
              <a:rPr lang="zh-CN" altLang="en-US"/>
              <a:t>周岁），在学校和同学小李玩耍时，不小心损坏了小李价值</a:t>
            </a:r>
            <a:r>
              <a:rPr lang="en-US" altLang="zh-CN"/>
              <a:t> 800 </a:t>
            </a:r>
            <a:r>
              <a:rPr lang="zh-CN" altLang="en-US"/>
              <a:t>元的玩具车。小李家长要求小王写一张</a:t>
            </a:r>
            <a:r>
              <a:rPr lang="en-US" altLang="zh-CN"/>
              <a:t> “</a:t>
            </a:r>
            <a:r>
              <a:rPr lang="zh-CN" altLang="en-US"/>
              <a:t>今欠小李</a:t>
            </a:r>
            <a:r>
              <a:rPr lang="en-US" altLang="zh-CN"/>
              <a:t> 800 </a:t>
            </a:r>
            <a:r>
              <a:rPr lang="zh-CN" altLang="en-US"/>
              <a:t>元，</a:t>
            </a:r>
            <a:r>
              <a:rPr lang="en-US" altLang="zh-CN"/>
              <a:t>1 </a:t>
            </a:r>
            <a:r>
              <a:rPr lang="zh-CN" altLang="en-US"/>
              <a:t>个月内还清</a:t>
            </a:r>
            <a:r>
              <a:rPr lang="en-US" altLang="zh-CN"/>
              <a:t>” </a:t>
            </a:r>
            <a:r>
              <a:rPr lang="zh-CN" altLang="en-US"/>
              <a:t>的欠条，小王在家长引导下签了字。该欠条行为是否无效？</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2</a:t>
            </a:r>
            <a:r>
              <a:rPr lang="zh-CN" altLang="en-US"/>
              <a:t>：学生为躲债</a:t>
            </a:r>
            <a:r>
              <a:rPr lang="en-US" altLang="zh-CN"/>
              <a:t> “</a:t>
            </a:r>
            <a:r>
              <a:rPr lang="zh-CN" altLang="en-US"/>
              <a:t>假离婚</a:t>
            </a:r>
            <a:r>
              <a:rPr lang="en-US" altLang="zh-CN"/>
              <a:t>”</a:t>
            </a:r>
            <a:r>
              <a:rPr lang="zh-CN" altLang="en-US"/>
              <a:t>（虚假意思表示导致无效）</a:t>
            </a:r>
            <a:endParaRPr lang="zh-CN" altLang="en-US"/>
          </a:p>
          <a:p>
            <a:r>
              <a:rPr lang="zh-CN" altLang="en-US"/>
              <a:t>小李（</a:t>
            </a:r>
            <a:r>
              <a:rPr lang="en-US" altLang="zh-CN"/>
              <a:t>22 </a:t>
            </a:r>
            <a:r>
              <a:rPr lang="zh-CN" altLang="en-US"/>
              <a:t>岁，高职毕业生）因创业欠某供应商</a:t>
            </a:r>
            <a:r>
              <a:rPr lang="en-US" altLang="zh-CN"/>
              <a:t> 10 </a:t>
            </a:r>
            <a:r>
              <a:rPr lang="zh-CN" altLang="en-US"/>
              <a:t>万元，为避免供应商执行自己的房产，与配偶小张（</a:t>
            </a:r>
            <a:r>
              <a:rPr lang="en-US" altLang="zh-CN"/>
              <a:t>23 </a:t>
            </a:r>
            <a:r>
              <a:rPr lang="zh-CN" altLang="en-US"/>
              <a:t>岁）约定</a:t>
            </a:r>
            <a:r>
              <a:rPr lang="en-US" altLang="zh-CN"/>
              <a:t> “</a:t>
            </a:r>
            <a:r>
              <a:rPr lang="zh-CN" altLang="en-US"/>
              <a:t>假离婚</a:t>
            </a:r>
            <a:r>
              <a:rPr lang="en-US" altLang="zh-CN"/>
              <a:t>”</a:t>
            </a:r>
            <a:r>
              <a:rPr lang="zh-CN" altLang="en-US"/>
              <a:t>，离婚协议中约定</a:t>
            </a:r>
            <a:r>
              <a:rPr lang="en-US" altLang="zh-CN"/>
              <a:t> “</a:t>
            </a:r>
            <a:r>
              <a:rPr lang="zh-CN" altLang="en-US"/>
              <a:t>所有财产归小张，所有债务归小李</a:t>
            </a:r>
            <a:r>
              <a:rPr lang="en-US" altLang="zh-CN"/>
              <a:t>”</a:t>
            </a:r>
            <a:r>
              <a:rPr lang="zh-CN" altLang="en-US"/>
              <a:t>。双方办理离婚登记后，供应商发现两人仍共同生活，主张离婚协议无效。该离婚协议中的财产约定是否无效？</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3</a:t>
            </a:r>
            <a:r>
              <a:rPr lang="zh-CN" altLang="en-US"/>
              <a:t>：学生买卖校园禁售</a:t>
            </a:r>
            <a:r>
              <a:rPr lang="en-US" altLang="zh-CN"/>
              <a:t> “</a:t>
            </a:r>
            <a:r>
              <a:rPr lang="zh-CN" altLang="en-US"/>
              <a:t>电击器</a:t>
            </a:r>
            <a:r>
              <a:rPr lang="en-US" altLang="zh-CN"/>
              <a:t>”</a:t>
            </a:r>
            <a:r>
              <a:rPr lang="zh-CN" altLang="en-US"/>
              <a:t>（违反法律导致无效）</a:t>
            </a:r>
            <a:endParaRPr lang="zh-CN" altLang="en-US"/>
          </a:p>
          <a:p>
            <a:r>
              <a:rPr lang="zh-CN" altLang="en-US"/>
              <a:t>小赵是高职安保专业学生，为</a:t>
            </a:r>
            <a:r>
              <a:rPr lang="en-US" altLang="zh-CN"/>
              <a:t> “</a:t>
            </a:r>
            <a:r>
              <a:rPr lang="zh-CN" altLang="en-US"/>
              <a:t>防身</a:t>
            </a:r>
            <a:r>
              <a:rPr lang="en-US" altLang="zh-CN"/>
              <a:t>”</a:t>
            </a:r>
            <a:r>
              <a:rPr lang="zh-CN" altLang="en-US"/>
              <a:t>，在某二手平台向同学小孙购买了一台</a:t>
            </a:r>
            <a:r>
              <a:rPr lang="en-US" altLang="zh-CN"/>
              <a:t> “</a:t>
            </a:r>
            <a:r>
              <a:rPr lang="zh-CN" altLang="en-US"/>
              <a:t>电击器</a:t>
            </a:r>
            <a:r>
              <a:rPr lang="en-US" altLang="zh-CN"/>
              <a:t>”</a:t>
            </a:r>
            <a:r>
              <a:rPr lang="zh-CN" altLang="en-US"/>
              <a:t>（属于《管制刀具认定标准》外的其他管制器具，禁止个人买卖），支付价款</a:t>
            </a:r>
            <a:r>
              <a:rPr lang="en-US" altLang="zh-CN"/>
              <a:t> 300 </a:t>
            </a:r>
            <a:r>
              <a:rPr lang="zh-CN" altLang="en-US"/>
              <a:t>元。后小赵担心被学校发现，要求小孙退款，小孙拒绝，称</a:t>
            </a:r>
            <a:r>
              <a:rPr lang="en-US" altLang="zh-CN"/>
              <a:t> “</a:t>
            </a:r>
            <a:r>
              <a:rPr lang="zh-CN" altLang="en-US"/>
              <a:t>买卖是双方自愿的</a:t>
            </a:r>
            <a:r>
              <a:rPr lang="en-US" altLang="zh-CN"/>
              <a:t>”</a:t>
            </a:r>
            <a:r>
              <a:rPr lang="zh-CN" altLang="en-US"/>
              <a:t>。该买卖电击器的行为是否无效？</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4</a:t>
            </a:r>
            <a:r>
              <a:rPr lang="zh-CN" altLang="en-US"/>
              <a:t>：学生约定</a:t>
            </a:r>
            <a:r>
              <a:rPr lang="en-US" altLang="zh-CN"/>
              <a:t> “</a:t>
            </a:r>
            <a:r>
              <a:rPr lang="zh-CN" altLang="en-US"/>
              <a:t>分手需支付青春损失费</a:t>
            </a:r>
            <a:r>
              <a:rPr lang="en-US" altLang="zh-CN"/>
              <a:t>”</a:t>
            </a:r>
            <a:r>
              <a:rPr lang="zh-CN" altLang="en-US"/>
              <a:t>（违背公序良俗导致无效）</a:t>
            </a:r>
            <a:endParaRPr lang="zh-CN" altLang="en-US"/>
          </a:p>
          <a:p>
            <a:r>
              <a:rPr lang="zh-CN" altLang="en-US"/>
              <a:t>小孙（</a:t>
            </a:r>
            <a:r>
              <a:rPr lang="en-US" altLang="zh-CN"/>
              <a:t>20 </a:t>
            </a:r>
            <a:r>
              <a:rPr lang="zh-CN" altLang="en-US"/>
              <a:t>岁，高职学生）与男友小刘（</a:t>
            </a:r>
            <a:r>
              <a:rPr lang="en-US" altLang="zh-CN"/>
              <a:t>21 </a:t>
            </a:r>
            <a:r>
              <a:rPr lang="zh-CN" altLang="en-US"/>
              <a:t>岁）恋爱期间，签订《恋爱协议》，约定</a:t>
            </a:r>
            <a:r>
              <a:rPr lang="en-US" altLang="zh-CN"/>
              <a:t> “</a:t>
            </a:r>
            <a:r>
              <a:rPr lang="zh-CN" altLang="en-US"/>
              <a:t>若小刘提出分手，需向小孙支付</a:t>
            </a:r>
            <a:r>
              <a:rPr lang="en-US" altLang="zh-CN"/>
              <a:t> 5 </a:t>
            </a:r>
            <a:r>
              <a:rPr lang="zh-CN" altLang="en-US"/>
              <a:t>万元青春损失费；若小孙提出分手，无需支付任何费用</a:t>
            </a:r>
            <a:r>
              <a:rPr lang="en-US" altLang="zh-CN"/>
              <a:t>”</a:t>
            </a:r>
            <a:r>
              <a:rPr lang="zh-CN" altLang="en-US"/>
              <a:t>。后小刘因感情不和提出分手，小孙要求小刘支付</a:t>
            </a:r>
            <a:r>
              <a:rPr lang="en-US" altLang="zh-CN"/>
              <a:t> 5 </a:t>
            </a:r>
            <a:r>
              <a:rPr lang="zh-CN" altLang="en-US"/>
              <a:t>万元，小刘拒绝。该《恋爱协议》是否无效？</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5</a:t>
            </a:r>
            <a:r>
              <a:rPr lang="zh-CN" altLang="en-US"/>
              <a:t>：学生串通伪造</a:t>
            </a:r>
            <a:r>
              <a:rPr lang="en-US" altLang="zh-CN"/>
              <a:t> “</a:t>
            </a:r>
            <a:r>
              <a:rPr lang="zh-CN" altLang="en-US"/>
              <a:t>实习证明</a:t>
            </a:r>
            <a:r>
              <a:rPr lang="en-US" altLang="zh-CN"/>
              <a:t>”</a:t>
            </a:r>
            <a:r>
              <a:rPr lang="zh-CN" altLang="en-US"/>
              <a:t>（恶意串通导致无效）</a:t>
            </a:r>
            <a:endParaRPr lang="zh-CN" altLang="en-US"/>
          </a:p>
          <a:p>
            <a:r>
              <a:rPr lang="zh-CN" altLang="en-US"/>
              <a:t>小张（高职大三学生）因未完成实习要求，无法毕业，找到同学小王（在某公司实习），约定</a:t>
            </a:r>
            <a:r>
              <a:rPr lang="en-US" altLang="zh-CN"/>
              <a:t> “</a:t>
            </a:r>
            <a:r>
              <a:rPr lang="zh-CN" altLang="en-US"/>
              <a:t>小王帮小张伪造该公司的实习证明，小张支付小王</a:t>
            </a:r>
            <a:r>
              <a:rPr lang="en-US" altLang="zh-CN"/>
              <a:t> 1000 </a:t>
            </a:r>
            <a:r>
              <a:rPr lang="zh-CN" altLang="en-US"/>
              <a:t>元</a:t>
            </a:r>
            <a:r>
              <a:rPr lang="en-US" altLang="zh-CN"/>
              <a:t>”</a:t>
            </a:r>
            <a:r>
              <a:rPr lang="zh-CN" altLang="en-US"/>
              <a:t>。小王伪造证明后，小张以</a:t>
            </a:r>
            <a:r>
              <a:rPr lang="en-US" altLang="zh-CN"/>
              <a:t> “</a:t>
            </a:r>
            <a:r>
              <a:rPr lang="zh-CN" altLang="en-US"/>
              <a:t>证明是假的，学校不认可</a:t>
            </a:r>
            <a:r>
              <a:rPr lang="en-US" altLang="zh-CN"/>
              <a:t>” </a:t>
            </a:r>
            <a:r>
              <a:rPr lang="zh-CN" altLang="en-US"/>
              <a:t>为由拒绝付款，小王主张</a:t>
            </a:r>
            <a:r>
              <a:rPr lang="en-US" altLang="zh-CN"/>
              <a:t> “</a:t>
            </a:r>
            <a:r>
              <a:rPr lang="zh-CN" altLang="en-US"/>
              <a:t>双方有约定，小张应付款</a:t>
            </a:r>
            <a:r>
              <a:rPr lang="en-US" altLang="zh-CN"/>
              <a:t>”</a:t>
            </a:r>
            <a:r>
              <a:rPr lang="zh-CN" altLang="en-US"/>
              <a:t>。该伪造实习证明的约定是否无效？</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配套法律条文（条文</a:t>
            </a:r>
            <a:r>
              <a:rPr lang="en-US" altLang="zh-CN"/>
              <a:t> + </a:t>
            </a:r>
            <a:r>
              <a:rPr lang="zh-CN" altLang="en-US"/>
              <a:t>解读</a:t>
            </a:r>
            <a:r>
              <a:rPr lang="en-US" altLang="zh-CN"/>
              <a:t> + </a:t>
            </a:r>
            <a:r>
              <a:rPr lang="zh-CN" altLang="en-US"/>
              <a:t>案例对应）</a:t>
            </a:r>
            <a:endParaRPr lang="zh-CN" altLang="en-US"/>
          </a:p>
          <a:p>
            <a:r>
              <a:rPr lang="en-US" altLang="zh-CN"/>
              <a:t>•</a:t>
            </a:r>
            <a:r>
              <a:rPr lang="zh-CN" altLang="en-US"/>
              <a:t>《民法典》第</a:t>
            </a:r>
            <a:r>
              <a:rPr lang="en-US" altLang="zh-CN"/>
              <a:t> 144 </a:t>
            </a:r>
            <a:r>
              <a:rPr lang="zh-CN" altLang="en-US"/>
              <a:t>条【无行为能力人行为无效】：</a:t>
            </a:r>
            <a:r>
              <a:rPr lang="en-US" altLang="zh-CN"/>
              <a:t>“</a:t>
            </a:r>
            <a:r>
              <a:rPr lang="zh-CN" altLang="en-US"/>
              <a:t>无民事行为能力人实施的民事法律行为无效。</a:t>
            </a:r>
            <a:r>
              <a:rPr lang="en-US" altLang="zh-CN"/>
              <a:t>”</a:t>
            </a:r>
            <a:endParaRPr lang="en-US" altLang="zh-CN"/>
          </a:p>
          <a:p>
            <a:r>
              <a:rPr lang="zh-CN" altLang="en-US"/>
              <a:t>解读：无行为能力人（＜</a:t>
            </a:r>
            <a:r>
              <a:rPr lang="en-US" altLang="zh-CN"/>
              <a:t>8 </a:t>
            </a:r>
            <a:r>
              <a:rPr lang="zh-CN" altLang="en-US"/>
              <a:t>岁、不能辨认行为的成年人）实施的任何民事法律行为，无论是否自愿、内容是否合理，均绝对无效，自始不产生法律效力。对应主案例</a:t>
            </a:r>
            <a:r>
              <a:rPr lang="en-US" altLang="zh-CN"/>
              <a:t> 1</a:t>
            </a:r>
            <a:r>
              <a:rPr lang="zh-CN" altLang="en-US"/>
              <a:t>：小王</a:t>
            </a:r>
            <a:r>
              <a:rPr lang="en-US" altLang="zh-CN"/>
              <a:t> 7 </a:t>
            </a:r>
            <a:r>
              <a:rPr lang="zh-CN" altLang="en-US"/>
              <a:t>岁（无行为能力人），写欠条的行为属于民事法律行为，直接无效，小王无需偿还</a:t>
            </a:r>
            <a:r>
              <a:rPr lang="en-US" altLang="zh-CN"/>
              <a:t> 800 </a:t>
            </a:r>
            <a:r>
              <a:rPr lang="zh-CN" altLang="en-US"/>
              <a:t>元。</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10000"/>
          </a:bodyPr>
          <a:p>
            <a:r>
              <a:rPr lang="en-US" altLang="zh-CN"/>
              <a:t>•</a:t>
            </a:r>
            <a:r>
              <a:rPr lang="zh-CN" altLang="en-US"/>
              <a:t>《民法典》第</a:t>
            </a:r>
            <a:r>
              <a:rPr lang="en-US" altLang="zh-CN"/>
              <a:t> 146 </a:t>
            </a:r>
            <a:r>
              <a:rPr lang="zh-CN" altLang="en-US"/>
              <a:t>条【虚假意思表示行为无效】：</a:t>
            </a:r>
            <a:r>
              <a:rPr lang="en-US" altLang="zh-CN"/>
              <a:t>“</a:t>
            </a:r>
            <a:r>
              <a:rPr lang="zh-CN" altLang="en-US"/>
              <a:t>行为人与相对人以虚假的意思表示实施的民事法律行为无效。以虚假的意思表示隐藏的民事法律行为的效力，依照有关法律规定处理。</a:t>
            </a:r>
            <a:r>
              <a:rPr lang="en-US" altLang="zh-CN"/>
              <a:t>”</a:t>
            </a:r>
            <a:endParaRPr lang="en-US" altLang="zh-CN"/>
          </a:p>
          <a:p>
            <a:r>
              <a:rPr lang="zh-CN" altLang="en-US">
                <a:solidFill>
                  <a:srgbClr val="FF0000"/>
                </a:solidFill>
              </a:rPr>
              <a:t>解读：</a:t>
            </a:r>
            <a:r>
              <a:rPr lang="en-US" altLang="en-US">
                <a:solidFill>
                  <a:srgbClr val="FF0000"/>
                </a:solidFill>
              </a:rPr>
              <a:t>①</a:t>
            </a:r>
            <a:r>
              <a:rPr lang="en-US" altLang="zh-CN">
                <a:solidFill>
                  <a:srgbClr val="FF0000"/>
                </a:solidFill>
              </a:rPr>
              <a:t> “</a:t>
            </a:r>
            <a:r>
              <a:rPr lang="zh-CN" altLang="en-US">
                <a:solidFill>
                  <a:srgbClr val="FF0000"/>
                </a:solidFill>
              </a:rPr>
              <a:t>虚假意思表示</a:t>
            </a:r>
            <a:r>
              <a:rPr lang="en-US" altLang="zh-CN">
                <a:solidFill>
                  <a:srgbClr val="FF0000"/>
                </a:solidFill>
              </a:rPr>
              <a:t>” </a:t>
            </a:r>
            <a:r>
              <a:rPr lang="zh-CN" altLang="en-US">
                <a:solidFill>
                  <a:srgbClr val="FF0000"/>
                </a:solidFill>
              </a:rPr>
              <a:t>即</a:t>
            </a:r>
            <a:r>
              <a:rPr lang="en-US" altLang="zh-CN">
                <a:solidFill>
                  <a:srgbClr val="FF0000"/>
                </a:solidFill>
              </a:rPr>
              <a:t> “</a:t>
            </a:r>
            <a:r>
              <a:rPr lang="zh-CN" altLang="en-US">
                <a:solidFill>
                  <a:srgbClr val="FF0000"/>
                </a:solidFill>
              </a:rPr>
              <a:t>表面行为</a:t>
            </a:r>
            <a:r>
              <a:rPr lang="en-US" altLang="zh-CN">
                <a:solidFill>
                  <a:srgbClr val="FF0000"/>
                </a:solidFill>
              </a:rPr>
              <a:t>” </a:t>
            </a:r>
            <a:r>
              <a:rPr lang="zh-CN" altLang="en-US">
                <a:solidFill>
                  <a:srgbClr val="FF0000"/>
                </a:solidFill>
              </a:rPr>
              <a:t>是双方故意做给外人看的，内心没有真实意愿（如假离婚的财产约定），该表面行为无效；</a:t>
            </a:r>
            <a:r>
              <a:rPr lang="en-US" altLang="en-US">
                <a:solidFill>
                  <a:srgbClr val="FF0000"/>
                </a:solidFill>
              </a:rPr>
              <a:t>②</a:t>
            </a:r>
            <a:r>
              <a:rPr lang="en-US" altLang="zh-CN">
                <a:solidFill>
                  <a:srgbClr val="FF0000"/>
                </a:solidFill>
              </a:rPr>
              <a:t> “</a:t>
            </a:r>
            <a:r>
              <a:rPr lang="zh-CN" altLang="en-US">
                <a:solidFill>
                  <a:srgbClr val="FF0000"/>
                </a:solidFill>
              </a:rPr>
              <a:t>隐藏行为</a:t>
            </a:r>
            <a:r>
              <a:rPr lang="en-US" altLang="zh-CN">
                <a:solidFill>
                  <a:srgbClr val="FF0000"/>
                </a:solidFill>
              </a:rPr>
              <a:t>” </a:t>
            </a:r>
            <a:r>
              <a:rPr lang="zh-CN" altLang="en-US">
                <a:solidFill>
                  <a:srgbClr val="FF0000"/>
                </a:solidFill>
              </a:rPr>
              <a:t>是双方真实想做的行为（如假离婚背后的</a:t>
            </a:r>
            <a:r>
              <a:rPr lang="en-US" altLang="zh-CN">
                <a:solidFill>
                  <a:srgbClr val="FF0000"/>
                </a:solidFill>
              </a:rPr>
              <a:t> “</a:t>
            </a:r>
            <a:r>
              <a:rPr lang="zh-CN" altLang="en-US">
                <a:solidFill>
                  <a:srgbClr val="FF0000"/>
                </a:solidFill>
              </a:rPr>
              <a:t>躲债</a:t>
            </a:r>
            <a:r>
              <a:rPr lang="en-US" altLang="zh-CN">
                <a:solidFill>
                  <a:srgbClr val="FF0000"/>
                </a:solidFill>
              </a:rPr>
              <a:t>” </a:t>
            </a:r>
            <a:r>
              <a:rPr lang="zh-CN" altLang="en-US">
                <a:solidFill>
                  <a:srgbClr val="FF0000"/>
                </a:solidFill>
              </a:rPr>
              <a:t>目的），隐藏行为的效力另算（如躲债目的不影响婚姻关系解除，但财产约定无效）。</a:t>
            </a:r>
            <a:endParaRPr lang="zh-CN" altLang="en-US">
              <a:solidFill>
                <a:srgbClr val="FF0000"/>
              </a:solidFill>
            </a:endParaRPr>
          </a:p>
          <a:p>
            <a:r>
              <a:rPr lang="zh-CN" altLang="en-US"/>
              <a:t>对应拓展案例</a:t>
            </a:r>
            <a:r>
              <a:rPr lang="en-US" altLang="zh-CN"/>
              <a:t> 2</a:t>
            </a:r>
            <a:r>
              <a:rPr lang="zh-CN" altLang="en-US"/>
              <a:t>：小李与小张的离婚协议中</a:t>
            </a:r>
            <a:r>
              <a:rPr lang="en-US" altLang="zh-CN"/>
              <a:t> “</a:t>
            </a:r>
            <a:r>
              <a:rPr lang="zh-CN" altLang="en-US"/>
              <a:t>财产归小张、债务归小李</a:t>
            </a:r>
            <a:r>
              <a:rPr lang="en-US" altLang="zh-CN"/>
              <a:t>” </a:t>
            </a:r>
            <a:r>
              <a:rPr lang="zh-CN" altLang="en-US"/>
              <a:t>是虚假意思表示（表面行为），无效；但双方的离婚登记（婚姻关系解除）是真实行为，有效（除非能证明登记也是虚假的）。</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10000"/>
          </a:bodyPr>
          <a:p>
            <a:r>
              <a:rPr lang="en-US" altLang="zh-CN"/>
              <a:t>•</a:t>
            </a:r>
            <a:r>
              <a:rPr lang="zh-CN" altLang="en-US"/>
              <a:t>《民法典》第</a:t>
            </a:r>
            <a:r>
              <a:rPr lang="en-US" altLang="zh-CN"/>
              <a:t> 153 </a:t>
            </a:r>
            <a:r>
              <a:rPr lang="zh-CN" altLang="en-US"/>
              <a:t>条【违法、违公序良俗行为无效】：</a:t>
            </a:r>
            <a:r>
              <a:rPr lang="en-US" altLang="zh-CN"/>
              <a:t>“</a:t>
            </a:r>
            <a:r>
              <a:rPr lang="zh-CN" altLang="en-US"/>
              <a:t>违反法律、行政法规的强制性规定的民事法律行为无效。但是，该强制性规定不导致该民事法律行为无效的除外。违背公序良俗的民事法律行为无效。</a:t>
            </a:r>
            <a:r>
              <a:rPr lang="en-US" altLang="zh-CN"/>
              <a:t>”</a:t>
            </a:r>
            <a:endParaRPr lang="en-US" altLang="zh-CN"/>
          </a:p>
          <a:p>
            <a:r>
              <a:rPr lang="zh-CN" altLang="en-US">
                <a:solidFill>
                  <a:srgbClr val="FF0000"/>
                </a:solidFill>
              </a:rPr>
              <a:t>解读：</a:t>
            </a:r>
            <a:r>
              <a:rPr lang="en-US" altLang="en-US">
                <a:solidFill>
                  <a:srgbClr val="FF0000"/>
                </a:solidFill>
              </a:rPr>
              <a:t>①</a:t>
            </a:r>
            <a:r>
              <a:rPr lang="en-US" altLang="zh-CN">
                <a:solidFill>
                  <a:srgbClr val="FF0000"/>
                </a:solidFill>
              </a:rPr>
              <a:t> “</a:t>
            </a:r>
            <a:r>
              <a:rPr lang="zh-CN" altLang="en-US">
                <a:solidFill>
                  <a:srgbClr val="FF0000"/>
                </a:solidFill>
              </a:rPr>
              <a:t>违法</a:t>
            </a:r>
            <a:r>
              <a:rPr lang="en-US" altLang="zh-CN">
                <a:solidFill>
                  <a:srgbClr val="FF0000"/>
                </a:solidFill>
              </a:rPr>
              <a:t>” </a:t>
            </a:r>
            <a:r>
              <a:rPr lang="zh-CN" altLang="en-US">
                <a:solidFill>
                  <a:srgbClr val="FF0000"/>
                </a:solidFill>
              </a:rPr>
              <a:t>需是</a:t>
            </a:r>
            <a:r>
              <a:rPr lang="en-US" altLang="zh-CN">
                <a:solidFill>
                  <a:srgbClr val="FF0000"/>
                </a:solidFill>
              </a:rPr>
              <a:t> “</a:t>
            </a:r>
            <a:r>
              <a:rPr lang="zh-CN" altLang="en-US">
                <a:solidFill>
                  <a:srgbClr val="FF0000"/>
                </a:solidFill>
              </a:rPr>
              <a:t>法律、行政法规的强制性规定</a:t>
            </a:r>
            <a:r>
              <a:rPr lang="en-US" altLang="zh-CN">
                <a:solidFill>
                  <a:srgbClr val="FF0000"/>
                </a:solidFill>
              </a:rPr>
              <a:t>”</a:t>
            </a:r>
            <a:r>
              <a:rPr lang="zh-CN" altLang="en-US">
                <a:solidFill>
                  <a:srgbClr val="FF0000"/>
                </a:solidFill>
              </a:rPr>
              <a:t>（如禁止买卖管制器具、禁止赌博），不包括校规、地方性法规；</a:t>
            </a:r>
            <a:r>
              <a:rPr lang="en-US" altLang="en-US">
                <a:solidFill>
                  <a:srgbClr val="FF0000"/>
                </a:solidFill>
              </a:rPr>
              <a:t>②</a:t>
            </a:r>
            <a:r>
              <a:rPr lang="en-US" altLang="zh-CN">
                <a:solidFill>
                  <a:srgbClr val="FF0000"/>
                </a:solidFill>
              </a:rPr>
              <a:t> “</a:t>
            </a:r>
            <a:r>
              <a:rPr lang="zh-CN" altLang="en-US">
                <a:solidFill>
                  <a:srgbClr val="FF0000"/>
                </a:solidFill>
              </a:rPr>
              <a:t>公序良俗</a:t>
            </a:r>
            <a:r>
              <a:rPr lang="en-US" altLang="zh-CN">
                <a:solidFill>
                  <a:srgbClr val="FF0000"/>
                </a:solidFill>
              </a:rPr>
              <a:t>” </a:t>
            </a:r>
            <a:r>
              <a:rPr lang="zh-CN" altLang="en-US">
                <a:solidFill>
                  <a:srgbClr val="FF0000"/>
                </a:solidFill>
              </a:rPr>
              <a:t>即公共秩序（如校园秩序）和善良风俗（如恋爱自由、婚姻自主），约定</a:t>
            </a:r>
            <a:r>
              <a:rPr lang="en-US" altLang="zh-CN">
                <a:solidFill>
                  <a:srgbClr val="FF0000"/>
                </a:solidFill>
              </a:rPr>
              <a:t> “</a:t>
            </a:r>
            <a:r>
              <a:rPr lang="zh-CN" altLang="en-US">
                <a:solidFill>
                  <a:srgbClr val="FF0000"/>
                </a:solidFill>
              </a:rPr>
              <a:t>分手赔钱</a:t>
            </a:r>
            <a:r>
              <a:rPr lang="en-US" altLang="zh-CN">
                <a:solidFill>
                  <a:srgbClr val="FF0000"/>
                </a:solidFill>
              </a:rPr>
              <a:t>”“</a:t>
            </a:r>
            <a:r>
              <a:rPr lang="zh-CN" altLang="en-US">
                <a:solidFill>
                  <a:srgbClr val="FF0000"/>
                </a:solidFill>
              </a:rPr>
              <a:t>代孕</a:t>
            </a:r>
            <a:r>
              <a:rPr lang="en-US" altLang="zh-CN">
                <a:solidFill>
                  <a:srgbClr val="FF0000"/>
                </a:solidFill>
              </a:rPr>
              <a:t>” </a:t>
            </a:r>
            <a:r>
              <a:rPr lang="zh-CN" altLang="en-US">
                <a:solidFill>
                  <a:srgbClr val="FF0000"/>
                </a:solidFill>
              </a:rPr>
              <a:t>等均违背公序良俗。</a:t>
            </a:r>
            <a:endParaRPr lang="zh-CN" altLang="en-US">
              <a:solidFill>
                <a:srgbClr val="FF0000"/>
              </a:solidFill>
            </a:endParaRPr>
          </a:p>
          <a:p>
            <a:r>
              <a:rPr lang="zh-CN" altLang="en-US"/>
              <a:t>对应拓展案例</a:t>
            </a:r>
            <a:r>
              <a:rPr lang="en-US" altLang="zh-CN"/>
              <a:t> 3</a:t>
            </a:r>
            <a:r>
              <a:rPr lang="zh-CN" altLang="en-US"/>
              <a:t>：买卖电击器违反</a:t>
            </a:r>
            <a:r>
              <a:rPr lang="en-US" altLang="zh-CN"/>
              <a:t> “</a:t>
            </a:r>
            <a:r>
              <a:rPr lang="zh-CN" altLang="en-US"/>
              <a:t>禁止个人买卖管制器具</a:t>
            </a:r>
            <a:r>
              <a:rPr lang="en-US" altLang="zh-CN"/>
              <a:t>” </a:t>
            </a:r>
            <a:r>
              <a:rPr lang="zh-CN" altLang="en-US"/>
              <a:t>的强制性规定</a:t>
            </a:r>
            <a:r>
              <a:rPr lang="en-US" altLang="en-US"/>
              <a:t>→</a:t>
            </a:r>
            <a:r>
              <a:rPr lang="zh-CN" altLang="en-US"/>
              <a:t>行为无效；对应拓展案例</a:t>
            </a:r>
            <a:r>
              <a:rPr lang="en-US" altLang="zh-CN"/>
              <a:t> 4</a:t>
            </a:r>
            <a:r>
              <a:rPr lang="zh-CN" altLang="en-US"/>
              <a:t>：《恋爱协议》约定</a:t>
            </a:r>
            <a:r>
              <a:rPr lang="en-US" altLang="zh-CN"/>
              <a:t> “</a:t>
            </a:r>
            <a:r>
              <a:rPr lang="zh-CN" altLang="en-US"/>
              <a:t>分手支付青春损失费</a:t>
            </a:r>
            <a:r>
              <a:rPr lang="en-US" altLang="zh-CN"/>
              <a:t>”</a:t>
            </a:r>
            <a:r>
              <a:rPr lang="zh-CN" altLang="en-US"/>
              <a:t>，限制恋爱自由，违背善良风俗</a:t>
            </a:r>
            <a:r>
              <a:rPr lang="en-US" altLang="en-US"/>
              <a:t>→</a:t>
            </a:r>
            <a:r>
              <a:rPr lang="zh-CN" altLang="en-US"/>
              <a:t>协议无效。</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主案例</a:t>
            </a:r>
            <a:r>
              <a:rPr lang="en-US" altLang="zh-CN"/>
              <a:t> 1</a:t>
            </a:r>
            <a:r>
              <a:rPr lang="zh-CN" altLang="en-US"/>
              <a:t>：学生签租房合同，行为成立与生效</a:t>
            </a:r>
            <a:endParaRPr lang="zh-CN" altLang="en-US"/>
          </a:p>
          <a:p>
            <a:r>
              <a:rPr lang="zh-CN" altLang="en-US"/>
              <a:t>小王是高职大三学生，为实习方便，与房东老张签订《租房合同》，约定</a:t>
            </a:r>
            <a:r>
              <a:rPr lang="en-US" altLang="zh-CN"/>
              <a:t> “</a:t>
            </a:r>
            <a:r>
              <a:rPr lang="zh-CN" altLang="en-US"/>
              <a:t>小王租老张的房子，月租金</a:t>
            </a:r>
            <a:r>
              <a:rPr lang="en-US" altLang="zh-CN"/>
              <a:t> 1500 </a:t>
            </a:r>
            <a:r>
              <a:rPr lang="zh-CN" altLang="en-US"/>
              <a:t>元，租期</a:t>
            </a:r>
            <a:r>
              <a:rPr lang="en-US" altLang="zh-CN"/>
              <a:t> 3 </a:t>
            </a:r>
            <a:r>
              <a:rPr lang="zh-CN" altLang="en-US"/>
              <a:t>个月，小王先付</a:t>
            </a:r>
            <a:r>
              <a:rPr lang="en-US" altLang="zh-CN"/>
              <a:t> 1 </a:t>
            </a:r>
            <a:r>
              <a:rPr lang="zh-CN" altLang="en-US"/>
              <a:t>个月租金作为押金</a:t>
            </a:r>
            <a:r>
              <a:rPr lang="en-US" altLang="zh-CN"/>
              <a:t>”</a:t>
            </a:r>
            <a:r>
              <a:rPr lang="zh-CN" altLang="en-US"/>
              <a:t>。小王和老张都在合同上签了字，小王当场支付了</a:t>
            </a:r>
            <a:r>
              <a:rPr lang="en-US" altLang="zh-CN"/>
              <a:t> 1500 </a:t>
            </a:r>
            <a:r>
              <a:rPr lang="zh-CN" altLang="en-US"/>
              <a:t>元押金。该租房合同行为是否成立？是否生效？</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a:t>
            </a:r>
            <a:r>
              <a:rPr lang="zh-CN" altLang="en-US"/>
              <a:t>《民法典》第</a:t>
            </a:r>
            <a:r>
              <a:rPr lang="en-US" altLang="zh-CN"/>
              <a:t> 154 </a:t>
            </a:r>
            <a:r>
              <a:rPr lang="zh-CN" altLang="en-US"/>
              <a:t>条【恶意串通行为无效】：</a:t>
            </a:r>
            <a:r>
              <a:rPr lang="en-US" altLang="zh-CN"/>
              <a:t>“</a:t>
            </a:r>
            <a:r>
              <a:rPr lang="zh-CN" altLang="en-US"/>
              <a:t>行为人与相对人恶意串通，损害他人合法权益的民事法律行为无效。</a:t>
            </a:r>
            <a:r>
              <a:rPr lang="en-US" altLang="zh-CN"/>
              <a:t>”</a:t>
            </a:r>
            <a:endParaRPr lang="en-US" altLang="zh-CN"/>
          </a:p>
          <a:p>
            <a:r>
              <a:rPr lang="zh-CN" altLang="en-US">
                <a:solidFill>
                  <a:srgbClr val="FF0000"/>
                </a:solidFill>
              </a:rPr>
              <a:t>解读：</a:t>
            </a:r>
            <a:r>
              <a:rPr lang="en-US" altLang="en-US">
                <a:solidFill>
                  <a:srgbClr val="FF0000"/>
                </a:solidFill>
              </a:rPr>
              <a:t>①</a:t>
            </a:r>
            <a:r>
              <a:rPr lang="en-US" altLang="zh-CN">
                <a:solidFill>
                  <a:srgbClr val="FF0000"/>
                </a:solidFill>
              </a:rPr>
              <a:t> </a:t>
            </a:r>
            <a:r>
              <a:rPr lang="zh-CN" altLang="en-US">
                <a:solidFill>
                  <a:srgbClr val="FF0000"/>
                </a:solidFill>
              </a:rPr>
              <a:t>构成要件：</a:t>
            </a:r>
            <a:r>
              <a:rPr lang="en-US" altLang="zh-CN">
                <a:solidFill>
                  <a:srgbClr val="FF0000"/>
                </a:solidFill>
              </a:rPr>
              <a:t>a. </a:t>
            </a:r>
            <a:r>
              <a:rPr lang="zh-CN" altLang="en-US">
                <a:solidFill>
                  <a:srgbClr val="FF0000"/>
                </a:solidFill>
              </a:rPr>
              <a:t>双方故意（恶意）；</a:t>
            </a:r>
            <a:r>
              <a:rPr lang="en-US" altLang="zh-CN">
                <a:solidFill>
                  <a:srgbClr val="FF0000"/>
                </a:solidFill>
              </a:rPr>
              <a:t>b. </a:t>
            </a:r>
            <a:r>
              <a:rPr lang="zh-CN" altLang="en-US">
                <a:solidFill>
                  <a:srgbClr val="FF0000"/>
                </a:solidFill>
              </a:rPr>
              <a:t>相互串通（达成一致）；</a:t>
            </a:r>
            <a:r>
              <a:rPr lang="en-US" altLang="zh-CN">
                <a:solidFill>
                  <a:srgbClr val="FF0000"/>
                </a:solidFill>
              </a:rPr>
              <a:t>c. </a:t>
            </a:r>
            <a:r>
              <a:rPr lang="zh-CN" altLang="en-US">
                <a:solidFill>
                  <a:srgbClr val="FF0000"/>
                </a:solidFill>
              </a:rPr>
              <a:t>损害他人利益（如学校、第三方）；</a:t>
            </a:r>
            <a:r>
              <a:rPr lang="en-US" altLang="en-US">
                <a:solidFill>
                  <a:srgbClr val="FF0000"/>
                </a:solidFill>
              </a:rPr>
              <a:t>②</a:t>
            </a:r>
            <a:r>
              <a:rPr lang="en-US" altLang="zh-CN">
                <a:solidFill>
                  <a:srgbClr val="FF0000"/>
                </a:solidFill>
              </a:rPr>
              <a:t> </a:t>
            </a:r>
            <a:r>
              <a:rPr lang="zh-CN" altLang="en-US">
                <a:solidFill>
                  <a:srgbClr val="FF0000"/>
                </a:solidFill>
              </a:rPr>
              <a:t>核心是</a:t>
            </a:r>
            <a:r>
              <a:rPr lang="en-US" altLang="zh-CN">
                <a:solidFill>
                  <a:srgbClr val="FF0000"/>
                </a:solidFill>
              </a:rPr>
              <a:t> “</a:t>
            </a:r>
            <a:r>
              <a:rPr lang="zh-CN" altLang="en-US">
                <a:solidFill>
                  <a:srgbClr val="FF0000"/>
                </a:solidFill>
              </a:rPr>
              <a:t>共同故意损害他人</a:t>
            </a:r>
            <a:r>
              <a:rPr lang="en-US" altLang="zh-CN">
                <a:solidFill>
                  <a:srgbClr val="FF0000"/>
                </a:solidFill>
              </a:rPr>
              <a:t>”</a:t>
            </a:r>
            <a:r>
              <a:rPr lang="zh-CN" altLang="en-US">
                <a:solidFill>
                  <a:srgbClr val="FF0000"/>
                </a:solidFill>
              </a:rPr>
              <a:t>，区别于</a:t>
            </a:r>
            <a:r>
              <a:rPr lang="en-US" altLang="zh-CN">
                <a:solidFill>
                  <a:srgbClr val="FF0000"/>
                </a:solidFill>
              </a:rPr>
              <a:t> “</a:t>
            </a:r>
            <a:r>
              <a:rPr lang="zh-CN" altLang="en-US">
                <a:solidFill>
                  <a:srgbClr val="FF0000"/>
                </a:solidFill>
              </a:rPr>
              <a:t>单方欺诈</a:t>
            </a:r>
            <a:r>
              <a:rPr lang="en-US" altLang="zh-CN">
                <a:solidFill>
                  <a:srgbClr val="FF0000"/>
                </a:solidFill>
              </a:rPr>
              <a:t>”</a:t>
            </a:r>
            <a:r>
              <a:rPr lang="zh-CN" altLang="en-US">
                <a:solidFill>
                  <a:srgbClr val="FF0000"/>
                </a:solidFill>
              </a:rPr>
              <a:t>（只有一方故意）</a:t>
            </a:r>
            <a:r>
              <a:rPr lang="zh-CN" altLang="en-US"/>
              <a:t>。</a:t>
            </a:r>
            <a:endParaRPr lang="zh-CN" altLang="en-US"/>
          </a:p>
          <a:p>
            <a:r>
              <a:rPr lang="zh-CN" altLang="en-US"/>
              <a:t>对应拓展案例</a:t>
            </a:r>
            <a:r>
              <a:rPr lang="en-US" altLang="zh-CN"/>
              <a:t> 5</a:t>
            </a:r>
            <a:r>
              <a:rPr lang="zh-CN" altLang="en-US"/>
              <a:t>：小张与小王串通伪造实习证明，故意损害学校的毕业审核秩序（他人利益）</a:t>
            </a:r>
            <a:r>
              <a:rPr lang="en-US" altLang="en-US"/>
              <a:t>→</a:t>
            </a:r>
            <a:r>
              <a:rPr lang="zh-CN" altLang="en-US"/>
              <a:t>约定无效，小王不能要求小张支付</a:t>
            </a:r>
            <a:r>
              <a:rPr lang="en-US" altLang="zh-CN"/>
              <a:t> 1000 </a:t>
            </a:r>
            <a:r>
              <a:rPr lang="zh-CN" altLang="en-US"/>
              <a:t>元，还可能因伪造证明受学校处分。</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a:t>
            </a:r>
            <a:r>
              <a:rPr lang="zh-CN" altLang="en-US"/>
              <a:t>《民法典》第</a:t>
            </a:r>
            <a:r>
              <a:rPr lang="en-US" altLang="zh-CN"/>
              <a:t> 155 </a:t>
            </a:r>
            <a:r>
              <a:rPr lang="zh-CN" altLang="en-US"/>
              <a:t>条【无效的后果（自始无效）】：</a:t>
            </a:r>
            <a:r>
              <a:rPr lang="en-US" altLang="zh-CN"/>
              <a:t>“</a:t>
            </a:r>
            <a:r>
              <a:rPr lang="zh-CN" altLang="en-US"/>
              <a:t>无效的或者被撤销的民事法律行为自始没有法律约束力。</a:t>
            </a:r>
            <a:r>
              <a:rPr lang="en-US" altLang="zh-CN"/>
              <a:t>”</a:t>
            </a:r>
            <a:endParaRPr lang="en-US" altLang="zh-CN"/>
          </a:p>
          <a:p>
            <a:r>
              <a:rPr lang="zh-CN" altLang="en-US">
                <a:solidFill>
                  <a:srgbClr val="FF0000"/>
                </a:solidFill>
              </a:rPr>
              <a:t>解读：</a:t>
            </a:r>
            <a:r>
              <a:rPr lang="en-US" altLang="zh-CN">
                <a:solidFill>
                  <a:srgbClr val="FF0000"/>
                </a:solidFill>
              </a:rPr>
              <a:t>“</a:t>
            </a:r>
            <a:r>
              <a:rPr lang="zh-CN" altLang="en-US">
                <a:solidFill>
                  <a:srgbClr val="FF0000"/>
                </a:solidFill>
              </a:rPr>
              <a:t>自始无效</a:t>
            </a:r>
            <a:r>
              <a:rPr lang="en-US" altLang="zh-CN">
                <a:solidFill>
                  <a:srgbClr val="FF0000"/>
                </a:solidFill>
              </a:rPr>
              <a:t>” </a:t>
            </a:r>
            <a:r>
              <a:rPr lang="zh-CN" altLang="en-US">
                <a:solidFill>
                  <a:srgbClr val="FF0000"/>
                </a:solidFill>
              </a:rPr>
              <a:t>即行为从实施时起就无效，相当于</a:t>
            </a:r>
            <a:r>
              <a:rPr lang="en-US" altLang="zh-CN">
                <a:solidFill>
                  <a:srgbClr val="FF0000"/>
                </a:solidFill>
              </a:rPr>
              <a:t> “</a:t>
            </a:r>
            <a:r>
              <a:rPr lang="zh-CN" altLang="en-US">
                <a:solidFill>
                  <a:srgbClr val="FF0000"/>
                </a:solidFill>
              </a:rPr>
              <a:t>从来没发生过</a:t>
            </a:r>
            <a:r>
              <a:rPr lang="en-US" altLang="zh-CN">
                <a:solidFill>
                  <a:srgbClr val="FF0000"/>
                </a:solidFill>
              </a:rPr>
              <a:t>”</a:t>
            </a:r>
            <a:r>
              <a:rPr lang="zh-CN" altLang="en-US">
                <a:solidFill>
                  <a:srgbClr val="FF0000"/>
                </a:solidFill>
              </a:rPr>
              <a:t>，即使双方签了字、付了钱，也不产生权利义务。</a:t>
            </a:r>
            <a:endParaRPr lang="zh-CN" altLang="en-US">
              <a:solidFill>
                <a:srgbClr val="FF0000"/>
              </a:solidFill>
            </a:endParaRPr>
          </a:p>
          <a:p>
            <a:r>
              <a:rPr lang="zh-CN" altLang="en-US"/>
              <a:t>对应所有案例：无效行为从签订欠条、买卖电击器、约定分手费等行为发生时起，就没有法律效力。</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a:t>
            </a:r>
            <a:r>
              <a:rPr lang="zh-CN" altLang="en-US"/>
              <a:t>《民法典》第</a:t>
            </a:r>
            <a:r>
              <a:rPr lang="en-US" altLang="zh-CN"/>
              <a:t> 157 </a:t>
            </a:r>
            <a:r>
              <a:rPr lang="zh-CN" altLang="en-US"/>
              <a:t>条【无效的后果（返还、赔偿）】：</a:t>
            </a:r>
            <a:r>
              <a:rPr lang="en-US" altLang="zh-CN"/>
              <a:t>“</a:t>
            </a:r>
            <a:r>
              <a:rPr lang="zh-CN" altLang="en-US"/>
              <a:t>民事法律行为无效、被撤销或者确定不发生效力后，行为人因该行为取得的财产，应当予以返还；不能返还或者没有必要返还的，应当折价补偿。有过错的一方应当赔偿对方由此所受到的损失；各方都有过错的，应当各自承担相应的责任。法律另有规定的，依照其规定。</a:t>
            </a:r>
            <a:r>
              <a:rPr lang="en-US" altLang="zh-CN"/>
              <a:t>”</a:t>
            </a:r>
            <a:endParaRPr lang="en-US" altLang="zh-CN"/>
          </a:p>
          <a:p>
            <a:r>
              <a:rPr lang="zh-CN" altLang="en-US">
                <a:solidFill>
                  <a:srgbClr val="FF0000"/>
                </a:solidFill>
              </a:rPr>
              <a:t>解读：无效后的处理规则：</a:t>
            </a:r>
            <a:r>
              <a:rPr lang="en-US" altLang="en-US">
                <a:solidFill>
                  <a:srgbClr val="FF0000"/>
                </a:solidFill>
              </a:rPr>
              <a:t>①</a:t>
            </a:r>
            <a:r>
              <a:rPr lang="en-US" altLang="zh-CN">
                <a:solidFill>
                  <a:srgbClr val="FF0000"/>
                </a:solidFill>
              </a:rPr>
              <a:t> </a:t>
            </a:r>
            <a:r>
              <a:rPr lang="zh-CN" altLang="en-US">
                <a:solidFill>
                  <a:srgbClr val="FF0000"/>
                </a:solidFill>
              </a:rPr>
              <a:t>返还财产：如拓展案例</a:t>
            </a:r>
            <a:r>
              <a:rPr lang="en-US" altLang="zh-CN">
                <a:solidFill>
                  <a:srgbClr val="FF0000"/>
                </a:solidFill>
              </a:rPr>
              <a:t> 3 </a:t>
            </a:r>
            <a:r>
              <a:rPr lang="zh-CN" altLang="en-US">
                <a:solidFill>
                  <a:srgbClr val="FF0000"/>
                </a:solidFill>
              </a:rPr>
              <a:t>中，小赵支付的</a:t>
            </a:r>
            <a:r>
              <a:rPr lang="en-US" altLang="zh-CN">
                <a:solidFill>
                  <a:srgbClr val="FF0000"/>
                </a:solidFill>
              </a:rPr>
              <a:t> 300 </a:t>
            </a:r>
            <a:r>
              <a:rPr lang="zh-CN" altLang="en-US">
                <a:solidFill>
                  <a:srgbClr val="FF0000"/>
                </a:solidFill>
              </a:rPr>
              <a:t>元应返还，小孙的电击器应没收（因是管制器具，不能返还给小孙）；</a:t>
            </a:r>
            <a:r>
              <a:rPr lang="en-US" altLang="en-US">
                <a:solidFill>
                  <a:srgbClr val="FF0000"/>
                </a:solidFill>
              </a:rPr>
              <a:t>②</a:t>
            </a:r>
            <a:r>
              <a:rPr lang="en-US" altLang="zh-CN">
                <a:solidFill>
                  <a:srgbClr val="FF0000"/>
                </a:solidFill>
              </a:rPr>
              <a:t> </a:t>
            </a:r>
            <a:r>
              <a:rPr lang="zh-CN" altLang="en-US">
                <a:solidFill>
                  <a:srgbClr val="FF0000"/>
                </a:solidFill>
              </a:rPr>
              <a:t>赔偿损失：如拓展案例</a:t>
            </a:r>
            <a:r>
              <a:rPr lang="en-US" altLang="zh-CN">
                <a:solidFill>
                  <a:srgbClr val="FF0000"/>
                </a:solidFill>
              </a:rPr>
              <a:t> 5 </a:t>
            </a:r>
            <a:r>
              <a:rPr lang="zh-CN" altLang="en-US">
                <a:solidFill>
                  <a:srgbClr val="FF0000"/>
                </a:solidFill>
              </a:rPr>
              <a:t>中，小王因伪造证明花费的时间、成本，因双方都有过错（小张要求伪造，小王同意），各自承担损失，小张无需支付</a:t>
            </a:r>
            <a:r>
              <a:rPr lang="en-US" altLang="zh-CN">
                <a:solidFill>
                  <a:srgbClr val="FF0000"/>
                </a:solidFill>
              </a:rPr>
              <a:t> 1000 </a:t>
            </a:r>
            <a:r>
              <a:rPr lang="zh-CN" altLang="en-US">
                <a:solidFill>
                  <a:srgbClr val="FF0000"/>
                </a:solidFill>
              </a:rPr>
              <a:t>元。</a:t>
            </a:r>
            <a:endParaRPr lang="zh-CN" altLang="en-US">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第一部分：无效民事法律行为的核心特征</a:t>
            </a:r>
            <a:endParaRPr lang="zh-CN" altLang="en-US"/>
          </a:p>
          <a:p>
            <a:r>
              <a:rPr lang="zh-CN" altLang="en-US"/>
              <a:t>通俗解释：</a:t>
            </a:r>
            <a:r>
              <a:rPr lang="en-US" altLang="zh-CN"/>
              <a:t>“</a:t>
            </a:r>
            <a:r>
              <a:rPr lang="zh-CN" altLang="en-US"/>
              <a:t>无效就是</a:t>
            </a:r>
            <a:r>
              <a:rPr lang="en-US" altLang="zh-CN"/>
              <a:t>‘</a:t>
            </a:r>
            <a:r>
              <a:rPr lang="zh-CN" altLang="en-US"/>
              <a:t>从根上就不算数</a:t>
            </a:r>
            <a:r>
              <a:rPr lang="en-US" altLang="zh-CN"/>
              <a:t>’</a:t>
            </a:r>
            <a:r>
              <a:rPr lang="zh-CN" altLang="en-US"/>
              <a:t>，比如你写了一张无效的欠条，就像没写一样；你买了无效的东西，就像没买一样，钱要退回来。它和</a:t>
            </a:r>
            <a:r>
              <a:rPr lang="en-US" altLang="zh-CN"/>
              <a:t>‘</a:t>
            </a:r>
            <a:r>
              <a:rPr lang="zh-CN" altLang="en-US"/>
              <a:t>不生效</a:t>
            </a:r>
            <a:r>
              <a:rPr lang="en-US" altLang="zh-CN"/>
              <a:t>’</a:t>
            </a:r>
            <a:r>
              <a:rPr lang="zh-CN" altLang="en-US"/>
              <a:t>的区别是：不生效的行为补正条件（如家长追认）后可能生效，无效的行为永远不会生效。</a:t>
            </a:r>
            <a:r>
              <a:rPr lang="en-US" altLang="zh-CN"/>
              <a:t>”</a:t>
            </a:r>
            <a:endParaRPr lang="en-US" altLang="zh-CN"/>
          </a:p>
          <a:p>
            <a:r>
              <a:rPr lang="zh-CN" altLang="en-US"/>
              <a:t>举例对比：</a:t>
            </a:r>
            <a:r>
              <a:rPr lang="en-US" altLang="zh-CN"/>
              <a:t>“15 </a:t>
            </a:r>
            <a:r>
              <a:rPr lang="zh-CN" altLang="en-US"/>
              <a:t>岁买电脑（不生效）</a:t>
            </a:r>
            <a:r>
              <a:rPr lang="en-US" altLang="en-US"/>
              <a:t>→</a:t>
            </a:r>
            <a:r>
              <a:rPr lang="zh-CN" altLang="en-US"/>
              <a:t>家长追认后生效；</a:t>
            </a:r>
            <a:r>
              <a:rPr lang="en-US" altLang="zh-CN"/>
              <a:t>7 </a:t>
            </a:r>
            <a:r>
              <a:rPr lang="zh-CN" altLang="en-US"/>
              <a:t>岁买电脑（无效）</a:t>
            </a:r>
            <a:r>
              <a:rPr lang="en-US" altLang="en-US"/>
              <a:t>→</a:t>
            </a:r>
            <a:r>
              <a:rPr lang="zh-CN" altLang="en-US"/>
              <a:t>家长再追认也无效。</a:t>
            </a:r>
            <a:r>
              <a:rPr lang="en-US" altLang="zh-CN"/>
              <a:t>”</a:t>
            </a:r>
            <a:endParaRPr lang="en-US" altLang="zh-CN"/>
          </a:p>
        </p:txBody>
      </p:sp>
      <p:sp>
        <p:nvSpPr>
          <p:cNvPr id="3" name="标题 2"/>
          <p:cNvSpPr>
            <a:spLocks noGrp="1"/>
          </p:cNvSpPr>
          <p:nvPr>
            <p:ph type="title"/>
            <p:custDataLst>
              <p:tags r:id="rId2"/>
            </p:custDataLst>
          </p:nvPr>
        </p:nvSpPr>
        <p:spPr/>
        <p:txBody>
          <a:bodyPr/>
          <a:p>
            <a:r>
              <a:rPr lang="en-US" altLang="zh-CN">
                <a:sym typeface="+mn-ea"/>
              </a:rPr>
              <a:t>•</a:t>
            </a:r>
            <a:r>
              <a:rPr lang="zh-CN" altLang="en-US">
                <a:sym typeface="+mn-ea"/>
              </a:rPr>
              <a:t>理论讲解环节（分情形拆解</a:t>
            </a:r>
            <a:r>
              <a:rPr lang="en-US" altLang="zh-CN">
                <a:sym typeface="+mn-ea"/>
              </a:rPr>
              <a:t> + </a:t>
            </a:r>
            <a:r>
              <a:rPr lang="zh-CN" altLang="en-US">
                <a:sym typeface="+mn-ea"/>
              </a:rPr>
              <a:t>场景举例）</a:t>
            </a:r>
            <a:endParaRPr lang="zh-CN"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第二部分：</a:t>
            </a:r>
            <a:r>
              <a:rPr lang="en-US" altLang="zh-CN"/>
              <a:t>5 </a:t>
            </a:r>
            <a:r>
              <a:rPr lang="zh-CN" altLang="en-US"/>
              <a:t>类无效情形</a:t>
            </a:r>
            <a:endParaRPr lang="zh-CN" altLang="en-US"/>
          </a:p>
          <a:p>
            <a:r>
              <a:rPr lang="en-US" altLang="en-US"/>
              <a:t>①</a:t>
            </a:r>
            <a:r>
              <a:rPr lang="en-US" altLang="zh-CN"/>
              <a:t> </a:t>
            </a:r>
            <a:r>
              <a:rPr lang="zh-CN" altLang="en-US"/>
              <a:t>无民事行为能力人实施的行为</a:t>
            </a:r>
            <a:endParaRPr lang="zh-CN" altLang="en-US"/>
          </a:p>
          <a:p>
            <a:r>
              <a:rPr lang="en-US" altLang="en-US"/>
              <a:t>②</a:t>
            </a:r>
            <a:r>
              <a:rPr lang="en-US" altLang="zh-CN"/>
              <a:t> </a:t>
            </a:r>
            <a:r>
              <a:rPr lang="zh-CN" altLang="en-US"/>
              <a:t>虚假意思表示的行为</a:t>
            </a:r>
            <a:endParaRPr lang="zh-CN" altLang="en-US"/>
          </a:p>
          <a:p>
            <a:r>
              <a:rPr lang="en-US" altLang="en-US"/>
              <a:t>③</a:t>
            </a:r>
            <a:r>
              <a:rPr lang="en-US" altLang="zh-CN"/>
              <a:t> </a:t>
            </a:r>
            <a:r>
              <a:rPr lang="zh-CN" altLang="en-US"/>
              <a:t>违反法律强制性规定的行为</a:t>
            </a:r>
            <a:endParaRPr lang="zh-CN" altLang="en-US"/>
          </a:p>
          <a:p>
            <a:r>
              <a:rPr lang="en-US" altLang="en-US"/>
              <a:t>④</a:t>
            </a:r>
            <a:r>
              <a:rPr lang="en-US" altLang="zh-CN"/>
              <a:t> </a:t>
            </a:r>
            <a:r>
              <a:rPr lang="zh-CN" altLang="en-US"/>
              <a:t>违背公序良俗的行为</a:t>
            </a:r>
            <a:endParaRPr lang="zh-CN" altLang="en-US"/>
          </a:p>
          <a:p>
            <a:r>
              <a:rPr lang="en-US" altLang="en-US"/>
              <a:t>⑤</a:t>
            </a:r>
            <a:r>
              <a:rPr lang="en-US" altLang="zh-CN"/>
              <a:t> </a:t>
            </a:r>
            <a:r>
              <a:rPr lang="zh-CN" altLang="en-US"/>
              <a:t>恶意串通损害他人利益的行为</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i.</a:t>
            </a:r>
            <a:r>
              <a:rPr lang="zh-CN" altLang="en-US"/>
              <a:t>适用对象：＜</a:t>
            </a:r>
            <a:r>
              <a:rPr lang="en-US" altLang="zh-CN"/>
              <a:t>8 </a:t>
            </a:r>
            <a:r>
              <a:rPr lang="zh-CN" altLang="en-US"/>
              <a:t>岁的孩子、完全疯癫不能辨认自己行为的成年人；</a:t>
            </a:r>
            <a:endParaRPr lang="zh-CN" altLang="en-US"/>
          </a:p>
          <a:p>
            <a:r>
              <a:rPr lang="en-US" altLang="zh-CN"/>
              <a:t>ii.</a:t>
            </a:r>
            <a:r>
              <a:rPr lang="zh-CN" altLang="en-US"/>
              <a:t>行为后果：不管做什么（写欠条、买东西、签合同），都无效；</a:t>
            </a:r>
            <a:endParaRPr lang="zh-CN" altLang="en-US"/>
          </a:p>
          <a:p>
            <a:r>
              <a:rPr lang="en-US" altLang="zh-CN"/>
              <a:t>iii.</a:t>
            </a:r>
            <a:r>
              <a:rPr lang="zh-CN" altLang="en-US"/>
              <a:t>学生场景举例：</a:t>
            </a:r>
            <a:r>
              <a:rPr lang="en-US" altLang="zh-CN"/>
              <a:t>“</a:t>
            </a:r>
            <a:r>
              <a:rPr lang="zh-CN" altLang="en-US"/>
              <a:t>你邻居家</a:t>
            </a:r>
            <a:r>
              <a:rPr lang="en-US" altLang="zh-CN"/>
              <a:t> 7 </a:t>
            </a:r>
            <a:r>
              <a:rPr lang="zh-CN" altLang="en-US"/>
              <a:t>岁的孩子，拿了</a:t>
            </a:r>
            <a:r>
              <a:rPr lang="en-US" altLang="zh-CN"/>
              <a:t> 100 </a:t>
            </a:r>
            <a:r>
              <a:rPr lang="zh-CN" altLang="en-US"/>
              <a:t>元在你这里买了一个玩具，他家长可以要求你退钱，玩具拿回去</a:t>
            </a:r>
            <a:r>
              <a:rPr lang="en-US" altLang="zh-CN"/>
              <a:t> —— </a:t>
            </a:r>
            <a:r>
              <a:rPr lang="zh-CN" altLang="en-US"/>
              <a:t>因为孩子的买卖行为无效。</a:t>
            </a:r>
            <a:r>
              <a:rPr lang="en-US" altLang="zh-CN"/>
              <a:t>”</a:t>
            </a:r>
            <a:endParaRPr lang="en-US" altLang="zh-CN"/>
          </a:p>
          <a:p>
            <a:r>
              <a:rPr lang="en-US" altLang="zh-CN"/>
              <a:t>iv.</a:t>
            </a:r>
            <a:r>
              <a:rPr lang="zh-CN" altLang="en-US"/>
              <a:t>通俗理解：</a:t>
            </a:r>
            <a:r>
              <a:rPr lang="en-US" altLang="zh-CN"/>
              <a:t>“</a:t>
            </a:r>
            <a:r>
              <a:rPr lang="zh-CN" altLang="en-US"/>
              <a:t>双方故意</a:t>
            </a:r>
            <a:r>
              <a:rPr lang="en-US" altLang="zh-CN"/>
              <a:t>‘</a:t>
            </a:r>
            <a:r>
              <a:rPr lang="zh-CN" altLang="en-US"/>
              <a:t>演戏</a:t>
            </a:r>
            <a:r>
              <a:rPr lang="en-US" altLang="zh-CN"/>
              <a:t>’</a:t>
            </a:r>
            <a:r>
              <a:rPr lang="zh-CN" altLang="en-US"/>
              <a:t>，表面一套，背后一套，演戏的部分无效，真实想做的部分另算；</a:t>
            </a:r>
            <a:r>
              <a:rPr lang="en-US" altLang="zh-CN"/>
              <a:t>”</a:t>
            </a:r>
            <a:endParaRPr lang="en-US" altLang="zh-CN"/>
          </a:p>
          <a:p>
            <a:r>
              <a:rPr lang="en-US" altLang="zh-CN"/>
              <a:t>v.</a:t>
            </a:r>
            <a:r>
              <a:rPr lang="zh-CN" altLang="en-US"/>
              <a:t>常见场景：假离婚躲债（表面离婚财产约定无效）、假买房避税（表面买房合同无效）；</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a:bodyPr>
          <a:p>
            <a:r>
              <a:rPr lang="en-US" altLang="zh-CN"/>
              <a:t>vi.</a:t>
            </a:r>
            <a:r>
              <a:rPr lang="zh-CN" altLang="en-US"/>
              <a:t>学生场景举例：</a:t>
            </a:r>
            <a:r>
              <a:rPr lang="en-US" altLang="zh-CN"/>
              <a:t>“</a:t>
            </a:r>
            <a:r>
              <a:rPr lang="zh-CN" altLang="en-US"/>
              <a:t>你和同学约定</a:t>
            </a:r>
            <a:r>
              <a:rPr lang="en-US" altLang="zh-CN"/>
              <a:t>‘</a:t>
            </a:r>
            <a:r>
              <a:rPr lang="zh-CN" altLang="en-US"/>
              <a:t>假装你欠我</a:t>
            </a:r>
            <a:r>
              <a:rPr lang="en-US" altLang="zh-CN"/>
              <a:t> 1 </a:t>
            </a:r>
            <a:r>
              <a:rPr lang="zh-CN" altLang="en-US"/>
              <a:t>万元，让我爸妈给我零花钱</a:t>
            </a:r>
            <a:r>
              <a:rPr lang="en-US" altLang="zh-CN"/>
              <a:t>’</a:t>
            </a:r>
            <a:r>
              <a:rPr lang="zh-CN" altLang="en-US"/>
              <a:t>，这个欠条就是虚假意思表示，无效</a:t>
            </a:r>
            <a:r>
              <a:rPr lang="en-US" altLang="zh-CN"/>
              <a:t> —— </a:t>
            </a:r>
            <a:r>
              <a:rPr lang="zh-CN" altLang="en-US"/>
              <a:t>即使你签了字，也不用真还钱。</a:t>
            </a:r>
            <a:r>
              <a:rPr lang="en-US" altLang="zh-CN"/>
              <a:t>”</a:t>
            </a:r>
            <a:endParaRPr lang="en-US" altLang="zh-CN"/>
          </a:p>
          <a:p>
            <a:r>
              <a:rPr lang="en-US" altLang="zh-CN"/>
              <a:t>vii.</a:t>
            </a:r>
            <a:r>
              <a:rPr lang="zh-CN" altLang="en-US"/>
              <a:t>关键：</a:t>
            </a:r>
            <a:r>
              <a:rPr lang="en-US" altLang="zh-CN"/>
              <a:t>“</a:t>
            </a:r>
            <a:r>
              <a:rPr lang="zh-CN" altLang="en-US"/>
              <a:t>必须是法律、行政法规明确禁止的行为，不是校规或商家规定；</a:t>
            </a:r>
            <a:r>
              <a:rPr lang="en-US" altLang="zh-CN"/>
              <a:t>”</a:t>
            </a:r>
            <a:endParaRPr lang="en-US" altLang="zh-CN"/>
          </a:p>
          <a:p>
            <a:r>
              <a:rPr lang="en-US" altLang="zh-CN"/>
              <a:t>viii.</a:t>
            </a:r>
            <a:r>
              <a:rPr lang="zh-CN" altLang="en-US"/>
              <a:t>学生常见违法场景：买卖管制器具（电击器、弩）、买卖假证件（假学生证、假毕业证）、赌博借钱（赌债不受保护）；</a:t>
            </a:r>
            <a:endParaRPr lang="zh-CN" altLang="en-US"/>
          </a:p>
          <a:p>
            <a:r>
              <a:rPr lang="en-US" altLang="zh-CN"/>
              <a:t>ix.</a:t>
            </a:r>
            <a:r>
              <a:rPr lang="zh-CN" altLang="en-US"/>
              <a:t>举例：</a:t>
            </a:r>
            <a:r>
              <a:rPr lang="en-US" altLang="zh-CN"/>
              <a:t>“</a:t>
            </a:r>
            <a:r>
              <a:rPr lang="zh-CN" altLang="en-US"/>
              <a:t>你和同学赌球，约定</a:t>
            </a:r>
            <a:r>
              <a:rPr lang="en-US" altLang="zh-CN"/>
              <a:t>‘</a:t>
            </a:r>
            <a:r>
              <a:rPr lang="zh-CN" altLang="en-US"/>
              <a:t>你输了给我</a:t>
            </a:r>
            <a:r>
              <a:rPr lang="en-US" altLang="zh-CN"/>
              <a:t> 500 </a:t>
            </a:r>
            <a:r>
              <a:rPr lang="zh-CN" altLang="en-US"/>
              <a:t>元</a:t>
            </a:r>
            <a:r>
              <a:rPr lang="en-US" altLang="zh-CN"/>
              <a:t>’</a:t>
            </a:r>
            <a:r>
              <a:rPr lang="zh-CN" altLang="en-US"/>
              <a:t>，即使你输了，也不用给</a:t>
            </a:r>
            <a:r>
              <a:rPr lang="en-US" altLang="zh-CN"/>
              <a:t> —— </a:t>
            </a:r>
            <a:r>
              <a:rPr lang="zh-CN" altLang="en-US"/>
              <a:t>因为赌博是违法的，赌债约定无效。</a:t>
            </a:r>
            <a:r>
              <a:rPr lang="en-US" altLang="zh-CN"/>
              <a:t>”</a:t>
            </a:r>
            <a:endParaRPr lang="en-US" altLang="zh-CN"/>
          </a:p>
          <a:p>
            <a:r>
              <a:rPr lang="en-US" altLang="zh-CN"/>
              <a:t>x.</a:t>
            </a:r>
            <a:r>
              <a:rPr lang="zh-CN" altLang="en-US"/>
              <a:t>通俗理解：</a:t>
            </a:r>
            <a:r>
              <a:rPr lang="en-US" altLang="zh-CN"/>
              <a:t>“</a:t>
            </a:r>
            <a:r>
              <a:rPr lang="zh-CN" altLang="en-US"/>
              <a:t>违反社会道德、破坏公共秩序的行为，即使不违法，也无效；</a:t>
            </a:r>
            <a:r>
              <a:rPr lang="en-US" altLang="zh-CN"/>
              <a:t>”</a:t>
            </a:r>
            <a:endParaRPr lang="en-US" altLang="zh-CN"/>
          </a:p>
          <a:p>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sym typeface="+mn-ea"/>
              </a:rPr>
              <a:t>xi.</a:t>
            </a:r>
            <a:r>
              <a:rPr lang="zh-CN" altLang="en-US">
                <a:sym typeface="+mn-ea"/>
              </a:rPr>
              <a:t>学生常见场景：约定</a:t>
            </a:r>
            <a:r>
              <a:rPr lang="en-US" altLang="zh-CN">
                <a:sym typeface="+mn-ea"/>
              </a:rPr>
              <a:t> “</a:t>
            </a:r>
            <a:r>
              <a:rPr lang="zh-CN" altLang="en-US">
                <a:sym typeface="+mn-ea"/>
              </a:rPr>
              <a:t>分手支付青春损失费</a:t>
            </a:r>
            <a:r>
              <a:rPr lang="en-US" altLang="zh-CN">
                <a:sym typeface="+mn-ea"/>
              </a:rPr>
              <a:t>”“</a:t>
            </a:r>
            <a:r>
              <a:rPr lang="zh-CN" altLang="en-US">
                <a:sym typeface="+mn-ea"/>
              </a:rPr>
              <a:t>考试作弊给报酬</a:t>
            </a:r>
            <a:r>
              <a:rPr lang="en-US" altLang="zh-CN">
                <a:sym typeface="+mn-ea"/>
              </a:rPr>
              <a:t>”“</a:t>
            </a:r>
            <a:r>
              <a:rPr lang="zh-CN" altLang="en-US">
                <a:sym typeface="+mn-ea"/>
              </a:rPr>
              <a:t>帮人代孕</a:t>
            </a:r>
            <a:r>
              <a:rPr lang="en-US" altLang="zh-CN">
                <a:sym typeface="+mn-ea"/>
              </a:rPr>
              <a:t>”</a:t>
            </a:r>
            <a:r>
              <a:rPr lang="zh-CN" altLang="en-US">
                <a:sym typeface="+mn-ea"/>
              </a:rPr>
              <a:t>；</a:t>
            </a:r>
            <a:endParaRPr lang="zh-CN" altLang="en-US"/>
          </a:p>
          <a:p>
            <a:r>
              <a:rPr lang="en-US" altLang="zh-CN">
                <a:sym typeface="+mn-ea"/>
              </a:rPr>
              <a:t>xii.</a:t>
            </a:r>
            <a:r>
              <a:rPr lang="zh-CN" altLang="en-US">
                <a:sym typeface="+mn-ea"/>
              </a:rPr>
              <a:t>举例：</a:t>
            </a:r>
            <a:r>
              <a:rPr lang="en-US" altLang="zh-CN">
                <a:sym typeface="+mn-ea"/>
              </a:rPr>
              <a:t>“</a:t>
            </a:r>
            <a:r>
              <a:rPr lang="zh-CN" altLang="en-US">
                <a:sym typeface="+mn-ea"/>
              </a:rPr>
              <a:t>你和恋爱对象约定</a:t>
            </a:r>
            <a:r>
              <a:rPr lang="en-US" altLang="zh-CN">
                <a:sym typeface="+mn-ea"/>
              </a:rPr>
              <a:t>‘</a:t>
            </a:r>
            <a:r>
              <a:rPr lang="zh-CN" altLang="en-US">
                <a:sym typeface="+mn-ea"/>
              </a:rPr>
              <a:t>你要是和别人约会，就给我</a:t>
            </a:r>
            <a:r>
              <a:rPr lang="en-US" altLang="zh-CN">
                <a:sym typeface="+mn-ea"/>
              </a:rPr>
              <a:t> 3 </a:t>
            </a:r>
            <a:r>
              <a:rPr lang="zh-CN" altLang="en-US">
                <a:sym typeface="+mn-ea"/>
              </a:rPr>
              <a:t>万元赔偿</a:t>
            </a:r>
            <a:r>
              <a:rPr lang="en-US" altLang="zh-CN">
                <a:sym typeface="+mn-ea"/>
              </a:rPr>
              <a:t>’</a:t>
            </a:r>
            <a:r>
              <a:rPr lang="zh-CN" altLang="en-US">
                <a:sym typeface="+mn-ea"/>
              </a:rPr>
              <a:t>，这个约定违背</a:t>
            </a:r>
            <a:r>
              <a:rPr lang="en-US" altLang="zh-CN">
                <a:sym typeface="+mn-ea"/>
              </a:rPr>
              <a:t>‘</a:t>
            </a:r>
            <a:r>
              <a:rPr lang="zh-CN" altLang="en-US">
                <a:sym typeface="+mn-ea"/>
              </a:rPr>
              <a:t>恋爱自由</a:t>
            </a:r>
            <a:r>
              <a:rPr lang="en-US" altLang="zh-CN">
                <a:sym typeface="+mn-ea"/>
              </a:rPr>
              <a:t>’</a:t>
            </a:r>
            <a:r>
              <a:rPr lang="zh-CN" altLang="en-US">
                <a:sym typeface="+mn-ea"/>
              </a:rPr>
              <a:t>的道德，无效</a:t>
            </a:r>
            <a:r>
              <a:rPr lang="en-US" altLang="zh-CN">
                <a:sym typeface="+mn-ea"/>
              </a:rPr>
              <a:t> —— </a:t>
            </a:r>
            <a:r>
              <a:rPr lang="zh-CN" altLang="en-US">
                <a:sym typeface="+mn-ea"/>
              </a:rPr>
              <a:t>即使对方违约，也不用赔钱。</a:t>
            </a:r>
            <a:r>
              <a:rPr lang="en-US" altLang="zh-CN">
                <a:sym typeface="+mn-ea"/>
              </a:rPr>
              <a:t>”</a:t>
            </a:r>
            <a:endParaRPr lang="en-US" altLang="zh-CN"/>
          </a:p>
          <a:p>
            <a:r>
              <a:rPr lang="en-US" altLang="zh-CN"/>
              <a:t>xiii.</a:t>
            </a:r>
            <a:r>
              <a:rPr lang="zh-CN" altLang="en-US"/>
              <a:t>构成要件：</a:t>
            </a:r>
            <a:r>
              <a:rPr lang="en-US" altLang="zh-CN"/>
              <a:t>a. </a:t>
            </a:r>
            <a:r>
              <a:rPr lang="zh-CN" altLang="en-US"/>
              <a:t>双方故意（都知道在损害别人）；</a:t>
            </a:r>
            <a:r>
              <a:rPr lang="en-US" altLang="zh-CN"/>
              <a:t>b. </a:t>
            </a:r>
            <a:r>
              <a:rPr lang="zh-CN" altLang="en-US"/>
              <a:t>串通好（达成一致）；</a:t>
            </a:r>
            <a:r>
              <a:rPr lang="en-US" altLang="zh-CN"/>
              <a:t>c. </a:t>
            </a:r>
            <a:r>
              <a:rPr lang="zh-CN" altLang="en-US"/>
              <a:t>损害了第三方（如学校、老师、其他同学）；</a:t>
            </a:r>
            <a:endParaRPr lang="zh-CN" altLang="en-US"/>
          </a:p>
          <a:p>
            <a:r>
              <a:rPr lang="en-US" altLang="zh-CN"/>
              <a:t>xiv.</a:t>
            </a:r>
            <a:r>
              <a:rPr lang="zh-CN" altLang="en-US"/>
              <a:t>学生场景举例：</a:t>
            </a:r>
            <a:r>
              <a:rPr lang="en-US" altLang="zh-CN"/>
              <a:t>“</a:t>
            </a:r>
            <a:r>
              <a:rPr lang="zh-CN" altLang="en-US"/>
              <a:t>你和同学串通，伪造</a:t>
            </a:r>
            <a:r>
              <a:rPr lang="en-US" altLang="zh-CN"/>
              <a:t>‘</a:t>
            </a:r>
            <a:r>
              <a:rPr lang="zh-CN" altLang="en-US"/>
              <a:t>老师批准请假</a:t>
            </a:r>
            <a:r>
              <a:rPr lang="en-US" altLang="zh-CN"/>
              <a:t>’</a:t>
            </a:r>
            <a:r>
              <a:rPr lang="zh-CN" altLang="en-US"/>
              <a:t>的假条，欺骗学校，这个假条约定无效</a:t>
            </a:r>
            <a:r>
              <a:rPr lang="en-US" altLang="zh-CN"/>
              <a:t> —— </a:t>
            </a:r>
            <a:r>
              <a:rPr lang="zh-CN" altLang="en-US"/>
              <a:t>学校发现后，你们会受处分，而且你不能以</a:t>
            </a:r>
            <a:r>
              <a:rPr lang="en-US" altLang="zh-CN"/>
              <a:t>‘</a:t>
            </a:r>
            <a:r>
              <a:rPr lang="zh-CN" altLang="en-US"/>
              <a:t>同学没帮我瞒住</a:t>
            </a:r>
            <a:r>
              <a:rPr lang="en-US" altLang="zh-CN"/>
              <a:t>’</a:t>
            </a:r>
            <a:r>
              <a:rPr lang="zh-CN" altLang="en-US"/>
              <a:t>为由要求赔偿。</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10000"/>
          </a:bodyPr>
          <a:p>
            <a:r>
              <a:rPr lang="zh-CN" altLang="en-US"/>
              <a:t>第三部分：无效后的法律后果</a:t>
            </a:r>
            <a:endParaRPr lang="zh-CN" altLang="en-US"/>
          </a:p>
          <a:p>
            <a:r>
              <a:rPr lang="en-US" altLang="en-US"/>
              <a:t>①</a:t>
            </a:r>
            <a:r>
              <a:rPr lang="en-US" altLang="zh-CN"/>
              <a:t> </a:t>
            </a:r>
            <a:r>
              <a:rPr lang="zh-CN" altLang="en-US"/>
              <a:t>返还财产：</a:t>
            </a:r>
            <a:r>
              <a:rPr lang="en-US" altLang="zh-CN"/>
              <a:t>“</a:t>
            </a:r>
            <a:r>
              <a:rPr lang="zh-CN" altLang="en-US"/>
              <a:t>一方拿了对方的钱或东西，要还回去；不能还的（如电击器被没收），要折价补偿；</a:t>
            </a:r>
            <a:r>
              <a:rPr lang="en-US" altLang="zh-CN"/>
              <a:t>”</a:t>
            </a:r>
            <a:endParaRPr lang="en-US" altLang="zh-CN"/>
          </a:p>
          <a:p>
            <a:r>
              <a:rPr lang="zh-CN" altLang="en-US"/>
              <a:t>举例：</a:t>
            </a:r>
            <a:r>
              <a:rPr lang="en-US" altLang="zh-CN"/>
              <a:t>“</a:t>
            </a:r>
            <a:r>
              <a:rPr lang="zh-CN" altLang="en-US"/>
              <a:t>你买电击器付了</a:t>
            </a:r>
            <a:r>
              <a:rPr lang="en-US" altLang="zh-CN"/>
              <a:t> 300 </a:t>
            </a:r>
            <a:r>
              <a:rPr lang="zh-CN" altLang="en-US"/>
              <a:t>元，行为无效后，卖的同学要把</a:t>
            </a:r>
            <a:r>
              <a:rPr lang="en-US" altLang="zh-CN"/>
              <a:t> 300 </a:t>
            </a:r>
            <a:r>
              <a:rPr lang="zh-CN" altLang="en-US"/>
              <a:t>元还你，电击器要交给派出所。</a:t>
            </a:r>
            <a:r>
              <a:rPr lang="en-US" altLang="zh-CN"/>
              <a:t>”</a:t>
            </a:r>
            <a:endParaRPr lang="en-US" altLang="zh-CN"/>
          </a:p>
          <a:p>
            <a:r>
              <a:rPr lang="en-US" altLang="en-US"/>
              <a:t>②</a:t>
            </a:r>
            <a:r>
              <a:rPr lang="en-US" altLang="zh-CN"/>
              <a:t> </a:t>
            </a:r>
            <a:r>
              <a:rPr lang="zh-CN" altLang="en-US"/>
              <a:t>赔偿损失：</a:t>
            </a:r>
            <a:r>
              <a:rPr lang="en-US" altLang="zh-CN"/>
              <a:t>“</a:t>
            </a:r>
            <a:r>
              <a:rPr lang="zh-CN" altLang="en-US"/>
              <a:t>有过错的一方要赔对方的损失；双方都有过错，各自赔各自的；</a:t>
            </a:r>
            <a:r>
              <a:rPr lang="en-US" altLang="zh-CN"/>
              <a:t>”</a:t>
            </a:r>
            <a:endParaRPr lang="en-US" altLang="zh-CN"/>
          </a:p>
          <a:p>
            <a:r>
              <a:rPr lang="zh-CN" altLang="en-US"/>
              <a:t>举例：</a:t>
            </a:r>
            <a:r>
              <a:rPr lang="en-US" altLang="zh-CN"/>
              <a:t>“</a:t>
            </a:r>
            <a:r>
              <a:rPr lang="zh-CN" altLang="en-US"/>
              <a:t>你和同学串通伪造实习证明，你没给钱，同学不能要求你给钱，而且同学因伪造证明花的打印费，自己承担（双方都有过错）。</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总结</a:t>
            </a:r>
            <a:r>
              <a:rPr lang="zh-CN" altLang="en-US"/>
              <a:t>：</a:t>
            </a:r>
            <a:endParaRPr lang="zh-CN" altLang="en-US"/>
          </a:p>
          <a:p>
            <a:r>
              <a:rPr lang="en-US" altLang="en-US"/>
              <a:t>①</a:t>
            </a:r>
            <a:r>
              <a:rPr lang="en-US" altLang="zh-CN"/>
              <a:t> </a:t>
            </a:r>
            <a:r>
              <a:rPr lang="zh-CN" altLang="en-US"/>
              <a:t>主案例</a:t>
            </a:r>
            <a:r>
              <a:rPr lang="en-US" altLang="zh-CN"/>
              <a:t> 1</a:t>
            </a:r>
            <a:r>
              <a:rPr lang="zh-CN" altLang="en-US"/>
              <a:t>：</a:t>
            </a:r>
            <a:r>
              <a:rPr lang="en-US" altLang="zh-CN"/>
              <a:t>7 </a:t>
            </a:r>
            <a:r>
              <a:rPr lang="zh-CN" altLang="en-US"/>
              <a:t>岁小王写欠条</a:t>
            </a:r>
            <a:r>
              <a:rPr lang="en-US" altLang="en-US"/>
              <a:t>→</a:t>
            </a:r>
            <a:r>
              <a:rPr lang="zh-CN" altLang="en-US"/>
              <a:t>无效（无行为能力人行为），依据《民法典》第</a:t>
            </a:r>
            <a:r>
              <a:rPr lang="en-US" altLang="zh-CN"/>
              <a:t> 144 </a:t>
            </a:r>
            <a:r>
              <a:rPr lang="zh-CN" altLang="en-US"/>
              <a:t>条</a:t>
            </a:r>
            <a:r>
              <a:rPr lang="en-US" altLang="en-US"/>
              <a:t>→</a:t>
            </a:r>
            <a:r>
              <a:rPr lang="zh-CN" altLang="en-US"/>
              <a:t>小王无需还</a:t>
            </a:r>
            <a:r>
              <a:rPr lang="en-US" altLang="zh-CN"/>
              <a:t> 800 </a:t>
            </a:r>
            <a:r>
              <a:rPr lang="zh-CN" altLang="en-US"/>
              <a:t>元，小李的玩具损失可找小王家长协商赔偿（基于监护责任，不是欠条效力）；</a:t>
            </a:r>
            <a:endParaRPr lang="zh-CN" altLang="en-US"/>
          </a:p>
        </p:txBody>
      </p:sp>
      <p:sp>
        <p:nvSpPr>
          <p:cNvPr id="3" name="标题 2"/>
          <p:cNvSpPr>
            <a:spLocks noGrp="1"/>
          </p:cNvSpPr>
          <p:nvPr>
            <p:ph type="title"/>
            <p:custDataLst>
              <p:tags r:id="rId2"/>
            </p:custDataLst>
          </p:nvPr>
        </p:nvSpPr>
        <p:spPr/>
        <p:txBody>
          <a:bodyPr/>
          <a:p>
            <a:r>
              <a:rPr lang="en-US" altLang="zh-CN">
                <a:sym typeface="+mn-ea"/>
              </a:rPr>
              <a:t>•</a:t>
            </a:r>
            <a:r>
              <a:rPr lang="zh-CN" altLang="en-US">
                <a:sym typeface="+mn-ea"/>
              </a:rPr>
              <a:t>案例分析环节</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2</a:t>
            </a:r>
            <a:r>
              <a:rPr lang="zh-CN" altLang="en-US"/>
              <a:t>：</a:t>
            </a:r>
            <a:r>
              <a:rPr lang="en-US" altLang="zh-CN"/>
              <a:t>15 </a:t>
            </a:r>
            <a:r>
              <a:rPr lang="zh-CN" altLang="en-US"/>
              <a:t>岁学生买</a:t>
            </a:r>
            <a:r>
              <a:rPr lang="en-US" altLang="zh-CN"/>
              <a:t> 2 </a:t>
            </a:r>
            <a:r>
              <a:rPr lang="zh-CN" altLang="en-US"/>
              <a:t>万元电脑，行为成立但不生效</a:t>
            </a:r>
            <a:endParaRPr lang="zh-CN" altLang="en-US"/>
          </a:p>
          <a:p>
            <a:r>
              <a:rPr lang="zh-CN" altLang="en-US"/>
              <a:t>小李是高职附属中专学生（</a:t>
            </a:r>
            <a:r>
              <a:rPr lang="en-US" altLang="zh-CN"/>
              <a:t>15 </a:t>
            </a:r>
            <a:r>
              <a:rPr lang="zh-CN" altLang="en-US"/>
              <a:t>周岁），用过年攒的</a:t>
            </a:r>
            <a:r>
              <a:rPr lang="en-US" altLang="zh-CN"/>
              <a:t> 2 </a:t>
            </a:r>
            <a:r>
              <a:rPr lang="zh-CN" altLang="en-US"/>
              <a:t>万元压岁钱，在电脑城向商家购买了一台价值</a:t>
            </a:r>
            <a:r>
              <a:rPr lang="en-US" altLang="zh-CN"/>
              <a:t> 2 </a:t>
            </a:r>
            <a:r>
              <a:rPr lang="zh-CN" altLang="en-US"/>
              <a:t>万元的笔记本电脑，小李当场付款并拿走电脑。家长得知后，认为</a:t>
            </a:r>
            <a:r>
              <a:rPr lang="en-US" altLang="zh-CN"/>
              <a:t> “</a:t>
            </a:r>
            <a:r>
              <a:rPr lang="zh-CN" altLang="en-US"/>
              <a:t>小李是未成年人，买这么贵的电脑不合适</a:t>
            </a:r>
            <a:r>
              <a:rPr lang="en-US" altLang="zh-CN"/>
              <a:t>”</a:t>
            </a:r>
            <a:r>
              <a:rPr lang="zh-CN" altLang="en-US"/>
              <a:t>，要求商家退货。该买卖电脑行为是否成立？是否生效？</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②</a:t>
            </a:r>
            <a:r>
              <a:rPr lang="en-US" altLang="zh-CN"/>
              <a:t> </a:t>
            </a:r>
            <a:r>
              <a:rPr lang="zh-CN" altLang="en-US"/>
              <a:t>拓展案例</a:t>
            </a:r>
            <a:r>
              <a:rPr lang="en-US" altLang="zh-CN"/>
              <a:t> 2</a:t>
            </a:r>
            <a:r>
              <a:rPr lang="zh-CN" altLang="en-US"/>
              <a:t>：假离婚财产约定</a:t>
            </a:r>
            <a:r>
              <a:rPr lang="en-US" altLang="en-US"/>
              <a:t>→</a:t>
            </a:r>
            <a:r>
              <a:rPr lang="zh-CN" altLang="en-US"/>
              <a:t>无效（虚假意思表示），依据《民法典》第</a:t>
            </a:r>
            <a:r>
              <a:rPr lang="en-US" altLang="zh-CN"/>
              <a:t> 146 </a:t>
            </a:r>
            <a:r>
              <a:rPr lang="zh-CN" altLang="en-US"/>
              <a:t>条</a:t>
            </a:r>
            <a:r>
              <a:rPr lang="en-US" altLang="en-US"/>
              <a:t>→</a:t>
            </a:r>
            <a:r>
              <a:rPr lang="zh-CN" altLang="en-US"/>
              <a:t>财产约定无效，供应商可要求执行小李的房产（财产仍属夫妻共同财产），但离婚登记有效（婚姻关系解除）；</a:t>
            </a:r>
            <a:endParaRPr lang="zh-CN" altLang="en-US"/>
          </a:p>
          <a:p>
            <a:r>
              <a:rPr lang="en-US" altLang="en-US"/>
              <a:t>③</a:t>
            </a:r>
            <a:r>
              <a:rPr lang="en-US" altLang="zh-CN"/>
              <a:t> </a:t>
            </a:r>
            <a:r>
              <a:rPr lang="zh-CN" altLang="en-US"/>
              <a:t>拓展案例</a:t>
            </a:r>
            <a:r>
              <a:rPr lang="en-US" altLang="zh-CN"/>
              <a:t> 3</a:t>
            </a:r>
            <a:r>
              <a:rPr lang="zh-CN" altLang="en-US"/>
              <a:t>：买卖电击器</a:t>
            </a:r>
            <a:r>
              <a:rPr lang="en-US" altLang="en-US"/>
              <a:t>→</a:t>
            </a:r>
            <a:r>
              <a:rPr lang="zh-CN" altLang="en-US"/>
              <a:t>无效（违反法律），依据《民法典》第</a:t>
            </a:r>
            <a:r>
              <a:rPr lang="en-US" altLang="zh-CN"/>
              <a:t> 153 </a:t>
            </a:r>
            <a:r>
              <a:rPr lang="zh-CN" altLang="en-US"/>
              <a:t>条</a:t>
            </a:r>
            <a:r>
              <a:rPr lang="en-US" altLang="en-US"/>
              <a:t>→</a:t>
            </a:r>
            <a:r>
              <a:rPr lang="zh-CN" altLang="en-US"/>
              <a:t>小孙需返还小赵</a:t>
            </a:r>
            <a:r>
              <a:rPr lang="en-US" altLang="zh-CN"/>
              <a:t> 300 </a:t>
            </a:r>
            <a:r>
              <a:rPr lang="zh-CN" altLang="en-US"/>
              <a:t>元，电击器交派出所没收，双方可能因买卖管制器具受治安处罚；</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en-US"/>
              <a:t>④</a:t>
            </a:r>
            <a:r>
              <a:rPr lang="en-US" altLang="zh-CN"/>
              <a:t> </a:t>
            </a:r>
            <a:r>
              <a:rPr lang="zh-CN" altLang="en-US"/>
              <a:t>拓展案例</a:t>
            </a:r>
            <a:r>
              <a:rPr lang="en-US" altLang="zh-CN"/>
              <a:t> 4</a:t>
            </a:r>
            <a:r>
              <a:rPr lang="zh-CN" altLang="en-US"/>
              <a:t>：《恋爱协议》分手费</a:t>
            </a:r>
            <a:r>
              <a:rPr lang="en-US" altLang="en-US"/>
              <a:t>→</a:t>
            </a:r>
            <a:r>
              <a:rPr lang="zh-CN" altLang="en-US"/>
              <a:t>无效（违背公序良俗），依据《民法典》第</a:t>
            </a:r>
            <a:r>
              <a:rPr lang="en-US" altLang="zh-CN"/>
              <a:t> 153 </a:t>
            </a:r>
            <a:r>
              <a:rPr lang="zh-CN" altLang="en-US"/>
              <a:t>条</a:t>
            </a:r>
            <a:r>
              <a:rPr lang="en-US" altLang="en-US"/>
              <a:t>→</a:t>
            </a:r>
            <a:r>
              <a:rPr lang="zh-CN" altLang="en-US"/>
              <a:t>小孙不能要求小刘支付</a:t>
            </a:r>
            <a:r>
              <a:rPr lang="en-US" altLang="zh-CN"/>
              <a:t> 5 </a:t>
            </a:r>
            <a:r>
              <a:rPr lang="zh-CN" altLang="en-US"/>
              <a:t>万元，双方恋爱期间的财产可按一般共有处理；</a:t>
            </a:r>
            <a:endParaRPr lang="zh-CN" altLang="en-US"/>
          </a:p>
          <a:p>
            <a:r>
              <a:rPr lang="en-US" altLang="en-US"/>
              <a:t>⑤</a:t>
            </a:r>
            <a:r>
              <a:rPr lang="en-US" altLang="zh-CN"/>
              <a:t> </a:t>
            </a:r>
            <a:r>
              <a:rPr lang="zh-CN" altLang="en-US"/>
              <a:t>拓展案例</a:t>
            </a:r>
            <a:r>
              <a:rPr lang="en-US" altLang="zh-CN"/>
              <a:t> 5</a:t>
            </a:r>
            <a:r>
              <a:rPr lang="zh-CN" altLang="en-US"/>
              <a:t>：串通伪造实习证明</a:t>
            </a:r>
            <a:r>
              <a:rPr lang="en-US" altLang="en-US"/>
              <a:t>→</a:t>
            </a:r>
            <a:r>
              <a:rPr lang="zh-CN" altLang="en-US"/>
              <a:t>无效（恶意串通），依据《民法典》第</a:t>
            </a:r>
            <a:r>
              <a:rPr lang="en-US" altLang="zh-CN"/>
              <a:t> 154 </a:t>
            </a:r>
            <a:r>
              <a:rPr lang="zh-CN" altLang="en-US"/>
              <a:t>条</a:t>
            </a:r>
            <a:r>
              <a:rPr lang="en-US" altLang="en-US"/>
              <a:t>→</a:t>
            </a:r>
            <a:r>
              <a:rPr lang="zh-CN" altLang="en-US"/>
              <a:t>小王不能要求小张支付</a:t>
            </a:r>
            <a:r>
              <a:rPr lang="en-US" altLang="zh-CN"/>
              <a:t> 1000 </a:t>
            </a:r>
            <a:r>
              <a:rPr lang="zh-CN" altLang="en-US"/>
              <a:t>元，双方需向学校坦白，可能面临延迟毕业的处分。</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h.</a:t>
            </a:r>
            <a:r>
              <a:rPr lang="zh-CN" altLang="en-US"/>
              <a:t>记忆口诀：</a:t>
            </a:r>
            <a:r>
              <a:rPr lang="en-US" altLang="zh-CN"/>
              <a:t>“</a:t>
            </a:r>
            <a:r>
              <a:rPr lang="zh-CN" altLang="en-US"/>
              <a:t>无效情形有五类，无能（无行为能力）虚假（虚假意思）违法律，公序良俗（违背）恶意通（恶意串通），自始无效要返还，过错还要赔损失。</a:t>
            </a:r>
            <a:r>
              <a:rPr lang="en-US" altLang="zh-CN"/>
              <a:t>”</a:t>
            </a:r>
            <a:endParaRPr lang="en-US" altLang="zh-CN"/>
          </a:p>
          <a:p>
            <a:r>
              <a:rPr lang="en-US" altLang="zh-CN"/>
              <a:t>i.</a:t>
            </a:r>
            <a:r>
              <a:rPr lang="zh-CN" altLang="en-US"/>
              <a:t>风险提示：</a:t>
            </a:r>
            <a:r>
              <a:rPr lang="en-US" altLang="zh-CN"/>
              <a:t>“</a:t>
            </a:r>
            <a:r>
              <a:rPr lang="zh-CN" altLang="en-US"/>
              <a:t>遇到</a:t>
            </a:r>
            <a:r>
              <a:rPr lang="en-US" altLang="zh-CN"/>
              <a:t>‘</a:t>
            </a:r>
            <a:r>
              <a:rPr lang="zh-CN" altLang="en-US"/>
              <a:t>分手赔钱</a:t>
            </a:r>
            <a:r>
              <a:rPr lang="en-US" altLang="zh-CN"/>
              <a:t>’‘</a:t>
            </a:r>
            <a:r>
              <a:rPr lang="zh-CN" altLang="en-US"/>
              <a:t>买卖禁品</a:t>
            </a:r>
            <a:r>
              <a:rPr lang="en-US" altLang="zh-CN"/>
              <a:t>’‘</a:t>
            </a:r>
            <a:r>
              <a:rPr lang="zh-CN" altLang="en-US"/>
              <a:t>串通造假</a:t>
            </a:r>
            <a:r>
              <a:rPr lang="en-US" altLang="zh-CN"/>
              <a:t>’</a:t>
            </a:r>
            <a:r>
              <a:rPr lang="zh-CN" altLang="en-US"/>
              <a:t>的情况，别以为签了字就必须认</a:t>
            </a:r>
            <a:r>
              <a:rPr lang="en-US" altLang="zh-CN"/>
              <a:t> —— </a:t>
            </a:r>
            <a:r>
              <a:rPr lang="zh-CN" altLang="en-US"/>
              <a:t>这些行为都是无效的，不仅不用履行，还可能承担法律责任（如治安处罚、学校处分），遇到不确定的情况，先咨询老师或法律专业人士。</a:t>
            </a:r>
            <a:r>
              <a:rPr lang="en-US" altLang="zh-CN"/>
              <a:t>”</a:t>
            </a:r>
            <a:endParaRPr lang="en-US" altLang="zh-CN"/>
          </a:p>
        </p:txBody>
      </p:sp>
      <p:sp>
        <p:nvSpPr>
          <p:cNvPr id="3" name="标题 2"/>
          <p:cNvSpPr>
            <a:spLocks noGrp="1"/>
          </p:cNvSpPr>
          <p:nvPr>
            <p:ph type="title"/>
            <p:custDataLst>
              <p:tags r:id="rId2"/>
            </p:custDataLst>
          </p:nvPr>
        </p:nvSpPr>
        <p:spPr/>
        <p:txBody>
          <a:bodyPr/>
          <a:p>
            <a:r>
              <a:rPr lang="en-US" altLang="zh-CN">
                <a:sym typeface="+mn-ea"/>
              </a:rPr>
              <a:t>•</a:t>
            </a:r>
            <a:r>
              <a:rPr lang="zh-CN" altLang="en-US">
                <a:sym typeface="+mn-ea"/>
              </a:rPr>
              <a:t>小结环节（记忆口诀</a:t>
            </a:r>
            <a:r>
              <a:rPr lang="en-US" altLang="zh-CN">
                <a:sym typeface="+mn-ea"/>
              </a:rPr>
              <a:t> + </a:t>
            </a:r>
            <a:r>
              <a:rPr lang="zh-CN" altLang="en-US">
                <a:sym typeface="+mn-ea"/>
              </a:rPr>
              <a:t>风险提示）</a:t>
            </a:r>
            <a:endParaRPr lang="zh-CN"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normAutofit fontScale="90000"/>
          </a:bodyPr>
          <a:p>
            <a:r>
              <a:rPr lang="zh-CN" altLang="en-US"/>
              <a:t>第 11 课时：民事法律行为（三）—— 可撤销民事法律行为</a:t>
            </a:r>
            <a:endParaRPr lang="zh-CN" altLang="en-US"/>
          </a:p>
        </p:txBody>
      </p:sp>
      <p:sp>
        <p:nvSpPr>
          <p:cNvPr id="3" name="装饰  1"/>
          <p:cNvSpPr>
            <a:spLocks noGrp="1"/>
          </p:cNvSpPr>
          <p:nvPr>
            <p:ph type="body" idx="16390"/>
            <p:custDataLst>
              <p:tags r:id="rId2"/>
            </p:custDataLst>
          </p:nvPr>
        </p:nvSpPr>
        <p:spPr/>
        <p:txBody>
          <a:bodyPr/>
          <a:p>
            <a:r>
              <a:rPr lang="zh-CN" altLang="en-US"/>
              <a:t> </a:t>
            </a:r>
            <a:endParaRPr lang="zh-CN" altLang="en-US"/>
          </a:p>
        </p:txBody>
      </p:sp>
      <p:pic>
        <p:nvPicPr>
          <p:cNvPr id="4" name="图片占位符 3" descr="d35e19f6-bd3c-11f0-b375-be3e26e7790d"/>
          <p:cNvPicPr>
            <a:picLocks noChangeAspect="1"/>
          </p:cNvPicPr>
          <p:nvPr>
            <p:ph type="pic" idx="16391"/>
            <p:custDataLst>
              <p:tags r:id="rId3"/>
            </p:custDataLst>
          </p:nvPr>
        </p:nvPicPr>
        <p:blipFill>
          <a:blip r:embed="rId4"/>
          <a:srcRect r="32950" b="12500"/>
          <a:stretch>
            <a:fillRect/>
          </a:stretch>
        </p:blipFill>
        <p:spPr>
          <a:xfrm>
            <a:off x="9042400" y="1524000"/>
            <a:ext cx="2540000" cy="2209800"/>
          </a:xfrm>
          <a:custGeom>
            <a:avLst/>
            <a:gdLst>
              <a:gd name="connisteX0" fmla="*/ 0 w 2540000"/>
              <a:gd name="connsiteY0" fmla="*/ 0 h 2209800"/>
              <a:gd name="connisteX1" fmla="*/ 2336800 w 2540000"/>
              <a:gd name="connsiteY1" fmla="*/ 0 h 2209800"/>
              <a:gd name="connisteX2" fmla="*/ 2540000 w 2540000"/>
              <a:gd name="connsiteY2" fmla="*/ 203200 h 2209800"/>
              <a:gd name="connisteX3" fmla="*/ 2540000 w 2540000"/>
              <a:gd name="connsiteY3" fmla="*/ 2006600 h 2209800"/>
              <a:gd name="connisteX4" fmla="*/ 2336800 w 2540000"/>
              <a:gd name="connsiteY4" fmla="*/ 2209800 h 2209800"/>
              <a:gd name="connisteX5" fmla="*/ 0 w 2540000"/>
              <a:gd name="connsiteY5" fmla="*/ 2209800 h 2209800"/>
              <a:gd name="connisteX6" fmla="*/ 0 w 25400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2540000" h="2209800">
                <a:moveTo>
                  <a:pt x="0" y="0"/>
                </a:moveTo>
                <a:lnTo>
                  <a:pt x="2336800" y="0"/>
                </a:lnTo>
                <a:cubicBezTo>
                  <a:pt x="2449024" y="0"/>
                  <a:pt x="2540000" y="90976"/>
                  <a:pt x="2540000" y="203200"/>
                </a:cubicBezTo>
                <a:lnTo>
                  <a:pt x="2540000" y="2006600"/>
                </a:lnTo>
                <a:cubicBezTo>
                  <a:pt x="2540000" y="2118824"/>
                  <a:pt x="2449024" y="2209800"/>
                  <a:pt x="2336800" y="2209800"/>
                </a:cubicBezTo>
                <a:lnTo>
                  <a:pt x="0" y="2209800"/>
                </a:lnTo>
                <a:lnTo>
                  <a:pt x="0" y="0"/>
                </a:lnTo>
                <a:close/>
              </a:path>
            </a:pathLst>
          </a:custGeom>
        </p:spPr>
      </p:pic>
      <p:sp>
        <p:nvSpPr>
          <p:cNvPr id="5" name="文本占位符 4"/>
          <p:cNvSpPr>
            <a:spLocks noGrp="1"/>
          </p:cNvSpPr>
          <p:nvPr>
            <p:ph type="body" idx="16386"/>
            <p:custDataLst>
              <p:tags r:id="rId5"/>
            </p:custDataLst>
          </p:nvPr>
        </p:nvSpPr>
        <p:spPr/>
        <p:txBody>
          <a:bodyPr/>
          <a:p>
            <a:r>
              <a:rPr lang="zh-CN" altLang="en-US"/>
              <a:t>可撤销民事法律行为的概念</a:t>
            </a:r>
            <a:endParaRPr lang="zh-CN" altLang="en-US"/>
          </a:p>
        </p:txBody>
      </p:sp>
      <p:sp>
        <p:nvSpPr>
          <p:cNvPr id="6" name="文本占位符 5"/>
          <p:cNvSpPr>
            <a:spLocks noGrp="1"/>
          </p:cNvSpPr>
          <p:nvPr>
            <p:ph type="body" idx="16387"/>
            <p:custDataLst>
              <p:tags r:id="rId6"/>
            </p:custDataLst>
          </p:nvPr>
        </p:nvSpPr>
        <p:spPr/>
        <p:txBody>
          <a:bodyPr>
            <a:noAutofit/>
          </a:bodyPr>
          <a:p>
            <a:r>
              <a:rPr lang="zh-CN" altLang="en-US" sz="2000"/>
              <a:t>详细描述：说明可撤销民事法律行为是指因意思表示不真实，当事人可以行使撤销权使其效力归于消灭的行为。明确这一概念是理解其特征和适用情形的前提。</a:t>
            </a:r>
            <a:endParaRPr lang="zh-CN" altLang="en-US" sz="2000"/>
          </a:p>
        </p:txBody>
      </p:sp>
      <p:sp>
        <p:nvSpPr>
          <p:cNvPr id="7" name="装饰  5"/>
          <p:cNvSpPr>
            <a:spLocks noGrp="1"/>
          </p:cNvSpPr>
          <p:nvPr>
            <p:ph type="body" idx="16392"/>
            <p:custDataLst>
              <p:tags r:id="rId7"/>
            </p:custDataLst>
          </p:nvPr>
        </p:nvSpPr>
        <p:spPr/>
        <p:txBody>
          <a:bodyPr/>
          <a:p>
            <a:r>
              <a:rPr lang="zh-CN" altLang="en-US"/>
              <a:t> </a:t>
            </a:r>
            <a:endParaRPr lang="zh-CN" altLang="en-US"/>
          </a:p>
        </p:txBody>
      </p:sp>
      <p:pic>
        <p:nvPicPr>
          <p:cNvPr id="8" name="图片占位符 7" descr="default_5_img"/>
          <p:cNvPicPr>
            <a:picLocks noChangeAspect="1"/>
          </p:cNvPicPr>
          <p:nvPr>
            <p:ph type="pic" idx="16393"/>
            <p:custDataLst>
              <p:tags r:id="rId8"/>
            </p:custDataLst>
          </p:nvPr>
        </p:nvPicPr>
        <p:blipFill>
          <a:blip r:embed="rId9"/>
          <a:srcRect l="17672" r="17672"/>
          <a:stretch>
            <a:fillRect/>
          </a:stretch>
        </p:blipFill>
        <p:spPr>
          <a:xfrm>
            <a:off x="9042400" y="4038600"/>
            <a:ext cx="2540000" cy="2209800"/>
          </a:xfrm>
          <a:custGeom>
            <a:avLst/>
            <a:gdLst>
              <a:gd name="connisteX0" fmla="*/ 0 w 2540000"/>
              <a:gd name="connsiteY0" fmla="*/ 0 h 2209800"/>
              <a:gd name="connisteX1" fmla="*/ 2336800 w 2540000"/>
              <a:gd name="connsiteY1" fmla="*/ 0 h 2209800"/>
              <a:gd name="connisteX2" fmla="*/ 2540000 w 2540000"/>
              <a:gd name="connsiteY2" fmla="*/ 203200 h 2209800"/>
              <a:gd name="connisteX3" fmla="*/ 2540000 w 2540000"/>
              <a:gd name="connsiteY3" fmla="*/ 2006600 h 2209800"/>
              <a:gd name="connisteX4" fmla="*/ 2336800 w 2540000"/>
              <a:gd name="connsiteY4" fmla="*/ 2209800 h 2209800"/>
              <a:gd name="connisteX5" fmla="*/ 0 w 2540000"/>
              <a:gd name="connsiteY5" fmla="*/ 2209800 h 2209800"/>
              <a:gd name="connisteX6" fmla="*/ 0 w 25400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2540000" h="2209800">
                <a:moveTo>
                  <a:pt x="0" y="0"/>
                </a:moveTo>
                <a:lnTo>
                  <a:pt x="2336800" y="0"/>
                </a:lnTo>
                <a:cubicBezTo>
                  <a:pt x="2449024" y="0"/>
                  <a:pt x="2540000" y="90976"/>
                  <a:pt x="2540000" y="203200"/>
                </a:cubicBezTo>
                <a:lnTo>
                  <a:pt x="2540000" y="2006600"/>
                </a:lnTo>
                <a:cubicBezTo>
                  <a:pt x="2540000" y="2118824"/>
                  <a:pt x="2449024" y="2209800"/>
                  <a:pt x="2336800" y="2209800"/>
                </a:cubicBezTo>
                <a:lnTo>
                  <a:pt x="0" y="2209800"/>
                </a:lnTo>
                <a:lnTo>
                  <a:pt x="0" y="0"/>
                </a:lnTo>
                <a:close/>
              </a:path>
            </a:pathLst>
          </a:custGeom>
        </p:spPr>
      </p:pic>
      <p:sp>
        <p:nvSpPr>
          <p:cNvPr id="9" name="文本占位符 8"/>
          <p:cNvSpPr>
            <a:spLocks noGrp="1"/>
          </p:cNvSpPr>
          <p:nvPr>
            <p:ph type="body" idx="16388"/>
            <p:custDataLst>
              <p:tags r:id="rId10"/>
            </p:custDataLst>
          </p:nvPr>
        </p:nvSpPr>
        <p:spPr/>
        <p:txBody>
          <a:bodyPr/>
          <a:p>
            <a:r>
              <a:rPr lang="zh-CN" altLang="en-US"/>
              <a:t>可撤销民事法律行为的情形</a:t>
            </a:r>
            <a:endParaRPr lang="zh-CN" altLang="en-US"/>
          </a:p>
        </p:txBody>
      </p:sp>
      <p:sp>
        <p:nvSpPr>
          <p:cNvPr id="10" name="文本占位符 9"/>
          <p:cNvSpPr>
            <a:spLocks noGrp="1"/>
          </p:cNvSpPr>
          <p:nvPr>
            <p:ph type="body" idx="16389"/>
            <p:custDataLst>
              <p:tags r:id="rId11"/>
            </p:custDataLst>
          </p:nvPr>
        </p:nvSpPr>
        <p:spPr/>
        <p:txBody>
          <a:bodyPr>
            <a:noAutofit/>
          </a:bodyPr>
          <a:p>
            <a:r>
              <a:rPr lang="zh-CN" altLang="en-US" sz="2000"/>
              <a:t>详细描述：列举可撤销民事法律行为的具体情况，如重大误解、欺诈、胁迫、显失公平等。掌握这些情形能帮助我们在实际生活中识别可撤销的法律行为。</a:t>
            </a:r>
            <a:endParaRPr lang="zh-CN" altLang="en-US" sz="2000"/>
          </a:p>
        </p:txBody>
      </p:sp>
    </p:spTree>
    <p:custDataLst>
      <p:tags r:id="rId12"/>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a:t>
            </a:r>
            <a:r>
              <a:rPr lang="zh-CN" altLang="en-US"/>
              <a:t>掌握可撤销民事法律行为的</a:t>
            </a:r>
            <a:r>
              <a:rPr lang="en-US" altLang="zh-CN"/>
              <a:t> 4 </a:t>
            </a:r>
            <a:r>
              <a:rPr lang="zh-CN" altLang="en-US"/>
              <a:t>类法定情形（重大误解、欺诈、胁迫、显失公平）</a:t>
            </a:r>
            <a:endParaRPr lang="zh-CN" altLang="en-US"/>
          </a:p>
          <a:p>
            <a:r>
              <a:rPr lang="en-US" altLang="zh-CN"/>
              <a:t>•</a:t>
            </a:r>
            <a:r>
              <a:rPr lang="zh-CN" altLang="en-US"/>
              <a:t>理解</a:t>
            </a:r>
            <a:r>
              <a:rPr lang="en-US" altLang="zh-CN"/>
              <a:t> “</a:t>
            </a:r>
            <a:r>
              <a:rPr lang="zh-CN" altLang="en-US"/>
              <a:t>可撤销</a:t>
            </a:r>
            <a:r>
              <a:rPr lang="en-US" altLang="zh-CN"/>
              <a:t>” </a:t>
            </a:r>
            <a:r>
              <a:rPr lang="zh-CN" altLang="en-US"/>
              <a:t>的核心特征（撤销前有效，撤销后自始无效；需权利人主动申请撤销）</a:t>
            </a:r>
            <a:endParaRPr lang="zh-CN" altLang="en-US"/>
          </a:p>
          <a:p>
            <a:r>
              <a:rPr lang="en-US" altLang="zh-CN"/>
              <a:t>•</a:t>
            </a:r>
            <a:r>
              <a:rPr lang="zh-CN" altLang="en-US"/>
              <a:t>能结合学生场景判断行为是否可撤销，并明确撤销权的行使方式（向法院</a:t>
            </a:r>
            <a:r>
              <a:rPr lang="en-US" altLang="zh-CN"/>
              <a:t> / </a:t>
            </a:r>
            <a:r>
              <a:rPr lang="zh-CN" altLang="en-US"/>
              <a:t>仲裁机构申请）</a:t>
            </a:r>
            <a:endParaRPr lang="zh-CN" altLang="en-US"/>
          </a:p>
        </p:txBody>
      </p:sp>
      <p:sp>
        <p:nvSpPr>
          <p:cNvPr id="3" name="标题 2"/>
          <p:cNvSpPr>
            <a:spLocks noGrp="1"/>
          </p:cNvSpPr>
          <p:nvPr>
            <p:ph type="title"/>
            <p:custDataLst>
              <p:tags r:id="rId2"/>
            </p:custDataLst>
          </p:nvPr>
        </p:nvSpPr>
        <p:spPr/>
        <p:txBody>
          <a:bodyPr/>
          <a:p>
            <a:r>
              <a:rPr lang="zh-CN" altLang="en-US"/>
              <a:t>学习目标</a:t>
            </a:r>
            <a:endParaRPr lang="zh-CN"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主案例</a:t>
            </a:r>
            <a:r>
              <a:rPr lang="en-US" altLang="zh-CN"/>
              <a:t> 1</a:t>
            </a:r>
            <a:r>
              <a:rPr lang="zh-CN" altLang="en-US"/>
              <a:t>：学生买错耳机型号（重大误解导致可撤销）</a:t>
            </a:r>
            <a:endParaRPr lang="zh-CN" altLang="en-US"/>
          </a:p>
          <a:p>
            <a:r>
              <a:rPr lang="zh-CN" altLang="en-US"/>
              <a:t>小王是高职音乐专业学生，在某数码店想买</a:t>
            </a:r>
            <a:r>
              <a:rPr lang="en-US" altLang="zh-CN"/>
              <a:t> “</a:t>
            </a:r>
            <a:r>
              <a:rPr lang="zh-CN" altLang="en-US"/>
              <a:t>某品牌</a:t>
            </a:r>
            <a:r>
              <a:rPr lang="en-US" altLang="zh-CN"/>
              <a:t> Pro </a:t>
            </a:r>
            <a:r>
              <a:rPr lang="zh-CN" altLang="en-US"/>
              <a:t>型号耳机</a:t>
            </a:r>
            <a:r>
              <a:rPr lang="en-US" altLang="zh-CN"/>
              <a:t>”</a:t>
            </a:r>
            <a:r>
              <a:rPr lang="zh-CN" altLang="en-US"/>
              <a:t>（售价</a:t>
            </a:r>
            <a:r>
              <a:rPr lang="en-US" altLang="zh-CN"/>
              <a:t> 1299 </a:t>
            </a:r>
            <a:r>
              <a:rPr lang="zh-CN" altLang="en-US"/>
              <a:t>元），因店员摆放混乱，小王误将外观相似的</a:t>
            </a:r>
            <a:r>
              <a:rPr lang="en-US" altLang="zh-CN"/>
              <a:t> “</a:t>
            </a:r>
            <a:r>
              <a:rPr lang="zh-CN" altLang="en-US"/>
              <a:t>某品牌</a:t>
            </a:r>
            <a:r>
              <a:rPr lang="en-US" altLang="zh-CN"/>
              <a:t> SE </a:t>
            </a:r>
            <a:r>
              <a:rPr lang="zh-CN" altLang="en-US"/>
              <a:t>型号耳机</a:t>
            </a:r>
            <a:r>
              <a:rPr lang="en-US" altLang="zh-CN"/>
              <a:t>”</a:t>
            </a:r>
            <a:r>
              <a:rPr lang="zh-CN" altLang="en-US"/>
              <a:t>（售价</a:t>
            </a:r>
            <a:r>
              <a:rPr lang="en-US" altLang="zh-CN"/>
              <a:t> 799 </a:t>
            </a:r>
            <a:r>
              <a:rPr lang="zh-CN" altLang="en-US"/>
              <a:t>元）当作</a:t>
            </a:r>
            <a:r>
              <a:rPr lang="en-US" altLang="zh-CN"/>
              <a:t> Pro </a:t>
            </a:r>
            <a:r>
              <a:rPr lang="zh-CN" altLang="en-US"/>
              <a:t>型号买下，支付</a:t>
            </a:r>
            <a:r>
              <a:rPr lang="en-US" altLang="zh-CN"/>
              <a:t> 1299 </a:t>
            </a:r>
            <a:r>
              <a:rPr lang="zh-CN" altLang="en-US"/>
              <a:t>元。回家后发现型号错误，要求店家退货或补差价，店家以</a:t>
            </a:r>
            <a:r>
              <a:rPr lang="en-US" altLang="zh-CN"/>
              <a:t> “</a:t>
            </a:r>
            <a:r>
              <a:rPr lang="zh-CN" altLang="en-US"/>
              <a:t>商品已拆封，小王自己选的</a:t>
            </a:r>
            <a:r>
              <a:rPr lang="en-US" altLang="zh-CN"/>
              <a:t>” </a:t>
            </a:r>
            <a:r>
              <a:rPr lang="zh-CN" altLang="en-US"/>
              <a:t>为由拒绝。小王的购买行为是否可撤销？</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2</a:t>
            </a:r>
            <a:r>
              <a:rPr lang="zh-CN" altLang="en-US"/>
              <a:t>：学生被商家</a:t>
            </a:r>
            <a:r>
              <a:rPr lang="en-US" altLang="zh-CN"/>
              <a:t> “</a:t>
            </a:r>
            <a:r>
              <a:rPr lang="zh-CN" altLang="en-US"/>
              <a:t>虚假宣传</a:t>
            </a:r>
            <a:r>
              <a:rPr lang="en-US" altLang="zh-CN"/>
              <a:t>” </a:t>
            </a:r>
            <a:r>
              <a:rPr lang="zh-CN" altLang="en-US"/>
              <a:t>买假货（欺诈导致可撤销）</a:t>
            </a:r>
            <a:endParaRPr lang="zh-CN" altLang="en-US"/>
          </a:p>
          <a:p>
            <a:r>
              <a:rPr lang="zh-CN" altLang="en-US"/>
              <a:t>小李是高职设计专业学生，在某线下店购买</a:t>
            </a:r>
            <a:r>
              <a:rPr lang="en-US" altLang="zh-CN"/>
              <a:t> “</a:t>
            </a:r>
            <a:r>
              <a:rPr lang="zh-CN" altLang="en-US"/>
              <a:t>某品牌正版手绘板</a:t>
            </a:r>
            <a:r>
              <a:rPr lang="en-US" altLang="zh-CN"/>
              <a:t>”</a:t>
            </a:r>
            <a:r>
              <a:rPr lang="zh-CN" altLang="en-US"/>
              <a:t>（宣称</a:t>
            </a:r>
            <a:r>
              <a:rPr lang="en-US" altLang="zh-CN"/>
              <a:t> “</a:t>
            </a:r>
            <a:r>
              <a:rPr lang="zh-CN" altLang="en-US"/>
              <a:t>官网可查，假一赔十</a:t>
            </a:r>
            <a:r>
              <a:rPr lang="en-US" altLang="zh-CN"/>
              <a:t>”</a:t>
            </a:r>
            <a:r>
              <a:rPr lang="zh-CN" altLang="en-US"/>
              <a:t>），支付</a:t>
            </a:r>
            <a:r>
              <a:rPr lang="en-US" altLang="zh-CN"/>
              <a:t> 2500 </a:t>
            </a:r>
            <a:r>
              <a:rPr lang="zh-CN" altLang="en-US"/>
              <a:t>元。使用后发现手绘板是高仿假货，官网无法查询，联系商家，商家称</a:t>
            </a:r>
            <a:r>
              <a:rPr lang="en-US" altLang="zh-CN"/>
              <a:t> “</a:t>
            </a:r>
            <a:r>
              <a:rPr lang="zh-CN" altLang="en-US"/>
              <a:t>你自己没看清，不退不换</a:t>
            </a:r>
            <a:r>
              <a:rPr lang="en-US" altLang="zh-CN"/>
              <a:t>”</a:t>
            </a:r>
            <a:r>
              <a:rPr lang="zh-CN" altLang="en-US"/>
              <a:t>。小李的购买行为是否可撤销？</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3</a:t>
            </a:r>
            <a:r>
              <a:rPr lang="zh-CN" altLang="en-US"/>
              <a:t>：学生被胁迫签订</a:t>
            </a:r>
            <a:r>
              <a:rPr lang="en-US" altLang="zh-CN"/>
              <a:t> “</a:t>
            </a:r>
            <a:r>
              <a:rPr lang="zh-CN" altLang="en-US"/>
              <a:t>赔偿协议</a:t>
            </a:r>
            <a:r>
              <a:rPr lang="en-US" altLang="zh-CN"/>
              <a:t>”</a:t>
            </a:r>
            <a:r>
              <a:rPr lang="zh-CN" altLang="en-US"/>
              <a:t>（胁迫导致可撤销）</a:t>
            </a:r>
            <a:endParaRPr lang="zh-CN" altLang="en-US"/>
          </a:p>
          <a:p>
            <a:r>
              <a:rPr lang="zh-CN" altLang="en-US"/>
              <a:t>小赵是高职体育专业学生，在篮球比赛中不小心撞倒同学小张，导致小张轻微擦伤。小张家长以</a:t>
            </a:r>
            <a:r>
              <a:rPr lang="en-US" altLang="zh-CN"/>
              <a:t> “</a:t>
            </a:r>
            <a:r>
              <a:rPr lang="zh-CN" altLang="en-US"/>
              <a:t>不签赔偿协议就告诉学校，让你受处分</a:t>
            </a:r>
            <a:r>
              <a:rPr lang="en-US" altLang="zh-CN"/>
              <a:t>” </a:t>
            </a:r>
            <a:r>
              <a:rPr lang="zh-CN" altLang="en-US"/>
              <a:t>为由，强迫小赵签订《赔偿协议》，约定</a:t>
            </a:r>
            <a:r>
              <a:rPr lang="en-US" altLang="zh-CN"/>
              <a:t> “</a:t>
            </a:r>
            <a:r>
              <a:rPr lang="zh-CN" altLang="en-US"/>
              <a:t>小赵赔偿小张</a:t>
            </a:r>
            <a:r>
              <a:rPr lang="en-US" altLang="zh-CN"/>
              <a:t> 5000 </a:t>
            </a:r>
            <a:r>
              <a:rPr lang="zh-CN" altLang="en-US"/>
              <a:t>元，</a:t>
            </a:r>
            <a:r>
              <a:rPr lang="en-US" altLang="zh-CN"/>
              <a:t>3 </a:t>
            </a:r>
            <a:r>
              <a:rPr lang="zh-CN" altLang="en-US"/>
              <a:t>天内付清</a:t>
            </a:r>
            <a:r>
              <a:rPr lang="en-US" altLang="zh-CN"/>
              <a:t>”</a:t>
            </a:r>
            <a:r>
              <a:rPr lang="zh-CN" altLang="en-US"/>
              <a:t>。小赵无奈签字后，认为赔偿金额过高，想撤销该协议。该协议是否可撤销？</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4</a:t>
            </a:r>
            <a:r>
              <a:rPr lang="zh-CN" altLang="en-US"/>
              <a:t>：学生紧急用钱低价卖电脑（显失公平导致可撤销）</a:t>
            </a:r>
            <a:endParaRPr lang="zh-CN" altLang="en-US"/>
          </a:p>
          <a:p>
            <a:r>
              <a:rPr lang="zh-CN" altLang="en-US"/>
              <a:t>小孙是高职计算机专业学生，因家人突发疾病急需用钱，向同学小刘借钱。小刘提出</a:t>
            </a:r>
            <a:r>
              <a:rPr lang="en-US" altLang="zh-CN"/>
              <a:t> “</a:t>
            </a:r>
            <a:r>
              <a:rPr lang="zh-CN" altLang="en-US"/>
              <a:t>我可以借你</a:t>
            </a:r>
            <a:r>
              <a:rPr lang="en-US" altLang="zh-CN"/>
              <a:t> 3000 </a:t>
            </a:r>
            <a:r>
              <a:rPr lang="zh-CN" altLang="en-US"/>
              <a:t>元，但你要把你的笔记本电脑（市场价</a:t>
            </a:r>
            <a:r>
              <a:rPr lang="en-US" altLang="zh-CN"/>
              <a:t> 8000 </a:t>
            </a:r>
            <a:r>
              <a:rPr lang="zh-CN" altLang="en-US"/>
              <a:t>元）以</a:t>
            </a:r>
            <a:r>
              <a:rPr lang="en-US" altLang="zh-CN"/>
              <a:t> 3000 </a:t>
            </a:r>
            <a:r>
              <a:rPr lang="zh-CN" altLang="en-US"/>
              <a:t>元卖给我，不然不借</a:t>
            </a:r>
            <a:r>
              <a:rPr lang="en-US" altLang="zh-CN"/>
              <a:t>”</a:t>
            </a:r>
            <a:r>
              <a:rPr lang="zh-CN" altLang="en-US"/>
              <a:t>。小孙为救急，同意并签订《买卖合同》，以</a:t>
            </a:r>
            <a:r>
              <a:rPr lang="en-US" altLang="zh-CN"/>
              <a:t> 3000 </a:t>
            </a:r>
            <a:r>
              <a:rPr lang="zh-CN" altLang="en-US"/>
              <a:t>元将电脑卖给小刘。</a:t>
            </a:r>
            <a:r>
              <a:rPr lang="en-US" altLang="zh-CN"/>
              <a:t>1 </a:t>
            </a:r>
            <a:r>
              <a:rPr lang="zh-CN" altLang="en-US"/>
              <a:t>周后小孙家人病情稳定，想撤销该合同。该合同是否可撤销？</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10000"/>
          </a:bodyPr>
          <a:p>
            <a:r>
              <a:rPr lang="en-US" altLang="zh-CN"/>
              <a:t>•</a:t>
            </a:r>
            <a:r>
              <a:rPr lang="zh-CN" altLang="en-US"/>
              <a:t>《民法典》第</a:t>
            </a:r>
            <a:r>
              <a:rPr lang="en-US" altLang="zh-CN"/>
              <a:t> 147 </a:t>
            </a:r>
            <a:r>
              <a:rPr lang="zh-CN" altLang="en-US"/>
              <a:t>条【重大误解】：</a:t>
            </a:r>
            <a:r>
              <a:rPr lang="en-US" altLang="zh-CN"/>
              <a:t>“</a:t>
            </a:r>
            <a:r>
              <a:rPr lang="zh-CN" altLang="en-US"/>
              <a:t>基于重大误解实施的民事法律行为，行为人有权请求人民法院或者仲裁机构予以撤销。</a:t>
            </a:r>
            <a:r>
              <a:rPr lang="en-US" altLang="zh-CN"/>
              <a:t>”</a:t>
            </a:r>
            <a:endParaRPr lang="en-US" altLang="zh-CN"/>
          </a:p>
          <a:p>
            <a:r>
              <a:rPr lang="zh-CN" altLang="en-US">
                <a:solidFill>
                  <a:srgbClr val="FF0000"/>
                </a:solidFill>
              </a:rPr>
              <a:t>解读：</a:t>
            </a:r>
            <a:r>
              <a:rPr lang="en-US" altLang="en-US">
                <a:solidFill>
                  <a:srgbClr val="FF0000"/>
                </a:solidFill>
              </a:rPr>
              <a:t>①</a:t>
            </a:r>
            <a:r>
              <a:rPr lang="en-US" altLang="zh-CN">
                <a:solidFill>
                  <a:srgbClr val="FF0000"/>
                </a:solidFill>
              </a:rPr>
              <a:t> “</a:t>
            </a:r>
            <a:r>
              <a:rPr lang="zh-CN" altLang="en-US">
                <a:solidFill>
                  <a:srgbClr val="FF0000"/>
                </a:solidFill>
              </a:rPr>
              <a:t>重大误解</a:t>
            </a:r>
            <a:r>
              <a:rPr lang="en-US" altLang="zh-CN">
                <a:solidFill>
                  <a:srgbClr val="FF0000"/>
                </a:solidFill>
              </a:rPr>
              <a:t>” </a:t>
            </a:r>
            <a:r>
              <a:rPr lang="zh-CN" altLang="en-US">
                <a:solidFill>
                  <a:srgbClr val="FF0000"/>
                </a:solidFill>
              </a:rPr>
              <a:t>的认定：</a:t>
            </a:r>
            <a:r>
              <a:rPr lang="en-US" altLang="zh-CN">
                <a:solidFill>
                  <a:srgbClr val="FF0000"/>
                </a:solidFill>
              </a:rPr>
              <a:t>a. </a:t>
            </a:r>
            <a:r>
              <a:rPr lang="zh-CN" altLang="en-US">
                <a:solidFill>
                  <a:srgbClr val="FF0000"/>
                </a:solidFill>
              </a:rPr>
              <a:t>误解的是</a:t>
            </a:r>
            <a:r>
              <a:rPr lang="en-US" altLang="zh-CN">
                <a:solidFill>
                  <a:srgbClr val="FF0000"/>
                </a:solidFill>
              </a:rPr>
              <a:t> “</a:t>
            </a:r>
            <a:r>
              <a:rPr lang="zh-CN" altLang="en-US">
                <a:solidFill>
                  <a:srgbClr val="FF0000"/>
                </a:solidFill>
              </a:rPr>
              <a:t>重要内容</a:t>
            </a:r>
            <a:r>
              <a:rPr lang="en-US" altLang="zh-CN">
                <a:solidFill>
                  <a:srgbClr val="FF0000"/>
                </a:solidFill>
              </a:rPr>
              <a:t>”</a:t>
            </a:r>
            <a:r>
              <a:rPr lang="zh-CN" altLang="en-US">
                <a:solidFill>
                  <a:srgbClr val="FF0000"/>
                </a:solidFill>
              </a:rPr>
              <a:t>（如行为性质</a:t>
            </a:r>
            <a:r>
              <a:rPr lang="en-US" altLang="zh-CN">
                <a:solidFill>
                  <a:srgbClr val="FF0000"/>
                </a:solidFill>
              </a:rPr>
              <a:t> —— </a:t>
            </a:r>
            <a:r>
              <a:rPr lang="zh-CN" altLang="en-US">
                <a:solidFill>
                  <a:srgbClr val="FF0000"/>
                </a:solidFill>
              </a:rPr>
              <a:t>把</a:t>
            </a:r>
            <a:r>
              <a:rPr lang="en-US" altLang="zh-CN">
                <a:solidFill>
                  <a:srgbClr val="FF0000"/>
                </a:solidFill>
              </a:rPr>
              <a:t> “</a:t>
            </a:r>
            <a:r>
              <a:rPr lang="zh-CN" altLang="en-US">
                <a:solidFill>
                  <a:srgbClr val="FF0000"/>
                </a:solidFill>
              </a:rPr>
              <a:t>借</a:t>
            </a:r>
            <a:r>
              <a:rPr lang="en-US" altLang="zh-CN">
                <a:solidFill>
                  <a:srgbClr val="FF0000"/>
                </a:solidFill>
              </a:rPr>
              <a:t>” </a:t>
            </a:r>
            <a:r>
              <a:rPr lang="zh-CN" altLang="en-US">
                <a:solidFill>
                  <a:srgbClr val="FF0000"/>
                </a:solidFill>
              </a:rPr>
              <a:t>当</a:t>
            </a:r>
            <a:r>
              <a:rPr lang="en-US" altLang="zh-CN">
                <a:solidFill>
                  <a:srgbClr val="FF0000"/>
                </a:solidFill>
              </a:rPr>
              <a:t> “</a:t>
            </a:r>
            <a:r>
              <a:rPr lang="zh-CN" altLang="en-US">
                <a:solidFill>
                  <a:srgbClr val="FF0000"/>
                </a:solidFill>
              </a:rPr>
              <a:t>赠</a:t>
            </a:r>
            <a:r>
              <a:rPr lang="en-US" altLang="zh-CN">
                <a:solidFill>
                  <a:srgbClr val="FF0000"/>
                </a:solidFill>
              </a:rPr>
              <a:t>”</a:t>
            </a:r>
            <a:r>
              <a:rPr lang="zh-CN" altLang="en-US">
                <a:solidFill>
                  <a:srgbClr val="FF0000"/>
                </a:solidFill>
              </a:rPr>
              <a:t>；标的</a:t>
            </a:r>
            <a:r>
              <a:rPr lang="en-US" altLang="zh-CN">
                <a:solidFill>
                  <a:srgbClr val="FF0000"/>
                </a:solidFill>
              </a:rPr>
              <a:t> —— </a:t>
            </a:r>
            <a:r>
              <a:rPr lang="zh-CN" altLang="en-US">
                <a:solidFill>
                  <a:srgbClr val="FF0000"/>
                </a:solidFill>
              </a:rPr>
              <a:t>把</a:t>
            </a:r>
            <a:r>
              <a:rPr lang="en-US" altLang="zh-CN">
                <a:solidFill>
                  <a:srgbClr val="FF0000"/>
                </a:solidFill>
              </a:rPr>
              <a:t> SE </a:t>
            </a:r>
            <a:r>
              <a:rPr lang="zh-CN" altLang="en-US">
                <a:solidFill>
                  <a:srgbClr val="FF0000"/>
                </a:solidFill>
              </a:rPr>
              <a:t>耳机当</a:t>
            </a:r>
            <a:r>
              <a:rPr lang="en-US" altLang="zh-CN">
                <a:solidFill>
                  <a:srgbClr val="FF0000"/>
                </a:solidFill>
              </a:rPr>
              <a:t> Pro </a:t>
            </a:r>
            <a:r>
              <a:rPr lang="zh-CN" altLang="en-US">
                <a:solidFill>
                  <a:srgbClr val="FF0000"/>
                </a:solidFill>
              </a:rPr>
              <a:t>耳机；当事人</a:t>
            </a:r>
            <a:r>
              <a:rPr lang="en-US" altLang="zh-CN">
                <a:solidFill>
                  <a:srgbClr val="FF0000"/>
                </a:solidFill>
              </a:rPr>
              <a:t> —— </a:t>
            </a:r>
            <a:r>
              <a:rPr lang="zh-CN" altLang="en-US">
                <a:solidFill>
                  <a:srgbClr val="FF0000"/>
                </a:solidFill>
              </a:rPr>
              <a:t>把</a:t>
            </a:r>
            <a:r>
              <a:rPr lang="en-US" altLang="zh-CN">
                <a:solidFill>
                  <a:srgbClr val="FF0000"/>
                </a:solidFill>
              </a:rPr>
              <a:t> “</a:t>
            </a:r>
            <a:r>
              <a:rPr lang="zh-CN" altLang="en-US">
                <a:solidFill>
                  <a:srgbClr val="FF0000"/>
                </a:solidFill>
              </a:rPr>
              <a:t>张三</a:t>
            </a:r>
            <a:r>
              <a:rPr lang="en-US" altLang="zh-CN">
                <a:solidFill>
                  <a:srgbClr val="FF0000"/>
                </a:solidFill>
              </a:rPr>
              <a:t>” </a:t>
            </a:r>
            <a:r>
              <a:rPr lang="zh-CN" altLang="en-US">
                <a:solidFill>
                  <a:srgbClr val="FF0000"/>
                </a:solidFill>
              </a:rPr>
              <a:t>当</a:t>
            </a:r>
            <a:r>
              <a:rPr lang="en-US" altLang="zh-CN">
                <a:solidFill>
                  <a:srgbClr val="FF0000"/>
                </a:solidFill>
              </a:rPr>
              <a:t> “</a:t>
            </a:r>
            <a:r>
              <a:rPr lang="zh-CN" altLang="en-US">
                <a:solidFill>
                  <a:srgbClr val="FF0000"/>
                </a:solidFill>
              </a:rPr>
              <a:t>李四</a:t>
            </a:r>
            <a:r>
              <a:rPr lang="en-US" altLang="zh-CN">
                <a:solidFill>
                  <a:srgbClr val="FF0000"/>
                </a:solidFill>
              </a:rPr>
              <a:t>”</a:t>
            </a:r>
            <a:r>
              <a:rPr lang="zh-CN" altLang="en-US">
                <a:solidFill>
                  <a:srgbClr val="FF0000"/>
                </a:solidFill>
              </a:rPr>
              <a:t>）；</a:t>
            </a:r>
            <a:r>
              <a:rPr lang="en-US" altLang="zh-CN">
                <a:solidFill>
                  <a:srgbClr val="FF0000"/>
                </a:solidFill>
              </a:rPr>
              <a:t>b. </a:t>
            </a:r>
            <a:r>
              <a:rPr lang="zh-CN" altLang="en-US">
                <a:solidFill>
                  <a:srgbClr val="FF0000"/>
                </a:solidFill>
              </a:rPr>
              <a:t>误解导致行为人利益受损；</a:t>
            </a:r>
            <a:r>
              <a:rPr lang="en-US" altLang="zh-CN">
                <a:solidFill>
                  <a:srgbClr val="FF0000"/>
                </a:solidFill>
              </a:rPr>
              <a:t>c. </a:t>
            </a:r>
            <a:r>
              <a:rPr lang="zh-CN" altLang="en-US">
                <a:solidFill>
                  <a:srgbClr val="FF0000"/>
                </a:solidFill>
              </a:rPr>
              <a:t>误解不是因行为人故意或重大过失造成；</a:t>
            </a:r>
            <a:r>
              <a:rPr lang="en-US" altLang="en-US">
                <a:solidFill>
                  <a:srgbClr val="FF0000"/>
                </a:solidFill>
              </a:rPr>
              <a:t>②</a:t>
            </a:r>
            <a:r>
              <a:rPr lang="en-US" altLang="zh-CN">
                <a:solidFill>
                  <a:srgbClr val="FF0000"/>
                </a:solidFill>
              </a:rPr>
              <a:t> </a:t>
            </a:r>
            <a:r>
              <a:rPr lang="zh-CN" altLang="en-US">
                <a:solidFill>
                  <a:srgbClr val="FF0000"/>
                </a:solidFill>
              </a:rPr>
              <a:t>行使主体：误解方（如小王买错耳机，小王是误解方，有权撤销）。</a:t>
            </a:r>
            <a:r>
              <a:rPr lang="zh-CN" altLang="en-US"/>
              <a:t>对应主案例</a:t>
            </a:r>
            <a:r>
              <a:rPr lang="en-US" altLang="zh-CN"/>
              <a:t> 1</a:t>
            </a:r>
            <a:r>
              <a:rPr lang="zh-CN" altLang="en-US"/>
              <a:t>：小王对耳机型号（标的）产生重大误解，导致多付</a:t>
            </a:r>
            <a:r>
              <a:rPr lang="en-US" altLang="zh-CN"/>
              <a:t> 500 </a:t>
            </a:r>
            <a:r>
              <a:rPr lang="zh-CN" altLang="en-US"/>
              <a:t>元，且不是故意买错</a:t>
            </a:r>
            <a:r>
              <a:rPr lang="en-US" altLang="en-US"/>
              <a:t>→</a:t>
            </a:r>
            <a:r>
              <a:rPr lang="zh-CN" altLang="en-US"/>
              <a:t>购买行为可撤销，小王可申请法院撤销，要求店家返还</a:t>
            </a:r>
            <a:r>
              <a:rPr lang="en-US" altLang="zh-CN"/>
              <a:t> 500 </a:t>
            </a:r>
            <a:r>
              <a:rPr lang="zh-CN" altLang="en-US"/>
              <a:t>元或更换</a:t>
            </a:r>
            <a:r>
              <a:rPr lang="en-US" altLang="zh-CN"/>
              <a:t> Pro </a:t>
            </a:r>
            <a:r>
              <a:rPr lang="zh-CN" altLang="en-US"/>
              <a:t>型号耳机。</a:t>
            </a:r>
            <a:endParaRPr lang="zh-CN" altLang="en-US"/>
          </a:p>
        </p:txBody>
      </p:sp>
      <p:sp>
        <p:nvSpPr>
          <p:cNvPr id="3" name="标题 2"/>
          <p:cNvSpPr>
            <a:spLocks noGrp="1"/>
          </p:cNvSpPr>
          <p:nvPr>
            <p:ph type="title"/>
            <p:custDataLst>
              <p:tags r:id="rId2"/>
            </p:custDataLst>
          </p:nvPr>
        </p:nvSpPr>
        <p:spPr/>
        <p:txBody>
          <a:bodyPr/>
          <a:p>
            <a:r>
              <a:rPr lang="zh-CN" altLang="en-US">
                <a:sym typeface="+mn-ea"/>
              </a:rPr>
              <a:t>配套法律条文（条文</a:t>
            </a:r>
            <a:r>
              <a:rPr lang="en-US" altLang="zh-CN">
                <a:sym typeface="+mn-ea"/>
              </a:rPr>
              <a:t> + </a:t>
            </a:r>
            <a:r>
              <a:rPr lang="zh-CN" altLang="en-US">
                <a:sym typeface="+mn-ea"/>
              </a:rPr>
              <a:t>解读</a:t>
            </a:r>
            <a:r>
              <a:rPr lang="en-US" altLang="zh-CN">
                <a:sym typeface="+mn-ea"/>
              </a:rPr>
              <a:t> + </a:t>
            </a:r>
            <a:r>
              <a:rPr lang="zh-CN" altLang="en-US">
                <a:sym typeface="+mn-ea"/>
              </a:rPr>
              <a:t>案例对应）</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3</a:t>
            </a:r>
            <a:r>
              <a:rPr lang="zh-CN" altLang="en-US"/>
              <a:t>：学生被胁迫写</a:t>
            </a:r>
            <a:r>
              <a:rPr lang="en-US" altLang="zh-CN"/>
              <a:t> “</a:t>
            </a:r>
            <a:r>
              <a:rPr lang="zh-CN" altLang="en-US"/>
              <a:t>借条</a:t>
            </a:r>
            <a:r>
              <a:rPr lang="en-US" altLang="zh-CN"/>
              <a:t>”</a:t>
            </a:r>
            <a:r>
              <a:rPr lang="zh-CN" altLang="en-US"/>
              <a:t>，意思表示不真实</a:t>
            </a:r>
            <a:endParaRPr lang="zh-CN" altLang="en-US"/>
          </a:p>
          <a:p>
            <a:r>
              <a:rPr lang="zh-CN" altLang="en-US"/>
              <a:t>小赵是高职学生，被同学小张胁迫（</a:t>
            </a:r>
            <a:r>
              <a:rPr lang="en-US" altLang="zh-CN"/>
              <a:t>“</a:t>
            </a:r>
            <a:r>
              <a:rPr lang="zh-CN" altLang="en-US"/>
              <a:t>不写借条就打你</a:t>
            </a:r>
            <a:r>
              <a:rPr lang="en-US" altLang="zh-CN"/>
              <a:t>”</a:t>
            </a:r>
            <a:r>
              <a:rPr lang="zh-CN" altLang="en-US"/>
              <a:t>），写下</a:t>
            </a:r>
            <a:r>
              <a:rPr lang="en-US" altLang="zh-CN"/>
              <a:t> “</a:t>
            </a:r>
            <a:r>
              <a:rPr lang="zh-CN" altLang="en-US"/>
              <a:t>今借小张</a:t>
            </a:r>
            <a:r>
              <a:rPr lang="en-US" altLang="zh-CN"/>
              <a:t> 5000 </a:t>
            </a:r>
            <a:r>
              <a:rPr lang="zh-CN" altLang="en-US"/>
              <a:t>元，</a:t>
            </a:r>
            <a:r>
              <a:rPr lang="en-US" altLang="zh-CN"/>
              <a:t>1 </a:t>
            </a:r>
            <a:r>
              <a:rPr lang="zh-CN" altLang="en-US"/>
              <a:t>个月内还清</a:t>
            </a:r>
            <a:r>
              <a:rPr lang="en-US" altLang="zh-CN"/>
              <a:t>” </a:t>
            </a:r>
            <a:r>
              <a:rPr lang="zh-CN" altLang="en-US"/>
              <a:t>的借条，并签了自己的名字。小赵实际上没有借小张的钱。该写借条行为是否成立？是否生效？</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a:t>
            </a:r>
            <a:r>
              <a:rPr lang="zh-CN" altLang="en-US"/>
              <a:t>《民法典》第</a:t>
            </a:r>
            <a:r>
              <a:rPr lang="en-US" altLang="zh-CN"/>
              <a:t> 148 </a:t>
            </a:r>
            <a:r>
              <a:rPr lang="zh-CN" altLang="en-US"/>
              <a:t>条【欺诈（一方欺诈）】：</a:t>
            </a:r>
            <a:r>
              <a:rPr lang="en-US" altLang="zh-CN"/>
              <a:t>“</a:t>
            </a:r>
            <a:r>
              <a:rPr lang="zh-CN" altLang="en-US"/>
              <a:t>一方以欺诈手段，使对方在违背真实意思的情况下实施的民事法律行为，受欺诈方有权请求人民法院或者仲裁机构予以撤销。</a:t>
            </a:r>
            <a:r>
              <a:rPr lang="en-US" altLang="zh-CN"/>
              <a:t>”</a:t>
            </a:r>
            <a:endParaRPr lang="en-US" altLang="zh-CN"/>
          </a:p>
          <a:p>
            <a:r>
              <a:rPr lang="zh-CN" altLang="en-US">
                <a:solidFill>
                  <a:srgbClr val="FF0000"/>
                </a:solidFill>
              </a:rPr>
              <a:t>解读：</a:t>
            </a:r>
            <a:r>
              <a:rPr lang="en-US" altLang="en-US">
                <a:solidFill>
                  <a:srgbClr val="FF0000"/>
                </a:solidFill>
              </a:rPr>
              <a:t>①</a:t>
            </a:r>
            <a:r>
              <a:rPr lang="en-US" altLang="zh-CN">
                <a:solidFill>
                  <a:srgbClr val="FF0000"/>
                </a:solidFill>
              </a:rPr>
              <a:t> “</a:t>
            </a:r>
            <a:r>
              <a:rPr lang="zh-CN" altLang="en-US">
                <a:solidFill>
                  <a:srgbClr val="FF0000"/>
                </a:solidFill>
              </a:rPr>
              <a:t>欺诈</a:t>
            </a:r>
            <a:r>
              <a:rPr lang="en-US" altLang="zh-CN">
                <a:solidFill>
                  <a:srgbClr val="FF0000"/>
                </a:solidFill>
              </a:rPr>
              <a:t>” </a:t>
            </a:r>
            <a:r>
              <a:rPr lang="zh-CN" altLang="en-US">
                <a:solidFill>
                  <a:srgbClr val="FF0000"/>
                </a:solidFill>
              </a:rPr>
              <a:t>的认定：</a:t>
            </a:r>
            <a:r>
              <a:rPr lang="en-US" altLang="zh-CN">
                <a:solidFill>
                  <a:srgbClr val="FF0000"/>
                </a:solidFill>
              </a:rPr>
              <a:t>a. </a:t>
            </a:r>
            <a:r>
              <a:rPr lang="zh-CN" altLang="en-US">
                <a:solidFill>
                  <a:srgbClr val="FF0000"/>
                </a:solidFill>
              </a:rPr>
              <a:t>一方故意（故意隐瞒真实情况或故意告知虚假情况）；</a:t>
            </a:r>
            <a:r>
              <a:rPr lang="en-US" altLang="zh-CN">
                <a:solidFill>
                  <a:srgbClr val="FF0000"/>
                </a:solidFill>
              </a:rPr>
              <a:t>b. </a:t>
            </a:r>
            <a:r>
              <a:rPr lang="zh-CN" altLang="en-US">
                <a:solidFill>
                  <a:srgbClr val="FF0000"/>
                </a:solidFill>
              </a:rPr>
              <a:t>对方因欺诈陷入错误认识；</a:t>
            </a:r>
            <a:r>
              <a:rPr lang="en-US" altLang="zh-CN">
                <a:solidFill>
                  <a:srgbClr val="FF0000"/>
                </a:solidFill>
              </a:rPr>
              <a:t>c. </a:t>
            </a:r>
            <a:r>
              <a:rPr lang="zh-CN" altLang="en-US">
                <a:solidFill>
                  <a:srgbClr val="FF0000"/>
                </a:solidFill>
              </a:rPr>
              <a:t>对方基于错误认识实施行为；</a:t>
            </a:r>
            <a:r>
              <a:rPr lang="en-US" altLang="en-US">
                <a:solidFill>
                  <a:srgbClr val="FF0000"/>
                </a:solidFill>
              </a:rPr>
              <a:t>②</a:t>
            </a:r>
            <a:r>
              <a:rPr lang="en-US" altLang="zh-CN">
                <a:solidFill>
                  <a:srgbClr val="FF0000"/>
                </a:solidFill>
              </a:rPr>
              <a:t> </a:t>
            </a:r>
            <a:r>
              <a:rPr lang="zh-CN" altLang="en-US">
                <a:solidFill>
                  <a:srgbClr val="FF0000"/>
                </a:solidFill>
              </a:rPr>
              <a:t>区别于重大误解：欺诈是</a:t>
            </a:r>
            <a:r>
              <a:rPr lang="en-US" altLang="zh-CN">
                <a:solidFill>
                  <a:srgbClr val="FF0000"/>
                </a:solidFill>
              </a:rPr>
              <a:t> “</a:t>
            </a:r>
            <a:r>
              <a:rPr lang="zh-CN" altLang="en-US">
                <a:solidFill>
                  <a:srgbClr val="FF0000"/>
                </a:solidFill>
              </a:rPr>
              <a:t>对方骗</a:t>
            </a:r>
            <a:r>
              <a:rPr lang="en-US" altLang="zh-CN">
                <a:solidFill>
                  <a:srgbClr val="FF0000"/>
                </a:solidFill>
              </a:rPr>
              <a:t>”</a:t>
            </a:r>
            <a:r>
              <a:rPr lang="zh-CN" altLang="en-US">
                <a:solidFill>
                  <a:srgbClr val="FF0000"/>
                </a:solidFill>
              </a:rPr>
              <a:t>，重大误解是</a:t>
            </a:r>
            <a:r>
              <a:rPr lang="en-US" altLang="zh-CN">
                <a:solidFill>
                  <a:srgbClr val="FF0000"/>
                </a:solidFill>
              </a:rPr>
              <a:t> “</a:t>
            </a:r>
            <a:r>
              <a:rPr lang="zh-CN" altLang="en-US">
                <a:solidFill>
                  <a:srgbClr val="FF0000"/>
                </a:solidFill>
              </a:rPr>
              <a:t>自己错</a:t>
            </a:r>
            <a:r>
              <a:rPr lang="en-US" altLang="zh-CN">
                <a:solidFill>
                  <a:srgbClr val="FF0000"/>
                </a:solidFill>
              </a:rPr>
              <a:t>”</a:t>
            </a:r>
            <a:r>
              <a:rPr lang="zh-CN" altLang="en-US">
                <a:solidFill>
                  <a:srgbClr val="FF0000"/>
                </a:solidFill>
              </a:rPr>
              <a:t>。</a:t>
            </a:r>
            <a:endParaRPr lang="zh-CN" altLang="en-US">
              <a:solidFill>
                <a:srgbClr val="FF0000"/>
              </a:solidFill>
            </a:endParaRPr>
          </a:p>
          <a:p>
            <a:r>
              <a:rPr lang="zh-CN" altLang="en-US"/>
              <a:t>对应拓展案例</a:t>
            </a:r>
            <a:r>
              <a:rPr lang="en-US" altLang="zh-CN"/>
              <a:t> 2</a:t>
            </a:r>
            <a:r>
              <a:rPr lang="zh-CN" altLang="en-US"/>
              <a:t>：商家故意宣传</a:t>
            </a:r>
            <a:r>
              <a:rPr lang="en-US" altLang="zh-CN"/>
              <a:t> “</a:t>
            </a:r>
            <a:r>
              <a:rPr lang="zh-CN" altLang="en-US"/>
              <a:t>正版手绘板</a:t>
            </a:r>
            <a:r>
              <a:rPr lang="en-US" altLang="zh-CN"/>
              <a:t>”</a:t>
            </a:r>
            <a:r>
              <a:rPr lang="zh-CN" altLang="en-US"/>
              <a:t>（虚假情况），小李因欺诈认为是正版才购买</a:t>
            </a:r>
            <a:r>
              <a:rPr lang="en-US" altLang="en-US"/>
              <a:t>→</a:t>
            </a:r>
            <a:r>
              <a:rPr lang="zh-CN" altLang="en-US"/>
              <a:t>购买行为可撤销，小李可申请撤销，要求商家返还</a:t>
            </a:r>
            <a:r>
              <a:rPr lang="en-US" altLang="zh-CN"/>
              <a:t> 2500 </a:t>
            </a:r>
            <a:r>
              <a:rPr lang="zh-CN" altLang="en-US"/>
              <a:t>元，并按</a:t>
            </a:r>
            <a:r>
              <a:rPr lang="en-US" altLang="zh-CN"/>
              <a:t> “</a:t>
            </a:r>
            <a:r>
              <a:rPr lang="zh-CN" altLang="en-US"/>
              <a:t>假一赔十</a:t>
            </a:r>
            <a:r>
              <a:rPr lang="en-US" altLang="zh-CN"/>
              <a:t>” </a:t>
            </a:r>
            <a:r>
              <a:rPr lang="zh-CN" altLang="en-US"/>
              <a:t>约定赔偿。</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10000"/>
          </a:bodyPr>
          <a:p>
            <a:r>
              <a:rPr lang="en-US" altLang="zh-CN"/>
              <a:t>•</a:t>
            </a:r>
            <a:r>
              <a:rPr lang="zh-CN" altLang="en-US"/>
              <a:t>《民法典》第</a:t>
            </a:r>
            <a:r>
              <a:rPr lang="en-US" altLang="zh-CN"/>
              <a:t> 150 </a:t>
            </a:r>
            <a:r>
              <a:rPr lang="zh-CN" altLang="en-US"/>
              <a:t>条【胁迫】：</a:t>
            </a:r>
            <a:r>
              <a:rPr lang="en-US" altLang="zh-CN"/>
              <a:t>“</a:t>
            </a:r>
            <a:r>
              <a:rPr lang="zh-CN" altLang="en-US"/>
              <a:t>一方或者第三人以胁迫手段，使对方在违背真实意思的情况下实施的民事法律行为，受胁迫方有权请求人民法院或者仲裁机构予以撤销。</a:t>
            </a:r>
            <a:r>
              <a:rPr lang="en-US" altLang="zh-CN"/>
              <a:t>”</a:t>
            </a:r>
            <a:endParaRPr lang="en-US" altLang="zh-CN"/>
          </a:p>
          <a:p>
            <a:r>
              <a:rPr lang="zh-CN" altLang="en-US">
                <a:solidFill>
                  <a:srgbClr val="FF0000"/>
                </a:solidFill>
              </a:rPr>
              <a:t>解读：</a:t>
            </a:r>
            <a:r>
              <a:rPr lang="en-US" altLang="en-US">
                <a:solidFill>
                  <a:srgbClr val="FF0000"/>
                </a:solidFill>
              </a:rPr>
              <a:t>①</a:t>
            </a:r>
            <a:r>
              <a:rPr lang="en-US" altLang="zh-CN">
                <a:solidFill>
                  <a:srgbClr val="FF0000"/>
                </a:solidFill>
              </a:rPr>
              <a:t> “</a:t>
            </a:r>
            <a:r>
              <a:rPr lang="zh-CN" altLang="en-US">
                <a:solidFill>
                  <a:srgbClr val="FF0000"/>
                </a:solidFill>
              </a:rPr>
              <a:t>胁迫</a:t>
            </a:r>
            <a:r>
              <a:rPr lang="en-US" altLang="zh-CN">
                <a:solidFill>
                  <a:srgbClr val="FF0000"/>
                </a:solidFill>
              </a:rPr>
              <a:t>” </a:t>
            </a:r>
            <a:r>
              <a:rPr lang="zh-CN" altLang="en-US">
                <a:solidFill>
                  <a:srgbClr val="FF0000"/>
                </a:solidFill>
              </a:rPr>
              <a:t>的认定：</a:t>
            </a:r>
            <a:r>
              <a:rPr lang="en-US" altLang="zh-CN">
                <a:solidFill>
                  <a:srgbClr val="FF0000"/>
                </a:solidFill>
              </a:rPr>
              <a:t>a. </a:t>
            </a:r>
            <a:r>
              <a:rPr lang="zh-CN" altLang="en-US">
                <a:solidFill>
                  <a:srgbClr val="FF0000"/>
                </a:solidFill>
              </a:rPr>
              <a:t>存在胁迫行为（如威胁</a:t>
            </a:r>
            <a:r>
              <a:rPr lang="en-US" altLang="zh-CN">
                <a:solidFill>
                  <a:srgbClr val="FF0000"/>
                </a:solidFill>
              </a:rPr>
              <a:t> “</a:t>
            </a:r>
            <a:r>
              <a:rPr lang="zh-CN" altLang="en-US">
                <a:solidFill>
                  <a:srgbClr val="FF0000"/>
                </a:solidFill>
              </a:rPr>
              <a:t>不签就告学校</a:t>
            </a:r>
            <a:r>
              <a:rPr lang="en-US" altLang="zh-CN">
                <a:solidFill>
                  <a:srgbClr val="FF0000"/>
                </a:solidFill>
              </a:rPr>
              <a:t>”“</a:t>
            </a:r>
            <a:r>
              <a:rPr lang="zh-CN" altLang="en-US">
                <a:solidFill>
                  <a:srgbClr val="FF0000"/>
                </a:solidFill>
              </a:rPr>
              <a:t>不签就打你</a:t>
            </a:r>
            <a:r>
              <a:rPr lang="en-US" altLang="zh-CN">
                <a:solidFill>
                  <a:srgbClr val="FF0000"/>
                </a:solidFill>
              </a:rPr>
              <a:t>”</a:t>
            </a:r>
            <a:r>
              <a:rPr lang="zh-CN" altLang="en-US">
                <a:solidFill>
                  <a:srgbClr val="FF0000"/>
                </a:solidFill>
              </a:rPr>
              <a:t>）；</a:t>
            </a:r>
            <a:r>
              <a:rPr lang="en-US" altLang="zh-CN">
                <a:solidFill>
                  <a:srgbClr val="FF0000"/>
                </a:solidFill>
              </a:rPr>
              <a:t>b. </a:t>
            </a:r>
            <a:r>
              <a:rPr lang="zh-CN" altLang="en-US">
                <a:solidFill>
                  <a:srgbClr val="FF0000"/>
                </a:solidFill>
              </a:rPr>
              <a:t>胁迫具有</a:t>
            </a:r>
            <a:r>
              <a:rPr lang="en-US" altLang="zh-CN">
                <a:solidFill>
                  <a:srgbClr val="FF0000"/>
                </a:solidFill>
              </a:rPr>
              <a:t> “</a:t>
            </a:r>
            <a:r>
              <a:rPr lang="zh-CN" altLang="en-US">
                <a:solidFill>
                  <a:srgbClr val="FF0000"/>
                </a:solidFill>
              </a:rPr>
              <a:t>不法性</a:t>
            </a:r>
            <a:r>
              <a:rPr lang="en-US" altLang="zh-CN">
                <a:solidFill>
                  <a:srgbClr val="FF0000"/>
                </a:solidFill>
              </a:rPr>
              <a:t>”</a:t>
            </a:r>
            <a:r>
              <a:rPr lang="zh-CN" altLang="en-US">
                <a:solidFill>
                  <a:srgbClr val="FF0000"/>
                </a:solidFill>
              </a:rPr>
              <a:t>（威胁内容违法或违背道德）；</a:t>
            </a:r>
            <a:r>
              <a:rPr lang="en-US" altLang="zh-CN">
                <a:solidFill>
                  <a:srgbClr val="FF0000"/>
                </a:solidFill>
              </a:rPr>
              <a:t>c. </a:t>
            </a:r>
            <a:r>
              <a:rPr lang="zh-CN" altLang="en-US">
                <a:solidFill>
                  <a:srgbClr val="FF0000"/>
                </a:solidFill>
              </a:rPr>
              <a:t>对方因恐惧被迫实施行为；</a:t>
            </a:r>
            <a:r>
              <a:rPr lang="en-US" altLang="en-US">
                <a:solidFill>
                  <a:srgbClr val="FF0000"/>
                </a:solidFill>
              </a:rPr>
              <a:t>②</a:t>
            </a:r>
            <a:r>
              <a:rPr lang="en-US" altLang="zh-CN">
                <a:solidFill>
                  <a:srgbClr val="FF0000"/>
                </a:solidFill>
              </a:rPr>
              <a:t> </a:t>
            </a:r>
            <a:r>
              <a:rPr lang="zh-CN" altLang="en-US">
                <a:solidFill>
                  <a:srgbClr val="FF0000"/>
                </a:solidFill>
              </a:rPr>
              <a:t>第三人胁迫：即使胁迫者是第三人（如小张家长胁迫小赵，小张家长是第三人），受胁迫方仍可撤销。</a:t>
            </a:r>
            <a:endParaRPr lang="zh-CN" altLang="en-US">
              <a:solidFill>
                <a:srgbClr val="FF0000"/>
              </a:solidFill>
            </a:endParaRPr>
          </a:p>
          <a:p>
            <a:r>
              <a:rPr lang="zh-CN" altLang="en-US"/>
              <a:t>对应拓展案例</a:t>
            </a:r>
            <a:r>
              <a:rPr lang="en-US" altLang="zh-CN"/>
              <a:t> 3</a:t>
            </a:r>
            <a:r>
              <a:rPr lang="zh-CN" altLang="en-US"/>
              <a:t>：小张家长以</a:t>
            </a:r>
            <a:r>
              <a:rPr lang="en-US" altLang="zh-CN"/>
              <a:t> “</a:t>
            </a:r>
            <a:r>
              <a:rPr lang="zh-CN" altLang="en-US"/>
              <a:t>告学校受处分</a:t>
            </a:r>
            <a:r>
              <a:rPr lang="en-US" altLang="zh-CN"/>
              <a:t>”</a:t>
            </a:r>
            <a:r>
              <a:rPr lang="zh-CN" altLang="en-US"/>
              <a:t>（不法胁迫）迫使小赵签协议</a:t>
            </a:r>
            <a:r>
              <a:rPr lang="en-US" altLang="en-US"/>
              <a:t>→</a:t>
            </a:r>
            <a:r>
              <a:rPr lang="zh-CN" altLang="en-US"/>
              <a:t>协议可撤销，小赵可申请撤销，无需支付</a:t>
            </a:r>
            <a:r>
              <a:rPr lang="en-US" altLang="zh-CN"/>
              <a:t> 5000 </a:t>
            </a:r>
            <a:r>
              <a:rPr lang="zh-CN" altLang="en-US"/>
              <a:t>元，仅需赔偿小张的合理医疗费（如</a:t>
            </a:r>
            <a:r>
              <a:rPr lang="en-US" altLang="zh-CN"/>
              <a:t> 50 </a:t>
            </a:r>
            <a:r>
              <a:rPr lang="zh-CN" altLang="en-US"/>
              <a:t>元）。</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20000"/>
          </a:bodyPr>
          <a:p>
            <a:r>
              <a:rPr lang="en-US" altLang="zh-CN"/>
              <a:t>•</a:t>
            </a:r>
            <a:r>
              <a:rPr lang="zh-CN" altLang="en-US"/>
              <a:t>《民法典》第</a:t>
            </a:r>
            <a:r>
              <a:rPr lang="en-US" altLang="zh-CN"/>
              <a:t> 151 </a:t>
            </a:r>
            <a:r>
              <a:rPr lang="zh-CN" altLang="en-US"/>
              <a:t>条【显失公平】：</a:t>
            </a:r>
            <a:r>
              <a:rPr lang="en-US" altLang="zh-CN"/>
              <a:t>“</a:t>
            </a:r>
            <a:r>
              <a:rPr lang="zh-CN" altLang="en-US"/>
              <a:t>一方利用对方处于危困状态、缺乏判断能力等情形，致使民事法律行为成立时显失公平的，受损害方有权请求人民法院或者仲裁机构予以撤销。</a:t>
            </a:r>
            <a:r>
              <a:rPr lang="en-US" altLang="zh-CN"/>
              <a:t>”</a:t>
            </a:r>
            <a:endParaRPr lang="en-US" altLang="zh-CN"/>
          </a:p>
          <a:p>
            <a:r>
              <a:rPr lang="zh-CN" altLang="en-US">
                <a:solidFill>
                  <a:srgbClr val="FF0000"/>
                </a:solidFill>
              </a:rPr>
              <a:t>解读：</a:t>
            </a:r>
            <a:r>
              <a:rPr lang="en-US" altLang="en-US">
                <a:solidFill>
                  <a:srgbClr val="FF0000"/>
                </a:solidFill>
              </a:rPr>
              <a:t>①</a:t>
            </a:r>
            <a:r>
              <a:rPr lang="en-US" altLang="zh-CN">
                <a:solidFill>
                  <a:srgbClr val="FF0000"/>
                </a:solidFill>
              </a:rPr>
              <a:t> </a:t>
            </a:r>
            <a:r>
              <a:rPr lang="zh-CN" altLang="en-US">
                <a:solidFill>
                  <a:srgbClr val="FF0000"/>
                </a:solidFill>
              </a:rPr>
              <a:t>构成要件：</a:t>
            </a:r>
            <a:r>
              <a:rPr lang="en-US" altLang="zh-CN">
                <a:solidFill>
                  <a:srgbClr val="FF0000"/>
                </a:solidFill>
              </a:rPr>
              <a:t>a. </a:t>
            </a:r>
            <a:r>
              <a:rPr lang="zh-CN" altLang="en-US">
                <a:solidFill>
                  <a:srgbClr val="FF0000"/>
                </a:solidFill>
              </a:rPr>
              <a:t>一方处于危困状态（如急需用钱、生病急需治疗）或缺乏判断能力（如老人、学生对价格不了解）；</a:t>
            </a:r>
            <a:r>
              <a:rPr lang="en-US" altLang="zh-CN">
                <a:solidFill>
                  <a:srgbClr val="FF0000"/>
                </a:solidFill>
              </a:rPr>
              <a:t>b. </a:t>
            </a:r>
            <a:r>
              <a:rPr lang="zh-CN" altLang="en-US">
                <a:solidFill>
                  <a:srgbClr val="FF0000"/>
                </a:solidFill>
              </a:rPr>
              <a:t>另一方利用该情形；</a:t>
            </a:r>
            <a:r>
              <a:rPr lang="en-US" altLang="zh-CN">
                <a:solidFill>
                  <a:srgbClr val="FF0000"/>
                </a:solidFill>
              </a:rPr>
              <a:t>c. </a:t>
            </a:r>
            <a:r>
              <a:rPr lang="zh-CN" altLang="en-US">
                <a:solidFill>
                  <a:srgbClr val="FF0000"/>
                </a:solidFill>
              </a:rPr>
              <a:t>行为成立时</a:t>
            </a:r>
            <a:r>
              <a:rPr lang="en-US" altLang="zh-CN">
                <a:solidFill>
                  <a:srgbClr val="FF0000"/>
                </a:solidFill>
              </a:rPr>
              <a:t> “</a:t>
            </a:r>
            <a:r>
              <a:rPr lang="zh-CN" altLang="en-US">
                <a:solidFill>
                  <a:srgbClr val="FF0000"/>
                </a:solidFill>
              </a:rPr>
              <a:t>明显不公平</a:t>
            </a:r>
            <a:r>
              <a:rPr lang="en-US" altLang="zh-CN">
                <a:solidFill>
                  <a:srgbClr val="FF0000"/>
                </a:solidFill>
              </a:rPr>
              <a:t>”</a:t>
            </a:r>
            <a:r>
              <a:rPr lang="zh-CN" altLang="en-US">
                <a:solidFill>
                  <a:srgbClr val="FF0000"/>
                </a:solidFill>
              </a:rPr>
              <a:t>（如</a:t>
            </a:r>
            <a:r>
              <a:rPr lang="en-US" altLang="zh-CN">
                <a:solidFill>
                  <a:srgbClr val="FF0000"/>
                </a:solidFill>
              </a:rPr>
              <a:t> 8000 </a:t>
            </a:r>
            <a:r>
              <a:rPr lang="zh-CN" altLang="en-US">
                <a:solidFill>
                  <a:srgbClr val="FF0000"/>
                </a:solidFill>
              </a:rPr>
              <a:t>元电脑卖</a:t>
            </a:r>
            <a:r>
              <a:rPr lang="en-US" altLang="zh-CN">
                <a:solidFill>
                  <a:srgbClr val="FF0000"/>
                </a:solidFill>
              </a:rPr>
              <a:t> 3000 </a:t>
            </a:r>
            <a:r>
              <a:rPr lang="zh-CN" altLang="en-US">
                <a:solidFill>
                  <a:srgbClr val="FF0000"/>
                </a:solidFill>
              </a:rPr>
              <a:t>元，利益严重失衡）；</a:t>
            </a:r>
            <a:r>
              <a:rPr lang="en-US" altLang="en-US">
                <a:solidFill>
                  <a:srgbClr val="FF0000"/>
                </a:solidFill>
              </a:rPr>
              <a:t>②</a:t>
            </a:r>
            <a:r>
              <a:rPr lang="en-US" altLang="zh-CN">
                <a:solidFill>
                  <a:srgbClr val="FF0000"/>
                </a:solidFill>
              </a:rPr>
              <a:t> </a:t>
            </a:r>
            <a:r>
              <a:rPr lang="zh-CN" altLang="en-US">
                <a:solidFill>
                  <a:srgbClr val="FF0000"/>
                </a:solidFill>
              </a:rPr>
              <a:t>区别于</a:t>
            </a:r>
            <a:r>
              <a:rPr lang="en-US" altLang="zh-CN">
                <a:solidFill>
                  <a:srgbClr val="FF0000"/>
                </a:solidFill>
              </a:rPr>
              <a:t> “</a:t>
            </a:r>
            <a:r>
              <a:rPr lang="zh-CN" altLang="en-US">
                <a:solidFill>
                  <a:srgbClr val="FF0000"/>
                </a:solidFill>
              </a:rPr>
              <a:t>正常低价</a:t>
            </a:r>
            <a:r>
              <a:rPr lang="en-US" altLang="zh-CN">
                <a:solidFill>
                  <a:srgbClr val="FF0000"/>
                </a:solidFill>
              </a:rPr>
              <a:t>”</a:t>
            </a:r>
            <a:r>
              <a:rPr lang="zh-CN" altLang="en-US">
                <a:solidFill>
                  <a:srgbClr val="FF0000"/>
                </a:solidFill>
              </a:rPr>
              <a:t>：正常低价（如二手电脑卖</a:t>
            </a:r>
            <a:r>
              <a:rPr lang="en-US" altLang="zh-CN">
                <a:solidFill>
                  <a:srgbClr val="FF0000"/>
                </a:solidFill>
              </a:rPr>
              <a:t> 3000 </a:t>
            </a:r>
            <a:r>
              <a:rPr lang="zh-CN" altLang="en-US">
                <a:solidFill>
                  <a:srgbClr val="FF0000"/>
                </a:solidFill>
              </a:rPr>
              <a:t>元，市场价</a:t>
            </a:r>
            <a:r>
              <a:rPr lang="en-US" altLang="zh-CN">
                <a:solidFill>
                  <a:srgbClr val="FF0000"/>
                </a:solidFill>
              </a:rPr>
              <a:t> 4000 </a:t>
            </a:r>
            <a:r>
              <a:rPr lang="zh-CN" altLang="en-US">
                <a:solidFill>
                  <a:srgbClr val="FF0000"/>
                </a:solidFill>
              </a:rPr>
              <a:t>元）不构成显失公平，需</a:t>
            </a:r>
            <a:r>
              <a:rPr lang="en-US" altLang="zh-CN">
                <a:solidFill>
                  <a:srgbClr val="FF0000"/>
                </a:solidFill>
              </a:rPr>
              <a:t> “</a:t>
            </a:r>
            <a:r>
              <a:rPr lang="zh-CN" altLang="en-US">
                <a:solidFill>
                  <a:srgbClr val="FF0000"/>
                </a:solidFill>
              </a:rPr>
              <a:t>明显</a:t>
            </a:r>
            <a:r>
              <a:rPr lang="en-US" altLang="zh-CN">
                <a:solidFill>
                  <a:srgbClr val="FF0000"/>
                </a:solidFill>
              </a:rPr>
              <a:t>” </a:t>
            </a:r>
            <a:r>
              <a:rPr lang="zh-CN" altLang="en-US">
                <a:solidFill>
                  <a:srgbClr val="FF0000"/>
                </a:solidFill>
              </a:rPr>
              <a:t>失衡。</a:t>
            </a:r>
            <a:endParaRPr lang="zh-CN" altLang="en-US">
              <a:solidFill>
                <a:srgbClr val="FF0000"/>
              </a:solidFill>
            </a:endParaRPr>
          </a:p>
          <a:p>
            <a:r>
              <a:rPr lang="zh-CN" altLang="en-US"/>
              <a:t>对应拓展案例</a:t>
            </a:r>
            <a:r>
              <a:rPr lang="en-US" altLang="zh-CN"/>
              <a:t> 4</a:t>
            </a:r>
            <a:r>
              <a:rPr lang="zh-CN" altLang="en-US"/>
              <a:t>：小孙因家人重病处于危困状态，小刘利用该情形以</a:t>
            </a:r>
            <a:r>
              <a:rPr lang="en-US" altLang="zh-CN"/>
              <a:t> 3000 </a:t>
            </a:r>
            <a:r>
              <a:rPr lang="zh-CN" altLang="en-US"/>
              <a:t>元买</a:t>
            </a:r>
            <a:r>
              <a:rPr lang="en-US" altLang="zh-CN"/>
              <a:t> 8000 </a:t>
            </a:r>
            <a:r>
              <a:rPr lang="zh-CN" altLang="en-US"/>
              <a:t>元电脑（明显不公平）</a:t>
            </a:r>
            <a:r>
              <a:rPr lang="en-US" altLang="en-US"/>
              <a:t>→</a:t>
            </a:r>
            <a:r>
              <a:rPr lang="zh-CN" altLang="en-US"/>
              <a:t>合同可撤销，小孙可申请撤销，要求小刘返还电脑，小孙返还</a:t>
            </a:r>
            <a:r>
              <a:rPr lang="en-US" altLang="zh-CN"/>
              <a:t> 3000 </a:t>
            </a:r>
            <a:r>
              <a:rPr lang="zh-CN" altLang="en-US"/>
              <a:t>元借款。</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20000"/>
          </a:bodyPr>
          <a:p>
            <a:r>
              <a:rPr lang="en-US" altLang="zh-CN"/>
              <a:t>•</a:t>
            </a:r>
            <a:r>
              <a:rPr lang="zh-CN" altLang="en-US"/>
              <a:t>《民法典》第</a:t>
            </a:r>
            <a:r>
              <a:rPr lang="en-US" altLang="zh-CN"/>
              <a:t> 152 </a:t>
            </a:r>
            <a:r>
              <a:rPr lang="zh-CN" altLang="en-US"/>
              <a:t>条【撤销权消灭】：</a:t>
            </a:r>
            <a:r>
              <a:rPr lang="en-US" altLang="zh-CN"/>
              <a:t>“</a:t>
            </a:r>
            <a:r>
              <a:rPr lang="zh-CN" altLang="en-US"/>
              <a:t>有下列情形之一的，撤销权消灭：（一）当事人自知道或者应当知道撤销事由之日起一年内、重大误解的当事人自知道或者应当知道撤销事由之日起九十日内没有行使撤销权；（二）当事人受胁迫，自胁迫行为终止之日起一年内没有行使撤销权；（三）当事人知道撤销事由后明确表示或者以自己的行为表明放弃撤销权。当事人自民事法律行为发生之日起五年内没有行使撤销权的，撤销权消灭。</a:t>
            </a:r>
            <a:r>
              <a:rPr lang="en-US" altLang="zh-CN"/>
              <a:t>”</a:t>
            </a:r>
            <a:endParaRPr lang="en-US" altLang="zh-CN"/>
          </a:p>
          <a:p>
            <a:r>
              <a:rPr lang="zh-CN" altLang="en-US">
                <a:solidFill>
                  <a:srgbClr val="FF0000"/>
                </a:solidFill>
              </a:rPr>
              <a:t>解读：</a:t>
            </a:r>
            <a:r>
              <a:rPr lang="en-US" altLang="en-US">
                <a:solidFill>
                  <a:srgbClr val="FF0000"/>
                </a:solidFill>
              </a:rPr>
              <a:t>①</a:t>
            </a:r>
            <a:r>
              <a:rPr lang="en-US" altLang="zh-CN">
                <a:solidFill>
                  <a:srgbClr val="FF0000"/>
                </a:solidFill>
              </a:rPr>
              <a:t> </a:t>
            </a:r>
            <a:r>
              <a:rPr lang="zh-CN" altLang="en-US">
                <a:solidFill>
                  <a:srgbClr val="FF0000"/>
                </a:solidFill>
              </a:rPr>
              <a:t>撤销权有</a:t>
            </a:r>
            <a:r>
              <a:rPr lang="en-US" altLang="zh-CN">
                <a:solidFill>
                  <a:srgbClr val="FF0000"/>
                </a:solidFill>
              </a:rPr>
              <a:t> “</a:t>
            </a:r>
            <a:r>
              <a:rPr lang="zh-CN" altLang="en-US">
                <a:solidFill>
                  <a:srgbClr val="FF0000"/>
                </a:solidFill>
              </a:rPr>
              <a:t>时间限制</a:t>
            </a:r>
            <a:r>
              <a:rPr lang="en-US" altLang="zh-CN">
                <a:solidFill>
                  <a:srgbClr val="FF0000"/>
                </a:solidFill>
              </a:rPr>
              <a:t>”</a:t>
            </a:r>
            <a:r>
              <a:rPr lang="zh-CN" altLang="en-US">
                <a:solidFill>
                  <a:srgbClr val="FF0000"/>
                </a:solidFill>
              </a:rPr>
              <a:t>：重大误解是</a:t>
            </a:r>
            <a:r>
              <a:rPr lang="en-US" altLang="zh-CN">
                <a:solidFill>
                  <a:srgbClr val="FF0000"/>
                </a:solidFill>
              </a:rPr>
              <a:t> 90 </a:t>
            </a:r>
            <a:r>
              <a:rPr lang="zh-CN" altLang="en-US">
                <a:solidFill>
                  <a:srgbClr val="FF0000"/>
                </a:solidFill>
              </a:rPr>
              <a:t>天，欺诈、胁迫、显失公平是</a:t>
            </a:r>
            <a:r>
              <a:rPr lang="en-US" altLang="zh-CN">
                <a:solidFill>
                  <a:srgbClr val="FF0000"/>
                </a:solidFill>
              </a:rPr>
              <a:t> 1 </a:t>
            </a:r>
            <a:r>
              <a:rPr lang="zh-CN" altLang="en-US">
                <a:solidFill>
                  <a:srgbClr val="FF0000"/>
                </a:solidFill>
              </a:rPr>
              <a:t>年，最长不超过</a:t>
            </a:r>
            <a:r>
              <a:rPr lang="en-US" altLang="zh-CN">
                <a:solidFill>
                  <a:srgbClr val="FF0000"/>
                </a:solidFill>
              </a:rPr>
              <a:t> 5 </a:t>
            </a:r>
            <a:r>
              <a:rPr lang="zh-CN" altLang="en-US">
                <a:solidFill>
                  <a:srgbClr val="FF0000"/>
                </a:solidFill>
              </a:rPr>
              <a:t>年；</a:t>
            </a:r>
            <a:r>
              <a:rPr lang="en-US" altLang="en-US">
                <a:solidFill>
                  <a:srgbClr val="FF0000"/>
                </a:solidFill>
              </a:rPr>
              <a:t>②</a:t>
            </a:r>
            <a:r>
              <a:rPr lang="en-US" altLang="zh-CN">
                <a:solidFill>
                  <a:srgbClr val="FF0000"/>
                </a:solidFill>
              </a:rPr>
              <a:t> </a:t>
            </a:r>
            <a:r>
              <a:rPr lang="zh-CN" altLang="en-US">
                <a:solidFill>
                  <a:srgbClr val="FF0000"/>
                </a:solidFill>
              </a:rPr>
              <a:t>超过时间未撤销，撤销权消灭，行为变为不可撤销的有效行为。</a:t>
            </a:r>
            <a:endParaRPr lang="zh-CN" altLang="en-US">
              <a:solidFill>
                <a:srgbClr val="FF0000"/>
              </a:solidFill>
            </a:endParaRPr>
          </a:p>
          <a:p>
            <a:r>
              <a:rPr lang="zh-CN" altLang="en-US"/>
              <a:t>对应所有案例：小王需在知道型号错误后</a:t>
            </a:r>
            <a:r>
              <a:rPr lang="en-US" altLang="zh-CN"/>
              <a:t> 90 </a:t>
            </a:r>
            <a:r>
              <a:rPr lang="zh-CN" altLang="en-US"/>
              <a:t>天内撤销，小李需在知道是假货后</a:t>
            </a:r>
            <a:r>
              <a:rPr lang="en-US" altLang="zh-CN"/>
              <a:t> 1 </a:t>
            </a:r>
            <a:r>
              <a:rPr lang="zh-CN" altLang="en-US"/>
              <a:t>年内撤销，否则不能再撤销。</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a:t>
            </a:r>
            <a:r>
              <a:rPr lang="zh-CN" altLang="en-US"/>
              <a:t>民法典》第</a:t>
            </a:r>
            <a:r>
              <a:rPr lang="en-US" altLang="zh-CN"/>
              <a:t> 155 </a:t>
            </a:r>
            <a:r>
              <a:rPr lang="zh-CN" altLang="en-US"/>
              <a:t>条【撤销的后果】：</a:t>
            </a:r>
            <a:r>
              <a:rPr lang="en-US" altLang="zh-CN"/>
              <a:t>“</a:t>
            </a:r>
            <a:r>
              <a:rPr lang="zh-CN" altLang="en-US"/>
              <a:t>无效的或者被撤销的民事法律行为自始没有法律约束力。</a:t>
            </a:r>
            <a:r>
              <a:rPr lang="en-US" altLang="zh-CN"/>
              <a:t>”</a:t>
            </a:r>
            <a:r>
              <a:rPr lang="zh-CN" altLang="en-US"/>
              <a:t>（同无效后果，撤销后按第</a:t>
            </a:r>
            <a:r>
              <a:rPr lang="en-US" altLang="zh-CN"/>
              <a:t> 157 </a:t>
            </a:r>
            <a:r>
              <a:rPr lang="zh-CN" altLang="en-US"/>
              <a:t>条处理：返还财产、赔偿损失）</a:t>
            </a:r>
            <a:endParaRPr lang="zh-CN" altLang="en-US"/>
          </a:p>
          <a:p>
            <a:r>
              <a:rPr lang="zh-CN" altLang="en-US">
                <a:solidFill>
                  <a:srgbClr val="FF0000"/>
                </a:solidFill>
              </a:rPr>
              <a:t>解读：可撤销行为被撤销后，效果和无效一样（自始无效），需返还财产；有过错的一方（如欺诈的商家、胁迫的小张家长）需赔偿对方损失。</a:t>
            </a:r>
            <a:endParaRPr lang="zh-CN" altLang="en-US">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第一部分：可撤销民事法律行为的核心特征</a:t>
            </a:r>
            <a:endParaRPr lang="zh-CN" altLang="en-US"/>
          </a:p>
          <a:p>
            <a:r>
              <a:rPr lang="zh-CN" altLang="en-US"/>
              <a:t>通俗解释：</a:t>
            </a:r>
            <a:r>
              <a:rPr lang="en-US" altLang="zh-CN"/>
              <a:t>“</a:t>
            </a:r>
            <a:r>
              <a:rPr lang="zh-CN" altLang="en-US"/>
              <a:t>可撤销就像</a:t>
            </a:r>
            <a:r>
              <a:rPr lang="en-US" altLang="zh-CN"/>
              <a:t>‘</a:t>
            </a:r>
            <a:r>
              <a:rPr lang="zh-CN" altLang="en-US"/>
              <a:t>有问题的商品可以退货</a:t>
            </a:r>
            <a:r>
              <a:rPr lang="en-US" altLang="zh-CN"/>
              <a:t>’—— </a:t>
            </a:r>
            <a:r>
              <a:rPr lang="zh-CN" altLang="en-US"/>
              <a:t>商品买回家后（行为成立后），发现有问题（如买错、被骗），可以找商家退货（申请撤销）；退货前（撤销前），商品是你的（行为有效）；退货后（撤销后），商品还给商家，钱退给你（行为自始无效）。</a:t>
            </a:r>
            <a:r>
              <a:rPr lang="en-US" altLang="zh-CN"/>
              <a:t>”</a:t>
            </a:r>
            <a:endParaRPr lang="en-US" altLang="zh-CN"/>
          </a:p>
          <a:p>
            <a:r>
              <a:rPr lang="zh-CN" altLang="en-US"/>
              <a:t>对比无效：</a:t>
            </a:r>
            <a:r>
              <a:rPr lang="en-US" altLang="zh-CN"/>
              <a:t>“</a:t>
            </a:r>
            <a:r>
              <a:rPr lang="zh-CN" altLang="en-US"/>
              <a:t>无效是</a:t>
            </a:r>
            <a:r>
              <a:rPr lang="en-US" altLang="zh-CN"/>
              <a:t>‘</a:t>
            </a:r>
            <a:r>
              <a:rPr lang="zh-CN" altLang="en-US"/>
              <a:t>商品本身是假货，从买到手就不算你的</a:t>
            </a:r>
            <a:r>
              <a:rPr lang="en-US" altLang="zh-CN"/>
              <a:t>’</a:t>
            </a:r>
            <a:r>
              <a:rPr lang="zh-CN" altLang="en-US"/>
              <a:t>（自始无效）；可撤销是</a:t>
            </a:r>
            <a:r>
              <a:rPr lang="en-US" altLang="zh-CN"/>
              <a:t>‘</a:t>
            </a:r>
            <a:r>
              <a:rPr lang="zh-CN" altLang="en-US"/>
              <a:t>商品是真的，但你买错了或被骗了，可以退</a:t>
            </a:r>
            <a:r>
              <a:rPr lang="en-US" altLang="zh-CN"/>
              <a:t>’</a:t>
            </a:r>
            <a:r>
              <a:rPr lang="zh-CN" altLang="en-US"/>
              <a:t>（撤销前有效）。</a:t>
            </a:r>
            <a:r>
              <a:rPr lang="en-US" altLang="zh-CN"/>
              <a:t>”</a:t>
            </a:r>
            <a:endParaRPr lang="en-US" altLang="zh-CN"/>
          </a:p>
        </p:txBody>
      </p:sp>
      <p:sp>
        <p:nvSpPr>
          <p:cNvPr id="3" name="标题 2"/>
          <p:cNvSpPr>
            <a:spLocks noGrp="1"/>
          </p:cNvSpPr>
          <p:nvPr>
            <p:ph type="title"/>
            <p:custDataLst>
              <p:tags r:id="rId2"/>
            </p:custDataLst>
          </p:nvPr>
        </p:nvSpPr>
        <p:spPr/>
        <p:txBody>
          <a:bodyPr/>
          <a:p>
            <a:r>
              <a:rPr lang="en-US" altLang="zh-CN">
                <a:sym typeface="+mn-ea"/>
              </a:rPr>
              <a:t>•</a:t>
            </a:r>
            <a:r>
              <a:rPr lang="zh-CN" altLang="en-US">
                <a:sym typeface="+mn-ea"/>
              </a:rPr>
              <a:t>理论讲解环节（分情形拆解</a:t>
            </a:r>
            <a:r>
              <a:rPr lang="en-US" altLang="zh-CN">
                <a:sym typeface="+mn-ea"/>
              </a:rPr>
              <a:t> + </a:t>
            </a:r>
            <a:r>
              <a:rPr lang="zh-CN" altLang="en-US">
                <a:sym typeface="+mn-ea"/>
              </a:rPr>
              <a:t>对比区分）</a:t>
            </a:r>
            <a:endParaRPr lang="zh-CN"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第二部分：</a:t>
            </a:r>
            <a:r>
              <a:rPr lang="en-US" altLang="zh-CN"/>
              <a:t>4 </a:t>
            </a:r>
            <a:r>
              <a:rPr lang="zh-CN" altLang="en-US"/>
              <a:t>类可撤销情形</a:t>
            </a:r>
            <a:endParaRPr lang="zh-CN" altLang="en-US"/>
          </a:p>
          <a:p>
            <a:r>
              <a:rPr lang="en-US" altLang="en-US"/>
              <a:t>①</a:t>
            </a:r>
            <a:r>
              <a:rPr lang="en-US" altLang="zh-CN"/>
              <a:t> </a:t>
            </a:r>
            <a:r>
              <a:rPr lang="zh-CN" altLang="en-US"/>
              <a:t>重大误解</a:t>
            </a:r>
            <a:endParaRPr lang="zh-CN" altLang="en-US"/>
          </a:p>
          <a:p>
            <a:r>
              <a:rPr lang="en-US" altLang="en-US"/>
              <a:t>②</a:t>
            </a:r>
            <a:r>
              <a:rPr lang="en-US" altLang="zh-CN"/>
              <a:t> </a:t>
            </a:r>
            <a:r>
              <a:rPr lang="zh-CN" altLang="en-US"/>
              <a:t>欺诈（</a:t>
            </a:r>
            <a:endParaRPr lang="zh-CN" altLang="en-US"/>
          </a:p>
          <a:p>
            <a:r>
              <a:rPr lang="en-US" altLang="en-US"/>
              <a:t>③</a:t>
            </a:r>
            <a:r>
              <a:rPr lang="en-US" altLang="zh-CN"/>
              <a:t> </a:t>
            </a:r>
            <a:r>
              <a:rPr lang="zh-CN" altLang="en-US"/>
              <a:t>胁迫</a:t>
            </a:r>
            <a:endParaRPr lang="zh-CN" altLang="en-US"/>
          </a:p>
          <a:p>
            <a:r>
              <a:rPr lang="en-US" altLang="en-US"/>
              <a:t>④</a:t>
            </a:r>
            <a:r>
              <a:rPr lang="en-US" altLang="zh-CN"/>
              <a:t> </a:t>
            </a:r>
            <a:r>
              <a:rPr lang="zh-CN" altLang="en-US"/>
              <a:t>显失公平</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i.</a:t>
            </a:r>
            <a:r>
              <a:rPr lang="zh-CN" altLang="en-US"/>
              <a:t>通俗理解：</a:t>
            </a:r>
            <a:r>
              <a:rPr lang="en-US" altLang="zh-CN"/>
              <a:t>“</a:t>
            </a:r>
            <a:r>
              <a:rPr lang="zh-CN" altLang="en-US"/>
              <a:t>自己理解错了重要内容，对方没骗你，导致自己吃亏；</a:t>
            </a:r>
            <a:r>
              <a:rPr lang="en-US" altLang="zh-CN"/>
              <a:t>”</a:t>
            </a:r>
            <a:endParaRPr lang="en-US" altLang="zh-CN"/>
          </a:p>
          <a:p>
            <a:r>
              <a:rPr lang="en-US" altLang="zh-CN"/>
              <a:t>ii.</a:t>
            </a:r>
            <a:r>
              <a:rPr lang="zh-CN" altLang="en-US"/>
              <a:t>关键判断点：</a:t>
            </a:r>
            <a:endParaRPr lang="zh-CN" altLang="en-US"/>
          </a:p>
          <a:p>
            <a:r>
              <a:rPr lang="en-US" altLang="zh-CN"/>
              <a:t>a. </a:t>
            </a:r>
            <a:r>
              <a:rPr lang="zh-CN" altLang="en-US"/>
              <a:t>误解的是</a:t>
            </a:r>
            <a:r>
              <a:rPr lang="en-US" altLang="zh-CN"/>
              <a:t> “</a:t>
            </a:r>
            <a:r>
              <a:rPr lang="zh-CN" altLang="en-US"/>
              <a:t>重要内容</a:t>
            </a:r>
            <a:r>
              <a:rPr lang="en-US" altLang="zh-CN"/>
              <a:t>”</a:t>
            </a:r>
            <a:r>
              <a:rPr lang="zh-CN" altLang="en-US"/>
              <a:t>：如买错型号（标的）、把</a:t>
            </a:r>
            <a:r>
              <a:rPr lang="en-US" altLang="zh-CN"/>
              <a:t> “</a:t>
            </a:r>
            <a:r>
              <a:rPr lang="zh-CN" altLang="en-US"/>
              <a:t>租</a:t>
            </a:r>
            <a:r>
              <a:rPr lang="en-US" altLang="zh-CN"/>
              <a:t>” </a:t>
            </a:r>
            <a:r>
              <a:rPr lang="zh-CN" altLang="en-US"/>
              <a:t>当</a:t>
            </a:r>
            <a:r>
              <a:rPr lang="en-US" altLang="zh-CN"/>
              <a:t> “</a:t>
            </a:r>
            <a:r>
              <a:rPr lang="zh-CN" altLang="en-US"/>
              <a:t>买</a:t>
            </a:r>
            <a:r>
              <a:rPr lang="en-US" altLang="zh-CN"/>
              <a:t>”</a:t>
            </a:r>
            <a:r>
              <a:rPr lang="zh-CN" altLang="en-US"/>
              <a:t>（行为性质）、把</a:t>
            </a:r>
            <a:r>
              <a:rPr lang="en-US" altLang="zh-CN"/>
              <a:t> “</a:t>
            </a:r>
            <a:r>
              <a:rPr lang="zh-CN" altLang="en-US"/>
              <a:t>李四的画</a:t>
            </a:r>
            <a:r>
              <a:rPr lang="en-US" altLang="zh-CN"/>
              <a:t>” </a:t>
            </a:r>
            <a:r>
              <a:rPr lang="zh-CN" altLang="en-US"/>
              <a:t>当</a:t>
            </a:r>
            <a:r>
              <a:rPr lang="en-US" altLang="zh-CN"/>
              <a:t> “</a:t>
            </a:r>
            <a:r>
              <a:rPr lang="zh-CN" altLang="en-US"/>
              <a:t>张三的画</a:t>
            </a:r>
            <a:r>
              <a:rPr lang="en-US" altLang="zh-CN"/>
              <a:t>”</a:t>
            </a:r>
            <a:r>
              <a:rPr lang="zh-CN" altLang="en-US"/>
              <a:t>（当事人）；</a:t>
            </a:r>
            <a:endParaRPr lang="zh-CN" altLang="en-US"/>
          </a:p>
          <a:p>
            <a:r>
              <a:rPr lang="en-US" altLang="zh-CN"/>
              <a:t>b. </a:t>
            </a:r>
            <a:r>
              <a:rPr lang="zh-CN" altLang="en-US"/>
              <a:t>不是故意或重大过失：如小王因店员摆放混乱买错耳机（不是故意），如果小王没看型号就买（重大过失），不算重大误解；</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10000"/>
          </a:bodyPr>
          <a:p>
            <a:r>
              <a:rPr lang="en-US" altLang="zh-CN"/>
              <a:t>iii.</a:t>
            </a:r>
            <a:r>
              <a:rPr lang="zh-CN" altLang="en-US"/>
              <a:t>学生场景举例：</a:t>
            </a:r>
            <a:r>
              <a:rPr lang="en-US" altLang="zh-CN"/>
              <a:t>“</a:t>
            </a:r>
            <a:r>
              <a:rPr lang="zh-CN" altLang="en-US"/>
              <a:t>你在书店想买《民法教材（</a:t>
            </a:r>
            <a:r>
              <a:rPr lang="en-US" altLang="zh-CN"/>
              <a:t>2024 </a:t>
            </a:r>
            <a:r>
              <a:rPr lang="zh-CN" altLang="en-US"/>
              <a:t>版）》，误买成《民法教材（</a:t>
            </a:r>
            <a:r>
              <a:rPr lang="en-US" altLang="zh-CN"/>
              <a:t>2023 </a:t>
            </a:r>
            <a:r>
              <a:rPr lang="zh-CN" altLang="en-US"/>
              <a:t>版）》，且两本书外观相似，你没注意看年份</a:t>
            </a:r>
            <a:r>
              <a:rPr lang="en-US" altLang="zh-CN"/>
              <a:t> —— </a:t>
            </a:r>
            <a:r>
              <a:rPr lang="zh-CN" altLang="en-US"/>
              <a:t>这就是重大误解，你可以申请撤销，要求书店换书或退款。</a:t>
            </a:r>
            <a:r>
              <a:rPr lang="en-US" altLang="zh-CN"/>
              <a:t>”</a:t>
            </a:r>
            <a:endParaRPr lang="en-US" altLang="zh-CN"/>
          </a:p>
          <a:p>
            <a:r>
              <a:rPr lang="en-US" altLang="zh-CN"/>
              <a:t>iv.</a:t>
            </a:r>
            <a:r>
              <a:rPr lang="zh-CN" altLang="en-US"/>
              <a:t>通俗理解：</a:t>
            </a:r>
            <a:r>
              <a:rPr lang="en-US" altLang="zh-CN"/>
              <a:t>“</a:t>
            </a:r>
            <a:r>
              <a:rPr lang="zh-CN" altLang="en-US"/>
              <a:t>对方故意骗你，你信了才做的行为；</a:t>
            </a:r>
            <a:r>
              <a:rPr lang="en-US" altLang="zh-CN"/>
              <a:t>”</a:t>
            </a:r>
            <a:endParaRPr lang="en-US" altLang="zh-CN"/>
          </a:p>
          <a:p>
            <a:r>
              <a:rPr lang="en-US" altLang="zh-CN"/>
              <a:t>v.</a:t>
            </a:r>
            <a:r>
              <a:rPr lang="zh-CN" altLang="en-US"/>
              <a:t>关键判断点：</a:t>
            </a:r>
            <a:endParaRPr lang="zh-CN" altLang="en-US"/>
          </a:p>
          <a:p>
            <a:r>
              <a:rPr lang="en-US" altLang="zh-CN"/>
              <a:t>a. </a:t>
            </a:r>
            <a:r>
              <a:rPr lang="zh-CN" altLang="en-US"/>
              <a:t>对方有</a:t>
            </a:r>
            <a:r>
              <a:rPr lang="en-US" altLang="zh-CN"/>
              <a:t> “</a:t>
            </a:r>
            <a:r>
              <a:rPr lang="zh-CN" altLang="en-US"/>
              <a:t>欺骗行为</a:t>
            </a:r>
            <a:r>
              <a:rPr lang="en-US" altLang="zh-CN"/>
              <a:t>”</a:t>
            </a:r>
            <a:r>
              <a:rPr lang="zh-CN" altLang="en-US"/>
              <a:t>：故意说假话（如商家说</a:t>
            </a:r>
            <a:r>
              <a:rPr lang="en-US" altLang="zh-CN"/>
              <a:t> “</a:t>
            </a:r>
            <a:r>
              <a:rPr lang="zh-CN" altLang="en-US"/>
              <a:t>手绘板是正版</a:t>
            </a:r>
            <a:r>
              <a:rPr lang="en-US" altLang="zh-CN"/>
              <a:t>”</a:t>
            </a:r>
            <a:r>
              <a:rPr lang="zh-CN" altLang="en-US"/>
              <a:t>，其实是假货）或故意隐瞒真话（如商家知道电脑是翻新机，却不告诉你）；</a:t>
            </a:r>
            <a:endParaRPr lang="zh-CN" altLang="en-US"/>
          </a:p>
          <a:p>
            <a:r>
              <a:rPr lang="en-US" altLang="zh-CN"/>
              <a:t>b. </a:t>
            </a:r>
            <a:r>
              <a:rPr lang="zh-CN" altLang="en-US"/>
              <a:t>你因欺骗</a:t>
            </a:r>
            <a:r>
              <a:rPr lang="en-US" altLang="zh-CN"/>
              <a:t> “</a:t>
            </a:r>
            <a:r>
              <a:rPr lang="zh-CN" altLang="en-US"/>
              <a:t>信以为真</a:t>
            </a:r>
            <a:r>
              <a:rPr lang="en-US" altLang="zh-CN"/>
              <a:t>”</a:t>
            </a:r>
            <a:r>
              <a:rPr lang="zh-CN" altLang="en-US"/>
              <a:t>：如果商家骗你，但你知道是假的还买（如明知是高仿还买），不算欺诈；</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vi.</a:t>
            </a:r>
            <a:r>
              <a:rPr lang="zh-CN" altLang="en-US"/>
              <a:t>学生场景举例：</a:t>
            </a:r>
            <a:r>
              <a:rPr lang="en-US" altLang="zh-CN"/>
              <a:t>“</a:t>
            </a:r>
            <a:r>
              <a:rPr lang="zh-CN" altLang="en-US"/>
              <a:t>你买二手手机，卖家说</a:t>
            </a:r>
            <a:r>
              <a:rPr lang="en-US" altLang="zh-CN"/>
              <a:t>‘</a:t>
            </a:r>
            <a:r>
              <a:rPr lang="zh-CN" altLang="en-US"/>
              <a:t>手机从没修过</a:t>
            </a:r>
            <a:r>
              <a:rPr lang="en-US" altLang="zh-CN"/>
              <a:t>’</a:t>
            </a:r>
            <a:r>
              <a:rPr lang="zh-CN" altLang="en-US"/>
              <a:t>，你信了才买，后来发现手机换过屏幕</a:t>
            </a:r>
            <a:r>
              <a:rPr lang="en-US" altLang="zh-CN"/>
              <a:t> —— </a:t>
            </a:r>
            <a:r>
              <a:rPr lang="zh-CN" altLang="en-US"/>
              <a:t>这就是欺诈，你可以申请撤销，要求卖家退款。</a:t>
            </a:r>
            <a:r>
              <a:rPr lang="en-US" altLang="zh-CN"/>
              <a:t>”</a:t>
            </a:r>
            <a:endParaRPr lang="en-US" altLang="zh-CN"/>
          </a:p>
          <a:p>
            <a:r>
              <a:rPr lang="en-US" altLang="zh-CN"/>
              <a:t>vii.</a:t>
            </a:r>
            <a:r>
              <a:rPr lang="zh-CN" altLang="en-US"/>
              <a:t>通俗理解：</a:t>
            </a:r>
            <a:r>
              <a:rPr lang="en-US" altLang="zh-CN"/>
              <a:t>“</a:t>
            </a:r>
            <a:r>
              <a:rPr lang="zh-CN" altLang="en-US"/>
              <a:t>对方用不好的事情威胁你，你怕了才被迫做的行为；</a:t>
            </a:r>
            <a:r>
              <a:rPr lang="en-US" altLang="zh-CN"/>
              <a:t>”</a:t>
            </a:r>
            <a:endParaRPr lang="en-US" altLang="zh-CN"/>
          </a:p>
          <a:p>
            <a:r>
              <a:rPr lang="en-US" altLang="zh-CN"/>
              <a:t>viii.</a:t>
            </a:r>
            <a:r>
              <a:rPr lang="zh-CN" altLang="en-US"/>
              <a:t>关键判断点：</a:t>
            </a:r>
            <a:endParaRPr lang="zh-CN" altLang="en-US"/>
          </a:p>
          <a:p>
            <a:r>
              <a:rPr lang="en-US" altLang="zh-CN"/>
              <a:t>a. </a:t>
            </a:r>
            <a:r>
              <a:rPr lang="zh-CN" altLang="en-US"/>
              <a:t>有</a:t>
            </a:r>
            <a:r>
              <a:rPr lang="en-US" altLang="zh-CN"/>
              <a:t> “</a:t>
            </a:r>
            <a:r>
              <a:rPr lang="zh-CN" altLang="en-US"/>
              <a:t>威胁行为</a:t>
            </a:r>
            <a:r>
              <a:rPr lang="en-US" altLang="zh-CN"/>
              <a:t>”</a:t>
            </a:r>
            <a:r>
              <a:rPr lang="zh-CN" altLang="en-US"/>
              <a:t>：如威胁</a:t>
            </a:r>
            <a:r>
              <a:rPr lang="en-US" altLang="zh-CN"/>
              <a:t> “</a:t>
            </a:r>
            <a:r>
              <a:rPr lang="zh-CN" altLang="en-US"/>
              <a:t>不签协议就告学校</a:t>
            </a:r>
            <a:r>
              <a:rPr lang="en-US" altLang="zh-CN"/>
              <a:t>”“</a:t>
            </a:r>
            <a:r>
              <a:rPr lang="zh-CN" altLang="en-US"/>
              <a:t>不借钱就打你</a:t>
            </a:r>
            <a:r>
              <a:rPr lang="en-US" altLang="zh-CN"/>
              <a:t>”</a:t>
            </a:r>
            <a:r>
              <a:rPr lang="zh-CN" altLang="en-US"/>
              <a:t>；</a:t>
            </a:r>
            <a:endParaRPr lang="zh-CN" altLang="en-US"/>
          </a:p>
          <a:p>
            <a:r>
              <a:rPr lang="en-US" altLang="zh-CN"/>
              <a:t>b. </a:t>
            </a:r>
            <a:r>
              <a:rPr lang="zh-CN" altLang="en-US"/>
              <a:t>威胁是</a:t>
            </a:r>
            <a:r>
              <a:rPr lang="en-US" altLang="zh-CN"/>
              <a:t> “</a:t>
            </a:r>
            <a:r>
              <a:rPr lang="zh-CN" altLang="en-US"/>
              <a:t>不法的</a:t>
            </a:r>
            <a:r>
              <a:rPr lang="en-US" altLang="zh-CN"/>
              <a:t>”</a:t>
            </a:r>
            <a:r>
              <a:rPr lang="zh-CN" altLang="en-US"/>
              <a:t>：如果老师说</a:t>
            </a:r>
            <a:r>
              <a:rPr lang="en-US" altLang="zh-CN"/>
              <a:t> “</a:t>
            </a:r>
            <a:r>
              <a:rPr lang="zh-CN" altLang="en-US"/>
              <a:t>你不按时交作业就扣分</a:t>
            </a:r>
            <a:r>
              <a:rPr lang="en-US" altLang="zh-CN"/>
              <a:t>”</a:t>
            </a:r>
            <a:r>
              <a:rPr lang="zh-CN" altLang="en-US"/>
              <a:t>，这是正常管理，不是胁迫；</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4</a:t>
            </a:r>
            <a:r>
              <a:rPr lang="zh-CN" altLang="en-US"/>
              <a:t>：学生约定</a:t>
            </a:r>
            <a:r>
              <a:rPr lang="en-US" altLang="zh-CN"/>
              <a:t> “</a:t>
            </a:r>
            <a:r>
              <a:rPr lang="zh-CN" altLang="en-US"/>
              <a:t>帮考试作弊换报酬</a:t>
            </a:r>
            <a:r>
              <a:rPr lang="en-US" altLang="zh-CN"/>
              <a:t>”</a:t>
            </a:r>
            <a:r>
              <a:rPr lang="zh-CN" altLang="en-US"/>
              <a:t>，内容违法</a:t>
            </a:r>
            <a:endParaRPr lang="zh-CN" altLang="en-US"/>
          </a:p>
          <a:p>
            <a:r>
              <a:rPr lang="zh-CN" altLang="en-US"/>
              <a:t>小孙是高职学生，与同学小刘约定</a:t>
            </a:r>
            <a:r>
              <a:rPr lang="en-US" altLang="zh-CN"/>
              <a:t> “</a:t>
            </a:r>
            <a:r>
              <a:rPr lang="zh-CN" altLang="en-US"/>
              <a:t>小刘帮小孙参加英语四级考试作弊，小孙支付小刘</a:t>
            </a:r>
            <a:r>
              <a:rPr lang="en-US" altLang="zh-CN"/>
              <a:t> 1000 </a:t>
            </a:r>
            <a:r>
              <a:rPr lang="zh-CN" altLang="en-US"/>
              <a:t>元报酬</a:t>
            </a:r>
            <a:r>
              <a:rPr lang="en-US" altLang="zh-CN"/>
              <a:t>”</a:t>
            </a:r>
            <a:r>
              <a:rPr lang="zh-CN" altLang="en-US"/>
              <a:t>，双方口头达成一致。该约定行为是否成立？是否生效？</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ix.</a:t>
            </a:r>
            <a:r>
              <a:rPr lang="zh-CN" altLang="en-US"/>
              <a:t>学生场景举例：</a:t>
            </a:r>
            <a:r>
              <a:rPr lang="en-US" altLang="zh-CN"/>
              <a:t>“</a:t>
            </a:r>
            <a:r>
              <a:rPr lang="zh-CN" altLang="en-US"/>
              <a:t>你不小心弄坏同学的书，同学说</a:t>
            </a:r>
            <a:r>
              <a:rPr lang="en-US" altLang="zh-CN"/>
              <a:t>‘</a:t>
            </a:r>
            <a:r>
              <a:rPr lang="zh-CN" altLang="en-US"/>
              <a:t>你不赔我</a:t>
            </a:r>
            <a:r>
              <a:rPr lang="en-US" altLang="zh-CN"/>
              <a:t> 1000 </a:t>
            </a:r>
            <a:r>
              <a:rPr lang="zh-CN" altLang="en-US"/>
              <a:t>元，我就往你水杯里放东西</a:t>
            </a:r>
            <a:r>
              <a:rPr lang="en-US" altLang="zh-CN"/>
              <a:t>’</a:t>
            </a:r>
            <a:r>
              <a:rPr lang="zh-CN" altLang="en-US"/>
              <a:t>，你怕了才签赔偿协议</a:t>
            </a:r>
            <a:r>
              <a:rPr lang="en-US" altLang="zh-CN"/>
              <a:t> —— </a:t>
            </a:r>
            <a:r>
              <a:rPr lang="zh-CN" altLang="en-US"/>
              <a:t>这就是胁迫，你可以申请撤销，只需赔书的原价（如</a:t>
            </a:r>
            <a:r>
              <a:rPr lang="en-US" altLang="zh-CN"/>
              <a:t> 20 </a:t>
            </a:r>
            <a:r>
              <a:rPr lang="zh-CN" altLang="en-US"/>
              <a:t>元）。</a:t>
            </a:r>
            <a:r>
              <a:rPr lang="en-US" altLang="zh-CN"/>
              <a:t>”</a:t>
            </a:r>
            <a:endParaRPr lang="en-US" altLang="zh-CN"/>
          </a:p>
          <a:p>
            <a:r>
              <a:rPr lang="en-US" altLang="zh-CN"/>
              <a:t>x.</a:t>
            </a:r>
            <a:r>
              <a:rPr lang="zh-CN" altLang="en-US"/>
              <a:t>通俗理解：</a:t>
            </a:r>
            <a:r>
              <a:rPr lang="en-US" altLang="zh-CN"/>
              <a:t>“</a:t>
            </a:r>
            <a:r>
              <a:rPr lang="zh-CN" altLang="en-US"/>
              <a:t>你处于特别困难的境地（如急需用钱），对方利用你的困难，让你做了明显吃亏的行为；</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xi.</a:t>
            </a:r>
            <a:r>
              <a:rPr lang="zh-CN" altLang="en-US"/>
              <a:t>关键判断点：</a:t>
            </a:r>
            <a:endParaRPr lang="zh-CN" altLang="en-US"/>
          </a:p>
          <a:p>
            <a:r>
              <a:rPr lang="en-US" altLang="zh-CN"/>
              <a:t>a. </a:t>
            </a:r>
            <a:r>
              <a:rPr lang="zh-CN" altLang="en-US"/>
              <a:t>你处于</a:t>
            </a:r>
            <a:r>
              <a:rPr lang="en-US" altLang="zh-CN"/>
              <a:t> “</a:t>
            </a:r>
            <a:r>
              <a:rPr lang="zh-CN" altLang="en-US"/>
              <a:t>危困状态</a:t>
            </a:r>
            <a:r>
              <a:rPr lang="en-US" altLang="zh-CN"/>
              <a:t>”</a:t>
            </a:r>
            <a:r>
              <a:rPr lang="zh-CN" altLang="en-US"/>
              <a:t>：如家人重病急需用钱、考试前急需复习资料；</a:t>
            </a:r>
            <a:endParaRPr lang="zh-CN" altLang="en-US"/>
          </a:p>
          <a:p>
            <a:r>
              <a:rPr lang="en-US" altLang="zh-CN"/>
              <a:t>b. </a:t>
            </a:r>
            <a:r>
              <a:rPr lang="zh-CN" altLang="en-US"/>
              <a:t>对方</a:t>
            </a:r>
            <a:r>
              <a:rPr lang="en-US" altLang="zh-CN"/>
              <a:t> “</a:t>
            </a:r>
            <a:r>
              <a:rPr lang="zh-CN" altLang="en-US"/>
              <a:t>利用</a:t>
            </a:r>
            <a:r>
              <a:rPr lang="en-US" altLang="zh-CN"/>
              <a:t>” </a:t>
            </a:r>
            <a:r>
              <a:rPr lang="zh-CN" altLang="en-US"/>
              <a:t>你的危困：如小刘利用小孙急需用钱，低价买电脑；</a:t>
            </a:r>
            <a:endParaRPr lang="zh-CN" altLang="en-US"/>
          </a:p>
          <a:p>
            <a:r>
              <a:rPr lang="en-US" altLang="zh-CN"/>
              <a:t>c. “</a:t>
            </a:r>
            <a:r>
              <a:rPr lang="zh-CN" altLang="en-US"/>
              <a:t>明显不公平</a:t>
            </a:r>
            <a:r>
              <a:rPr lang="en-US" altLang="zh-CN"/>
              <a:t>”</a:t>
            </a:r>
            <a:r>
              <a:rPr lang="zh-CN" altLang="en-US"/>
              <a:t>：利益差距大（如</a:t>
            </a:r>
            <a:r>
              <a:rPr lang="en-US" altLang="zh-CN"/>
              <a:t> 8000 </a:t>
            </a:r>
            <a:r>
              <a:rPr lang="zh-CN" altLang="en-US"/>
              <a:t>元电脑卖</a:t>
            </a:r>
            <a:r>
              <a:rPr lang="en-US" altLang="zh-CN"/>
              <a:t> 3000 </a:t>
            </a:r>
            <a:r>
              <a:rPr lang="zh-CN" altLang="en-US"/>
              <a:t>元），正常低价（如</a:t>
            </a:r>
            <a:r>
              <a:rPr lang="en-US" altLang="zh-CN"/>
              <a:t> 8000 </a:t>
            </a:r>
            <a:r>
              <a:rPr lang="zh-CN" altLang="en-US"/>
              <a:t>元电脑卖</a:t>
            </a:r>
            <a:r>
              <a:rPr lang="en-US" altLang="zh-CN"/>
              <a:t> 6000 </a:t>
            </a:r>
            <a:r>
              <a:rPr lang="zh-CN" altLang="en-US"/>
              <a:t>元）不算；</a:t>
            </a:r>
            <a:endParaRPr lang="zh-CN" altLang="en-US"/>
          </a:p>
          <a:p>
            <a:r>
              <a:rPr lang="en-US" altLang="zh-CN"/>
              <a:t>xii.</a:t>
            </a:r>
            <a:r>
              <a:rPr lang="zh-CN" altLang="en-US"/>
              <a:t>学生场景举例：</a:t>
            </a:r>
            <a:r>
              <a:rPr lang="en-US" altLang="zh-CN"/>
              <a:t>“</a:t>
            </a:r>
            <a:r>
              <a:rPr lang="zh-CN" altLang="en-US"/>
              <a:t>你考试前急需《复习提纲》，同学说</a:t>
            </a:r>
            <a:r>
              <a:rPr lang="en-US" altLang="zh-CN"/>
              <a:t>‘</a:t>
            </a:r>
            <a:r>
              <a:rPr lang="zh-CN" altLang="en-US"/>
              <a:t>你给我</a:t>
            </a:r>
            <a:r>
              <a:rPr lang="en-US" altLang="zh-CN"/>
              <a:t> 500 </a:t>
            </a:r>
            <a:r>
              <a:rPr lang="zh-CN" altLang="en-US"/>
              <a:t>元，我就把提纲借你复印，不然你别想过</a:t>
            </a:r>
            <a:r>
              <a:rPr lang="en-US" altLang="zh-CN"/>
              <a:t>’</a:t>
            </a:r>
            <a:r>
              <a:rPr lang="zh-CN" altLang="en-US"/>
              <a:t>，你被迫同意</a:t>
            </a:r>
            <a:r>
              <a:rPr lang="en-US" altLang="zh-CN"/>
              <a:t> —— </a:t>
            </a:r>
            <a:r>
              <a:rPr lang="zh-CN" altLang="en-US"/>
              <a:t>这就是显失公平，你可以申请撤销，只需给正常复印费（如</a:t>
            </a:r>
            <a:r>
              <a:rPr lang="en-US" altLang="zh-CN"/>
              <a:t> 5 </a:t>
            </a:r>
            <a:r>
              <a:rPr lang="zh-CN" altLang="en-US"/>
              <a:t>元）。</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20000"/>
          </a:bodyPr>
          <a:p>
            <a:r>
              <a:rPr lang="en-US" altLang="zh-CN"/>
              <a:t>e.</a:t>
            </a:r>
            <a:r>
              <a:rPr lang="zh-CN" altLang="en-US"/>
              <a:t>第三部分：撤销权的行使规则</a:t>
            </a:r>
            <a:endParaRPr lang="zh-CN" altLang="en-US"/>
          </a:p>
          <a:p>
            <a:r>
              <a:rPr lang="en-US" altLang="en-US"/>
              <a:t>①</a:t>
            </a:r>
            <a:r>
              <a:rPr lang="en-US" altLang="zh-CN"/>
              <a:t> </a:t>
            </a:r>
            <a:r>
              <a:rPr lang="zh-CN" altLang="en-US"/>
              <a:t>行使方式：</a:t>
            </a:r>
            <a:r>
              <a:rPr lang="en-US" altLang="zh-CN"/>
              <a:t>“</a:t>
            </a:r>
            <a:r>
              <a:rPr lang="zh-CN" altLang="en-US"/>
              <a:t>必须向法院或仲裁机构申请，不能自己说撤销就撤销；</a:t>
            </a:r>
            <a:r>
              <a:rPr lang="en-US" altLang="zh-CN"/>
              <a:t>”</a:t>
            </a:r>
            <a:endParaRPr lang="en-US" altLang="zh-CN"/>
          </a:p>
          <a:p>
            <a:r>
              <a:rPr lang="zh-CN" altLang="en-US"/>
              <a:t>举例：</a:t>
            </a:r>
            <a:r>
              <a:rPr lang="en-US" altLang="zh-CN"/>
              <a:t>“</a:t>
            </a:r>
            <a:r>
              <a:rPr lang="zh-CN" altLang="en-US"/>
              <a:t>小王买错耳机，不能只跟商家说</a:t>
            </a:r>
            <a:r>
              <a:rPr lang="en-US" altLang="zh-CN"/>
              <a:t>‘</a:t>
            </a:r>
            <a:r>
              <a:rPr lang="zh-CN" altLang="en-US"/>
              <a:t>我撤销了</a:t>
            </a:r>
            <a:r>
              <a:rPr lang="en-US" altLang="zh-CN"/>
              <a:t>’</a:t>
            </a:r>
            <a:r>
              <a:rPr lang="zh-CN" altLang="en-US"/>
              <a:t>，要向法院提交申请，法院判决撤销后，才算撤销。</a:t>
            </a:r>
            <a:r>
              <a:rPr lang="en-US" altLang="zh-CN"/>
              <a:t>”</a:t>
            </a:r>
            <a:endParaRPr lang="en-US" altLang="zh-CN"/>
          </a:p>
          <a:p>
            <a:r>
              <a:rPr lang="en-US" altLang="en-US"/>
              <a:t>②</a:t>
            </a:r>
            <a:r>
              <a:rPr lang="en-US" altLang="zh-CN"/>
              <a:t> </a:t>
            </a:r>
            <a:r>
              <a:rPr lang="zh-CN" altLang="en-US"/>
              <a:t>时间限制（</a:t>
            </a:r>
            <a:r>
              <a:rPr lang="en-US" altLang="zh-CN"/>
              <a:t>“</a:t>
            </a:r>
            <a:r>
              <a:rPr lang="zh-CN" altLang="en-US"/>
              <a:t>过期不候</a:t>
            </a:r>
            <a:r>
              <a:rPr lang="en-US" altLang="zh-CN"/>
              <a:t>”</a:t>
            </a:r>
            <a:r>
              <a:rPr lang="zh-CN" altLang="en-US"/>
              <a:t>）：</a:t>
            </a:r>
            <a:endParaRPr lang="zh-CN" altLang="en-US"/>
          </a:p>
          <a:p>
            <a:r>
              <a:rPr lang="en-US" altLang="zh-CN"/>
              <a:t>i.</a:t>
            </a:r>
            <a:r>
              <a:rPr lang="zh-CN" altLang="en-US"/>
              <a:t>重大误解：知道撤销事由后</a:t>
            </a:r>
            <a:r>
              <a:rPr lang="en-US" altLang="zh-CN"/>
              <a:t> 90 </a:t>
            </a:r>
            <a:r>
              <a:rPr lang="zh-CN" altLang="en-US"/>
              <a:t>天内；</a:t>
            </a:r>
            <a:endParaRPr lang="zh-CN" altLang="en-US"/>
          </a:p>
          <a:p>
            <a:r>
              <a:rPr lang="en-US" altLang="zh-CN"/>
              <a:t>ii.</a:t>
            </a:r>
            <a:r>
              <a:rPr lang="zh-CN" altLang="en-US"/>
              <a:t>欺诈、显失公平：知道撤销事由后</a:t>
            </a:r>
            <a:r>
              <a:rPr lang="en-US" altLang="zh-CN"/>
              <a:t> 1 </a:t>
            </a:r>
            <a:r>
              <a:rPr lang="zh-CN" altLang="en-US"/>
              <a:t>年内；</a:t>
            </a:r>
            <a:endParaRPr lang="zh-CN" altLang="en-US"/>
          </a:p>
          <a:p>
            <a:r>
              <a:rPr lang="en-US" altLang="zh-CN"/>
              <a:t>iii.</a:t>
            </a:r>
            <a:r>
              <a:rPr lang="zh-CN" altLang="en-US"/>
              <a:t>胁迫：胁迫行为终止后</a:t>
            </a:r>
            <a:r>
              <a:rPr lang="en-US" altLang="zh-CN"/>
              <a:t> 1 </a:t>
            </a:r>
            <a:r>
              <a:rPr lang="zh-CN" altLang="en-US"/>
              <a:t>年内；</a:t>
            </a:r>
            <a:endParaRPr lang="zh-CN" altLang="en-US"/>
          </a:p>
          <a:p>
            <a:r>
              <a:rPr lang="en-US" altLang="zh-CN"/>
              <a:t>iv.</a:t>
            </a:r>
            <a:r>
              <a:rPr lang="zh-CN" altLang="en-US"/>
              <a:t>最长限制：行为发生后</a:t>
            </a:r>
            <a:r>
              <a:rPr lang="en-US" altLang="zh-CN"/>
              <a:t> 5 </a:t>
            </a:r>
            <a:r>
              <a:rPr lang="zh-CN" altLang="en-US"/>
              <a:t>年内，不管有没有知道撤销事由，都不能再撤销；</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举例：</a:t>
            </a:r>
            <a:r>
              <a:rPr lang="en-US" altLang="zh-CN"/>
              <a:t>“</a:t>
            </a:r>
            <a:r>
              <a:rPr lang="zh-CN" altLang="en-US"/>
              <a:t>小李买假货，</a:t>
            </a:r>
            <a:r>
              <a:rPr lang="en-US" altLang="zh-CN"/>
              <a:t>2024 </a:t>
            </a:r>
            <a:r>
              <a:rPr lang="zh-CN" altLang="en-US"/>
              <a:t>年</a:t>
            </a:r>
            <a:r>
              <a:rPr lang="en-US" altLang="zh-CN"/>
              <a:t> 5 </a:t>
            </a:r>
            <a:r>
              <a:rPr lang="zh-CN" altLang="en-US"/>
              <a:t>月</a:t>
            </a:r>
            <a:r>
              <a:rPr lang="en-US" altLang="zh-CN"/>
              <a:t> 1 </a:t>
            </a:r>
            <a:r>
              <a:rPr lang="zh-CN" altLang="en-US"/>
              <a:t>日知道是假货，</a:t>
            </a:r>
            <a:r>
              <a:rPr lang="en-US" altLang="zh-CN"/>
              <a:t>2025 </a:t>
            </a:r>
            <a:r>
              <a:rPr lang="zh-CN" altLang="en-US"/>
              <a:t>年</a:t>
            </a:r>
            <a:r>
              <a:rPr lang="en-US" altLang="zh-CN"/>
              <a:t> 6 </a:t>
            </a:r>
            <a:r>
              <a:rPr lang="zh-CN" altLang="en-US"/>
              <a:t>月</a:t>
            </a:r>
            <a:r>
              <a:rPr lang="en-US" altLang="zh-CN"/>
              <a:t> 1 </a:t>
            </a:r>
            <a:r>
              <a:rPr lang="zh-CN" altLang="en-US"/>
              <a:t>日才申请撤销</a:t>
            </a:r>
            <a:r>
              <a:rPr lang="en-US" altLang="zh-CN"/>
              <a:t> —— </a:t>
            </a:r>
            <a:r>
              <a:rPr lang="zh-CN" altLang="en-US"/>
              <a:t>超过</a:t>
            </a:r>
            <a:r>
              <a:rPr lang="en-US" altLang="zh-CN"/>
              <a:t> 1 </a:t>
            </a:r>
            <a:r>
              <a:rPr lang="zh-CN" altLang="en-US"/>
              <a:t>年，撤销权消灭，不能再撤销。</a:t>
            </a:r>
            <a:r>
              <a:rPr lang="en-US" altLang="zh-CN"/>
              <a:t>”</a:t>
            </a:r>
            <a:endParaRPr lang="en-US" altLang="zh-CN"/>
          </a:p>
          <a:p>
            <a:r>
              <a:rPr lang="en-US" altLang="en-US"/>
              <a:t>③</a:t>
            </a:r>
            <a:r>
              <a:rPr lang="en-US" altLang="zh-CN"/>
              <a:t> </a:t>
            </a:r>
            <a:r>
              <a:rPr lang="zh-CN" altLang="en-US"/>
              <a:t>后果：</a:t>
            </a:r>
            <a:r>
              <a:rPr lang="en-US" altLang="zh-CN"/>
              <a:t>“</a:t>
            </a:r>
            <a:r>
              <a:rPr lang="zh-CN" altLang="en-US"/>
              <a:t>撤销后，按无效后果处理</a:t>
            </a:r>
            <a:r>
              <a:rPr lang="en-US" altLang="zh-CN"/>
              <a:t> —— </a:t>
            </a:r>
            <a:r>
              <a:rPr lang="zh-CN" altLang="en-US"/>
              <a:t>返还财产，有过错的一方赔偿损失；</a:t>
            </a:r>
            <a:r>
              <a:rPr lang="en-US" altLang="zh-CN"/>
              <a:t>”</a:t>
            </a:r>
            <a:endParaRPr lang="en-US" altLang="zh-CN"/>
          </a:p>
          <a:p>
            <a:r>
              <a:rPr lang="zh-CN" altLang="en-US"/>
              <a:t>举例：</a:t>
            </a:r>
            <a:r>
              <a:rPr lang="en-US" altLang="zh-CN"/>
              <a:t>“</a:t>
            </a:r>
            <a:r>
              <a:rPr lang="zh-CN" altLang="en-US"/>
              <a:t>小孙撤销电脑买卖合同后，小刘要把电脑还给小孙，小孙要把</a:t>
            </a:r>
            <a:r>
              <a:rPr lang="en-US" altLang="zh-CN"/>
              <a:t> 3000 </a:t>
            </a:r>
            <a:r>
              <a:rPr lang="zh-CN" altLang="en-US"/>
              <a:t>元借款还给小刘，小刘因</a:t>
            </a:r>
            <a:r>
              <a:rPr lang="en-US" altLang="zh-CN"/>
              <a:t>‘</a:t>
            </a:r>
            <a:r>
              <a:rPr lang="zh-CN" altLang="en-US"/>
              <a:t>利用危困</a:t>
            </a:r>
            <a:r>
              <a:rPr lang="en-US" altLang="zh-CN"/>
              <a:t>’</a:t>
            </a:r>
            <a:r>
              <a:rPr lang="zh-CN" altLang="en-US"/>
              <a:t>有过错，可能还要赔偿小孙的交通费等损失。</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分析主案例</a:t>
            </a:r>
            <a:r>
              <a:rPr lang="en-US" altLang="zh-CN"/>
              <a:t> 1</a:t>
            </a:r>
            <a:r>
              <a:rPr lang="zh-CN" altLang="en-US"/>
              <a:t>：</a:t>
            </a:r>
            <a:endParaRPr lang="zh-CN" altLang="en-US"/>
          </a:p>
          <a:p>
            <a:r>
              <a:rPr lang="zh-CN" altLang="en-US"/>
              <a:t>问题：</a:t>
            </a:r>
            <a:r>
              <a:rPr lang="en-US" altLang="zh-CN"/>
              <a:t>“</a:t>
            </a:r>
            <a:r>
              <a:rPr lang="zh-CN" altLang="en-US"/>
              <a:t>小王买错耳机，属于哪类可撤销情形？满足</a:t>
            </a:r>
            <a:r>
              <a:rPr lang="en-US" altLang="zh-CN"/>
              <a:t>‘</a:t>
            </a:r>
            <a:r>
              <a:rPr lang="zh-CN" altLang="en-US"/>
              <a:t>重大误解</a:t>
            </a:r>
            <a:r>
              <a:rPr lang="en-US" altLang="zh-CN"/>
              <a:t>’</a:t>
            </a:r>
            <a:r>
              <a:rPr lang="zh-CN" altLang="en-US"/>
              <a:t>的条件吗？为什么？小王该怎么做？</a:t>
            </a:r>
            <a:r>
              <a:rPr lang="en-US" altLang="zh-CN"/>
              <a:t>”</a:t>
            </a:r>
            <a:r>
              <a:rPr lang="zh-CN" altLang="en-US"/>
              <a:t>（请</a:t>
            </a:r>
            <a:r>
              <a:rPr lang="en-US" altLang="zh-CN"/>
              <a:t> 2 </a:t>
            </a:r>
            <a:r>
              <a:rPr lang="zh-CN" altLang="en-US"/>
              <a:t>名学生回答）</a:t>
            </a:r>
            <a:endParaRPr lang="zh-CN" altLang="en-US"/>
          </a:p>
          <a:p>
            <a:r>
              <a:rPr lang="zh-CN" altLang="en-US">
                <a:solidFill>
                  <a:srgbClr val="FF0000"/>
                </a:solidFill>
              </a:rPr>
              <a:t>答案：</a:t>
            </a:r>
            <a:r>
              <a:rPr lang="en-US" altLang="zh-CN">
                <a:solidFill>
                  <a:srgbClr val="FF0000"/>
                </a:solidFill>
              </a:rPr>
              <a:t>“</a:t>
            </a:r>
            <a:r>
              <a:rPr lang="zh-CN" altLang="en-US">
                <a:solidFill>
                  <a:srgbClr val="FF0000"/>
                </a:solidFill>
              </a:rPr>
              <a:t>属于重大误解</a:t>
            </a:r>
            <a:r>
              <a:rPr lang="en-US" altLang="zh-CN">
                <a:solidFill>
                  <a:srgbClr val="FF0000"/>
                </a:solidFill>
              </a:rPr>
              <a:t> —— </a:t>
            </a:r>
            <a:r>
              <a:rPr lang="zh-CN" altLang="en-US">
                <a:solidFill>
                  <a:srgbClr val="FF0000"/>
                </a:solidFill>
              </a:rPr>
              <a:t>满足条件：</a:t>
            </a:r>
            <a:r>
              <a:rPr lang="en-US" altLang="en-US">
                <a:solidFill>
                  <a:srgbClr val="FF0000"/>
                </a:solidFill>
              </a:rPr>
              <a:t>①</a:t>
            </a:r>
            <a:r>
              <a:rPr lang="en-US" altLang="zh-CN">
                <a:solidFill>
                  <a:srgbClr val="FF0000"/>
                </a:solidFill>
              </a:rPr>
              <a:t> </a:t>
            </a:r>
            <a:r>
              <a:rPr lang="zh-CN" altLang="en-US">
                <a:solidFill>
                  <a:srgbClr val="FF0000"/>
                </a:solidFill>
              </a:rPr>
              <a:t>误解的是耳机型号（重要内容，标的）；</a:t>
            </a:r>
            <a:r>
              <a:rPr lang="en-US" altLang="en-US">
                <a:solidFill>
                  <a:srgbClr val="FF0000"/>
                </a:solidFill>
              </a:rPr>
              <a:t>②</a:t>
            </a:r>
            <a:r>
              <a:rPr lang="en-US" altLang="zh-CN">
                <a:solidFill>
                  <a:srgbClr val="FF0000"/>
                </a:solidFill>
              </a:rPr>
              <a:t> </a:t>
            </a:r>
            <a:r>
              <a:rPr lang="zh-CN" altLang="en-US">
                <a:solidFill>
                  <a:srgbClr val="FF0000"/>
                </a:solidFill>
              </a:rPr>
              <a:t>小王不是故意买错（因店员摆放混乱）；</a:t>
            </a:r>
            <a:r>
              <a:rPr lang="en-US" altLang="en-US">
                <a:solidFill>
                  <a:srgbClr val="FF0000"/>
                </a:solidFill>
              </a:rPr>
              <a:t>③</a:t>
            </a:r>
            <a:r>
              <a:rPr lang="en-US" altLang="zh-CN">
                <a:solidFill>
                  <a:srgbClr val="FF0000"/>
                </a:solidFill>
              </a:rPr>
              <a:t> </a:t>
            </a:r>
            <a:r>
              <a:rPr lang="zh-CN" altLang="en-US">
                <a:solidFill>
                  <a:srgbClr val="FF0000"/>
                </a:solidFill>
              </a:rPr>
              <a:t>多付</a:t>
            </a:r>
            <a:r>
              <a:rPr lang="en-US" altLang="zh-CN">
                <a:solidFill>
                  <a:srgbClr val="FF0000"/>
                </a:solidFill>
              </a:rPr>
              <a:t> 500 </a:t>
            </a:r>
            <a:r>
              <a:rPr lang="zh-CN" altLang="en-US">
                <a:solidFill>
                  <a:srgbClr val="FF0000"/>
                </a:solidFill>
              </a:rPr>
              <a:t>元，利益受损；依据《民法典》第</a:t>
            </a:r>
            <a:r>
              <a:rPr lang="en-US" altLang="zh-CN">
                <a:solidFill>
                  <a:srgbClr val="FF0000"/>
                </a:solidFill>
              </a:rPr>
              <a:t> 147 </a:t>
            </a:r>
            <a:r>
              <a:rPr lang="zh-CN" altLang="en-US">
                <a:solidFill>
                  <a:srgbClr val="FF0000"/>
                </a:solidFill>
              </a:rPr>
              <a:t>条</a:t>
            </a:r>
            <a:r>
              <a:rPr lang="en-US" altLang="en-US">
                <a:solidFill>
                  <a:srgbClr val="FF0000"/>
                </a:solidFill>
              </a:rPr>
              <a:t>→</a:t>
            </a:r>
            <a:r>
              <a:rPr lang="zh-CN" altLang="en-US">
                <a:solidFill>
                  <a:srgbClr val="FF0000"/>
                </a:solidFill>
              </a:rPr>
              <a:t>小王需在知道型号错误后</a:t>
            </a:r>
            <a:r>
              <a:rPr lang="en-US" altLang="zh-CN">
                <a:solidFill>
                  <a:srgbClr val="FF0000"/>
                </a:solidFill>
              </a:rPr>
              <a:t> 90 </a:t>
            </a:r>
            <a:r>
              <a:rPr lang="zh-CN" altLang="en-US">
                <a:solidFill>
                  <a:srgbClr val="FF0000"/>
                </a:solidFill>
              </a:rPr>
              <a:t>天内，向法院申请撤销，要求店家返还</a:t>
            </a:r>
            <a:r>
              <a:rPr lang="en-US" altLang="zh-CN">
                <a:solidFill>
                  <a:srgbClr val="FF0000"/>
                </a:solidFill>
              </a:rPr>
              <a:t> 500 </a:t>
            </a:r>
            <a:r>
              <a:rPr lang="zh-CN" altLang="en-US">
                <a:solidFill>
                  <a:srgbClr val="FF0000"/>
                </a:solidFill>
              </a:rPr>
              <a:t>元或更换</a:t>
            </a:r>
            <a:r>
              <a:rPr lang="en-US" altLang="zh-CN">
                <a:solidFill>
                  <a:srgbClr val="FF0000"/>
                </a:solidFill>
              </a:rPr>
              <a:t> Pro </a:t>
            </a:r>
            <a:r>
              <a:rPr lang="zh-CN" altLang="en-US">
                <a:solidFill>
                  <a:srgbClr val="FF0000"/>
                </a:solidFill>
              </a:rPr>
              <a:t>型号耳机。</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r>
              <a:rPr lang="en-US" altLang="zh-CN">
                <a:sym typeface="+mn-ea"/>
              </a:rPr>
              <a:t>•</a:t>
            </a:r>
            <a:r>
              <a:rPr lang="zh-CN" altLang="en-US">
                <a:sym typeface="+mn-ea"/>
              </a:rPr>
              <a:t>案例分析环节（互动</a:t>
            </a:r>
            <a:r>
              <a:rPr lang="en-US" altLang="zh-CN">
                <a:sym typeface="+mn-ea"/>
              </a:rPr>
              <a:t> + </a:t>
            </a:r>
            <a:r>
              <a:rPr lang="zh-CN" altLang="en-US">
                <a:sym typeface="+mn-ea"/>
              </a:rPr>
              <a:t>撤销条件判断）</a:t>
            </a:r>
            <a:endParaRPr lang="zh-CN" alt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分析拓展案例</a:t>
            </a:r>
            <a:r>
              <a:rPr lang="en-US" altLang="zh-CN"/>
              <a:t> 2</a:t>
            </a:r>
            <a:r>
              <a:rPr lang="zh-CN" altLang="en-US"/>
              <a:t>：</a:t>
            </a:r>
            <a:endParaRPr lang="zh-CN" altLang="en-US"/>
          </a:p>
          <a:p>
            <a:r>
              <a:rPr lang="zh-CN" altLang="en-US"/>
              <a:t>问题：</a:t>
            </a:r>
            <a:r>
              <a:rPr lang="en-US" altLang="zh-CN"/>
              <a:t>“</a:t>
            </a:r>
            <a:r>
              <a:rPr lang="zh-CN" altLang="en-US"/>
              <a:t>小李买假货，属于欺诈还是重大误解？商家的行为满足</a:t>
            </a:r>
            <a:r>
              <a:rPr lang="en-US" altLang="zh-CN"/>
              <a:t>‘</a:t>
            </a:r>
            <a:r>
              <a:rPr lang="zh-CN" altLang="en-US"/>
              <a:t>欺诈</a:t>
            </a:r>
            <a:r>
              <a:rPr lang="en-US" altLang="zh-CN"/>
              <a:t>’</a:t>
            </a:r>
            <a:r>
              <a:rPr lang="zh-CN" altLang="en-US"/>
              <a:t>的条件吗？小李能要求</a:t>
            </a:r>
            <a:r>
              <a:rPr lang="en-US" altLang="zh-CN"/>
              <a:t>‘</a:t>
            </a:r>
            <a:r>
              <a:rPr lang="zh-CN" altLang="en-US"/>
              <a:t>假一赔十</a:t>
            </a:r>
            <a:r>
              <a:rPr lang="en-US" altLang="zh-CN"/>
              <a:t>’</a:t>
            </a:r>
            <a:r>
              <a:rPr lang="zh-CN" altLang="en-US"/>
              <a:t>吗？</a:t>
            </a:r>
            <a:r>
              <a:rPr lang="en-US" altLang="zh-CN"/>
              <a:t>”</a:t>
            </a:r>
            <a:r>
              <a:rPr lang="zh-CN" altLang="en-US"/>
              <a:t>（请</a:t>
            </a:r>
            <a:r>
              <a:rPr lang="en-US" altLang="zh-CN"/>
              <a:t> 1 </a:t>
            </a:r>
            <a:r>
              <a:rPr lang="zh-CN" altLang="en-US"/>
              <a:t>名学生回答）</a:t>
            </a:r>
            <a:endParaRPr lang="zh-CN" altLang="en-US"/>
          </a:p>
          <a:p>
            <a:r>
              <a:rPr lang="zh-CN" altLang="en-US">
                <a:solidFill>
                  <a:srgbClr val="FF0000"/>
                </a:solidFill>
              </a:rPr>
              <a:t>答案：</a:t>
            </a:r>
            <a:r>
              <a:rPr lang="en-US" altLang="zh-CN">
                <a:solidFill>
                  <a:srgbClr val="FF0000"/>
                </a:solidFill>
              </a:rPr>
              <a:t>“</a:t>
            </a:r>
            <a:r>
              <a:rPr lang="zh-CN" altLang="en-US">
                <a:solidFill>
                  <a:srgbClr val="FF0000"/>
                </a:solidFill>
              </a:rPr>
              <a:t>属于欺诈（不是重大误解，因商家故意骗）</a:t>
            </a:r>
            <a:r>
              <a:rPr lang="en-US" altLang="zh-CN">
                <a:solidFill>
                  <a:srgbClr val="FF0000"/>
                </a:solidFill>
              </a:rPr>
              <a:t>—— </a:t>
            </a:r>
            <a:r>
              <a:rPr lang="zh-CN" altLang="en-US">
                <a:solidFill>
                  <a:srgbClr val="FF0000"/>
                </a:solidFill>
              </a:rPr>
              <a:t>满足条件：</a:t>
            </a:r>
            <a:r>
              <a:rPr lang="en-US" altLang="en-US">
                <a:solidFill>
                  <a:srgbClr val="FF0000"/>
                </a:solidFill>
              </a:rPr>
              <a:t>①</a:t>
            </a:r>
            <a:r>
              <a:rPr lang="en-US" altLang="zh-CN">
                <a:solidFill>
                  <a:srgbClr val="FF0000"/>
                </a:solidFill>
              </a:rPr>
              <a:t> </a:t>
            </a:r>
            <a:r>
              <a:rPr lang="zh-CN" altLang="en-US">
                <a:solidFill>
                  <a:srgbClr val="FF0000"/>
                </a:solidFill>
              </a:rPr>
              <a:t>商家故意宣传</a:t>
            </a:r>
            <a:r>
              <a:rPr lang="en-US" altLang="zh-CN">
                <a:solidFill>
                  <a:srgbClr val="FF0000"/>
                </a:solidFill>
              </a:rPr>
              <a:t>‘</a:t>
            </a:r>
            <a:r>
              <a:rPr lang="zh-CN" altLang="en-US">
                <a:solidFill>
                  <a:srgbClr val="FF0000"/>
                </a:solidFill>
              </a:rPr>
              <a:t>正版手绘板</a:t>
            </a:r>
            <a:r>
              <a:rPr lang="en-US" altLang="zh-CN">
                <a:solidFill>
                  <a:srgbClr val="FF0000"/>
                </a:solidFill>
              </a:rPr>
              <a:t>’</a:t>
            </a:r>
            <a:r>
              <a:rPr lang="zh-CN" altLang="en-US">
                <a:solidFill>
                  <a:srgbClr val="FF0000"/>
                </a:solidFill>
              </a:rPr>
              <a:t>（虚假情况）；</a:t>
            </a:r>
            <a:r>
              <a:rPr lang="en-US" altLang="en-US">
                <a:solidFill>
                  <a:srgbClr val="FF0000"/>
                </a:solidFill>
              </a:rPr>
              <a:t>②</a:t>
            </a:r>
            <a:r>
              <a:rPr lang="en-US" altLang="zh-CN">
                <a:solidFill>
                  <a:srgbClr val="FF0000"/>
                </a:solidFill>
              </a:rPr>
              <a:t> </a:t>
            </a:r>
            <a:r>
              <a:rPr lang="zh-CN" altLang="en-US">
                <a:solidFill>
                  <a:srgbClr val="FF0000"/>
                </a:solidFill>
              </a:rPr>
              <a:t>小李因欺诈信以为真才购买；依据《民法典》第</a:t>
            </a:r>
            <a:r>
              <a:rPr lang="en-US" altLang="zh-CN">
                <a:solidFill>
                  <a:srgbClr val="FF0000"/>
                </a:solidFill>
              </a:rPr>
              <a:t> 148 </a:t>
            </a:r>
            <a:r>
              <a:rPr lang="zh-CN" altLang="en-US">
                <a:solidFill>
                  <a:srgbClr val="FF0000"/>
                </a:solidFill>
              </a:rPr>
              <a:t>条</a:t>
            </a:r>
            <a:r>
              <a:rPr lang="en-US" altLang="en-US">
                <a:solidFill>
                  <a:srgbClr val="FF0000"/>
                </a:solidFill>
              </a:rPr>
              <a:t>→</a:t>
            </a:r>
            <a:r>
              <a:rPr lang="zh-CN" altLang="en-US">
                <a:solidFill>
                  <a:srgbClr val="FF0000"/>
                </a:solidFill>
              </a:rPr>
              <a:t>小李可在</a:t>
            </a:r>
            <a:r>
              <a:rPr lang="en-US" altLang="zh-CN">
                <a:solidFill>
                  <a:srgbClr val="FF0000"/>
                </a:solidFill>
              </a:rPr>
              <a:t> 1 </a:t>
            </a:r>
            <a:r>
              <a:rPr lang="zh-CN" altLang="en-US">
                <a:solidFill>
                  <a:srgbClr val="FF0000"/>
                </a:solidFill>
              </a:rPr>
              <a:t>年内申请撤销，要求商家返还</a:t>
            </a:r>
            <a:r>
              <a:rPr lang="en-US" altLang="zh-CN">
                <a:solidFill>
                  <a:srgbClr val="FF0000"/>
                </a:solidFill>
              </a:rPr>
              <a:t> 2500 </a:t>
            </a:r>
            <a:r>
              <a:rPr lang="zh-CN" altLang="en-US">
                <a:solidFill>
                  <a:srgbClr val="FF0000"/>
                </a:solidFill>
              </a:rPr>
              <a:t>元，同时</a:t>
            </a:r>
            <a:r>
              <a:rPr lang="en-US" altLang="zh-CN">
                <a:solidFill>
                  <a:srgbClr val="FF0000"/>
                </a:solidFill>
              </a:rPr>
              <a:t>‘</a:t>
            </a:r>
            <a:r>
              <a:rPr lang="zh-CN" altLang="en-US">
                <a:solidFill>
                  <a:srgbClr val="FF0000"/>
                </a:solidFill>
              </a:rPr>
              <a:t>假一赔十</a:t>
            </a:r>
            <a:r>
              <a:rPr lang="en-US" altLang="zh-CN">
                <a:solidFill>
                  <a:srgbClr val="FF0000"/>
                </a:solidFill>
              </a:rPr>
              <a:t>’</a:t>
            </a:r>
            <a:r>
              <a:rPr lang="zh-CN" altLang="en-US">
                <a:solidFill>
                  <a:srgbClr val="FF0000"/>
                </a:solidFill>
              </a:rPr>
              <a:t>是商家的约定，小李可一并要求商家按约定赔偿</a:t>
            </a:r>
            <a:r>
              <a:rPr lang="en-US" altLang="zh-CN">
                <a:solidFill>
                  <a:srgbClr val="FF0000"/>
                </a:solidFill>
              </a:rPr>
              <a:t> 25000 </a:t>
            </a:r>
            <a:r>
              <a:rPr lang="zh-CN" altLang="en-US">
                <a:solidFill>
                  <a:srgbClr val="FF0000"/>
                </a:solidFill>
              </a:rPr>
              <a:t>元。</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分析拓展案例</a:t>
            </a:r>
            <a:r>
              <a:rPr lang="en-US" altLang="zh-CN"/>
              <a:t> 3</a:t>
            </a:r>
            <a:r>
              <a:rPr lang="zh-CN" altLang="en-US"/>
              <a:t>：</a:t>
            </a:r>
            <a:endParaRPr lang="zh-CN" altLang="en-US"/>
          </a:p>
          <a:p>
            <a:r>
              <a:rPr lang="zh-CN" altLang="en-US"/>
              <a:t>问题：</a:t>
            </a:r>
            <a:r>
              <a:rPr lang="en-US" altLang="zh-CN"/>
              <a:t>“</a:t>
            </a:r>
            <a:r>
              <a:rPr lang="zh-CN" altLang="en-US"/>
              <a:t>小赵被小张家长胁迫签协议，属于哪类可撤销情形？</a:t>
            </a:r>
            <a:r>
              <a:rPr lang="en-US" altLang="zh-CN"/>
              <a:t>‘</a:t>
            </a:r>
            <a:r>
              <a:rPr lang="zh-CN" altLang="en-US"/>
              <a:t>告学校受处分</a:t>
            </a:r>
            <a:r>
              <a:rPr lang="en-US" altLang="zh-CN"/>
              <a:t>’</a:t>
            </a:r>
            <a:r>
              <a:rPr lang="zh-CN" altLang="en-US"/>
              <a:t>属于</a:t>
            </a:r>
            <a:r>
              <a:rPr lang="en-US" altLang="zh-CN"/>
              <a:t>‘</a:t>
            </a:r>
            <a:r>
              <a:rPr lang="zh-CN" altLang="en-US"/>
              <a:t>不法胁迫</a:t>
            </a:r>
            <a:r>
              <a:rPr lang="en-US" altLang="zh-CN"/>
              <a:t>’</a:t>
            </a:r>
            <a:r>
              <a:rPr lang="zh-CN" altLang="en-US"/>
              <a:t>吗？小赵撤销后需要赔偿吗？</a:t>
            </a:r>
            <a:r>
              <a:rPr lang="en-US" altLang="zh-CN"/>
              <a:t>”</a:t>
            </a:r>
            <a:r>
              <a:rPr lang="zh-CN" altLang="en-US"/>
              <a:t>（请</a:t>
            </a:r>
            <a:r>
              <a:rPr lang="en-US" altLang="zh-CN"/>
              <a:t> 2 </a:t>
            </a:r>
            <a:r>
              <a:rPr lang="zh-CN" altLang="en-US"/>
              <a:t>名学生回答）</a:t>
            </a:r>
            <a:endParaRPr lang="zh-CN" altLang="en-US"/>
          </a:p>
          <a:p>
            <a:r>
              <a:rPr lang="zh-CN" altLang="en-US">
                <a:solidFill>
                  <a:srgbClr val="FF0000"/>
                </a:solidFill>
              </a:rPr>
              <a:t>答案：</a:t>
            </a:r>
            <a:r>
              <a:rPr lang="en-US" altLang="zh-CN">
                <a:solidFill>
                  <a:srgbClr val="FF0000"/>
                </a:solidFill>
              </a:rPr>
              <a:t>“</a:t>
            </a:r>
            <a:r>
              <a:rPr lang="zh-CN" altLang="en-US">
                <a:solidFill>
                  <a:srgbClr val="FF0000"/>
                </a:solidFill>
              </a:rPr>
              <a:t>属于胁迫</a:t>
            </a:r>
            <a:r>
              <a:rPr lang="en-US" altLang="zh-CN">
                <a:solidFill>
                  <a:srgbClr val="FF0000"/>
                </a:solidFill>
              </a:rPr>
              <a:t> ——‘</a:t>
            </a:r>
            <a:r>
              <a:rPr lang="zh-CN" altLang="en-US">
                <a:solidFill>
                  <a:srgbClr val="FF0000"/>
                </a:solidFill>
              </a:rPr>
              <a:t>告学校受处分</a:t>
            </a:r>
            <a:r>
              <a:rPr lang="en-US" altLang="zh-CN">
                <a:solidFill>
                  <a:srgbClr val="FF0000"/>
                </a:solidFill>
              </a:rPr>
              <a:t>’</a:t>
            </a:r>
            <a:r>
              <a:rPr lang="zh-CN" altLang="en-US">
                <a:solidFill>
                  <a:srgbClr val="FF0000"/>
                </a:solidFill>
              </a:rPr>
              <a:t>是不法胁迫（小张仅轻微擦伤，威胁受处分超出合理范围）；依据《民法典》第</a:t>
            </a:r>
            <a:r>
              <a:rPr lang="en-US" altLang="zh-CN">
                <a:solidFill>
                  <a:srgbClr val="FF0000"/>
                </a:solidFill>
              </a:rPr>
              <a:t> 150 </a:t>
            </a:r>
            <a:r>
              <a:rPr lang="zh-CN" altLang="en-US">
                <a:solidFill>
                  <a:srgbClr val="FF0000"/>
                </a:solidFill>
              </a:rPr>
              <a:t>条</a:t>
            </a:r>
            <a:r>
              <a:rPr lang="en-US" altLang="en-US">
                <a:solidFill>
                  <a:srgbClr val="FF0000"/>
                </a:solidFill>
              </a:rPr>
              <a:t>→</a:t>
            </a:r>
            <a:r>
              <a:rPr lang="zh-CN" altLang="en-US">
                <a:solidFill>
                  <a:srgbClr val="FF0000"/>
                </a:solidFill>
              </a:rPr>
              <a:t>小赵可在胁迫终止后</a:t>
            </a:r>
            <a:r>
              <a:rPr lang="en-US" altLang="zh-CN">
                <a:solidFill>
                  <a:srgbClr val="FF0000"/>
                </a:solidFill>
              </a:rPr>
              <a:t> 1 </a:t>
            </a:r>
            <a:r>
              <a:rPr lang="zh-CN" altLang="en-US">
                <a:solidFill>
                  <a:srgbClr val="FF0000"/>
                </a:solidFill>
              </a:rPr>
              <a:t>年内申请撤销，撤销后无需支付</a:t>
            </a:r>
            <a:r>
              <a:rPr lang="en-US" altLang="zh-CN">
                <a:solidFill>
                  <a:srgbClr val="FF0000"/>
                </a:solidFill>
              </a:rPr>
              <a:t> 5000 </a:t>
            </a:r>
            <a:r>
              <a:rPr lang="zh-CN" altLang="en-US">
                <a:solidFill>
                  <a:srgbClr val="FF0000"/>
                </a:solidFill>
              </a:rPr>
              <a:t>元，但需赔偿小张的合理医疗费（如</a:t>
            </a:r>
            <a:r>
              <a:rPr lang="en-US" altLang="zh-CN">
                <a:solidFill>
                  <a:srgbClr val="FF0000"/>
                </a:solidFill>
              </a:rPr>
              <a:t> 50 </a:t>
            </a:r>
            <a:r>
              <a:rPr lang="zh-CN" altLang="en-US">
                <a:solidFill>
                  <a:srgbClr val="FF0000"/>
                </a:solidFill>
              </a:rPr>
              <a:t>元，基于侵权责任，不是协议效力）。</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分析拓展案例</a:t>
            </a:r>
            <a:r>
              <a:rPr lang="en-US" altLang="zh-CN"/>
              <a:t> 4</a:t>
            </a:r>
            <a:r>
              <a:rPr lang="zh-CN" altLang="en-US"/>
              <a:t>：</a:t>
            </a:r>
            <a:endParaRPr lang="zh-CN" altLang="en-US"/>
          </a:p>
          <a:p>
            <a:r>
              <a:rPr lang="zh-CN" altLang="en-US"/>
              <a:t>问题：</a:t>
            </a:r>
            <a:r>
              <a:rPr lang="en-US" altLang="zh-CN"/>
              <a:t>“</a:t>
            </a:r>
            <a:r>
              <a:rPr lang="zh-CN" altLang="en-US"/>
              <a:t>小孙卖电脑给小刘，属于显失公平吗？满足</a:t>
            </a:r>
            <a:r>
              <a:rPr lang="en-US" altLang="zh-CN"/>
              <a:t>‘</a:t>
            </a:r>
            <a:r>
              <a:rPr lang="zh-CN" altLang="en-US"/>
              <a:t>危困状态</a:t>
            </a:r>
            <a:r>
              <a:rPr lang="en-US" altLang="zh-CN"/>
              <a:t>’</a:t>
            </a:r>
            <a:r>
              <a:rPr lang="zh-CN" altLang="en-US"/>
              <a:t>和</a:t>
            </a:r>
            <a:r>
              <a:rPr lang="en-US" altLang="zh-CN"/>
              <a:t>‘</a:t>
            </a:r>
            <a:r>
              <a:rPr lang="zh-CN" altLang="en-US"/>
              <a:t>明显不公平</a:t>
            </a:r>
            <a:r>
              <a:rPr lang="en-US" altLang="zh-CN"/>
              <a:t>’</a:t>
            </a:r>
            <a:r>
              <a:rPr lang="zh-CN" altLang="en-US"/>
              <a:t>的条件吗？小孙撤销后要返还</a:t>
            </a:r>
            <a:r>
              <a:rPr lang="en-US" altLang="zh-CN"/>
              <a:t> 3000 </a:t>
            </a:r>
            <a:r>
              <a:rPr lang="zh-CN" altLang="en-US"/>
              <a:t>元吗？</a:t>
            </a:r>
            <a:r>
              <a:rPr lang="en-US" altLang="zh-CN"/>
              <a:t>”</a:t>
            </a:r>
            <a:r>
              <a:rPr lang="zh-CN" altLang="en-US"/>
              <a:t>（请</a:t>
            </a:r>
            <a:r>
              <a:rPr lang="en-US" altLang="zh-CN"/>
              <a:t> 1 </a:t>
            </a:r>
            <a:r>
              <a:rPr lang="zh-CN" altLang="en-US"/>
              <a:t>名学生回答）</a:t>
            </a:r>
            <a:endParaRPr lang="zh-CN" altLang="en-US"/>
          </a:p>
          <a:p>
            <a:r>
              <a:rPr lang="zh-CN" altLang="en-US">
                <a:solidFill>
                  <a:srgbClr val="FF0000"/>
                </a:solidFill>
              </a:rPr>
              <a:t>答案：</a:t>
            </a:r>
            <a:r>
              <a:rPr lang="en-US" altLang="zh-CN">
                <a:solidFill>
                  <a:srgbClr val="FF0000"/>
                </a:solidFill>
              </a:rPr>
              <a:t>“</a:t>
            </a:r>
            <a:r>
              <a:rPr lang="zh-CN" altLang="en-US">
                <a:solidFill>
                  <a:srgbClr val="FF0000"/>
                </a:solidFill>
              </a:rPr>
              <a:t>属于显失公平</a:t>
            </a:r>
            <a:r>
              <a:rPr lang="en-US" altLang="zh-CN">
                <a:solidFill>
                  <a:srgbClr val="FF0000"/>
                </a:solidFill>
              </a:rPr>
              <a:t> —— </a:t>
            </a:r>
            <a:r>
              <a:rPr lang="zh-CN" altLang="en-US">
                <a:solidFill>
                  <a:srgbClr val="FF0000"/>
                </a:solidFill>
              </a:rPr>
              <a:t>满足条件：</a:t>
            </a:r>
            <a:r>
              <a:rPr lang="en-US" altLang="en-US">
                <a:solidFill>
                  <a:srgbClr val="FF0000"/>
                </a:solidFill>
              </a:rPr>
              <a:t>①</a:t>
            </a:r>
            <a:r>
              <a:rPr lang="en-US" altLang="zh-CN">
                <a:solidFill>
                  <a:srgbClr val="FF0000"/>
                </a:solidFill>
              </a:rPr>
              <a:t> </a:t>
            </a:r>
            <a:r>
              <a:rPr lang="zh-CN" altLang="en-US">
                <a:solidFill>
                  <a:srgbClr val="FF0000"/>
                </a:solidFill>
              </a:rPr>
              <a:t>小孙因家人重病处于危困状态；</a:t>
            </a:r>
            <a:r>
              <a:rPr lang="en-US" altLang="en-US">
                <a:solidFill>
                  <a:srgbClr val="FF0000"/>
                </a:solidFill>
              </a:rPr>
              <a:t>②</a:t>
            </a:r>
            <a:r>
              <a:rPr lang="en-US" altLang="zh-CN">
                <a:solidFill>
                  <a:srgbClr val="FF0000"/>
                </a:solidFill>
              </a:rPr>
              <a:t> </a:t>
            </a:r>
            <a:r>
              <a:rPr lang="zh-CN" altLang="en-US">
                <a:solidFill>
                  <a:srgbClr val="FF0000"/>
                </a:solidFill>
              </a:rPr>
              <a:t>小刘利用该状态低价买电脑；</a:t>
            </a:r>
            <a:r>
              <a:rPr lang="en-US" altLang="en-US">
                <a:solidFill>
                  <a:srgbClr val="FF0000"/>
                </a:solidFill>
              </a:rPr>
              <a:t>③</a:t>
            </a:r>
            <a:r>
              <a:rPr lang="en-US" altLang="zh-CN">
                <a:solidFill>
                  <a:srgbClr val="FF0000"/>
                </a:solidFill>
              </a:rPr>
              <a:t> 8000 </a:t>
            </a:r>
            <a:r>
              <a:rPr lang="zh-CN" altLang="en-US">
                <a:solidFill>
                  <a:srgbClr val="FF0000"/>
                </a:solidFill>
              </a:rPr>
              <a:t>元电脑卖</a:t>
            </a:r>
            <a:r>
              <a:rPr lang="en-US" altLang="zh-CN">
                <a:solidFill>
                  <a:srgbClr val="FF0000"/>
                </a:solidFill>
              </a:rPr>
              <a:t> 3000 </a:t>
            </a:r>
            <a:r>
              <a:rPr lang="zh-CN" altLang="en-US">
                <a:solidFill>
                  <a:srgbClr val="FF0000"/>
                </a:solidFill>
              </a:rPr>
              <a:t>元，明显不公平；依据《民法典》第</a:t>
            </a:r>
            <a:r>
              <a:rPr lang="en-US" altLang="zh-CN">
                <a:solidFill>
                  <a:srgbClr val="FF0000"/>
                </a:solidFill>
              </a:rPr>
              <a:t> 151 </a:t>
            </a:r>
            <a:r>
              <a:rPr lang="zh-CN" altLang="en-US">
                <a:solidFill>
                  <a:srgbClr val="FF0000"/>
                </a:solidFill>
              </a:rPr>
              <a:t>条</a:t>
            </a:r>
            <a:r>
              <a:rPr lang="en-US" altLang="en-US">
                <a:solidFill>
                  <a:srgbClr val="FF0000"/>
                </a:solidFill>
              </a:rPr>
              <a:t>→</a:t>
            </a:r>
            <a:r>
              <a:rPr lang="zh-CN" altLang="en-US">
                <a:solidFill>
                  <a:srgbClr val="FF0000"/>
                </a:solidFill>
              </a:rPr>
              <a:t>小孙可在</a:t>
            </a:r>
            <a:r>
              <a:rPr lang="en-US" altLang="zh-CN">
                <a:solidFill>
                  <a:srgbClr val="FF0000"/>
                </a:solidFill>
              </a:rPr>
              <a:t> 1 </a:t>
            </a:r>
            <a:r>
              <a:rPr lang="zh-CN" altLang="en-US">
                <a:solidFill>
                  <a:srgbClr val="FF0000"/>
                </a:solidFill>
              </a:rPr>
              <a:t>年内申请撤销，撤销后需返还小刘</a:t>
            </a:r>
            <a:r>
              <a:rPr lang="en-US" altLang="zh-CN">
                <a:solidFill>
                  <a:srgbClr val="FF0000"/>
                </a:solidFill>
              </a:rPr>
              <a:t> 3000 </a:t>
            </a:r>
            <a:r>
              <a:rPr lang="zh-CN" altLang="en-US">
                <a:solidFill>
                  <a:srgbClr val="FF0000"/>
                </a:solidFill>
              </a:rPr>
              <a:t>元借款，小刘需返还电脑，小刘有过错，需赔偿小孙的合理损失（如往返法院的交通费）。</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记忆口诀：</a:t>
            </a:r>
            <a:r>
              <a:rPr lang="en-US" altLang="zh-CN"/>
              <a:t>“</a:t>
            </a:r>
            <a:r>
              <a:rPr lang="zh-CN" altLang="en-US"/>
              <a:t>可撤销有四类，误（重大误解）诈（欺诈）胁（胁迫）失公（显失公平），撤销要向法院提，九十天（误解）一年期（欺诈、胁迫、失公），撤销之后返财产，过错方来赔损失。</a:t>
            </a:r>
            <a:r>
              <a:rPr lang="en-US" altLang="zh-CN"/>
              <a:t>”</a:t>
            </a:r>
            <a:endParaRPr lang="en-US" altLang="zh-CN"/>
          </a:p>
          <a:p>
            <a:r>
              <a:rPr lang="zh-CN" altLang="en-US"/>
              <a:t>实操指引：</a:t>
            </a:r>
            <a:r>
              <a:rPr lang="en-US" altLang="zh-CN"/>
              <a:t>“</a:t>
            </a:r>
            <a:r>
              <a:rPr lang="zh-CN" altLang="en-US"/>
              <a:t>遇到买错东西、被商家骗、被威胁签协议的情况，先保留证据（如发票、聊天记录、协议），在规定时间内（误解</a:t>
            </a:r>
            <a:r>
              <a:rPr lang="en-US" altLang="zh-CN"/>
              <a:t> 90 </a:t>
            </a:r>
            <a:r>
              <a:rPr lang="zh-CN" altLang="en-US"/>
              <a:t>天，其他</a:t>
            </a:r>
            <a:r>
              <a:rPr lang="en-US" altLang="zh-CN"/>
              <a:t> 1 </a:t>
            </a:r>
            <a:r>
              <a:rPr lang="zh-CN" altLang="en-US"/>
              <a:t>年）向法院申请撤销；如果超过时间，可尝试和对方协商（如商家同意退款），协商不成再咨询法律专业人士。</a:t>
            </a:r>
            <a:r>
              <a:rPr lang="en-US" altLang="zh-CN"/>
              <a:t>”</a:t>
            </a:r>
            <a:endParaRPr lang="en-US" altLang="zh-CN"/>
          </a:p>
        </p:txBody>
      </p:sp>
      <p:sp>
        <p:nvSpPr>
          <p:cNvPr id="3" name="标题 2"/>
          <p:cNvSpPr>
            <a:spLocks noGrp="1"/>
          </p:cNvSpPr>
          <p:nvPr>
            <p:ph type="title"/>
            <p:custDataLst>
              <p:tags r:id="rId2"/>
            </p:custDataLst>
          </p:nvPr>
        </p:nvSpPr>
        <p:spPr/>
        <p:txBody>
          <a:bodyPr/>
          <a:p>
            <a:r>
              <a:rPr lang="en-US" altLang="zh-CN">
                <a:sym typeface="+mn-ea"/>
              </a:rPr>
              <a:t>•</a:t>
            </a:r>
            <a:r>
              <a:rPr lang="zh-CN" altLang="en-US">
                <a:sym typeface="+mn-ea"/>
              </a:rPr>
              <a:t>小结环节（记忆口诀</a:t>
            </a:r>
            <a:r>
              <a:rPr lang="en-US" altLang="zh-CN">
                <a:sym typeface="+mn-ea"/>
              </a:rPr>
              <a:t> + </a:t>
            </a:r>
            <a:r>
              <a:rPr lang="zh-CN" altLang="en-US">
                <a:sym typeface="+mn-ea"/>
              </a:rPr>
              <a:t>实操指引）</a:t>
            </a:r>
            <a:endParaRPr lang="zh-CN" alt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normAutofit fontScale="90000"/>
          </a:bodyPr>
          <a:p>
            <a:r>
              <a:rPr lang="zh-CN" altLang="en-US"/>
              <a:t>第 12 课时：民事法律行为（四）—— 效力待定民事法律行为</a:t>
            </a:r>
            <a:endParaRPr lang="zh-CN" altLang="en-US"/>
          </a:p>
        </p:txBody>
      </p:sp>
      <p:sp>
        <p:nvSpPr>
          <p:cNvPr id="3" name="装饰  1"/>
          <p:cNvSpPr>
            <a:spLocks noGrp="1"/>
          </p:cNvSpPr>
          <p:nvPr>
            <p:ph type="body" idx="16390"/>
            <p:custDataLst>
              <p:tags r:id="rId2"/>
            </p:custDataLst>
          </p:nvPr>
        </p:nvSpPr>
        <p:spPr/>
        <p:txBody>
          <a:bodyPr/>
          <a:p>
            <a:r>
              <a:rPr lang="zh-CN" altLang="en-US"/>
              <a:t> </a:t>
            </a:r>
            <a:endParaRPr lang="zh-CN" altLang="en-US"/>
          </a:p>
        </p:txBody>
      </p:sp>
      <p:pic>
        <p:nvPicPr>
          <p:cNvPr id="4" name="图片占位符 3" descr="d2d17901-bd3c-11f0-b8a4-8a1c1a6e37a0"/>
          <p:cNvPicPr>
            <a:picLocks noChangeAspect="1"/>
          </p:cNvPicPr>
          <p:nvPr>
            <p:ph type="pic" idx="16391"/>
            <p:custDataLst>
              <p:tags r:id="rId3"/>
            </p:custDataLst>
          </p:nvPr>
        </p:nvPicPr>
        <p:blipFill>
          <a:blip r:embed="rId4"/>
          <a:srcRect l="16574" r="16574"/>
          <a:stretch>
            <a:fillRect/>
          </a:stretch>
        </p:blipFill>
        <p:spPr>
          <a:xfrm>
            <a:off x="914400" y="18669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p:spPr>
      </p:pic>
      <p:sp>
        <p:nvSpPr>
          <p:cNvPr id="5" name="文本占位符 4"/>
          <p:cNvSpPr>
            <a:spLocks noGrp="1"/>
          </p:cNvSpPr>
          <p:nvPr>
            <p:ph type="body" idx="16386"/>
            <p:custDataLst>
              <p:tags r:id="rId5"/>
            </p:custDataLst>
          </p:nvPr>
        </p:nvSpPr>
        <p:spPr/>
        <p:txBody>
          <a:bodyPr/>
          <a:p>
            <a:r>
              <a:rPr lang="zh-CN" altLang="en-US"/>
              <a:t>效力待定民事法律行为的概念</a:t>
            </a:r>
            <a:endParaRPr lang="zh-CN" altLang="en-US"/>
          </a:p>
        </p:txBody>
      </p:sp>
      <p:sp>
        <p:nvSpPr>
          <p:cNvPr id="6" name="文本占位符 5"/>
          <p:cNvSpPr>
            <a:spLocks noGrp="1"/>
          </p:cNvSpPr>
          <p:nvPr>
            <p:ph type="body" idx="16387"/>
            <p:custDataLst>
              <p:tags r:id="rId6"/>
            </p:custDataLst>
          </p:nvPr>
        </p:nvSpPr>
        <p:spPr/>
        <p:txBody>
          <a:bodyPr>
            <a:noAutofit/>
          </a:bodyPr>
          <a:p>
            <a:r>
              <a:rPr lang="zh-CN" altLang="en-US" sz="2000"/>
              <a:t>详细描述：解释效力待定民事法律行为是指行为成立时其效力处于不确定状态，须经有权人追认才能生效的行为。理解此概念对把握其后续发展和法律后果至关重要。</a:t>
            </a:r>
            <a:endParaRPr lang="zh-CN" altLang="en-US" sz="2000"/>
          </a:p>
        </p:txBody>
      </p:sp>
      <p:sp>
        <p:nvSpPr>
          <p:cNvPr id="7" name="装饰  5"/>
          <p:cNvSpPr>
            <a:spLocks noGrp="1"/>
          </p:cNvSpPr>
          <p:nvPr>
            <p:ph type="body" idx="16392"/>
            <p:custDataLst>
              <p:tags r:id="rId7"/>
            </p:custDataLst>
          </p:nvPr>
        </p:nvSpPr>
        <p:spPr/>
        <p:txBody>
          <a:bodyPr/>
          <a:p>
            <a:r>
              <a:rPr lang="zh-CN" altLang="en-US"/>
              <a:t> </a:t>
            </a:r>
            <a:endParaRPr lang="zh-CN" altLang="en-US"/>
          </a:p>
        </p:txBody>
      </p:sp>
      <p:pic>
        <p:nvPicPr>
          <p:cNvPr id="8" name="图片占位符 7" descr="d2d17238-bd3c-11f0-b8a4-8a1c1a6e37a0"/>
          <p:cNvPicPr>
            <a:picLocks noChangeAspect="1"/>
          </p:cNvPicPr>
          <p:nvPr>
            <p:ph type="pic" idx="16393"/>
            <p:custDataLst>
              <p:tags r:id="rId8"/>
            </p:custDataLst>
          </p:nvPr>
        </p:nvPicPr>
        <p:blipFill>
          <a:blip r:embed="rId9"/>
          <a:srcRect l="33611" b="417"/>
          <a:stretch>
            <a:fillRect/>
          </a:stretch>
        </p:blipFill>
        <p:spPr>
          <a:xfrm>
            <a:off x="914400" y="4381500"/>
            <a:ext cx="1524000" cy="1524000"/>
          </a:xfrm>
          <a:custGeom>
            <a:avLst/>
            <a:gdLst>
              <a:gd name="connisteX0" fmla="*/ 0 w 1524000"/>
              <a:gd name="connsiteY0" fmla="*/ 762000 h 1524000"/>
              <a:gd name="connisteX1" fmla="*/ 762000 w 1524000"/>
              <a:gd name="connsiteY1" fmla="*/ 0 h 1524000"/>
              <a:gd name="connisteX2" fmla="*/ 762000 w 1524000"/>
              <a:gd name="connsiteY2" fmla="*/ 0 h 1524000"/>
              <a:gd name="connisteX3" fmla="*/ 1524000 w 1524000"/>
              <a:gd name="connsiteY3" fmla="*/ 762000 h 1524000"/>
              <a:gd name="connisteX4" fmla="*/ 1524000 w 1524000"/>
              <a:gd name="connsiteY4" fmla="*/ 762000 h 1524000"/>
              <a:gd name="connisteX5" fmla="*/ 762000 w 1524000"/>
              <a:gd name="connsiteY5" fmla="*/ 1524000 h 1524000"/>
              <a:gd name="connisteX6" fmla="*/ 762000 w 1524000"/>
              <a:gd name="connsiteY6" fmla="*/ 1524000 h 1524000"/>
              <a:gd name="connisteX7" fmla="*/ 0 w 1524000"/>
              <a:gd name="connsiteY7" fmla="*/ 762000 h 1524000"/>
              <a:gd name="connisteX8" fmla="*/ 0 w 1524000"/>
              <a:gd name="connsiteY8" fmla="*/ 762000 h 1524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524000" h="1524000">
                <a:moveTo>
                  <a:pt x="0" y="762000"/>
                </a:moveTo>
                <a:cubicBezTo>
                  <a:pt x="0" y="341159"/>
                  <a:pt x="341159" y="0"/>
                  <a:pt x="762000" y="0"/>
                </a:cubicBezTo>
                <a:lnTo>
                  <a:pt x="762000" y="0"/>
                </a:lnTo>
                <a:cubicBezTo>
                  <a:pt x="1182841" y="0"/>
                  <a:pt x="1524000" y="341159"/>
                  <a:pt x="1524000" y="762000"/>
                </a:cubicBezTo>
                <a:lnTo>
                  <a:pt x="1524000" y="762000"/>
                </a:lnTo>
                <a:cubicBezTo>
                  <a:pt x="1524000" y="1182841"/>
                  <a:pt x="1182841" y="1524000"/>
                  <a:pt x="762000" y="1524000"/>
                </a:cubicBezTo>
                <a:lnTo>
                  <a:pt x="762000" y="1524000"/>
                </a:lnTo>
                <a:cubicBezTo>
                  <a:pt x="341159" y="1524000"/>
                  <a:pt x="0" y="1182841"/>
                  <a:pt x="0" y="762000"/>
                </a:cubicBezTo>
                <a:lnTo>
                  <a:pt x="0" y="762000"/>
                </a:lnTo>
                <a:close/>
              </a:path>
            </a:pathLst>
          </a:custGeom>
        </p:spPr>
      </p:pic>
      <p:sp>
        <p:nvSpPr>
          <p:cNvPr id="9" name="文本占位符 8"/>
          <p:cNvSpPr>
            <a:spLocks noGrp="1"/>
          </p:cNvSpPr>
          <p:nvPr>
            <p:ph type="body" idx="16388"/>
            <p:custDataLst>
              <p:tags r:id="rId10"/>
            </p:custDataLst>
          </p:nvPr>
        </p:nvSpPr>
        <p:spPr/>
        <p:txBody>
          <a:bodyPr/>
          <a:p>
            <a:r>
              <a:rPr lang="zh-CN" altLang="en-US"/>
              <a:t>效力待定民事法律行为的情形</a:t>
            </a:r>
            <a:endParaRPr lang="zh-CN" altLang="en-US"/>
          </a:p>
        </p:txBody>
      </p:sp>
      <p:sp>
        <p:nvSpPr>
          <p:cNvPr id="10" name="文本占位符 9"/>
          <p:cNvSpPr>
            <a:spLocks noGrp="1"/>
          </p:cNvSpPr>
          <p:nvPr>
            <p:ph type="body" idx="16389"/>
            <p:custDataLst>
              <p:tags r:id="rId11"/>
            </p:custDataLst>
          </p:nvPr>
        </p:nvSpPr>
        <p:spPr/>
        <p:txBody>
          <a:bodyPr>
            <a:noAutofit/>
          </a:bodyPr>
          <a:p>
            <a:r>
              <a:rPr lang="zh-CN" altLang="en-US" sz="2000"/>
              <a:t>详细描述：介绍效力待定民事法律行为的具体情形，如限制民事行为能力人实施的超越其能力范围的行为、无权代理行为等。了解这些情形有助于准确判断行为的效力状态。</a:t>
            </a:r>
            <a:endParaRPr lang="zh-CN" altLang="en-US" sz="2000"/>
          </a:p>
        </p:txBody>
      </p:sp>
    </p:spTree>
    <p:custDataLst>
      <p:tags r:id="rId1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10000"/>
          </a:bodyPr>
          <a:p>
            <a:r>
              <a:rPr lang="en-US" altLang="zh-CN"/>
              <a:t>•</a:t>
            </a:r>
            <a:r>
              <a:rPr lang="zh-CN" altLang="en-US"/>
              <a:t>《民法典》第</a:t>
            </a:r>
            <a:r>
              <a:rPr lang="en-US" altLang="zh-CN"/>
              <a:t> 133 </a:t>
            </a:r>
            <a:r>
              <a:rPr lang="zh-CN" altLang="en-US"/>
              <a:t>条【民事法律行为定义】：</a:t>
            </a:r>
            <a:r>
              <a:rPr lang="en-US" altLang="zh-CN"/>
              <a:t>“</a:t>
            </a:r>
            <a:r>
              <a:rPr lang="zh-CN" altLang="en-US"/>
              <a:t>民事法律行为是民事主体通过意思表示设立、变更、终止民事法律关系的行为。</a:t>
            </a:r>
            <a:r>
              <a:rPr lang="en-US" altLang="zh-CN"/>
              <a:t>”</a:t>
            </a:r>
            <a:endParaRPr lang="en-US" altLang="zh-CN"/>
          </a:p>
          <a:p>
            <a:r>
              <a:rPr lang="zh-CN" altLang="en-US">
                <a:solidFill>
                  <a:srgbClr val="FF0000"/>
                </a:solidFill>
              </a:rPr>
              <a:t>解读：</a:t>
            </a:r>
            <a:r>
              <a:rPr lang="en-US" altLang="en-US">
                <a:solidFill>
                  <a:srgbClr val="FF0000"/>
                </a:solidFill>
              </a:rPr>
              <a:t>①</a:t>
            </a:r>
            <a:r>
              <a:rPr lang="en-US" altLang="zh-CN">
                <a:solidFill>
                  <a:srgbClr val="FF0000"/>
                </a:solidFill>
              </a:rPr>
              <a:t> </a:t>
            </a:r>
            <a:r>
              <a:rPr lang="zh-CN" altLang="en-US">
                <a:solidFill>
                  <a:srgbClr val="FF0000"/>
                </a:solidFill>
              </a:rPr>
              <a:t>核心特征：</a:t>
            </a:r>
            <a:r>
              <a:rPr lang="en-US" altLang="zh-CN">
                <a:solidFill>
                  <a:srgbClr val="FF0000"/>
                </a:solidFill>
              </a:rPr>
              <a:t>“</a:t>
            </a:r>
            <a:r>
              <a:rPr lang="zh-CN" altLang="en-US">
                <a:solidFill>
                  <a:srgbClr val="FF0000"/>
                </a:solidFill>
              </a:rPr>
              <a:t>通过意思表示</a:t>
            </a:r>
            <a:r>
              <a:rPr lang="en-US" altLang="zh-CN">
                <a:solidFill>
                  <a:srgbClr val="FF0000"/>
                </a:solidFill>
              </a:rPr>
              <a:t>”</a:t>
            </a:r>
            <a:r>
              <a:rPr lang="zh-CN" altLang="en-US">
                <a:solidFill>
                  <a:srgbClr val="FF0000"/>
                </a:solidFill>
              </a:rPr>
              <a:t>（内心想法的外部表达，如签字、口头同意）、</a:t>
            </a:r>
            <a:r>
              <a:rPr lang="en-US" altLang="zh-CN">
                <a:solidFill>
                  <a:srgbClr val="FF0000"/>
                </a:solidFill>
              </a:rPr>
              <a:t>“</a:t>
            </a:r>
            <a:r>
              <a:rPr lang="zh-CN" altLang="en-US">
                <a:solidFill>
                  <a:srgbClr val="FF0000"/>
                </a:solidFill>
              </a:rPr>
              <a:t>产生法律后果</a:t>
            </a:r>
            <a:r>
              <a:rPr lang="en-US" altLang="zh-CN">
                <a:solidFill>
                  <a:srgbClr val="FF0000"/>
                </a:solidFill>
              </a:rPr>
              <a:t>”</a:t>
            </a:r>
            <a:r>
              <a:rPr lang="zh-CN" altLang="en-US">
                <a:solidFill>
                  <a:srgbClr val="FF0000"/>
                </a:solidFill>
              </a:rPr>
              <a:t>（如签合同后要履行义务，写借条后要还钱）；</a:t>
            </a:r>
            <a:endParaRPr lang="zh-CN" altLang="en-US">
              <a:solidFill>
                <a:srgbClr val="FF0000"/>
              </a:solidFill>
            </a:endParaRPr>
          </a:p>
          <a:p>
            <a:r>
              <a:rPr lang="en-US" altLang="en-US"/>
              <a:t>②</a:t>
            </a:r>
            <a:r>
              <a:rPr lang="en-US" altLang="zh-CN"/>
              <a:t> </a:t>
            </a:r>
            <a:r>
              <a:rPr lang="zh-CN" altLang="en-US"/>
              <a:t>区别于日常行为：日常行为（打招呼、吃饭、走路）没有</a:t>
            </a:r>
            <a:r>
              <a:rPr lang="en-US" altLang="zh-CN"/>
              <a:t> “</a:t>
            </a:r>
            <a:r>
              <a:rPr lang="zh-CN" altLang="en-US"/>
              <a:t>意思表示</a:t>
            </a:r>
            <a:r>
              <a:rPr lang="en-US" altLang="zh-CN"/>
              <a:t>”</a:t>
            </a:r>
            <a:r>
              <a:rPr lang="zh-CN" altLang="en-US"/>
              <a:t>，也不产生法律后果，不属于民事法律行为。对应所有案例：签租房合同（有签字意思表示，产生租房义务）、买电脑（有付款意思表示，产生买卖义务）、写借条（有签字意思表示，产生还款义务）、约定作弊（有口头意思表示），均属于民事法律行为（或试图成立的民事法律行为）。</a:t>
            </a:r>
            <a:endParaRPr lang="zh-CN" altLang="en-US"/>
          </a:p>
        </p:txBody>
      </p:sp>
      <p:sp>
        <p:nvSpPr>
          <p:cNvPr id="3" name="标题 2"/>
          <p:cNvSpPr>
            <a:spLocks noGrp="1"/>
          </p:cNvSpPr>
          <p:nvPr>
            <p:ph type="title"/>
            <p:custDataLst>
              <p:tags r:id="rId2"/>
            </p:custDataLst>
          </p:nvPr>
        </p:nvSpPr>
        <p:spPr/>
        <p:txBody>
          <a:bodyPr/>
          <a:p>
            <a:r>
              <a:rPr lang="zh-CN" altLang="en-US">
                <a:sym typeface="+mn-ea"/>
              </a:rPr>
              <a:t>配套法律条文（条文</a:t>
            </a:r>
            <a:r>
              <a:rPr lang="en-US" altLang="zh-CN">
                <a:sym typeface="+mn-ea"/>
              </a:rPr>
              <a:t> + </a:t>
            </a:r>
            <a:r>
              <a:rPr lang="zh-CN" altLang="en-US">
                <a:sym typeface="+mn-ea"/>
              </a:rPr>
              <a:t>解读</a:t>
            </a:r>
            <a:r>
              <a:rPr lang="en-US" altLang="zh-CN">
                <a:sym typeface="+mn-ea"/>
              </a:rPr>
              <a:t> + </a:t>
            </a:r>
            <a:r>
              <a:rPr lang="zh-CN" altLang="en-US">
                <a:sym typeface="+mn-ea"/>
              </a:rPr>
              <a:t>案例对应）</a:t>
            </a:r>
            <a:endParaRPr lang="zh-CN" alt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a:t>
            </a:r>
            <a:r>
              <a:rPr lang="zh-CN" altLang="en-US"/>
              <a:t>掌握效力待定民事法律行为的</a:t>
            </a:r>
            <a:r>
              <a:rPr lang="en-US" altLang="zh-CN"/>
              <a:t> 3 </a:t>
            </a:r>
            <a:r>
              <a:rPr lang="zh-CN" altLang="en-US"/>
              <a:t>类法定情形（限制行为能力人超能力行为、无权代理、无权处分）</a:t>
            </a:r>
            <a:endParaRPr lang="zh-CN" altLang="en-US"/>
          </a:p>
          <a:p>
            <a:r>
              <a:rPr lang="en-US" altLang="zh-CN"/>
              <a:t>•</a:t>
            </a:r>
            <a:r>
              <a:rPr lang="zh-CN" altLang="en-US"/>
              <a:t>理解</a:t>
            </a:r>
            <a:r>
              <a:rPr lang="en-US" altLang="zh-CN"/>
              <a:t> “</a:t>
            </a:r>
            <a:r>
              <a:rPr lang="zh-CN" altLang="en-US"/>
              <a:t>效力待定</a:t>
            </a:r>
            <a:r>
              <a:rPr lang="en-US" altLang="zh-CN"/>
              <a:t>” </a:t>
            </a:r>
            <a:r>
              <a:rPr lang="zh-CN" altLang="en-US"/>
              <a:t>的核心特征（成立后效力不确定，需第三人追认才有效，拒绝追认则无效）</a:t>
            </a:r>
            <a:endParaRPr lang="zh-CN" altLang="en-US"/>
          </a:p>
          <a:p>
            <a:r>
              <a:rPr lang="en-US" altLang="zh-CN"/>
              <a:t>•</a:t>
            </a:r>
            <a:r>
              <a:rPr lang="zh-CN" altLang="en-US"/>
              <a:t>能结合学生场景判断行为是否效力待定，并明确追认、拒绝追认的法律后果及追认期限</a:t>
            </a:r>
            <a:endParaRPr lang="zh-CN" altLang="en-US"/>
          </a:p>
        </p:txBody>
      </p:sp>
      <p:sp>
        <p:nvSpPr>
          <p:cNvPr id="3" name="标题 2"/>
          <p:cNvSpPr>
            <a:spLocks noGrp="1"/>
          </p:cNvSpPr>
          <p:nvPr>
            <p:ph type="title"/>
            <p:custDataLst>
              <p:tags r:id="rId2"/>
            </p:custDataLst>
          </p:nvPr>
        </p:nvSpPr>
        <p:spPr/>
        <p:txBody>
          <a:bodyPr/>
          <a:p>
            <a:r>
              <a:rPr lang="zh-CN" altLang="en-US"/>
              <a:t>学习</a:t>
            </a:r>
            <a:endParaRPr lang="zh-CN" alt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主案例</a:t>
            </a:r>
            <a:r>
              <a:rPr lang="en-US" altLang="zh-CN"/>
              <a:t> 1</a:t>
            </a:r>
            <a:r>
              <a:rPr lang="zh-CN" altLang="en-US"/>
              <a:t>：</a:t>
            </a:r>
            <a:r>
              <a:rPr lang="en-US" altLang="zh-CN"/>
              <a:t>16 </a:t>
            </a:r>
            <a:r>
              <a:rPr lang="zh-CN" altLang="en-US"/>
              <a:t>岁学生买</a:t>
            </a:r>
            <a:r>
              <a:rPr lang="en-US" altLang="zh-CN"/>
              <a:t> 5000 </a:t>
            </a:r>
            <a:r>
              <a:rPr lang="zh-CN" altLang="en-US"/>
              <a:t>元手机（限制行为能力人超能力行为）</a:t>
            </a:r>
            <a:endParaRPr lang="zh-CN" altLang="en-US"/>
          </a:p>
          <a:p>
            <a:r>
              <a:rPr lang="zh-CN" altLang="en-US"/>
              <a:t>小王是高职数控专业学生（</a:t>
            </a:r>
            <a:r>
              <a:rPr lang="en-US" altLang="zh-CN"/>
              <a:t>16 </a:t>
            </a:r>
            <a:r>
              <a:rPr lang="zh-CN" altLang="en-US"/>
              <a:t>周岁，无独立劳动收入），未告知家长，用压岁钱在手机店购买了一部价值</a:t>
            </a:r>
            <a:r>
              <a:rPr lang="en-US" altLang="zh-CN"/>
              <a:t> 5000 </a:t>
            </a:r>
            <a:r>
              <a:rPr lang="zh-CN" altLang="en-US"/>
              <a:t>元的智能手机，当场付款并拿走手机。家长得知后，认为</a:t>
            </a:r>
            <a:r>
              <a:rPr lang="en-US" altLang="zh-CN"/>
              <a:t> “</a:t>
            </a:r>
            <a:r>
              <a:rPr lang="zh-CN" altLang="en-US"/>
              <a:t>手机价格过高，超出小王消费能力</a:t>
            </a:r>
            <a:r>
              <a:rPr lang="en-US" altLang="zh-CN"/>
              <a:t>”</a:t>
            </a:r>
            <a:r>
              <a:rPr lang="zh-CN" altLang="en-US"/>
              <a:t>，要求店家退货，店家以</a:t>
            </a:r>
            <a:r>
              <a:rPr lang="en-US" altLang="zh-CN"/>
              <a:t> “</a:t>
            </a:r>
            <a:r>
              <a:rPr lang="zh-CN" altLang="en-US"/>
              <a:t>小王自愿购买，手机无质量问题</a:t>
            </a:r>
            <a:r>
              <a:rPr lang="en-US" altLang="zh-CN"/>
              <a:t>” </a:t>
            </a:r>
            <a:r>
              <a:rPr lang="zh-CN" altLang="en-US"/>
              <a:t>为由拒绝。该手机买卖行为是否效力待定？</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2</a:t>
            </a:r>
            <a:r>
              <a:rPr lang="zh-CN" altLang="en-US"/>
              <a:t>：同学代买电脑未获授权（无权代理）</a:t>
            </a:r>
            <a:endParaRPr lang="zh-CN" altLang="en-US"/>
          </a:p>
          <a:p>
            <a:r>
              <a:rPr lang="zh-CN" altLang="en-US"/>
              <a:t>小李是高职电商专业学生，因实习没时间去电脑城，口头委托同学小赵</a:t>
            </a:r>
            <a:r>
              <a:rPr lang="en-US" altLang="zh-CN"/>
              <a:t> “</a:t>
            </a:r>
            <a:r>
              <a:rPr lang="zh-CN" altLang="en-US"/>
              <a:t>帮忙买一台</a:t>
            </a:r>
            <a:r>
              <a:rPr lang="en-US" altLang="zh-CN"/>
              <a:t> 3000 </a:t>
            </a:r>
            <a:r>
              <a:rPr lang="zh-CN" altLang="en-US"/>
              <a:t>元左右的笔记本电脑</a:t>
            </a:r>
            <a:r>
              <a:rPr lang="en-US" altLang="zh-CN"/>
              <a:t>”</a:t>
            </a:r>
            <a:r>
              <a:rPr lang="zh-CN" altLang="en-US"/>
              <a:t>。小赵在电脑城看到一款</a:t>
            </a:r>
            <a:r>
              <a:rPr lang="en-US" altLang="zh-CN"/>
              <a:t> 4500 </a:t>
            </a:r>
            <a:r>
              <a:rPr lang="zh-CN" altLang="en-US"/>
              <a:t>元的电脑，认为</a:t>
            </a:r>
            <a:r>
              <a:rPr lang="en-US" altLang="zh-CN"/>
              <a:t> “</a:t>
            </a:r>
            <a:r>
              <a:rPr lang="zh-CN" altLang="en-US"/>
              <a:t>配置更好，适合小李</a:t>
            </a:r>
            <a:r>
              <a:rPr lang="en-US" altLang="zh-CN"/>
              <a:t>”</a:t>
            </a:r>
            <a:r>
              <a:rPr lang="zh-CN" altLang="en-US"/>
              <a:t>，未再征求小李意见，直接以小李名义与店家签订买卖合同，支付了自己的钱（约定后续找小李报销）。小李收到电脑后，以</a:t>
            </a:r>
            <a:r>
              <a:rPr lang="en-US" altLang="zh-CN"/>
              <a:t> “</a:t>
            </a:r>
            <a:r>
              <a:rPr lang="zh-CN" altLang="en-US"/>
              <a:t>价格超出约定，未获授权</a:t>
            </a:r>
            <a:r>
              <a:rPr lang="en-US" altLang="zh-CN"/>
              <a:t>” </a:t>
            </a:r>
            <a:r>
              <a:rPr lang="zh-CN" altLang="en-US"/>
              <a:t>为由拒绝接受。该代买行为是否效力待定？</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3</a:t>
            </a:r>
            <a:r>
              <a:rPr lang="zh-CN" altLang="en-US"/>
              <a:t>：卖室友平板未获同意（无权处分）</a:t>
            </a:r>
            <a:endParaRPr lang="zh-CN" altLang="en-US"/>
          </a:p>
          <a:p>
            <a:r>
              <a:rPr lang="zh-CN" altLang="en-US"/>
              <a:t>小赵是高职动漫专业学生，室友小孙有一台价值</a:t>
            </a:r>
            <a:r>
              <a:rPr lang="en-US" altLang="zh-CN"/>
              <a:t> 6000 </a:t>
            </a:r>
            <a:r>
              <a:rPr lang="zh-CN" altLang="en-US"/>
              <a:t>元的平板（小孙委托小赵暂时保管）。小赵因急需用钱，擅自将该平板以</a:t>
            </a:r>
            <a:r>
              <a:rPr lang="en-US" altLang="zh-CN"/>
              <a:t> 4000 </a:t>
            </a:r>
            <a:r>
              <a:rPr lang="zh-CN" altLang="en-US"/>
              <a:t>元价格卖给同学小刘（小刘不知道平板是小孙的），并交付平板。小孙得知后，要求小刘返还平板，小刘以</a:t>
            </a:r>
            <a:r>
              <a:rPr lang="en-US" altLang="zh-CN"/>
              <a:t> “</a:t>
            </a:r>
            <a:r>
              <a:rPr lang="zh-CN" altLang="en-US"/>
              <a:t>不知情，已付款</a:t>
            </a:r>
            <a:r>
              <a:rPr lang="en-US" altLang="zh-CN"/>
              <a:t>” </a:t>
            </a:r>
            <a:r>
              <a:rPr lang="zh-CN" altLang="en-US"/>
              <a:t>为由拒绝。该平板买卖行为是否效力待定？</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拓展案例</a:t>
            </a:r>
            <a:r>
              <a:rPr lang="en-US" altLang="zh-CN"/>
              <a:t> 4</a:t>
            </a:r>
            <a:r>
              <a:rPr lang="zh-CN" altLang="en-US"/>
              <a:t>：代理权终止后仍代订酒店（无权代理）</a:t>
            </a:r>
            <a:endParaRPr lang="zh-CN" altLang="en-US"/>
          </a:p>
          <a:p>
            <a:r>
              <a:rPr lang="zh-CN" altLang="en-US"/>
              <a:t>小孙是高职旅游专业学生，曾受班级委托</a:t>
            </a:r>
            <a:r>
              <a:rPr lang="en-US" altLang="zh-CN"/>
              <a:t> “</a:t>
            </a:r>
            <a:r>
              <a:rPr lang="zh-CN" altLang="en-US"/>
              <a:t>代订班级春游的酒店</a:t>
            </a:r>
            <a:r>
              <a:rPr lang="en-US" altLang="zh-CN"/>
              <a:t>”</a:t>
            </a:r>
            <a:r>
              <a:rPr lang="zh-CN" altLang="en-US"/>
              <a:t>（有书面授权，授权期限至</a:t>
            </a:r>
            <a:r>
              <a:rPr lang="en-US" altLang="zh-CN"/>
              <a:t> 2024 </a:t>
            </a:r>
            <a:r>
              <a:rPr lang="zh-CN" altLang="en-US"/>
              <a:t>年</a:t>
            </a:r>
            <a:r>
              <a:rPr lang="en-US" altLang="zh-CN"/>
              <a:t> 4 </a:t>
            </a:r>
            <a:r>
              <a:rPr lang="zh-CN" altLang="en-US"/>
              <a:t>月</a:t>
            </a:r>
            <a:r>
              <a:rPr lang="en-US" altLang="zh-CN"/>
              <a:t> 10 </a:t>
            </a:r>
            <a:r>
              <a:rPr lang="zh-CN" altLang="en-US"/>
              <a:t>日）。</a:t>
            </a:r>
            <a:r>
              <a:rPr lang="en-US" altLang="zh-CN"/>
              <a:t>4 </a:t>
            </a:r>
            <a:r>
              <a:rPr lang="zh-CN" altLang="en-US"/>
              <a:t>月</a:t>
            </a:r>
            <a:r>
              <a:rPr lang="en-US" altLang="zh-CN"/>
              <a:t> 15 </a:t>
            </a:r>
            <a:r>
              <a:rPr lang="zh-CN" altLang="en-US"/>
              <a:t>日，小孙未告知酒店</a:t>
            </a:r>
            <a:r>
              <a:rPr lang="en-US" altLang="zh-CN"/>
              <a:t> “</a:t>
            </a:r>
            <a:r>
              <a:rPr lang="zh-CN" altLang="en-US"/>
              <a:t>代理权已终止</a:t>
            </a:r>
            <a:r>
              <a:rPr lang="en-US" altLang="zh-CN"/>
              <a:t>”</a:t>
            </a:r>
            <a:r>
              <a:rPr lang="zh-CN" altLang="en-US"/>
              <a:t>，仍以班级名义额外订了</a:t>
            </a:r>
            <a:r>
              <a:rPr lang="en-US" altLang="zh-CN"/>
              <a:t> 2 </a:t>
            </a:r>
            <a:r>
              <a:rPr lang="zh-CN" altLang="en-US"/>
              <a:t>间房，用于自己和朋友住宿。班级发现后，拒绝支付该</a:t>
            </a:r>
            <a:r>
              <a:rPr lang="en-US" altLang="zh-CN"/>
              <a:t> 2 </a:t>
            </a:r>
            <a:r>
              <a:rPr lang="zh-CN" altLang="en-US"/>
              <a:t>间房的费用，酒店要求班级付款。该代订酒店行为是否效力待定？</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fontScale="90000" lnSpcReduction="10000"/>
          </a:bodyPr>
          <a:p>
            <a:r>
              <a:rPr lang="en-US" altLang="zh-CN"/>
              <a:t>•</a:t>
            </a:r>
            <a:r>
              <a:rPr lang="zh-CN" altLang="en-US"/>
              <a:t>《民法典》第</a:t>
            </a:r>
            <a:r>
              <a:rPr lang="en-US" altLang="zh-CN"/>
              <a:t> 145 </a:t>
            </a:r>
            <a:r>
              <a:rPr lang="zh-CN" altLang="en-US"/>
              <a:t>条【限制行为能力人超能力行为】：</a:t>
            </a:r>
            <a:r>
              <a:rPr lang="en-US" altLang="zh-CN"/>
              <a:t>“</a:t>
            </a:r>
            <a:r>
              <a:rPr lang="zh-CN" altLang="en-US"/>
              <a:t>限制民事行为能力人实施的纯获利益的民事法律行为或者与其年龄、智力、精神健康状况相适应的民事法律行为有效；实施的其他民事法律行为经法定代理人同意或者追认后有效。相对人可以催告法定代理人自收到通知之日起三十日内予以追认。法定代理人未作表示的，视为拒绝追认。民事法律行为被追认前，善意相对人有撤销的权利。撤销应当以通知的方式作出。</a:t>
            </a:r>
            <a:r>
              <a:rPr lang="en-US" altLang="zh-CN"/>
              <a:t>”</a:t>
            </a:r>
            <a:endParaRPr lang="en-US" altLang="zh-CN"/>
          </a:p>
          <a:p>
            <a:r>
              <a:rPr lang="zh-CN" altLang="en-US">
                <a:solidFill>
                  <a:srgbClr val="FF0000"/>
                </a:solidFill>
              </a:rPr>
              <a:t>解读：</a:t>
            </a:r>
            <a:r>
              <a:rPr lang="en-US" altLang="en-US">
                <a:solidFill>
                  <a:srgbClr val="FF0000"/>
                </a:solidFill>
              </a:rPr>
              <a:t>①</a:t>
            </a:r>
            <a:r>
              <a:rPr lang="en-US" altLang="zh-CN">
                <a:solidFill>
                  <a:srgbClr val="FF0000"/>
                </a:solidFill>
              </a:rPr>
              <a:t> </a:t>
            </a:r>
            <a:r>
              <a:rPr lang="zh-CN" altLang="en-US">
                <a:solidFill>
                  <a:srgbClr val="FF0000"/>
                </a:solidFill>
              </a:rPr>
              <a:t>适用场景：限制行为能力人（</a:t>
            </a:r>
            <a:r>
              <a:rPr lang="en-US" altLang="zh-CN">
                <a:solidFill>
                  <a:srgbClr val="FF0000"/>
                </a:solidFill>
              </a:rPr>
              <a:t>8-17 </a:t>
            </a:r>
            <a:r>
              <a:rPr lang="zh-CN" altLang="en-US">
                <a:solidFill>
                  <a:srgbClr val="FF0000"/>
                </a:solidFill>
              </a:rPr>
              <a:t>岁、不能完全辨认行为的成年人）实施的</a:t>
            </a:r>
            <a:r>
              <a:rPr lang="en-US" altLang="zh-CN">
                <a:solidFill>
                  <a:srgbClr val="FF0000"/>
                </a:solidFill>
              </a:rPr>
              <a:t> “</a:t>
            </a:r>
            <a:r>
              <a:rPr lang="zh-CN" altLang="en-US">
                <a:solidFill>
                  <a:srgbClr val="FF0000"/>
                </a:solidFill>
              </a:rPr>
              <a:t>超出能力范围</a:t>
            </a:r>
            <a:r>
              <a:rPr lang="en-US" altLang="zh-CN">
                <a:solidFill>
                  <a:srgbClr val="FF0000"/>
                </a:solidFill>
              </a:rPr>
              <a:t>” </a:t>
            </a:r>
            <a:r>
              <a:rPr lang="zh-CN" altLang="en-US">
                <a:solidFill>
                  <a:srgbClr val="FF0000"/>
                </a:solidFill>
              </a:rPr>
              <a:t>的行为（如</a:t>
            </a:r>
            <a:r>
              <a:rPr lang="en-US" altLang="zh-CN">
                <a:solidFill>
                  <a:srgbClr val="FF0000"/>
                </a:solidFill>
              </a:rPr>
              <a:t> 16 </a:t>
            </a:r>
            <a:r>
              <a:rPr lang="zh-CN" altLang="en-US">
                <a:solidFill>
                  <a:srgbClr val="FF0000"/>
                </a:solidFill>
              </a:rPr>
              <a:t>岁买</a:t>
            </a:r>
            <a:r>
              <a:rPr lang="en-US" altLang="zh-CN">
                <a:solidFill>
                  <a:srgbClr val="FF0000"/>
                </a:solidFill>
              </a:rPr>
              <a:t> 5000 </a:t>
            </a:r>
            <a:r>
              <a:rPr lang="zh-CN" altLang="en-US">
                <a:solidFill>
                  <a:srgbClr val="FF0000"/>
                </a:solidFill>
              </a:rPr>
              <a:t>元手机）；</a:t>
            </a:r>
            <a:r>
              <a:rPr lang="en-US" altLang="en-US">
                <a:solidFill>
                  <a:srgbClr val="FF0000"/>
                </a:solidFill>
              </a:rPr>
              <a:t>②</a:t>
            </a:r>
            <a:r>
              <a:rPr lang="en-US" altLang="zh-CN">
                <a:solidFill>
                  <a:srgbClr val="FF0000"/>
                </a:solidFill>
              </a:rPr>
              <a:t> </a:t>
            </a:r>
            <a:r>
              <a:rPr lang="zh-CN" altLang="en-US">
                <a:solidFill>
                  <a:srgbClr val="FF0000"/>
                </a:solidFill>
              </a:rPr>
              <a:t>效力规则：需法定代理人（家长、监护人）追认才有效，</a:t>
            </a:r>
            <a:r>
              <a:rPr lang="en-US" altLang="zh-CN">
                <a:solidFill>
                  <a:srgbClr val="FF0000"/>
                </a:solidFill>
              </a:rPr>
              <a:t>30 </a:t>
            </a:r>
            <a:r>
              <a:rPr lang="zh-CN" altLang="en-US">
                <a:solidFill>
                  <a:srgbClr val="FF0000"/>
                </a:solidFill>
              </a:rPr>
              <a:t>日内未表示视为拒绝；</a:t>
            </a:r>
            <a:r>
              <a:rPr lang="en-US" altLang="en-US">
                <a:solidFill>
                  <a:srgbClr val="FF0000"/>
                </a:solidFill>
              </a:rPr>
              <a:t>③</a:t>
            </a:r>
            <a:r>
              <a:rPr lang="en-US" altLang="zh-CN">
                <a:solidFill>
                  <a:srgbClr val="FF0000"/>
                </a:solidFill>
              </a:rPr>
              <a:t> </a:t>
            </a:r>
            <a:r>
              <a:rPr lang="zh-CN" altLang="en-US">
                <a:solidFill>
                  <a:srgbClr val="FF0000"/>
                </a:solidFill>
              </a:rPr>
              <a:t>善意相对人（如不知情的店家）有撤销权。对应主案例</a:t>
            </a:r>
            <a:r>
              <a:rPr lang="en-US" altLang="zh-CN">
                <a:solidFill>
                  <a:srgbClr val="FF0000"/>
                </a:solidFill>
              </a:rPr>
              <a:t> 1</a:t>
            </a:r>
            <a:r>
              <a:rPr lang="zh-CN" altLang="en-US">
                <a:solidFill>
                  <a:srgbClr val="FF0000"/>
                </a:solidFill>
              </a:rPr>
              <a:t>：小王</a:t>
            </a:r>
            <a:r>
              <a:rPr lang="en-US" altLang="zh-CN">
                <a:solidFill>
                  <a:srgbClr val="FF0000"/>
                </a:solidFill>
              </a:rPr>
              <a:t> 16 </a:t>
            </a:r>
            <a:r>
              <a:rPr lang="zh-CN" altLang="en-US">
                <a:solidFill>
                  <a:srgbClr val="FF0000"/>
                </a:solidFill>
              </a:rPr>
              <a:t>岁无收入（限制行为能力人），买</a:t>
            </a:r>
            <a:r>
              <a:rPr lang="en-US" altLang="zh-CN">
                <a:solidFill>
                  <a:srgbClr val="FF0000"/>
                </a:solidFill>
              </a:rPr>
              <a:t> 5000 </a:t>
            </a:r>
            <a:r>
              <a:rPr lang="zh-CN" altLang="en-US">
                <a:solidFill>
                  <a:srgbClr val="FF0000"/>
                </a:solidFill>
              </a:rPr>
              <a:t>元手机超出能力范围</a:t>
            </a:r>
            <a:r>
              <a:rPr lang="en-US" altLang="en-US">
                <a:solidFill>
                  <a:srgbClr val="FF0000"/>
                </a:solidFill>
              </a:rPr>
              <a:t>→</a:t>
            </a:r>
            <a:r>
              <a:rPr lang="zh-CN" altLang="en-US">
                <a:solidFill>
                  <a:srgbClr val="FF0000"/>
                </a:solidFill>
              </a:rPr>
              <a:t>行为效力待定，家长拒绝追认则无效，店家需退货退款。</a:t>
            </a:r>
            <a:endParaRPr lang="zh-CN" altLang="en-US">
              <a:solidFill>
                <a:srgbClr val="FF0000"/>
              </a:solidFill>
            </a:endParaRPr>
          </a:p>
        </p:txBody>
      </p:sp>
      <p:sp>
        <p:nvSpPr>
          <p:cNvPr id="3" name="标题 2"/>
          <p:cNvSpPr>
            <a:spLocks noGrp="1"/>
          </p:cNvSpPr>
          <p:nvPr>
            <p:ph type="title"/>
            <p:custDataLst>
              <p:tags r:id="rId2"/>
            </p:custDataLst>
          </p:nvPr>
        </p:nvSpPr>
        <p:spPr/>
        <p:txBody>
          <a:bodyPr/>
          <a:p>
            <a:r>
              <a:rPr lang="zh-CN" altLang="en-US">
                <a:sym typeface="+mn-ea"/>
              </a:rPr>
              <a:t>配套法律条文（条文</a:t>
            </a:r>
            <a:r>
              <a:rPr lang="en-US" altLang="zh-CN">
                <a:sym typeface="+mn-ea"/>
              </a:rPr>
              <a:t> + </a:t>
            </a:r>
            <a:r>
              <a:rPr lang="zh-CN" altLang="en-US">
                <a:sym typeface="+mn-ea"/>
              </a:rPr>
              <a:t>解读</a:t>
            </a:r>
            <a:r>
              <a:rPr lang="en-US" altLang="zh-CN">
                <a:sym typeface="+mn-ea"/>
              </a:rPr>
              <a:t> + </a:t>
            </a:r>
            <a:r>
              <a:rPr lang="zh-CN" altLang="en-US">
                <a:sym typeface="+mn-ea"/>
              </a:rPr>
              <a:t>案例对应）</a:t>
            </a:r>
            <a:endParaRPr lang="zh-CN" alt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fontScale="80000"/>
          </a:bodyPr>
          <a:p>
            <a:r>
              <a:rPr lang="en-US" altLang="zh-CN"/>
              <a:t>•</a:t>
            </a:r>
            <a:r>
              <a:rPr lang="zh-CN" altLang="en-US"/>
              <a:t>《民法典》第</a:t>
            </a:r>
            <a:r>
              <a:rPr lang="en-US" altLang="zh-CN"/>
              <a:t> 171 </a:t>
            </a:r>
            <a:r>
              <a:rPr lang="zh-CN" altLang="en-US"/>
              <a:t>条【无权代理】：</a:t>
            </a:r>
            <a:r>
              <a:rPr lang="en-US" altLang="zh-CN"/>
              <a:t>“</a:t>
            </a:r>
            <a:r>
              <a:rPr lang="zh-CN" altLang="en-US"/>
              <a:t>行为人没有代理权、超越代理权或者代理权终止后，仍然实施代理行为，未经被代理人追认的，对被代理人不发生效力。相对人可以催告被代理人自收到通知之日起三十日内予以追认。被代理人未作表示的，视为拒绝追认。行为人实施的行为未被追认的，善意相对人有权请求行为人履行债务或者就其受到的损害请求行为人赔偿。但是，赔偿的范围不得超过被代理人追认时相对人所能获得的利益。相对人知道或者应当知道行为人无权代理的，相对人和行为人按照各自的过错承担责任。</a:t>
            </a:r>
            <a:r>
              <a:rPr lang="en-US" altLang="zh-CN"/>
              <a:t>”</a:t>
            </a:r>
            <a:endParaRPr lang="en-US" altLang="zh-CN"/>
          </a:p>
          <a:p>
            <a:r>
              <a:rPr lang="zh-CN" altLang="en-US">
                <a:solidFill>
                  <a:srgbClr val="FF0000"/>
                </a:solidFill>
              </a:rPr>
              <a:t>解读：</a:t>
            </a:r>
            <a:r>
              <a:rPr lang="en-US" altLang="en-US">
                <a:solidFill>
                  <a:srgbClr val="FF0000"/>
                </a:solidFill>
              </a:rPr>
              <a:t>①</a:t>
            </a:r>
            <a:r>
              <a:rPr lang="en-US" altLang="zh-CN">
                <a:solidFill>
                  <a:srgbClr val="FF0000"/>
                </a:solidFill>
              </a:rPr>
              <a:t> </a:t>
            </a:r>
            <a:r>
              <a:rPr lang="zh-CN" altLang="en-US">
                <a:solidFill>
                  <a:srgbClr val="FF0000"/>
                </a:solidFill>
              </a:rPr>
              <a:t>无权代理的三种情形：无授权（如未委托却代买）、越权（如委托买</a:t>
            </a:r>
            <a:r>
              <a:rPr lang="en-US" altLang="zh-CN">
                <a:solidFill>
                  <a:srgbClr val="FF0000"/>
                </a:solidFill>
              </a:rPr>
              <a:t> 3000 </a:t>
            </a:r>
            <a:r>
              <a:rPr lang="zh-CN" altLang="en-US">
                <a:solidFill>
                  <a:srgbClr val="FF0000"/>
                </a:solidFill>
              </a:rPr>
              <a:t>元电脑却买</a:t>
            </a:r>
            <a:r>
              <a:rPr lang="en-US" altLang="zh-CN">
                <a:solidFill>
                  <a:srgbClr val="FF0000"/>
                </a:solidFill>
              </a:rPr>
              <a:t> 4500 </a:t>
            </a:r>
            <a:r>
              <a:rPr lang="zh-CN" altLang="en-US">
                <a:solidFill>
                  <a:srgbClr val="FF0000"/>
                </a:solidFill>
              </a:rPr>
              <a:t>元）、代理权终止后代理（如授权到期后代订酒店）；</a:t>
            </a:r>
            <a:r>
              <a:rPr lang="en-US" altLang="en-US">
                <a:solidFill>
                  <a:srgbClr val="FF0000"/>
                </a:solidFill>
              </a:rPr>
              <a:t>②</a:t>
            </a:r>
            <a:r>
              <a:rPr lang="en-US" altLang="zh-CN">
                <a:solidFill>
                  <a:srgbClr val="FF0000"/>
                </a:solidFill>
              </a:rPr>
              <a:t> </a:t>
            </a:r>
            <a:r>
              <a:rPr lang="zh-CN" altLang="en-US">
                <a:solidFill>
                  <a:srgbClr val="FF0000"/>
                </a:solidFill>
              </a:rPr>
              <a:t>效力规则：需被代理人（如小李、班级）追认才对其有效，</a:t>
            </a:r>
            <a:r>
              <a:rPr lang="en-US" altLang="zh-CN">
                <a:solidFill>
                  <a:srgbClr val="FF0000"/>
                </a:solidFill>
              </a:rPr>
              <a:t>30 </a:t>
            </a:r>
            <a:r>
              <a:rPr lang="zh-CN" altLang="en-US">
                <a:solidFill>
                  <a:srgbClr val="FF0000"/>
                </a:solidFill>
              </a:rPr>
              <a:t>日未表示视为拒绝；</a:t>
            </a:r>
            <a:r>
              <a:rPr lang="en-US" altLang="en-US">
                <a:solidFill>
                  <a:srgbClr val="FF0000"/>
                </a:solidFill>
              </a:rPr>
              <a:t>③</a:t>
            </a:r>
            <a:r>
              <a:rPr lang="en-US" altLang="zh-CN">
                <a:solidFill>
                  <a:srgbClr val="FF0000"/>
                </a:solidFill>
              </a:rPr>
              <a:t> </a:t>
            </a:r>
            <a:r>
              <a:rPr lang="zh-CN" altLang="en-US">
                <a:solidFill>
                  <a:srgbClr val="FF0000"/>
                </a:solidFill>
              </a:rPr>
              <a:t>未追认后果：由代理人（如小赵、小孙）对相对人（如店家、酒店）承担责任。对应拓展案例</a:t>
            </a:r>
            <a:r>
              <a:rPr lang="en-US" altLang="zh-CN">
                <a:solidFill>
                  <a:srgbClr val="FF0000"/>
                </a:solidFill>
              </a:rPr>
              <a:t> 2</a:t>
            </a:r>
            <a:r>
              <a:rPr lang="zh-CN" altLang="en-US">
                <a:solidFill>
                  <a:srgbClr val="FF0000"/>
                </a:solidFill>
              </a:rPr>
              <a:t>：小赵越权买</a:t>
            </a:r>
            <a:r>
              <a:rPr lang="en-US" altLang="zh-CN">
                <a:solidFill>
                  <a:srgbClr val="FF0000"/>
                </a:solidFill>
              </a:rPr>
              <a:t> 4500 </a:t>
            </a:r>
            <a:r>
              <a:rPr lang="zh-CN" altLang="en-US">
                <a:solidFill>
                  <a:srgbClr val="FF0000"/>
                </a:solidFill>
              </a:rPr>
              <a:t>元电脑</a:t>
            </a:r>
            <a:r>
              <a:rPr lang="en-US" altLang="en-US">
                <a:solidFill>
                  <a:srgbClr val="FF0000"/>
                </a:solidFill>
              </a:rPr>
              <a:t>→</a:t>
            </a:r>
            <a:r>
              <a:rPr lang="zh-CN" altLang="en-US">
                <a:solidFill>
                  <a:srgbClr val="FF0000"/>
                </a:solidFill>
              </a:rPr>
              <a:t>无权代理，小李拒绝追认则对小李无效，小赵需自己承担</a:t>
            </a:r>
            <a:r>
              <a:rPr lang="en-US" altLang="zh-CN">
                <a:solidFill>
                  <a:srgbClr val="FF0000"/>
                </a:solidFill>
              </a:rPr>
              <a:t> 4500 </a:t>
            </a:r>
            <a:r>
              <a:rPr lang="zh-CN" altLang="en-US">
                <a:solidFill>
                  <a:srgbClr val="FF0000"/>
                </a:solidFill>
              </a:rPr>
              <a:t>元电脑款；对应拓展案例</a:t>
            </a:r>
            <a:r>
              <a:rPr lang="en-US" altLang="zh-CN">
                <a:solidFill>
                  <a:srgbClr val="FF0000"/>
                </a:solidFill>
              </a:rPr>
              <a:t> 4</a:t>
            </a:r>
            <a:r>
              <a:rPr lang="zh-CN" altLang="en-US">
                <a:solidFill>
                  <a:srgbClr val="FF0000"/>
                </a:solidFill>
              </a:rPr>
              <a:t>：小孙代理权终止后代订酒店</a:t>
            </a:r>
            <a:r>
              <a:rPr lang="en-US" altLang="en-US">
                <a:solidFill>
                  <a:srgbClr val="FF0000"/>
                </a:solidFill>
              </a:rPr>
              <a:t>→</a:t>
            </a:r>
            <a:r>
              <a:rPr lang="zh-CN" altLang="en-US">
                <a:solidFill>
                  <a:srgbClr val="FF0000"/>
                </a:solidFill>
              </a:rPr>
              <a:t>无权代理，班级拒绝追认则不付款，小孙需支付酒店费用。</a:t>
            </a:r>
            <a:endParaRPr lang="zh-CN" altLang="en-US">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fontScale="80000"/>
          </a:bodyPr>
          <a:p>
            <a:r>
              <a:rPr lang="en-US" altLang="zh-CN"/>
              <a:t>•</a:t>
            </a:r>
            <a:r>
              <a:rPr lang="zh-CN" altLang="en-US"/>
              <a:t>《民法典》第</a:t>
            </a:r>
            <a:r>
              <a:rPr lang="en-US" altLang="zh-CN"/>
              <a:t> 311 </a:t>
            </a:r>
            <a:r>
              <a:rPr lang="zh-CN" altLang="en-US"/>
              <a:t>条【无权处分与善意取得】：</a:t>
            </a:r>
            <a:r>
              <a:rPr lang="en-US" altLang="zh-CN"/>
              <a:t>“</a:t>
            </a:r>
            <a:r>
              <a:rPr lang="zh-CN" altLang="en-US"/>
              <a:t>无处分权人将不动产或者动产转让给受让人的，所有权人有权追回；除法律另有规定外，符合下列情形的，受让人取得该不动产或者动产的所有权：（一）受让人受让该不动产或者动产时是善意；（二）以合理的价格转让；（三）转让的不动产或者动产依照法律规定应当登记的已经登记，不需要登记的已经交付。受让人依据前款规定取得不动产或者动产的所有权的，原所有权人有权向无处分权人请求损害赔偿。当事人善意取得其他物权的，参照适用前两款规定。</a:t>
            </a:r>
            <a:r>
              <a:rPr lang="en-US" altLang="zh-CN"/>
              <a:t>”</a:t>
            </a:r>
            <a:endParaRPr lang="en-US" altLang="zh-CN"/>
          </a:p>
          <a:p>
            <a:r>
              <a:rPr lang="zh-CN" altLang="en-US">
                <a:solidFill>
                  <a:srgbClr val="FF0000"/>
                </a:solidFill>
              </a:rPr>
              <a:t>解读：</a:t>
            </a:r>
            <a:r>
              <a:rPr lang="en-US" altLang="en-US">
                <a:solidFill>
                  <a:srgbClr val="FF0000"/>
                </a:solidFill>
              </a:rPr>
              <a:t>①</a:t>
            </a:r>
            <a:r>
              <a:rPr lang="en-US" altLang="zh-CN">
                <a:solidFill>
                  <a:srgbClr val="FF0000"/>
                </a:solidFill>
              </a:rPr>
              <a:t> </a:t>
            </a:r>
            <a:r>
              <a:rPr lang="zh-CN" altLang="en-US">
                <a:solidFill>
                  <a:srgbClr val="FF0000"/>
                </a:solidFill>
              </a:rPr>
              <a:t>无权处分是</a:t>
            </a:r>
            <a:r>
              <a:rPr lang="en-US" altLang="zh-CN">
                <a:solidFill>
                  <a:srgbClr val="FF0000"/>
                </a:solidFill>
              </a:rPr>
              <a:t> “</a:t>
            </a:r>
            <a:r>
              <a:rPr lang="zh-CN" altLang="en-US">
                <a:solidFill>
                  <a:srgbClr val="FF0000"/>
                </a:solidFill>
              </a:rPr>
              <a:t>处分他人财产</a:t>
            </a:r>
            <a:r>
              <a:rPr lang="en-US" altLang="zh-CN">
                <a:solidFill>
                  <a:srgbClr val="FF0000"/>
                </a:solidFill>
              </a:rPr>
              <a:t>”</a:t>
            </a:r>
            <a:r>
              <a:rPr lang="zh-CN" altLang="en-US">
                <a:solidFill>
                  <a:srgbClr val="FF0000"/>
                </a:solidFill>
              </a:rPr>
              <a:t>（如小赵处分小孙的平板）；</a:t>
            </a:r>
            <a:r>
              <a:rPr lang="en-US" altLang="en-US">
                <a:solidFill>
                  <a:srgbClr val="FF0000"/>
                </a:solidFill>
              </a:rPr>
              <a:t>②</a:t>
            </a:r>
            <a:r>
              <a:rPr lang="en-US" altLang="zh-CN">
                <a:solidFill>
                  <a:srgbClr val="FF0000"/>
                </a:solidFill>
              </a:rPr>
              <a:t> </a:t>
            </a:r>
            <a:r>
              <a:rPr lang="zh-CN" altLang="en-US">
                <a:solidFill>
                  <a:srgbClr val="FF0000"/>
                </a:solidFill>
              </a:rPr>
              <a:t>效力规则：原则上效力待定，原所有权人（小孙）追认则有效，拒绝则无效；但受让人（小刘）符合</a:t>
            </a:r>
            <a:r>
              <a:rPr lang="en-US" altLang="zh-CN">
                <a:solidFill>
                  <a:srgbClr val="FF0000"/>
                </a:solidFill>
              </a:rPr>
              <a:t> “</a:t>
            </a:r>
            <a:r>
              <a:rPr lang="zh-CN" altLang="en-US">
                <a:solidFill>
                  <a:srgbClr val="FF0000"/>
                </a:solidFill>
              </a:rPr>
              <a:t>善意、合理价格、已交付</a:t>
            </a:r>
            <a:r>
              <a:rPr lang="en-US" altLang="zh-CN">
                <a:solidFill>
                  <a:srgbClr val="FF0000"/>
                </a:solidFill>
              </a:rPr>
              <a:t>” </a:t>
            </a:r>
            <a:r>
              <a:rPr lang="zh-CN" altLang="en-US">
                <a:solidFill>
                  <a:srgbClr val="FF0000"/>
                </a:solidFill>
              </a:rPr>
              <a:t>时，构成善意取得</a:t>
            </a:r>
            <a:r>
              <a:rPr lang="en-US" altLang="en-US">
                <a:solidFill>
                  <a:srgbClr val="FF0000"/>
                </a:solidFill>
              </a:rPr>
              <a:t>→</a:t>
            </a:r>
            <a:r>
              <a:rPr lang="zh-CN" altLang="en-US">
                <a:solidFill>
                  <a:srgbClr val="FF0000"/>
                </a:solidFill>
              </a:rPr>
              <a:t>取得所有权，原所有权人不能追回，只能找处分人（小赵）赔偿。对应拓展案例</a:t>
            </a:r>
            <a:r>
              <a:rPr lang="en-US" altLang="zh-CN">
                <a:solidFill>
                  <a:srgbClr val="FF0000"/>
                </a:solidFill>
              </a:rPr>
              <a:t> 3</a:t>
            </a:r>
            <a:r>
              <a:rPr lang="zh-CN" altLang="en-US">
                <a:solidFill>
                  <a:srgbClr val="FF0000"/>
                </a:solidFill>
              </a:rPr>
              <a:t>：小刘不知道平板是小孙的（善意）、以</a:t>
            </a:r>
            <a:r>
              <a:rPr lang="en-US" altLang="zh-CN">
                <a:solidFill>
                  <a:srgbClr val="FF0000"/>
                </a:solidFill>
              </a:rPr>
              <a:t> 4000 </a:t>
            </a:r>
            <a:r>
              <a:rPr lang="zh-CN" altLang="en-US">
                <a:solidFill>
                  <a:srgbClr val="FF0000"/>
                </a:solidFill>
              </a:rPr>
              <a:t>元合理价格购买（市场价</a:t>
            </a:r>
            <a:r>
              <a:rPr lang="en-US" altLang="zh-CN">
                <a:solidFill>
                  <a:srgbClr val="FF0000"/>
                </a:solidFill>
              </a:rPr>
              <a:t> 6000 </a:t>
            </a:r>
            <a:r>
              <a:rPr lang="zh-CN" altLang="en-US">
                <a:solidFill>
                  <a:srgbClr val="FF0000"/>
                </a:solidFill>
              </a:rPr>
              <a:t>元，</a:t>
            </a:r>
            <a:r>
              <a:rPr lang="en-US" altLang="zh-CN">
                <a:solidFill>
                  <a:srgbClr val="FF0000"/>
                </a:solidFill>
              </a:rPr>
              <a:t>4000 </a:t>
            </a:r>
            <a:r>
              <a:rPr lang="zh-CN" altLang="en-US">
                <a:solidFill>
                  <a:srgbClr val="FF0000"/>
                </a:solidFill>
              </a:rPr>
              <a:t>元属合理范围）、已交付</a:t>
            </a:r>
            <a:r>
              <a:rPr lang="en-US" altLang="en-US">
                <a:solidFill>
                  <a:srgbClr val="FF0000"/>
                </a:solidFill>
              </a:rPr>
              <a:t>→</a:t>
            </a:r>
            <a:r>
              <a:rPr lang="zh-CN" altLang="en-US">
                <a:solidFill>
                  <a:srgbClr val="FF0000"/>
                </a:solidFill>
              </a:rPr>
              <a:t>构成善意取得，小孙不能要求小刘返还，只能要求小赵赔偿</a:t>
            </a:r>
            <a:r>
              <a:rPr lang="en-US" altLang="zh-CN">
                <a:solidFill>
                  <a:srgbClr val="FF0000"/>
                </a:solidFill>
              </a:rPr>
              <a:t> 6000 </a:t>
            </a:r>
            <a:r>
              <a:rPr lang="zh-CN" altLang="en-US">
                <a:solidFill>
                  <a:srgbClr val="FF0000"/>
                </a:solidFill>
              </a:rPr>
              <a:t>元损失。</a:t>
            </a:r>
            <a:endParaRPr lang="zh-CN" altLang="en-US">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第一部分：效力待定民事法律行为的核心特征</a:t>
            </a:r>
            <a:endParaRPr lang="zh-CN" altLang="en-US"/>
          </a:p>
          <a:p>
            <a:r>
              <a:rPr lang="zh-CN" altLang="en-US"/>
              <a:t>通俗解释：</a:t>
            </a:r>
            <a:r>
              <a:rPr lang="en-US" altLang="zh-CN"/>
              <a:t>“</a:t>
            </a:r>
            <a:r>
              <a:rPr lang="zh-CN" altLang="en-US"/>
              <a:t>效力待定就像</a:t>
            </a:r>
            <a:r>
              <a:rPr lang="en-US" altLang="zh-CN"/>
              <a:t>‘</a:t>
            </a:r>
            <a:r>
              <a:rPr lang="zh-CN" altLang="en-US"/>
              <a:t>快递代收</a:t>
            </a:r>
            <a:r>
              <a:rPr lang="en-US" altLang="zh-CN"/>
              <a:t>’—— </a:t>
            </a:r>
            <a:r>
              <a:rPr lang="zh-CN" altLang="en-US"/>
              <a:t>你买了快递（行为成立），但快递员说</a:t>
            </a:r>
            <a:r>
              <a:rPr lang="en-US" altLang="zh-CN"/>
              <a:t>‘</a:t>
            </a:r>
            <a:r>
              <a:rPr lang="zh-CN" altLang="en-US"/>
              <a:t>需要你家人签字才能给你</a:t>
            </a:r>
            <a:r>
              <a:rPr lang="en-US" altLang="zh-CN"/>
              <a:t>’</a:t>
            </a:r>
            <a:r>
              <a:rPr lang="zh-CN" altLang="en-US"/>
              <a:t>（需第三人追认）；家人签字（追认），你拿到快递（行为有效）；家人不签字（拒绝），快递退回（行为无效）。</a:t>
            </a:r>
            <a:r>
              <a:rPr lang="en-US" altLang="zh-CN"/>
              <a:t>”</a:t>
            </a:r>
            <a:endParaRPr lang="en-US" altLang="zh-CN"/>
          </a:p>
        </p:txBody>
      </p:sp>
      <p:sp>
        <p:nvSpPr>
          <p:cNvPr id="3" name="标题 2"/>
          <p:cNvSpPr>
            <a:spLocks noGrp="1"/>
          </p:cNvSpPr>
          <p:nvPr>
            <p:ph type="title"/>
            <p:custDataLst>
              <p:tags r:id="rId2"/>
            </p:custDataLst>
          </p:nvPr>
        </p:nvSpPr>
        <p:spPr/>
        <p:txBody>
          <a:bodyPr/>
          <a:p>
            <a:r>
              <a:rPr lang="en-US" altLang="zh-CN">
                <a:sym typeface="+mn-ea"/>
              </a:rPr>
              <a:t>•</a:t>
            </a:r>
            <a:r>
              <a:rPr lang="zh-CN" altLang="en-US">
                <a:sym typeface="+mn-ea"/>
              </a:rPr>
              <a:t>理论讲解环节（分情形拆解</a:t>
            </a:r>
            <a:r>
              <a:rPr lang="en-US" altLang="zh-CN">
                <a:sym typeface="+mn-ea"/>
              </a:rPr>
              <a:t> + </a:t>
            </a:r>
            <a:r>
              <a:rPr lang="zh-CN" altLang="en-US">
                <a:sym typeface="+mn-ea"/>
              </a:rPr>
              <a:t>规则梳理）</a:t>
            </a:r>
            <a:endParaRPr lang="zh-CN" alt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custDataLst>
              <p:tags r:id="rId1"/>
            </p:custDataLst>
          </p:nvPr>
        </p:nvSpPr>
        <p:spPr/>
        <p:txBody>
          <a:bodyPr/>
          <a:p>
            <a:r>
              <a:rPr lang="zh-CN" altLang="en-US"/>
              <a:t>对比三类行为：</a:t>
            </a:r>
            <a:endParaRPr lang="zh-CN" altLang="en-US"/>
          </a:p>
        </p:txBody>
      </p:sp>
      <p:graphicFrame>
        <p:nvGraphicFramePr>
          <p:cNvPr id="6" name="表格 5"/>
          <p:cNvGraphicFramePr/>
          <p:nvPr/>
        </p:nvGraphicFramePr>
        <p:xfrm>
          <a:off x="1208405" y="1233170"/>
          <a:ext cx="9989820" cy="4701540"/>
        </p:xfrm>
        <a:graphic>
          <a:graphicData uri="http://schemas.openxmlformats.org/drawingml/2006/table">
            <a:tbl>
              <a:tblPr/>
              <a:tblGrid>
                <a:gridCol w="3329940"/>
                <a:gridCol w="3329940"/>
                <a:gridCol w="3329940"/>
              </a:tblGrid>
              <a:tr h="1173480">
                <a:tc>
                  <a:txBody>
                    <a:bodyPr/>
                    <a:p>
                      <a:pPr marL="0" indent="0" algn="l">
                        <a:lnSpc>
                          <a:spcPct val="120000"/>
                        </a:lnSpc>
                        <a:spcBef>
                          <a:spcPts val="600"/>
                        </a:spcBef>
                        <a:spcAft>
                          <a:spcPts val="600"/>
                        </a:spcAft>
                      </a:pPr>
                      <a:r>
                        <a:rPr lang="zh-CN" sz="2800">
                          <a:latin typeface="等线" panose="02010600030101010101" charset="-122"/>
                          <a:ea typeface="等线" panose="02010600030101010101" charset="-122"/>
                        </a:rPr>
                        <a:t>行为类型</a:t>
                      </a:r>
                      <a:endParaRPr lang="zh-CN" sz="28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0" indent="0" algn="l">
                        <a:lnSpc>
                          <a:spcPct val="120000"/>
                        </a:lnSpc>
                        <a:spcBef>
                          <a:spcPts val="600"/>
                        </a:spcBef>
                        <a:spcAft>
                          <a:spcPts val="600"/>
                        </a:spcAft>
                      </a:pPr>
                      <a:r>
                        <a:rPr lang="zh-CN" sz="2800">
                          <a:latin typeface="等线" panose="02010600030101010101" charset="-122"/>
                          <a:ea typeface="等线" panose="02010600030101010101" charset="-122"/>
                        </a:rPr>
                        <a:t>效力状态</a:t>
                      </a:r>
                      <a:endParaRPr lang="zh-CN" sz="28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0" indent="0" algn="l">
                        <a:lnSpc>
                          <a:spcPct val="120000"/>
                        </a:lnSpc>
                        <a:spcBef>
                          <a:spcPts val="600"/>
                        </a:spcBef>
                        <a:spcAft>
                          <a:spcPts val="600"/>
                        </a:spcAft>
                      </a:pPr>
                      <a:r>
                        <a:rPr lang="zh-CN" sz="2800">
                          <a:latin typeface="等线" panose="02010600030101010101" charset="-122"/>
                          <a:ea typeface="等线" panose="02010600030101010101" charset="-122"/>
                        </a:rPr>
                        <a:t>关键影响因素</a:t>
                      </a:r>
                      <a:endParaRPr lang="zh-CN" sz="28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r>
              <a:tr h="1173480">
                <a:tc>
                  <a:txBody>
                    <a:bodyPr/>
                    <a:p>
                      <a:pPr marL="0" indent="0" algn="l">
                        <a:lnSpc>
                          <a:spcPct val="120000"/>
                        </a:lnSpc>
                        <a:spcBef>
                          <a:spcPts val="600"/>
                        </a:spcBef>
                        <a:spcAft>
                          <a:spcPts val="600"/>
                        </a:spcAft>
                      </a:pPr>
                      <a:r>
                        <a:rPr lang="zh-CN" sz="2800">
                          <a:latin typeface="等线" panose="02010600030101010101" charset="-122"/>
                          <a:ea typeface="等线" panose="02010600030101010101" charset="-122"/>
                        </a:rPr>
                        <a:t>无效</a:t>
                      </a:r>
                      <a:endParaRPr lang="zh-CN" sz="28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0" indent="0" algn="l">
                        <a:lnSpc>
                          <a:spcPct val="120000"/>
                        </a:lnSpc>
                        <a:spcBef>
                          <a:spcPts val="600"/>
                        </a:spcBef>
                        <a:spcAft>
                          <a:spcPts val="600"/>
                        </a:spcAft>
                      </a:pPr>
                      <a:r>
                        <a:rPr lang="zh-CN" sz="2800">
                          <a:latin typeface="等线" panose="02010600030101010101" charset="-122"/>
                          <a:ea typeface="等线" panose="02010600030101010101" charset="-122"/>
                        </a:rPr>
                        <a:t>自始确定无效</a:t>
                      </a:r>
                      <a:endParaRPr lang="zh-CN" sz="28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0" indent="0" algn="l">
                        <a:lnSpc>
                          <a:spcPct val="120000"/>
                        </a:lnSpc>
                        <a:spcBef>
                          <a:spcPts val="600"/>
                        </a:spcBef>
                        <a:spcAft>
                          <a:spcPts val="600"/>
                        </a:spcAft>
                      </a:pPr>
                      <a:r>
                        <a:rPr lang="zh-CN" sz="2800">
                          <a:latin typeface="等线" panose="02010600030101010101" charset="-122"/>
                          <a:ea typeface="等线" panose="02010600030101010101" charset="-122"/>
                        </a:rPr>
                        <a:t>无需任何人表态</a:t>
                      </a:r>
                      <a:endParaRPr lang="zh-CN" sz="28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r>
              <a:tr h="1174115">
                <a:tc>
                  <a:txBody>
                    <a:bodyPr/>
                    <a:p>
                      <a:pPr marL="0" indent="0" algn="l">
                        <a:lnSpc>
                          <a:spcPct val="120000"/>
                        </a:lnSpc>
                        <a:spcBef>
                          <a:spcPts val="600"/>
                        </a:spcBef>
                        <a:spcAft>
                          <a:spcPts val="600"/>
                        </a:spcAft>
                      </a:pPr>
                      <a:r>
                        <a:rPr lang="zh-CN" sz="2800">
                          <a:latin typeface="等线" panose="02010600030101010101" charset="-122"/>
                          <a:ea typeface="等线" panose="02010600030101010101" charset="-122"/>
                        </a:rPr>
                        <a:t>可撤销</a:t>
                      </a:r>
                      <a:endParaRPr lang="zh-CN" sz="28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0" indent="0" algn="l">
                        <a:lnSpc>
                          <a:spcPct val="120000"/>
                        </a:lnSpc>
                        <a:spcBef>
                          <a:spcPts val="600"/>
                        </a:spcBef>
                        <a:spcAft>
                          <a:spcPts val="600"/>
                        </a:spcAft>
                      </a:pPr>
                      <a:r>
                        <a:rPr lang="zh-CN" sz="2800">
                          <a:latin typeface="等线" panose="02010600030101010101" charset="-122"/>
                          <a:ea typeface="等线" panose="02010600030101010101" charset="-122"/>
                        </a:rPr>
                        <a:t>撤销前有效</a:t>
                      </a:r>
                      <a:endParaRPr lang="zh-CN" sz="28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0" indent="0" algn="l">
                        <a:lnSpc>
                          <a:spcPct val="120000"/>
                        </a:lnSpc>
                        <a:spcBef>
                          <a:spcPts val="600"/>
                        </a:spcBef>
                        <a:spcAft>
                          <a:spcPts val="600"/>
                        </a:spcAft>
                      </a:pPr>
                      <a:r>
                        <a:rPr lang="zh-CN" sz="2800">
                          <a:latin typeface="等线" panose="02010600030101010101" charset="-122"/>
                          <a:ea typeface="等线" panose="02010600030101010101" charset="-122"/>
                        </a:rPr>
                        <a:t>权利人主动撤销</a:t>
                      </a:r>
                      <a:endParaRPr lang="zh-CN" sz="28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r>
              <a:tr h="1180465">
                <a:tc>
                  <a:txBody>
                    <a:bodyPr/>
                    <a:p>
                      <a:pPr marL="0" indent="0" algn="l">
                        <a:lnSpc>
                          <a:spcPct val="120000"/>
                        </a:lnSpc>
                        <a:spcBef>
                          <a:spcPts val="600"/>
                        </a:spcBef>
                        <a:spcAft>
                          <a:spcPts val="600"/>
                        </a:spcAft>
                      </a:pPr>
                      <a:r>
                        <a:rPr lang="zh-CN" sz="2800">
                          <a:latin typeface="等线" panose="02010600030101010101" charset="-122"/>
                          <a:ea typeface="等线" panose="02010600030101010101" charset="-122"/>
                        </a:rPr>
                        <a:t>效力待定</a:t>
                      </a:r>
                      <a:endParaRPr lang="zh-CN" sz="28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0" indent="0" algn="l">
                        <a:lnSpc>
                          <a:spcPct val="120000"/>
                        </a:lnSpc>
                        <a:spcBef>
                          <a:spcPts val="600"/>
                        </a:spcBef>
                        <a:spcAft>
                          <a:spcPts val="600"/>
                        </a:spcAft>
                      </a:pPr>
                      <a:r>
                        <a:rPr lang="zh-CN" sz="2800">
                          <a:latin typeface="等线" panose="02010600030101010101" charset="-122"/>
                          <a:ea typeface="等线" panose="02010600030101010101" charset="-122"/>
                        </a:rPr>
                        <a:t>成立后不确定</a:t>
                      </a:r>
                      <a:endParaRPr lang="zh-CN" sz="28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c>
                  <a:txBody>
                    <a:bodyPr/>
                    <a:p>
                      <a:pPr marL="0" indent="0" algn="l">
                        <a:lnSpc>
                          <a:spcPct val="120000"/>
                        </a:lnSpc>
                        <a:spcBef>
                          <a:spcPts val="600"/>
                        </a:spcBef>
                        <a:spcAft>
                          <a:spcPts val="600"/>
                        </a:spcAft>
                      </a:pPr>
                      <a:r>
                        <a:rPr lang="zh-CN" sz="2800">
                          <a:latin typeface="等线" panose="02010600030101010101" charset="-122"/>
                          <a:ea typeface="等线" panose="02010600030101010101" charset="-122"/>
                        </a:rPr>
                        <a:t>第三人追认</a:t>
                      </a:r>
                      <a:r>
                        <a:rPr lang="zh-CN" altLang="en-US" sz="2800">
                          <a:latin typeface="Arial" panose="020B0604020202020204"/>
                          <a:ea typeface="等线" panose="02010600030101010101" charset="-122"/>
                        </a:rPr>
                        <a:t> </a:t>
                      </a:r>
                      <a:r>
                        <a:rPr lang="en-US" altLang="zh-CN" sz="2800">
                          <a:latin typeface="Arial" panose="020B0604020202020204"/>
                          <a:ea typeface="等线" panose="02010600030101010101" charset="-122"/>
                        </a:rPr>
                        <a:t>/ </a:t>
                      </a:r>
                      <a:r>
                        <a:rPr lang="zh-CN" sz="2800">
                          <a:latin typeface="等线" panose="02010600030101010101" charset="-122"/>
                          <a:ea typeface="等线" panose="02010600030101010101" charset="-122"/>
                        </a:rPr>
                        <a:t>拒绝</a:t>
                      </a:r>
                      <a:endParaRPr lang="zh-CN" sz="2800">
                        <a:latin typeface="等线" panose="02010600030101010101" charset="-122"/>
                        <a:ea typeface="等线" panose="02010600030101010101" charset="-122"/>
                      </a:endParaRPr>
                    </a:p>
                  </a:txBody>
                  <a:tcPr marL="76200" marR="76200" marT="38100" marB="19050" anchor="t" anchorCtr="0">
                    <a:lnL w="9525" cap="flat" cmpd="sng">
                      <a:solidFill>
                        <a:srgbClr val="DEE0E3"/>
                      </a:solidFill>
                      <a:prstDash val="solid"/>
                      <a:headEnd type="none" w="med" len="med"/>
                      <a:tailEnd type="none" w="med" len="med"/>
                    </a:lnL>
                    <a:lnR w="9525" cap="flat" cmpd="sng">
                      <a:solidFill>
                        <a:srgbClr val="DEE0E3"/>
                      </a:solidFill>
                      <a:prstDash val="solid"/>
                      <a:headEnd type="none" w="med" len="med"/>
                      <a:tailEnd type="none" w="med" len="med"/>
                    </a:lnR>
                    <a:lnT w="9525" cap="flat" cmpd="sng">
                      <a:solidFill>
                        <a:srgbClr val="DEE0E3"/>
                      </a:solidFill>
                      <a:prstDash val="solid"/>
                      <a:headEnd type="none" w="med" len="med"/>
                      <a:tailEnd type="none" w="med" len="med"/>
                    </a:lnT>
                    <a:lnB w="9525" cap="flat" cmpd="sng">
                      <a:solidFill>
                        <a:srgbClr val="DEE0E3"/>
                      </a:solidFill>
                      <a:prstDash val="solid"/>
                      <a:headEnd type="none" w="med" len="med"/>
                      <a:tailEnd type="none" w="med" len="med"/>
                    </a:lnB>
                    <a:no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a:xfrm>
            <a:off x="695960" y="1301750"/>
            <a:ext cx="11066780" cy="5473065"/>
          </a:xfrm>
        </p:spPr>
        <p:txBody>
          <a:bodyPr>
            <a:normAutofit fontScale="80000"/>
          </a:bodyPr>
          <a:p>
            <a:r>
              <a:rPr lang="en-US" altLang="zh-CN"/>
              <a:t>•</a:t>
            </a:r>
            <a:r>
              <a:rPr lang="zh-CN" altLang="en-US"/>
              <a:t>《民法典》第</a:t>
            </a:r>
            <a:r>
              <a:rPr lang="en-US" altLang="zh-CN"/>
              <a:t> 134 </a:t>
            </a:r>
            <a:r>
              <a:rPr lang="zh-CN" altLang="en-US"/>
              <a:t>条【民事法律行为成立要件】：</a:t>
            </a:r>
            <a:r>
              <a:rPr lang="en-US" altLang="zh-CN"/>
              <a:t>“</a:t>
            </a:r>
            <a:r>
              <a:rPr lang="zh-CN" altLang="en-US"/>
              <a:t>民事法律行为可以基于双方或者多方的意思表示一致成立，也可以基于单方的意思表示成立。法人、非法人组织依照法律或者章程规定的议事方式和表决程序作出决议的，该决议行为成立。</a:t>
            </a:r>
            <a:r>
              <a:rPr lang="en-US" altLang="zh-CN"/>
              <a:t>”</a:t>
            </a:r>
            <a:endParaRPr lang="en-US" altLang="zh-CN"/>
          </a:p>
          <a:p>
            <a:r>
              <a:rPr lang="zh-CN" altLang="en-US">
                <a:solidFill>
                  <a:srgbClr val="FF0000"/>
                </a:solidFill>
              </a:rPr>
              <a:t>解读：</a:t>
            </a:r>
            <a:r>
              <a:rPr lang="en-US" altLang="en-US">
                <a:solidFill>
                  <a:srgbClr val="FF0000"/>
                </a:solidFill>
              </a:rPr>
              <a:t>①</a:t>
            </a:r>
            <a:r>
              <a:rPr lang="en-US" altLang="zh-CN">
                <a:solidFill>
                  <a:srgbClr val="FF0000"/>
                </a:solidFill>
              </a:rPr>
              <a:t> </a:t>
            </a:r>
            <a:r>
              <a:rPr lang="zh-CN" altLang="en-US">
                <a:solidFill>
                  <a:srgbClr val="FF0000"/>
                </a:solidFill>
              </a:rPr>
              <a:t>成立要件的核心：</a:t>
            </a:r>
            <a:r>
              <a:rPr lang="en-US" altLang="zh-CN">
                <a:solidFill>
                  <a:srgbClr val="FF0000"/>
                </a:solidFill>
              </a:rPr>
              <a:t>“</a:t>
            </a:r>
            <a:r>
              <a:rPr lang="zh-CN" altLang="en-US">
                <a:solidFill>
                  <a:srgbClr val="FF0000"/>
                </a:solidFill>
              </a:rPr>
              <a:t>意思表示存在且达成一致</a:t>
            </a:r>
            <a:r>
              <a:rPr lang="en-US" altLang="zh-CN">
                <a:solidFill>
                  <a:srgbClr val="FF0000"/>
                </a:solidFill>
              </a:rPr>
              <a:t>”</a:t>
            </a:r>
            <a:r>
              <a:rPr lang="zh-CN" altLang="en-US">
                <a:solidFill>
                  <a:srgbClr val="FF0000"/>
                </a:solidFill>
              </a:rPr>
              <a:t>（双方行为如合同，需双方意思表示一致；单方行为如遗嘱，只需单方意思表示）；</a:t>
            </a:r>
            <a:endParaRPr lang="zh-CN" altLang="en-US">
              <a:solidFill>
                <a:srgbClr val="FF0000"/>
              </a:solidFill>
            </a:endParaRPr>
          </a:p>
          <a:p>
            <a:r>
              <a:rPr lang="en-US" altLang="en-US">
                <a:solidFill>
                  <a:srgbClr val="FF0000"/>
                </a:solidFill>
              </a:rPr>
              <a:t>②</a:t>
            </a:r>
            <a:r>
              <a:rPr lang="en-US" altLang="zh-CN">
                <a:solidFill>
                  <a:srgbClr val="FF0000"/>
                </a:solidFill>
              </a:rPr>
              <a:t> </a:t>
            </a:r>
            <a:r>
              <a:rPr lang="zh-CN" altLang="en-US">
                <a:solidFill>
                  <a:srgbClr val="FF0000"/>
                </a:solidFill>
              </a:rPr>
              <a:t>具体成立要件（通说）：</a:t>
            </a:r>
            <a:r>
              <a:rPr lang="en-US" altLang="zh-CN">
                <a:solidFill>
                  <a:srgbClr val="FF0000"/>
                </a:solidFill>
              </a:rPr>
              <a:t>a. </a:t>
            </a:r>
            <a:r>
              <a:rPr lang="zh-CN" altLang="en-US">
                <a:solidFill>
                  <a:srgbClr val="FF0000"/>
                </a:solidFill>
              </a:rPr>
              <a:t>当事人（如租房合同的小王和老张）；</a:t>
            </a:r>
            <a:r>
              <a:rPr lang="en-US" altLang="zh-CN">
                <a:solidFill>
                  <a:srgbClr val="FF0000"/>
                </a:solidFill>
              </a:rPr>
              <a:t>b. </a:t>
            </a:r>
            <a:r>
              <a:rPr lang="zh-CN" altLang="en-US">
                <a:solidFill>
                  <a:srgbClr val="FF0000"/>
                </a:solidFill>
              </a:rPr>
              <a:t>意思表示（如双方签字确认租房）；</a:t>
            </a:r>
            <a:r>
              <a:rPr lang="en-US" altLang="zh-CN">
                <a:solidFill>
                  <a:srgbClr val="FF0000"/>
                </a:solidFill>
              </a:rPr>
              <a:t>c. </a:t>
            </a:r>
            <a:r>
              <a:rPr lang="zh-CN" altLang="en-US">
                <a:solidFill>
                  <a:srgbClr val="FF0000"/>
                </a:solidFill>
              </a:rPr>
              <a:t>标的（如租房的房子、租金，买电脑的电脑、价款）。对应主案例</a:t>
            </a:r>
            <a:r>
              <a:rPr lang="en-US" altLang="zh-CN">
                <a:solidFill>
                  <a:srgbClr val="FF0000"/>
                </a:solidFill>
              </a:rPr>
              <a:t> 1</a:t>
            </a:r>
            <a:r>
              <a:rPr lang="zh-CN" altLang="en-US">
                <a:solidFill>
                  <a:srgbClr val="FF0000"/>
                </a:solidFill>
              </a:rPr>
              <a:t>：有当事人（小王、老张）、意思表示一致（都签字）、标的（房子、</a:t>
            </a:r>
            <a:r>
              <a:rPr lang="en-US" altLang="zh-CN">
                <a:solidFill>
                  <a:srgbClr val="FF0000"/>
                </a:solidFill>
              </a:rPr>
              <a:t>1500 </a:t>
            </a:r>
            <a:r>
              <a:rPr lang="zh-CN" altLang="en-US">
                <a:solidFill>
                  <a:srgbClr val="FF0000"/>
                </a:solidFill>
              </a:rPr>
              <a:t>元租金）</a:t>
            </a:r>
            <a:r>
              <a:rPr lang="en-US" altLang="en-US">
                <a:solidFill>
                  <a:srgbClr val="FF0000"/>
                </a:solidFill>
              </a:rPr>
              <a:t>→</a:t>
            </a:r>
            <a:r>
              <a:rPr lang="zh-CN" altLang="en-US">
                <a:solidFill>
                  <a:srgbClr val="FF0000"/>
                </a:solidFill>
              </a:rPr>
              <a:t>租房合同成立；对应拓展案例</a:t>
            </a:r>
            <a:r>
              <a:rPr lang="en-US" altLang="zh-CN">
                <a:solidFill>
                  <a:srgbClr val="FF0000"/>
                </a:solidFill>
              </a:rPr>
              <a:t> 2</a:t>
            </a:r>
            <a:r>
              <a:rPr lang="zh-CN" altLang="en-US">
                <a:solidFill>
                  <a:srgbClr val="FF0000"/>
                </a:solidFill>
              </a:rPr>
              <a:t>：有当事人（小李、商家）、意思表示一致（小李付款、商家交货）、标的（电脑、</a:t>
            </a:r>
            <a:r>
              <a:rPr lang="en-US" altLang="zh-CN">
                <a:solidFill>
                  <a:srgbClr val="FF0000"/>
                </a:solidFill>
              </a:rPr>
              <a:t>2 </a:t>
            </a:r>
            <a:r>
              <a:rPr lang="zh-CN" altLang="en-US">
                <a:solidFill>
                  <a:srgbClr val="FF0000"/>
                </a:solidFill>
              </a:rPr>
              <a:t>万元）</a:t>
            </a:r>
            <a:r>
              <a:rPr lang="en-US" altLang="en-US">
                <a:solidFill>
                  <a:srgbClr val="FF0000"/>
                </a:solidFill>
              </a:rPr>
              <a:t>→</a:t>
            </a:r>
            <a:r>
              <a:rPr lang="zh-CN" altLang="en-US">
                <a:solidFill>
                  <a:srgbClr val="FF0000"/>
                </a:solidFill>
              </a:rPr>
              <a:t>买卖行为成立；</a:t>
            </a:r>
            <a:endParaRPr lang="zh-CN" altLang="en-US">
              <a:solidFill>
                <a:srgbClr val="FF0000"/>
              </a:solidFill>
            </a:endParaRPr>
          </a:p>
          <a:p>
            <a:r>
              <a:rPr lang="zh-CN" altLang="en-US"/>
              <a:t>对应拓展案例</a:t>
            </a:r>
            <a:r>
              <a:rPr lang="en-US" altLang="zh-CN"/>
              <a:t> 3</a:t>
            </a:r>
            <a:r>
              <a:rPr lang="zh-CN" altLang="en-US"/>
              <a:t>：有当事人（小赵、小张）、意思表示（小赵签字）、标的（</a:t>
            </a:r>
            <a:r>
              <a:rPr lang="en-US" altLang="zh-CN"/>
              <a:t>5000 </a:t>
            </a:r>
            <a:r>
              <a:rPr lang="zh-CN" altLang="en-US"/>
              <a:t>元借款）</a:t>
            </a:r>
            <a:r>
              <a:rPr lang="en-US" altLang="en-US"/>
              <a:t>→</a:t>
            </a:r>
            <a:r>
              <a:rPr lang="zh-CN" altLang="en-US"/>
              <a:t>写借条行为成立；对应拓展案例</a:t>
            </a:r>
            <a:r>
              <a:rPr lang="en-US" altLang="zh-CN"/>
              <a:t> 4</a:t>
            </a:r>
            <a:r>
              <a:rPr lang="zh-CN" altLang="en-US"/>
              <a:t>：有当事人（小孙、小刘）、意思表示一致（口头约定）、标的（作弊、</a:t>
            </a:r>
            <a:r>
              <a:rPr lang="en-US" altLang="zh-CN"/>
              <a:t>1000 </a:t>
            </a:r>
            <a:r>
              <a:rPr lang="zh-CN" altLang="en-US"/>
              <a:t>元）</a:t>
            </a:r>
            <a:r>
              <a:rPr lang="en-US" altLang="en-US"/>
              <a:t>→</a:t>
            </a:r>
            <a:r>
              <a:rPr lang="zh-CN" altLang="en-US"/>
              <a:t>约定行为成立。</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第二部分：</a:t>
            </a:r>
            <a:r>
              <a:rPr lang="en-US" altLang="zh-CN"/>
              <a:t>3 </a:t>
            </a:r>
            <a:r>
              <a:rPr lang="zh-CN" altLang="en-US"/>
              <a:t>类效力待定情形</a:t>
            </a:r>
            <a:endParaRPr lang="zh-CN" altLang="en-US"/>
          </a:p>
          <a:p>
            <a:r>
              <a:rPr lang="en-US" altLang="en-US"/>
              <a:t>①</a:t>
            </a:r>
            <a:r>
              <a:rPr lang="en-US" altLang="zh-CN"/>
              <a:t> </a:t>
            </a:r>
            <a:r>
              <a:rPr lang="zh-CN" altLang="en-US"/>
              <a:t>限制行为能力人超能力行为</a:t>
            </a:r>
            <a:endParaRPr lang="zh-CN" altLang="en-US"/>
          </a:p>
          <a:p>
            <a:r>
              <a:rPr lang="en-US" altLang="en-US"/>
              <a:t>②</a:t>
            </a:r>
            <a:r>
              <a:rPr lang="en-US" altLang="zh-CN"/>
              <a:t> </a:t>
            </a:r>
            <a:r>
              <a:rPr lang="zh-CN" altLang="en-US"/>
              <a:t>无权代理</a:t>
            </a:r>
            <a:endParaRPr lang="zh-CN" altLang="en-US"/>
          </a:p>
          <a:p>
            <a:r>
              <a:rPr lang="en-US" altLang="en-US"/>
              <a:t>③</a:t>
            </a:r>
            <a:r>
              <a:rPr lang="en-US" altLang="zh-CN"/>
              <a:t> </a:t>
            </a:r>
            <a:r>
              <a:rPr lang="zh-CN" altLang="en-US"/>
              <a:t>无权处分</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20000"/>
          </a:bodyPr>
          <a:p>
            <a:r>
              <a:rPr lang="en-US" altLang="zh-CN"/>
              <a:t>i.</a:t>
            </a:r>
            <a:r>
              <a:rPr lang="zh-CN" altLang="en-US"/>
              <a:t>适用对象：</a:t>
            </a:r>
            <a:r>
              <a:rPr lang="en-US" altLang="zh-CN"/>
              <a:t>8-17 </a:t>
            </a:r>
            <a:r>
              <a:rPr lang="zh-CN" altLang="en-US"/>
              <a:t>岁无独立收入的学生、不能完全辨认行为的成年人；</a:t>
            </a:r>
            <a:endParaRPr lang="zh-CN" altLang="en-US"/>
          </a:p>
          <a:p>
            <a:r>
              <a:rPr lang="en-US" altLang="zh-CN"/>
              <a:t>ii.“</a:t>
            </a:r>
            <a:r>
              <a:rPr lang="zh-CN" altLang="en-US"/>
              <a:t>超能力行为</a:t>
            </a:r>
            <a:r>
              <a:rPr lang="en-US" altLang="zh-CN"/>
              <a:t>” </a:t>
            </a:r>
            <a:r>
              <a:rPr lang="zh-CN" altLang="en-US"/>
              <a:t>的判断：超出年龄</a:t>
            </a:r>
            <a:r>
              <a:rPr lang="en-US" altLang="zh-CN"/>
              <a:t> / </a:t>
            </a:r>
            <a:r>
              <a:rPr lang="zh-CN" altLang="en-US"/>
              <a:t>智力范围（如</a:t>
            </a:r>
            <a:r>
              <a:rPr lang="en-US" altLang="zh-CN"/>
              <a:t> 10 </a:t>
            </a:r>
            <a:r>
              <a:rPr lang="zh-CN" altLang="en-US"/>
              <a:t>岁买</a:t>
            </a:r>
            <a:r>
              <a:rPr lang="en-US" altLang="zh-CN"/>
              <a:t> 1000 </a:t>
            </a:r>
            <a:r>
              <a:rPr lang="zh-CN" altLang="en-US"/>
              <a:t>元玩具、</a:t>
            </a:r>
            <a:r>
              <a:rPr lang="en-US" altLang="zh-CN"/>
              <a:t>16 </a:t>
            </a:r>
            <a:r>
              <a:rPr lang="zh-CN" altLang="en-US"/>
              <a:t>岁买</a:t>
            </a:r>
            <a:r>
              <a:rPr lang="en-US" altLang="zh-CN"/>
              <a:t> 5000 </a:t>
            </a:r>
            <a:r>
              <a:rPr lang="zh-CN" altLang="en-US"/>
              <a:t>元手机），纯获利益行为（如收</a:t>
            </a:r>
            <a:r>
              <a:rPr lang="en-US" altLang="zh-CN"/>
              <a:t> 1000 </a:t>
            </a:r>
            <a:r>
              <a:rPr lang="zh-CN" altLang="en-US"/>
              <a:t>元红包）或小额消费（如买</a:t>
            </a:r>
            <a:r>
              <a:rPr lang="en-US" altLang="zh-CN"/>
              <a:t> 20 </a:t>
            </a:r>
            <a:r>
              <a:rPr lang="zh-CN" altLang="en-US"/>
              <a:t>元文具）不超能力；</a:t>
            </a:r>
            <a:endParaRPr lang="zh-CN" altLang="en-US"/>
          </a:p>
          <a:p>
            <a:r>
              <a:rPr lang="en-US" altLang="zh-CN"/>
              <a:t>iii.</a:t>
            </a:r>
            <a:r>
              <a:rPr lang="zh-CN" altLang="en-US"/>
              <a:t>核心规则：</a:t>
            </a:r>
            <a:endParaRPr lang="zh-CN" altLang="en-US"/>
          </a:p>
          <a:p>
            <a:r>
              <a:rPr lang="en-US" altLang="zh-CN"/>
              <a:t>a. </a:t>
            </a:r>
            <a:r>
              <a:rPr lang="zh-CN" altLang="en-US"/>
              <a:t>追认主体：法定代理人（家长、监护人），其他人（如老师、同学）无权追认；</a:t>
            </a:r>
            <a:endParaRPr lang="zh-CN" altLang="en-US"/>
          </a:p>
          <a:p>
            <a:r>
              <a:rPr lang="en-US" altLang="zh-CN"/>
              <a:t>b. </a:t>
            </a:r>
            <a:r>
              <a:rPr lang="zh-CN" altLang="en-US"/>
              <a:t>追认期限：相对人（如店家）可催告家长</a:t>
            </a:r>
            <a:r>
              <a:rPr lang="en-US" altLang="zh-CN"/>
              <a:t> 30 </a:t>
            </a:r>
            <a:r>
              <a:rPr lang="zh-CN" altLang="en-US"/>
              <a:t>日内追认，不表态视为拒绝；</a:t>
            </a:r>
            <a:endParaRPr lang="zh-CN" altLang="en-US"/>
          </a:p>
          <a:p>
            <a:r>
              <a:rPr lang="en-US" altLang="zh-CN"/>
              <a:t>c. </a:t>
            </a:r>
            <a:r>
              <a:rPr lang="zh-CN" altLang="en-US"/>
              <a:t>善意相对人撤销权：店家不知道小王是限制行为能力人，在家长追认前可主动撤销（如同意退货）；</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normAutofit lnSpcReduction="20000"/>
          </a:bodyPr>
          <a:p>
            <a:r>
              <a:rPr lang="en-US" altLang="zh-CN"/>
              <a:t>iv.</a:t>
            </a:r>
            <a:r>
              <a:rPr lang="zh-CN" altLang="en-US"/>
              <a:t>学生场景举例：</a:t>
            </a:r>
            <a:r>
              <a:rPr lang="en-US" altLang="zh-CN"/>
              <a:t>“</a:t>
            </a:r>
            <a:r>
              <a:rPr lang="zh-CN" altLang="en-US"/>
              <a:t>你</a:t>
            </a:r>
            <a:r>
              <a:rPr lang="en-US" altLang="zh-CN"/>
              <a:t> 15 </a:t>
            </a:r>
            <a:r>
              <a:rPr lang="zh-CN" altLang="en-US"/>
              <a:t>岁的弟弟用你的手机买了一台</a:t>
            </a:r>
            <a:r>
              <a:rPr lang="en-US" altLang="zh-CN"/>
              <a:t> 4000 </a:t>
            </a:r>
            <a:r>
              <a:rPr lang="zh-CN" altLang="en-US"/>
              <a:t>元的游戏机，你作为监护人（若父母不在），可以拒绝追认，要求商家退货；如果商家不知道弟弟年龄，也可以主动撤销买卖。</a:t>
            </a:r>
            <a:r>
              <a:rPr lang="en-US" altLang="zh-CN"/>
              <a:t>”</a:t>
            </a:r>
            <a:endParaRPr lang="en-US" altLang="zh-CN"/>
          </a:p>
          <a:p>
            <a:r>
              <a:rPr lang="en-US" altLang="zh-CN"/>
              <a:t>v.</a:t>
            </a:r>
            <a:r>
              <a:rPr lang="zh-CN" altLang="en-US"/>
              <a:t>通俗理解：</a:t>
            </a:r>
            <a:r>
              <a:rPr lang="en-US" altLang="zh-CN"/>
              <a:t>“</a:t>
            </a:r>
            <a:r>
              <a:rPr lang="zh-CN" altLang="en-US"/>
              <a:t>没拿到别人的</a:t>
            </a:r>
            <a:r>
              <a:rPr lang="en-US" altLang="zh-CN"/>
              <a:t>‘</a:t>
            </a:r>
            <a:r>
              <a:rPr lang="zh-CN" altLang="en-US"/>
              <a:t>授权委托书</a:t>
            </a:r>
            <a:r>
              <a:rPr lang="en-US" altLang="zh-CN"/>
              <a:t>’</a:t>
            </a:r>
            <a:r>
              <a:rPr lang="zh-CN" altLang="en-US"/>
              <a:t>，却以别人的名义做事（如代买、代签合同），或超出授权范围做事，或授权到期后还做事；</a:t>
            </a:r>
            <a:r>
              <a:rPr lang="en-US" altLang="zh-CN"/>
              <a:t>”</a:t>
            </a:r>
            <a:endParaRPr lang="en-US" altLang="zh-CN"/>
          </a:p>
          <a:p>
            <a:r>
              <a:rPr lang="en-US" altLang="zh-CN"/>
              <a:t>vi.</a:t>
            </a:r>
            <a:r>
              <a:rPr lang="zh-CN" altLang="en-US"/>
              <a:t>三种情形：</a:t>
            </a:r>
            <a:endParaRPr lang="zh-CN" altLang="en-US"/>
          </a:p>
          <a:p>
            <a:r>
              <a:rPr lang="en-US" altLang="zh-CN"/>
              <a:t>a. </a:t>
            </a:r>
            <a:r>
              <a:rPr lang="zh-CN" altLang="en-US"/>
              <a:t>无授权代理：小李没委托小赵买电脑，小赵却以小李名义买；</a:t>
            </a:r>
            <a:endParaRPr lang="zh-CN" altLang="en-US"/>
          </a:p>
          <a:p>
            <a:r>
              <a:rPr lang="en-US" altLang="zh-CN"/>
              <a:t>b. </a:t>
            </a:r>
            <a:r>
              <a:rPr lang="zh-CN" altLang="en-US"/>
              <a:t>越权代理：小李委托小赵买</a:t>
            </a:r>
            <a:r>
              <a:rPr lang="en-US" altLang="zh-CN"/>
              <a:t> 3000 </a:t>
            </a:r>
            <a:r>
              <a:rPr lang="zh-CN" altLang="en-US"/>
              <a:t>元电脑，小赵买了</a:t>
            </a:r>
            <a:r>
              <a:rPr lang="en-US" altLang="zh-CN"/>
              <a:t> 4500 </a:t>
            </a:r>
            <a:r>
              <a:rPr lang="zh-CN" altLang="en-US"/>
              <a:t>元的；</a:t>
            </a:r>
            <a:endParaRPr lang="zh-CN" altLang="en-US"/>
          </a:p>
          <a:p>
            <a:r>
              <a:rPr lang="en-US" altLang="zh-CN"/>
              <a:t>c. </a:t>
            </a:r>
            <a:r>
              <a:rPr lang="zh-CN" altLang="en-US"/>
              <a:t>代理权终止后代理：班级授权小孙订酒店到</a:t>
            </a:r>
            <a:r>
              <a:rPr lang="en-US" altLang="zh-CN"/>
              <a:t> 4 </a:t>
            </a:r>
            <a:r>
              <a:rPr lang="zh-CN" altLang="en-US"/>
              <a:t>月</a:t>
            </a:r>
            <a:r>
              <a:rPr lang="en-US" altLang="zh-CN"/>
              <a:t> 10 </a:t>
            </a:r>
            <a:r>
              <a:rPr lang="zh-CN" altLang="en-US"/>
              <a:t>日，</a:t>
            </a:r>
            <a:r>
              <a:rPr lang="en-US" altLang="zh-CN"/>
              <a:t>4 </a:t>
            </a:r>
            <a:r>
              <a:rPr lang="zh-CN" altLang="en-US"/>
              <a:t>月</a:t>
            </a:r>
            <a:r>
              <a:rPr lang="en-US" altLang="zh-CN"/>
              <a:t> 15 </a:t>
            </a:r>
            <a:r>
              <a:rPr lang="zh-CN" altLang="en-US"/>
              <a:t>日小孙还代订；</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vii.</a:t>
            </a:r>
            <a:r>
              <a:rPr lang="zh-CN" altLang="en-US"/>
              <a:t>核心规则：</a:t>
            </a:r>
            <a:endParaRPr lang="zh-CN" altLang="en-US"/>
          </a:p>
          <a:p>
            <a:r>
              <a:rPr lang="en-US" altLang="zh-CN"/>
              <a:t>a. </a:t>
            </a:r>
            <a:r>
              <a:rPr lang="zh-CN" altLang="en-US"/>
              <a:t>追认主体：被代理人（如小李、班级），代理人（小赵、小孙）不能追认；</a:t>
            </a:r>
            <a:endParaRPr lang="zh-CN" altLang="en-US"/>
          </a:p>
          <a:p>
            <a:r>
              <a:rPr lang="en-US" altLang="zh-CN"/>
              <a:t>b. </a:t>
            </a:r>
            <a:r>
              <a:rPr lang="zh-CN" altLang="en-US"/>
              <a:t>未追认后果：代理人自己承担责任（如小赵自己付</a:t>
            </a:r>
            <a:r>
              <a:rPr lang="en-US" altLang="zh-CN"/>
              <a:t> 4500 </a:t>
            </a:r>
            <a:r>
              <a:rPr lang="zh-CN" altLang="en-US"/>
              <a:t>元电脑款，小孙自己付酒店费用）；</a:t>
            </a:r>
            <a:endParaRPr lang="zh-CN" altLang="en-US"/>
          </a:p>
          <a:p>
            <a:r>
              <a:rPr lang="en-US" altLang="zh-CN"/>
              <a:t>viii.</a:t>
            </a:r>
            <a:r>
              <a:rPr lang="zh-CN" altLang="en-US"/>
              <a:t>学生场景举例：</a:t>
            </a:r>
            <a:r>
              <a:rPr lang="en-US" altLang="zh-CN"/>
              <a:t>“</a:t>
            </a:r>
            <a:r>
              <a:rPr lang="zh-CN" altLang="en-US"/>
              <a:t>你委托同学帮你买</a:t>
            </a:r>
            <a:r>
              <a:rPr lang="en-US" altLang="zh-CN"/>
              <a:t> 200 </a:t>
            </a:r>
            <a:r>
              <a:rPr lang="zh-CN" altLang="en-US"/>
              <a:t>元的教材，同学却买了</a:t>
            </a:r>
            <a:r>
              <a:rPr lang="en-US" altLang="zh-CN"/>
              <a:t> 500 </a:t>
            </a:r>
            <a:r>
              <a:rPr lang="zh-CN" altLang="en-US"/>
              <a:t>元的辅导书，你可以拒绝追认，让同学自己承担额外的</a:t>
            </a:r>
            <a:r>
              <a:rPr lang="en-US" altLang="zh-CN"/>
              <a:t> 300 </a:t>
            </a:r>
            <a:r>
              <a:rPr lang="zh-CN" altLang="en-US"/>
              <a:t>元。</a:t>
            </a:r>
            <a:r>
              <a:rPr lang="en-US" altLang="zh-CN"/>
              <a:t>”</a:t>
            </a:r>
            <a:endParaRPr lang="en-US" altLang="zh-CN"/>
          </a:p>
          <a:p>
            <a:r>
              <a:rPr lang="en-US" altLang="zh-CN"/>
              <a:t>ix.</a:t>
            </a:r>
            <a:r>
              <a:rPr lang="zh-CN" altLang="en-US"/>
              <a:t>通俗理解：</a:t>
            </a:r>
            <a:r>
              <a:rPr lang="en-US" altLang="zh-CN"/>
              <a:t>“</a:t>
            </a:r>
            <a:r>
              <a:rPr lang="zh-CN" altLang="en-US"/>
              <a:t>处分不属于自己的财产（如卖别人的手机、电脑，抵押别人的房子）；</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x.</a:t>
            </a:r>
            <a:r>
              <a:rPr lang="zh-CN" altLang="en-US"/>
              <a:t>核心规则：</a:t>
            </a:r>
            <a:endParaRPr lang="zh-CN" altLang="en-US"/>
          </a:p>
          <a:p>
            <a:r>
              <a:rPr lang="en-US" altLang="zh-CN"/>
              <a:t>a. </a:t>
            </a:r>
            <a:r>
              <a:rPr lang="zh-CN" altLang="en-US"/>
              <a:t>原则：需财产所有权人（如小孙）追认才有效，拒绝则无效，所有权人可追回财产；</a:t>
            </a:r>
            <a:endParaRPr lang="zh-CN" altLang="en-US"/>
          </a:p>
          <a:p>
            <a:r>
              <a:rPr lang="en-US" altLang="zh-CN"/>
              <a:t>b. </a:t>
            </a:r>
            <a:r>
              <a:rPr lang="zh-CN" altLang="en-US"/>
              <a:t>例外（善意取得）：如果买方（小刘）</a:t>
            </a:r>
            <a:r>
              <a:rPr lang="en-US" altLang="zh-CN"/>
              <a:t>“</a:t>
            </a:r>
            <a:r>
              <a:rPr lang="zh-CN" altLang="en-US"/>
              <a:t>不知情（善意）、付了合理钱、拿到财产（交付）</a:t>
            </a:r>
            <a:r>
              <a:rPr lang="en-US" altLang="zh-CN"/>
              <a:t>”</a:t>
            </a:r>
            <a:r>
              <a:rPr lang="zh-CN" altLang="en-US"/>
              <a:t>，则买方取得所有权，所有权人不能追回，只能找处分人（小赵）赔钱；</a:t>
            </a:r>
            <a:endParaRPr lang="zh-CN" altLang="en-US"/>
          </a:p>
          <a:p>
            <a:r>
              <a:rPr lang="en-US" altLang="zh-CN"/>
              <a:t>xi.</a:t>
            </a:r>
            <a:r>
              <a:rPr lang="zh-CN" altLang="en-US"/>
              <a:t>学生场景举例：</a:t>
            </a:r>
            <a:r>
              <a:rPr lang="en-US" altLang="zh-CN"/>
              <a:t>“</a:t>
            </a:r>
            <a:r>
              <a:rPr lang="zh-CN" altLang="en-US"/>
              <a:t>你把同学的相机借给另一个同学，借的同学擅自把相机卖给别人，若买方不知道相机是你同学的、付了合理价格、拿到相机，你同学不能要回相机，只能让借相机的同学赔偿损失。</a:t>
            </a:r>
            <a:r>
              <a:rPr lang="en-US" altLang="zh-CN"/>
              <a:t>”</a:t>
            </a:r>
            <a:endParaRPr lang="en-US" altLang="zh-CN"/>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zh-CN" altLang="en-US"/>
              <a:t>第三部分：效力待定的最终后果</a:t>
            </a:r>
            <a:endParaRPr lang="zh-CN" altLang="en-US"/>
          </a:p>
          <a:p>
            <a:r>
              <a:rPr lang="en-US" altLang="en-US"/>
              <a:t>①</a:t>
            </a:r>
            <a:r>
              <a:rPr lang="en-US" altLang="zh-CN"/>
              <a:t> </a:t>
            </a:r>
            <a:r>
              <a:rPr lang="zh-CN" altLang="en-US"/>
              <a:t>追认：行为自成立时起有效，当事人需履行义务（如家长追认买手机，小王需保留手机，家长支付货款）；</a:t>
            </a:r>
            <a:endParaRPr lang="zh-CN" altLang="en-US"/>
          </a:p>
          <a:p>
            <a:r>
              <a:rPr lang="en-US" altLang="en-US"/>
              <a:t>②</a:t>
            </a:r>
            <a:r>
              <a:rPr lang="en-US" altLang="zh-CN"/>
              <a:t> </a:t>
            </a:r>
            <a:r>
              <a:rPr lang="zh-CN" altLang="en-US"/>
              <a:t>拒绝追认：行为自成立时起无效，按《民法典》第</a:t>
            </a:r>
            <a:r>
              <a:rPr lang="en-US" altLang="zh-CN"/>
              <a:t> 157 </a:t>
            </a:r>
            <a:r>
              <a:rPr lang="zh-CN" altLang="en-US"/>
              <a:t>条处理（返还财产、赔偿损失，如店家退货，小王返还手机）。</a:t>
            </a:r>
            <a:endParaRPr lang="zh-CN" altLang="en-US"/>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f.</a:t>
            </a:r>
            <a:r>
              <a:rPr lang="zh-CN" altLang="en-US"/>
              <a:t>分析主案例</a:t>
            </a:r>
            <a:r>
              <a:rPr lang="en-US" altLang="zh-CN"/>
              <a:t> 1</a:t>
            </a:r>
            <a:r>
              <a:rPr lang="zh-CN" altLang="en-US"/>
              <a:t>：</a:t>
            </a:r>
            <a:endParaRPr lang="zh-CN" altLang="en-US"/>
          </a:p>
          <a:p>
            <a:r>
              <a:rPr lang="zh-CN" altLang="en-US"/>
              <a:t>问题：</a:t>
            </a:r>
            <a:r>
              <a:rPr lang="en-US" altLang="zh-CN"/>
              <a:t>“</a:t>
            </a:r>
            <a:r>
              <a:rPr lang="zh-CN" altLang="en-US"/>
              <a:t>小王的手机买卖行为属于哪类待定情形？家长拒绝追认会有什么后果？店家作为善意相对人，能主动撤销吗？</a:t>
            </a:r>
            <a:r>
              <a:rPr lang="en-US" altLang="zh-CN"/>
              <a:t>”</a:t>
            </a:r>
            <a:r>
              <a:rPr lang="zh-CN" altLang="en-US"/>
              <a:t>（请</a:t>
            </a:r>
            <a:r>
              <a:rPr lang="en-US" altLang="zh-CN"/>
              <a:t> 2 </a:t>
            </a:r>
            <a:r>
              <a:rPr lang="zh-CN" altLang="en-US"/>
              <a:t>名学生回答）</a:t>
            </a:r>
            <a:endParaRPr lang="zh-CN" altLang="en-US"/>
          </a:p>
          <a:p>
            <a:r>
              <a:rPr lang="zh-CN" altLang="en-US">
                <a:solidFill>
                  <a:srgbClr val="FF0000"/>
                </a:solidFill>
              </a:rPr>
              <a:t>答案：</a:t>
            </a:r>
            <a:r>
              <a:rPr lang="en-US" altLang="zh-CN">
                <a:solidFill>
                  <a:srgbClr val="FF0000"/>
                </a:solidFill>
              </a:rPr>
              <a:t>“</a:t>
            </a:r>
            <a:r>
              <a:rPr lang="zh-CN" altLang="en-US">
                <a:solidFill>
                  <a:srgbClr val="FF0000"/>
                </a:solidFill>
              </a:rPr>
              <a:t>属于</a:t>
            </a:r>
            <a:r>
              <a:rPr lang="en-US" altLang="zh-CN">
                <a:solidFill>
                  <a:srgbClr val="FF0000"/>
                </a:solidFill>
              </a:rPr>
              <a:t>‘</a:t>
            </a:r>
            <a:r>
              <a:rPr lang="zh-CN" altLang="en-US">
                <a:solidFill>
                  <a:srgbClr val="FF0000"/>
                </a:solidFill>
              </a:rPr>
              <a:t>限制行为能力人超能力行为</a:t>
            </a:r>
            <a:r>
              <a:rPr lang="en-US" altLang="zh-CN">
                <a:solidFill>
                  <a:srgbClr val="FF0000"/>
                </a:solidFill>
              </a:rPr>
              <a:t>’—— </a:t>
            </a:r>
            <a:r>
              <a:rPr lang="zh-CN" altLang="en-US">
                <a:solidFill>
                  <a:srgbClr val="FF0000"/>
                </a:solidFill>
              </a:rPr>
              <a:t>小王</a:t>
            </a:r>
            <a:r>
              <a:rPr lang="en-US" altLang="zh-CN">
                <a:solidFill>
                  <a:srgbClr val="FF0000"/>
                </a:solidFill>
              </a:rPr>
              <a:t> 16 </a:t>
            </a:r>
            <a:r>
              <a:rPr lang="zh-CN" altLang="en-US">
                <a:solidFill>
                  <a:srgbClr val="FF0000"/>
                </a:solidFill>
              </a:rPr>
              <a:t>岁无收入，</a:t>
            </a:r>
            <a:r>
              <a:rPr lang="en-US" altLang="zh-CN">
                <a:solidFill>
                  <a:srgbClr val="FF0000"/>
                </a:solidFill>
              </a:rPr>
              <a:t>5000 </a:t>
            </a:r>
            <a:r>
              <a:rPr lang="zh-CN" altLang="en-US">
                <a:solidFill>
                  <a:srgbClr val="FF0000"/>
                </a:solidFill>
              </a:rPr>
              <a:t>元手机超出能力范围；家长拒绝追认</a:t>
            </a:r>
            <a:r>
              <a:rPr lang="en-US" altLang="en-US">
                <a:solidFill>
                  <a:srgbClr val="FF0000"/>
                </a:solidFill>
              </a:rPr>
              <a:t>→</a:t>
            </a:r>
            <a:r>
              <a:rPr lang="zh-CN" altLang="en-US">
                <a:solidFill>
                  <a:srgbClr val="FF0000"/>
                </a:solidFill>
              </a:rPr>
              <a:t>行为无效，店家需退货，小王返还手机；店家不知道小王是限制行为能力人，在家长追认前可主动撤销（同意退货），依据《民法典》第</a:t>
            </a:r>
            <a:r>
              <a:rPr lang="en-US" altLang="zh-CN">
                <a:solidFill>
                  <a:srgbClr val="FF0000"/>
                </a:solidFill>
              </a:rPr>
              <a:t> 145 </a:t>
            </a:r>
            <a:r>
              <a:rPr lang="zh-CN" altLang="en-US">
                <a:solidFill>
                  <a:srgbClr val="FF0000"/>
                </a:solidFill>
              </a:rPr>
              <a:t>条。</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r>
              <a:rPr lang="en-US" altLang="zh-CN">
                <a:sym typeface="+mn-ea"/>
              </a:rPr>
              <a:t>•</a:t>
            </a:r>
            <a:r>
              <a:rPr lang="zh-CN" altLang="en-US">
                <a:sym typeface="+mn-ea"/>
              </a:rPr>
              <a:t>案例分析环节（师生互动</a:t>
            </a:r>
            <a:r>
              <a:rPr lang="en-US" altLang="zh-CN">
                <a:sym typeface="+mn-ea"/>
              </a:rPr>
              <a:t> + </a:t>
            </a:r>
            <a:r>
              <a:rPr lang="zh-CN" altLang="en-US">
                <a:sym typeface="+mn-ea"/>
              </a:rPr>
              <a:t>后果判断）</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g.</a:t>
            </a:r>
            <a:r>
              <a:rPr lang="zh-CN" altLang="en-US"/>
              <a:t>分析拓展案例</a:t>
            </a:r>
            <a:r>
              <a:rPr lang="en-US" altLang="zh-CN"/>
              <a:t> 2</a:t>
            </a:r>
            <a:r>
              <a:rPr lang="zh-CN" altLang="en-US"/>
              <a:t>：</a:t>
            </a:r>
            <a:endParaRPr lang="zh-CN" altLang="en-US"/>
          </a:p>
          <a:p>
            <a:r>
              <a:rPr lang="zh-CN" altLang="en-US"/>
              <a:t>问题：</a:t>
            </a:r>
            <a:r>
              <a:rPr lang="en-US" altLang="zh-CN"/>
              <a:t>“</a:t>
            </a:r>
            <a:r>
              <a:rPr lang="zh-CN" altLang="en-US"/>
              <a:t>小赵的代买行为属于哪类无权代理？小李拒绝追认，谁该支付</a:t>
            </a:r>
            <a:r>
              <a:rPr lang="en-US" altLang="zh-CN"/>
              <a:t> 4500 </a:t>
            </a:r>
            <a:r>
              <a:rPr lang="zh-CN" altLang="en-US"/>
              <a:t>元电脑款？为什么？</a:t>
            </a:r>
            <a:r>
              <a:rPr lang="en-US" altLang="zh-CN"/>
              <a:t>”</a:t>
            </a:r>
            <a:r>
              <a:rPr lang="zh-CN" altLang="en-US"/>
              <a:t>（请</a:t>
            </a:r>
            <a:r>
              <a:rPr lang="en-US" altLang="zh-CN"/>
              <a:t> 1 </a:t>
            </a:r>
            <a:r>
              <a:rPr lang="zh-CN" altLang="en-US"/>
              <a:t>名学生回答）</a:t>
            </a:r>
            <a:endParaRPr lang="zh-CN" altLang="en-US"/>
          </a:p>
          <a:p>
            <a:r>
              <a:rPr lang="zh-CN" altLang="en-US">
                <a:solidFill>
                  <a:srgbClr val="FF0000"/>
                </a:solidFill>
              </a:rPr>
              <a:t>答案：</a:t>
            </a:r>
            <a:r>
              <a:rPr lang="en-US" altLang="zh-CN">
                <a:solidFill>
                  <a:srgbClr val="FF0000"/>
                </a:solidFill>
              </a:rPr>
              <a:t>“</a:t>
            </a:r>
            <a:r>
              <a:rPr lang="zh-CN" altLang="en-US">
                <a:solidFill>
                  <a:srgbClr val="FF0000"/>
                </a:solidFill>
              </a:rPr>
              <a:t>属于</a:t>
            </a:r>
            <a:r>
              <a:rPr lang="en-US" altLang="zh-CN">
                <a:solidFill>
                  <a:srgbClr val="FF0000"/>
                </a:solidFill>
              </a:rPr>
              <a:t>‘</a:t>
            </a:r>
            <a:r>
              <a:rPr lang="zh-CN" altLang="en-US">
                <a:solidFill>
                  <a:srgbClr val="FF0000"/>
                </a:solidFill>
              </a:rPr>
              <a:t>越权代理</a:t>
            </a:r>
            <a:r>
              <a:rPr lang="en-US" altLang="zh-CN">
                <a:solidFill>
                  <a:srgbClr val="FF0000"/>
                </a:solidFill>
              </a:rPr>
              <a:t>’</a:t>
            </a:r>
            <a:r>
              <a:rPr lang="zh-CN" altLang="en-US">
                <a:solidFill>
                  <a:srgbClr val="FF0000"/>
                </a:solidFill>
              </a:rPr>
              <a:t>（委托买</a:t>
            </a:r>
            <a:r>
              <a:rPr lang="en-US" altLang="zh-CN">
                <a:solidFill>
                  <a:srgbClr val="FF0000"/>
                </a:solidFill>
              </a:rPr>
              <a:t> 3000 </a:t>
            </a:r>
            <a:r>
              <a:rPr lang="zh-CN" altLang="en-US">
                <a:solidFill>
                  <a:srgbClr val="FF0000"/>
                </a:solidFill>
              </a:rPr>
              <a:t>元，买了</a:t>
            </a:r>
            <a:r>
              <a:rPr lang="en-US" altLang="zh-CN">
                <a:solidFill>
                  <a:srgbClr val="FF0000"/>
                </a:solidFill>
              </a:rPr>
              <a:t> 4500 </a:t>
            </a:r>
            <a:r>
              <a:rPr lang="zh-CN" altLang="en-US">
                <a:solidFill>
                  <a:srgbClr val="FF0000"/>
                </a:solidFill>
              </a:rPr>
              <a:t>元）；小李拒绝追认</a:t>
            </a:r>
            <a:r>
              <a:rPr lang="en-US" altLang="en-US">
                <a:solidFill>
                  <a:srgbClr val="FF0000"/>
                </a:solidFill>
              </a:rPr>
              <a:t>→</a:t>
            </a:r>
            <a:r>
              <a:rPr lang="zh-CN" altLang="en-US">
                <a:solidFill>
                  <a:srgbClr val="FF0000"/>
                </a:solidFill>
              </a:rPr>
              <a:t>小赵需自己支付</a:t>
            </a:r>
            <a:r>
              <a:rPr lang="en-US" altLang="zh-CN">
                <a:solidFill>
                  <a:srgbClr val="FF0000"/>
                </a:solidFill>
              </a:rPr>
              <a:t> 4500 </a:t>
            </a:r>
            <a:r>
              <a:rPr lang="zh-CN" altLang="en-US">
                <a:solidFill>
                  <a:srgbClr val="FF0000"/>
                </a:solidFill>
              </a:rPr>
              <a:t>元，因为无权代理未被追认，代理人需对相对人（店家）承担责任，依据《民法典》第</a:t>
            </a:r>
            <a:r>
              <a:rPr lang="en-US" altLang="zh-CN">
                <a:solidFill>
                  <a:srgbClr val="FF0000"/>
                </a:solidFill>
              </a:rPr>
              <a:t> 171 </a:t>
            </a:r>
            <a:r>
              <a:rPr lang="zh-CN" altLang="en-US">
                <a:solidFill>
                  <a:srgbClr val="FF0000"/>
                </a:solidFill>
              </a:rPr>
              <a:t>条。</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h.</a:t>
            </a:r>
            <a:r>
              <a:rPr lang="zh-CN" altLang="en-US"/>
              <a:t>分析拓展案例</a:t>
            </a:r>
            <a:r>
              <a:rPr lang="en-US" altLang="zh-CN"/>
              <a:t> 3</a:t>
            </a:r>
            <a:r>
              <a:rPr lang="zh-CN" altLang="en-US"/>
              <a:t>：</a:t>
            </a:r>
            <a:endParaRPr lang="zh-CN" altLang="en-US"/>
          </a:p>
          <a:p>
            <a:r>
              <a:rPr lang="zh-CN" altLang="en-US"/>
              <a:t>问题：</a:t>
            </a:r>
            <a:r>
              <a:rPr lang="en-US" altLang="zh-CN"/>
              <a:t>“</a:t>
            </a:r>
            <a:r>
              <a:rPr lang="zh-CN" altLang="en-US"/>
              <a:t>小赵卖平板属于无权处分吗？小刘能取得平板所有权吗？小孙的损失该找谁赔？</a:t>
            </a:r>
            <a:r>
              <a:rPr lang="en-US" altLang="zh-CN"/>
              <a:t>”</a:t>
            </a:r>
            <a:r>
              <a:rPr lang="zh-CN" altLang="en-US"/>
              <a:t>（请</a:t>
            </a:r>
            <a:r>
              <a:rPr lang="en-US" altLang="zh-CN"/>
              <a:t> 2 </a:t>
            </a:r>
            <a:r>
              <a:rPr lang="zh-CN" altLang="en-US"/>
              <a:t>名学生回答）</a:t>
            </a:r>
            <a:endParaRPr lang="zh-CN" altLang="en-US"/>
          </a:p>
          <a:p>
            <a:r>
              <a:rPr lang="zh-CN" altLang="en-US">
                <a:solidFill>
                  <a:srgbClr val="FF0000"/>
                </a:solidFill>
              </a:rPr>
              <a:t>答案：</a:t>
            </a:r>
            <a:r>
              <a:rPr lang="en-US" altLang="zh-CN">
                <a:solidFill>
                  <a:srgbClr val="FF0000"/>
                </a:solidFill>
              </a:rPr>
              <a:t>“</a:t>
            </a:r>
            <a:r>
              <a:rPr lang="zh-CN" altLang="en-US">
                <a:solidFill>
                  <a:srgbClr val="FF0000"/>
                </a:solidFill>
              </a:rPr>
              <a:t>属于无权处分（小赵不是平板所有权人）；小刘能取得所有权</a:t>
            </a:r>
            <a:r>
              <a:rPr lang="en-US" altLang="zh-CN">
                <a:solidFill>
                  <a:srgbClr val="FF0000"/>
                </a:solidFill>
              </a:rPr>
              <a:t> —— </a:t>
            </a:r>
            <a:r>
              <a:rPr lang="zh-CN" altLang="en-US">
                <a:solidFill>
                  <a:srgbClr val="FF0000"/>
                </a:solidFill>
              </a:rPr>
              <a:t>因小刘善意（不知情）、支付合理价格（</a:t>
            </a:r>
            <a:r>
              <a:rPr lang="en-US" altLang="zh-CN">
                <a:solidFill>
                  <a:srgbClr val="FF0000"/>
                </a:solidFill>
              </a:rPr>
              <a:t>4000 </a:t>
            </a:r>
            <a:r>
              <a:rPr lang="zh-CN" altLang="en-US">
                <a:solidFill>
                  <a:srgbClr val="FF0000"/>
                </a:solidFill>
              </a:rPr>
              <a:t>元）、已交付，符合善意取得条件；小孙不能要求小刘返还，只能要求小赵赔偿</a:t>
            </a:r>
            <a:r>
              <a:rPr lang="en-US" altLang="zh-CN">
                <a:solidFill>
                  <a:srgbClr val="FF0000"/>
                </a:solidFill>
              </a:rPr>
              <a:t> 6000 </a:t>
            </a:r>
            <a:r>
              <a:rPr lang="zh-CN" altLang="en-US">
                <a:solidFill>
                  <a:srgbClr val="FF0000"/>
                </a:solidFill>
              </a:rPr>
              <a:t>元损失，依据《民法典》第</a:t>
            </a:r>
            <a:r>
              <a:rPr lang="en-US" altLang="zh-CN">
                <a:solidFill>
                  <a:srgbClr val="FF0000"/>
                </a:solidFill>
              </a:rPr>
              <a:t> 311 </a:t>
            </a:r>
            <a:r>
              <a:rPr lang="zh-CN" altLang="en-US">
                <a:solidFill>
                  <a:srgbClr val="FF0000"/>
                </a:solidFill>
              </a:rPr>
              <a:t>条。</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custDataLst>
              <p:tags r:id="rId1"/>
            </p:custDataLst>
          </p:nvPr>
        </p:nvSpPr>
        <p:spPr/>
        <p:txBody>
          <a:bodyPr/>
          <a:p>
            <a:r>
              <a:rPr lang="en-US" altLang="zh-CN"/>
              <a:t>i.</a:t>
            </a:r>
            <a:r>
              <a:rPr lang="zh-CN" altLang="en-US"/>
              <a:t>分析拓展案例</a:t>
            </a:r>
            <a:r>
              <a:rPr lang="en-US" altLang="zh-CN"/>
              <a:t> 4</a:t>
            </a:r>
            <a:r>
              <a:rPr lang="zh-CN" altLang="en-US"/>
              <a:t>：</a:t>
            </a:r>
            <a:endParaRPr lang="zh-CN" altLang="en-US"/>
          </a:p>
          <a:p>
            <a:r>
              <a:rPr lang="zh-CN" altLang="en-US"/>
              <a:t>问题：</a:t>
            </a:r>
            <a:r>
              <a:rPr lang="en-US" altLang="zh-CN"/>
              <a:t>“</a:t>
            </a:r>
            <a:r>
              <a:rPr lang="zh-CN" altLang="en-US"/>
              <a:t>小孙代订酒店属于哪类无权代理？班级拒绝追认，酒店费用该谁付？为什么？</a:t>
            </a:r>
            <a:r>
              <a:rPr lang="en-US" altLang="zh-CN"/>
              <a:t>”</a:t>
            </a:r>
            <a:r>
              <a:rPr lang="zh-CN" altLang="en-US"/>
              <a:t>（请</a:t>
            </a:r>
            <a:r>
              <a:rPr lang="en-US" altLang="zh-CN"/>
              <a:t> 1 </a:t>
            </a:r>
            <a:r>
              <a:rPr lang="zh-CN" altLang="en-US"/>
              <a:t>名学生回答）</a:t>
            </a:r>
            <a:endParaRPr lang="zh-CN" altLang="en-US"/>
          </a:p>
          <a:p>
            <a:r>
              <a:rPr lang="zh-CN" altLang="en-US">
                <a:solidFill>
                  <a:srgbClr val="FF0000"/>
                </a:solidFill>
              </a:rPr>
              <a:t>答案：</a:t>
            </a:r>
            <a:r>
              <a:rPr lang="en-US" altLang="zh-CN">
                <a:solidFill>
                  <a:srgbClr val="FF0000"/>
                </a:solidFill>
              </a:rPr>
              <a:t>“</a:t>
            </a:r>
            <a:r>
              <a:rPr lang="zh-CN" altLang="en-US">
                <a:solidFill>
                  <a:srgbClr val="FF0000"/>
                </a:solidFill>
              </a:rPr>
              <a:t>属于</a:t>
            </a:r>
            <a:r>
              <a:rPr lang="en-US" altLang="zh-CN">
                <a:solidFill>
                  <a:srgbClr val="FF0000"/>
                </a:solidFill>
              </a:rPr>
              <a:t>‘</a:t>
            </a:r>
            <a:r>
              <a:rPr lang="zh-CN" altLang="en-US">
                <a:solidFill>
                  <a:srgbClr val="FF0000"/>
                </a:solidFill>
              </a:rPr>
              <a:t>代理权终止后代理</a:t>
            </a:r>
            <a:r>
              <a:rPr lang="en-US" altLang="zh-CN">
                <a:solidFill>
                  <a:srgbClr val="FF0000"/>
                </a:solidFill>
              </a:rPr>
              <a:t>’</a:t>
            </a:r>
            <a:r>
              <a:rPr lang="zh-CN" altLang="en-US">
                <a:solidFill>
                  <a:srgbClr val="FF0000"/>
                </a:solidFill>
              </a:rPr>
              <a:t>（授权到</a:t>
            </a:r>
            <a:r>
              <a:rPr lang="en-US" altLang="zh-CN">
                <a:solidFill>
                  <a:srgbClr val="FF0000"/>
                </a:solidFill>
              </a:rPr>
              <a:t> 4 </a:t>
            </a:r>
            <a:r>
              <a:rPr lang="zh-CN" altLang="en-US">
                <a:solidFill>
                  <a:srgbClr val="FF0000"/>
                </a:solidFill>
              </a:rPr>
              <a:t>月</a:t>
            </a:r>
            <a:r>
              <a:rPr lang="en-US" altLang="zh-CN">
                <a:solidFill>
                  <a:srgbClr val="FF0000"/>
                </a:solidFill>
              </a:rPr>
              <a:t> 10 </a:t>
            </a:r>
            <a:r>
              <a:rPr lang="zh-CN" altLang="en-US">
                <a:solidFill>
                  <a:srgbClr val="FF0000"/>
                </a:solidFill>
              </a:rPr>
              <a:t>日，</a:t>
            </a:r>
            <a:r>
              <a:rPr lang="en-US" altLang="zh-CN">
                <a:solidFill>
                  <a:srgbClr val="FF0000"/>
                </a:solidFill>
              </a:rPr>
              <a:t>4 </a:t>
            </a:r>
            <a:r>
              <a:rPr lang="zh-CN" altLang="en-US">
                <a:solidFill>
                  <a:srgbClr val="FF0000"/>
                </a:solidFill>
              </a:rPr>
              <a:t>月</a:t>
            </a:r>
            <a:r>
              <a:rPr lang="en-US" altLang="zh-CN">
                <a:solidFill>
                  <a:srgbClr val="FF0000"/>
                </a:solidFill>
              </a:rPr>
              <a:t> 15 </a:t>
            </a:r>
            <a:r>
              <a:rPr lang="zh-CN" altLang="en-US">
                <a:solidFill>
                  <a:srgbClr val="FF0000"/>
                </a:solidFill>
              </a:rPr>
              <a:t>日仍代订）；班级拒绝追认</a:t>
            </a:r>
            <a:r>
              <a:rPr lang="en-US" altLang="en-US">
                <a:solidFill>
                  <a:srgbClr val="FF0000"/>
                </a:solidFill>
              </a:rPr>
              <a:t>→</a:t>
            </a:r>
            <a:r>
              <a:rPr lang="zh-CN" altLang="en-US">
                <a:solidFill>
                  <a:srgbClr val="FF0000"/>
                </a:solidFill>
              </a:rPr>
              <a:t>小孙自己付酒店费用，因无权代理未被追认，代理人需承担责任，依据《民法典》第</a:t>
            </a:r>
            <a:r>
              <a:rPr lang="en-US" altLang="zh-CN">
                <a:solidFill>
                  <a:srgbClr val="FF0000"/>
                </a:solidFill>
              </a:rPr>
              <a:t> 171 </a:t>
            </a:r>
            <a:r>
              <a:rPr lang="zh-CN" altLang="en-US">
                <a:solidFill>
                  <a:srgbClr val="FF0000"/>
                </a:solidFill>
              </a:rPr>
              <a:t>条。</a:t>
            </a:r>
            <a:r>
              <a:rPr lang="en-US" altLang="zh-CN">
                <a:solidFill>
                  <a:srgbClr val="FF0000"/>
                </a:solidFill>
              </a:rPr>
              <a:t>”</a:t>
            </a:r>
            <a:endParaRPr lang="en-US" altLang="zh-CN">
              <a:solidFill>
                <a:srgbClr val="FF0000"/>
              </a:solidFill>
            </a:endParaRPr>
          </a:p>
        </p:txBody>
      </p:sp>
      <p:sp>
        <p:nvSpPr>
          <p:cNvPr id="3" name="标题 2"/>
          <p:cNvSpPr>
            <a:spLocks noGrp="1"/>
          </p:cNvSpPr>
          <p:nvPr>
            <p:ph type="title"/>
            <p:custDataLst>
              <p:tags r:id="rId2"/>
            </p:custDataLst>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LayoutZOrder" val="2"/>
  <p:tag name="KSO_WM_UNIT_TYPE" val="i"/>
  <p:tag name="KSO_WM_UNIT_ID" val="_11*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10.xml><?xml version="1.0" encoding="utf-8"?>
<p:tagLst xmlns:p="http://schemas.openxmlformats.org/presentationml/2006/main">
  <p:tag name="KSO_WM_BEAUTIFY_FLAG" val="#fgm#"/>
  <p:tag name="KSO_WM_FIGMA_FLAG" val="#fgm#"/>
  <p:tag name="KSO_WM_UNIT_INDEX" val="1"/>
  <p:tag name="KSO_WM_UNIT_TYPE" val="d"/>
</p:tagLst>
</file>

<file path=ppt/tags/tag100.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101.xml><?xml version="1.0" encoding="utf-8"?>
<p:tagLst xmlns:p="http://schemas.openxmlformats.org/presentationml/2006/main">
  <p:tag name="KSO_WM_FIGMA_DECORATION_INDEX" val="1"/>
  <p:tag name="$PH_EXT" val="1"/>
  <p:tag name="KSO_WM_BEAUTIFY_FLAG" val="#fgm#"/>
  <p:tag name="KSO_WM_DIAGRAM_GROUP_CODE" val="1"/>
  <p:tag name="KSO_WM_FIGMA_FLAG" val="#fgm#"/>
  <p:tag name="KSO_WM_UNIT_INDEX" val="1_1_1"/>
  <p:tag name="KSO_WM_UNIT_TYPE" val="l_h_x"/>
</p:tagLst>
</file>

<file path=ppt/tags/tag102.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0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04.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105.xml><?xml version="1.0" encoding="utf-8"?>
<p:tagLst xmlns:p="http://schemas.openxmlformats.org/presentationml/2006/main">
  <p:tag name="KSO_WM_FIGMA_DECORATION_INDEX" val="2"/>
  <p:tag name="$PH_EXT" val="1"/>
  <p:tag name="KSO_WM_BEAUTIFY_FLAG" val="#fgm#"/>
  <p:tag name="KSO_WM_DIAGRAM_GROUP_CODE" val="1"/>
  <p:tag name="KSO_WM_FIGMA_FLAG" val="#fgm#"/>
  <p:tag name="KSO_WM_UNIT_INDEX" val="1_2_1"/>
  <p:tag name="KSO_WM_UNIT_TYPE" val="l_h_x"/>
</p:tagLst>
</file>

<file path=ppt/tags/tag10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07.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1.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11.xml><?xml version="1.0" encoding="utf-8"?>
<p:tagLst xmlns:p="http://schemas.openxmlformats.org/presentationml/2006/main">
  <p:tag name="KSO_WM_BEAUTIFY_FLAG" val="#fgm#"/>
  <p:tag name="KSO_WM_FIGMA_FLAG" val="#fgm#"/>
  <p:tag name="KSO_WM_UNIT_INDEX" val="1"/>
  <p:tag name="KSO_WM_UNIT_TYPE" val="a"/>
  <p:tag name="KSO_WM_LAYOUT_CHECK_HASH" val="22c11b885b5903a1b8d3ba9e056ab2d01b4bab69"/>
  <p:tag name="KSO_WM_NEWLAYOUT_GROUP_ID" val="layout_30"/>
  <p:tag name="KSO_WM_NEWLAYOUT_ID" val="slide_3d2465070914cbc5"/>
</p:tagLst>
</file>

<file path=ppt/tags/tag112.xml><?xml version="1.0" encoding="utf-8"?>
<p:tagLst xmlns:p="http://schemas.openxmlformats.org/presentationml/2006/main">
  <p:tag name="KSO_WM_BEAUTIFY_FLAG" val="#fgm#"/>
  <p:tag name="KSO_WM_FIGMA_FLAG" val="#fgm#"/>
  <p:tag name="KSO_WM_UNIT_INDEX" val="1"/>
  <p:tag name="KSO_WM_UNIT_TYPE" val="d"/>
</p:tagLst>
</file>

<file path=ppt/tags/tag113.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11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1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16.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11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1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19.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3_1"/>
  <p:tag name="KSO_WM_UNIT_TYPE" val="l_h_i"/>
</p:tagLst>
</file>

<file path=ppt/tags/tag12.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20.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121.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25.xml><?xml version="1.0" encoding="utf-8"?>
<p:tagLst xmlns:p="http://schemas.openxmlformats.org/presentationml/2006/main">
  <p:tag name="KSO_WM_BEAUTIFY_FLAG" val="#fgm#"/>
  <p:tag name="KSO_WM_FIGMA_FLAG" val="#fgm#"/>
  <p:tag name="KSO_WM_UNIT_INDEX" val="1"/>
  <p:tag name="KSO_WM_UNIT_TYPE" val="a"/>
  <p:tag name="KSO_WM_LAYOUT_CHECK_HASH" val="a9177aa75044bb9523ea98609482cb6b6b6a327e"/>
  <p:tag name="KSO_WM_NEWLAYOUT_GROUP_ID" val="layout_14"/>
  <p:tag name="KSO_WM_NEWLAYOUT_ID" val="slide_fbd1737be693ef9a"/>
</p:tagLst>
</file>

<file path=ppt/tags/tag126.xml><?xml version="1.0" encoding="utf-8"?>
<p:tagLst xmlns:p="http://schemas.openxmlformats.org/presentationml/2006/main">
  <p:tag name="KSO_WM_FIGMA_DECORATION_INDEX" val="18_contentModel"/>
  <p:tag name="$PH_EXT" val="2"/>
  <p:tag name="KSO_WM_BEAUTIFY_FLAG" val="#fgm#"/>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
  <p:tag name="KSO_WM_UNIT_TYPE" val="l_i"/>
</p:tagLst>
</file>

<file path=ppt/tags/tag127.xml><?xml version="1.0" encoding="utf-8"?>
<p:tagLst xmlns:p="http://schemas.openxmlformats.org/presentationml/2006/main">
  <p:tag name="KSO_WM_BEAUTIFY_FLAG" val="#fgm#"/>
  <p:tag name="KSO_WM_FIGMA_FLAG" val="#fgm#"/>
  <p:tag name="KSO_WM_UNIT_INDEX" val="1"/>
  <p:tag name="KSO_WM_UNIT_TYPE" val="f"/>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31.xml><?xml version="1.0" encoding="utf-8"?>
<p:tagLst xmlns:p="http://schemas.openxmlformats.org/presentationml/2006/main">
  <p:tag name="KSO_WM_BEAUTIFY_FLAG" val="#fgm#"/>
  <p:tag name="KSO_WM_FIGMA_FLAG" val="#fgm#"/>
  <p:tag name="KSO_WM_UNIT_INDEX" val="1"/>
  <p:tag name="KSO_WM_UNIT_TYPE" val="a"/>
  <p:tag name="KSO_WM_LAYOUT_CHECK_HASH" val="ba4ee222b2f8ffd9fe9841a1a3e6064342580593"/>
  <p:tag name="KSO_WM_NEWLAYOUT_GROUP_ID" val="layout_35"/>
  <p:tag name="KSO_WM_NEWLAYOUT_ID" val="slide_d96357fe6779c82b"/>
</p:tagLst>
</file>

<file path=ppt/tags/tag132.xml><?xml version="1.0" encoding="utf-8"?>
<p:tagLst xmlns:p="http://schemas.openxmlformats.org/presentationml/2006/main">
  <p:tag name="KSO_WM_BEAUTIFY_FLAG" val="#fgm#"/>
  <p:tag name="KSO_WM_DIAGRAM_GROUP_CODE" val="1"/>
  <p:tag name="KSO_WM_FIGMA_FLAG" val="#fgm#"/>
  <p:tag name="KSO_WM_UNIT_INDEX" val="1_1_2"/>
  <p:tag name="KSO_WM_UNIT_SUBTYPE" val="d"/>
  <p:tag name="KSO_WM_UNIT_TYPE" val="l_h_i"/>
</p:tagLst>
</file>

<file path=ppt/tags/tag13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3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35.xml><?xml version="1.0" encoding="utf-8"?>
<p:tagLst xmlns:p="http://schemas.openxmlformats.org/presentationml/2006/main">
  <p:tag name="KSO_WM_BEAUTIFY_FLAG" val="#fgm#"/>
  <p:tag name="KSO_WM_DIAGRAM_GROUP_CODE" val="1"/>
  <p:tag name="KSO_WM_FIGMA_FLAG" val="#fgm#"/>
  <p:tag name="KSO_WM_UNIT_INDEX" val="1_2_2"/>
  <p:tag name="KSO_WM_UNIT_SUBTYPE" val="d"/>
  <p:tag name="KSO_WM_UNIT_TYPE" val="l_h_i"/>
</p:tagLst>
</file>

<file path=ppt/tags/tag13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37.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4.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41.xml><?xml version="1.0" encoding="utf-8"?>
<p:tagLst xmlns:p="http://schemas.openxmlformats.org/presentationml/2006/main">
  <p:tag name="KSO_WM_BEAUTIFY_FLAG" val="#fgm#"/>
  <p:tag name="KSO_WM_FIGMA_FLAG" val="#fgm#"/>
  <p:tag name="KSO_WM_UNIT_INDEX" val="1"/>
  <p:tag name="KSO_WM_UNIT_TYPE" val="a"/>
  <p:tag name="KSO_WM_LAYOUT_CHECK_HASH" val="fb46620b73a79b85868e980b1d7abcd76e62a5d8"/>
  <p:tag name="KSO_WM_NEWLAYOUT_GROUP_ID" val="layout_51"/>
  <p:tag name="KSO_WM_NEWLAYOUT_ID" val="slide_54fafa5e2dac5e66"/>
</p:tagLst>
</file>

<file path=ppt/tags/tag142.xml><?xml version="1.0" encoding="utf-8"?>
<p:tagLst xmlns:p="http://schemas.openxmlformats.org/presentationml/2006/main">
  <p:tag name="KSO_WM_BEAUTIFY_FLAG" val="#fgm#"/>
  <p:tag name="KSO_WM_FIGMA_FLAG" val="#fgm#"/>
  <p:tag name="KSO_WM_UNIT_INDEX" val="1"/>
  <p:tag name="KSO_WM_UNIT_TYPE" val="d"/>
</p:tagLst>
</file>

<file path=ppt/tags/tag14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4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45.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46.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5.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50.xml><?xml version="1.0" encoding="utf-8"?>
<p:tagLst xmlns:p="http://schemas.openxmlformats.org/presentationml/2006/main">
  <p:tag name="KSO_WM_BEAUTIFY_FLAG" val="#fgm#"/>
  <p:tag name="KSO_WM_FIGMA_FLAG" val="#fgm#"/>
  <p:tag name="KSO_WM_UNIT_INDEX" val="1"/>
  <p:tag name="KSO_WM_UNIT_TYPE" val="a"/>
  <p:tag name="KSO_WM_LAYOUT_CHECK_HASH" val="db1ff3600f89d67fea6fc5640cc7fee44c2720be"/>
  <p:tag name="KSO_WM_NEWLAYOUT_GROUP_ID" val="layout_34"/>
  <p:tag name="KSO_WM_NEWLAYOUT_ID" val="slide_18723710fcbe78b9"/>
</p:tagLst>
</file>

<file path=ppt/tags/tag151.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152.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5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54.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155.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56.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6.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60.xml><?xml version="1.0" encoding="utf-8"?>
<p:tagLst xmlns:p="http://schemas.openxmlformats.org/presentationml/2006/main">
  <p:tag name="KSO_WM_BEAUTIFY_FLAG" val="#fgm#"/>
  <p:tag name="KSO_WM_FIGMA_FLAG" val="#fgm#"/>
  <p:tag name="KSO_WM_UNIT_INDEX" val="1"/>
  <p:tag name="KSO_WM_UNIT_TYPE" val="a"/>
  <p:tag name="KSO_WM_LAYOUT_CHECK_HASH" val="8a3fda7dfabcb7b2dc4c5c6257f0522db1b9f19b"/>
  <p:tag name="KSO_WM_NEWLAYOUT_GROUP_ID" val="layout_49"/>
  <p:tag name="KSO_WM_NEWLAYOUT_ID" val="slide_d900eb0a0622dae9"/>
</p:tagLst>
</file>

<file path=ppt/tags/tag161.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1_1"/>
  <p:tag name="KSO_WM_UNIT_TYPE" val="l_h_i"/>
</p:tagLst>
</file>

<file path=ppt/tags/tag162.xml><?xml version="1.0" encoding="utf-8"?>
<p:tagLst xmlns:p="http://schemas.openxmlformats.org/presentationml/2006/main">
  <p:tag name="KSO_WM_BEAUTIFY_FLAG" val="#fgm#"/>
  <p:tag name="KSO_WM_DIAGRAM_GROUP_CODE" val="1"/>
  <p:tag name="KSO_WM_FIGMA_FLAG" val="#fgm#"/>
  <p:tag name="KSO_WM_UNIT_INDEX" val="1_1_2"/>
  <p:tag name="KSO_WM_UNIT_SUBTYPE" val="d"/>
  <p:tag name="KSO_WM_UNIT_TYPE" val="l_h_i"/>
</p:tagLst>
</file>

<file path=ppt/tags/tag16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6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65.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2_1"/>
  <p:tag name="KSO_WM_UNIT_TYPE" val="l_h_i"/>
</p:tagLst>
</file>

<file path=ppt/tags/tag166.xml><?xml version="1.0" encoding="utf-8"?>
<p:tagLst xmlns:p="http://schemas.openxmlformats.org/presentationml/2006/main">
  <p:tag name="KSO_WM_BEAUTIFY_FLAG" val="#fgm#"/>
  <p:tag name="KSO_WM_DIAGRAM_GROUP_CODE" val="1"/>
  <p:tag name="KSO_WM_FIGMA_FLAG" val="#fgm#"/>
  <p:tag name="KSO_WM_UNIT_INDEX" val="1_2_2"/>
  <p:tag name="KSO_WM_UNIT_SUBTYPE" val="d"/>
  <p:tag name="KSO_WM_UNIT_TYPE" val="l_h_i"/>
</p:tagLst>
</file>

<file path=ppt/tags/tag16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6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7.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3_1"/>
  <p:tag name="KSO_WM_UNIT_TYPE" val="l_h_i"/>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72.xml><?xml version="1.0" encoding="utf-8"?>
<p:tagLst xmlns:p="http://schemas.openxmlformats.org/presentationml/2006/main">
  <p:tag name="KSO_WM_BEAUTIFY_FLAG" val="#fgm#"/>
  <p:tag name="KSO_WM_FIGMA_FLAG" val="#fgm#"/>
  <p:tag name="KSO_WM_UNIT_INDEX" val="1"/>
  <p:tag name="KSO_WM_UNIT_TYPE" val="a"/>
  <p:tag name="KSO_WM_LAYOUT_CHECK_HASH" val="9f5fad3890d1c6e32918889397a4914bb6e0c2e1"/>
  <p:tag name="KSO_WM_NEWLAYOUT_GROUP_ID" val="layout_6"/>
  <p:tag name="KSO_WM_NEWLAYOUT_ID" val="slide_e87187570ab29065"/>
</p:tagLst>
</file>

<file path=ppt/tags/tag173.xml><?xml version="1.0" encoding="utf-8"?>
<p:tagLst xmlns:p="http://schemas.openxmlformats.org/presentationml/2006/main">
  <p:tag name="KSO_WM_BEAUTIFY_FLAG" val="#fgm#"/>
  <p:tag name="KSO_WM_FIGMA_FLAG" val="#fgm#"/>
  <p:tag name="KSO_WM_UNIT_INDEX" val="1"/>
  <p:tag name="KSO_WM_UNIT_TYPE" val="d"/>
</p:tagLst>
</file>

<file path=ppt/tags/tag174.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17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7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77.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17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7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8.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83.xml><?xml version="1.0" encoding="utf-8"?>
<p:tagLst xmlns:p="http://schemas.openxmlformats.org/presentationml/2006/main">
  <p:tag name="KSO_WM_BEAUTIFY_FLAG" val="#fgm#"/>
  <p:tag name="KSO_WM_FIGMA_FLAG" val="#fgm#"/>
  <p:tag name="KSO_WM_UNIT_INDEX" val="1"/>
  <p:tag name="KSO_WM_UNIT_TYPE" val="a"/>
  <p:tag name="KSO_WM_LAYOUT_CHECK_HASH" val="da4c181b62250cc0d24e0e5990e4a7f7f3893e54"/>
  <p:tag name="KSO_WM_NEWLAYOUT_GROUP_ID" val="layout_48"/>
  <p:tag name="KSO_WM_NEWLAYOUT_ID" val="slide_10d253ff511e52b1"/>
</p:tagLst>
</file>

<file path=ppt/tags/tag184.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185.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18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8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88.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189.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19.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190.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91.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195.xml><?xml version="1.0" encoding="utf-8"?>
<p:tagLst xmlns:p="http://schemas.openxmlformats.org/presentationml/2006/main">
  <p:tag name="KSO_WM_BEAUTIFY_FLAG" val="#fgm#"/>
  <p:tag name="KSO_WM_FIGMA_FLAG" val="#fgm#"/>
  <p:tag name="KSO_WM_UNIT_INDEX" val="1"/>
  <p:tag name="KSO_WM_UNIT_TYPE" val="a"/>
  <p:tag name="KSO_WM_LAYOUT_CHECK_HASH" val="14f30f3a216a72025bc12e10b6dfcb46a7e7927f"/>
  <p:tag name="KSO_WM_NEWLAYOUT_GROUP_ID" val="layout_10003"/>
  <p:tag name="KSO_WM_NEWLAYOUT_ID" val="slide_0494728cf98ea3e0"/>
</p:tagLst>
</file>

<file path=ppt/tags/tag19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97.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198.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99.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xml><?xml version="1.0" encoding="utf-8"?>
<p:tagLst xmlns:p="http://schemas.openxmlformats.org/presentationml/2006/main">
  <p:tag name="LayoutZOrder" val="4"/>
  <p:tag name="KSO_WM_UNIT_TYPE" val="i"/>
  <p:tag name="KSO_WM_UNIT_ID" val="_11*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00.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201.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05.xml><?xml version="1.0" encoding="utf-8"?>
<p:tagLst xmlns:p="http://schemas.openxmlformats.org/presentationml/2006/main">
  <p:tag name="KSO_WM_BEAUTIFY_FLAG" val="#fgm#"/>
  <p:tag name="KSO_WM_FIGMA_FLAG" val="#fgm#"/>
  <p:tag name="KSO_WM_UNIT_INDEX" val="1"/>
  <p:tag name="KSO_WM_UNIT_TYPE" val="a"/>
  <p:tag name="KSO_WM_LAYOUT_CHECK_HASH" val="52fd8fa693b4f5e88a1b758e65cc6ff644a24228"/>
  <p:tag name="KSO_WM_NEWLAYOUT_GROUP_ID" val="layout_54"/>
  <p:tag name="KSO_WM_NEWLAYOUT_ID" val="slide_a5a9318522062f03"/>
</p:tagLst>
</file>

<file path=ppt/tags/tag206.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207.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1_2"/>
  <p:tag name="KSO_WM_UNIT_TYPE" val="l_h_i"/>
</p:tagLst>
</file>

<file path=ppt/tags/tag208.xml><?xml version="1.0" encoding="utf-8"?>
<p:tagLst xmlns:p="http://schemas.openxmlformats.org/presentationml/2006/main">
  <p:tag name="KSO_WM_FIGMA_DECORATION_INDEX" val="7"/>
  <p:tag name="$PH_EXT" val="1"/>
  <p:tag name="KSO_WM_BEAUTIFY_FLAG" val="#fgm#"/>
  <p:tag name="KSO_WM_DIAGRAM_GROUP_CODE" val="1"/>
  <p:tag name="KSO_WM_FIGMA_FLAG" val="#fgm#"/>
  <p:tag name="KSO_WM_UNIT_INDEX" val="1_1_1"/>
  <p:tag name="KSO_WM_UNIT_TYPE" val="l_h_x"/>
</p:tagLst>
</file>

<file path=ppt/tags/tag209.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10.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11.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212.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2_2"/>
  <p:tag name="KSO_WM_UNIT_TYPE" val="l_h_i"/>
</p:tagLst>
</file>

<file path=ppt/tags/tag213.xml><?xml version="1.0" encoding="utf-8"?>
<p:tagLst xmlns:p="http://schemas.openxmlformats.org/presentationml/2006/main">
  <p:tag name="KSO_WM_FIGMA_DECORATION_INDEX" val="8"/>
  <p:tag name="$PH_EXT" val="1"/>
  <p:tag name="KSO_WM_BEAUTIFY_FLAG" val="#fgm#"/>
  <p:tag name="KSO_WM_DIAGRAM_GROUP_CODE" val="1"/>
  <p:tag name="KSO_WM_FIGMA_FLAG" val="#fgm#"/>
  <p:tag name="KSO_WM_UNIT_INDEX" val="1_2_1"/>
  <p:tag name="KSO_WM_UNIT_TYPE" val="l_h_x"/>
</p:tagLst>
</file>

<file path=ppt/tags/tag214.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15.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19.xml><?xml version="1.0" encoding="utf-8"?>
<p:tagLst xmlns:p="http://schemas.openxmlformats.org/presentationml/2006/main">
  <p:tag name="KSO_WM_BEAUTIFY_FLAG" val="#fgm#"/>
  <p:tag name="KSO_WM_FIGMA_FLAG" val="#fgm#"/>
  <p:tag name="KSO_WM_UNIT_INDEX" val="1"/>
  <p:tag name="KSO_WM_UNIT_TYPE" val="a"/>
  <p:tag name="KSO_WM_LAYOUT_CHECK_HASH" val="63b5a1646f096cf98a801779251af9a23985a1f3"/>
  <p:tag name="KSO_WM_NEWLAYOUT_GROUP_ID" val="layout_32"/>
  <p:tag name="KSO_WM_NEWLAYOUT_ID" val="slide_29985086e0bfd03e"/>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20.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221.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1_2"/>
  <p:tag name="KSO_WM_UNIT_TYPE" val="l_h_i"/>
</p:tagLst>
</file>

<file path=ppt/tags/tag222.xml><?xml version="1.0" encoding="utf-8"?>
<p:tagLst xmlns:p="http://schemas.openxmlformats.org/presentationml/2006/main">
  <p:tag name="KSO_WM_FIGMA_DECORATION_INDEX" val="7"/>
  <p:tag name="$PH_EXT" val="1"/>
  <p:tag name="KSO_WM_BEAUTIFY_FLAG" val="#fgm#"/>
  <p:tag name="KSO_WM_DIAGRAM_GROUP_CODE" val="1"/>
  <p:tag name="KSO_WM_FIGMA_FLAG" val="#fgm#"/>
  <p:tag name="KSO_WM_UNIT_INDEX" val="1_1_1"/>
  <p:tag name="KSO_WM_UNIT_TYPE" val="l_h_x"/>
</p:tagLst>
</file>

<file path=ppt/tags/tag22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2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25.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2_1"/>
  <p:tag name="KSO_WM_UNIT_TYPE" val="l_h_i"/>
</p:tagLst>
</file>

<file path=ppt/tags/tag226.xml><?xml version="1.0" encoding="utf-8"?>
<p:tagLst xmlns:p="http://schemas.openxmlformats.org/presentationml/2006/main">
  <p:tag name="KSO_WM_FIGMA_DECORATION_INDEX" val="15"/>
  <p:tag name="$PH_EXT" val="2"/>
  <p:tag name="KSO_WM_BEAUTIFY_FLAG" val="#fgm#"/>
  <p:tag name="KSO_WM_DIAGRAM_GROUP_CODE" val="1"/>
  <p:tag name="KSO_WM_FIGMA_FLAG" val="#fgm#"/>
  <p:tag name="KSO_WM_SYNC_SLIDE_TEXT" val="1"/>
  <p:tag name="KSO_WM_UNIT_INDEX" val="1_2_2"/>
  <p:tag name="KSO_WM_UNIT_TYPE" val="l_h_i"/>
</p:tagLst>
</file>

<file path=ppt/tags/tag227.xml><?xml version="1.0" encoding="utf-8"?>
<p:tagLst xmlns:p="http://schemas.openxmlformats.org/presentationml/2006/main">
  <p:tag name="KSO_WM_FIGMA_DECORATION_INDEX" val="2"/>
  <p:tag name="$PH_EXT" val="1"/>
  <p:tag name="KSO_WM_BEAUTIFY_FLAG" val="#fgm#"/>
  <p:tag name="KSO_WM_DIAGRAM_GROUP_CODE" val="1"/>
  <p:tag name="KSO_WM_FIGMA_FLAG" val="#fgm#"/>
  <p:tag name="KSO_WM_UNIT_INDEX" val="1_2_1"/>
  <p:tag name="KSO_WM_UNIT_TYPE" val="l_h_x"/>
</p:tagLst>
</file>

<file path=ppt/tags/tag22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2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3.xml><?xml version="1.0" encoding="utf-8"?>
<p:tagLst xmlns:p="http://schemas.openxmlformats.org/presentationml/2006/main">
  <p:tag name="KSO_WM_BEAUTIFY_FLAG" val="#fgm#"/>
  <p:tag name="KSO_WM_FIGMA_FLAG" val="#fgm#"/>
  <p:tag name="KSO_WM_UNIT_INDEX" val="1"/>
  <p:tag name="KSO_WM_UNIT_TYPE" val="a"/>
  <p:tag name="KSO_WM_LAYOUT_CHECK_HASH" val="3e7391afdbae12c3bdcc1af06504ea80b66d0a49"/>
  <p:tag name="KSO_WM_NEWLAYOUT_GROUP_ID" val="layout_61"/>
  <p:tag name="KSO_WM_NEWLAYOUT_ID" val="slide_a545310637f23f8a"/>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33.xml><?xml version="1.0" encoding="utf-8"?>
<p:tagLst xmlns:p="http://schemas.openxmlformats.org/presentationml/2006/main">
  <p:tag name="KSO_WM_BEAUTIFY_FLAG" val="#fgm#"/>
  <p:tag name="KSO_WM_FIGMA_FLAG" val="#fgm#"/>
  <p:tag name="KSO_WM_UNIT_INDEX" val="1"/>
  <p:tag name="KSO_WM_UNIT_TYPE" val="a"/>
  <p:tag name="KSO_WM_LAYOUT_CHECK_HASH" val="c3621ab904e3a53a72427e3c32f2db78785fc51a"/>
  <p:tag name="KSO_WM_NEWLAYOUT_GROUP_ID" val="layout_31"/>
  <p:tag name="KSO_WM_NEWLAYOUT_ID" val="slide_e322f756bea7b1bb"/>
</p:tagLst>
</file>

<file path=ppt/tags/tag234.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235.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23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3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38.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239.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24.xml><?xml version="1.0" encoding="utf-8"?>
<p:tagLst xmlns:p="http://schemas.openxmlformats.org/presentationml/2006/main">
  <p:tag name="KSO_WM_BEAUTIFY_FLAG" val="#fgm#"/>
  <p:tag name="KSO_WM_FIGMA_FLAG" val="#fgm#"/>
  <p:tag name="KSO_WM_UNIT_INDEX" val="1"/>
  <p:tag name="KSO_WM_UNIT_TYPE" val="d"/>
</p:tagLst>
</file>

<file path=ppt/tags/tag240.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41.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45.xml><?xml version="1.0" encoding="utf-8"?>
<p:tagLst xmlns:p="http://schemas.openxmlformats.org/presentationml/2006/main">
  <p:tag name="KSO_WM_BEAUTIFY_FLAG" val="#fgm#"/>
  <p:tag name="KSO_WM_FIGMA_FLAG" val="#fgm#"/>
  <p:tag name="KSO_WM_UNIT_INDEX" val="1"/>
  <p:tag name="KSO_WM_UNIT_TYPE" val="a"/>
  <p:tag name="KSO_WM_LAYOUT_CHECK_HASH" val="807729954f0f104f3b2b0589cca3276385956bd3"/>
  <p:tag name="KSO_WM_NEWLAYOUT_GROUP_ID" val="layout_38"/>
  <p:tag name="KSO_WM_NEWLAYOUT_ID" val="slide_aa62b3640af52fc2"/>
</p:tagLst>
</file>

<file path=ppt/tags/tag246.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247.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248.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49.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5.xml><?xml version="1.0" encoding="utf-8"?>
<p:tagLst xmlns:p="http://schemas.openxmlformats.org/presentationml/2006/main">
  <p:tag name="KSO_WM_FIGMA_DECORATION_INDEX" val="17_contentModel"/>
  <p:tag name="$PH_EXT" val="2"/>
  <p:tag name="KSO_WM_BEAUTIFY_FLAG" val="#fgm#"/>
  <p:tag name="KSO_WM_FIGMA_FLAG" val="#fgm#"/>
  <p:tag name="KSO_WM_SYNC_SLIDE_TEXT" val="1"/>
  <p:tag name="KSO_WM_UNIT_INDEX" val="1_1"/>
  <p:tag name="KSO_WM_UNIT_TYPE" val="l_i"/>
</p:tagLst>
</file>

<file path=ppt/tags/tag250.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251.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252.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53.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57.xml><?xml version="1.0" encoding="utf-8"?>
<p:tagLst xmlns:p="http://schemas.openxmlformats.org/presentationml/2006/main">
  <p:tag name="KSO_WM_BEAUTIFY_FLAG" val="#fgm#"/>
  <p:tag name="KSO_WM_FIGMA_FLAG" val="#fgm#"/>
  <p:tag name="KSO_WM_UNIT_INDEX" val="1"/>
  <p:tag name="KSO_WM_UNIT_TYPE" val="a"/>
  <p:tag name="KSO_WM_LAYOUT_CHECK_HASH" val="3d435ded23e9c15e8558b96f76b13a65471f8118"/>
  <p:tag name="KSO_WM_NEWLAYOUT_GROUP_ID" val="layout_2"/>
  <p:tag name="KSO_WM_NEWLAYOUT_ID" val="slide_575721c834a94fa4"/>
</p:tagLst>
</file>

<file path=ppt/tags/tag258.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259.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2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60.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61.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62.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2_1"/>
  <p:tag name="KSO_WM_UNIT_TYPE" val="l_h_i"/>
</p:tagLst>
</file>

<file path=ppt/tags/tag263.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264.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65.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69.xml><?xml version="1.0" encoding="utf-8"?>
<p:tagLst xmlns:p="http://schemas.openxmlformats.org/presentationml/2006/main">
  <p:tag name="KSO_WM_BEAUTIFY_FLAG" val="#fgm#"/>
  <p:tag name="KSO_WM_FIGMA_FLAG" val="#fgm#"/>
  <p:tag name="KSO_WM_UNIT_INDEX" val="1"/>
  <p:tag name="KSO_WM_UNIT_TYPE" val="a"/>
  <p:tag name="KSO_WM_LAYOUT_CHECK_HASH" val="7acd7ac757a9cffc30c0456386b47fd71e50497e"/>
  <p:tag name="KSO_WM_NEWLAYOUT_GROUP_ID" val="layout_3"/>
  <p:tag name="KSO_WM_NEWLAYOUT_ID" val="slide_e2dfb0d17b3ac2ee"/>
</p:tagLst>
</file>

<file path=ppt/tags/tag2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70.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1_1"/>
  <p:tag name="KSO_WM_UNIT_TYPE" val="l_h_i"/>
</p:tagLst>
</file>

<file path=ppt/tags/tag271.xml><?xml version="1.0" encoding="utf-8"?>
<p:tagLst xmlns:p="http://schemas.openxmlformats.org/presentationml/2006/main">
  <p:tag name="KSO_WM_FIGMA_DECORATION_INDEX" val="7"/>
  <p:tag name="$PH_EXT" val="1"/>
  <p:tag name="KSO_WM_BEAUTIFY_FLAG" val="#fgm#"/>
  <p:tag name="KSO_WM_DIAGRAM_GROUP_CODE" val="1"/>
  <p:tag name="KSO_WM_FIGMA_FLAG" val="#fgm#"/>
  <p:tag name="KSO_WM_UNIT_INDEX" val="1_1_1"/>
  <p:tag name="KSO_WM_UNIT_TYPE" val="l_h_x"/>
</p:tagLst>
</file>

<file path=ppt/tags/tag272.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7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74.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2_1"/>
  <p:tag name="KSO_WM_UNIT_TYPE" val="l_h_i"/>
</p:tagLst>
</file>

<file path=ppt/tags/tag275.xml><?xml version="1.0" encoding="utf-8"?>
<p:tagLst xmlns:p="http://schemas.openxmlformats.org/presentationml/2006/main">
  <p:tag name="KSO_WM_FIGMA_DECORATION_INDEX" val="8"/>
  <p:tag name="$PH_EXT" val="1"/>
  <p:tag name="KSO_WM_BEAUTIFY_FLAG" val="#fgm#"/>
  <p:tag name="KSO_WM_DIAGRAM_GROUP_CODE" val="1"/>
  <p:tag name="KSO_WM_FIGMA_FLAG" val="#fgm#"/>
  <p:tag name="KSO_WM_UNIT_INDEX" val="1_2_1"/>
  <p:tag name="KSO_WM_UNIT_TYPE" val="l_h_x"/>
</p:tagLst>
</file>

<file path=ppt/tags/tag27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77.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81.xml><?xml version="1.0" encoding="utf-8"?>
<p:tagLst xmlns:p="http://schemas.openxmlformats.org/presentationml/2006/main">
  <p:tag name="KSO_WM_BEAUTIFY_FLAG" val="#fgm#"/>
  <p:tag name="KSO_WM_FIGMA_FLAG" val="#fgm#"/>
  <p:tag name="KSO_WM_UNIT_INDEX" val="1"/>
  <p:tag name="KSO_WM_UNIT_TYPE" val="a"/>
  <p:tag name="KSO_WM_LAYOUT_CHECK_HASH" val="77d5e092c7176e13eee70320a330b1ea65169a95"/>
  <p:tag name="KSO_WM_NEWLAYOUT_GROUP_ID" val="layout_26"/>
  <p:tag name="KSO_WM_NEWLAYOUT_ID" val="slide_5397de42ff9007f8"/>
</p:tagLst>
</file>

<file path=ppt/tags/tag282.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283.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28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8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86.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287.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28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28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93.xml><?xml version="1.0" encoding="utf-8"?>
<p:tagLst xmlns:p="http://schemas.openxmlformats.org/presentationml/2006/main">
  <p:tag name="KSO_WM_BEAUTIFY_FLAG" val="#fgm#"/>
  <p:tag name="KSO_WM_FIGMA_FLAG" val="#fgm#"/>
  <p:tag name="KSO_WM_UNIT_INDEX" val="1"/>
  <p:tag name="KSO_WM_UNIT_TYPE" val="a"/>
  <p:tag name="KSO_WM_LAYOUT_CHECK_HASH" val="992cc3b3399e37ea2fe5e08f074f5f3050bfb203"/>
  <p:tag name="KSO_WM_NEWLAYOUT_GROUP_ID" val="layout_59"/>
  <p:tag name="KSO_WM_NEWLAYOUT_ID" val="slide_401ab4eff3e33ded"/>
</p:tagLst>
</file>

<file path=ppt/tags/tag294.xml><?xml version="1.0" encoding="utf-8"?>
<p:tagLst xmlns:p="http://schemas.openxmlformats.org/presentationml/2006/main">
  <p:tag name="KSO_WM_BEAUTIFY_FLAG" val="#fgm#"/>
  <p:tag name="KSO_WM_FIGMA_FLAG" val="#fgm#"/>
  <p:tag name="KSO_WM_UNIT_INDEX" val="1"/>
  <p:tag name="KSO_WM_UNIT_TYPE" val="d"/>
</p:tagLst>
</file>

<file path=ppt/tags/tag295.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29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9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xml><?xml version="1.0" encoding="utf-8"?>
<p:tagLst xmlns:p="http://schemas.openxmlformats.org/presentationml/2006/main">
  <p:tag name="LayoutZOrder" val="3"/>
  <p:tag name="KSO_WM_UNIT_TYPE" val="i"/>
  <p:tag name="KSO_WM_UNIT_ID" val="_11*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01.xml><?xml version="1.0" encoding="utf-8"?>
<p:tagLst xmlns:p="http://schemas.openxmlformats.org/presentationml/2006/main">
  <p:tag name="KSO_WM_BEAUTIFY_FLAG" val="#fgm#"/>
  <p:tag name="KSO_WM_FIGMA_FLAG" val="#fgm#"/>
  <p:tag name="KSO_WM_UNIT_INDEX" val="1"/>
  <p:tag name="KSO_WM_UNIT_TYPE" val="a"/>
  <p:tag name="KSO_WM_LAYOUT_CHECK_HASH" val="b33d62c86dc642cce3d5b56839725b52ad25ca0c"/>
  <p:tag name="KSO_WM_NEWLAYOUT_GROUP_ID" val="layout_27"/>
  <p:tag name="KSO_WM_NEWLAYOUT_ID" val="slide_40abaf94baea320f"/>
</p:tagLst>
</file>

<file path=ppt/tags/tag302.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1_1"/>
  <p:tag name="KSO_WM_UNIT_TYPE" val="l_h_i"/>
</p:tagLst>
</file>

<file path=ppt/tags/tag303.xml><?xml version="1.0" encoding="utf-8"?>
<p:tagLst xmlns:p="http://schemas.openxmlformats.org/presentationml/2006/main">
  <p:tag name="KSO_WM_BEAUTIFY_FLAG" val="#fgm#"/>
  <p:tag name="KSO_WM_DIAGRAM_GROUP_CODE" val="1"/>
  <p:tag name="KSO_WM_FIGMA_FLAG" val="#fgm#"/>
  <p:tag name="KSO_WM_UNIT_INDEX" val="1_1_2"/>
  <p:tag name="KSO_WM_UNIT_SUBTYPE" val="d"/>
  <p:tag name="KSO_WM_UNIT_TYPE" val="l_h_i"/>
</p:tagLst>
</file>

<file path=ppt/tags/tag30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0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06.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2_1"/>
  <p:tag name="KSO_WM_UNIT_TYPE" val="l_h_i"/>
</p:tagLst>
</file>

<file path=ppt/tags/tag307.xml><?xml version="1.0" encoding="utf-8"?>
<p:tagLst xmlns:p="http://schemas.openxmlformats.org/presentationml/2006/main">
  <p:tag name="KSO_WM_BEAUTIFY_FLAG" val="#fgm#"/>
  <p:tag name="KSO_WM_DIAGRAM_GROUP_CODE" val="1"/>
  <p:tag name="KSO_WM_FIGMA_FLAG" val="#fgm#"/>
  <p:tag name="KSO_WM_UNIT_INDEX" val="1_2_2"/>
  <p:tag name="KSO_WM_UNIT_SUBTYPE" val="d"/>
  <p:tag name="KSO_WM_UNIT_TYPE" val="l_h_i"/>
</p:tagLst>
</file>

<file path=ppt/tags/tag30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0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13.xml><?xml version="1.0" encoding="utf-8"?>
<p:tagLst xmlns:p="http://schemas.openxmlformats.org/presentationml/2006/main">
  <p:tag name="KSO_WM_BEAUTIFY_FLAG" val="#fgm#"/>
  <p:tag name="KSO_WM_FIGMA_FLAG" val="#fgm#"/>
  <p:tag name="KSO_WM_UNIT_INDEX" val="1"/>
  <p:tag name="KSO_WM_UNIT_TYPE" val="a"/>
  <p:tag name="KSO_WM_LAYOUT_CHECK_HASH" val="9b277c41a45061ed0c5b77f7c31a6798726a39a3"/>
  <p:tag name="KSO_WM_NEWLAYOUT_GROUP_ID" val="layout_10004"/>
  <p:tag name="KSO_WM_NEWLAYOUT_ID" val="slide_2413216d433b758f"/>
</p:tagLst>
</file>

<file path=ppt/tags/tag314.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31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1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17.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31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1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23.xml><?xml version="1.0" encoding="utf-8"?>
<p:tagLst xmlns:p="http://schemas.openxmlformats.org/presentationml/2006/main">
  <p:tag name="KSO_WM_BEAUTIFY_FLAG" val="#fgm#"/>
  <p:tag name="KSO_WM_FIGMA_FLAG" val="#fgm#"/>
  <p:tag name="KSO_WM_UNIT_INDEX" val="1"/>
  <p:tag name="KSO_WM_UNIT_TYPE" val="a"/>
  <p:tag name="KSO_WM_LAYOUT_CHECK_HASH" val="a1006228917e11a59809f56cc4fef226c50c90f3"/>
  <p:tag name="KSO_WM_NEWLAYOUT_GROUP_ID" val="layout_42"/>
  <p:tag name="KSO_WM_NEWLAYOUT_ID" val="slide_11b78b995f5ef151"/>
</p:tagLst>
</file>

<file path=ppt/tags/tag324.xml><?xml version="1.0" encoding="utf-8"?>
<p:tagLst xmlns:p="http://schemas.openxmlformats.org/presentationml/2006/main">
  <p:tag name="KSO_WM_BEAUTIFY_FLAG" val="#fgm#"/>
  <p:tag name="KSO_WM_FIGMA_FLAG" val="#fgm#"/>
  <p:tag name="KSO_WM_UNIT_INDEX" val="1"/>
  <p:tag name="KSO_WM_UNIT_TYPE" val="d"/>
</p:tagLst>
</file>

<file path=ppt/tags/tag325.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32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2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28.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329.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3.xml><?xml version="1.0" encoding="utf-8"?>
<p:tagLst xmlns:p="http://schemas.openxmlformats.org/presentationml/2006/main">
  <p:tag name="KSO_WM_BEAUTIFY_FLAG" val="#fgm#"/>
  <p:tag name="KSO_WM_FIGMA_FLAG" val="#fgm#"/>
  <p:tag name="KSO_WM_UNIT_INDEX" val="1"/>
  <p:tag name="KSO_WM_UNIT_TYPE" val="a"/>
  <p:tag name="KSO_WM_LAYOUT_CHECK_HASH" val="05e063cd7f473d0330bdd8feab5e10ad0ffabbe3"/>
  <p:tag name="KSO_WM_NEWLAYOUT_GROUP_ID" val="layout_10012"/>
  <p:tag name="KSO_WM_NEWLAYOUT_ID" val="slide_b551fdac1a16f7a8"/>
</p:tagLst>
</file>

<file path=ppt/tags/tag330.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34.xml><?xml version="1.0" encoding="utf-8"?>
<p:tagLst xmlns:p="http://schemas.openxmlformats.org/presentationml/2006/main">
  <p:tag name="KSO_WM_BEAUTIFY_FLAG" val="#fgm#"/>
  <p:tag name="KSO_WM_FIGMA_FLAG" val="#fgm#"/>
  <p:tag name="KSO_WM_UNIT_INDEX" val="1"/>
  <p:tag name="KSO_WM_UNIT_TYPE" val="a"/>
  <p:tag name="KSO_WM_LAYOUT_CHECK_HASH" val="7f8beef5f64d6702429699c4b7f46dbf0d4f8c17"/>
  <p:tag name="KSO_WM_NEWLAYOUT_GROUP_ID" val="layout_10013"/>
  <p:tag name="KSO_WM_NEWLAYOUT_ID" val="slide_303cabdc9a7e79c6"/>
</p:tagLst>
</file>

<file path=ppt/tags/tag335.xml><?xml version="1.0" encoding="utf-8"?>
<p:tagLst xmlns:p="http://schemas.openxmlformats.org/presentationml/2006/main">
  <p:tag name="KSO_WM_BEAUTIFY_FLAG" val="#fgm#"/>
  <p:tag name="KSO_WM_FIGMA_FLAG" val="#fgm#"/>
  <p:tag name="KSO_WM_UNIT_INDEX" val="1"/>
  <p:tag name="KSO_WM_UNIT_TYPE" val="d"/>
</p:tagLst>
</file>

<file path=ppt/tags/tag33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3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3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3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4.xml><?xml version="1.0" encoding="utf-8"?>
<p:tagLst xmlns:p="http://schemas.openxmlformats.org/presentationml/2006/main">
  <p:tag name="KSO_WM_BEAUTIFY_FLAG" val="#fgm#"/>
  <p:tag name="KSO_WM_FIGMA_FLAG" val="#fgm#"/>
  <p:tag name="KSO_WM_UNIT_INDEX" val="1"/>
  <p:tag name="KSO_WM_UNIT_TYPE" val="d"/>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43.xml><?xml version="1.0" encoding="utf-8"?>
<p:tagLst xmlns:p="http://schemas.openxmlformats.org/presentationml/2006/main">
  <p:tag name="KSO_WM_BEAUTIFY_FLAG" val="#fgm#"/>
  <p:tag name="KSO_WM_FIGMA_FLAG" val="#fgm#"/>
  <p:tag name="KSO_WM_UNIT_INDEX" val="1"/>
  <p:tag name="KSO_WM_UNIT_TYPE" val="a"/>
  <p:tag name="KSO_WM_LAYOUT_CHECK_HASH" val="77c7057e4c9fc47239aaa41d5e0ceb06962c18dc"/>
  <p:tag name="KSO_WM_NEWLAYOUT_GROUP_ID" val="layout_10007"/>
  <p:tag name="KSO_WM_NEWLAYOUT_ID" val="slide_85a19fcb1ee464ed"/>
</p:tagLst>
</file>

<file path=ppt/tags/tag34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4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4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47.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51.xml><?xml version="1.0" encoding="utf-8"?>
<p:tagLst xmlns:p="http://schemas.openxmlformats.org/presentationml/2006/main">
  <p:tag name="KSO_WM_BEAUTIFY_FLAG" val="#fgm#"/>
  <p:tag name="KSO_WM_FIGMA_FLAG" val="#fgm#"/>
  <p:tag name="KSO_WM_UNIT_INDEX" val="1"/>
  <p:tag name="KSO_WM_UNIT_TYPE" val="a"/>
  <p:tag name="KSO_WM_LAYOUT_CHECK_HASH" val="ae82d0b1519f583d939ea74246db9d5b804602d0"/>
  <p:tag name="KSO_WM_NEWLAYOUT_GROUP_ID" val="layout_57"/>
  <p:tag name="KSO_WM_NEWLAYOUT_ID" val="slide_2dcca3900a93bfc0"/>
</p:tagLst>
</file>

<file path=ppt/tags/tag352.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1_1"/>
  <p:tag name="KSO_WM_UNIT_TYPE" val="l_h_i"/>
</p:tagLst>
</file>

<file path=ppt/tags/tag353.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35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5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56.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2_1"/>
  <p:tag name="KSO_WM_UNIT_TYPE" val="l_h_i"/>
</p:tagLst>
</file>

<file path=ppt/tags/tag357.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35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5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60.xml><?xml version="1.0" encoding="utf-8"?>
<p:tagLst xmlns:p="http://schemas.openxmlformats.org/presentationml/2006/main">
  <p:tag name="LayoutZOrder" val="4"/>
  <p:tag name="KSO_WM_UNIT_TYPE" val="i"/>
  <p:tag name="KSO_WM_UNIT_ID" val="_10*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361.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2.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c7f01773fb71ded56442d18cf4b5b17f88698ced"/>
  <p:tag name="KSO_WM_NEWLAYOUT_ID" val="7423"/>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UNIT_ISCONTENTSTITLE" val="0"/>
  <p:tag name="KSO_WM_UNIT_PRESET_TEXT_INDEX" val="-1"/>
  <p:tag name="KSO_WM_UNIT_PRESET_TEXT_LEN" val="0"/>
</p:tagLst>
</file>

<file path=ppt/tags/tag363.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UNIT_PRESET_TEXT_INDEX" val="-1"/>
  <p:tag name="KSO_WM_UNIT_PRESET_TEXT_LEN" val="0"/>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67.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368.xml><?xml version="1.0" encoding="utf-8"?>
<p:tagLst xmlns:p="http://schemas.openxmlformats.org/presentationml/2006/main">
  <p:tag name="KSO_WM_BEAUTIFY_FLAG" val="#fgm#"/>
  <p:tag name="KSO_WM_FIGMA_FLAG" val="#fgm#"/>
  <p:tag name="KSO_WM_UNIT_INDEX" val="1"/>
  <p:tag name="KSO_WM_UNIT_TEXT_TYPE" val="1"/>
  <p:tag name="KSO_WM_UNIT_TYPE" val="a"/>
  <p:tag name="KSO_WM_LAYOUT_CHECK_HASH" val="7f7ed4dd45b454c6d6d60555731764c3ac24e80b"/>
  <p:tag name="KSO_WM_NEWLAYOUT_GROUP_ID" val="layout_1-5"/>
  <p:tag name="KSO_WM_NEWLAYOUT_ID" val="slide_61223ae7a7f7aefc"/>
</p:tagLst>
</file>

<file path=ppt/tags/tag369.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Lst>
</file>

<file path=ppt/tags/tag3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70.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1_2"/>
  <p:tag name="KSO_WM_UNIT_TYPE" val="l_h_i"/>
</p:tagLst>
</file>

<file path=ppt/tags/tag371.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72.xml><?xml version="1.0" encoding="utf-8"?>
<p:tagLst xmlns:p="http://schemas.openxmlformats.org/presentationml/2006/main">
  <p:tag name="KSO_WM_BEAUTIFY_FLAG" val="#fgm#"/>
  <p:tag name="KSO_WM_DIAGRAM_GROUP_CODE" val="1"/>
  <p:tag name="KSO_WM_FIGMA_FLAG" val="#fgm#"/>
  <p:tag name="KSO_WM_UNIT_INDEX" val="1_2_1"/>
  <p:tag name="KSO_WM_UNIT_SUBTYPE" val="d"/>
  <p:tag name="KSO_WM_UNIT_TYPE" val="l_h_i"/>
</p:tagLst>
</file>

<file path=ppt/tags/tag373.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2_2"/>
  <p:tag name="KSO_WM_UNIT_TYPE" val="l_h_i"/>
</p:tagLst>
</file>

<file path=ppt/tags/tag374.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75.xml><?xml version="1.0" encoding="utf-8"?>
<p:tagLst xmlns:p="http://schemas.openxmlformats.org/presentationml/2006/main">
  <p:tag name="KSO_WM_BEAUTIFY_FLAG" val="#fgm#"/>
  <p:tag name="KSO_WM_DIAGRAM_GROUP_CODE" val="1"/>
  <p:tag name="KSO_WM_FIGMA_FLAG" val="#fgm#"/>
  <p:tag name="KSO_WM_UNIT_INDEX" val="1_3_1"/>
  <p:tag name="KSO_WM_UNIT_SUBTYPE" val="d"/>
  <p:tag name="KSO_WM_UNIT_TYPE" val="l_h_i"/>
</p:tagLst>
</file>

<file path=ppt/tags/tag376.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3_2"/>
  <p:tag name="KSO_WM_UNIT_TYPE" val="l_h_i"/>
</p:tagLst>
</file>

<file path=ppt/tags/tag377.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378.xml><?xml version="1.0" encoding="utf-8"?>
<p:tagLst xmlns:p="http://schemas.openxmlformats.org/presentationml/2006/main">
  <p:tag name="KSO_WM_BEAUTIFY_FLAG" val="#fgm#"/>
  <p:tag name="KSO_WM_DIAGRAM_GROUP_CODE" val="1"/>
  <p:tag name="KSO_WM_FIGMA_FLAG" val="#fgm#"/>
  <p:tag name="KSO_WM_UNIT_INDEX" val="1_4_1"/>
  <p:tag name="KSO_WM_UNIT_SUBTYPE" val="d"/>
  <p:tag name="KSO_WM_UNIT_TYPE" val="l_h_i"/>
</p:tagLst>
</file>

<file path=ppt/tags/tag379.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4_2"/>
  <p:tag name="KSO_WM_UNIT_TYPE" val="l_h_i"/>
</p:tagLst>
</file>

<file path=ppt/tags/tag3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80.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84.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385.xml><?xml version="1.0" encoding="utf-8"?>
<p:tagLst xmlns:p="http://schemas.openxmlformats.org/presentationml/2006/main">
  <p:tag name="KSO_WM_BEAUTIFY_FLAG" val="#fgm#"/>
  <p:tag name="KSO_WM_FIGMA_FLAG" val="#fgm#"/>
  <p:tag name="KSO_WM_UNIT_INDEX" val="1"/>
  <p:tag name="KSO_WM_UNIT_TEXT_TYPE" val="1"/>
  <p:tag name="KSO_WM_UNIT_TYPE" val="a"/>
  <p:tag name="KSO_WM_LAYOUT_CHECK_HASH" val="f76e947a343855055171a7ca1e063497de1efab5"/>
  <p:tag name="KSO_WM_NEWLAYOUT_GROUP_ID" val="layout_1-5"/>
  <p:tag name="KSO_WM_NEWLAYOUT_ID" val="slide_cea45c27deb23863"/>
</p:tagLst>
</file>

<file path=ppt/tags/tag386.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Lst>
</file>

<file path=ppt/tags/tag387.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1_2"/>
  <p:tag name="KSO_WM_UNIT_TYPE" val="l_h_i"/>
</p:tagLst>
</file>

<file path=ppt/tags/tag388.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389.xml><?xml version="1.0" encoding="utf-8"?>
<p:tagLst xmlns:p="http://schemas.openxmlformats.org/presentationml/2006/main">
  <p:tag name="KSO_WM_BEAUTIFY_FLAG" val="#fgm#"/>
  <p:tag name="KSO_WM_DIAGRAM_GROUP_CODE" val="1"/>
  <p:tag name="KSO_WM_FIGMA_FLAG" val="#fgm#"/>
  <p:tag name="KSO_WM_UNIT_INDEX" val="1_2_1"/>
  <p:tag name="KSO_WM_UNIT_SUBTYPE" val="d"/>
  <p:tag name="KSO_WM_UNIT_TYPE" val="l_h_i"/>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390.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2_2"/>
  <p:tag name="KSO_WM_UNIT_TYPE" val="l_h_i"/>
</p:tagLst>
</file>

<file path=ppt/tags/tag391.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92.xml><?xml version="1.0" encoding="utf-8"?>
<p:tagLst xmlns:p="http://schemas.openxmlformats.org/presentationml/2006/main">
  <p:tag name="KSO_WM_BEAUTIFY_FLAG" val="#fgm#"/>
  <p:tag name="KSO_WM_DIAGRAM_GROUP_CODE" val="1"/>
  <p:tag name="KSO_WM_FIGMA_FLAG" val="#fgm#"/>
  <p:tag name="KSO_WM_UNIT_INDEX" val="1_3_1"/>
  <p:tag name="KSO_WM_UNIT_SUBTYPE" val="d"/>
  <p:tag name="KSO_WM_UNIT_TYPE" val="l_h_i"/>
</p:tagLst>
</file>

<file path=ppt/tags/tag393.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3_2"/>
  <p:tag name="KSO_WM_UNIT_TYPE" val="l_h_i"/>
</p:tagLst>
</file>

<file path=ppt/tags/tag394.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395.xml><?xml version="1.0" encoding="utf-8"?>
<p:tagLst xmlns:p="http://schemas.openxmlformats.org/presentationml/2006/main">
  <p:tag name="KSO_WM_BEAUTIFY_FLAG" val="#fgm#"/>
  <p:tag name="KSO_WM_DIAGRAM_GROUP_CODE" val="1"/>
  <p:tag name="KSO_WM_FIGMA_FLAG" val="#fgm#"/>
  <p:tag name="KSO_WM_UNIT_INDEX" val="1_4_1"/>
  <p:tag name="KSO_WM_UNIT_SUBTYPE" val="d"/>
  <p:tag name="KSO_WM_UNIT_TYPE" val="l_h_i"/>
</p:tagLst>
</file>

<file path=ppt/tags/tag396.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4_2"/>
  <p:tag name="KSO_WM_UNIT_TYPE" val="l_h_i"/>
</p:tagLst>
</file>

<file path=ppt/tags/tag397.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398.xml><?xml version="1.0" encoding="utf-8"?>
<p:tagLst xmlns:p="http://schemas.openxmlformats.org/presentationml/2006/main">
  <p:tag name="KSO_WM_BEAUTIFY_FLAG" val="#fgm#"/>
  <p:tag name="KSO_WM_DIAGRAM_GROUP_CODE" val="1"/>
  <p:tag name="KSO_WM_FIGMA_FLAG" val="#fgm#"/>
  <p:tag name="KSO_WM_UNIT_INDEX" val="1_5_1"/>
  <p:tag name="KSO_WM_UNIT_SUBTYPE" val="d"/>
  <p:tag name="KSO_WM_UNIT_TYPE" val="l_h_i"/>
</p:tagLst>
</file>

<file path=ppt/tags/tag399.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5_2"/>
  <p:tag name="KSO_WM_UNIT_TYPE" val="l_h_i"/>
</p:tagLst>
</file>

<file path=ppt/tags/tag4.xml><?xml version="1.0" encoding="utf-8"?>
<p:tagLst xmlns:p="http://schemas.openxmlformats.org/presentationml/2006/main">
  <p:tag name="KSO_WM_BEAUTIFY_FLAG" val="#wm#"/>
  <p:tag name="KSO_WM_FIGMA_FLAG" val="#fgm#"/>
  <p:tag name="KSO_WM_UNIT_INDEX" val="1"/>
  <p:tag name="KSO_WM_UNIT_TEXT_TYPE" val="1"/>
  <p:tag name="KSO_WM_UNIT_TYPE" val="b"/>
  <p:tag name="KSO_WM_UNIT_ID" val="_11*b*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PRESET_TEXT_INDEX" val="-1"/>
  <p:tag name="KSO_WM_UNIT_PRESET_TEXT_LEN" val="0"/>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00.xml><?xml version="1.0" encoding="utf-8"?>
<p:tagLst xmlns:p="http://schemas.openxmlformats.org/presentationml/2006/main">
  <p:tag name="KSO_WM_BEAUTIFY_FLAG" val="#fgm#"/>
  <p:tag name="KSO_WM_DIAGRAM_GROUP_CODE" val="1"/>
  <p:tag name="KSO_WM_FIGMA_FLAG" val="#fgm#"/>
  <p:tag name="KSO_WM_UNIT_INDEX" val="1_5_1"/>
  <p:tag name="KSO_WM_UNIT_TYPE" val="l_h_a"/>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05.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406.xml><?xml version="1.0" encoding="utf-8"?>
<p:tagLst xmlns:p="http://schemas.openxmlformats.org/presentationml/2006/main">
  <p:tag name="LayoutZOrder" val="2"/>
  <p:tag name="KSO_WM_UNIT_TYPE" val="i"/>
  <p:tag name="KSO_WM_UNIT_ID" val="_2*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07.xml><?xml version="1.0" encoding="utf-8"?>
<p:tagLst xmlns:p="http://schemas.openxmlformats.org/presentationml/2006/main">
  <p:tag name="LayoutZOrder" val="3"/>
  <p:tag name="KSO_WM_UNIT_ID" val="_2**"/>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 name="KSO_WM_TEMPLATE_USER_THEME" val="1"/>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 name="KSO_WM_TEMPLATE_USER_THEME" val="1"/>
  <p:tag name="KSO_WM_UNIT_ISNUMDGMTITLE" val="0"/>
  <p:tag name="KSO_WM_UNIT_NOCLEAR" val="0"/>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 name="KSO_WM_TEMPLATE_USER_THEME" val="1"/>
  <p:tag name="KSO_WM_UNIT_ISNUMDGMTITLE" val="0"/>
  <p:tag name="KSO_WM_UNIT_NOCLEAR" val="0"/>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 name="KSO_WM_TEMPLATE_USER_THEME" val="1"/>
  <p:tag name="KSO_WM_UNIT_ISNUMDGMTITLE" val="0"/>
  <p:tag name="KSO_WM_UNIT_NOCLEAR" val="0"/>
</p:tagLst>
</file>

<file path=ppt/tags/tag412.xml><?xml version="1.0" encoding="utf-8"?>
<p:tagLst xmlns:p="http://schemas.openxmlformats.org/presentationml/2006/main">
  <p:tag name="KSO_WM_UNIT_TYPE" val="f"/>
  <p:tag name="KSO_WM_UNIT_INDEX" val="1"/>
  <p:tag name="KSO_WM_UNIT_ID" val="_3*f*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13.xml><?xml version="1.0" encoding="utf-8"?>
<p:tagLst xmlns:p="http://schemas.openxmlformats.org/presentationml/2006/main">
  <p:tag name="KSO_WM_UNIT_TYPE" val="f"/>
  <p:tag name="KSO_WM_UNIT_INDEX" val="2"/>
  <p:tag name="KSO_WM_UNIT_ID" val="_3*f*2"/>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14.xml><?xml version="1.0" encoding="utf-8"?>
<p:tagLst xmlns:p="http://schemas.openxmlformats.org/presentationml/2006/main">
  <p:tag name="KSO_WM_UNIT_ID" val="_3**"/>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15.xml><?xml version="1.0" encoding="utf-8"?>
<p:tagLst xmlns:p="http://schemas.openxmlformats.org/presentationml/2006/main">
  <p:tag name="KSO_WM_UNIT_ID" val="_3**"/>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16.xml><?xml version="1.0" encoding="utf-8"?>
<p:tagLst xmlns:p="http://schemas.openxmlformats.org/presentationml/2006/main">
  <p:tag name="KSO_WM_UNIT_ID" val="_3**"/>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17.xml><?xml version="1.0" encoding="utf-8"?>
<p:tagLst xmlns:p="http://schemas.openxmlformats.org/presentationml/2006/main">
  <p:tag name="KSO_WM_UNIT_TYPE" val="a"/>
  <p:tag name="KSO_WM_UNIT_INDEX" val="1"/>
  <p:tag name="KSO_WM_UNIT_ID" val="_3*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418.xml><?xml version="1.0" encoding="utf-8"?>
<p:tagLst xmlns:p="http://schemas.openxmlformats.org/presentationml/2006/main">
  <p:tag name="KSO_WM_UNIT_TYPE" val="f"/>
  <p:tag name="KSO_WM_UNIT_INDEX" val="1"/>
  <p:tag name="KSO_WM_UNIT_ID" val="_4*f*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19.xml><?xml version="1.0" encoding="utf-8"?>
<p:tagLst xmlns:p="http://schemas.openxmlformats.org/presentationml/2006/main">
  <p:tag name="KSO_WM_UNIT_TYPE" val="f"/>
  <p:tag name="KSO_WM_UNIT_INDEX" val="2"/>
  <p:tag name="KSO_WM_UNIT_ID" val="_4*f*2"/>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2.xml><?xml version="1.0" encoding="utf-8"?>
<p:tagLst xmlns:p="http://schemas.openxmlformats.org/presentationml/2006/main">
  <p:tag name="KSO_WM_BEAUTIFY_FLAG" val="#fgm#"/>
  <p:tag name="KSO_WM_FIGMA_FLAG" val="#fgm#"/>
  <p:tag name="KSO_WM_UNIT_INDEX" val="1"/>
  <p:tag name="KSO_WM_UNIT_TYPE" val="a"/>
  <p:tag name="KSO_WM_LAYOUT_CHECK_HASH" val="fc401193433d06a9276db873db881c5c6c2785ae"/>
  <p:tag name="KSO_WM_NEWLAYOUT_GROUP_ID" val="layout_10008"/>
  <p:tag name="KSO_WM_NEWLAYOUT_ID" val="slide_fe4f003fc1f70f0a"/>
</p:tagLst>
</file>

<file path=ppt/tags/tag420.xml><?xml version="1.0" encoding="utf-8"?>
<p:tagLst xmlns:p="http://schemas.openxmlformats.org/presentationml/2006/main">
  <p:tag name="KSO_WM_UNIT_TYPE" val="f"/>
  <p:tag name="KSO_WM_UNIT_INDEX" val="3"/>
  <p:tag name="KSO_WM_UNIT_ID" val="_4*f*3"/>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21.xml><?xml version="1.0" encoding="utf-8"?>
<p:tagLst xmlns:p="http://schemas.openxmlformats.org/presentationml/2006/main">
  <p:tag name="KSO_WM_UNIT_TYPE" val="f"/>
  <p:tag name="KSO_WM_UNIT_INDEX" val="4"/>
  <p:tag name="KSO_WM_UNIT_ID" val="_4*f*4"/>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22.xml><?xml version="1.0" encoding="utf-8"?>
<p:tagLst xmlns:p="http://schemas.openxmlformats.org/presentationml/2006/main">
  <p:tag name="KSO_WM_UNIT_ID" val="_4**"/>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23.xml><?xml version="1.0" encoding="utf-8"?>
<p:tagLst xmlns:p="http://schemas.openxmlformats.org/presentationml/2006/main">
  <p:tag name="KSO_WM_UNIT_ID" val="_4**"/>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24.xml><?xml version="1.0" encoding="utf-8"?>
<p:tagLst xmlns:p="http://schemas.openxmlformats.org/presentationml/2006/main">
  <p:tag name="KSO_WM_UNIT_ID" val="_4**"/>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25.xml><?xml version="1.0" encoding="utf-8"?>
<p:tagLst xmlns:p="http://schemas.openxmlformats.org/presentationml/2006/main">
  <p:tag name="KSO_WM_UNIT_TYPE" val="a"/>
  <p:tag name="KSO_WM_UNIT_INDEX" val="1"/>
  <p:tag name="KSO_WM_UNIT_ID" val="_4*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426.xml><?xml version="1.0" encoding="utf-8"?>
<p:tagLst xmlns:p="http://schemas.openxmlformats.org/presentationml/2006/main">
  <p:tag name="KSO_WM_UNIT_ID" val="_5**"/>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27.xml><?xml version="1.0" encoding="utf-8"?>
<p:tagLst xmlns:p="http://schemas.openxmlformats.org/presentationml/2006/main">
  <p:tag name="KSO_WM_UNIT_ID" val="_5**"/>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28.xml><?xml version="1.0" encoding="utf-8"?>
<p:tagLst xmlns:p="http://schemas.openxmlformats.org/presentationml/2006/main">
  <p:tag name="KSO_WM_UNIT_ID" val="_5**"/>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29.xml><?xml version="1.0" encoding="utf-8"?>
<p:tagLst xmlns:p="http://schemas.openxmlformats.org/presentationml/2006/main">
  <p:tag name="KSO_WM_UNIT_TYPE" val="a"/>
  <p:tag name="KSO_WM_UNIT_INDEX" val="1"/>
  <p:tag name="KSO_WM_UNIT_ID" val="_5*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43.xml><?xml version="1.0" encoding="utf-8"?>
<p:tagLst xmlns:p="http://schemas.openxmlformats.org/presentationml/2006/main">
  <p:tag name="KSO_WM_FIGMA_DECORATION_INDEX" val="1"/>
  <p:tag name="$PH_EXT" val="1"/>
  <p:tag name="KSO_WM_BEAUTIFY_FLAG" val="#fgm#"/>
  <p:tag name="KSO_WM_DIAGRAM_GROUP_CODE" val="1"/>
  <p:tag name="KSO_WM_FIGMA_FLAG" val="#fgm#"/>
  <p:tag name="KSO_WM_UNIT_INDEX" val="1_1_1"/>
  <p:tag name="KSO_WM_UNIT_TYPE" val="l_h_x"/>
</p:tagLst>
</file>

<file path=ppt/tags/tag430.xml><?xml version="1.0" encoding="utf-8"?>
<p:tagLst xmlns:p="http://schemas.openxmlformats.org/presentationml/2006/main">
  <p:tag name="KSO_WM_UNIT_ID" val="_6**"/>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1.xml><?xml version="1.0" encoding="utf-8"?>
<p:tagLst xmlns:p="http://schemas.openxmlformats.org/presentationml/2006/main">
  <p:tag name="KSO_WM_UNIT_ID" val="_6**"/>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2.xml><?xml version="1.0" encoding="utf-8"?>
<p:tagLst xmlns:p="http://schemas.openxmlformats.org/presentationml/2006/main">
  <p:tag name="KSO_WM_UNIT_ID" val="_6**"/>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3.xml><?xml version="1.0" encoding="utf-8"?>
<p:tagLst xmlns:p="http://schemas.openxmlformats.org/presentationml/2006/main">
  <p:tag name="KSO_WM_UNIT_TYPE" val="f"/>
  <p:tag name="KSO_WM_UNIT_INDEX" val="1"/>
  <p:tag name="KSO_WM_UNIT_ID" val="_7*f*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34.xml><?xml version="1.0" encoding="utf-8"?>
<p:tagLst xmlns:p="http://schemas.openxmlformats.org/presentationml/2006/main">
  <p:tag name="KSO_WM_UNIT_ID" val="_7**"/>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5.xml><?xml version="1.0" encoding="utf-8"?>
<p:tagLst xmlns:p="http://schemas.openxmlformats.org/presentationml/2006/main">
  <p:tag name="KSO_WM_UNIT_ID" val="_7**"/>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6.xml><?xml version="1.0" encoding="utf-8"?>
<p:tagLst xmlns:p="http://schemas.openxmlformats.org/presentationml/2006/main">
  <p:tag name="KSO_WM_UNIT_ID" val="_7**"/>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7.xml><?xml version="1.0" encoding="utf-8"?>
<p:tagLst xmlns:p="http://schemas.openxmlformats.org/presentationml/2006/main">
  <p:tag name="KSO_WM_UNIT_ID" val="_8**"/>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8.xml><?xml version="1.0" encoding="utf-8"?>
<p:tagLst xmlns:p="http://schemas.openxmlformats.org/presentationml/2006/main">
  <p:tag name="KSO_WM_UNIT_ID" val="_8**"/>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39.xml><?xml version="1.0" encoding="utf-8"?>
<p:tagLst xmlns:p="http://schemas.openxmlformats.org/presentationml/2006/main">
  <p:tag name="KSO_WM_UNIT_ID" val="_8**"/>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440.xml><?xml version="1.0" encoding="utf-8"?>
<p:tagLst xmlns:p="http://schemas.openxmlformats.org/presentationml/2006/main">
  <p:tag name="KSO_WM_UNIT_TYPE" val="f"/>
  <p:tag name="KSO_WM_UNIT_INDEX" val="1"/>
  <p:tag name="KSO_WM_UNIT_ID" val="_8*f*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Lst>
</file>

<file path=ppt/tags/tag441.xml><?xml version="1.0" encoding="utf-8"?>
<p:tagLst xmlns:p="http://schemas.openxmlformats.org/presentationml/2006/main">
  <p:tag name="KSO_WM_UNIT_TYPE" val="a"/>
  <p:tag name="KSO_WM_UNIT_INDEX" val="1"/>
  <p:tag name="KSO_WM_UNIT_ID" val="_8*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442.xml><?xml version="1.0" encoding="utf-8"?>
<p:tagLst xmlns:p="http://schemas.openxmlformats.org/presentationml/2006/main">
  <p:tag name="LayoutZOrder" val="2"/>
  <p:tag name="KSO_WM_UNIT_TYPE" val="i"/>
  <p:tag name="KSO_WM_UNIT_ID" val="_9*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43.xml><?xml version="1.0" encoding="utf-8"?>
<p:tagLst xmlns:p="http://schemas.openxmlformats.org/presentationml/2006/main">
  <p:tag name="LayoutZOrder" val="4"/>
  <p:tag name="KSO_WM_UNIT_TYPE" val="i"/>
  <p:tag name="KSO_WM_UNIT_ID" val="_9*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44.xml><?xml version="1.0" encoding="utf-8"?>
<p:tagLst xmlns:p="http://schemas.openxmlformats.org/presentationml/2006/main">
  <p:tag name="LayoutZOrder" val="3"/>
  <p:tag name="KSO_WM_UNIT_TYPE" val="i"/>
  <p:tag name="KSO_WM_UNIT_ID" val="_9*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45.xml><?xml version="1.0" encoding="utf-8"?>
<p:tagLst xmlns:p="http://schemas.openxmlformats.org/presentationml/2006/main">
  <p:tag name="KSO_WM_UNIT_ISCONTENTSTITLE" val="0"/>
  <p:tag name="KSO_WM_BEAUTIFY_FLAG" val="#wm#"/>
  <p:tag name="KSO_WM_FIGMA_FLAG" val="#fgm#"/>
  <p:tag name="KSO_WM_UNIT_INDEX" val="1"/>
  <p:tag name="KSO_WM_UNIT_SUBTYPE" val="c"/>
  <p:tag name="KSO_WM_UNIT_TEXT_TYPE" val="1"/>
  <p:tag name="KSO_WM_UNIT_TYPE" val="f"/>
  <p:tag name="KSO_WM_UNIT_ID" val="_9*f*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PRESET_TEXT_INDEX" val="-1"/>
  <p:tag name="KSO_WM_UNIT_PRESET_TEXT_LEN" val="0"/>
</p:tagLst>
</file>

<file path=ppt/tags/tag446.xml><?xml version="1.0" encoding="utf-8"?>
<p:tagLst xmlns:p="http://schemas.openxmlformats.org/presentationml/2006/main">
  <p:tag name="KSO_WM_UNIT_ISCONTENTSTITLE" val="0"/>
  <p:tag name="KSO_WM_BEAUTIFY_FLAG" val="#wm#"/>
  <p:tag name="KSO_WM_FIGMA_FLAG" val="#fgm#"/>
  <p:tag name="KSO_WM_UNIT_INDEX" val="1"/>
  <p:tag name="KSO_WM_UNIT_TEXT_TYPE" val="1"/>
  <p:tag name="KSO_WM_UNIT_TYPE" val="a"/>
  <p:tag name="KSO_WM_LAYOUT_CHECK_HASH" val="002fd167776debb16e70e62a6f754d95f59340a4"/>
  <p:tag name="KSO_WM_NEWLAYOUT_ID" val="7418"/>
  <p:tag name="KSO_WM_UNIT_ID" val="_9*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PRESET_TEXT_INDEX" val="-1"/>
  <p:tag name="KSO_WM_UNIT_PRESET_TEXT_LEN" val="0"/>
</p:tagLst>
</file>

<file path=ppt/tags/tag447.xml><?xml version="1.0" encoding="utf-8"?>
<p:tagLst xmlns:p="http://schemas.openxmlformats.org/presentationml/2006/main">
  <p:tag name="KSO_WM_UNIT_HIGHLIGHT" val="0"/>
  <p:tag name="KSO_WM_BEAUTIFY_FLAG" val="#wm#"/>
  <p:tag name="KSO_WM_FIGMA_FLAG" val="#fgm#"/>
  <p:tag name="KSO_WM_UNIT_INDEX" val="2"/>
  <p:tag name="KSO_WM_UNIT_SUBTYPE" val="b"/>
  <p:tag name="KSO_WM_UNIT_TEXT_TYPE" val="1"/>
  <p:tag name="KSO_WM_UNIT_TYPE" val="f"/>
  <p:tag name="KSO_WM_UNIT_ID" val="_9*f*2"/>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UNIT_TEXT_LAYER_COUNT" val="1"/>
  <p:tag name="KSO_WM_UNIT_PRESET_TEXT_INDEX" val="-1"/>
  <p:tag name="KSO_WM_UNIT_PRESET_TEXT_LEN" val="0"/>
</p:tagLst>
</file>

<file path=ppt/tags/tag448.xml><?xml version="1.0" encoding="utf-8"?>
<p:tagLst xmlns:p="http://schemas.openxmlformats.org/presentationml/2006/main">
  <p:tag name="LayoutZOrder" val="4"/>
  <p:tag name="KSO_WM_UNIT_TYPE" val="i"/>
  <p:tag name="KSO_WM_UNIT_ID" val="_10*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49.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450.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c7f01773fb71ded56442d18cf4b5b17f88698ced"/>
  <p:tag name="KSO_WM_NEWLAYOUT_ID" val="7423"/>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UNIT_ISCONTENTSTITLE" val="0"/>
  <p:tag name="KSO_WM_UNIT_PRESET_TEXT_INDEX" val="-1"/>
  <p:tag name="KSO_WM_UNIT_PRESET_TEXT_LEN" val="0"/>
</p:tagLst>
</file>

<file path=ppt/tags/tag451.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UNIT_PRESET_TEXT_INDEX" val="-1"/>
  <p:tag name="KSO_WM_UNIT_PRESET_TEXT_LEN" val="0"/>
</p:tagLst>
</file>

<file path=ppt/tags/tag452.xml><?xml version="1.0" encoding="utf-8"?>
<p:tagLst xmlns:p="http://schemas.openxmlformats.org/presentationml/2006/main">
  <p:tag name="LayoutZOrder" val="2"/>
  <p:tag name="KSO_WM_UNIT_TYPE" val="i"/>
  <p:tag name="KSO_WM_UNIT_ID" val="_11*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53.xml><?xml version="1.0" encoding="utf-8"?>
<p:tagLst xmlns:p="http://schemas.openxmlformats.org/presentationml/2006/main">
  <p:tag name="LayoutZOrder" val="4"/>
  <p:tag name="KSO_WM_UNIT_TYPE" val="i"/>
  <p:tag name="KSO_WM_UNIT_ID" val="_11*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54.xml><?xml version="1.0" encoding="utf-8"?>
<p:tagLst xmlns:p="http://schemas.openxmlformats.org/presentationml/2006/main">
  <p:tag name="LayoutZOrder" val="3"/>
  <p:tag name="KSO_WM_UNIT_TYPE" val="i"/>
  <p:tag name="KSO_WM_UNIT_ID" val="_11*i*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NDEX" val="0"/>
</p:tagLst>
</file>

<file path=ppt/tags/tag455.xml><?xml version="1.0" encoding="utf-8"?>
<p:tagLst xmlns:p="http://schemas.openxmlformats.org/presentationml/2006/main">
  <p:tag name="KSO_WM_BEAUTIFY_FLAG" val="#wm#"/>
  <p:tag name="KSO_WM_FIGMA_FLAG" val="#fgm#"/>
  <p:tag name="KSO_WM_UNIT_INDEX" val="1"/>
  <p:tag name="KSO_WM_UNIT_TEXT_TYPE" val="1"/>
  <p:tag name="KSO_WM_UNIT_TYPE" val="b"/>
  <p:tag name="KSO_WM_UNIT_ID" val="_11*b*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PRESET_TEXT_INDEX" val="-1"/>
  <p:tag name="KSO_WM_UNIT_PRESET_TEXT_LEN" val="0"/>
</p:tagLst>
</file>

<file path=ppt/tags/tag456.xml><?xml version="1.0" encoding="utf-8"?>
<p:tagLst xmlns:p="http://schemas.openxmlformats.org/presentationml/2006/main">
  <p:tag name="KSO_WM_UNIT_TYPE" val="a"/>
  <p:tag name="KSO_WM_BEAUTIFY_FLAG" val="#wm#"/>
  <p:tag name="KSO_WM_FIGMA_FLAG" val="#fgm#"/>
  <p:tag name="KSO_WM_UNIT_INDEX" val="1"/>
  <p:tag name="KSO_WM_UNIT_TEXT_TYPE" val="1"/>
  <p:tag name="KSO_WM_LAYOUT_CHECK_HASH" val="105a55206031ff7ba854632884c0016691d3e9bc"/>
  <p:tag name="KSO_WM_NEWLAYOUT_ID" val="7430"/>
  <p:tag name="KSO_WM_UNIT_ID" val="_11*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PRESET_TEXT_INDEX" val="-1"/>
  <p:tag name="KSO_WM_UNIT_PRESET_TEXT_LEN" val="0"/>
</p:tagLst>
</file>

<file path=ppt/tags/tag4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6.xml><?xml version="1.0" encoding="utf-8"?>
<p:tagLst xmlns:p="http://schemas.openxmlformats.org/presentationml/2006/main">
  <p:tag name="KSO_WM_FIGMA_DECORATION_INDEX" val="2"/>
  <p:tag name="$PH_EXT" val="1"/>
  <p:tag name="KSO_WM_BEAUTIFY_FLAG" val="#fgm#"/>
  <p:tag name="KSO_WM_DIAGRAM_GROUP_CODE" val="1"/>
  <p:tag name="KSO_WM_FIGMA_FLAG" val="#fgm#"/>
  <p:tag name="KSO_WM_UNIT_INDEX" val="1_2_1"/>
  <p:tag name="KSO_WM_UNIT_TYPE" val="l_h_x"/>
</p:tagLst>
</file>

<file path=ppt/tags/tag460.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461.xml><?xml version="1.0" encoding="utf-8"?>
<p:tagLst xmlns:p="http://schemas.openxmlformats.org/presentationml/2006/main">
  <p:tag name="KSO_WM_BEAUTIFY_FLAG" val="#fgm#"/>
  <p:tag name="KSO_WM_FIGMA_FLAG" val="#fgm#"/>
  <p:tag name="KSO_WM_UNIT_INDEX" val="1"/>
  <p:tag name="KSO_WM_UNIT_TEXT_TYPE" val="1"/>
  <p:tag name="KSO_WM_UNIT_TYPE" val="a"/>
  <p:tag name="KSO_WM_LAYOUT_CHECK_HASH" val="140b54af28aa059f6ca121b271efb9713ec4d2ba"/>
  <p:tag name="KSO_WM_NEWLAYOUT_ID" val="1"/>
</p:tagLst>
</file>

<file path=ppt/tags/tag462.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Lst>
</file>

<file path=ppt/tags/tag463.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1_2"/>
  <p:tag name="KSO_WM_UNIT_TYPE" val="l_h_i"/>
</p:tagLst>
</file>

<file path=ppt/tags/tag46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465.xml><?xml version="1.0" encoding="utf-8"?>
<p:tagLst xmlns:p="http://schemas.openxmlformats.org/presentationml/2006/main">
  <p:tag name="KSO_WM_BEAUTIFY_FLAG" val="#fgm#"/>
  <p:tag name="KSO_WM_DIAGRAM_GROUP_CODE" val="1"/>
  <p:tag name="KSO_WM_FIGMA_FLAG" val="#fgm#"/>
  <p:tag name="KSO_WM_UNIT_INDEX" val="1_2_1"/>
  <p:tag name="KSO_WM_UNIT_SUBTYPE" val="d"/>
  <p:tag name="KSO_WM_UNIT_TYPE" val="l_h_i"/>
</p:tagLst>
</file>

<file path=ppt/tags/tag466.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2_2"/>
  <p:tag name="KSO_WM_UNIT_TYPE" val="l_h_i"/>
</p:tagLst>
</file>

<file path=ppt/tags/tag46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468.xml><?xml version="1.0" encoding="utf-8"?>
<p:tagLst xmlns:p="http://schemas.openxmlformats.org/presentationml/2006/main">
  <p:tag name="KSO_WM_BEAUTIFY_FLAG" val="#fgm#"/>
  <p:tag name="KSO_WM_DIAGRAM_GROUP_CODE" val="1"/>
  <p:tag name="KSO_WM_FIGMA_FLAG" val="#fgm#"/>
  <p:tag name="KSO_WM_UNIT_INDEX" val="1_3_1"/>
  <p:tag name="KSO_WM_UNIT_SUBTYPE" val="d"/>
  <p:tag name="KSO_WM_UNIT_TYPE" val="l_h_i"/>
</p:tagLst>
</file>

<file path=ppt/tags/tag469.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3_2"/>
  <p:tag name="KSO_WM_UNIT_TYPE" val="l_h_i"/>
</p:tagLst>
</file>

<file path=ppt/tags/tag4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470.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471.xml><?xml version="1.0" encoding="utf-8"?>
<p:tagLst xmlns:p="http://schemas.openxmlformats.org/presentationml/2006/main">
  <p:tag name="KSO_WM_BEAUTIFY_FLAG" val="#fgm#"/>
  <p:tag name="KSO_WM_DIAGRAM_GROUP_CODE" val="1"/>
  <p:tag name="KSO_WM_FIGMA_FLAG" val="#fgm#"/>
  <p:tag name="KSO_WM_UNIT_INDEX" val="1_4_1"/>
  <p:tag name="KSO_WM_UNIT_SUBTYPE" val="d"/>
  <p:tag name="KSO_WM_UNIT_TYPE" val="l_h_i"/>
</p:tagLst>
</file>

<file path=ppt/tags/tag472.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4_2"/>
  <p:tag name="KSO_WM_UNIT_TYPE" val="l_h_i"/>
</p:tagLst>
</file>

<file path=ppt/tags/tag473.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474.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75.xml><?xml version="1.0" encoding="utf-8"?>
<p:tagLst xmlns:p="http://schemas.openxmlformats.org/presentationml/2006/main">
  <p:tag name="KSO_WM_UNIT_ID" val="_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76.xml><?xml version="1.0" encoding="utf-8"?>
<p:tagLst xmlns:p="http://schemas.openxmlformats.org/presentationml/2006/main">
  <p:tag name="KSO_WM_UNIT_ID" val="_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77.xml><?xml version="1.0" encoding="utf-8"?>
<p:tagLst xmlns:p="http://schemas.openxmlformats.org/presentationml/2006/main">
  <p:tag name="KSO_WM_UNIT_ID" val="_0**"/>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Lst>
</file>

<file path=ppt/tags/tag478.xml><?xml version="1.0" encoding="utf-8"?>
<p:tagLst xmlns:p="http://schemas.openxmlformats.org/presentationml/2006/main">
  <p:tag name="KSO_WM_UNIT_TYPE" val="f"/>
  <p:tag name="KSO_WM_UNIT_INDEX" val="1"/>
  <p:tag name="KSO_WM_UNIT_ID" val="_0*f*1"/>
  <p:tag name="KSO_WM_BEAUTIFY_FLAG" val="#wm#"/>
  <p:tag name="KSO_WM_TAG_VERSION" val="1.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SUBTYPE" val="a"/>
  <p:tag name="KSO_WM_UNIT_TEXT_LAYER_COUNT" val="1"/>
  <p:tag name="KSO_WM_UNIT_PRESET_TEXT_INDEX" val="-1"/>
  <p:tag name="KSO_WM_UNIT_PRESET_TEXT_LEN" val="0"/>
  <p:tag name="KSO_WM_TEMPLATE_CATEGORY" val="custom"/>
  <p:tag name="KSO_WM_TEMPLATE_INDEX" val="40480754"/>
</p:tagLst>
</file>

<file path=ppt/tags/tag479.xml><?xml version="1.0" encoding="utf-8"?>
<p:tagLst xmlns:p="http://schemas.openxmlformats.org/presentationml/2006/main">
  <p:tag name="KSO_WM_UNIT_TYPE" val="a"/>
  <p:tag name="KSO_WM_UNIT_INDEX" val="1"/>
  <p:tag name="KSO_WM_UNIT_ID" val="_0*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 name="KSO_WM_TEMPLATE_CATEGORY" val="custom"/>
  <p:tag name="KSO_WM_TEMPLATE_INDEX" val="40480754"/>
</p:tagLst>
</file>

<file path=ppt/tags/tag4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480.xml><?xml version="1.0" encoding="utf-8"?>
<p:tagLst xmlns:p="http://schemas.openxmlformats.org/presentationml/2006/main">
  <p:tag name="KSO_WM_TEMPLATE_SUBCATEGORY" val="29"/>
  <p:tag name="KSO_WM_BEAUTIFY_FLAG" val="#wm#"/>
  <p:tag name="KSO_WM_TEMPLATE_SLIDE_ID" val="slide_4b787e1769c53a6b"/>
  <p:tag name="KSO_WM_TEMPLATE_THUMBS_INDEX" val="1、9"/>
  <p:tag name="KSO_WM_TEMPLATE_INDEX" val="40480754"/>
  <p:tag name="KSO_WM_TEMPLATE_CATEGORY" val="custom"/>
  <p:tag name="KSO_WM_TEMPLATE_MASTER_TYPE" val="0"/>
  <p:tag name="KSO_WM_TEMPLATE_COLOR_TYPE" val="0"/>
  <p:tag name="KSO_WM_TAG_VERSION" val="3.0"/>
</p:tagLst>
</file>

<file path=ppt/tags/tag481.xml><?xml version="1.0" encoding="utf-8"?>
<p:tagLst xmlns:p="http://schemas.openxmlformats.org/presentationml/2006/main">
  <p:tag name="KSO_WM_AITEMPLATE_STYLE_ID" val="69796641347"/>
</p:tagLst>
</file>

<file path=ppt/tags/tag482.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c7f01773fb71ded56442d18cf4b5b17f88698ced"/>
  <p:tag name="KSO_WM_NEWLAYOUT_ID" val="7423"/>
  <p:tag name="KSO_WM_UNIT_PRESET_TEXT" val="单击此处添加章节标题"/>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0754"/>
  <p:tag name="KSO_WM_TEMPLATE_CATEGORY" val="custom"/>
  <p:tag name="KSO_WM_UNIT_ISCONTENTSTITLE" val="0"/>
  <p:tag name="KSO_WM_UNIT_PRESET_TEXT_INDEX" val="-1"/>
  <p:tag name="KSO_WM_UNIT_PRESET_TEXT_LEN" val="0"/>
</p:tagLst>
</file>

<file path=ppt/tags/tag483.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PRESET_TEXT" val="01"/>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0754"/>
  <p:tag name="KSO_WM_TEMPLATE_CATEGORY" val="custom"/>
  <p:tag name="KSO_WM_UNIT_PRESET_TEXT_INDEX" val="-1"/>
  <p:tag name="KSO_WM_UNIT_PRESET_TEXT_LEN" val="0"/>
</p:tagLst>
</file>

<file path=ppt/tags/tag484.xml><?xml version="1.0" encoding="utf-8"?>
<p:tagLst xmlns:p="http://schemas.openxmlformats.org/presentationml/2006/main">
  <p:tag name="KSO_WM_SLIDE_CONTENT_ORIENTATION" val="center"/>
  <p:tag name="KSO_WM_SLIDE_HAS_MASK" val="0"/>
  <p:tag name="KSO_WM_SLIDE_ITEM_CNT" val="0"/>
  <p:tag name="KSO_WM_SLIDE_TYPE" val="sectionTitle"/>
  <p:tag name="KSO_WM_TEMPLATE_SUBCATEGORY" val="29"/>
  <p:tag name="KSO_WM_BEAUTIFY_FLAG" val="#wm#"/>
  <p:tag name="KSO_WM_TEMPLATE_SLIDE_ID" val="slide_8d1615941f9e1a55"/>
  <p:tag name="KSO_WM_TEMPLATE_INDEX" val="40480754"/>
  <p:tag name="KSO_WM_TEMPLATE_CATEGORY" val="custom"/>
  <p:tag name="KSO_WM_SLIDE_INDEX" val="3"/>
  <p:tag name="KSO_WM_SLIDE_ID" val="custom40480754_7"/>
  <p:tag name="KSO_WM_TEMPLATE_MASTER_TYPE" val="0"/>
  <p:tag name="KSO_WM_SLIDE_LAYOUT" val="a_e"/>
  <p:tag name="KSO_WM_SLIDE_LAYOUT_CNT" val="1_1"/>
  <p:tag name="KSO_WM_TEMPLATE_COLOR_TYPE" val="0"/>
  <p:tag name="KSO_WM_TAG_VERSION" val="3.0"/>
</p:tagLst>
</file>

<file path=ppt/tags/tag485.xml><?xml version="1.0" encoding="utf-8"?>
<p:tagLst xmlns:p="http://schemas.openxmlformats.org/presentationml/2006/main">
  <p:tag name="KSO_WM_BEAUTIFY_FLAG" val="#fgm#"/>
  <p:tag name="KSO_WM_FIGMA_FLAG" val="#fgm#"/>
  <p:tag name="KSO_WM_UNIT_INDEX" val="1"/>
  <p:tag name="KSO_WM_UNIT_TYPE" val="a"/>
  <p:tag name="KSO_WM_LAYOUT_CHECK_HASH" val="7acd7ac757a9cffc30c0456386b47fd71e50497e"/>
  <p:tag name="KSO_WM_NEWLAYOUT_GROUP_ID" val="layout_3"/>
  <p:tag name="KSO_WM_NEWLAYOUT_ID" val="slide_e2dfb0d17b3ac2ee"/>
  <p:tag name="KSO_WM_UNIT_PRESET_TEXT" val="单击此处添加标题"/>
</p:tagLst>
</file>

<file path=ppt/tags/tag486.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1_1"/>
  <p:tag name="KSO_WM_UNIT_TYPE" val="l_h_i"/>
  <p:tag name="KSO_WM_UNIT_PRESET_TEXT" val=" "/>
</p:tagLst>
</file>

<file path=ppt/tags/tag487.xml><?xml version="1.0" encoding="utf-8"?>
<p:tagLst xmlns:p="http://schemas.openxmlformats.org/presentationml/2006/main">
  <p:tag name="KSO_WM_FIGMA_DECORATION_INDEX" val="7"/>
  <p:tag name="$PH_EXT" val="1"/>
  <p:tag name="KSO_WM_BEAUTIFY_FLAG" val="#fgm#"/>
  <p:tag name="KSO_WM_DIAGRAM_GROUP_CODE" val="1"/>
  <p:tag name="KSO_WM_FIGMA_FLAG" val="#fgm#"/>
  <p:tag name="KSO_WM_UNIT_INDEX" val="1_1_1"/>
  <p:tag name="KSO_WM_UNIT_TYPE" val="l_h_x"/>
</p:tagLst>
</file>

<file path=ppt/tags/tag488.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489.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490.xml><?xml version="1.0" encoding="utf-8"?>
<p:tagLst xmlns:p="http://schemas.openxmlformats.org/presentationml/2006/main">
  <p:tag name="KSO_WM_FIGMA_DECORATION_INDEX" val="16"/>
  <p:tag name="$PH_EXT" val="2"/>
  <p:tag name="KSO_WM_BEAUTIFY_FLAG" val="#fgm#"/>
  <p:tag name="KSO_WM_DIAGRAM_GROUP_CODE" val="1"/>
  <p:tag name="KSO_WM_FIGMA_FLAG" val="#fgm#"/>
  <p:tag name="KSO_WM_SYNC_SLIDE_TEXT" val="1"/>
  <p:tag name="KSO_WM_UNIT_INDEX" val="1_2_1"/>
  <p:tag name="KSO_WM_UNIT_TYPE" val="l_h_i"/>
  <p:tag name="KSO_WM_UNIT_PRESET_TEXT" val=" "/>
</p:tagLst>
</file>

<file path=ppt/tags/tag491.xml><?xml version="1.0" encoding="utf-8"?>
<p:tagLst xmlns:p="http://schemas.openxmlformats.org/presentationml/2006/main">
  <p:tag name="KSO_WM_FIGMA_DECORATION_INDEX" val="8"/>
  <p:tag name="$PH_EXT" val="1"/>
  <p:tag name="KSO_WM_BEAUTIFY_FLAG" val="#fgm#"/>
  <p:tag name="KSO_WM_DIAGRAM_GROUP_CODE" val="1"/>
  <p:tag name="KSO_WM_FIGMA_FLAG" val="#fgm#"/>
  <p:tag name="KSO_WM_UNIT_INDEX" val="1_2_1"/>
  <p:tag name="KSO_WM_UNIT_TYPE" val="l_h_x"/>
</p:tagLst>
</file>

<file path=ppt/tags/tag492.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493.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494.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41347"/>
  <p:tag name="KSO_WM_TEMPLATE_SLIDE_ID" val="slide_e2dfb0d17b3ac2ee"/>
</p:tagLst>
</file>

<file path=ppt/tags/tag4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49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4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49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4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xml><?xml version="1.0" encoding="utf-8"?>
<p:tagLst xmlns:p="http://schemas.openxmlformats.org/presentationml/2006/main">
  <p:tag name="KSO_WM_UNIT_TYPE" val="a"/>
  <p:tag name="KSO_WM_BEAUTIFY_FLAG" val="#wm#"/>
  <p:tag name="KSO_WM_FIGMA_FLAG" val="#fgm#"/>
  <p:tag name="KSO_WM_UNIT_INDEX" val="1"/>
  <p:tag name="KSO_WM_UNIT_TEXT_TYPE" val="1"/>
  <p:tag name="KSO_WM_LAYOUT_CHECK_HASH" val="105a55206031ff7ba854632884c0016691d3e9bc"/>
  <p:tag name="KSO_WM_NEWLAYOUT_ID" val="7430"/>
  <p:tag name="KSO_WM_UNIT_ID" val="_11*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PRESET_TEXT_INDEX" val="-1"/>
  <p:tag name="KSO_WM_UNIT_PRESET_TEXT_LEN" val="0"/>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50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0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0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0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0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51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1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1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1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1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2.xml><?xml version="1.0" encoding="utf-8"?>
<p:tagLst xmlns:p="http://schemas.openxmlformats.org/presentationml/2006/main">
  <p:tag name="KSO_WM_BEAUTIFY_FLAG" val="#fgm#"/>
  <p:tag name="KSO_WM_FIGMA_FLAG" val="#fgm#"/>
  <p:tag name="KSO_WM_UNIT_INDEX" val="1"/>
  <p:tag name="KSO_WM_UNIT_TYPE" val="a"/>
  <p:tag name="KSO_WM_LAYOUT_CHECK_HASH" val="03e73b179c99504402946436eb6981d96a65a377"/>
  <p:tag name="KSO_WM_NEWLAYOUT_GROUP_ID" val="layout_60"/>
  <p:tag name="KSO_WM_NEWLAYOUT_ID" val="slide_2e2dbdde591b2dc4"/>
</p:tagLst>
</file>

<file path=ppt/tags/tag52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2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2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2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2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3.xml><?xml version="1.0" encoding="utf-8"?>
<p:tagLst xmlns:p="http://schemas.openxmlformats.org/presentationml/2006/main">
  <p:tag name="KSO_WM_BEAUTIFY_FLAG" val="#fgm#"/>
  <p:tag name="KSO_WM_FIGMA_FLAG" val="#fgm#"/>
  <p:tag name="KSO_WM_UNIT_INDEX" val="1"/>
  <p:tag name="KSO_WM_UNIT_TYPE" val="d"/>
</p:tagLst>
</file>

<file path=ppt/tags/tag53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3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3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3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3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4.xml><?xml version="1.0" encoding="utf-8"?>
<p:tagLst xmlns:p="http://schemas.openxmlformats.org/presentationml/2006/main">
  <p:tag name="KSO_WM_FIGMA_DECORATION_INDEX" val="18_contentModel"/>
  <p:tag name="$PH_EXT" val="2"/>
  <p:tag name="KSO_WM_BEAUTIFY_FLAG" val="#fgm#"/>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
  <p:tag name="KSO_WM_UNIT_TYPE" val="l_i"/>
</p:tagLst>
</file>

<file path=ppt/tags/tag54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4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4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4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4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49.xml><?xml version="1.0" encoding="utf-8"?>
<p:tagLst xmlns:p="http://schemas.openxmlformats.org/presentationml/2006/main">
  <p:tag name="KSO_WM_BEAUTIFY_FLAG" val="#fgm#"/>
  <p:tag name="KSO_WM_FIGMA_FLAG" val="#fgm#"/>
  <p:tag name="KSO_WM_UNIT_INDEX" val="1"/>
  <p:tag name="KSO_WM_UNIT_TYPE" val="a"/>
  <p:tag name="KSO_WM_LAYOUT_CHECK_HASH" val="3d435ded23e9c15e8558b96f76b13a65471f8118"/>
  <p:tag name="KSO_WM_NEWLAYOUT_GROUP_ID" val="layout_2"/>
  <p:tag name="KSO_WM_NEWLAYOUT_ID" val="slide_575721c834a94fa4"/>
  <p:tag name="KSO_WM_UNIT_PRESET_TEXT" val="单击此处添加标题"/>
</p:tagLst>
</file>

<file path=ppt/tags/tag5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550.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 name="KSO_WM_UNIT_PRESET_TEXT" val=" "/>
</p:tagLst>
</file>

<file path=ppt/tags/tag551.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 name="MH_PIC_SOURCE_TYPE" val="generate_slide_ai*{&quot;id&quot;:&quot;VCG41N1444864152&quot;,&quot;product_name&quot;:&quot;wps-wpp-pc&quot;,&quot;intention_code&quot;:&quot;wps_wpp_generate_outline_pay&quot;}*gallery_gallery_ai_v2.1.6_ONLINE*6335343535653861653965386362346162356637313530666132303939316436-slide-16"/>
</p:tagLst>
</file>

<file path=ppt/tags/tag552.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55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554.xml><?xml version="1.0" encoding="utf-8"?>
<p:tagLst xmlns:p="http://schemas.openxmlformats.org/presentationml/2006/main">
  <p:tag name="KSO_WM_FIGMA_DECORATION_INDEX" val="17"/>
  <p:tag name="$PH_EXT" val="2"/>
  <p:tag name="KSO_WM_BEAUTIFY_FLAG" val="#fgm#"/>
  <p:tag name="KSO_WM_DIAGRAM_GROUP_CODE" val="1"/>
  <p:tag name="KSO_WM_FIGMA_FLAG" val="#fgm#"/>
  <p:tag name="KSO_WM_SYNC_SLIDE_TEXT" val="1"/>
  <p:tag name="KSO_WM_UNIT_INDEX" val="1_2_1"/>
  <p:tag name="KSO_WM_UNIT_TYPE" val="l_h_i"/>
  <p:tag name="KSO_WM_UNIT_PRESET_TEXT" val=" "/>
</p:tagLst>
</file>

<file path=ppt/tags/tag555.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 name="MH_PIC_SOURCE_TYPE" val="generate_slide_ai*{&quot;id&quot;:&quot;VCG41N1431998280&quot;,&quot;product_name&quot;:&quot;wps-wpp-pc&quot;,&quot;intention_code&quot;:&quot;wps_wpp_generate_outline_pay&quot;}*gallery_gallery_ai_v2.1.6_ONLINE*6335343535653861653965386362346162356637313530666132303939316436-slide-16"/>
</p:tagLst>
</file>

<file path=ppt/tags/tag55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557.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558.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41347"/>
  <p:tag name="KSO_WM_TEMPLATE_SLIDE_ID" val="slide_575721c834a94fa4"/>
</p:tagLst>
</file>

<file path=ppt/tags/tag5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56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6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6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6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6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57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7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7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7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7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58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8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8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8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8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59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9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9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9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59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5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60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0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03.xml><?xml version="1.0" encoding="utf-8"?>
<p:tagLst xmlns:p="http://schemas.openxmlformats.org/presentationml/2006/main">
  <p:tag name="KSO_WM_BEAUTIFY_FLAG" val="#fgm#"/>
  <p:tag name="KSO_WM_FIGMA_FLAG" val="#fgm#"/>
  <p:tag name="KSO_WM_UNIT_INDEX" val="1"/>
  <p:tag name="KSO_WM_UNIT_TYPE" val="a"/>
  <p:tag name="KSO_WM_LAYOUT_CHECK_HASH" val="807729954f0f104f3b2b0589cca3276385956bd3"/>
  <p:tag name="KSO_WM_NEWLAYOUT_GROUP_ID" val="layout_38"/>
  <p:tag name="KSO_WM_NEWLAYOUT_ID" val="slide_aa62b3640af52fc2"/>
  <p:tag name="KSO_WM_UNIT_PRESET_TEXT" val="单击此处添加标题"/>
</p:tagLst>
</file>

<file path=ppt/tags/tag604.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 name="KSO_WM_UNIT_PRESET_TEXT" val=" "/>
</p:tagLst>
</file>

<file path=ppt/tags/tag605.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 name="MH_PIC_SOURCE_TYPE" val="generate_slide_ai*{&quot;id&quot;:&quot;VCG41N1330779455&quot;,&quot;product_name&quot;:&quot;wps-wpp-pc&quot;,&quot;intention_code&quot;:&quot;wps_wpp_generate_outline_pay&quot;}*gallery_gallery_ai_v2.1.6_ONLINE*6335343535653861653965386362346162356637313530666132303939316436-slide-17"/>
</p:tagLst>
</file>

<file path=ppt/tags/tag60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60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608.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 name="KSO_WM_UNIT_PRESET_TEXT" val=" "/>
</p:tagLst>
</file>

<file path=ppt/tags/tag609.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 name="MH_PIC_SOURCE_TYPE" val="generate_slide_ai*{&quot;ai_type&quot;:&quot;&quot;,&quot;id&quot;:&quot;&quot;}*_ai_*1762672939233f731d4874619-slide-0"/>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610.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611.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612.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41347"/>
  <p:tag name="KSO_WM_TEMPLATE_SLIDE_ID" val="slide_aa62b3640af52fc2"/>
</p:tagLst>
</file>

<file path=ppt/tags/tag6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1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1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1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2.xml><?xml version="1.0" encoding="utf-8"?>
<p:tagLst xmlns:p="http://schemas.openxmlformats.org/presentationml/2006/main">
  <p:tag name="KSO_WM_BEAUTIFY_FLAG" val="#fgm#"/>
  <p:tag name="KSO_WM_FIGMA_FLAG" val="#fgm#"/>
  <p:tag name="KSO_WM_UNIT_INDEX" val="1"/>
  <p:tag name="KSO_WM_UNIT_TYPE" val="a"/>
  <p:tag name="KSO_WM_LAYOUT_CHECK_HASH" val="1c5341adbbde3e943f9e6fec20c677fe24ce5b0e"/>
  <p:tag name="KSO_WM_NEWLAYOUT_GROUP_ID" val="layout_10009"/>
  <p:tag name="KSO_WM_NEWLAYOUT_ID" val="slide_6977251e26b74a7b"/>
</p:tagLst>
</file>

<file path=ppt/tags/tag62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2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2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2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2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3.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63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3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3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3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3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64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4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4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4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4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65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5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5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5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5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6.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66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6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63.xml><?xml version="1.0" encoding="utf-8"?>
<p:tagLst xmlns:p="http://schemas.openxmlformats.org/presentationml/2006/main">
  <p:tag name="KSO_WM_BEAUTIFY_FLAG" val="#fgm#"/>
  <p:tag name="KSO_WM_FIGMA_FLAG" val="#fgm#"/>
  <p:tag name="KSO_WM_UNIT_INDEX" val="1"/>
  <p:tag name="KSO_WM_UNIT_TYPE" val="a"/>
  <p:tag name="KSO_WM_LAYOUT_CHECK_HASH" val="c3621ab904e3a53a72427e3c32f2db78785fc51a"/>
  <p:tag name="KSO_WM_NEWLAYOUT_GROUP_ID" val="layout_31"/>
  <p:tag name="KSO_WM_NEWLAYOUT_ID" val="slide_e322f756bea7b1bb"/>
  <p:tag name="KSO_WM_UNIT_PRESET_TEXT" val="单击此处添加标题"/>
</p:tagLst>
</file>

<file path=ppt/tags/tag664.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 name="KSO_WM_UNIT_PRESET_TEXT" val=" "/>
</p:tagLst>
</file>

<file path=ppt/tags/tag665.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 name="MH_PIC_SOURCE_TYPE" val="generate_slide_ai*{&quot;id&quot;:&quot;VCG41N1030920992&quot;,&quot;product_name&quot;:&quot;wps-wpp-pc&quot;,&quot;intention_code&quot;:&quot;wps_wpp_generate_outline_pay&quot;}*gallery_gallery_ai_v2.1.6_ONLINE*6335343535653861653965386362346162356637313530666132303939316436-slide-18"/>
</p:tagLst>
</file>

<file path=ppt/tags/tag66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66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668.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 name="KSO_WM_UNIT_PRESET_TEXT" val=" "/>
</p:tagLst>
</file>

<file path=ppt/tags/tag669.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 name="MH_PIC_SOURCE_TYPE" val="generate_slide_ai*{&quot;id&quot;:&quot;VCG41N1586965956&quot;,&quot;product_name&quot;:&quot;wps-wpp-pc&quot;,&quot;intention_code&quot;:&quot;wps_wpp_generate_outline_pay&quot;}*gallery_gallery_ai_v2.1.6_ONLINE*6335343535653861653965386362346162356637313530666132303939316436-slide-18"/>
</p:tagLst>
</file>

<file path=ppt/tags/tag6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670.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671.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672.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41347"/>
  <p:tag name="KSO_WM_TEMPLATE_SLIDE_ID" val="slide_e322f756bea7b1bb"/>
</p:tagLst>
</file>

<file path=ppt/tags/tag6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7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7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7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8.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68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82.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84.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86.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88.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690.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91.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93.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95.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97.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6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699.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7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701.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7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703.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7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705.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7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707.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7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709.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7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UNIT_SUBTYPE" val="a"/>
  <p:tag name="KSO_WM_UNIT_PRESET_TEXT" val="单击此处编辑母版文本样式&#10;二级&#10;三级&#10;四级&#10;五级"/>
  <p:tag name="KSO_WM_UNIT_NOCLEAR" val="0"/>
  <p:tag name="KSO_WM_UNIT_VALUE" val="330"/>
  <p:tag name="KSO_WM_UNIT_ISNUMDGMTITLE" val="0"/>
  <p:tag name="KSO_WM_UNIT_TEXT_LAYER_COUNT" val="1"/>
</p:tagLst>
</file>

<file path=ppt/tags/tag711.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7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UNIT_TEXT_LAYER_COUNT" val="1"/>
</p:tagLst>
</file>

<file path=ppt/tags/tag713.xml><?xml version="1.0" encoding="utf-8"?>
<p:tagLst xmlns:p="http://schemas.openxmlformats.org/presentationml/2006/main">
  <p:tag name="KSO_WM_UNIT_TYPE" val="a"/>
  <p:tag name="KSO_WM_UNIT_INDEX" val="1"/>
  <p:tag name="KSO_WM_UNIT_ID" val="_1*a*1"/>
  <p:tag name="KSO_WM_BEAUTIFY_FLAG" val="#wm#"/>
  <p:tag name="KSO_WM_TAG_VERSION" val="3.0"/>
  <p:tag name="KSO_WM_UNIT_LAYERLEVEL" val="1"/>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UNIT_ISCONTENTSTITLE" val="0"/>
  <p:tag name="KSO_WM_UNIT_PRESET_TEXT_INDEX" val="-1"/>
  <p:tag name="KSO_WM_UNIT_PRESET_TEXT_LEN" val="0"/>
</p:tagLst>
</file>

<file path=ppt/tags/tag72.xml><?xml version="1.0" encoding="utf-8"?>
<p:tagLst xmlns:p="http://schemas.openxmlformats.org/presentationml/2006/main">
  <p:tag name="KSO_WM_BEAUTIFY_FLAG" val="#fgm#"/>
  <p:tag name="KSO_WM_FIGMA_FLAG" val="#fgm#"/>
  <p:tag name="KSO_WM_UNIT_INDEX" val="1"/>
  <p:tag name="KSO_WM_UNIT_TYPE" val="a"/>
  <p:tag name="KSO_WM_LAYOUT_CHECK_HASH" val="5ba12088ea78609d18dab52ea9dfc6cf6b932332"/>
  <p:tag name="KSO_WM_NEWLAYOUT_GROUP_ID" val="layout_30"/>
  <p:tag name="KSO_WM_NEWLAYOUT_ID" val="slide_9aff4a90289760fc"/>
</p:tagLst>
</file>

<file path=ppt/tags/tag73.xml><?xml version="1.0" encoding="utf-8"?>
<p:tagLst xmlns:p="http://schemas.openxmlformats.org/presentationml/2006/main">
  <p:tag name="KSO_WM_BEAUTIFY_FLAG" val="#fgm#"/>
  <p:tag name="KSO_WM_FIGMA_FLAG" val="#fgm#"/>
  <p:tag name="KSO_WM_UNIT_INDEX" val="1"/>
  <p:tag name="KSO_WM_UNIT_TYPE" val="d"/>
</p:tagLst>
</file>

<file path=ppt/tags/tag74.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7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7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77.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2_1"/>
  <p:tag name="KSO_WM_UNIT_TYPE" val="l_h_i"/>
</p:tagLst>
</file>

<file path=ppt/tags/tag78.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79.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80.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3_1"/>
  <p:tag name="KSO_WM_UNIT_TYPE" val="l_h_i"/>
</p:tagLst>
</file>

<file path=ppt/tags/tag81.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82.xml><?xml version="1.0" encoding="utf-8"?>
<p:tagLst xmlns:p="http://schemas.openxmlformats.org/presentationml/2006/main">
  <p:tag name="KSO_WM_BEAUTIFY_FLAG" val="#fgm#"/>
  <p:tag name="KSO_WM_DIAGRAM_GROUP_CODE" val="1"/>
  <p:tag name="KSO_WM_FIGMA_FLAG" val="#fgm#"/>
  <p:tag name="KSO_WM_UNIT_INDEX" val="1_3_1"/>
  <p:tag name="KSO_WM_UNIT_TYPE" val="l_h_f"/>
</p:tagLst>
</file>

<file path=ppt/tags/tag83.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4_1"/>
  <p:tag name="KSO_WM_UNIT_TYPE" val="l_h_i"/>
</p:tagLst>
</file>

<file path=ppt/tags/tag84.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85.xml><?xml version="1.0" encoding="utf-8"?>
<p:tagLst xmlns:p="http://schemas.openxmlformats.org/presentationml/2006/main">
  <p:tag name="KSO_WM_BEAUTIFY_FLAG" val="#fgm#"/>
  <p:tag name="KSO_WM_DIAGRAM_GROUP_CODE" val="1"/>
  <p:tag name="KSO_WM_FIGMA_FLAG" val="#fgm#"/>
  <p:tag name="KSO_WM_UNIT_INDEX" val="1_4_1"/>
  <p:tag name="KSO_WM_UNIT_TYPE" val="l_h_f"/>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89.xml><?xml version="1.0" encoding="utf-8"?>
<p:tagLst xmlns:p="http://schemas.openxmlformats.org/presentationml/2006/main">
  <p:tag name="KSO_WM_BEAUTIFY_FLAG" val="#fgm#"/>
  <p:tag name="KSO_WM_FIGMA_FLAG" val="#fgm#"/>
  <p:tag name="KSO_WM_UNIT_INDEX" val="1"/>
  <p:tag name="KSO_WM_UNIT_TYPE" val="a"/>
  <p:tag name="KSO_WM_LAYOUT_CHECK_HASH" val="eb3c750a5b158bbd1d088b64eb2ff02ebbf10aba"/>
  <p:tag name="KSO_WM_NEWLAYOUT_GROUP_ID" val="layout_10014"/>
  <p:tag name="KSO_WM_NEWLAYOUT_ID" val="slide_504b870359682aa1"/>
</p:tagLst>
</file>

<file path=ppt/tags/tag9.xml><?xml version="1.0" encoding="utf-8"?>
<p:tagLst xmlns:p="http://schemas.openxmlformats.org/presentationml/2006/main">
  <p:tag name="KSO_WM_BEAUTIFY_FLAG" val="#fgm#"/>
  <p:tag name="KSO_WM_FIGMA_FLAG" val="#fgm#"/>
  <p:tag name="KSO_WM_UNIT_INDEX" val="1"/>
  <p:tag name="KSO_WM_UNIT_TYPE" val="a"/>
  <p:tag name="KSO_WM_LAYOUT_CHECK_HASH" val="1b3c53f9d4a30b3b209e9193271e32cc646daf7c"/>
  <p:tag name="KSO_WM_NEWLAYOUT_GROUP_ID" val="layout_6"/>
  <p:tag name="KSO_WM_NEWLAYOUT_ID" val="slide_a8556cd901320e4b"/>
</p:tagLst>
</file>

<file path=ppt/tags/tag90.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91.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92.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93.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94.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95.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Lst>
</file>

<file path=ppt/tags/tag99.xml><?xml version="1.0" encoding="utf-8"?>
<p:tagLst xmlns:p="http://schemas.openxmlformats.org/presentationml/2006/main">
  <p:tag name="KSO_WM_BEAUTIFY_FLAG" val="#fgm#"/>
  <p:tag name="KSO_WM_FIGMA_FLAG" val="#fgm#"/>
  <p:tag name="KSO_WM_UNIT_INDEX" val="1"/>
  <p:tag name="KSO_WM_UNIT_TYPE" val="a"/>
  <p:tag name="KSO_WM_LAYOUT_CHECK_HASH" val="d031fba17b90cc3f7f6fdbc4083ac2a01862f142"/>
  <p:tag name="KSO_WM_NEWLAYOUT_GROUP_ID" val="layout_39"/>
  <p:tag name="KSO_WM_NEWLAYOUT_ID" val="slide_17aed52960b7305a"/>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spect">
      <a:majorFont>
        <a:latin typeface="微软雅黑"/>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微软雅黑"/>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47">
      <a:dk1>
        <a:srgbClr val="000000"/>
      </a:dk1>
      <a:lt1>
        <a:srgbClr val="FFFFFF"/>
      </a:lt1>
      <a:dk2>
        <a:srgbClr val="37443B"/>
      </a:dk2>
      <a:lt2>
        <a:srgbClr val="FBF4E9"/>
      </a:lt2>
      <a:accent1>
        <a:srgbClr val="6E8876"/>
      </a:accent1>
      <a:accent2>
        <a:srgbClr val="F2A020"/>
      </a:accent2>
      <a:accent3>
        <a:srgbClr val="B7994A"/>
      </a:accent3>
      <a:accent4>
        <a:srgbClr val="869894"/>
      </a:accent4>
      <a:accent5>
        <a:srgbClr val="5C86CC"/>
      </a:accent5>
      <a:accent6>
        <a:srgbClr val="70AD47"/>
      </a:accent6>
      <a:hlink>
        <a:srgbClr val="000000"/>
      </a:hlink>
      <a:folHlink>
        <a:srgbClr val="954F72"/>
      </a:folHlink>
    </a:clrScheme>
    <a:fontScheme name="简约/商务风">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19760</Words>
  <Application>WPS 演示</Application>
  <PresentationFormat>宽屏</PresentationFormat>
  <Paragraphs>532</Paragraphs>
  <Slides>100</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100</vt:i4>
      </vt:variant>
    </vt:vector>
  </HeadingPairs>
  <TitlesOfParts>
    <vt:vector size="112" baseType="lpstr">
      <vt:lpstr>Arial</vt:lpstr>
      <vt:lpstr>宋体</vt:lpstr>
      <vt:lpstr>Wingdings</vt:lpstr>
      <vt:lpstr>微软雅黑</vt:lpstr>
      <vt:lpstr>MiSans Light</vt:lpstr>
      <vt:lpstr>MiSans</vt:lpstr>
      <vt:lpstr>Arial Unicode MS</vt:lpstr>
      <vt:lpstr>Calibri</vt:lpstr>
      <vt:lpstr>等线</vt:lpstr>
      <vt:lpstr>Arial</vt:lpstr>
      <vt:lpstr>Office 主题</vt:lpstr>
      <vt:lpstr>1_Office 主题</vt:lpstr>
      <vt:lpstr>模块四：民事法律行为</vt:lpstr>
      <vt:lpstr>第 9 课时：民事法律行为（一）—— 民事法律行为的成立与生效要件</vt:lpstr>
      <vt:lpstr>学习目标</vt:lpstr>
      <vt:lpstr>PowerPoint 演示文稿</vt:lpstr>
      <vt:lpstr>PowerPoint 演示文稿</vt:lpstr>
      <vt:lpstr>PowerPoint 演示文稿</vt:lpstr>
      <vt:lpstr>PowerPoint 演示文稿</vt:lpstr>
      <vt:lpstr>配套法律条文（条文 + 解读 + 案例对应）</vt:lpstr>
      <vt:lpstr>PowerPoint 演示文稿</vt:lpstr>
      <vt:lpstr>PowerPoint 演示文稿</vt:lpstr>
      <vt:lpstr>PowerPoint 演示文稿</vt:lpstr>
      <vt:lpstr>PowerPoint 演示文稿</vt:lpstr>
      <vt:lpstr>•理论讲解环节（定义 + 成立 + 生效 + 区别）</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•案例分析环节（师生互动 + 成立 / 生效判断）</vt:lpstr>
      <vt:lpstr>PowerPoint 演示文稿</vt:lpstr>
      <vt:lpstr>PowerPoint 演示文稿</vt:lpstr>
      <vt:lpstr>PowerPoint 演示文稿</vt:lpstr>
      <vt:lpstr>•小结环节（核心口诀 + 实践提示）</vt:lpstr>
      <vt:lpstr>第 10 课时：民事法律行为（二）—— 无效民事法律行为</vt:lpstr>
      <vt:lpstr>学习目标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•理论讲解环节（分情形拆解 + 场景举例）</vt:lpstr>
      <vt:lpstr>PowerPoint 演示文稿</vt:lpstr>
      <vt:lpstr>PowerPoint 演示文稿</vt:lpstr>
      <vt:lpstr>PowerPoint 演示文稿</vt:lpstr>
      <vt:lpstr>PowerPoint 演示文稿</vt:lpstr>
      <vt:lpstr>PowerPoint 演示文稿</vt:lpstr>
      <vt:lpstr>•案例分析环节</vt:lpstr>
      <vt:lpstr>PowerPoint 演示文稿</vt:lpstr>
      <vt:lpstr>PowerPoint 演示文稿</vt:lpstr>
      <vt:lpstr>•小结环节（记忆口诀 + 风险提示）</vt:lpstr>
      <vt:lpstr>第 11 课时：民事法律行为（三）—— 可撤销民事法律行为</vt:lpstr>
      <vt:lpstr>学习目标</vt:lpstr>
      <vt:lpstr>PowerPoint 演示文稿</vt:lpstr>
      <vt:lpstr>PowerPoint 演示文稿</vt:lpstr>
      <vt:lpstr>PowerPoint 演示文稿</vt:lpstr>
      <vt:lpstr>PowerPoint 演示文稿</vt:lpstr>
      <vt:lpstr>配套法律条文（条文 + 解读 + 案例对应）</vt:lpstr>
      <vt:lpstr>PowerPoint 演示文稿</vt:lpstr>
      <vt:lpstr>PowerPoint 演示文稿</vt:lpstr>
      <vt:lpstr>PowerPoint 演示文稿</vt:lpstr>
      <vt:lpstr>PowerPoint 演示文稿</vt:lpstr>
      <vt:lpstr>PowerPoint 演示文稿</vt:lpstr>
      <vt:lpstr>•理论讲解环节（分情形拆解 + 对比区分）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•案例分析环节（互动 + 撤销条件判断）</vt:lpstr>
      <vt:lpstr>PowerPoint 演示文稿</vt:lpstr>
      <vt:lpstr>PowerPoint 演示文稿</vt:lpstr>
      <vt:lpstr>PowerPoint 演示文稿</vt:lpstr>
      <vt:lpstr>•小结环节（记忆口诀 + 实操指引）</vt:lpstr>
      <vt:lpstr>第 12 课时：民事法律行为（四）—— 效力待定民事法律行为</vt:lpstr>
      <vt:lpstr>学习</vt:lpstr>
      <vt:lpstr>PowerPoint 演示文稿</vt:lpstr>
      <vt:lpstr>PowerPoint 演示文稿</vt:lpstr>
      <vt:lpstr>PowerPoint 演示文稿</vt:lpstr>
      <vt:lpstr>PowerPoint 演示文稿</vt:lpstr>
      <vt:lpstr>配套法律条文（条文 + 解读 + 案例对应）</vt:lpstr>
      <vt:lpstr>PowerPoint 演示文稿</vt:lpstr>
      <vt:lpstr>PowerPoint 演示文稿</vt:lpstr>
      <vt:lpstr>•理论讲解环节（分情形拆解 + 规则梳理）</vt:lpstr>
      <vt:lpstr>对比三类行为：</vt:lpstr>
      <vt:lpstr>PowerPoint 演示文稿</vt:lpstr>
      <vt:lpstr>PowerPoint 演示文稿</vt:lpstr>
      <vt:lpstr>PowerPoint 演示文稿</vt:lpstr>
      <vt:lpstr>PowerPoint 演示文稿</vt:lpstr>
      <vt:lpstr>PowerPoint 演示文稿</vt:lpstr>
      <vt:lpstr>PowerPoint 演示文稿</vt:lpstr>
      <vt:lpstr>•案例分析环节（师生互动 + 后果判断）</vt:lpstr>
      <vt:lpstr>PowerPoint 演示文稿</vt:lpstr>
      <vt:lpstr>PowerPoint 演示文稿</vt:lpstr>
      <vt:lpstr>PowerPoint 演示文稿</vt:lpstr>
      <vt:lpstr>•小结环节（记忆口诀 + 风险提示）</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民  法</dc:title>
  <dc:creator/>
  <cp:lastModifiedBy>阳光海岸</cp:lastModifiedBy>
  <cp:revision>13</cp:revision>
  <dcterms:created xsi:type="dcterms:W3CDTF">2025-11-09T08:07:00Z</dcterms:created>
  <dcterms:modified xsi:type="dcterms:W3CDTF">2025-11-09T15:32:37Z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ICV">
    <vt:lpwstr>B75C98F4C40948689CB49D1002CA5FAC</vt:lpwstr>
  </property>
  <property fmtid="{D5CDD505-2E9C-101B-9397-08002B2CF9AE}" pid="4" name="KSOTemplateUUID">
    <vt:lpwstr>v1.0_ai_69796641347</vt:lpwstr>
  </property>
</Properties>
</file>