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0.svg" ContentType="image/svg+xml"/>
  <Override PartName="/ppt/media/image12.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49"/>
  </p:notesMasterIdLst>
  <p:handoutMasterIdLst>
    <p:handoutMasterId r:id="rId50"/>
  </p:handoutMasterIdLst>
  <p:sldIdLst>
    <p:sldId id="279" r:id="rId4"/>
    <p:sldId id="280" r:id="rId5"/>
    <p:sldId id="577" r:id="rId6"/>
    <p:sldId id="578" r:id="rId7"/>
    <p:sldId id="579" r:id="rId8"/>
    <p:sldId id="580" r:id="rId9"/>
    <p:sldId id="581" r:id="rId10"/>
    <p:sldId id="582" r:id="rId11"/>
    <p:sldId id="583" r:id="rId12"/>
    <p:sldId id="584" r:id="rId13"/>
    <p:sldId id="585" r:id="rId14"/>
    <p:sldId id="586" r:id="rId15"/>
    <p:sldId id="587" r:id="rId16"/>
    <p:sldId id="588" r:id="rId17"/>
    <p:sldId id="589" r:id="rId18"/>
    <p:sldId id="590" r:id="rId19"/>
    <p:sldId id="591" r:id="rId20"/>
    <p:sldId id="592" r:id="rId21"/>
    <p:sldId id="593" r:id="rId22"/>
    <p:sldId id="594" r:id="rId23"/>
    <p:sldId id="595" r:id="rId24"/>
    <p:sldId id="596" r:id="rId25"/>
    <p:sldId id="597" r:id="rId26"/>
    <p:sldId id="621" r:id="rId27"/>
    <p:sldId id="598" r:id="rId28"/>
    <p:sldId id="599" r:id="rId29"/>
    <p:sldId id="600" r:id="rId30"/>
    <p:sldId id="601" r:id="rId31"/>
    <p:sldId id="602" r:id="rId32"/>
    <p:sldId id="603" r:id="rId33"/>
    <p:sldId id="604" r:id="rId34"/>
    <p:sldId id="605" r:id="rId35"/>
    <p:sldId id="606" r:id="rId36"/>
    <p:sldId id="607" r:id="rId37"/>
    <p:sldId id="608" r:id="rId38"/>
    <p:sldId id="609" r:id="rId39"/>
    <p:sldId id="610" r:id="rId40"/>
    <p:sldId id="611" r:id="rId41"/>
    <p:sldId id="612" r:id="rId42"/>
    <p:sldId id="613" r:id="rId43"/>
    <p:sldId id="614" r:id="rId44"/>
    <p:sldId id="615" r:id="rId45"/>
    <p:sldId id="616" r:id="rId46"/>
    <p:sldId id="617" r:id="rId47"/>
    <p:sldId id="618" r:id="rId48"/>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哒哒 熊猫" initials="哒哒"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commentAuthors" Target="commentAuthors.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handoutMaster" Target="handoutMasters/handoutMaster1.xml"/><Relationship Id="rId5" Type="http://schemas.openxmlformats.org/officeDocument/2006/relationships/slide" Target="slides/slide2.xml"/><Relationship Id="rId49" Type="http://schemas.openxmlformats.org/officeDocument/2006/relationships/notesMaster" Target="notesMasters/notesMaster1.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image" Target="../media/image2.png"/><Relationship Id="rId5" Type="http://schemas.openxmlformats.org/officeDocument/2006/relationships/tags" Target="../tags/tag3.xml"/><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0" Type="http://schemas.openxmlformats.org/officeDocument/2006/relationships/tags" Target="../tags/tag3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8" Type="http://schemas.openxmlformats.org/officeDocument/2006/relationships/tags" Target="../tags/tag85.xml"/><Relationship Id="rId17" Type="http://schemas.openxmlformats.org/officeDocument/2006/relationships/tags" Target="../tags/tag84.xml"/><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5" Type="http://schemas.openxmlformats.org/officeDocument/2006/relationships/tags" Target="../tags/tag121.xml"/><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0" Type="http://schemas.openxmlformats.org/officeDocument/2006/relationships/tags" Target="../tags/tag14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1" Type="http://schemas.openxmlformats.org/officeDocument/2006/relationships/tags" Target="../tags/tag156.xml"/><Relationship Id="rId10" Type="http://schemas.openxmlformats.org/officeDocument/2006/relationships/tags" Target="../tags/tag155.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3" Type="http://schemas.openxmlformats.org/officeDocument/2006/relationships/tags" Target="../tags/tag168.xml"/><Relationship Id="rId12" Type="http://schemas.openxmlformats.org/officeDocument/2006/relationships/tags" Target="../tags/tag167.xml"/><Relationship Id="rId11" Type="http://schemas.openxmlformats.org/officeDocument/2006/relationships/tags" Target="../tags/tag166.xml"/><Relationship Id="rId10" Type="http://schemas.openxmlformats.org/officeDocument/2006/relationships/tags" Target="../tags/tag165.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2" Type="http://schemas.openxmlformats.org/officeDocument/2006/relationships/tags" Target="../tags/tag179.xml"/><Relationship Id="rId11" Type="http://schemas.openxmlformats.org/officeDocument/2006/relationships/tags" Target="../tags/tag178.xml"/><Relationship Id="rId10" Type="http://schemas.openxmlformats.org/officeDocument/2006/relationships/tags" Target="../tags/tag17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3" Type="http://schemas.openxmlformats.org/officeDocument/2006/relationships/tags" Target="../tags/tag191.xml"/><Relationship Id="rId12" Type="http://schemas.openxmlformats.org/officeDocument/2006/relationships/tags" Target="../tags/tag190.xml"/><Relationship Id="rId11" Type="http://schemas.openxmlformats.org/officeDocument/2006/relationships/tags" Target="../tags/tag189.xml"/><Relationship Id="rId10" Type="http://schemas.openxmlformats.org/officeDocument/2006/relationships/tags" Target="../tags/tag18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99.xml"/><Relationship Id="rId8" Type="http://schemas.openxmlformats.org/officeDocument/2006/relationships/tags" Target="../tags/tag198.xml"/><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1" Type="http://schemas.openxmlformats.org/officeDocument/2006/relationships/tags" Target="../tags/tag201.xml"/><Relationship Id="rId10" Type="http://schemas.openxmlformats.org/officeDocument/2006/relationships/tags" Target="../tags/tag200.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09.xml"/><Relationship Id="rId8" Type="http://schemas.openxmlformats.org/officeDocument/2006/relationships/tags" Target="../tags/tag208.xml"/><Relationship Id="rId7" Type="http://schemas.openxmlformats.org/officeDocument/2006/relationships/tags" Target="../tags/tag207.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5" Type="http://schemas.openxmlformats.org/officeDocument/2006/relationships/tags" Target="../tags/tag215.xml"/><Relationship Id="rId14" Type="http://schemas.openxmlformats.org/officeDocument/2006/relationships/tags" Target="../tags/tag214.xml"/><Relationship Id="rId13" Type="http://schemas.openxmlformats.org/officeDocument/2006/relationships/tags" Target="../tags/tag213.xml"/><Relationship Id="rId12" Type="http://schemas.openxmlformats.org/officeDocument/2006/relationships/tags" Target="../tags/tag212.xml"/><Relationship Id="rId11" Type="http://schemas.openxmlformats.org/officeDocument/2006/relationships/tags" Target="../tags/tag211.xml"/><Relationship Id="rId10" Type="http://schemas.openxmlformats.org/officeDocument/2006/relationships/tags" Target="../tags/tag210.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23.xml"/><Relationship Id="rId8" Type="http://schemas.openxmlformats.org/officeDocument/2006/relationships/tags" Target="../tags/tag222.xml"/><Relationship Id="rId7" Type="http://schemas.openxmlformats.org/officeDocument/2006/relationships/tags" Target="../tags/tag221.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5" Type="http://schemas.openxmlformats.org/officeDocument/2006/relationships/tags" Target="../tags/tag229.xml"/><Relationship Id="rId14" Type="http://schemas.openxmlformats.org/officeDocument/2006/relationships/tags" Target="../tags/tag228.xml"/><Relationship Id="rId13" Type="http://schemas.openxmlformats.org/officeDocument/2006/relationships/tags" Target="../tags/tag227.xml"/><Relationship Id="rId12" Type="http://schemas.openxmlformats.org/officeDocument/2006/relationships/tags" Target="../tags/tag226.xml"/><Relationship Id="rId11" Type="http://schemas.openxmlformats.org/officeDocument/2006/relationships/tags" Target="../tags/tag225.xml"/><Relationship Id="rId10" Type="http://schemas.openxmlformats.org/officeDocument/2006/relationships/tags" Target="../tags/tag224.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3" Type="http://schemas.openxmlformats.org/officeDocument/2006/relationships/tags" Target="../tags/tag241.xml"/><Relationship Id="rId12" Type="http://schemas.openxmlformats.org/officeDocument/2006/relationships/tags" Target="../tags/tag240.xml"/><Relationship Id="rId11" Type="http://schemas.openxmlformats.org/officeDocument/2006/relationships/tags" Target="../tags/tag239.xml"/><Relationship Id="rId10" Type="http://schemas.openxmlformats.org/officeDocument/2006/relationships/tags" Target="../tags/tag238.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3" Type="http://schemas.openxmlformats.org/officeDocument/2006/relationships/tags" Target="../tags/tag253.xml"/><Relationship Id="rId12" Type="http://schemas.openxmlformats.org/officeDocument/2006/relationships/tags" Target="../tags/tag252.xml"/><Relationship Id="rId11" Type="http://schemas.openxmlformats.org/officeDocument/2006/relationships/tags" Target="../tags/tag251.xml"/><Relationship Id="rId10" Type="http://schemas.openxmlformats.org/officeDocument/2006/relationships/tags" Target="../tags/tag250.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61.xml"/><Relationship Id="rId8" Type="http://schemas.openxmlformats.org/officeDocument/2006/relationships/tags" Target="../tags/tag260.xml"/><Relationship Id="rId7" Type="http://schemas.openxmlformats.org/officeDocument/2006/relationships/tags" Target="../tags/tag259.xml"/><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tags" Target="../tags/tag256.xml"/><Relationship Id="rId3" Type="http://schemas.openxmlformats.org/officeDocument/2006/relationships/tags" Target="../tags/tag255.xml"/><Relationship Id="rId2" Type="http://schemas.openxmlformats.org/officeDocument/2006/relationships/tags" Target="../tags/tag254.xml"/><Relationship Id="rId13" Type="http://schemas.openxmlformats.org/officeDocument/2006/relationships/tags" Target="../tags/tag265.xml"/><Relationship Id="rId12" Type="http://schemas.openxmlformats.org/officeDocument/2006/relationships/tags" Target="../tags/tag264.xml"/><Relationship Id="rId11" Type="http://schemas.openxmlformats.org/officeDocument/2006/relationships/tags" Target="../tags/tag263.xml"/><Relationship Id="rId10" Type="http://schemas.openxmlformats.org/officeDocument/2006/relationships/tags" Target="../tags/tag262.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73.xml"/><Relationship Id="rId8" Type="http://schemas.openxmlformats.org/officeDocument/2006/relationships/tags" Target="../tags/tag272.xml"/><Relationship Id="rId7" Type="http://schemas.openxmlformats.org/officeDocument/2006/relationships/tags" Target="../tags/tag271.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tags" Target="../tags/tag266.xml"/><Relationship Id="rId13" Type="http://schemas.openxmlformats.org/officeDocument/2006/relationships/tags" Target="../tags/tag277.xml"/><Relationship Id="rId12" Type="http://schemas.openxmlformats.org/officeDocument/2006/relationships/tags" Target="../tags/tag276.xml"/><Relationship Id="rId11" Type="http://schemas.openxmlformats.org/officeDocument/2006/relationships/tags" Target="../tags/tag275.xml"/><Relationship Id="rId10" Type="http://schemas.openxmlformats.org/officeDocument/2006/relationships/tags" Target="../tags/tag274.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85.xml"/><Relationship Id="rId8" Type="http://schemas.openxmlformats.org/officeDocument/2006/relationships/tags" Target="../tags/tag284.xml"/><Relationship Id="rId7" Type="http://schemas.openxmlformats.org/officeDocument/2006/relationships/tags" Target="../tags/tag283.xml"/><Relationship Id="rId6" Type="http://schemas.openxmlformats.org/officeDocument/2006/relationships/tags" Target="../tags/tag282.xml"/><Relationship Id="rId5" Type="http://schemas.openxmlformats.org/officeDocument/2006/relationships/tags" Target="../tags/tag281.xml"/><Relationship Id="rId4" Type="http://schemas.openxmlformats.org/officeDocument/2006/relationships/tags" Target="../tags/tag280.xml"/><Relationship Id="rId3" Type="http://schemas.openxmlformats.org/officeDocument/2006/relationships/tags" Target="../tags/tag279.xml"/><Relationship Id="rId2" Type="http://schemas.openxmlformats.org/officeDocument/2006/relationships/tags" Target="../tags/tag278.xml"/><Relationship Id="rId13" Type="http://schemas.openxmlformats.org/officeDocument/2006/relationships/tags" Target="../tags/tag289.xml"/><Relationship Id="rId12" Type="http://schemas.openxmlformats.org/officeDocument/2006/relationships/tags" Target="../tags/tag288.xml"/><Relationship Id="rId11" Type="http://schemas.openxmlformats.org/officeDocument/2006/relationships/tags" Target="../tags/tag287.xml"/><Relationship Id="rId10" Type="http://schemas.openxmlformats.org/officeDocument/2006/relationships/tags" Target="../tags/tag286.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97.xml"/><Relationship Id="rId8" Type="http://schemas.openxmlformats.org/officeDocument/2006/relationships/tags" Target="../tags/tag296.xml"/><Relationship Id="rId7" Type="http://schemas.openxmlformats.org/officeDocument/2006/relationships/tags" Target="../tags/tag295.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305.xml"/><Relationship Id="rId8" Type="http://schemas.openxmlformats.org/officeDocument/2006/relationships/tags" Target="../tags/tag304.xml"/><Relationship Id="rId7" Type="http://schemas.openxmlformats.org/officeDocument/2006/relationships/tags" Target="../tags/tag303.xml"/><Relationship Id="rId6" Type="http://schemas.openxmlformats.org/officeDocument/2006/relationships/tags" Target="../tags/tag302.xml"/><Relationship Id="rId5" Type="http://schemas.openxmlformats.org/officeDocument/2006/relationships/tags" Target="../tags/tag301.xml"/><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3" Type="http://schemas.openxmlformats.org/officeDocument/2006/relationships/tags" Target="../tags/tag309.xml"/><Relationship Id="rId12" Type="http://schemas.openxmlformats.org/officeDocument/2006/relationships/tags" Target="../tags/tag308.xml"/><Relationship Id="rId11" Type="http://schemas.openxmlformats.org/officeDocument/2006/relationships/tags" Target="../tags/tag307.xml"/><Relationship Id="rId10" Type="http://schemas.openxmlformats.org/officeDocument/2006/relationships/tags" Target="../tags/tag306.xm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317.xml"/><Relationship Id="rId8" Type="http://schemas.openxmlformats.org/officeDocument/2006/relationships/tags" Target="../tags/tag316.xml"/><Relationship Id="rId7" Type="http://schemas.openxmlformats.org/officeDocument/2006/relationships/tags" Target="../tags/tag315.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 Id="rId3" Type="http://schemas.openxmlformats.org/officeDocument/2006/relationships/tags" Target="../tags/tag311.xml"/><Relationship Id="rId2" Type="http://schemas.openxmlformats.org/officeDocument/2006/relationships/tags" Target="../tags/tag310.xml"/><Relationship Id="rId11" Type="http://schemas.openxmlformats.org/officeDocument/2006/relationships/tags" Target="../tags/tag319.xml"/><Relationship Id="rId10" Type="http://schemas.openxmlformats.org/officeDocument/2006/relationships/tags" Target="../tags/tag318.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327.xml"/><Relationship Id="rId8" Type="http://schemas.openxmlformats.org/officeDocument/2006/relationships/tags" Target="../tags/tag326.xml"/><Relationship Id="rId7" Type="http://schemas.openxmlformats.org/officeDocument/2006/relationships/tags" Target="../tags/tag325.xml"/><Relationship Id="rId6" Type="http://schemas.openxmlformats.org/officeDocument/2006/relationships/tags" Target="../tags/tag324.xml"/><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2" Type="http://schemas.openxmlformats.org/officeDocument/2006/relationships/tags" Target="../tags/tag330.xml"/><Relationship Id="rId11" Type="http://schemas.openxmlformats.org/officeDocument/2006/relationships/tags" Target="../tags/tag329.xml"/><Relationship Id="rId10" Type="http://schemas.openxmlformats.org/officeDocument/2006/relationships/tags" Target="../tags/tag328.xm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338.xml"/><Relationship Id="rId8" Type="http://schemas.openxmlformats.org/officeDocument/2006/relationships/tags" Target="../tags/tag337.xml"/><Relationship Id="rId7" Type="http://schemas.openxmlformats.org/officeDocument/2006/relationships/tags" Target="../tags/tag336.xml"/><Relationship Id="rId6" Type="http://schemas.openxmlformats.org/officeDocument/2006/relationships/tags" Target="../tags/tag335.xml"/><Relationship Id="rId5" Type="http://schemas.openxmlformats.org/officeDocument/2006/relationships/tags" Target="../tags/tag334.xml"/><Relationship Id="rId4" Type="http://schemas.openxmlformats.org/officeDocument/2006/relationships/tags" Target="../tags/tag333.xml"/><Relationship Id="rId3" Type="http://schemas.openxmlformats.org/officeDocument/2006/relationships/tags" Target="../tags/tag332.xml"/><Relationship Id="rId2" Type="http://schemas.openxmlformats.org/officeDocument/2006/relationships/tags" Target="../tags/tag331.xml"/><Relationship Id="rId10" Type="http://schemas.openxmlformats.org/officeDocument/2006/relationships/tags" Target="../tags/tag339.xm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347.xml"/><Relationship Id="rId8" Type="http://schemas.openxmlformats.org/officeDocument/2006/relationships/tags" Target="../tags/tag346.xml"/><Relationship Id="rId7" Type="http://schemas.openxmlformats.org/officeDocument/2006/relationships/tags" Target="../tags/tag345.xml"/><Relationship Id="rId6" Type="http://schemas.openxmlformats.org/officeDocument/2006/relationships/tags" Target="../tags/tag344.xml"/><Relationship Id="rId5" Type="http://schemas.openxmlformats.org/officeDocument/2006/relationships/tags" Target="../tags/tag343.xml"/><Relationship Id="rId4" Type="http://schemas.openxmlformats.org/officeDocument/2006/relationships/tags" Target="../tags/tag342.xml"/><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355.xml"/><Relationship Id="rId8" Type="http://schemas.openxmlformats.org/officeDocument/2006/relationships/tags" Target="../tags/tag354.xml"/><Relationship Id="rId7" Type="http://schemas.openxmlformats.org/officeDocument/2006/relationships/tags" Target="../tags/tag353.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tags" Target="../tags/tag350.xml"/><Relationship Id="rId3" Type="http://schemas.openxmlformats.org/officeDocument/2006/relationships/tags" Target="../tags/tag349.xml"/><Relationship Id="rId2" Type="http://schemas.openxmlformats.org/officeDocument/2006/relationships/tags" Target="../tags/tag348.xml"/><Relationship Id="rId13" Type="http://schemas.openxmlformats.org/officeDocument/2006/relationships/tags" Target="../tags/tag359.xml"/><Relationship Id="rId12" Type="http://schemas.openxmlformats.org/officeDocument/2006/relationships/tags" Target="../tags/tag358.xml"/><Relationship Id="rId11" Type="http://schemas.openxmlformats.org/officeDocument/2006/relationships/tags" Target="../tags/tag357.xml"/><Relationship Id="rId10" Type="http://schemas.openxmlformats.org/officeDocument/2006/relationships/tags" Target="../tags/tag356.xm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7" Type="http://schemas.openxmlformats.org/officeDocument/2006/relationships/tags" Target="../tags/tag363.xml"/><Relationship Id="rId6" Type="http://schemas.openxmlformats.org/officeDocument/2006/relationships/tags" Target="../tags/tag362.xml"/><Relationship Id="rId5" Type="http://schemas.openxmlformats.org/officeDocument/2006/relationships/image" Target="../media/image2.png"/><Relationship Id="rId4" Type="http://schemas.openxmlformats.org/officeDocument/2006/relationships/tags" Target="../tags/tag361.xml"/><Relationship Id="rId3" Type="http://schemas.openxmlformats.org/officeDocument/2006/relationships/image" Target="../media/image1.png"/><Relationship Id="rId2" Type="http://schemas.openxmlformats.org/officeDocument/2006/relationships/tags" Target="../tags/tag360.xml"/><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71.xml"/><Relationship Id="rId8" Type="http://schemas.openxmlformats.org/officeDocument/2006/relationships/tags" Target="../tags/tag370.xml"/><Relationship Id="rId7" Type="http://schemas.openxmlformats.org/officeDocument/2006/relationships/tags" Target="../tags/tag369.xml"/><Relationship Id="rId6" Type="http://schemas.openxmlformats.org/officeDocument/2006/relationships/tags" Target="../tags/tag368.xml"/><Relationship Id="rId5" Type="http://schemas.openxmlformats.org/officeDocument/2006/relationships/tags" Target="../tags/tag367.xml"/><Relationship Id="rId4" Type="http://schemas.openxmlformats.org/officeDocument/2006/relationships/tags" Target="../tags/tag366.xml"/><Relationship Id="rId3" Type="http://schemas.openxmlformats.org/officeDocument/2006/relationships/tags" Target="../tags/tag365.xml"/><Relationship Id="rId2" Type="http://schemas.openxmlformats.org/officeDocument/2006/relationships/tags" Target="../tags/tag364.xml"/><Relationship Id="rId18" Type="http://schemas.openxmlformats.org/officeDocument/2006/relationships/tags" Target="../tags/tag380.xml"/><Relationship Id="rId17" Type="http://schemas.openxmlformats.org/officeDocument/2006/relationships/tags" Target="../tags/tag379.xml"/><Relationship Id="rId16" Type="http://schemas.openxmlformats.org/officeDocument/2006/relationships/tags" Target="../tags/tag378.xml"/><Relationship Id="rId15" Type="http://schemas.openxmlformats.org/officeDocument/2006/relationships/tags" Target="../tags/tag377.xml"/><Relationship Id="rId14" Type="http://schemas.openxmlformats.org/officeDocument/2006/relationships/tags" Target="../tags/tag376.xml"/><Relationship Id="rId13" Type="http://schemas.openxmlformats.org/officeDocument/2006/relationships/tags" Target="../tags/tag375.xml"/><Relationship Id="rId12" Type="http://schemas.openxmlformats.org/officeDocument/2006/relationships/tags" Target="../tags/tag374.xml"/><Relationship Id="rId11" Type="http://schemas.openxmlformats.org/officeDocument/2006/relationships/tags" Target="../tags/tag373.xml"/><Relationship Id="rId10" Type="http://schemas.openxmlformats.org/officeDocument/2006/relationships/tags" Target="../tags/tag372.xml"/><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88.xml"/><Relationship Id="rId8" Type="http://schemas.openxmlformats.org/officeDocument/2006/relationships/tags" Target="../tags/tag387.xml"/><Relationship Id="rId7" Type="http://schemas.openxmlformats.org/officeDocument/2006/relationships/tags" Target="../tags/tag386.xml"/><Relationship Id="rId6" Type="http://schemas.openxmlformats.org/officeDocument/2006/relationships/tags" Target="../tags/tag385.xml"/><Relationship Id="rId5" Type="http://schemas.openxmlformats.org/officeDocument/2006/relationships/tags" Target="../tags/tag384.xml"/><Relationship Id="rId4" Type="http://schemas.openxmlformats.org/officeDocument/2006/relationships/tags" Target="../tags/tag383.xml"/><Relationship Id="rId3" Type="http://schemas.openxmlformats.org/officeDocument/2006/relationships/tags" Target="../tags/tag382.xml"/><Relationship Id="rId21" Type="http://schemas.openxmlformats.org/officeDocument/2006/relationships/tags" Target="../tags/tag400.xml"/><Relationship Id="rId20" Type="http://schemas.openxmlformats.org/officeDocument/2006/relationships/tags" Target="../tags/tag399.xml"/><Relationship Id="rId2" Type="http://schemas.openxmlformats.org/officeDocument/2006/relationships/tags" Target="../tags/tag381.xml"/><Relationship Id="rId19" Type="http://schemas.openxmlformats.org/officeDocument/2006/relationships/tags" Target="../tags/tag398.xml"/><Relationship Id="rId18" Type="http://schemas.openxmlformats.org/officeDocument/2006/relationships/tags" Target="../tags/tag397.xml"/><Relationship Id="rId17" Type="http://schemas.openxmlformats.org/officeDocument/2006/relationships/tags" Target="../tags/tag396.xml"/><Relationship Id="rId16" Type="http://schemas.openxmlformats.org/officeDocument/2006/relationships/tags" Target="../tags/tag395.xml"/><Relationship Id="rId15" Type="http://schemas.openxmlformats.org/officeDocument/2006/relationships/tags" Target="../tags/tag394.xml"/><Relationship Id="rId14" Type="http://schemas.openxmlformats.org/officeDocument/2006/relationships/tags" Target="../tags/tag393.xml"/><Relationship Id="rId13" Type="http://schemas.openxmlformats.org/officeDocument/2006/relationships/tags" Target="../tags/tag392.xml"/><Relationship Id="rId12" Type="http://schemas.openxmlformats.org/officeDocument/2006/relationships/tags" Target="../tags/tag391.xml"/><Relationship Id="rId11" Type="http://schemas.openxmlformats.org/officeDocument/2006/relationships/tags" Target="../tags/tag390.xml"/><Relationship Id="rId10" Type="http://schemas.openxmlformats.org/officeDocument/2006/relationships/tags" Target="../tags/tag389.xml"/><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411.xml"/><Relationship Id="rId7" Type="http://schemas.openxmlformats.org/officeDocument/2006/relationships/tags" Target="../tags/tag410.xml"/><Relationship Id="rId6" Type="http://schemas.openxmlformats.org/officeDocument/2006/relationships/tags" Target="../tags/tag409.xml"/><Relationship Id="rId5" Type="http://schemas.openxmlformats.org/officeDocument/2006/relationships/tags" Target="../tags/tag408.xml"/><Relationship Id="rId4" Type="http://schemas.openxmlformats.org/officeDocument/2006/relationships/image" Target="../media/image3.png"/><Relationship Id="rId3" Type="http://schemas.openxmlformats.org/officeDocument/2006/relationships/tags" Target="../tags/tag407.xml"/><Relationship Id="rId2" Type="http://schemas.openxmlformats.org/officeDocument/2006/relationships/tags" Target="../tags/tag406.xml"/><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7" Type="http://schemas.openxmlformats.org/officeDocument/2006/relationships/tags" Target="../tags/tag417.xml"/><Relationship Id="rId6" Type="http://schemas.openxmlformats.org/officeDocument/2006/relationships/tags" Target="../tags/tag416.xml"/><Relationship Id="rId5" Type="http://schemas.openxmlformats.org/officeDocument/2006/relationships/tags" Target="../tags/tag415.xml"/><Relationship Id="rId4" Type="http://schemas.openxmlformats.org/officeDocument/2006/relationships/tags" Target="../tags/tag414.xml"/><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425.xml"/><Relationship Id="rId8" Type="http://schemas.openxmlformats.org/officeDocument/2006/relationships/tags" Target="../tags/tag424.xml"/><Relationship Id="rId7" Type="http://schemas.openxmlformats.org/officeDocument/2006/relationships/tags" Target="../tags/tag423.xml"/><Relationship Id="rId6" Type="http://schemas.openxmlformats.org/officeDocument/2006/relationships/tags" Target="../tags/tag422.xml"/><Relationship Id="rId5" Type="http://schemas.openxmlformats.org/officeDocument/2006/relationships/tags" Target="../tags/tag421.xml"/><Relationship Id="rId4" Type="http://schemas.openxmlformats.org/officeDocument/2006/relationships/tags" Target="../tags/tag420.xml"/><Relationship Id="rId3" Type="http://schemas.openxmlformats.org/officeDocument/2006/relationships/tags" Target="../tags/tag419.xml"/><Relationship Id="rId2" Type="http://schemas.openxmlformats.org/officeDocument/2006/relationships/tags" Target="../tags/tag418.xml"/><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5" Type="http://schemas.openxmlformats.org/officeDocument/2006/relationships/tags" Target="../tags/tag429.xml"/><Relationship Id="rId4" Type="http://schemas.openxmlformats.org/officeDocument/2006/relationships/tags" Target="../tags/tag428.xml"/><Relationship Id="rId3" Type="http://schemas.openxmlformats.org/officeDocument/2006/relationships/tags" Target="../tags/tag427.xml"/><Relationship Id="rId2" Type="http://schemas.openxmlformats.org/officeDocument/2006/relationships/tags" Target="../tags/tag426.xml"/><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4" Type="http://schemas.openxmlformats.org/officeDocument/2006/relationships/tags" Target="../tags/tag432.xml"/><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5" Type="http://schemas.openxmlformats.org/officeDocument/2006/relationships/tags" Target="../tags/tag436.xml"/><Relationship Id="rId4" Type="http://schemas.openxmlformats.org/officeDocument/2006/relationships/tags" Target="../tags/tag435.xml"/><Relationship Id="rId3" Type="http://schemas.openxmlformats.org/officeDocument/2006/relationships/tags" Target="../tags/tag434.xml"/><Relationship Id="rId2" Type="http://schemas.openxmlformats.org/officeDocument/2006/relationships/tags" Target="../tags/tag433.xml"/><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6" Type="http://schemas.openxmlformats.org/officeDocument/2006/relationships/tags" Target="../tags/tag441.xml"/><Relationship Id="rId5" Type="http://schemas.openxmlformats.org/officeDocument/2006/relationships/tags" Target="../tags/tag440.xml"/><Relationship Id="rId4" Type="http://schemas.openxmlformats.org/officeDocument/2006/relationships/tags" Target="../tags/tag439.xml"/><Relationship Id="rId3" Type="http://schemas.openxmlformats.org/officeDocument/2006/relationships/tags" Target="../tags/tag438.xml"/><Relationship Id="rId2" Type="http://schemas.openxmlformats.org/officeDocument/2006/relationships/tags" Target="../tags/tag437.xml"/><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447.xml"/><Relationship Id="rId8" Type="http://schemas.openxmlformats.org/officeDocument/2006/relationships/tags" Target="../tags/tag446.xml"/><Relationship Id="rId7" Type="http://schemas.openxmlformats.org/officeDocument/2006/relationships/tags" Target="../tags/tag445.xml"/><Relationship Id="rId6" Type="http://schemas.openxmlformats.org/officeDocument/2006/relationships/image" Target="../media/image2.png"/><Relationship Id="rId5" Type="http://schemas.openxmlformats.org/officeDocument/2006/relationships/tags" Target="../tags/tag444.xml"/><Relationship Id="rId4" Type="http://schemas.openxmlformats.org/officeDocument/2006/relationships/image" Target="../media/image1.png"/><Relationship Id="rId3" Type="http://schemas.openxmlformats.org/officeDocument/2006/relationships/tags" Target="../tags/tag443.xml"/><Relationship Id="rId2" Type="http://schemas.openxmlformats.org/officeDocument/2006/relationships/tags" Target="../tags/tag442.xml"/><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7" Type="http://schemas.openxmlformats.org/officeDocument/2006/relationships/tags" Target="../tags/tag451.xml"/><Relationship Id="rId6" Type="http://schemas.openxmlformats.org/officeDocument/2006/relationships/tags" Target="../tags/tag450.xml"/><Relationship Id="rId5" Type="http://schemas.openxmlformats.org/officeDocument/2006/relationships/image" Target="../media/image2.png"/><Relationship Id="rId4" Type="http://schemas.openxmlformats.org/officeDocument/2006/relationships/tags" Target="../tags/tag449.xml"/><Relationship Id="rId3" Type="http://schemas.openxmlformats.org/officeDocument/2006/relationships/image" Target="../media/image1.png"/><Relationship Id="rId2" Type="http://schemas.openxmlformats.org/officeDocument/2006/relationships/tags" Target="../tags/tag448.xml"/><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8" Type="http://schemas.openxmlformats.org/officeDocument/2006/relationships/tags" Target="../tags/tag456.xml"/><Relationship Id="rId7" Type="http://schemas.openxmlformats.org/officeDocument/2006/relationships/tags" Target="../tags/tag455.xml"/><Relationship Id="rId6" Type="http://schemas.openxmlformats.org/officeDocument/2006/relationships/image" Target="../media/image2.png"/><Relationship Id="rId5" Type="http://schemas.openxmlformats.org/officeDocument/2006/relationships/tags" Target="../tags/tag454.xml"/><Relationship Id="rId4" Type="http://schemas.openxmlformats.org/officeDocument/2006/relationships/image" Target="../media/image1.png"/><Relationship Id="rId3" Type="http://schemas.openxmlformats.org/officeDocument/2006/relationships/tags" Target="../tags/tag453.xml"/><Relationship Id="rId2" Type="http://schemas.openxmlformats.org/officeDocument/2006/relationships/tags" Target="../tags/tag452.xml"/><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464.xml"/><Relationship Id="rId8" Type="http://schemas.openxmlformats.org/officeDocument/2006/relationships/tags" Target="../tags/tag463.xml"/><Relationship Id="rId7" Type="http://schemas.openxmlformats.org/officeDocument/2006/relationships/tags" Target="../tags/tag462.xml"/><Relationship Id="rId6" Type="http://schemas.openxmlformats.org/officeDocument/2006/relationships/tags" Target="../tags/tag461.xml"/><Relationship Id="rId5" Type="http://schemas.openxmlformats.org/officeDocument/2006/relationships/tags" Target="../tags/tag460.xml"/><Relationship Id="rId4" Type="http://schemas.openxmlformats.org/officeDocument/2006/relationships/tags" Target="../tags/tag459.xml"/><Relationship Id="rId3" Type="http://schemas.openxmlformats.org/officeDocument/2006/relationships/tags" Target="../tags/tag458.xml"/><Relationship Id="rId2" Type="http://schemas.openxmlformats.org/officeDocument/2006/relationships/tags" Target="../tags/tag457.xml"/><Relationship Id="rId18" Type="http://schemas.openxmlformats.org/officeDocument/2006/relationships/tags" Target="../tags/tag473.xml"/><Relationship Id="rId17" Type="http://schemas.openxmlformats.org/officeDocument/2006/relationships/tags" Target="../tags/tag472.xml"/><Relationship Id="rId16" Type="http://schemas.openxmlformats.org/officeDocument/2006/relationships/tags" Target="../tags/tag471.xml"/><Relationship Id="rId15" Type="http://schemas.openxmlformats.org/officeDocument/2006/relationships/tags" Target="../tags/tag470.xml"/><Relationship Id="rId14" Type="http://schemas.openxmlformats.org/officeDocument/2006/relationships/tags" Target="../tags/tag469.xml"/><Relationship Id="rId13" Type="http://schemas.openxmlformats.org/officeDocument/2006/relationships/tags" Target="../tags/tag468.xml"/><Relationship Id="rId12" Type="http://schemas.openxmlformats.org/officeDocument/2006/relationships/tags" Target="../tags/tag467.xml"/><Relationship Id="rId11" Type="http://schemas.openxmlformats.org/officeDocument/2006/relationships/tags" Target="../tags/tag466.xml"/><Relationship Id="rId10" Type="http://schemas.openxmlformats.org/officeDocument/2006/relationships/tags" Target="../tags/tag465.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968" y="136131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3968" y="384098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184" y="523097"/>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结束页_1_5">
    <p:bg>
      <p:bgRef idx="1001">
        <a:schemeClr val="bg2"/>
      </p:bgRef>
    </p:bg>
    <p:spTree>
      <p:nvGrpSpPr>
        <p:cNvPr id="1" name=""/>
        <p:cNvGrpSpPr/>
        <p:nvPr/>
      </p:nvGrpSpPr>
      <p:grpSpPr>
        <a:xfrm>
          <a:off x="0" y="0"/>
          <a:ext cx="0" cy="0"/>
          <a:chOff x="0" y="0"/>
          <a:chExt cx="0" cy="0"/>
        </a:xfrm>
      </p:grpSpPr>
      <p:sp>
        <p:nvSpPr>
          <p:cNvPr id="39" name="椭圆 38"/>
          <p:cNvSpPr/>
          <p:nvPr userDrawn="1">
            <p:custDataLst>
              <p:tags r:id="rId2"/>
            </p:custDataLst>
          </p:nvPr>
        </p:nvSpPr>
        <p:spPr>
          <a:xfrm>
            <a:off x="304800" y="2269941"/>
            <a:ext cx="3644631" cy="36446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7" name="图片 6" descr="黑白色的花&#10;&#10;中度可信度描述已自动生成"/>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t="28747" r="59570"/>
          <a:stretch>
            <a:fillRect/>
          </a:stretch>
        </p:blipFill>
        <p:spPr>
          <a:xfrm>
            <a:off x="304800" y="932180"/>
            <a:ext cx="5185410" cy="5925820"/>
          </a:xfrm>
          <a:prstGeom prst="rect">
            <a:avLst/>
          </a:prstGeom>
        </p:spPr>
      </p:pic>
      <p:pic>
        <p:nvPicPr>
          <p:cNvPr id="6" name="图片 4" descr="黑白色的花&#10;&#10;描述已自动生成"/>
          <p:cNvPicPr>
            <a:picLocks noChangeAspect="1"/>
          </p:cNvPicPr>
          <p:nvPr userDrawn="1">
            <p:custDataLst>
              <p:tags r:id="rId5"/>
            </p:custDataLst>
          </p:nvPr>
        </p:nvPicPr>
        <p:blipFill rotWithShape="1">
          <a:blip r:embed="rId6" cstate="print">
            <a:extLst>
              <a:ext uri="{28A0092B-C50C-407E-A947-70E740481C1C}">
                <a14:useLocalDpi xmlns:a14="http://schemas.microsoft.com/office/drawing/2010/main" val="0"/>
              </a:ext>
            </a:extLst>
          </a:blip>
          <a:srcRect r="33585"/>
          <a:stretch>
            <a:fillRect/>
          </a:stretch>
        </p:blipFill>
        <p:spPr>
          <a:xfrm>
            <a:off x="9002395" y="4147820"/>
            <a:ext cx="3189605" cy="2702560"/>
          </a:xfrm>
          <a:prstGeom prst="rect">
            <a:avLst/>
          </a:prstGeom>
        </p:spPr>
      </p:pic>
      <p:sp>
        <p:nvSpPr>
          <p:cNvPr id="11" name="Subtitle 10"/>
          <p:cNvSpPr>
            <a:spLocks noGrp="1"/>
          </p:cNvSpPr>
          <p:nvPr>
            <p:ph type="body" idx="16386" hasCustomPrompt="1"/>
            <p:custDataLst>
              <p:tags r:id="rId7"/>
            </p:custDataLst>
          </p:nvPr>
        </p:nvSpPr>
        <p:spPr>
          <a:xfrm>
            <a:off x="5726642" y="2667000"/>
            <a:ext cx="5449358" cy="457200"/>
          </a:xfrm>
          <a:noFill/>
        </p:spPr>
        <p:txBody>
          <a:bodyPr vert="horz" lIns="0" tIns="0" rIns="0" bIns="0" anchor="t">
            <a:normAutofit/>
          </a:bodyPr>
          <a:lstStyle>
            <a:lvl1pPr marL="0" indent="0" algn="r">
              <a:lnSpc>
                <a:spcPct val="125000"/>
              </a:lnSpc>
              <a:spcBef>
                <a:spcPct val="0"/>
              </a:spcBef>
              <a:spcAft>
                <a:spcPct val="0"/>
              </a:spcAft>
              <a:buNone/>
              <a:defRPr sz="2400" b="0" spc="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THE END</a:t>
            </a:r>
            <a:endParaRPr lang="zh-CN" altLang="en-US"/>
          </a:p>
        </p:txBody>
      </p:sp>
      <p:sp>
        <p:nvSpPr>
          <p:cNvPr id="8" name="标题 1"/>
          <p:cNvSpPr>
            <a:spLocks noGrp="1"/>
          </p:cNvSpPr>
          <p:nvPr>
            <p:ph type="ctrTitle" idx="16385" hasCustomPrompt="1"/>
            <p:custDataLst>
              <p:tags r:id="rId8"/>
            </p:custDataLst>
          </p:nvPr>
        </p:nvSpPr>
        <p:spPr>
          <a:xfrm>
            <a:off x="5724878" y="3175000"/>
            <a:ext cx="5451122" cy="1016000"/>
          </a:xfrm>
        </p:spPr>
        <p:txBody>
          <a:bodyPr vert="horz" wrap="square" lIns="0" tIns="0" rIns="0" bIns="0" anchor="t" anchorCtr="0">
            <a:normAutofit/>
          </a:bodyPr>
          <a:lstStyle>
            <a:lvl1pPr marL="0" indent="0" algn="r">
              <a:lnSpc>
                <a:spcPct val="100000"/>
              </a:lnSpc>
              <a:spcBef>
                <a:spcPct val="0"/>
              </a:spcBef>
              <a:spcAft>
                <a:spcPct val="0"/>
              </a:spcAft>
              <a:buNone/>
              <a:defRPr sz="6400" b="1" spc="0">
                <a:solidFill>
                  <a:schemeClr val="accent1"/>
                </a:solidFill>
              </a:defRPr>
            </a:lvl1pPr>
          </a:lstStyle>
          <a:p>
            <a:r>
              <a:rPr lang="zh-CN" altLang="en-US" dirty="0"/>
              <a:t>谢谢观看</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正文页-6_27">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2" hasCustomPrompt="1"/>
            <p:custDataLst>
              <p:tags r:id="rId6"/>
            </p:custDataLst>
          </p:nvPr>
        </p:nvSpPr>
        <p:spPr>
          <a:xfrm>
            <a:off x="60960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3" hasCustomPrompt="1"/>
            <p:custDataLst>
              <p:tags r:id="rId7"/>
            </p:custDataLst>
          </p:nvPr>
        </p:nvSpPr>
        <p:spPr>
          <a:xfrm>
            <a:off x="609600" y="22860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2286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27940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4" hasCustomPrompt="1"/>
            <p:custDataLst>
              <p:tags r:id="rId10"/>
            </p:custDataLst>
          </p:nvPr>
        </p:nvSpPr>
        <p:spPr>
          <a:xfrm>
            <a:off x="609600" y="37084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762000" y="37084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762000" y="42164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9" name="装饰  8"/>
          <p:cNvSpPr>
            <a:spLocks noGrp="1"/>
          </p:cNvSpPr>
          <p:nvPr>
            <p:ph type="body" idx="16395" hasCustomPrompt="1"/>
            <p:custDataLst>
              <p:tags r:id="rId13"/>
            </p:custDataLst>
          </p:nvPr>
        </p:nvSpPr>
        <p:spPr>
          <a:xfrm>
            <a:off x="609600" y="51308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0" name="文本占位符 19"/>
          <p:cNvSpPr>
            <a:spLocks noGrp="1"/>
          </p:cNvSpPr>
          <p:nvPr>
            <p:ph type="body" idx="16390" hasCustomPrompt="1"/>
            <p:custDataLst>
              <p:tags r:id="rId14"/>
            </p:custDataLst>
          </p:nvPr>
        </p:nvSpPr>
        <p:spPr>
          <a:xfrm>
            <a:off x="762000" y="51308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91" hasCustomPrompt="1"/>
            <p:custDataLst>
              <p:tags r:id="rId15"/>
            </p:custDataLst>
          </p:nvPr>
        </p:nvSpPr>
        <p:spPr>
          <a:xfrm>
            <a:off x="762000" y="56388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正文页-61_17">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7543800" y="1524000"/>
            <a:ext cx="4038600" cy="4724400"/>
          </a:xfrm>
          <a:custGeom>
            <a:avLst/>
            <a:gdLst>
              <a:gd name="connisteX0" fmla="*/ 0 w 4038600"/>
              <a:gd name="connsiteY0" fmla="*/ 0 h 4724400"/>
              <a:gd name="connisteX1" fmla="*/ 3835400 w 4038600"/>
              <a:gd name="connsiteY1" fmla="*/ 0 h 4724400"/>
              <a:gd name="connisteX2" fmla="*/ 4038600 w 4038600"/>
              <a:gd name="connsiteY2" fmla="*/ 203200 h 4724400"/>
              <a:gd name="connisteX3" fmla="*/ 4038600 w 4038600"/>
              <a:gd name="connsiteY3" fmla="*/ 4521200 h 4724400"/>
              <a:gd name="connisteX4" fmla="*/ 3835400 w 4038600"/>
              <a:gd name="connsiteY4" fmla="*/ 4724400 h 4724400"/>
              <a:gd name="connisteX5" fmla="*/ 0 w 4038600"/>
              <a:gd name="connsiteY5" fmla="*/ 4724400 h 4724400"/>
              <a:gd name="connisteX6" fmla="*/ 0 w 4038600"/>
              <a:gd name="connsiteY6" fmla="*/ 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038600" h="4724400">
                <a:moveTo>
                  <a:pt x="0" y="0"/>
                </a:moveTo>
                <a:lnTo>
                  <a:pt x="3835400" y="0"/>
                </a:lnTo>
                <a:cubicBezTo>
                  <a:pt x="3947624" y="0"/>
                  <a:pt x="4038600" y="90976"/>
                  <a:pt x="4038600" y="203200"/>
                </a:cubicBezTo>
                <a:lnTo>
                  <a:pt x="4038600" y="4521200"/>
                </a:lnTo>
                <a:cubicBezTo>
                  <a:pt x="4038600" y="4633424"/>
                  <a:pt x="3947624" y="4724400"/>
                  <a:pt x="3835400" y="4724400"/>
                </a:cubicBezTo>
                <a:lnTo>
                  <a:pt x="0" y="4724400"/>
                </a:lnTo>
                <a:lnTo>
                  <a:pt x="0" y="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609600" y="1524000"/>
            <a:ext cx="6934200" cy="4724400"/>
          </a:xfrm>
          <a:custGeom>
            <a:avLst/>
            <a:gdLst>
              <a:gd name="connisteX0" fmla="*/ 0 w 6934200"/>
              <a:gd name="connsiteY0" fmla="*/ 203200 h 4724400"/>
              <a:gd name="connisteX1" fmla="*/ 203200 w 6934200"/>
              <a:gd name="connsiteY1" fmla="*/ 0 h 4724400"/>
              <a:gd name="connisteX2" fmla="*/ 6934200 w 6934200"/>
              <a:gd name="connsiteY2" fmla="*/ 0 h 4724400"/>
              <a:gd name="connisteX3" fmla="*/ 6934200 w 6934200"/>
              <a:gd name="connsiteY3" fmla="*/ 4724400 h 4724400"/>
              <a:gd name="connisteX4" fmla="*/ 203200 w 6934200"/>
              <a:gd name="connsiteY4" fmla="*/ 4724400 h 4724400"/>
              <a:gd name="connisteX5" fmla="*/ 0 w 6934200"/>
              <a:gd name="connsiteY5" fmla="*/ 4521200 h 4724400"/>
              <a:gd name="connisteX6" fmla="*/ 0 w 6934200"/>
              <a:gd name="connsiteY6"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934200" h="4724400">
                <a:moveTo>
                  <a:pt x="0" y="203200"/>
                </a:moveTo>
                <a:cubicBezTo>
                  <a:pt x="0" y="90976"/>
                  <a:pt x="90976" y="0"/>
                  <a:pt x="203200" y="0"/>
                </a:cubicBezTo>
                <a:lnTo>
                  <a:pt x="6934200" y="0"/>
                </a:lnTo>
                <a:lnTo>
                  <a:pt x="6934200" y="4724400"/>
                </a:lnTo>
                <a:lnTo>
                  <a:pt x="203200" y="4724400"/>
                </a:lnTo>
                <a:cubicBezTo>
                  <a:pt x="90976" y="4724400"/>
                  <a:pt x="0" y="4633424"/>
                  <a:pt x="0" y="4521200"/>
                </a:cubicBezTo>
                <a:lnTo>
                  <a:pt x="0" y="2032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1066800" y="2108200"/>
            <a:ext cx="60198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1066800" y="2667000"/>
            <a:ext cx="6019800" cy="9144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
        <p:nvSpPr>
          <p:cNvPr id="16" name="文本占位符 15"/>
          <p:cNvSpPr>
            <a:spLocks noGrp="1"/>
          </p:cNvSpPr>
          <p:nvPr>
            <p:ph type="body" idx="16388" hasCustomPrompt="1"/>
            <p:custDataLst>
              <p:tags r:id="rId10"/>
            </p:custDataLst>
          </p:nvPr>
        </p:nvSpPr>
        <p:spPr>
          <a:xfrm>
            <a:off x="1066800" y="4191000"/>
            <a:ext cx="60198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1066800" y="4749800"/>
            <a:ext cx="6019800" cy="9144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正文页-10012_10">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5486400" cy="4724400"/>
          </a:xfrm>
          <a:custGeom>
            <a:avLst/>
            <a:gdLst>
              <a:gd name="connisteX0" fmla="*/ 0 w 5486400"/>
              <a:gd name="connsiteY0" fmla="*/ 203200 h 4724400"/>
              <a:gd name="connisteX1" fmla="*/ 203200 w 5486400"/>
              <a:gd name="connsiteY1" fmla="*/ 0 h 4724400"/>
              <a:gd name="connisteX2" fmla="*/ 5283200 w 5486400"/>
              <a:gd name="connsiteY2" fmla="*/ 0 h 4724400"/>
              <a:gd name="connisteX3" fmla="*/ 5486400 w 5486400"/>
              <a:gd name="connsiteY3" fmla="*/ 203200 h 4724400"/>
              <a:gd name="connisteX4" fmla="*/ 5486400 w 5486400"/>
              <a:gd name="connsiteY4" fmla="*/ 4521200 h 4724400"/>
              <a:gd name="connisteX5" fmla="*/ 5283200 w 5486400"/>
              <a:gd name="connsiteY5" fmla="*/ 4724400 h 4724400"/>
              <a:gd name="connisteX6" fmla="*/ 203200 w 5486400"/>
              <a:gd name="connsiteY6" fmla="*/ 4724400 h 4724400"/>
              <a:gd name="connisteX7" fmla="*/ 0 w 5486400"/>
              <a:gd name="connsiteY7" fmla="*/ 4521200 h 4724400"/>
              <a:gd name="connisteX8" fmla="*/ 0 w 5486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4724400">
                <a:moveTo>
                  <a:pt x="0" y="203200"/>
                </a:moveTo>
                <a:cubicBezTo>
                  <a:pt x="0" y="90976"/>
                  <a:pt x="90976" y="0"/>
                  <a:pt x="203200" y="0"/>
                </a:cubicBezTo>
                <a:lnTo>
                  <a:pt x="5283200" y="0"/>
                </a:lnTo>
                <a:cubicBezTo>
                  <a:pt x="5395424" y="0"/>
                  <a:pt x="5486400" y="90976"/>
                  <a:pt x="5486400" y="203200"/>
                </a:cubicBezTo>
                <a:lnTo>
                  <a:pt x="5486400" y="4521200"/>
                </a:lnTo>
                <a:cubicBezTo>
                  <a:pt x="5486400" y="4633424"/>
                  <a:pt x="5395424" y="4724400"/>
                  <a:pt x="5283200" y="4724400"/>
                </a:cubicBezTo>
                <a:lnTo>
                  <a:pt x="203200" y="4724400"/>
                </a:lnTo>
                <a:cubicBezTo>
                  <a:pt x="90976" y="4724400"/>
                  <a:pt x="0" y="4633424"/>
                  <a:pt x="0" y="4521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553200" y="18034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553200" y="23622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553200" y="41910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9" hasCustomPrompt="1"/>
            <p:custDataLst>
              <p:tags r:id="rId10"/>
            </p:custDataLst>
          </p:nvPr>
        </p:nvSpPr>
        <p:spPr>
          <a:xfrm>
            <a:off x="6553200" y="47498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正文页-10008_10">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图片占位符 11"/>
          <p:cNvSpPr>
            <a:spLocks noGrp="1"/>
          </p:cNvSpPr>
          <p:nvPr>
            <p:ph type="pic" idx="16390" hasCustomPrompt="1"/>
            <p:custDataLst>
              <p:tags r:id="rId6"/>
            </p:custDataLst>
          </p:nvPr>
        </p:nvSpPr>
        <p:spPr>
          <a:xfrm>
            <a:off x="2438400" y="21082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3" name="文本占位符 12"/>
          <p:cNvSpPr>
            <a:spLocks noGrp="1"/>
          </p:cNvSpPr>
          <p:nvPr>
            <p:ph type="body" idx="16386" hasCustomPrompt="1"/>
            <p:custDataLst>
              <p:tags r:id="rId7"/>
            </p:custDataLst>
          </p:nvPr>
        </p:nvSpPr>
        <p:spPr>
          <a:xfrm>
            <a:off x="609600" y="38862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445000"/>
            <a:ext cx="51816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图片占位符 14"/>
          <p:cNvSpPr>
            <a:spLocks noGrp="1"/>
          </p:cNvSpPr>
          <p:nvPr>
            <p:ph type="pic" idx="16391" hasCustomPrompt="1"/>
            <p:custDataLst>
              <p:tags r:id="rId9"/>
            </p:custDataLst>
          </p:nvPr>
        </p:nvSpPr>
        <p:spPr>
          <a:xfrm>
            <a:off x="8229600" y="21082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6" name="文本占位符 15"/>
          <p:cNvSpPr>
            <a:spLocks noGrp="1"/>
          </p:cNvSpPr>
          <p:nvPr>
            <p:ph type="body" idx="16388" hasCustomPrompt="1"/>
            <p:custDataLst>
              <p:tags r:id="rId10"/>
            </p:custDataLst>
          </p:nvPr>
        </p:nvSpPr>
        <p:spPr>
          <a:xfrm>
            <a:off x="6400800" y="38862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400800" y="4445000"/>
            <a:ext cx="51816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正文页-60_18">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3581400" cy="4724400"/>
          </a:xfrm>
          <a:custGeom>
            <a:avLst/>
            <a:gdLst>
              <a:gd name="connisteX0" fmla="*/ 0 w 3581400"/>
              <a:gd name="connsiteY0" fmla="*/ 203200 h 4724400"/>
              <a:gd name="connisteX1" fmla="*/ 203200 w 3581400"/>
              <a:gd name="connsiteY1" fmla="*/ 0 h 4724400"/>
              <a:gd name="connisteX2" fmla="*/ 3581400 w 3581400"/>
              <a:gd name="connsiteY2" fmla="*/ 0 h 4724400"/>
              <a:gd name="connisteX3" fmla="*/ 3581400 w 3581400"/>
              <a:gd name="connsiteY3" fmla="*/ 4724400 h 4724400"/>
              <a:gd name="connisteX4" fmla="*/ 203200 w 3581400"/>
              <a:gd name="connsiteY4" fmla="*/ 4724400 h 4724400"/>
              <a:gd name="connisteX5" fmla="*/ 0 w 3581400"/>
              <a:gd name="connsiteY5" fmla="*/ 4521200 h 4724400"/>
              <a:gd name="connisteX6" fmla="*/ 0 w 3581400"/>
              <a:gd name="connsiteY6"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581400" h="4724400">
                <a:moveTo>
                  <a:pt x="0" y="203200"/>
                </a:moveTo>
                <a:cubicBezTo>
                  <a:pt x="0" y="90976"/>
                  <a:pt x="90976" y="0"/>
                  <a:pt x="203200" y="0"/>
                </a:cubicBezTo>
                <a:lnTo>
                  <a:pt x="3581400" y="0"/>
                </a:lnTo>
                <a:lnTo>
                  <a:pt x="3581400" y="4724400"/>
                </a:lnTo>
                <a:lnTo>
                  <a:pt x="203200" y="4724400"/>
                </a:lnTo>
                <a:cubicBezTo>
                  <a:pt x="90976" y="4724400"/>
                  <a:pt x="0" y="4633424"/>
                  <a:pt x="0" y="4521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4191000" y="1524000"/>
            <a:ext cx="7391400" cy="4724400"/>
          </a:xfrm>
          <a:custGeom>
            <a:avLst/>
            <a:gdLst>
              <a:gd name="connisteX0" fmla="*/ 0 w 7391400"/>
              <a:gd name="connsiteY0" fmla="*/ 0 h 4724400"/>
              <a:gd name="connisteX1" fmla="*/ 7188200 w 7391400"/>
              <a:gd name="connsiteY1" fmla="*/ 0 h 4724400"/>
              <a:gd name="connisteX2" fmla="*/ 7391400 w 7391400"/>
              <a:gd name="connsiteY2" fmla="*/ 203200 h 4724400"/>
              <a:gd name="connisteX3" fmla="*/ 7391400 w 7391400"/>
              <a:gd name="connsiteY3" fmla="*/ 4521200 h 4724400"/>
              <a:gd name="connisteX4" fmla="*/ 7188200 w 7391400"/>
              <a:gd name="connsiteY4" fmla="*/ 4724400 h 4724400"/>
              <a:gd name="connisteX5" fmla="*/ 0 w 7391400"/>
              <a:gd name="connsiteY5" fmla="*/ 4724400 h 4724400"/>
              <a:gd name="connisteX6" fmla="*/ 0 w 7391400"/>
              <a:gd name="connsiteY6" fmla="*/ 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7391400" h="4724400">
                <a:moveTo>
                  <a:pt x="0" y="0"/>
                </a:moveTo>
                <a:lnTo>
                  <a:pt x="7188200" y="0"/>
                </a:lnTo>
                <a:cubicBezTo>
                  <a:pt x="7300424" y="0"/>
                  <a:pt x="7391400" y="90976"/>
                  <a:pt x="7391400" y="203200"/>
                </a:cubicBezTo>
                <a:lnTo>
                  <a:pt x="7391400" y="4521200"/>
                </a:lnTo>
                <a:cubicBezTo>
                  <a:pt x="7391400" y="4633424"/>
                  <a:pt x="7300424" y="4724400"/>
                  <a:pt x="7188200" y="4724400"/>
                </a:cubicBezTo>
                <a:lnTo>
                  <a:pt x="0" y="4724400"/>
                </a:lnTo>
                <a:lnTo>
                  <a:pt x="0" y="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4648200" y="2108200"/>
            <a:ext cx="6477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4648200" y="2667000"/>
            <a:ext cx="64770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文本占位符 15"/>
          <p:cNvSpPr>
            <a:spLocks noGrp="1"/>
          </p:cNvSpPr>
          <p:nvPr>
            <p:ph type="body" idx="16388" hasCustomPrompt="1"/>
            <p:custDataLst>
              <p:tags r:id="rId10"/>
            </p:custDataLst>
          </p:nvPr>
        </p:nvSpPr>
        <p:spPr>
          <a:xfrm>
            <a:off x="4648200" y="4191000"/>
            <a:ext cx="6477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4648200" y="4749800"/>
            <a:ext cx="64770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正文页-10009_12">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5334000" cy="2032000"/>
          </a:xfrm>
          <a:custGeom>
            <a:avLst/>
            <a:gdLst>
              <a:gd name="connisteX0" fmla="*/ 0 w 5334000"/>
              <a:gd name="connsiteY0" fmla="*/ 203200 h 2032000"/>
              <a:gd name="connisteX1" fmla="*/ 203200 w 5334000"/>
              <a:gd name="connsiteY1" fmla="*/ 0 h 2032000"/>
              <a:gd name="connisteX2" fmla="*/ 5130800 w 5334000"/>
              <a:gd name="connsiteY2" fmla="*/ 0 h 2032000"/>
              <a:gd name="connisteX3" fmla="*/ 5334000 w 5334000"/>
              <a:gd name="connsiteY3" fmla="*/ 203200 h 2032000"/>
              <a:gd name="connisteX4" fmla="*/ 5334000 w 5334000"/>
              <a:gd name="connsiteY4" fmla="*/ 1828800 h 2032000"/>
              <a:gd name="connisteX5" fmla="*/ 5130800 w 5334000"/>
              <a:gd name="connsiteY5" fmla="*/ 2032000 h 2032000"/>
              <a:gd name="connisteX6" fmla="*/ 203200 w 5334000"/>
              <a:gd name="connsiteY6" fmla="*/ 2032000 h 2032000"/>
              <a:gd name="connisteX7" fmla="*/ 0 w 5334000"/>
              <a:gd name="connsiteY7" fmla="*/ 1828800 h 2032000"/>
              <a:gd name="connisteX8" fmla="*/ 0 w 5334000"/>
              <a:gd name="connsiteY8" fmla="*/ 2032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032000">
                <a:moveTo>
                  <a:pt x="0" y="203200"/>
                </a:moveTo>
                <a:cubicBezTo>
                  <a:pt x="0" y="90976"/>
                  <a:pt x="90976" y="0"/>
                  <a:pt x="203200" y="0"/>
                </a:cubicBezTo>
                <a:lnTo>
                  <a:pt x="5130800" y="0"/>
                </a:lnTo>
                <a:cubicBezTo>
                  <a:pt x="5243024" y="0"/>
                  <a:pt x="5334000" y="90976"/>
                  <a:pt x="5334000" y="203200"/>
                </a:cubicBezTo>
                <a:lnTo>
                  <a:pt x="5334000" y="1828800"/>
                </a:lnTo>
                <a:cubicBezTo>
                  <a:pt x="5334000" y="1941024"/>
                  <a:pt x="5243024" y="2032000"/>
                  <a:pt x="5130800" y="2032000"/>
                </a:cubicBezTo>
                <a:lnTo>
                  <a:pt x="203200" y="2032000"/>
                </a:lnTo>
                <a:cubicBezTo>
                  <a:pt x="90976" y="2032000"/>
                  <a:pt x="0" y="1941024"/>
                  <a:pt x="0" y="1828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09600" y="3860800"/>
            <a:ext cx="5334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419600"/>
            <a:ext cx="53340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内容占位符 14"/>
          <p:cNvSpPr>
            <a:spLocks noGrp="1"/>
          </p:cNvSpPr>
          <p:nvPr>
            <p:ph idx="16391" hasCustomPrompt="1"/>
            <p:custDataLst>
              <p:tags r:id="rId9"/>
            </p:custDataLst>
          </p:nvPr>
        </p:nvSpPr>
        <p:spPr>
          <a:xfrm>
            <a:off x="6248400" y="1524000"/>
            <a:ext cx="5334000" cy="2032000"/>
          </a:xfrm>
          <a:custGeom>
            <a:avLst/>
            <a:gdLst>
              <a:gd name="connisteX0" fmla="*/ 0 w 5334000"/>
              <a:gd name="connsiteY0" fmla="*/ 203200 h 2032000"/>
              <a:gd name="connisteX1" fmla="*/ 203200 w 5334000"/>
              <a:gd name="connsiteY1" fmla="*/ 0 h 2032000"/>
              <a:gd name="connisteX2" fmla="*/ 5130800 w 5334000"/>
              <a:gd name="connsiteY2" fmla="*/ 0 h 2032000"/>
              <a:gd name="connisteX3" fmla="*/ 5334000 w 5334000"/>
              <a:gd name="connsiteY3" fmla="*/ 203200 h 2032000"/>
              <a:gd name="connisteX4" fmla="*/ 5334000 w 5334000"/>
              <a:gd name="connsiteY4" fmla="*/ 1828800 h 2032000"/>
              <a:gd name="connisteX5" fmla="*/ 5130800 w 5334000"/>
              <a:gd name="connsiteY5" fmla="*/ 2032000 h 2032000"/>
              <a:gd name="connisteX6" fmla="*/ 203200 w 5334000"/>
              <a:gd name="connsiteY6" fmla="*/ 2032000 h 2032000"/>
              <a:gd name="connisteX7" fmla="*/ 0 w 5334000"/>
              <a:gd name="connsiteY7" fmla="*/ 1828800 h 2032000"/>
              <a:gd name="connisteX8" fmla="*/ 0 w 5334000"/>
              <a:gd name="connsiteY8" fmla="*/ 2032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032000">
                <a:moveTo>
                  <a:pt x="0" y="203200"/>
                </a:moveTo>
                <a:cubicBezTo>
                  <a:pt x="0" y="90976"/>
                  <a:pt x="90976" y="0"/>
                  <a:pt x="203200" y="0"/>
                </a:cubicBezTo>
                <a:lnTo>
                  <a:pt x="5130800" y="0"/>
                </a:lnTo>
                <a:cubicBezTo>
                  <a:pt x="5243024" y="0"/>
                  <a:pt x="5334000" y="90976"/>
                  <a:pt x="5334000" y="203200"/>
                </a:cubicBezTo>
                <a:lnTo>
                  <a:pt x="5334000" y="1828800"/>
                </a:lnTo>
                <a:cubicBezTo>
                  <a:pt x="5334000" y="1941024"/>
                  <a:pt x="5243024" y="2032000"/>
                  <a:pt x="5130800" y="2032000"/>
                </a:cubicBezTo>
                <a:lnTo>
                  <a:pt x="203200" y="2032000"/>
                </a:lnTo>
                <a:cubicBezTo>
                  <a:pt x="90976" y="2032000"/>
                  <a:pt x="0" y="1941024"/>
                  <a:pt x="0" y="1828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6" name="文本占位符 15"/>
          <p:cNvSpPr>
            <a:spLocks noGrp="1"/>
          </p:cNvSpPr>
          <p:nvPr>
            <p:ph type="body" idx="16388" hasCustomPrompt="1"/>
            <p:custDataLst>
              <p:tags r:id="rId10"/>
            </p:custDataLst>
          </p:nvPr>
        </p:nvSpPr>
        <p:spPr>
          <a:xfrm>
            <a:off x="6248400" y="3860800"/>
            <a:ext cx="5334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248400" y="4419600"/>
            <a:ext cx="53340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正文页-30_95">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52578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4" hasCustomPrompt="1"/>
            <p:custDataLst>
              <p:tags r:id="rId6"/>
            </p:custDataLst>
          </p:nvPr>
        </p:nvSpPr>
        <p:spPr>
          <a:xfrm>
            <a:off x="609600" y="609600"/>
            <a:ext cx="4038600" cy="5638800"/>
          </a:xfrm>
          <a:custGeom>
            <a:avLst/>
            <a:gdLst>
              <a:gd name="connisteX0" fmla="*/ 0 w 4038600"/>
              <a:gd name="connsiteY0" fmla="*/ 203200 h 5638800"/>
              <a:gd name="connisteX1" fmla="*/ 203200 w 4038600"/>
              <a:gd name="connsiteY1" fmla="*/ 0 h 5638800"/>
              <a:gd name="connisteX2" fmla="*/ 3835400 w 4038600"/>
              <a:gd name="connsiteY2" fmla="*/ 0 h 5638800"/>
              <a:gd name="connisteX3" fmla="*/ 4038600 w 4038600"/>
              <a:gd name="connsiteY3" fmla="*/ 203200 h 5638800"/>
              <a:gd name="connisteX4" fmla="*/ 4038600 w 4038600"/>
              <a:gd name="connsiteY4" fmla="*/ 5435600 h 5638800"/>
              <a:gd name="connisteX5" fmla="*/ 3835400 w 4038600"/>
              <a:gd name="connsiteY5" fmla="*/ 5638800 h 5638800"/>
              <a:gd name="connisteX6" fmla="*/ 203200 w 4038600"/>
              <a:gd name="connsiteY6" fmla="*/ 5638800 h 5638800"/>
              <a:gd name="connisteX7" fmla="*/ 0 w 4038600"/>
              <a:gd name="connsiteY7" fmla="*/ 5435600 h 5638800"/>
              <a:gd name="connisteX8" fmla="*/ 0 w 40386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4038600" h="5638800">
                <a:moveTo>
                  <a:pt x="0" y="203200"/>
                </a:moveTo>
                <a:cubicBezTo>
                  <a:pt x="0" y="90976"/>
                  <a:pt x="90976" y="0"/>
                  <a:pt x="203200" y="0"/>
                </a:cubicBezTo>
                <a:lnTo>
                  <a:pt x="3835400" y="0"/>
                </a:lnTo>
                <a:cubicBezTo>
                  <a:pt x="3947624" y="0"/>
                  <a:pt x="4038600" y="90976"/>
                  <a:pt x="4038600" y="203200"/>
                </a:cubicBezTo>
                <a:lnTo>
                  <a:pt x="4038600" y="5435600"/>
                </a:lnTo>
                <a:cubicBezTo>
                  <a:pt x="4038600" y="5547824"/>
                  <a:pt x="3947624" y="5638800"/>
                  <a:pt x="38354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5" hasCustomPrompt="1"/>
            <p:custDataLst>
              <p:tags r:id="rId7"/>
            </p:custDataLst>
          </p:nvPr>
        </p:nvSpPr>
        <p:spPr>
          <a:xfrm>
            <a:off x="5257800" y="2235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5410200" y="2235200"/>
            <a:ext cx="27813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单击添加项标题</a:t>
            </a:r>
            <a:endParaRPr lang="zh-CN" altLang="en-US" smtClean="0"/>
          </a:p>
        </p:txBody>
      </p:sp>
      <p:sp>
        <p:nvSpPr>
          <p:cNvPr id="15" name="文本占位符 14"/>
          <p:cNvSpPr>
            <a:spLocks noGrp="1"/>
          </p:cNvSpPr>
          <p:nvPr>
            <p:ph type="body" idx="16387" hasCustomPrompt="1"/>
            <p:custDataLst>
              <p:tags r:id="rId9"/>
            </p:custDataLst>
          </p:nvPr>
        </p:nvSpPr>
        <p:spPr>
          <a:xfrm>
            <a:off x="5410200" y="2743200"/>
            <a:ext cx="27813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6" hasCustomPrompt="1"/>
            <p:custDataLst>
              <p:tags r:id="rId10"/>
            </p:custDataLst>
          </p:nvPr>
        </p:nvSpPr>
        <p:spPr>
          <a:xfrm>
            <a:off x="8648700" y="2235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8801100" y="2235200"/>
            <a:ext cx="27813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单击添加项标题</a:t>
            </a:r>
            <a:endParaRPr lang="zh-CN" altLang="en-US" smtClean="0"/>
          </a:p>
        </p:txBody>
      </p:sp>
      <p:sp>
        <p:nvSpPr>
          <p:cNvPr id="18" name="文本占位符 17"/>
          <p:cNvSpPr>
            <a:spLocks noGrp="1"/>
          </p:cNvSpPr>
          <p:nvPr>
            <p:ph type="body" idx="16389" hasCustomPrompt="1"/>
            <p:custDataLst>
              <p:tags r:id="rId12"/>
            </p:custDataLst>
          </p:nvPr>
        </p:nvSpPr>
        <p:spPr>
          <a:xfrm>
            <a:off x="8801100" y="2743200"/>
            <a:ext cx="27813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9" name="装饰  8"/>
          <p:cNvSpPr>
            <a:spLocks noGrp="1"/>
          </p:cNvSpPr>
          <p:nvPr>
            <p:ph type="body" idx="16397" hasCustomPrompt="1"/>
            <p:custDataLst>
              <p:tags r:id="rId13"/>
            </p:custDataLst>
          </p:nvPr>
        </p:nvSpPr>
        <p:spPr>
          <a:xfrm>
            <a:off x="5257800" y="44196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0" name="文本占位符 19"/>
          <p:cNvSpPr>
            <a:spLocks noGrp="1"/>
          </p:cNvSpPr>
          <p:nvPr>
            <p:ph type="body" idx="16390" hasCustomPrompt="1"/>
            <p:custDataLst>
              <p:tags r:id="rId14"/>
            </p:custDataLst>
          </p:nvPr>
        </p:nvSpPr>
        <p:spPr>
          <a:xfrm>
            <a:off x="5410200" y="4419600"/>
            <a:ext cx="27813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单击添加项标题</a:t>
            </a:r>
            <a:endParaRPr lang="zh-CN" altLang="en-US" smtClean="0"/>
          </a:p>
        </p:txBody>
      </p:sp>
      <p:sp>
        <p:nvSpPr>
          <p:cNvPr id="21" name="文本占位符 20"/>
          <p:cNvSpPr>
            <a:spLocks noGrp="1"/>
          </p:cNvSpPr>
          <p:nvPr>
            <p:ph type="body" idx="16391" hasCustomPrompt="1"/>
            <p:custDataLst>
              <p:tags r:id="rId15"/>
            </p:custDataLst>
          </p:nvPr>
        </p:nvSpPr>
        <p:spPr>
          <a:xfrm>
            <a:off x="5410200" y="4927600"/>
            <a:ext cx="27813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22" name="装饰  1"/>
          <p:cNvSpPr>
            <a:spLocks noGrp="1"/>
          </p:cNvSpPr>
          <p:nvPr>
            <p:ph type="body" idx="16398" hasCustomPrompt="1"/>
            <p:custDataLst>
              <p:tags r:id="rId16"/>
            </p:custDataLst>
          </p:nvPr>
        </p:nvSpPr>
        <p:spPr>
          <a:xfrm>
            <a:off x="8648700" y="44196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3" name="文本占位符 22"/>
          <p:cNvSpPr>
            <a:spLocks noGrp="1"/>
          </p:cNvSpPr>
          <p:nvPr>
            <p:ph type="body" idx="16392" hasCustomPrompt="1"/>
            <p:custDataLst>
              <p:tags r:id="rId17"/>
            </p:custDataLst>
          </p:nvPr>
        </p:nvSpPr>
        <p:spPr>
          <a:xfrm>
            <a:off x="8801100" y="4419600"/>
            <a:ext cx="27813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单击添加项标题</a:t>
            </a:r>
            <a:endParaRPr lang="zh-CN" altLang="en-US" smtClean="0"/>
          </a:p>
        </p:txBody>
      </p:sp>
      <p:sp>
        <p:nvSpPr>
          <p:cNvPr id="24" name="文本占位符 23"/>
          <p:cNvSpPr>
            <a:spLocks noGrp="1"/>
          </p:cNvSpPr>
          <p:nvPr>
            <p:ph type="body" idx="16393" hasCustomPrompt="1"/>
            <p:custDataLst>
              <p:tags r:id="rId18"/>
            </p:custDataLst>
          </p:nvPr>
        </p:nvSpPr>
        <p:spPr>
          <a:xfrm>
            <a:off x="8801100" y="4927600"/>
            <a:ext cx="27813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正文页-10014_10">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5588000" cy="2209800"/>
          </a:xfrm>
          <a:custGeom>
            <a:avLst/>
            <a:gdLst>
              <a:gd name="connisteX0" fmla="*/ 0 w 5588000"/>
              <a:gd name="connsiteY0" fmla="*/ 203200 h 2209800"/>
              <a:gd name="connisteX1" fmla="*/ 203200 w 5588000"/>
              <a:gd name="connsiteY1" fmla="*/ 0 h 2209800"/>
              <a:gd name="connisteX2" fmla="*/ 5384800 w 5588000"/>
              <a:gd name="connsiteY2" fmla="*/ 0 h 2209800"/>
              <a:gd name="connisteX3" fmla="*/ 5588000 w 5588000"/>
              <a:gd name="connsiteY3" fmla="*/ 203200 h 2209800"/>
              <a:gd name="connisteX4" fmla="*/ 5588000 w 5588000"/>
              <a:gd name="connsiteY4" fmla="*/ 2006600 h 2209800"/>
              <a:gd name="connisteX5" fmla="*/ 5384800 w 5588000"/>
              <a:gd name="connsiteY5" fmla="*/ 2209800 h 2209800"/>
              <a:gd name="connisteX6" fmla="*/ 203200 w 5588000"/>
              <a:gd name="connsiteY6" fmla="*/ 2209800 h 2209800"/>
              <a:gd name="connisteX7" fmla="*/ 0 w 5588000"/>
              <a:gd name="connsiteY7" fmla="*/ 2006600 h 2209800"/>
              <a:gd name="connisteX8" fmla="*/ 0 w 55880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588000" h="2209800">
                <a:moveTo>
                  <a:pt x="0" y="203200"/>
                </a:moveTo>
                <a:cubicBezTo>
                  <a:pt x="0" y="90976"/>
                  <a:pt x="90976" y="0"/>
                  <a:pt x="203200" y="0"/>
                </a:cubicBezTo>
                <a:lnTo>
                  <a:pt x="5384800" y="0"/>
                </a:lnTo>
                <a:cubicBezTo>
                  <a:pt x="5497024" y="0"/>
                  <a:pt x="5588000" y="90976"/>
                  <a:pt x="5588000" y="203200"/>
                </a:cubicBezTo>
                <a:lnTo>
                  <a:pt x="5588000" y="2006600"/>
                </a:lnTo>
                <a:cubicBezTo>
                  <a:pt x="5588000" y="2118824"/>
                  <a:pt x="5497024" y="2209800"/>
                  <a:pt x="5384800" y="2209800"/>
                </a:cubicBezTo>
                <a:lnTo>
                  <a:pt x="203200" y="2209800"/>
                </a:lnTo>
                <a:cubicBezTo>
                  <a:pt x="90976" y="2209800"/>
                  <a:pt x="0" y="2118824"/>
                  <a:pt x="0" y="2006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502400" y="1739900"/>
            <a:ext cx="5080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502400" y="2298700"/>
            <a:ext cx="50800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内容占位符 14"/>
          <p:cNvSpPr>
            <a:spLocks noGrp="1"/>
          </p:cNvSpPr>
          <p:nvPr>
            <p:ph idx="16391" hasCustomPrompt="1"/>
            <p:custDataLst>
              <p:tags r:id="rId9"/>
            </p:custDataLst>
          </p:nvPr>
        </p:nvSpPr>
        <p:spPr>
          <a:xfrm>
            <a:off x="609600" y="4038600"/>
            <a:ext cx="5588000" cy="2209800"/>
          </a:xfrm>
          <a:custGeom>
            <a:avLst/>
            <a:gdLst>
              <a:gd name="connisteX0" fmla="*/ 0 w 5588000"/>
              <a:gd name="connsiteY0" fmla="*/ 203200 h 2209800"/>
              <a:gd name="connisteX1" fmla="*/ 203200 w 5588000"/>
              <a:gd name="connsiteY1" fmla="*/ 0 h 2209800"/>
              <a:gd name="connisteX2" fmla="*/ 5384800 w 5588000"/>
              <a:gd name="connsiteY2" fmla="*/ 0 h 2209800"/>
              <a:gd name="connisteX3" fmla="*/ 5588000 w 5588000"/>
              <a:gd name="connsiteY3" fmla="*/ 203200 h 2209800"/>
              <a:gd name="connisteX4" fmla="*/ 5588000 w 5588000"/>
              <a:gd name="connsiteY4" fmla="*/ 2006600 h 2209800"/>
              <a:gd name="connisteX5" fmla="*/ 5384800 w 5588000"/>
              <a:gd name="connsiteY5" fmla="*/ 2209800 h 2209800"/>
              <a:gd name="connisteX6" fmla="*/ 203200 w 5588000"/>
              <a:gd name="connsiteY6" fmla="*/ 2209800 h 2209800"/>
              <a:gd name="connisteX7" fmla="*/ 0 w 5588000"/>
              <a:gd name="connsiteY7" fmla="*/ 2006600 h 2209800"/>
              <a:gd name="connisteX8" fmla="*/ 0 w 55880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588000" h="2209800">
                <a:moveTo>
                  <a:pt x="0" y="203200"/>
                </a:moveTo>
                <a:cubicBezTo>
                  <a:pt x="0" y="90976"/>
                  <a:pt x="90976" y="0"/>
                  <a:pt x="203200" y="0"/>
                </a:cubicBezTo>
                <a:lnTo>
                  <a:pt x="5384800" y="0"/>
                </a:lnTo>
                <a:cubicBezTo>
                  <a:pt x="5497024" y="0"/>
                  <a:pt x="5588000" y="90976"/>
                  <a:pt x="5588000" y="203200"/>
                </a:cubicBezTo>
                <a:lnTo>
                  <a:pt x="5588000" y="2006600"/>
                </a:lnTo>
                <a:cubicBezTo>
                  <a:pt x="5588000" y="2118824"/>
                  <a:pt x="5497024" y="2209800"/>
                  <a:pt x="5384800" y="2209800"/>
                </a:cubicBezTo>
                <a:lnTo>
                  <a:pt x="203200" y="2209800"/>
                </a:lnTo>
                <a:cubicBezTo>
                  <a:pt x="90976" y="2209800"/>
                  <a:pt x="0" y="2118824"/>
                  <a:pt x="0" y="2006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6" name="文本占位符 15"/>
          <p:cNvSpPr>
            <a:spLocks noGrp="1"/>
          </p:cNvSpPr>
          <p:nvPr>
            <p:ph type="body" idx="16388" hasCustomPrompt="1"/>
            <p:custDataLst>
              <p:tags r:id="rId10"/>
            </p:custDataLst>
          </p:nvPr>
        </p:nvSpPr>
        <p:spPr>
          <a:xfrm>
            <a:off x="6502400" y="4254500"/>
            <a:ext cx="5080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502400" y="4813300"/>
            <a:ext cx="50800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184" y="523097"/>
            <a:ext cx="10515600" cy="1325563"/>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184" y="1983597"/>
            <a:ext cx="10515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正文页-39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6096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0" hasCustomPrompt="1"/>
            <p:custDataLst>
              <p:tags r:id="rId7"/>
            </p:custDataLst>
          </p:nvPr>
        </p:nvSpPr>
        <p:spPr>
          <a:xfrm>
            <a:off x="2514600" y="20574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1016000" y="3937000"/>
            <a:ext cx="45212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1016000" y="4495800"/>
            <a:ext cx="45212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3" hasCustomPrompt="1"/>
            <p:custDataLst>
              <p:tags r:id="rId10"/>
            </p:custDataLst>
          </p:nvPr>
        </p:nvSpPr>
        <p:spPr>
          <a:xfrm>
            <a:off x="62484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2" hasCustomPrompt="1"/>
            <p:custDataLst>
              <p:tags r:id="rId11"/>
            </p:custDataLst>
          </p:nvPr>
        </p:nvSpPr>
        <p:spPr>
          <a:xfrm>
            <a:off x="8153400" y="20574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6654800" y="3937000"/>
            <a:ext cx="45212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6654800" y="4495800"/>
            <a:ext cx="45212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正文页-30_27">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7056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2" hasCustomPrompt="1"/>
            <p:custDataLst>
              <p:tags r:id="rId6"/>
            </p:custDataLst>
          </p:nvPr>
        </p:nvSpPr>
        <p:spPr>
          <a:xfrm>
            <a:off x="6096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3" hasCustomPrompt="1"/>
            <p:custDataLst>
              <p:tags r:id="rId7"/>
            </p:custDataLst>
          </p:nvPr>
        </p:nvSpPr>
        <p:spPr>
          <a:xfrm>
            <a:off x="6705600" y="22860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6858000" y="2286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858000" y="27940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4" hasCustomPrompt="1"/>
            <p:custDataLst>
              <p:tags r:id="rId10"/>
            </p:custDataLst>
          </p:nvPr>
        </p:nvSpPr>
        <p:spPr>
          <a:xfrm>
            <a:off x="6705600" y="37084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6858000" y="37084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6858000" y="42164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9" name="装饰  8"/>
          <p:cNvSpPr>
            <a:spLocks noGrp="1"/>
          </p:cNvSpPr>
          <p:nvPr>
            <p:ph type="body" idx="16395" hasCustomPrompt="1"/>
            <p:custDataLst>
              <p:tags r:id="rId13"/>
            </p:custDataLst>
          </p:nvPr>
        </p:nvSpPr>
        <p:spPr>
          <a:xfrm>
            <a:off x="6705600" y="51308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0" name="文本占位符 19"/>
          <p:cNvSpPr>
            <a:spLocks noGrp="1"/>
          </p:cNvSpPr>
          <p:nvPr>
            <p:ph type="body" idx="16390" hasCustomPrompt="1"/>
            <p:custDataLst>
              <p:tags r:id="rId14"/>
            </p:custDataLst>
          </p:nvPr>
        </p:nvSpPr>
        <p:spPr>
          <a:xfrm>
            <a:off x="6858000" y="51308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91" hasCustomPrompt="1"/>
            <p:custDataLst>
              <p:tags r:id="rId15"/>
            </p:custDataLst>
          </p:nvPr>
        </p:nvSpPr>
        <p:spPr>
          <a:xfrm>
            <a:off x="6858000" y="56388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正文页-14_3">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3429000" cy="54864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87" hasCustomPrompt="1"/>
            <p:custDataLst>
              <p:tags r:id="rId6"/>
            </p:custDataLst>
          </p:nvPr>
        </p:nvSpPr>
        <p:spPr>
          <a:xfrm>
            <a:off x="4648200" y="609600"/>
            <a:ext cx="6934200" cy="5638800"/>
          </a:xfrm>
          <a:custGeom>
            <a:avLst/>
            <a:gdLst>
              <a:gd name="connisteX0" fmla="*/ 0 w 6934200"/>
              <a:gd name="connsiteY0" fmla="*/ 203200 h 5638800"/>
              <a:gd name="connisteX1" fmla="*/ 203200 w 6934200"/>
              <a:gd name="connsiteY1" fmla="*/ 0 h 5638800"/>
              <a:gd name="connisteX2" fmla="*/ 6731000 w 6934200"/>
              <a:gd name="connsiteY2" fmla="*/ 0 h 5638800"/>
              <a:gd name="connisteX3" fmla="*/ 6934200 w 6934200"/>
              <a:gd name="connsiteY3" fmla="*/ 203200 h 5638800"/>
              <a:gd name="connisteX4" fmla="*/ 6934200 w 6934200"/>
              <a:gd name="connsiteY4" fmla="*/ 5435600 h 5638800"/>
              <a:gd name="connisteX5" fmla="*/ 6731000 w 6934200"/>
              <a:gd name="connsiteY5" fmla="*/ 5638800 h 5638800"/>
              <a:gd name="connisteX6" fmla="*/ 203200 w 6934200"/>
              <a:gd name="connsiteY6" fmla="*/ 5638800 h 5638800"/>
              <a:gd name="connisteX7" fmla="*/ 0 w 6934200"/>
              <a:gd name="connsiteY7" fmla="*/ 5435600 h 5638800"/>
              <a:gd name="connisteX8" fmla="*/ 0 w 69342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6934200" h="5638800">
                <a:moveTo>
                  <a:pt x="0" y="203200"/>
                </a:moveTo>
                <a:cubicBezTo>
                  <a:pt x="0" y="90976"/>
                  <a:pt x="90976" y="0"/>
                  <a:pt x="203200" y="0"/>
                </a:cubicBezTo>
                <a:lnTo>
                  <a:pt x="6731000" y="0"/>
                </a:lnTo>
                <a:cubicBezTo>
                  <a:pt x="6843224" y="0"/>
                  <a:pt x="6934200" y="90976"/>
                  <a:pt x="6934200" y="203200"/>
                </a:cubicBezTo>
                <a:lnTo>
                  <a:pt x="6934200" y="5435600"/>
                </a:lnTo>
                <a:cubicBezTo>
                  <a:pt x="6934200" y="5547824"/>
                  <a:pt x="6843224" y="5638800"/>
                  <a:pt x="6731000" y="5638800"/>
                </a:cubicBezTo>
                <a:lnTo>
                  <a:pt x="203200" y="5638800"/>
                </a:lnTo>
                <a:cubicBezTo>
                  <a:pt x="90976" y="5638800"/>
                  <a:pt x="0" y="5547824"/>
                  <a:pt x="0" y="5435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5054600" y="1143000"/>
            <a:ext cx="6121400" cy="4572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正文页-上标下内-装饰左-默认位置-并列-35_8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文本占位符 11"/>
          <p:cNvSpPr>
            <a:spLocks noGrp="1"/>
          </p:cNvSpPr>
          <p:nvPr>
            <p:ph type="body" idx="16388" hasCustomPrompt="1"/>
            <p:custDataLst>
              <p:tags r:id="rId6"/>
            </p:custDataLst>
          </p:nvPr>
        </p:nvSpPr>
        <p:spPr>
          <a:xfrm>
            <a:off x="622300" y="2184400"/>
            <a:ext cx="1498600" cy="1270000"/>
          </a:xfrm>
          <a:noFill/>
        </p:spPr>
        <p:txBody>
          <a:bodyPr wrap="none" lIns="0" tIns="0" rIns="0" bIns="0" anchor="ctr">
            <a:noAutofit/>
          </a:bodyPr>
          <a:lstStyle>
            <a:lvl1pPr marL="0" indent="0" algn="ctr">
              <a:lnSpc>
                <a:spcPct val="109000"/>
              </a:lnSpc>
              <a:spcBef>
                <a:spcPct val="0"/>
              </a:spcBef>
              <a:spcAft>
                <a:spcPct val="0"/>
              </a:spcAft>
              <a:buNone/>
              <a:defRPr sz="10000" b="0" spc="0">
                <a:solidFill>
                  <a:schemeClr val="accent1"/>
                </a:solidFill>
              </a:defRPr>
            </a:lvl1pPr>
          </a:lstStyle>
          <a:p>
            <a:pPr lvl="0"/>
            <a:r>
              <a:rPr lang="zh-CN" altLang="en-US" smtClean="0"/>
              <a:t>01</a:t>
            </a:r>
            <a:endParaRPr lang="zh-CN" altLang="en-US" smtClean="0"/>
          </a:p>
        </p:txBody>
      </p:sp>
      <p:sp>
        <p:nvSpPr>
          <p:cNvPr id="13" name="文本占位符 12"/>
          <p:cNvSpPr>
            <a:spLocks noGrp="1"/>
          </p:cNvSpPr>
          <p:nvPr>
            <p:ph type="body" idx="16386" hasCustomPrompt="1"/>
            <p:custDataLst>
              <p:tags r:id="rId7"/>
            </p:custDataLst>
          </p:nvPr>
        </p:nvSpPr>
        <p:spPr>
          <a:xfrm>
            <a:off x="2387600" y="2235200"/>
            <a:ext cx="9194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2387600" y="2794000"/>
            <a:ext cx="9194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91" hasCustomPrompt="1"/>
            <p:custDataLst>
              <p:tags r:id="rId9"/>
            </p:custDataLst>
          </p:nvPr>
        </p:nvSpPr>
        <p:spPr>
          <a:xfrm>
            <a:off x="622300" y="4318000"/>
            <a:ext cx="1498600" cy="1270000"/>
          </a:xfrm>
          <a:noFill/>
        </p:spPr>
        <p:txBody>
          <a:bodyPr wrap="none" lIns="0" tIns="0" rIns="0" bIns="0" anchor="ctr">
            <a:noAutofit/>
          </a:bodyPr>
          <a:lstStyle>
            <a:lvl1pPr marL="0" indent="0" algn="ctr">
              <a:lnSpc>
                <a:spcPct val="109000"/>
              </a:lnSpc>
              <a:spcBef>
                <a:spcPct val="0"/>
              </a:spcBef>
              <a:spcAft>
                <a:spcPct val="0"/>
              </a:spcAft>
              <a:buNone/>
              <a:defRPr sz="10000" b="0" spc="0">
                <a:solidFill>
                  <a:schemeClr val="accent1"/>
                </a:solidFill>
              </a:defRPr>
            </a:lvl1pPr>
          </a:lstStyle>
          <a:p>
            <a:pPr lvl="0"/>
            <a:r>
              <a:rPr lang="zh-CN" altLang="en-US" smtClean="0"/>
              <a:t>02</a:t>
            </a:r>
            <a:endParaRPr lang="zh-CN" altLang="en-US" smtClean="0"/>
          </a:p>
        </p:txBody>
      </p:sp>
      <p:sp>
        <p:nvSpPr>
          <p:cNvPr id="16" name="文本占位符 15"/>
          <p:cNvSpPr>
            <a:spLocks noGrp="1"/>
          </p:cNvSpPr>
          <p:nvPr>
            <p:ph type="body" idx="16389" hasCustomPrompt="1"/>
            <p:custDataLst>
              <p:tags r:id="rId10"/>
            </p:custDataLst>
          </p:nvPr>
        </p:nvSpPr>
        <p:spPr>
          <a:xfrm>
            <a:off x="2387600" y="4368800"/>
            <a:ext cx="9194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90" hasCustomPrompt="1"/>
            <p:custDataLst>
              <p:tags r:id="rId11"/>
            </p:custDataLst>
          </p:nvPr>
        </p:nvSpPr>
        <p:spPr>
          <a:xfrm>
            <a:off x="2387600" y="4927600"/>
            <a:ext cx="9194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正文页-51_1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31750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609600"/>
            <a:ext cx="10972800" cy="2032000"/>
          </a:xfrm>
          <a:custGeom>
            <a:avLst/>
            <a:gdLst>
              <a:gd name="connisteX0" fmla="*/ 0 w 10972800"/>
              <a:gd name="connsiteY0" fmla="*/ 203200 h 2032000"/>
              <a:gd name="connisteX1" fmla="*/ 203200 w 10972800"/>
              <a:gd name="connsiteY1" fmla="*/ 0 h 2032000"/>
              <a:gd name="connisteX2" fmla="*/ 10769600 w 10972800"/>
              <a:gd name="connsiteY2" fmla="*/ 0 h 2032000"/>
              <a:gd name="connisteX3" fmla="*/ 10972800 w 10972800"/>
              <a:gd name="connsiteY3" fmla="*/ 203200 h 2032000"/>
              <a:gd name="connisteX4" fmla="*/ 10972800 w 10972800"/>
              <a:gd name="connsiteY4" fmla="*/ 1828800 h 2032000"/>
              <a:gd name="connisteX5" fmla="*/ 10769600 w 10972800"/>
              <a:gd name="connsiteY5" fmla="*/ 2032000 h 2032000"/>
              <a:gd name="connisteX6" fmla="*/ 203200 w 10972800"/>
              <a:gd name="connsiteY6" fmla="*/ 2032000 h 2032000"/>
              <a:gd name="connisteX7" fmla="*/ 0 w 10972800"/>
              <a:gd name="connsiteY7" fmla="*/ 1828800 h 2032000"/>
              <a:gd name="connisteX8" fmla="*/ 0 w 10972800"/>
              <a:gd name="connsiteY8" fmla="*/ 2032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032000">
                <a:moveTo>
                  <a:pt x="0" y="203200"/>
                </a:moveTo>
                <a:cubicBezTo>
                  <a:pt x="0" y="90976"/>
                  <a:pt x="90976" y="0"/>
                  <a:pt x="203200" y="0"/>
                </a:cubicBezTo>
                <a:lnTo>
                  <a:pt x="10769600" y="0"/>
                </a:lnTo>
                <a:cubicBezTo>
                  <a:pt x="10881824" y="0"/>
                  <a:pt x="10972800" y="90976"/>
                  <a:pt x="10972800" y="203200"/>
                </a:cubicBezTo>
                <a:lnTo>
                  <a:pt x="10972800" y="1828800"/>
                </a:lnTo>
                <a:cubicBezTo>
                  <a:pt x="10972800" y="1941024"/>
                  <a:pt x="10881824" y="2032000"/>
                  <a:pt x="10769600" y="2032000"/>
                </a:cubicBezTo>
                <a:lnTo>
                  <a:pt x="203200" y="2032000"/>
                </a:lnTo>
                <a:cubicBezTo>
                  <a:pt x="90976" y="2032000"/>
                  <a:pt x="0" y="1941024"/>
                  <a:pt x="0" y="1828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09600" y="41656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724400"/>
            <a:ext cx="51816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400800" y="41656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9" hasCustomPrompt="1"/>
            <p:custDataLst>
              <p:tags r:id="rId10"/>
            </p:custDataLst>
          </p:nvPr>
        </p:nvSpPr>
        <p:spPr>
          <a:xfrm>
            <a:off x="6400800" y="4724400"/>
            <a:ext cx="51816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正文页-上标下内-装饰左-默认位置-并列-34_8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图片占位符 11"/>
          <p:cNvSpPr>
            <a:spLocks noGrp="1"/>
          </p:cNvSpPr>
          <p:nvPr>
            <p:ph type="pic" idx="16390" hasCustomPrompt="1"/>
            <p:custDataLst>
              <p:tags r:id="rId6"/>
            </p:custDataLst>
          </p:nvPr>
        </p:nvSpPr>
        <p:spPr>
          <a:xfrm>
            <a:off x="609600" y="20574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3" name="文本占位符 12"/>
          <p:cNvSpPr>
            <a:spLocks noGrp="1"/>
          </p:cNvSpPr>
          <p:nvPr>
            <p:ph type="body" idx="16386" hasCustomPrompt="1"/>
            <p:custDataLst>
              <p:tags r:id="rId7"/>
            </p:custDataLst>
          </p:nvPr>
        </p:nvSpPr>
        <p:spPr>
          <a:xfrm>
            <a:off x="2489200" y="2260600"/>
            <a:ext cx="909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2489200" y="2768600"/>
            <a:ext cx="90932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图片占位符 14"/>
          <p:cNvSpPr>
            <a:spLocks noGrp="1"/>
          </p:cNvSpPr>
          <p:nvPr>
            <p:ph type="pic" idx="16391" hasCustomPrompt="1"/>
            <p:custDataLst>
              <p:tags r:id="rId9"/>
            </p:custDataLst>
          </p:nvPr>
        </p:nvSpPr>
        <p:spPr>
          <a:xfrm>
            <a:off x="609600" y="41910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6" name="文本占位符 15"/>
          <p:cNvSpPr>
            <a:spLocks noGrp="1"/>
          </p:cNvSpPr>
          <p:nvPr>
            <p:ph type="body" idx="16388" hasCustomPrompt="1"/>
            <p:custDataLst>
              <p:tags r:id="rId10"/>
            </p:custDataLst>
          </p:nvPr>
        </p:nvSpPr>
        <p:spPr>
          <a:xfrm>
            <a:off x="2489200" y="4394200"/>
            <a:ext cx="909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2489200" y="4902200"/>
            <a:ext cx="90932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正文页-49_3">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2" hasCustomPrompt="1"/>
            <p:custDataLst>
              <p:tags r:id="rId6"/>
            </p:custDataLst>
          </p:nvPr>
        </p:nvSpPr>
        <p:spPr>
          <a:xfrm>
            <a:off x="2438400" y="2260600"/>
            <a:ext cx="1524000" cy="1524000"/>
          </a:xfrm>
          <a:custGeom>
            <a:avLst/>
            <a:gdLst>
              <a:gd name="connisteX0" fmla="*/ 0 w 1524000"/>
              <a:gd name="connsiteY0" fmla="*/ 304800 h 1524000"/>
              <a:gd name="connisteX1" fmla="*/ 304800 w 1524000"/>
              <a:gd name="connsiteY1" fmla="*/ 0 h 1524000"/>
              <a:gd name="connisteX2" fmla="*/ 1219200 w 1524000"/>
              <a:gd name="connsiteY2" fmla="*/ 0 h 1524000"/>
              <a:gd name="connisteX3" fmla="*/ 1524000 w 1524000"/>
              <a:gd name="connsiteY3" fmla="*/ 304800 h 1524000"/>
              <a:gd name="connisteX4" fmla="*/ 1524000 w 1524000"/>
              <a:gd name="connsiteY4" fmla="*/ 1219200 h 1524000"/>
              <a:gd name="connisteX5" fmla="*/ 1219200 w 1524000"/>
              <a:gd name="connsiteY5" fmla="*/ 1524000 h 1524000"/>
              <a:gd name="connisteX6" fmla="*/ 304800 w 1524000"/>
              <a:gd name="connsiteY6" fmla="*/ 1524000 h 1524000"/>
              <a:gd name="connisteX7" fmla="*/ 0 w 1524000"/>
              <a:gd name="connsiteY7" fmla="*/ 1219200 h 1524000"/>
              <a:gd name="connisteX8" fmla="*/ 0 w 1524000"/>
              <a:gd name="connsiteY8" fmla="*/ 3048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304800"/>
                </a:moveTo>
                <a:cubicBezTo>
                  <a:pt x="0" y="136464"/>
                  <a:pt x="136464" y="0"/>
                  <a:pt x="304800" y="0"/>
                </a:cubicBezTo>
                <a:lnTo>
                  <a:pt x="1219200" y="0"/>
                </a:lnTo>
                <a:cubicBezTo>
                  <a:pt x="1387536" y="0"/>
                  <a:pt x="1524000" y="136464"/>
                  <a:pt x="1524000" y="304800"/>
                </a:cubicBezTo>
                <a:lnTo>
                  <a:pt x="1524000" y="1219200"/>
                </a:lnTo>
                <a:cubicBezTo>
                  <a:pt x="1524000" y="1387536"/>
                  <a:pt x="1387536" y="1524000"/>
                  <a:pt x="1219200" y="1524000"/>
                </a:cubicBezTo>
                <a:lnTo>
                  <a:pt x="304800" y="1524000"/>
                </a:lnTo>
                <a:cubicBezTo>
                  <a:pt x="136464" y="1524000"/>
                  <a:pt x="0" y="1387536"/>
                  <a:pt x="0" y="1219200"/>
                </a:cubicBezTo>
                <a:lnTo>
                  <a:pt x="0" y="3048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8" hasCustomPrompt="1"/>
            <p:custDataLst>
              <p:tags r:id="rId7"/>
            </p:custDataLst>
          </p:nvPr>
        </p:nvSpPr>
        <p:spPr>
          <a:xfrm>
            <a:off x="2749550" y="2641600"/>
            <a:ext cx="901700" cy="762000"/>
          </a:xfrm>
          <a:noFill/>
        </p:spPr>
        <p:txBody>
          <a:bodyPr wrap="none" lIns="0" tIns="0" rIns="0" bIns="0" anchor="ctr">
            <a:noAutofit/>
          </a:bodyPr>
          <a:lstStyle>
            <a:lvl1pPr marL="0" indent="0" algn="ctr">
              <a:lnSpc>
                <a:spcPct val="109000"/>
              </a:lnSpc>
              <a:spcBef>
                <a:spcPct val="0"/>
              </a:spcBef>
              <a:spcAft>
                <a:spcPct val="0"/>
              </a:spcAft>
              <a:buNone/>
              <a:defRPr sz="6000" b="0" spc="0">
                <a:solidFill>
                  <a:srgbClr val="FFFFFF"/>
                </a:solidFill>
              </a:defRPr>
            </a:lvl1pPr>
          </a:lstStyle>
          <a:p>
            <a:pPr lvl="0"/>
            <a:r>
              <a:rPr lang="zh-CN" altLang="en-US" smtClean="0"/>
              <a:t>01</a:t>
            </a:r>
            <a:endParaRPr lang="zh-CN" altLang="en-US" smtClean="0"/>
          </a:p>
        </p:txBody>
      </p:sp>
      <p:sp>
        <p:nvSpPr>
          <p:cNvPr id="14" name="文本占位符 13"/>
          <p:cNvSpPr>
            <a:spLocks noGrp="1"/>
          </p:cNvSpPr>
          <p:nvPr>
            <p:ph type="body" idx="16386" hasCustomPrompt="1"/>
            <p:custDataLst>
              <p:tags r:id="rId8"/>
            </p:custDataLst>
          </p:nvPr>
        </p:nvSpPr>
        <p:spPr>
          <a:xfrm>
            <a:off x="609600" y="40386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09600" y="4597400"/>
            <a:ext cx="5181600" cy="9144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3" hasCustomPrompt="1"/>
            <p:custDataLst>
              <p:tags r:id="rId10"/>
            </p:custDataLst>
          </p:nvPr>
        </p:nvSpPr>
        <p:spPr>
          <a:xfrm>
            <a:off x="8229600" y="2260600"/>
            <a:ext cx="1524000" cy="1524000"/>
          </a:xfrm>
          <a:custGeom>
            <a:avLst/>
            <a:gdLst>
              <a:gd name="connisteX0" fmla="*/ 0 w 1524000"/>
              <a:gd name="connsiteY0" fmla="*/ 304800 h 1524000"/>
              <a:gd name="connisteX1" fmla="*/ 304800 w 1524000"/>
              <a:gd name="connsiteY1" fmla="*/ 0 h 1524000"/>
              <a:gd name="connisteX2" fmla="*/ 1219200 w 1524000"/>
              <a:gd name="connsiteY2" fmla="*/ 0 h 1524000"/>
              <a:gd name="connisteX3" fmla="*/ 1524000 w 1524000"/>
              <a:gd name="connsiteY3" fmla="*/ 304800 h 1524000"/>
              <a:gd name="connisteX4" fmla="*/ 1524000 w 1524000"/>
              <a:gd name="connsiteY4" fmla="*/ 1219200 h 1524000"/>
              <a:gd name="connisteX5" fmla="*/ 1219200 w 1524000"/>
              <a:gd name="connsiteY5" fmla="*/ 1524000 h 1524000"/>
              <a:gd name="connisteX6" fmla="*/ 304800 w 1524000"/>
              <a:gd name="connsiteY6" fmla="*/ 1524000 h 1524000"/>
              <a:gd name="connisteX7" fmla="*/ 0 w 1524000"/>
              <a:gd name="connsiteY7" fmla="*/ 1219200 h 1524000"/>
              <a:gd name="connisteX8" fmla="*/ 0 w 1524000"/>
              <a:gd name="connsiteY8" fmla="*/ 3048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304800"/>
                </a:moveTo>
                <a:cubicBezTo>
                  <a:pt x="0" y="136464"/>
                  <a:pt x="136464" y="0"/>
                  <a:pt x="304800" y="0"/>
                </a:cubicBezTo>
                <a:lnTo>
                  <a:pt x="1219200" y="0"/>
                </a:lnTo>
                <a:cubicBezTo>
                  <a:pt x="1387536" y="0"/>
                  <a:pt x="1524000" y="136464"/>
                  <a:pt x="1524000" y="304800"/>
                </a:cubicBezTo>
                <a:lnTo>
                  <a:pt x="1524000" y="1219200"/>
                </a:lnTo>
                <a:cubicBezTo>
                  <a:pt x="1524000" y="1387536"/>
                  <a:pt x="1387536" y="1524000"/>
                  <a:pt x="1219200" y="1524000"/>
                </a:cubicBezTo>
                <a:lnTo>
                  <a:pt x="304800" y="1524000"/>
                </a:lnTo>
                <a:cubicBezTo>
                  <a:pt x="136464" y="1524000"/>
                  <a:pt x="0" y="1387536"/>
                  <a:pt x="0" y="1219200"/>
                </a:cubicBezTo>
                <a:lnTo>
                  <a:pt x="0" y="3048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91" hasCustomPrompt="1"/>
            <p:custDataLst>
              <p:tags r:id="rId11"/>
            </p:custDataLst>
          </p:nvPr>
        </p:nvSpPr>
        <p:spPr>
          <a:xfrm>
            <a:off x="8540750" y="2641600"/>
            <a:ext cx="901700" cy="762000"/>
          </a:xfrm>
          <a:noFill/>
        </p:spPr>
        <p:txBody>
          <a:bodyPr wrap="none" lIns="0" tIns="0" rIns="0" bIns="0" anchor="ctr">
            <a:noAutofit/>
          </a:bodyPr>
          <a:lstStyle>
            <a:lvl1pPr marL="0" indent="0" algn="ctr">
              <a:lnSpc>
                <a:spcPct val="109000"/>
              </a:lnSpc>
              <a:spcBef>
                <a:spcPct val="0"/>
              </a:spcBef>
              <a:spcAft>
                <a:spcPct val="0"/>
              </a:spcAft>
              <a:buNone/>
              <a:defRPr sz="6000" b="0" spc="0">
                <a:solidFill>
                  <a:srgbClr val="FFFFFF"/>
                </a:solidFill>
              </a:defRPr>
            </a:lvl1pPr>
          </a:lstStyle>
          <a:p>
            <a:pPr lvl="0"/>
            <a:r>
              <a:rPr lang="zh-CN" altLang="en-US" smtClean="0"/>
              <a:t>02</a:t>
            </a:r>
            <a:endParaRPr lang="zh-CN" altLang="en-US" smtClean="0"/>
          </a:p>
        </p:txBody>
      </p:sp>
      <p:sp>
        <p:nvSpPr>
          <p:cNvPr id="18" name="文本占位符 17"/>
          <p:cNvSpPr>
            <a:spLocks noGrp="1"/>
          </p:cNvSpPr>
          <p:nvPr>
            <p:ph type="body" idx="16389" hasCustomPrompt="1"/>
            <p:custDataLst>
              <p:tags r:id="rId12"/>
            </p:custDataLst>
          </p:nvPr>
        </p:nvSpPr>
        <p:spPr>
          <a:xfrm>
            <a:off x="6400800" y="40386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0" hasCustomPrompt="1"/>
            <p:custDataLst>
              <p:tags r:id="rId13"/>
            </p:custDataLst>
          </p:nvPr>
        </p:nvSpPr>
        <p:spPr>
          <a:xfrm>
            <a:off x="6400800" y="4597400"/>
            <a:ext cx="5181600" cy="9144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正文页-6_70">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609600" y="2794000"/>
            <a:ext cx="50800" cy="1422400"/>
          </a:xfrm>
          <a:custGeom>
            <a:avLst/>
            <a:gdLst>
              <a:gd name="connisteX0" fmla="*/ 0 w 50800"/>
              <a:gd name="connsiteY0" fmla="*/ 25400 h 1422400"/>
              <a:gd name="connisteX1" fmla="*/ 25400 w 50800"/>
              <a:gd name="connsiteY1" fmla="*/ 0 h 1422400"/>
              <a:gd name="connisteX2" fmla="*/ 25400 w 50800"/>
              <a:gd name="connsiteY2" fmla="*/ 0 h 1422400"/>
              <a:gd name="connisteX3" fmla="*/ 50800 w 50800"/>
              <a:gd name="connsiteY3" fmla="*/ 25400 h 1422400"/>
              <a:gd name="connisteX4" fmla="*/ 50800 w 50800"/>
              <a:gd name="connsiteY4" fmla="*/ 1397000 h 1422400"/>
              <a:gd name="connisteX5" fmla="*/ 25400 w 50800"/>
              <a:gd name="connsiteY5" fmla="*/ 1422400 h 1422400"/>
              <a:gd name="connisteX6" fmla="*/ 25400 w 50800"/>
              <a:gd name="connsiteY6" fmla="*/ 1422400 h 1422400"/>
              <a:gd name="connisteX7" fmla="*/ 0 w 50800"/>
              <a:gd name="connsiteY7" fmla="*/ 1397000 h 1422400"/>
              <a:gd name="connisteX8" fmla="*/ 0 w 50800"/>
              <a:gd name="connsiteY8" fmla="*/ 25400 h 142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422400">
                <a:moveTo>
                  <a:pt x="0" y="25400"/>
                </a:moveTo>
                <a:cubicBezTo>
                  <a:pt x="0" y="11372"/>
                  <a:pt x="11372" y="0"/>
                  <a:pt x="25400" y="0"/>
                </a:cubicBezTo>
                <a:lnTo>
                  <a:pt x="25400" y="0"/>
                </a:lnTo>
                <a:cubicBezTo>
                  <a:pt x="39428" y="0"/>
                  <a:pt x="50800" y="11372"/>
                  <a:pt x="50800" y="25400"/>
                </a:cubicBezTo>
                <a:lnTo>
                  <a:pt x="50800" y="1397000"/>
                </a:lnTo>
                <a:cubicBezTo>
                  <a:pt x="50800" y="1411028"/>
                  <a:pt x="39428" y="1422400"/>
                  <a:pt x="25400" y="1422400"/>
                </a:cubicBezTo>
                <a:lnTo>
                  <a:pt x="25400" y="1422400"/>
                </a:lnTo>
                <a:cubicBezTo>
                  <a:pt x="11372" y="1422400"/>
                  <a:pt x="0" y="1411028"/>
                  <a:pt x="0" y="13970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2794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3302000"/>
            <a:ext cx="47244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09600" y="4826000"/>
            <a:ext cx="50800" cy="1422400"/>
          </a:xfrm>
          <a:custGeom>
            <a:avLst/>
            <a:gdLst>
              <a:gd name="connisteX0" fmla="*/ 0 w 50800"/>
              <a:gd name="connsiteY0" fmla="*/ 25400 h 1422400"/>
              <a:gd name="connisteX1" fmla="*/ 25400 w 50800"/>
              <a:gd name="connsiteY1" fmla="*/ 0 h 1422400"/>
              <a:gd name="connisteX2" fmla="*/ 25400 w 50800"/>
              <a:gd name="connsiteY2" fmla="*/ 0 h 1422400"/>
              <a:gd name="connisteX3" fmla="*/ 50800 w 50800"/>
              <a:gd name="connsiteY3" fmla="*/ 25400 h 1422400"/>
              <a:gd name="connisteX4" fmla="*/ 50800 w 50800"/>
              <a:gd name="connsiteY4" fmla="*/ 1397000 h 1422400"/>
              <a:gd name="connisteX5" fmla="*/ 25400 w 50800"/>
              <a:gd name="connsiteY5" fmla="*/ 1422400 h 1422400"/>
              <a:gd name="connisteX6" fmla="*/ 25400 w 50800"/>
              <a:gd name="connsiteY6" fmla="*/ 1422400 h 1422400"/>
              <a:gd name="connisteX7" fmla="*/ 0 w 50800"/>
              <a:gd name="connsiteY7" fmla="*/ 1397000 h 1422400"/>
              <a:gd name="connisteX8" fmla="*/ 0 w 50800"/>
              <a:gd name="connsiteY8" fmla="*/ 25400 h 142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422400">
                <a:moveTo>
                  <a:pt x="0" y="25400"/>
                </a:moveTo>
                <a:cubicBezTo>
                  <a:pt x="0" y="11372"/>
                  <a:pt x="11372" y="0"/>
                  <a:pt x="25400" y="0"/>
                </a:cubicBezTo>
                <a:lnTo>
                  <a:pt x="25400" y="0"/>
                </a:lnTo>
                <a:cubicBezTo>
                  <a:pt x="39428" y="0"/>
                  <a:pt x="50800" y="11372"/>
                  <a:pt x="50800" y="25400"/>
                </a:cubicBezTo>
                <a:lnTo>
                  <a:pt x="50800" y="1397000"/>
                </a:lnTo>
                <a:cubicBezTo>
                  <a:pt x="50800" y="1411028"/>
                  <a:pt x="39428" y="1422400"/>
                  <a:pt x="25400" y="1422400"/>
                </a:cubicBezTo>
                <a:lnTo>
                  <a:pt x="25400" y="1422400"/>
                </a:lnTo>
                <a:cubicBezTo>
                  <a:pt x="11372" y="1422400"/>
                  <a:pt x="0" y="1411028"/>
                  <a:pt x="0" y="13970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762000" y="4826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762000" y="5334000"/>
            <a:ext cx="47244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正文页-48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914400" y="1828800"/>
            <a:ext cx="4724400" cy="2133600"/>
          </a:xfr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914400" y="42672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47244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2484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553200" y="1828800"/>
            <a:ext cx="4724400" cy="2133600"/>
          </a:xfr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6553200" y="42672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6553200" y="47244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正文页-10003_8">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文本占位符 11"/>
          <p:cNvSpPr>
            <a:spLocks noGrp="1"/>
          </p:cNvSpPr>
          <p:nvPr>
            <p:ph type="body" idx="16386" hasCustomPrompt="1"/>
            <p:custDataLst>
              <p:tags r:id="rId6"/>
            </p:custDataLst>
          </p:nvPr>
        </p:nvSpPr>
        <p:spPr>
          <a:xfrm>
            <a:off x="609600" y="2133600"/>
            <a:ext cx="53340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3" name="装饰  2"/>
          <p:cNvSpPr>
            <a:spLocks noGrp="1"/>
          </p:cNvSpPr>
          <p:nvPr>
            <p:ph type="body" idx="16390" hasCustomPrompt="1"/>
            <p:custDataLst>
              <p:tags r:id="rId7"/>
            </p:custDataLst>
          </p:nvPr>
        </p:nvSpPr>
        <p:spPr>
          <a:xfrm>
            <a:off x="609600" y="2692400"/>
            <a:ext cx="5334000" cy="2946400"/>
          </a:xfrm>
          <a:custGeom>
            <a:avLst/>
            <a:gdLst>
              <a:gd name="connisteX0" fmla="*/ 0 w 5334000"/>
              <a:gd name="connsiteY0" fmla="*/ 203200 h 2946400"/>
              <a:gd name="connisteX1" fmla="*/ 203200 w 5334000"/>
              <a:gd name="connsiteY1" fmla="*/ 0 h 2946400"/>
              <a:gd name="connisteX2" fmla="*/ 5130800 w 5334000"/>
              <a:gd name="connsiteY2" fmla="*/ 0 h 2946400"/>
              <a:gd name="connisteX3" fmla="*/ 5334000 w 5334000"/>
              <a:gd name="connsiteY3" fmla="*/ 203200 h 2946400"/>
              <a:gd name="connisteX4" fmla="*/ 5334000 w 5334000"/>
              <a:gd name="connsiteY4" fmla="*/ 2743200 h 2946400"/>
              <a:gd name="connisteX5" fmla="*/ 5130800 w 5334000"/>
              <a:gd name="connsiteY5" fmla="*/ 2946400 h 2946400"/>
              <a:gd name="connisteX6" fmla="*/ 203200 w 5334000"/>
              <a:gd name="connsiteY6" fmla="*/ 2946400 h 2946400"/>
              <a:gd name="connisteX7" fmla="*/ 0 w 5334000"/>
              <a:gd name="connsiteY7" fmla="*/ 2743200 h 2946400"/>
              <a:gd name="connisteX8" fmla="*/ 0 w 5334000"/>
              <a:gd name="connsiteY8" fmla="*/ 203200 h 2946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946400">
                <a:moveTo>
                  <a:pt x="0" y="203200"/>
                </a:moveTo>
                <a:cubicBezTo>
                  <a:pt x="0" y="90976"/>
                  <a:pt x="90976" y="0"/>
                  <a:pt x="203200" y="0"/>
                </a:cubicBezTo>
                <a:lnTo>
                  <a:pt x="5130800" y="0"/>
                </a:lnTo>
                <a:cubicBezTo>
                  <a:pt x="5243024" y="0"/>
                  <a:pt x="5334000" y="90976"/>
                  <a:pt x="5334000" y="203200"/>
                </a:cubicBezTo>
                <a:lnTo>
                  <a:pt x="5334000" y="2743200"/>
                </a:lnTo>
                <a:cubicBezTo>
                  <a:pt x="5334000" y="2855424"/>
                  <a:pt x="5243024" y="2946400"/>
                  <a:pt x="5130800" y="2946400"/>
                </a:cubicBezTo>
                <a:lnTo>
                  <a:pt x="203200" y="2946400"/>
                </a:lnTo>
                <a:cubicBezTo>
                  <a:pt x="90976" y="2946400"/>
                  <a:pt x="0" y="2855424"/>
                  <a:pt x="0" y="2743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7" hasCustomPrompt="1"/>
            <p:custDataLst>
              <p:tags r:id="rId8"/>
            </p:custDataLst>
          </p:nvPr>
        </p:nvSpPr>
        <p:spPr>
          <a:xfrm>
            <a:off x="914400" y="35560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248400" y="2133600"/>
            <a:ext cx="53340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装饰  5"/>
          <p:cNvSpPr>
            <a:spLocks noGrp="1"/>
          </p:cNvSpPr>
          <p:nvPr>
            <p:ph type="body" idx="16391" hasCustomPrompt="1"/>
            <p:custDataLst>
              <p:tags r:id="rId10"/>
            </p:custDataLst>
          </p:nvPr>
        </p:nvSpPr>
        <p:spPr>
          <a:xfrm>
            <a:off x="6248400" y="2692400"/>
            <a:ext cx="5334000" cy="2946400"/>
          </a:xfrm>
          <a:custGeom>
            <a:avLst/>
            <a:gdLst>
              <a:gd name="connisteX0" fmla="*/ 0 w 5334000"/>
              <a:gd name="connsiteY0" fmla="*/ 203200 h 2946400"/>
              <a:gd name="connisteX1" fmla="*/ 203200 w 5334000"/>
              <a:gd name="connsiteY1" fmla="*/ 0 h 2946400"/>
              <a:gd name="connisteX2" fmla="*/ 5130800 w 5334000"/>
              <a:gd name="connsiteY2" fmla="*/ 0 h 2946400"/>
              <a:gd name="connisteX3" fmla="*/ 5334000 w 5334000"/>
              <a:gd name="connsiteY3" fmla="*/ 203200 h 2946400"/>
              <a:gd name="connisteX4" fmla="*/ 5334000 w 5334000"/>
              <a:gd name="connsiteY4" fmla="*/ 2743200 h 2946400"/>
              <a:gd name="connisteX5" fmla="*/ 5130800 w 5334000"/>
              <a:gd name="connsiteY5" fmla="*/ 2946400 h 2946400"/>
              <a:gd name="connisteX6" fmla="*/ 203200 w 5334000"/>
              <a:gd name="connsiteY6" fmla="*/ 2946400 h 2946400"/>
              <a:gd name="connisteX7" fmla="*/ 0 w 5334000"/>
              <a:gd name="connsiteY7" fmla="*/ 2743200 h 2946400"/>
              <a:gd name="connisteX8" fmla="*/ 0 w 5334000"/>
              <a:gd name="connsiteY8" fmla="*/ 203200 h 2946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946400">
                <a:moveTo>
                  <a:pt x="0" y="203200"/>
                </a:moveTo>
                <a:cubicBezTo>
                  <a:pt x="0" y="90976"/>
                  <a:pt x="90976" y="0"/>
                  <a:pt x="203200" y="0"/>
                </a:cubicBezTo>
                <a:lnTo>
                  <a:pt x="5130800" y="0"/>
                </a:lnTo>
                <a:cubicBezTo>
                  <a:pt x="5243024" y="0"/>
                  <a:pt x="5334000" y="90976"/>
                  <a:pt x="5334000" y="203200"/>
                </a:cubicBezTo>
                <a:lnTo>
                  <a:pt x="5334000" y="2743200"/>
                </a:lnTo>
                <a:cubicBezTo>
                  <a:pt x="5334000" y="2855424"/>
                  <a:pt x="5243024" y="2946400"/>
                  <a:pt x="5130800" y="2946400"/>
                </a:cubicBezTo>
                <a:lnTo>
                  <a:pt x="203200" y="2946400"/>
                </a:lnTo>
                <a:cubicBezTo>
                  <a:pt x="90976" y="2946400"/>
                  <a:pt x="0" y="2855424"/>
                  <a:pt x="0" y="2743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9" hasCustomPrompt="1"/>
            <p:custDataLst>
              <p:tags r:id="rId11"/>
            </p:custDataLst>
          </p:nvPr>
        </p:nvSpPr>
        <p:spPr>
          <a:xfrm>
            <a:off x="6553200" y="35560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正文页-54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6096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2" hasCustomPrompt="1"/>
            <p:custDataLst>
              <p:tags r:id="rId7"/>
            </p:custDataLst>
          </p:nvPr>
        </p:nvSpPr>
        <p:spPr>
          <a:xfrm>
            <a:off x="2514600" y="20574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图片占位符 13"/>
          <p:cNvSpPr>
            <a:spLocks noGrp="1"/>
          </p:cNvSpPr>
          <p:nvPr>
            <p:ph type="pic" idx="16390" hasCustomPrompt="1"/>
            <p:custDataLst>
              <p:tags r:id="rId8"/>
            </p:custDataLst>
          </p:nvPr>
        </p:nvSpPr>
        <p:spPr>
          <a:xfrm>
            <a:off x="2870200" y="24130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5" name="文本占位符 14"/>
          <p:cNvSpPr>
            <a:spLocks noGrp="1"/>
          </p:cNvSpPr>
          <p:nvPr>
            <p:ph type="body" idx="16386" hasCustomPrompt="1"/>
            <p:custDataLst>
              <p:tags r:id="rId9"/>
            </p:custDataLst>
          </p:nvPr>
        </p:nvSpPr>
        <p:spPr>
          <a:xfrm>
            <a:off x="1016000" y="3937000"/>
            <a:ext cx="45212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7" hasCustomPrompt="1"/>
            <p:custDataLst>
              <p:tags r:id="rId10"/>
            </p:custDataLst>
          </p:nvPr>
        </p:nvSpPr>
        <p:spPr>
          <a:xfrm>
            <a:off x="1016000" y="4495800"/>
            <a:ext cx="45212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7" name="装饰  6"/>
          <p:cNvSpPr>
            <a:spLocks noGrp="1"/>
          </p:cNvSpPr>
          <p:nvPr>
            <p:ph type="body" idx="16394" hasCustomPrompt="1"/>
            <p:custDataLst>
              <p:tags r:id="rId11"/>
            </p:custDataLst>
          </p:nvPr>
        </p:nvSpPr>
        <p:spPr>
          <a:xfrm>
            <a:off x="62484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装饰  7"/>
          <p:cNvSpPr>
            <a:spLocks noGrp="1"/>
          </p:cNvSpPr>
          <p:nvPr>
            <p:ph type="body" idx="16395" hasCustomPrompt="1"/>
            <p:custDataLst>
              <p:tags r:id="rId12"/>
            </p:custDataLst>
          </p:nvPr>
        </p:nvSpPr>
        <p:spPr>
          <a:xfrm>
            <a:off x="8153400" y="20574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9" name="图片占位符 18"/>
          <p:cNvSpPr>
            <a:spLocks noGrp="1"/>
          </p:cNvSpPr>
          <p:nvPr>
            <p:ph type="pic" idx="16393" hasCustomPrompt="1"/>
            <p:custDataLst>
              <p:tags r:id="rId13"/>
            </p:custDataLst>
          </p:nvPr>
        </p:nvSpPr>
        <p:spPr>
          <a:xfrm>
            <a:off x="8509000" y="24130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20" name="文本占位符 19"/>
          <p:cNvSpPr>
            <a:spLocks noGrp="1"/>
          </p:cNvSpPr>
          <p:nvPr>
            <p:ph type="body" idx="16388" hasCustomPrompt="1"/>
            <p:custDataLst>
              <p:tags r:id="rId14"/>
            </p:custDataLst>
          </p:nvPr>
        </p:nvSpPr>
        <p:spPr>
          <a:xfrm>
            <a:off x="6654800" y="3937000"/>
            <a:ext cx="45212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89" hasCustomPrompt="1"/>
            <p:custDataLst>
              <p:tags r:id="rId15"/>
            </p:custDataLst>
          </p:nvPr>
        </p:nvSpPr>
        <p:spPr>
          <a:xfrm>
            <a:off x="6654800" y="4495800"/>
            <a:ext cx="45212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正文页-上标下内-装饰右叠-颜色错位-并列-32_9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609600" y="1524000"/>
            <a:ext cx="10972800" cy="2209800"/>
          </a:xfrm>
          <a:custGeom>
            <a:avLst/>
            <a:gdLst>
              <a:gd name="connisteX0" fmla="*/ 0 w 10972800"/>
              <a:gd name="connsiteY0" fmla="*/ 203200 h 2209800"/>
              <a:gd name="connisteX1" fmla="*/ 203200 w 10972800"/>
              <a:gd name="connsiteY1" fmla="*/ 0 h 2209800"/>
              <a:gd name="connisteX2" fmla="*/ 10769600 w 10972800"/>
              <a:gd name="connsiteY2" fmla="*/ 0 h 2209800"/>
              <a:gd name="connisteX3" fmla="*/ 10972800 w 10972800"/>
              <a:gd name="connsiteY3" fmla="*/ 203200 h 2209800"/>
              <a:gd name="connisteX4" fmla="*/ 10972800 w 10972800"/>
              <a:gd name="connsiteY4" fmla="*/ 2006600 h 2209800"/>
              <a:gd name="connisteX5" fmla="*/ 10769600 w 10972800"/>
              <a:gd name="connsiteY5" fmla="*/ 2209800 h 2209800"/>
              <a:gd name="connisteX6" fmla="*/ 203200 w 10972800"/>
              <a:gd name="connsiteY6" fmla="*/ 2209800 h 2209800"/>
              <a:gd name="connisteX7" fmla="*/ 0 w 10972800"/>
              <a:gd name="connsiteY7" fmla="*/ 2006600 h 2209800"/>
              <a:gd name="connisteX8" fmla="*/ 0 w 109728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209800">
                <a:moveTo>
                  <a:pt x="0" y="203200"/>
                </a:moveTo>
                <a:cubicBezTo>
                  <a:pt x="0" y="90976"/>
                  <a:pt x="90976" y="0"/>
                  <a:pt x="203200" y="0"/>
                </a:cubicBezTo>
                <a:lnTo>
                  <a:pt x="10769600" y="0"/>
                </a:lnTo>
                <a:cubicBezTo>
                  <a:pt x="10881824" y="0"/>
                  <a:pt x="10972800" y="90976"/>
                  <a:pt x="10972800" y="203200"/>
                </a:cubicBezTo>
                <a:lnTo>
                  <a:pt x="10972800" y="2006600"/>
                </a:lnTo>
                <a:cubicBezTo>
                  <a:pt x="10972800" y="2118824"/>
                  <a:pt x="10881824" y="2209800"/>
                  <a:pt x="10769600" y="2209800"/>
                </a:cubicBez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2" hasCustomPrompt="1"/>
            <p:custDataLst>
              <p:tags r:id="rId7"/>
            </p:custDataLst>
          </p:nvPr>
        </p:nvSpPr>
        <p:spPr>
          <a:xfrm>
            <a:off x="1016000" y="18669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图片占位符 13"/>
          <p:cNvSpPr>
            <a:spLocks noGrp="1"/>
          </p:cNvSpPr>
          <p:nvPr>
            <p:ph type="pic" idx="16390" hasCustomPrompt="1"/>
            <p:custDataLst>
              <p:tags r:id="rId8"/>
            </p:custDataLst>
          </p:nvPr>
        </p:nvSpPr>
        <p:spPr>
          <a:xfrm>
            <a:off x="1371600" y="22225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5" name="文本占位符 14"/>
          <p:cNvSpPr>
            <a:spLocks noGrp="1"/>
          </p:cNvSpPr>
          <p:nvPr>
            <p:ph type="body" idx="16386" hasCustomPrompt="1"/>
            <p:custDataLst>
              <p:tags r:id="rId9"/>
            </p:custDataLst>
          </p:nvPr>
        </p:nvSpPr>
        <p:spPr>
          <a:xfrm>
            <a:off x="2895600" y="2044700"/>
            <a:ext cx="8280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7" hasCustomPrompt="1"/>
            <p:custDataLst>
              <p:tags r:id="rId10"/>
            </p:custDataLst>
          </p:nvPr>
        </p:nvSpPr>
        <p:spPr>
          <a:xfrm>
            <a:off x="2895600" y="2603500"/>
            <a:ext cx="8280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7" name="装饰  6"/>
          <p:cNvSpPr>
            <a:spLocks noGrp="1"/>
          </p:cNvSpPr>
          <p:nvPr>
            <p:ph type="body" idx="16394" hasCustomPrompt="1"/>
            <p:custDataLst>
              <p:tags r:id="rId11"/>
            </p:custDataLst>
          </p:nvPr>
        </p:nvSpPr>
        <p:spPr>
          <a:xfrm>
            <a:off x="609600" y="4038600"/>
            <a:ext cx="10972800" cy="2209800"/>
          </a:xfrm>
          <a:custGeom>
            <a:avLst/>
            <a:gdLst>
              <a:gd name="connisteX0" fmla="*/ 0 w 10972800"/>
              <a:gd name="connsiteY0" fmla="*/ 203200 h 2209800"/>
              <a:gd name="connisteX1" fmla="*/ 203200 w 10972800"/>
              <a:gd name="connsiteY1" fmla="*/ 0 h 2209800"/>
              <a:gd name="connisteX2" fmla="*/ 10769600 w 10972800"/>
              <a:gd name="connsiteY2" fmla="*/ 0 h 2209800"/>
              <a:gd name="connisteX3" fmla="*/ 10972800 w 10972800"/>
              <a:gd name="connsiteY3" fmla="*/ 203200 h 2209800"/>
              <a:gd name="connisteX4" fmla="*/ 10972800 w 10972800"/>
              <a:gd name="connsiteY4" fmla="*/ 2006600 h 2209800"/>
              <a:gd name="connisteX5" fmla="*/ 10769600 w 10972800"/>
              <a:gd name="connsiteY5" fmla="*/ 2209800 h 2209800"/>
              <a:gd name="connisteX6" fmla="*/ 203200 w 10972800"/>
              <a:gd name="connsiteY6" fmla="*/ 2209800 h 2209800"/>
              <a:gd name="connisteX7" fmla="*/ 0 w 10972800"/>
              <a:gd name="connsiteY7" fmla="*/ 2006600 h 2209800"/>
              <a:gd name="connisteX8" fmla="*/ 0 w 109728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209800">
                <a:moveTo>
                  <a:pt x="0" y="203200"/>
                </a:moveTo>
                <a:cubicBezTo>
                  <a:pt x="0" y="90976"/>
                  <a:pt x="90976" y="0"/>
                  <a:pt x="203200" y="0"/>
                </a:cubicBezTo>
                <a:lnTo>
                  <a:pt x="10769600" y="0"/>
                </a:lnTo>
                <a:cubicBezTo>
                  <a:pt x="10881824" y="0"/>
                  <a:pt x="10972800" y="90976"/>
                  <a:pt x="10972800" y="203200"/>
                </a:cubicBezTo>
                <a:lnTo>
                  <a:pt x="10972800" y="2006600"/>
                </a:lnTo>
                <a:cubicBezTo>
                  <a:pt x="10972800" y="2118824"/>
                  <a:pt x="10881824" y="2209800"/>
                  <a:pt x="10769600" y="2209800"/>
                </a:cubicBezTo>
                <a:lnTo>
                  <a:pt x="203200" y="2209800"/>
                </a:lnTo>
                <a:cubicBezTo>
                  <a:pt x="90976" y="2209800"/>
                  <a:pt x="0" y="2118824"/>
                  <a:pt x="0" y="2006600"/>
                </a:cubicBezTo>
                <a:lnTo>
                  <a:pt x="0" y="2032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装饰  7"/>
          <p:cNvSpPr>
            <a:spLocks noGrp="1"/>
          </p:cNvSpPr>
          <p:nvPr>
            <p:ph type="body" idx="16395" hasCustomPrompt="1"/>
            <p:custDataLst>
              <p:tags r:id="rId12"/>
            </p:custDataLst>
          </p:nvPr>
        </p:nvSpPr>
        <p:spPr>
          <a:xfrm>
            <a:off x="1016000" y="43815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FFFFFF"/>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9" name="图片占位符 18"/>
          <p:cNvSpPr>
            <a:spLocks noGrp="1"/>
          </p:cNvSpPr>
          <p:nvPr>
            <p:ph type="pic" idx="16393" hasCustomPrompt="1"/>
            <p:custDataLst>
              <p:tags r:id="rId13"/>
            </p:custDataLst>
          </p:nvPr>
        </p:nvSpPr>
        <p:spPr>
          <a:xfrm>
            <a:off x="1371600" y="47371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20" name="文本占位符 19"/>
          <p:cNvSpPr>
            <a:spLocks noGrp="1"/>
          </p:cNvSpPr>
          <p:nvPr>
            <p:ph type="body" idx="16388" hasCustomPrompt="1"/>
            <p:custDataLst>
              <p:tags r:id="rId14"/>
            </p:custDataLst>
          </p:nvPr>
        </p:nvSpPr>
        <p:spPr>
          <a:xfrm>
            <a:off x="2895600" y="4559300"/>
            <a:ext cx="82804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89" hasCustomPrompt="1"/>
            <p:custDataLst>
              <p:tags r:id="rId15"/>
            </p:custDataLst>
          </p:nvPr>
        </p:nvSpPr>
        <p:spPr>
          <a:xfrm>
            <a:off x="2895600" y="5118100"/>
            <a:ext cx="8280400" cy="6096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正文页-上标下内-装饰右叠-默认位置-并列-31_9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524000"/>
            <a:ext cx="10972800" cy="2209800"/>
          </a:xfrm>
          <a:custGeom>
            <a:avLst/>
            <a:gdLst>
              <a:gd name="connisteX0" fmla="*/ 0 w 10972800"/>
              <a:gd name="connsiteY0" fmla="*/ 203200 h 2209800"/>
              <a:gd name="connisteX1" fmla="*/ 203200 w 10972800"/>
              <a:gd name="connsiteY1" fmla="*/ 0 h 2209800"/>
              <a:gd name="connisteX2" fmla="*/ 10769600 w 10972800"/>
              <a:gd name="connsiteY2" fmla="*/ 0 h 2209800"/>
              <a:gd name="connisteX3" fmla="*/ 10972800 w 10972800"/>
              <a:gd name="connsiteY3" fmla="*/ 203200 h 2209800"/>
              <a:gd name="connisteX4" fmla="*/ 10972800 w 10972800"/>
              <a:gd name="connsiteY4" fmla="*/ 2006600 h 2209800"/>
              <a:gd name="connisteX5" fmla="*/ 10769600 w 10972800"/>
              <a:gd name="connsiteY5" fmla="*/ 2209800 h 2209800"/>
              <a:gd name="connisteX6" fmla="*/ 203200 w 10972800"/>
              <a:gd name="connsiteY6" fmla="*/ 2209800 h 2209800"/>
              <a:gd name="connisteX7" fmla="*/ 0 w 10972800"/>
              <a:gd name="connsiteY7" fmla="*/ 2006600 h 2209800"/>
              <a:gd name="connisteX8" fmla="*/ 0 w 109728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209800">
                <a:moveTo>
                  <a:pt x="0" y="203200"/>
                </a:moveTo>
                <a:cubicBezTo>
                  <a:pt x="0" y="90976"/>
                  <a:pt x="90976" y="0"/>
                  <a:pt x="203200" y="0"/>
                </a:cubicBezTo>
                <a:lnTo>
                  <a:pt x="10769600" y="0"/>
                </a:lnTo>
                <a:cubicBezTo>
                  <a:pt x="10881824" y="0"/>
                  <a:pt x="10972800" y="90976"/>
                  <a:pt x="10972800" y="203200"/>
                </a:cubicBezTo>
                <a:lnTo>
                  <a:pt x="10972800" y="2006600"/>
                </a:lnTo>
                <a:cubicBezTo>
                  <a:pt x="10972800" y="2118824"/>
                  <a:pt x="10881824" y="2209800"/>
                  <a:pt x="10769600" y="2209800"/>
                </a:cubicBez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914400" y="18669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2794000" y="1892300"/>
            <a:ext cx="8483600" cy="406400"/>
          </a:xfrm>
          <a:noFill/>
        </p:spPr>
        <p:txBody>
          <a:bodyPr lIns="0" tIns="0" rIns="0" bIns="0" anchor="ctr">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2794000" y="2451100"/>
            <a:ext cx="84836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09600" y="4038600"/>
            <a:ext cx="10972800" cy="2209800"/>
          </a:xfrm>
          <a:custGeom>
            <a:avLst/>
            <a:gdLst>
              <a:gd name="connisteX0" fmla="*/ 0 w 10972800"/>
              <a:gd name="connsiteY0" fmla="*/ 203200 h 2209800"/>
              <a:gd name="connisteX1" fmla="*/ 203200 w 10972800"/>
              <a:gd name="connsiteY1" fmla="*/ 0 h 2209800"/>
              <a:gd name="connisteX2" fmla="*/ 10769600 w 10972800"/>
              <a:gd name="connsiteY2" fmla="*/ 0 h 2209800"/>
              <a:gd name="connisteX3" fmla="*/ 10972800 w 10972800"/>
              <a:gd name="connsiteY3" fmla="*/ 203200 h 2209800"/>
              <a:gd name="connisteX4" fmla="*/ 10972800 w 10972800"/>
              <a:gd name="connsiteY4" fmla="*/ 2006600 h 2209800"/>
              <a:gd name="connisteX5" fmla="*/ 10769600 w 10972800"/>
              <a:gd name="connsiteY5" fmla="*/ 2209800 h 2209800"/>
              <a:gd name="connisteX6" fmla="*/ 203200 w 10972800"/>
              <a:gd name="connsiteY6" fmla="*/ 2209800 h 2209800"/>
              <a:gd name="connisteX7" fmla="*/ 0 w 10972800"/>
              <a:gd name="connsiteY7" fmla="*/ 2006600 h 2209800"/>
              <a:gd name="connisteX8" fmla="*/ 0 w 109728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209800">
                <a:moveTo>
                  <a:pt x="0" y="203200"/>
                </a:moveTo>
                <a:cubicBezTo>
                  <a:pt x="0" y="90976"/>
                  <a:pt x="90976" y="0"/>
                  <a:pt x="203200" y="0"/>
                </a:cubicBezTo>
                <a:lnTo>
                  <a:pt x="10769600" y="0"/>
                </a:lnTo>
                <a:cubicBezTo>
                  <a:pt x="10881824" y="0"/>
                  <a:pt x="10972800" y="90976"/>
                  <a:pt x="10972800" y="203200"/>
                </a:cubicBezTo>
                <a:lnTo>
                  <a:pt x="10972800" y="2006600"/>
                </a:lnTo>
                <a:cubicBezTo>
                  <a:pt x="10972800" y="2118824"/>
                  <a:pt x="10881824" y="2209800"/>
                  <a:pt x="10769600" y="2209800"/>
                </a:cubicBez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914400" y="43815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2794000" y="4406900"/>
            <a:ext cx="8483600" cy="406400"/>
          </a:xfrm>
          <a:noFill/>
        </p:spPr>
        <p:txBody>
          <a:bodyPr lIns="0" tIns="0" rIns="0" bIns="0" anchor="ctr">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2794000" y="4965700"/>
            <a:ext cx="84836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正文页-上标下内-装饰左叠-默认位置-并列-38_9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524000"/>
            <a:ext cx="8432800" cy="2209800"/>
          </a:xfrm>
          <a:custGeom>
            <a:avLst/>
            <a:gdLst>
              <a:gd name="connisteX0" fmla="*/ 0 w 8432800"/>
              <a:gd name="connsiteY0" fmla="*/ 203200 h 2209800"/>
              <a:gd name="connisteX1" fmla="*/ 203200 w 8432800"/>
              <a:gd name="connsiteY1" fmla="*/ 0 h 2209800"/>
              <a:gd name="connisteX2" fmla="*/ 8432800 w 8432800"/>
              <a:gd name="connsiteY2" fmla="*/ 0 h 2209800"/>
              <a:gd name="connisteX3" fmla="*/ 8432800 w 8432800"/>
              <a:gd name="connsiteY3" fmla="*/ 2209800 h 2209800"/>
              <a:gd name="connisteX4" fmla="*/ 203200 w 8432800"/>
              <a:gd name="connsiteY4" fmla="*/ 2209800 h 2209800"/>
              <a:gd name="connisteX5" fmla="*/ 0 w 8432800"/>
              <a:gd name="connsiteY5" fmla="*/ 2006600 h 2209800"/>
              <a:gd name="connisteX6" fmla="*/ 0 w 84328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203200"/>
                </a:moveTo>
                <a:cubicBezTo>
                  <a:pt x="0" y="90976"/>
                  <a:pt x="90976" y="0"/>
                  <a:pt x="203200" y="0"/>
                </a:cubicBezTo>
                <a:lnTo>
                  <a:pt x="8432800" y="0"/>
                </a:lnTo>
                <a:lnTo>
                  <a:pt x="8432800" y="2209800"/>
                </a:ln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9042400" y="1524000"/>
            <a:ext cx="2540000" cy="2209800"/>
          </a:xfrm>
          <a:custGeom>
            <a:avLst/>
            <a:gdLst>
              <a:gd name="connisteX0" fmla="*/ 0 w 2540000"/>
              <a:gd name="connsiteY0" fmla="*/ 0 h 2209800"/>
              <a:gd name="connisteX1" fmla="*/ 2336800 w 2540000"/>
              <a:gd name="connsiteY1" fmla="*/ 0 h 2209800"/>
              <a:gd name="connisteX2" fmla="*/ 2540000 w 2540000"/>
              <a:gd name="connsiteY2" fmla="*/ 203200 h 2209800"/>
              <a:gd name="connisteX3" fmla="*/ 2540000 w 2540000"/>
              <a:gd name="connsiteY3" fmla="*/ 2006600 h 2209800"/>
              <a:gd name="connisteX4" fmla="*/ 2336800 w 2540000"/>
              <a:gd name="connsiteY4" fmla="*/ 2209800 h 2209800"/>
              <a:gd name="connisteX5" fmla="*/ 0 w 2540000"/>
              <a:gd name="connsiteY5" fmla="*/ 2209800 h 2209800"/>
              <a:gd name="connisteX6" fmla="*/ 0 w 2540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0"/>
                </a:moveTo>
                <a:lnTo>
                  <a:pt x="2336800" y="0"/>
                </a:lnTo>
                <a:cubicBezTo>
                  <a:pt x="2449024" y="0"/>
                  <a:pt x="2540000" y="90976"/>
                  <a:pt x="2540000" y="203200"/>
                </a:cubicBezTo>
                <a:lnTo>
                  <a:pt x="2540000" y="2006600"/>
                </a:lnTo>
                <a:cubicBezTo>
                  <a:pt x="2540000" y="2118824"/>
                  <a:pt x="2449024" y="2209800"/>
                  <a:pt x="2336800" y="2209800"/>
                </a:cubicBezTo>
                <a:lnTo>
                  <a:pt x="0" y="2209800"/>
                </a:lnTo>
                <a:lnTo>
                  <a:pt x="0" y="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914400" y="20447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2603500"/>
            <a:ext cx="78232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09600" y="4038600"/>
            <a:ext cx="8432800" cy="2209800"/>
          </a:xfrm>
          <a:custGeom>
            <a:avLst/>
            <a:gdLst>
              <a:gd name="connisteX0" fmla="*/ 0 w 8432800"/>
              <a:gd name="connsiteY0" fmla="*/ 203200 h 2209800"/>
              <a:gd name="connisteX1" fmla="*/ 203200 w 8432800"/>
              <a:gd name="connsiteY1" fmla="*/ 0 h 2209800"/>
              <a:gd name="connisteX2" fmla="*/ 8432800 w 8432800"/>
              <a:gd name="connsiteY2" fmla="*/ 0 h 2209800"/>
              <a:gd name="connisteX3" fmla="*/ 8432800 w 8432800"/>
              <a:gd name="connsiteY3" fmla="*/ 2209800 h 2209800"/>
              <a:gd name="connisteX4" fmla="*/ 203200 w 8432800"/>
              <a:gd name="connsiteY4" fmla="*/ 2209800 h 2209800"/>
              <a:gd name="connisteX5" fmla="*/ 0 w 8432800"/>
              <a:gd name="connsiteY5" fmla="*/ 2006600 h 2209800"/>
              <a:gd name="connisteX6" fmla="*/ 0 w 84328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203200"/>
                </a:moveTo>
                <a:cubicBezTo>
                  <a:pt x="0" y="90976"/>
                  <a:pt x="90976" y="0"/>
                  <a:pt x="203200" y="0"/>
                </a:cubicBezTo>
                <a:lnTo>
                  <a:pt x="8432800" y="0"/>
                </a:lnTo>
                <a:lnTo>
                  <a:pt x="8432800" y="2209800"/>
                </a:ln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9042400" y="4038600"/>
            <a:ext cx="2540000" cy="2209800"/>
          </a:xfrm>
          <a:custGeom>
            <a:avLst/>
            <a:gdLst>
              <a:gd name="connisteX0" fmla="*/ 0 w 2540000"/>
              <a:gd name="connsiteY0" fmla="*/ 0 h 2209800"/>
              <a:gd name="connisteX1" fmla="*/ 2336800 w 2540000"/>
              <a:gd name="connsiteY1" fmla="*/ 0 h 2209800"/>
              <a:gd name="connisteX2" fmla="*/ 2540000 w 2540000"/>
              <a:gd name="connsiteY2" fmla="*/ 203200 h 2209800"/>
              <a:gd name="connisteX3" fmla="*/ 2540000 w 2540000"/>
              <a:gd name="connsiteY3" fmla="*/ 2006600 h 2209800"/>
              <a:gd name="connisteX4" fmla="*/ 2336800 w 2540000"/>
              <a:gd name="connsiteY4" fmla="*/ 2209800 h 2209800"/>
              <a:gd name="connisteX5" fmla="*/ 0 w 2540000"/>
              <a:gd name="connsiteY5" fmla="*/ 2209800 h 2209800"/>
              <a:gd name="connisteX6" fmla="*/ 0 w 2540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0"/>
                </a:moveTo>
                <a:lnTo>
                  <a:pt x="2336800" y="0"/>
                </a:lnTo>
                <a:cubicBezTo>
                  <a:pt x="2449024" y="0"/>
                  <a:pt x="2540000" y="90976"/>
                  <a:pt x="2540000" y="203200"/>
                </a:cubicBezTo>
                <a:lnTo>
                  <a:pt x="2540000" y="2006600"/>
                </a:lnTo>
                <a:cubicBezTo>
                  <a:pt x="2540000" y="2118824"/>
                  <a:pt x="2449024" y="2209800"/>
                  <a:pt x="2336800" y="2209800"/>
                </a:cubicBezTo>
                <a:lnTo>
                  <a:pt x="0" y="2209800"/>
                </a:lnTo>
                <a:lnTo>
                  <a:pt x="0" y="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914400" y="45593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914400" y="5118100"/>
            <a:ext cx="78232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正文页-上标下内-装饰无-颜色错位-并列-2_10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5181600" y="1524000"/>
            <a:ext cx="6400800" cy="2209800"/>
          </a:xfrm>
          <a:custGeom>
            <a:avLst/>
            <a:gdLst>
              <a:gd name="connisteX0" fmla="*/ 0 w 6400800"/>
              <a:gd name="connsiteY0" fmla="*/ 0 h 2209800"/>
              <a:gd name="connisteX1" fmla="*/ 6197600 w 6400800"/>
              <a:gd name="connsiteY1" fmla="*/ 0 h 2209800"/>
              <a:gd name="connisteX2" fmla="*/ 6400800 w 6400800"/>
              <a:gd name="connsiteY2" fmla="*/ 203200 h 2209800"/>
              <a:gd name="connisteX3" fmla="*/ 6400800 w 6400800"/>
              <a:gd name="connsiteY3" fmla="*/ 2006600 h 2209800"/>
              <a:gd name="connisteX4" fmla="*/ 6197600 w 6400800"/>
              <a:gd name="connsiteY4" fmla="*/ 2209800 h 2209800"/>
              <a:gd name="connisteX5" fmla="*/ 0 w 6400800"/>
              <a:gd name="connsiteY5" fmla="*/ 2209800 h 2209800"/>
              <a:gd name="connisteX6" fmla="*/ 0 w 6400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400800" h="2209800">
                <a:moveTo>
                  <a:pt x="0" y="0"/>
                </a:moveTo>
                <a:lnTo>
                  <a:pt x="6197600" y="0"/>
                </a:lnTo>
                <a:cubicBezTo>
                  <a:pt x="6309824" y="0"/>
                  <a:pt x="6400800" y="90976"/>
                  <a:pt x="6400800" y="203200"/>
                </a:cubicBezTo>
                <a:lnTo>
                  <a:pt x="6400800" y="2006600"/>
                </a:lnTo>
                <a:cubicBezTo>
                  <a:pt x="6400800" y="2118824"/>
                  <a:pt x="6309824" y="2209800"/>
                  <a:pt x="6197600" y="2209800"/>
                </a:cubicBezTo>
                <a:lnTo>
                  <a:pt x="0" y="2209800"/>
                </a:lnTo>
                <a:lnTo>
                  <a:pt x="0" y="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609600" y="1524000"/>
            <a:ext cx="4572000" cy="2209800"/>
          </a:xfrm>
          <a:custGeom>
            <a:avLst/>
            <a:gdLst>
              <a:gd name="connisteX0" fmla="*/ 0 w 4572000"/>
              <a:gd name="connsiteY0" fmla="*/ 203200 h 2209800"/>
              <a:gd name="connisteX1" fmla="*/ 203200 w 4572000"/>
              <a:gd name="connsiteY1" fmla="*/ 0 h 2209800"/>
              <a:gd name="connisteX2" fmla="*/ 4572000 w 4572000"/>
              <a:gd name="connsiteY2" fmla="*/ 0 h 2209800"/>
              <a:gd name="connisteX3" fmla="*/ 4572000 w 4572000"/>
              <a:gd name="connsiteY3" fmla="*/ 2209800 h 2209800"/>
              <a:gd name="connisteX4" fmla="*/ 203200 w 4572000"/>
              <a:gd name="connsiteY4" fmla="*/ 2209800 h 2209800"/>
              <a:gd name="connisteX5" fmla="*/ 0 w 4572000"/>
              <a:gd name="connsiteY5" fmla="*/ 2006600 h 2209800"/>
              <a:gd name="connisteX6" fmla="*/ 0 w 4572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203200"/>
                </a:moveTo>
                <a:cubicBezTo>
                  <a:pt x="0" y="90976"/>
                  <a:pt x="90976" y="0"/>
                  <a:pt x="203200" y="0"/>
                </a:cubicBezTo>
                <a:lnTo>
                  <a:pt x="4572000" y="0"/>
                </a:lnTo>
                <a:lnTo>
                  <a:pt x="4572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5486400" y="1892300"/>
            <a:ext cx="5791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5486400" y="2451100"/>
            <a:ext cx="5791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5181600" y="4038600"/>
            <a:ext cx="6400800" cy="2209800"/>
          </a:xfrm>
          <a:custGeom>
            <a:avLst/>
            <a:gdLst>
              <a:gd name="connisteX0" fmla="*/ 0 w 6400800"/>
              <a:gd name="connsiteY0" fmla="*/ 0 h 2209800"/>
              <a:gd name="connisteX1" fmla="*/ 6197600 w 6400800"/>
              <a:gd name="connsiteY1" fmla="*/ 0 h 2209800"/>
              <a:gd name="connisteX2" fmla="*/ 6400800 w 6400800"/>
              <a:gd name="connsiteY2" fmla="*/ 203200 h 2209800"/>
              <a:gd name="connisteX3" fmla="*/ 6400800 w 6400800"/>
              <a:gd name="connsiteY3" fmla="*/ 2006600 h 2209800"/>
              <a:gd name="connisteX4" fmla="*/ 6197600 w 6400800"/>
              <a:gd name="connsiteY4" fmla="*/ 2209800 h 2209800"/>
              <a:gd name="connisteX5" fmla="*/ 0 w 6400800"/>
              <a:gd name="connsiteY5" fmla="*/ 2209800 h 2209800"/>
              <a:gd name="connisteX6" fmla="*/ 0 w 6400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400800" h="2209800">
                <a:moveTo>
                  <a:pt x="0" y="0"/>
                </a:moveTo>
                <a:lnTo>
                  <a:pt x="6197600" y="0"/>
                </a:lnTo>
                <a:cubicBezTo>
                  <a:pt x="6309824" y="0"/>
                  <a:pt x="6400800" y="90976"/>
                  <a:pt x="6400800" y="203200"/>
                </a:cubicBezTo>
                <a:lnTo>
                  <a:pt x="6400800" y="2006600"/>
                </a:lnTo>
                <a:cubicBezTo>
                  <a:pt x="6400800" y="2118824"/>
                  <a:pt x="6309824" y="2209800"/>
                  <a:pt x="6197600" y="2209800"/>
                </a:cubicBezTo>
                <a:lnTo>
                  <a:pt x="0" y="2209800"/>
                </a:lnTo>
                <a:lnTo>
                  <a:pt x="0" y="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09600" y="4038600"/>
            <a:ext cx="4572000" cy="2209800"/>
          </a:xfrm>
          <a:custGeom>
            <a:avLst/>
            <a:gdLst>
              <a:gd name="connisteX0" fmla="*/ 0 w 4572000"/>
              <a:gd name="connsiteY0" fmla="*/ 203200 h 2209800"/>
              <a:gd name="connisteX1" fmla="*/ 203200 w 4572000"/>
              <a:gd name="connsiteY1" fmla="*/ 0 h 2209800"/>
              <a:gd name="connisteX2" fmla="*/ 4572000 w 4572000"/>
              <a:gd name="connsiteY2" fmla="*/ 0 h 2209800"/>
              <a:gd name="connisteX3" fmla="*/ 4572000 w 4572000"/>
              <a:gd name="connsiteY3" fmla="*/ 2209800 h 2209800"/>
              <a:gd name="connisteX4" fmla="*/ 203200 w 4572000"/>
              <a:gd name="connsiteY4" fmla="*/ 2209800 h 2209800"/>
              <a:gd name="connisteX5" fmla="*/ 0 w 4572000"/>
              <a:gd name="connsiteY5" fmla="*/ 2006600 h 2209800"/>
              <a:gd name="connisteX6" fmla="*/ 0 w 4572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203200"/>
                </a:moveTo>
                <a:cubicBezTo>
                  <a:pt x="0" y="90976"/>
                  <a:pt x="90976" y="0"/>
                  <a:pt x="203200" y="0"/>
                </a:cubicBezTo>
                <a:lnTo>
                  <a:pt x="4572000" y="0"/>
                </a:lnTo>
                <a:lnTo>
                  <a:pt x="4572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5486400" y="4406900"/>
            <a:ext cx="57912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5486400" y="4965700"/>
            <a:ext cx="5791200" cy="9144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正文页-3_5">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2438400" y="19558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0" hasCustomPrompt="1"/>
            <p:custDataLst>
              <p:tags r:id="rId7"/>
            </p:custDataLst>
          </p:nvPr>
        </p:nvSpPr>
        <p:spPr>
          <a:xfrm>
            <a:off x="27940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609600" y="37338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09600" y="4292600"/>
            <a:ext cx="5181600" cy="15240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3" hasCustomPrompt="1"/>
            <p:custDataLst>
              <p:tags r:id="rId10"/>
            </p:custDataLst>
          </p:nvPr>
        </p:nvSpPr>
        <p:spPr>
          <a:xfrm>
            <a:off x="8229600" y="19558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2" hasCustomPrompt="1"/>
            <p:custDataLst>
              <p:tags r:id="rId11"/>
            </p:custDataLst>
          </p:nvPr>
        </p:nvSpPr>
        <p:spPr>
          <a:xfrm>
            <a:off x="85852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6400800" y="37338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6400800" y="4292600"/>
            <a:ext cx="5181600" cy="15240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正文页-上标下内-装饰右-方向错位-并列-26_10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524000"/>
            <a:ext cx="6400800" cy="2209800"/>
          </a:xfrm>
          <a:custGeom>
            <a:avLst/>
            <a:gdLst>
              <a:gd name="connisteX0" fmla="*/ 0 w 6400800"/>
              <a:gd name="connsiteY0" fmla="*/ 203200 h 2209800"/>
              <a:gd name="connisteX1" fmla="*/ 203200 w 6400800"/>
              <a:gd name="connsiteY1" fmla="*/ 0 h 2209800"/>
              <a:gd name="connisteX2" fmla="*/ 6400800 w 6400800"/>
              <a:gd name="connsiteY2" fmla="*/ 0 h 2209800"/>
              <a:gd name="connisteX3" fmla="*/ 6400800 w 6400800"/>
              <a:gd name="connsiteY3" fmla="*/ 2209800 h 2209800"/>
              <a:gd name="connisteX4" fmla="*/ 203200 w 6400800"/>
              <a:gd name="connsiteY4" fmla="*/ 2209800 h 2209800"/>
              <a:gd name="connisteX5" fmla="*/ 0 w 6400800"/>
              <a:gd name="connsiteY5" fmla="*/ 2006600 h 2209800"/>
              <a:gd name="connisteX6" fmla="*/ 0 w 64008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400800" h="2209800">
                <a:moveTo>
                  <a:pt x="0" y="203200"/>
                </a:moveTo>
                <a:cubicBezTo>
                  <a:pt x="0" y="90976"/>
                  <a:pt x="90976" y="0"/>
                  <a:pt x="203200" y="0"/>
                </a:cubicBezTo>
                <a:lnTo>
                  <a:pt x="6400800" y="0"/>
                </a:lnTo>
                <a:lnTo>
                  <a:pt x="6400800" y="2209800"/>
                </a:ln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7010400" y="1524000"/>
            <a:ext cx="4572000" cy="2209800"/>
          </a:xfrm>
          <a:custGeom>
            <a:avLst/>
            <a:gdLst>
              <a:gd name="connisteX0" fmla="*/ 0 w 4572000"/>
              <a:gd name="connsiteY0" fmla="*/ 0 h 2209800"/>
              <a:gd name="connisteX1" fmla="*/ 4368800 w 4572000"/>
              <a:gd name="connsiteY1" fmla="*/ 0 h 2209800"/>
              <a:gd name="connisteX2" fmla="*/ 4572000 w 4572000"/>
              <a:gd name="connsiteY2" fmla="*/ 203200 h 2209800"/>
              <a:gd name="connisteX3" fmla="*/ 4572000 w 4572000"/>
              <a:gd name="connsiteY3" fmla="*/ 2006600 h 2209800"/>
              <a:gd name="connisteX4" fmla="*/ 4368800 w 4572000"/>
              <a:gd name="connsiteY4" fmla="*/ 2209800 h 2209800"/>
              <a:gd name="connisteX5" fmla="*/ 0 w 4572000"/>
              <a:gd name="connsiteY5" fmla="*/ 2209800 h 2209800"/>
              <a:gd name="connisteX6" fmla="*/ 0 w 4572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0"/>
                </a:moveTo>
                <a:lnTo>
                  <a:pt x="4368800" y="0"/>
                </a:lnTo>
                <a:cubicBezTo>
                  <a:pt x="4481024" y="0"/>
                  <a:pt x="4572000" y="90976"/>
                  <a:pt x="4572000" y="203200"/>
                </a:cubicBezTo>
                <a:lnTo>
                  <a:pt x="4572000" y="2006600"/>
                </a:lnTo>
                <a:cubicBezTo>
                  <a:pt x="4572000" y="2118824"/>
                  <a:pt x="4481024" y="2209800"/>
                  <a:pt x="4368800" y="2209800"/>
                </a:cubicBezTo>
                <a:lnTo>
                  <a:pt x="0" y="2209800"/>
                </a:lnTo>
                <a:lnTo>
                  <a:pt x="0" y="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914400" y="1892300"/>
            <a:ext cx="5791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2451100"/>
            <a:ext cx="5791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5181600" y="4038600"/>
            <a:ext cx="6400800" cy="2209800"/>
          </a:xfrm>
          <a:custGeom>
            <a:avLst/>
            <a:gdLst>
              <a:gd name="connisteX0" fmla="*/ 0 w 6400800"/>
              <a:gd name="connsiteY0" fmla="*/ 0 h 2209800"/>
              <a:gd name="connisteX1" fmla="*/ 6197600 w 6400800"/>
              <a:gd name="connsiteY1" fmla="*/ 0 h 2209800"/>
              <a:gd name="connisteX2" fmla="*/ 6400800 w 6400800"/>
              <a:gd name="connsiteY2" fmla="*/ 203200 h 2209800"/>
              <a:gd name="connisteX3" fmla="*/ 6400800 w 6400800"/>
              <a:gd name="connsiteY3" fmla="*/ 2006600 h 2209800"/>
              <a:gd name="connisteX4" fmla="*/ 6197600 w 6400800"/>
              <a:gd name="connsiteY4" fmla="*/ 2209800 h 2209800"/>
              <a:gd name="connisteX5" fmla="*/ 0 w 6400800"/>
              <a:gd name="connsiteY5" fmla="*/ 2209800 h 2209800"/>
              <a:gd name="connisteX6" fmla="*/ 0 w 6400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400800" h="2209800">
                <a:moveTo>
                  <a:pt x="0" y="0"/>
                </a:moveTo>
                <a:lnTo>
                  <a:pt x="6197600" y="0"/>
                </a:lnTo>
                <a:cubicBezTo>
                  <a:pt x="6309824" y="0"/>
                  <a:pt x="6400800" y="90976"/>
                  <a:pt x="6400800" y="203200"/>
                </a:cubicBezTo>
                <a:lnTo>
                  <a:pt x="6400800" y="2006600"/>
                </a:lnTo>
                <a:cubicBezTo>
                  <a:pt x="6400800" y="2118824"/>
                  <a:pt x="6309824" y="2209800"/>
                  <a:pt x="6197600" y="2209800"/>
                </a:cubicBezTo>
                <a:lnTo>
                  <a:pt x="0" y="2209800"/>
                </a:lnTo>
                <a:lnTo>
                  <a:pt x="0" y="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09600" y="4038600"/>
            <a:ext cx="4572000" cy="2209800"/>
          </a:xfrm>
          <a:custGeom>
            <a:avLst/>
            <a:gdLst>
              <a:gd name="connisteX0" fmla="*/ 0 w 4572000"/>
              <a:gd name="connsiteY0" fmla="*/ 203200 h 2209800"/>
              <a:gd name="connisteX1" fmla="*/ 203200 w 4572000"/>
              <a:gd name="connsiteY1" fmla="*/ 0 h 2209800"/>
              <a:gd name="connisteX2" fmla="*/ 4572000 w 4572000"/>
              <a:gd name="connsiteY2" fmla="*/ 0 h 2209800"/>
              <a:gd name="connisteX3" fmla="*/ 4572000 w 4572000"/>
              <a:gd name="connsiteY3" fmla="*/ 2209800 h 2209800"/>
              <a:gd name="connisteX4" fmla="*/ 203200 w 4572000"/>
              <a:gd name="connsiteY4" fmla="*/ 2209800 h 2209800"/>
              <a:gd name="connisteX5" fmla="*/ 0 w 4572000"/>
              <a:gd name="connsiteY5" fmla="*/ 2006600 h 2209800"/>
              <a:gd name="connisteX6" fmla="*/ 0 w 4572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203200"/>
                </a:moveTo>
                <a:cubicBezTo>
                  <a:pt x="0" y="90976"/>
                  <a:pt x="90976" y="0"/>
                  <a:pt x="203200" y="0"/>
                </a:cubicBezTo>
                <a:lnTo>
                  <a:pt x="4572000" y="0"/>
                </a:lnTo>
                <a:lnTo>
                  <a:pt x="4572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5486400" y="4406900"/>
            <a:ext cx="5791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5486400" y="4965700"/>
            <a:ext cx="5791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正文页-59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88" hasCustomPrompt="1"/>
            <p:custDataLst>
              <p:tags r:id="rId6"/>
            </p:custDataLst>
          </p:nvPr>
        </p:nvSpPr>
        <p:spPr>
          <a:xfrm>
            <a:off x="609600" y="3708400"/>
            <a:ext cx="10972800" cy="2540000"/>
          </a:xfrm>
          <a:custGeom>
            <a:avLst/>
            <a:gdLst>
              <a:gd name="connisteX0" fmla="*/ 0 w 10972800"/>
              <a:gd name="connsiteY0" fmla="*/ 203200 h 2540000"/>
              <a:gd name="connisteX1" fmla="*/ 203200 w 10972800"/>
              <a:gd name="connsiteY1" fmla="*/ 0 h 2540000"/>
              <a:gd name="connisteX2" fmla="*/ 10769600 w 10972800"/>
              <a:gd name="connsiteY2" fmla="*/ 0 h 2540000"/>
              <a:gd name="connisteX3" fmla="*/ 10972800 w 10972800"/>
              <a:gd name="connsiteY3" fmla="*/ 203200 h 2540000"/>
              <a:gd name="connisteX4" fmla="*/ 10972800 w 10972800"/>
              <a:gd name="connsiteY4" fmla="*/ 2336800 h 2540000"/>
              <a:gd name="connisteX5" fmla="*/ 10769600 w 10972800"/>
              <a:gd name="connsiteY5" fmla="*/ 2540000 h 2540000"/>
              <a:gd name="connisteX6" fmla="*/ 203200 w 10972800"/>
              <a:gd name="connsiteY6" fmla="*/ 2540000 h 2540000"/>
              <a:gd name="connisteX7" fmla="*/ 0 w 10972800"/>
              <a:gd name="connsiteY7" fmla="*/ 2336800 h 2540000"/>
              <a:gd name="connisteX8" fmla="*/ 0 w 10972800"/>
              <a:gd name="connsiteY8" fmla="*/ 203200 h 2540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540000">
                <a:moveTo>
                  <a:pt x="0" y="203200"/>
                </a:moveTo>
                <a:cubicBezTo>
                  <a:pt x="0" y="90976"/>
                  <a:pt x="90976" y="0"/>
                  <a:pt x="203200" y="0"/>
                </a:cubicBezTo>
                <a:lnTo>
                  <a:pt x="10769600" y="0"/>
                </a:lnTo>
                <a:cubicBezTo>
                  <a:pt x="10881824" y="0"/>
                  <a:pt x="10972800" y="90976"/>
                  <a:pt x="10972800" y="203200"/>
                </a:cubicBezTo>
                <a:lnTo>
                  <a:pt x="10972800" y="2336800"/>
                </a:lnTo>
                <a:cubicBezTo>
                  <a:pt x="10972800" y="2449024"/>
                  <a:pt x="10881824" y="2540000"/>
                  <a:pt x="10769600" y="2540000"/>
                </a:cubicBezTo>
                <a:lnTo>
                  <a:pt x="203200" y="2540000"/>
                </a:lnTo>
                <a:cubicBezTo>
                  <a:pt x="90976" y="2540000"/>
                  <a:pt x="0" y="2449024"/>
                  <a:pt x="0" y="2336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89" hasCustomPrompt="1"/>
            <p:custDataLst>
              <p:tags r:id="rId7"/>
            </p:custDataLst>
          </p:nvPr>
        </p:nvSpPr>
        <p:spPr>
          <a:xfrm>
            <a:off x="609600" y="15240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1524000"/>
            <a:ext cx="10820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2032000"/>
            <a:ext cx="10820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正文页-27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2" hasCustomPrompt="1"/>
            <p:custDataLst>
              <p:tags r:id="rId6"/>
            </p:custDataLst>
          </p:nvPr>
        </p:nvSpPr>
        <p:spPr>
          <a:xfrm>
            <a:off x="609600" y="2108200"/>
            <a:ext cx="1524000" cy="1524000"/>
          </a:xfrm>
          <a:custGeom>
            <a:avLst/>
            <a:gdLst>
              <a:gd name="connisteX0" fmla="*/ 0 w 1524000"/>
              <a:gd name="connsiteY0" fmla="*/ 304800 h 1524000"/>
              <a:gd name="connisteX1" fmla="*/ 304800 w 1524000"/>
              <a:gd name="connsiteY1" fmla="*/ 0 h 1524000"/>
              <a:gd name="connisteX2" fmla="*/ 1219200 w 1524000"/>
              <a:gd name="connsiteY2" fmla="*/ 0 h 1524000"/>
              <a:gd name="connisteX3" fmla="*/ 1524000 w 1524000"/>
              <a:gd name="connsiteY3" fmla="*/ 304800 h 1524000"/>
              <a:gd name="connisteX4" fmla="*/ 1524000 w 1524000"/>
              <a:gd name="connsiteY4" fmla="*/ 1219200 h 1524000"/>
              <a:gd name="connisteX5" fmla="*/ 1219200 w 1524000"/>
              <a:gd name="connsiteY5" fmla="*/ 1524000 h 1524000"/>
              <a:gd name="connisteX6" fmla="*/ 304800 w 1524000"/>
              <a:gd name="connsiteY6" fmla="*/ 1524000 h 1524000"/>
              <a:gd name="connisteX7" fmla="*/ 0 w 1524000"/>
              <a:gd name="connsiteY7" fmla="*/ 1219200 h 1524000"/>
              <a:gd name="connisteX8" fmla="*/ 0 w 1524000"/>
              <a:gd name="connsiteY8" fmla="*/ 3048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304800"/>
                </a:moveTo>
                <a:cubicBezTo>
                  <a:pt x="0" y="136464"/>
                  <a:pt x="136464" y="0"/>
                  <a:pt x="304800" y="0"/>
                </a:cubicBezTo>
                <a:lnTo>
                  <a:pt x="1219200" y="0"/>
                </a:lnTo>
                <a:cubicBezTo>
                  <a:pt x="1387536" y="0"/>
                  <a:pt x="1524000" y="136464"/>
                  <a:pt x="1524000" y="304800"/>
                </a:cubicBezTo>
                <a:lnTo>
                  <a:pt x="1524000" y="1219200"/>
                </a:lnTo>
                <a:cubicBezTo>
                  <a:pt x="1524000" y="1387536"/>
                  <a:pt x="1387536" y="1524000"/>
                  <a:pt x="1219200" y="1524000"/>
                </a:cubicBezTo>
                <a:lnTo>
                  <a:pt x="304800" y="1524000"/>
                </a:lnTo>
                <a:cubicBezTo>
                  <a:pt x="136464" y="1524000"/>
                  <a:pt x="0" y="1387536"/>
                  <a:pt x="0" y="1219200"/>
                </a:cubicBezTo>
                <a:lnTo>
                  <a:pt x="0" y="3048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8" hasCustomPrompt="1"/>
            <p:custDataLst>
              <p:tags r:id="rId7"/>
            </p:custDataLst>
          </p:nvPr>
        </p:nvSpPr>
        <p:spPr>
          <a:xfrm>
            <a:off x="920750" y="2489200"/>
            <a:ext cx="901700" cy="762000"/>
          </a:xfrm>
          <a:noFill/>
        </p:spPr>
        <p:txBody>
          <a:bodyPr wrap="none" lIns="0" tIns="0" rIns="0" bIns="0" anchor="ctr">
            <a:noAutofit/>
          </a:bodyPr>
          <a:lstStyle>
            <a:lvl1pPr marL="0" indent="0" algn="ctr">
              <a:lnSpc>
                <a:spcPct val="109000"/>
              </a:lnSpc>
              <a:spcBef>
                <a:spcPct val="0"/>
              </a:spcBef>
              <a:spcAft>
                <a:spcPct val="0"/>
              </a:spcAft>
              <a:buNone/>
              <a:defRPr sz="6000" b="0" spc="0">
                <a:solidFill>
                  <a:srgbClr val="FFFFFF"/>
                </a:solidFill>
              </a:defRPr>
            </a:lvl1pPr>
          </a:lstStyle>
          <a:p>
            <a:pPr lvl="0"/>
            <a:r>
              <a:rPr lang="zh-CN" altLang="en-US" smtClean="0"/>
              <a:t>01</a:t>
            </a:r>
            <a:endParaRPr lang="zh-CN" altLang="en-US" smtClean="0"/>
          </a:p>
        </p:txBody>
      </p:sp>
      <p:sp>
        <p:nvSpPr>
          <p:cNvPr id="14" name="文本占位符 13"/>
          <p:cNvSpPr>
            <a:spLocks noGrp="1"/>
          </p:cNvSpPr>
          <p:nvPr>
            <p:ph type="body" idx="16386" hasCustomPrompt="1"/>
            <p:custDataLst>
              <p:tags r:id="rId8"/>
            </p:custDataLst>
          </p:nvPr>
        </p:nvSpPr>
        <p:spPr>
          <a:xfrm>
            <a:off x="609600" y="38862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09600" y="4445000"/>
            <a:ext cx="5181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3" hasCustomPrompt="1"/>
            <p:custDataLst>
              <p:tags r:id="rId10"/>
            </p:custDataLst>
          </p:nvPr>
        </p:nvSpPr>
        <p:spPr>
          <a:xfrm>
            <a:off x="6400800" y="2108200"/>
            <a:ext cx="1524000" cy="1524000"/>
          </a:xfrm>
          <a:custGeom>
            <a:avLst/>
            <a:gdLst>
              <a:gd name="connisteX0" fmla="*/ 0 w 1524000"/>
              <a:gd name="connsiteY0" fmla="*/ 304800 h 1524000"/>
              <a:gd name="connisteX1" fmla="*/ 304800 w 1524000"/>
              <a:gd name="connsiteY1" fmla="*/ 0 h 1524000"/>
              <a:gd name="connisteX2" fmla="*/ 1219200 w 1524000"/>
              <a:gd name="connsiteY2" fmla="*/ 0 h 1524000"/>
              <a:gd name="connisteX3" fmla="*/ 1524000 w 1524000"/>
              <a:gd name="connsiteY3" fmla="*/ 304800 h 1524000"/>
              <a:gd name="connisteX4" fmla="*/ 1524000 w 1524000"/>
              <a:gd name="connsiteY4" fmla="*/ 1219200 h 1524000"/>
              <a:gd name="connisteX5" fmla="*/ 1219200 w 1524000"/>
              <a:gd name="connsiteY5" fmla="*/ 1524000 h 1524000"/>
              <a:gd name="connisteX6" fmla="*/ 304800 w 1524000"/>
              <a:gd name="connsiteY6" fmla="*/ 1524000 h 1524000"/>
              <a:gd name="connisteX7" fmla="*/ 0 w 1524000"/>
              <a:gd name="connsiteY7" fmla="*/ 1219200 h 1524000"/>
              <a:gd name="connisteX8" fmla="*/ 0 w 1524000"/>
              <a:gd name="connsiteY8" fmla="*/ 3048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304800"/>
                </a:moveTo>
                <a:cubicBezTo>
                  <a:pt x="0" y="136464"/>
                  <a:pt x="136464" y="0"/>
                  <a:pt x="304800" y="0"/>
                </a:cubicBezTo>
                <a:lnTo>
                  <a:pt x="1219200" y="0"/>
                </a:lnTo>
                <a:cubicBezTo>
                  <a:pt x="1387536" y="0"/>
                  <a:pt x="1524000" y="136464"/>
                  <a:pt x="1524000" y="304800"/>
                </a:cubicBezTo>
                <a:lnTo>
                  <a:pt x="1524000" y="1219200"/>
                </a:lnTo>
                <a:cubicBezTo>
                  <a:pt x="1524000" y="1387536"/>
                  <a:pt x="1387536" y="1524000"/>
                  <a:pt x="1219200" y="1524000"/>
                </a:cubicBezTo>
                <a:lnTo>
                  <a:pt x="304800" y="1524000"/>
                </a:lnTo>
                <a:cubicBezTo>
                  <a:pt x="136464" y="1524000"/>
                  <a:pt x="0" y="1387536"/>
                  <a:pt x="0" y="1219200"/>
                </a:cubicBezTo>
                <a:lnTo>
                  <a:pt x="0" y="3048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91" hasCustomPrompt="1"/>
            <p:custDataLst>
              <p:tags r:id="rId11"/>
            </p:custDataLst>
          </p:nvPr>
        </p:nvSpPr>
        <p:spPr>
          <a:xfrm>
            <a:off x="6711950" y="2489200"/>
            <a:ext cx="901700" cy="762000"/>
          </a:xfrm>
          <a:noFill/>
        </p:spPr>
        <p:txBody>
          <a:bodyPr wrap="none" lIns="0" tIns="0" rIns="0" bIns="0" anchor="ctr">
            <a:noAutofit/>
          </a:bodyPr>
          <a:lstStyle>
            <a:lvl1pPr marL="0" indent="0" algn="ctr">
              <a:lnSpc>
                <a:spcPct val="109000"/>
              </a:lnSpc>
              <a:spcBef>
                <a:spcPct val="0"/>
              </a:spcBef>
              <a:spcAft>
                <a:spcPct val="0"/>
              </a:spcAft>
              <a:buNone/>
              <a:defRPr sz="6000" b="0" spc="0">
                <a:solidFill>
                  <a:srgbClr val="FFFFFF"/>
                </a:solidFill>
              </a:defRPr>
            </a:lvl1pPr>
          </a:lstStyle>
          <a:p>
            <a:pPr lvl="0"/>
            <a:r>
              <a:rPr lang="zh-CN" altLang="en-US" smtClean="0"/>
              <a:t>02</a:t>
            </a:r>
            <a:endParaRPr lang="zh-CN" altLang="en-US" smtClean="0"/>
          </a:p>
        </p:txBody>
      </p:sp>
      <p:sp>
        <p:nvSpPr>
          <p:cNvPr id="18" name="文本占位符 17"/>
          <p:cNvSpPr>
            <a:spLocks noGrp="1"/>
          </p:cNvSpPr>
          <p:nvPr>
            <p:ph type="body" idx="16389" hasCustomPrompt="1"/>
            <p:custDataLst>
              <p:tags r:id="rId12"/>
            </p:custDataLst>
          </p:nvPr>
        </p:nvSpPr>
        <p:spPr>
          <a:xfrm>
            <a:off x="6400800" y="38862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0" hasCustomPrompt="1"/>
            <p:custDataLst>
              <p:tags r:id="rId13"/>
            </p:custDataLst>
          </p:nvPr>
        </p:nvSpPr>
        <p:spPr>
          <a:xfrm>
            <a:off x="6400800" y="4445000"/>
            <a:ext cx="5181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正文页-10004_8">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2133600"/>
            <a:ext cx="5334000" cy="3505200"/>
          </a:xfrm>
          <a:custGeom>
            <a:avLst/>
            <a:gdLst>
              <a:gd name="connisteX0" fmla="*/ 0 w 5334000"/>
              <a:gd name="connsiteY0" fmla="*/ 203200 h 3505200"/>
              <a:gd name="connisteX1" fmla="*/ 203200 w 5334000"/>
              <a:gd name="connsiteY1" fmla="*/ 0 h 3505200"/>
              <a:gd name="connisteX2" fmla="*/ 5130800 w 5334000"/>
              <a:gd name="connsiteY2" fmla="*/ 0 h 3505200"/>
              <a:gd name="connisteX3" fmla="*/ 5334000 w 5334000"/>
              <a:gd name="connsiteY3" fmla="*/ 203200 h 3505200"/>
              <a:gd name="connisteX4" fmla="*/ 5334000 w 5334000"/>
              <a:gd name="connsiteY4" fmla="*/ 3302000 h 3505200"/>
              <a:gd name="connisteX5" fmla="*/ 5130800 w 5334000"/>
              <a:gd name="connsiteY5" fmla="*/ 3505200 h 3505200"/>
              <a:gd name="connisteX6" fmla="*/ 203200 w 5334000"/>
              <a:gd name="connsiteY6" fmla="*/ 3505200 h 3505200"/>
              <a:gd name="connisteX7" fmla="*/ 0 w 5334000"/>
              <a:gd name="connsiteY7" fmla="*/ 3302000 h 3505200"/>
              <a:gd name="connisteX8" fmla="*/ 0 w 5334000"/>
              <a:gd name="connsiteY8" fmla="*/ 203200 h 3505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3505200">
                <a:moveTo>
                  <a:pt x="0" y="203200"/>
                </a:moveTo>
                <a:cubicBezTo>
                  <a:pt x="0" y="90976"/>
                  <a:pt x="90976" y="0"/>
                  <a:pt x="203200" y="0"/>
                </a:cubicBezTo>
                <a:lnTo>
                  <a:pt x="5130800" y="0"/>
                </a:lnTo>
                <a:cubicBezTo>
                  <a:pt x="5243024" y="0"/>
                  <a:pt x="5334000" y="90976"/>
                  <a:pt x="5334000" y="203200"/>
                </a:cubicBezTo>
                <a:lnTo>
                  <a:pt x="5334000" y="3302000"/>
                </a:lnTo>
                <a:cubicBezTo>
                  <a:pt x="5334000" y="3414224"/>
                  <a:pt x="5243024" y="3505200"/>
                  <a:pt x="5130800" y="3505200"/>
                </a:cubicBezTo>
                <a:lnTo>
                  <a:pt x="203200" y="3505200"/>
                </a:lnTo>
                <a:cubicBezTo>
                  <a:pt x="90976" y="3505200"/>
                  <a:pt x="0" y="3414224"/>
                  <a:pt x="0" y="33020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914400" y="29972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914400" y="35560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装饰  4"/>
          <p:cNvSpPr>
            <a:spLocks noGrp="1"/>
          </p:cNvSpPr>
          <p:nvPr>
            <p:ph type="body" idx="16391" hasCustomPrompt="1"/>
            <p:custDataLst>
              <p:tags r:id="rId9"/>
            </p:custDataLst>
          </p:nvPr>
        </p:nvSpPr>
        <p:spPr>
          <a:xfrm>
            <a:off x="6248400" y="2133600"/>
            <a:ext cx="5334000" cy="3505200"/>
          </a:xfrm>
          <a:custGeom>
            <a:avLst/>
            <a:gdLst>
              <a:gd name="connisteX0" fmla="*/ 0 w 5334000"/>
              <a:gd name="connsiteY0" fmla="*/ 203200 h 3505200"/>
              <a:gd name="connisteX1" fmla="*/ 203200 w 5334000"/>
              <a:gd name="connsiteY1" fmla="*/ 0 h 3505200"/>
              <a:gd name="connisteX2" fmla="*/ 5130800 w 5334000"/>
              <a:gd name="connsiteY2" fmla="*/ 0 h 3505200"/>
              <a:gd name="connisteX3" fmla="*/ 5334000 w 5334000"/>
              <a:gd name="connsiteY3" fmla="*/ 203200 h 3505200"/>
              <a:gd name="connisteX4" fmla="*/ 5334000 w 5334000"/>
              <a:gd name="connsiteY4" fmla="*/ 3302000 h 3505200"/>
              <a:gd name="connisteX5" fmla="*/ 5130800 w 5334000"/>
              <a:gd name="connsiteY5" fmla="*/ 3505200 h 3505200"/>
              <a:gd name="connisteX6" fmla="*/ 203200 w 5334000"/>
              <a:gd name="connsiteY6" fmla="*/ 3505200 h 3505200"/>
              <a:gd name="connisteX7" fmla="*/ 0 w 5334000"/>
              <a:gd name="connsiteY7" fmla="*/ 3302000 h 3505200"/>
              <a:gd name="connisteX8" fmla="*/ 0 w 5334000"/>
              <a:gd name="connsiteY8" fmla="*/ 203200 h 3505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3505200">
                <a:moveTo>
                  <a:pt x="0" y="203200"/>
                </a:moveTo>
                <a:cubicBezTo>
                  <a:pt x="0" y="90976"/>
                  <a:pt x="90976" y="0"/>
                  <a:pt x="203200" y="0"/>
                </a:cubicBezTo>
                <a:lnTo>
                  <a:pt x="5130800" y="0"/>
                </a:lnTo>
                <a:cubicBezTo>
                  <a:pt x="5243024" y="0"/>
                  <a:pt x="5334000" y="90976"/>
                  <a:pt x="5334000" y="203200"/>
                </a:cubicBezTo>
                <a:lnTo>
                  <a:pt x="5334000" y="3302000"/>
                </a:lnTo>
                <a:cubicBezTo>
                  <a:pt x="5334000" y="3414224"/>
                  <a:pt x="5243024" y="3505200"/>
                  <a:pt x="5130800" y="3505200"/>
                </a:cubicBezTo>
                <a:lnTo>
                  <a:pt x="203200" y="3505200"/>
                </a:lnTo>
                <a:cubicBezTo>
                  <a:pt x="90976" y="3505200"/>
                  <a:pt x="0" y="3414224"/>
                  <a:pt x="0" y="33020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6" name="文本占位符 15"/>
          <p:cNvSpPr>
            <a:spLocks noGrp="1"/>
          </p:cNvSpPr>
          <p:nvPr>
            <p:ph type="body" idx="16388" hasCustomPrompt="1"/>
            <p:custDataLst>
              <p:tags r:id="rId10"/>
            </p:custDataLst>
          </p:nvPr>
        </p:nvSpPr>
        <p:spPr>
          <a:xfrm>
            <a:off x="6553200" y="29972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553200" y="35560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正文页-42_46">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10972800" cy="2540000"/>
          </a:xfrm>
          <a:custGeom>
            <a:avLst/>
            <a:gdLst>
              <a:gd name="connisteX0" fmla="*/ 0 w 10972800"/>
              <a:gd name="connsiteY0" fmla="*/ 203200 h 2540000"/>
              <a:gd name="connisteX1" fmla="*/ 203200 w 10972800"/>
              <a:gd name="connsiteY1" fmla="*/ 0 h 2540000"/>
              <a:gd name="connisteX2" fmla="*/ 10769600 w 10972800"/>
              <a:gd name="connsiteY2" fmla="*/ 0 h 2540000"/>
              <a:gd name="connisteX3" fmla="*/ 10972800 w 10972800"/>
              <a:gd name="connsiteY3" fmla="*/ 203200 h 2540000"/>
              <a:gd name="connisteX4" fmla="*/ 10972800 w 10972800"/>
              <a:gd name="connsiteY4" fmla="*/ 2336800 h 2540000"/>
              <a:gd name="connisteX5" fmla="*/ 10769600 w 10972800"/>
              <a:gd name="connsiteY5" fmla="*/ 2540000 h 2540000"/>
              <a:gd name="connisteX6" fmla="*/ 203200 w 10972800"/>
              <a:gd name="connsiteY6" fmla="*/ 2540000 h 2540000"/>
              <a:gd name="connisteX7" fmla="*/ 0 w 10972800"/>
              <a:gd name="connsiteY7" fmla="*/ 2336800 h 2540000"/>
              <a:gd name="connisteX8" fmla="*/ 0 w 10972800"/>
              <a:gd name="connsiteY8" fmla="*/ 203200 h 2540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540000">
                <a:moveTo>
                  <a:pt x="0" y="203200"/>
                </a:moveTo>
                <a:cubicBezTo>
                  <a:pt x="0" y="90976"/>
                  <a:pt x="90976" y="0"/>
                  <a:pt x="203200" y="0"/>
                </a:cubicBezTo>
                <a:lnTo>
                  <a:pt x="10769600" y="0"/>
                </a:lnTo>
                <a:cubicBezTo>
                  <a:pt x="10881824" y="0"/>
                  <a:pt x="10972800" y="90976"/>
                  <a:pt x="10972800" y="203200"/>
                </a:cubicBezTo>
                <a:lnTo>
                  <a:pt x="10972800" y="2336800"/>
                </a:lnTo>
                <a:cubicBezTo>
                  <a:pt x="10972800" y="2449024"/>
                  <a:pt x="10881824" y="2540000"/>
                  <a:pt x="10769600" y="2540000"/>
                </a:cubicBezTo>
                <a:lnTo>
                  <a:pt x="203200" y="2540000"/>
                </a:lnTo>
                <a:cubicBezTo>
                  <a:pt x="90976" y="2540000"/>
                  <a:pt x="0" y="2449024"/>
                  <a:pt x="0" y="2336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609600" y="4521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45212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50292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400800" y="4521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6553200" y="45212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6553200" y="50292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正文页-10013_12">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10972800" cy="1879600"/>
          </a:xfrm>
          <a:custGeom>
            <a:avLst/>
            <a:gdLst>
              <a:gd name="connisteX0" fmla="*/ 0 w 10972800"/>
              <a:gd name="connsiteY0" fmla="*/ 203200 h 1879600"/>
              <a:gd name="connisteX1" fmla="*/ 203200 w 10972800"/>
              <a:gd name="connsiteY1" fmla="*/ 0 h 1879600"/>
              <a:gd name="connisteX2" fmla="*/ 10769600 w 10972800"/>
              <a:gd name="connsiteY2" fmla="*/ 0 h 1879600"/>
              <a:gd name="connisteX3" fmla="*/ 10972800 w 10972800"/>
              <a:gd name="connsiteY3" fmla="*/ 203200 h 1879600"/>
              <a:gd name="connisteX4" fmla="*/ 10972800 w 10972800"/>
              <a:gd name="connsiteY4" fmla="*/ 1676400 h 1879600"/>
              <a:gd name="connisteX5" fmla="*/ 10769600 w 10972800"/>
              <a:gd name="connsiteY5" fmla="*/ 1879600 h 1879600"/>
              <a:gd name="connisteX6" fmla="*/ 203200 w 10972800"/>
              <a:gd name="connsiteY6" fmla="*/ 1879600 h 1879600"/>
              <a:gd name="connisteX7" fmla="*/ 0 w 10972800"/>
              <a:gd name="connsiteY7" fmla="*/ 1676400 h 1879600"/>
              <a:gd name="connisteX8" fmla="*/ 0 w 10972800"/>
              <a:gd name="connsiteY8" fmla="*/ 203200 h 1879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1879600">
                <a:moveTo>
                  <a:pt x="0" y="203200"/>
                </a:moveTo>
                <a:cubicBezTo>
                  <a:pt x="0" y="90976"/>
                  <a:pt x="90976" y="0"/>
                  <a:pt x="203200" y="0"/>
                </a:cubicBezTo>
                <a:lnTo>
                  <a:pt x="10769600" y="0"/>
                </a:lnTo>
                <a:cubicBezTo>
                  <a:pt x="10881824" y="0"/>
                  <a:pt x="10972800" y="90976"/>
                  <a:pt x="10972800" y="203200"/>
                </a:cubicBezTo>
                <a:lnTo>
                  <a:pt x="10972800" y="1676400"/>
                </a:lnTo>
                <a:cubicBezTo>
                  <a:pt x="10972800" y="1788624"/>
                  <a:pt x="10881824" y="1879600"/>
                  <a:pt x="10769600" y="1879600"/>
                </a:cubicBezTo>
                <a:lnTo>
                  <a:pt x="203200" y="1879600"/>
                </a:lnTo>
                <a:cubicBezTo>
                  <a:pt x="90976" y="1879600"/>
                  <a:pt x="0" y="1788624"/>
                  <a:pt x="0" y="16764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09600" y="38608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419600"/>
            <a:ext cx="51816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400800" y="38608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9" hasCustomPrompt="1"/>
            <p:custDataLst>
              <p:tags r:id="rId10"/>
            </p:custDataLst>
          </p:nvPr>
        </p:nvSpPr>
        <p:spPr>
          <a:xfrm>
            <a:off x="6400800" y="4419600"/>
            <a:ext cx="51816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正文页-10007_9">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文本占位符 11"/>
          <p:cNvSpPr>
            <a:spLocks noGrp="1"/>
          </p:cNvSpPr>
          <p:nvPr>
            <p:ph type="body" idx="16386" hasCustomPrompt="1"/>
            <p:custDataLst>
              <p:tags r:id="rId6"/>
            </p:custDataLst>
          </p:nvPr>
        </p:nvSpPr>
        <p:spPr>
          <a:xfrm>
            <a:off x="609600" y="26924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3" name="文本占位符 12"/>
          <p:cNvSpPr>
            <a:spLocks noGrp="1"/>
          </p:cNvSpPr>
          <p:nvPr>
            <p:ph type="body" idx="16387" hasCustomPrompt="1"/>
            <p:custDataLst>
              <p:tags r:id="rId7"/>
            </p:custDataLst>
          </p:nvPr>
        </p:nvSpPr>
        <p:spPr>
          <a:xfrm>
            <a:off x="609600" y="3251200"/>
            <a:ext cx="51816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4" name="文本占位符 13"/>
          <p:cNvSpPr>
            <a:spLocks noGrp="1"/>
          </p:cNvSpPr>
          <p:nvPr>
            <p:ph type="body" idx="16388" hasCustomPrompt="1"/>
            <p:custDataLst>
              <p:tags r:id="rId8"/>
            </p:custDataLst>
          </p:nvPr>
        </p:nvSpPr>
        <p:spPr>
          <a:xfrm>
            <a:off x="6400800" y="26924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9" hasCustomPrompt="1"/>
            <p:custDataLst>
              <p:tags r:id="rId9"/>
            </p:custDataLst>
          </p:nvPr>
        </p:nvSpPr>
        <p:spPr>
          <a:xfrm>
            <a:off x="6400800" y="3251200"/>
            <a:ext cx="51816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正文页-上标下内-装饰背景-装饰背景-并列-57_8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3149600" y="1524000"/>
            <a:ext cx="8432800" cy="2209800"/>
          </a:xfrm>
          <a:custGeom>
            <a:avLst/>
            <a:gdLst>
              <a:gd name="connisteX0" fmla="*/ 0 w 8432800"/>
              <a:gd name="connsiteY0" fmla="*/ 0 h 2209800"/>
              <a:gd name="connisteX1" fmla="*/ 8229600 w 8432800"/>
              <a:gd name="connsiteY1" fmla="*/ 0 h 2209800"/>
              <a:gd name="connisteX2" fmla="*/ 8432800 w 8432800"/>
              <a:gd name="connsiteY2" fmla="*/ 203200 h 2209800"/>
              <a:gd name="connisteX3" fmla="*/ 8432800 w 8432800"/>
              <a:gd name="connsiteY3" fmla="*/ 2006600 h 2209800"/>
              <a:gd name="connisteX4" fmla="*/ 8229600 w 8432800"/>
              <a:gd name="connsiteY4" fmla="*/ 2209800 h 2209800"/>
              <a:gd name="connisteX5" fmla="*/ 0 w 8432800"/>
              <a:gd name="connsiteY5" fmla="*/ 2209800 h 2209800"/>
              <a:gd name="connisteX6" fmla="*/ 0 w 8432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0"/>
                </a:moveTo>
                <a:lnTo>
                  <a:pt x="8229600" y="0"/>
                </a:lnTo>
                <a:cubicBezTo>
                  <a:pt x="8341824" y="0"/>
                  <a:pt x="8432800" y="90976"/>
                  <a:pt x="8432800" y="203200"/>
                </a:cubicBezTo>
                <a:lnTo>
                  <a:pt x="8432800" y="2006600"/>
                </a:lnTo>
                <a:cubicBezTo>
                  <a:pt x="8432800" y="2118824"/>
                  <a:pt x="8341824" y="2209800"/>
                  <a:pt x="8229600" y="2209800"/>
                </a:cubicBezTo>
                <a:lnTo>
                  <a:pt x="0" y="2209800"/>
                </a:lnTo>
                <a:lnTo>
                  <a:pt x="0" y="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609600" y="1524000"/>
            <a:ext cx="2540000" cy="2209800"/>
          </a:xfrm>
          <a:custGeom>
            <a:avLst/>
            <a:gdLst>
              <a:gd name="connisteX0" fmla="*/ 0 w 2540000"/>
              <a:gd name="connsiteY0" fmla="*/ 203200 h 2209800"/>
              <a:gd name="connisteX1" fmla="*/ 203200 w 2540000"/>
              <a:gd name="connsiteY1" fmla="*/ 0 h 2209800"/>
              <a:gd name="connisteX2" fmla="*/ 2540000 w 2540000"/>
              <a:gd name="connsiteY2" fmla="*/ 0 h 2209800"/>
              <a:gd name="connisteX3" fmla="*/ 2540000 w 2540000"/>
              <a:gd name="connsiteY3" fmla="*/ 2209800 h 2209800"/>
              <a:gd name="connisteX4" fmla="*/ 203200 w 2540000"/>
              <a:gd name="connsiteY4" fmla="*/ 2209800 h 2209800"/>
              <a:gd name="connisteX5" fmla="*/ 0 w 2540000"/>
              <a:gd name="connsiteY5" fmla="*/ 2006600 h 2209800"/>
              <a:gd name="connisteX6" fmla="*/ 0 w 2540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203200"/>
                </a:moveTo>
                <a:cubicBezTo>
                  <a:pt x="0" y="90976"/>
                  <a:pt x="90976" y="0"/>
                  <a:pt x="203200" y="0"/>
                </a:cubicBezTo>
                <a:lnTo>
                  <a:pt x="2540000" y="0"/>
                </a:lnTo>
                <a:lnTo>
                  <a:pt x="2540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3454400" y="20447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3454400" y="2603500"/>
            <a:ext cx="7823200" cy="6096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3149600" y="4038600"/>
            <a:ext cx="8432800" cy="2209800"/>
          </a:xfrm>
          <a:custGeom>
            <a:avLst/>
            <a:gdLst>
              <a:gd name="connisteX0" fmla="*/ 0 w 8432800"/>
              <a:gd name="connsiteY0" fmla="*/ 0 h 2209800"/>
              <a:gd name="connisteX1" fmla="*/ 8229600 w 8432800"/>
              <a:gd name="connsiteY1" fmla="*/ 0 h 2209800"/>
              <a:gd name="connisteX2" fmla="*/ 8432800 w 8432800"/>
              <a:gd name="connsiteY2" fmla="*/ 203200 h 2209800"/>
              <a:gd name="connisteX3" fmla="*/ 8432800 w 8432800"/>
              <a:gd name="connsiteY3" fmla="*/ 2006600 h 2209800"/>
              <a:gd name="connisteX4" fmla="*/ 8229600 w 8432800"/>
              <a:gd name="connsiteY4" fmla="*/ 2209800 h 2209800"/>
              <a:gd name="connisteX5" fmla="*/ 0 w 8432800"/>
              <a:gd name="connsiteY5" fmla="*/ 2209800 h 2209800"/>
              <a:gd name="connisteX6" fmla="*/ 0 w 8432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0"/>
                </a:moveTo>
                <a:lnTo>
                  <a:pt x="8229600" y="0"/>
                </a:lnTo>
                <a:cubicBezTo>
                  <a:pt x="8341824" y="0"/>
                  <a:pt x="8432800" y="90976"/>
                  <a:pt x="8432800" y="203200"/>
                </a:cubicBezTo>
                <a:lnTo>
                  <a:pt x="8432800" y="2006600"/>
                </a:lnTo>
                <a:cubicBezTo>
                  <a:pt x="8432800" y="2118824"/>
                  <a:pt x="8341824" y="2209800"/>
                  <a:pt x="8229600" y="2209800"/>
                </a:cubicBezTo>
                <a:lnTo>
                  <a:pt x="0" y="2209800"/>
                </a:lnTo>
                <a:lnTo>
                  <a:pt x="0" y="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09600" y="4038600"/>
            <a:ext cx="2540000" cy="2209800"/>
          </a:xfrm>
          <a:custGeom>
            <a:avLst/>
            <a:gdLst>
              <a:gd name="connisteX0" fmla="*/ 0 w 2540000"/>
              <a:gd name="connsiteY0" fmla="*/ 203200 h 2209800"/>
              <a:gd name="connisteX1" fmla="*/ 203200 w 2540000"/>
              <a:gd name="connsiteY1" fmla="*/ 0 h 2209800"/>
              <a:gd name="connisteX2" fmla="*/ 2540000 w 2540000"/>
              <a:gd name="connsiteY2" fmla="*/ 0 h 2209800"/>
              <a:gd name="connisteX3" fmla="*/ 2540000 w 2540000"/>
              <a:gd name="connsiteY3" fmla="*/ 2209800 h 2209800"/>
              <a:gd name="connisteX4" fmla="*/ 203200 w 2540000"/>
              <a:gd name="connsiteY4" fmla="*/ 2209800 h 2209800"/>
              <a:gd name="connisteX5" fmla="*/ 0 w 2540000"/>
              <a:gd name="connsiteY5" fmla="*/ 2006600 h 2209800"/>
              <a:gd name="connisteX6" fmla="*/ 0 w 2540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203200"/>
                </a:moveTo>
                <a:cubicBezTo>
                  <a:pt x="0" y="90976"/>
                  <a:pt x="90976" y="0"/>
                  <a:pt x="203200" y="0"/>
                </a:cubicBezTo>
                <a:lnTo>
                  <a:pt x="2540000" y="0"/>
                </a:lnTo>
                <a:lnTo>
                  <a:pt x="2540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3454400" y="45593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3454400" y="5118100"/>
            <a:ext cx="7823200" cy="6096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showMasterSp="0" userDrawn="1">
  <p:cSld name="章节页_1_4">
    <p:bg>
      <p:bgRef idx="1001">
        <a:schemeClr val="bg2"/>
      </p:bgRef>
    </p:bg>
    <p:spTree>
      <p:nvGrpSpPr>
        <p:cNvPr id="1" name=""/>
        <p:cNvGrpSpPr/>
        <p:nvPr/>
      </p:nvGrpSpPr>
      <p:grpSpPr>
        <a:xfrm>
          <a:off x="0" y="0"/>
          <a:ext cx="0" cy="0"/>
          <a:chOff x="0" y="0"/>
          <a:chExt cx="0" cy="0"/>
        </a:xfrm>
      </p:grpSpPr>
      <p:pic>
        <p:nvPicPr>
          <p:cNvPr id="9" name="图片 6" descr="黑白色的花&#10;&#10;中度可信度描述已自动生成"/>
          <p:cNvPicPr>
            <a:picLocks noChangeAspect="1"/>
          </p:cNvPicPr>
          <p:nvPr userDrawn="1">
            <p:custDataLst>
              <p:tags r:id="rId2"/>
            </p:custDataLst>
          </p:nvPr>
        </p:nvPicPr>
        <p:blipFill rotWithShape="1">
          <a:blip r:embed="rId3">
            <a:extLst>
              <a:ext uri="{28A0092B-C50C-407E-A947-70E740481C1C}">
                <a14:useLocalDpi xmlns:a14="http://schemas.microsoft.com/office/drawing/2010/main" val="0"/>
              </a:ext>
            </a:extLst>
          </a:blip>
          <a:srcRect l="6872" r="59570" b="24158"/>
          <a:stretch>
            <a:fillRect/>
          </a:stretch>
        </p:blipFill>
        <p:spPr>
          <a:xfrm>
            <a:off x="0" y="550455"/>
            <a:ext cx="4304036" cy="6307545"/>
          </a:xfrm>
          <a:custGeom>
            <a:avLst/>
            <a:gdLst/>
            <a:ahLst/>
            <a:cxnLst>
              <a:cxn ang="3">
                <a:pos x="hc" y="t"/>
              </a:cxn>
              <a:cxn ang="cd2">
                <a:pos x="l" y="vc"/>
              </a:cxn>
              <a:cxn ang="cd4">
                <a:pos x="hc" y="b"/>
              </a:cxn>
              <a:cxn ang="0">
                <a:pos x="r" y="vc"/>
              </a:cxn>
            </a:cxnLst>
            <a:rect l="l" t="t" r="r" b="b"/>
            <a:pathLst>
              <a:path w="6778" h="9933">
                <a:moveTo>
                  <a:pt x="0" y="0"/>
                </a:moveTo>
                <a:lnTo>
                  <a:pt x="6778" y="0"/>
                </a:lnTo>
                <a:lnTo>
                  <a:pt x="6778" y="9933"/>
                </a:lnTo>
                <a:lnTo>
                  <a:pt x="0" y="9933"/>
                </a:lnTo>
                <a:lnTo>
                  <a:pt x="0" y="2798"/>
                </a:lnTo>
                <a:lnTo>
                  <a:pt x="0" y="2798"/>
                </a:lnTo>
                <a:lnTo>
                  <a:pt x="0" y="0"/>
                </a:lnTo>
                <a:close/>
              </a:path>
            </a:pathLst>
          </a:custGeom>
        </p:spPr>
      </p:pic>
      <p:pic>
        <p:nvPicPr>
          <p:cNvPr id="8" name="图片 7" descr="黑白色的花&#10;&#10;描述已自动生成"/>
          <p:cNvPicPr>
            <a:picLocks noChangeAspect="1"/>
          </p:cNvPicPr>
          <p:nvPr userDrawn="1">
            <p:custDataLst>
              <p:tags r:id="rId4"/>
            </p:custDataLst>
          </p:nvPr>
        </p:nvPicPr>
        <p:blipFill rotWithShape="1">
          <a:blip r:embed="rId5" cstate="print">
            <a:extLst>
              <a:ext uri="{28A0092B-C50C-407E-A947-70E740481C1C}">
                <a14:useLocalDpi xmlns:a14="http://schemas.microsoft.com/office/drawing/2010/main" val="0"/>
              </a:ext>
            </a:extLst>
          </a:blip>
          <a:srcRect r="36700" b="11421"/>
          <a:stretch>
            <a:fillRect/>
          </a:stretch>
        </p:blipFill>
        <p:spPr>
          <a:xfrm>
            <a:off x="5584190" y="1657350"/>
            <a:ext cx="6607810" cy="5200650"/>
          </a:xfrm>
          <a:custGeom>
            <a:avLst/>
            <a:gdLst/>
            <a:ahLst/>
            <a:cxnLst>
              <a:cxn ang="3">
                <a:pos x="hc" y="t"/>
              </a:cxn>
              <a:cxn ang="cd2">
                <a:pos x="l" y="vc"/>
              </a:cxn>
              <a:cxn ang="cd4">
                <a:pos x="hc" y="b"/>
              </a:cxn>
              <a:cxn ang="0">
                <a:pos x="r" y="vc"/>
              </a:cxn>
            </a:cxnLst>
            <a:rect l="l" t="t" r="r" b="b"/>
            <a:pathLst>
              <a:path w="10406" h="8190">
                <a:moveTo>
                  <a:pt x="0" y="0"/>
                </a:moveTo>
                <a:lnTo>
                  <a:pt x="10406" y="0"/>
                </a:lnTo>
                <a:lnTo>
                  <a:pt x="10406" y="681"/>
                </a:lnTo>
                <a:lnTo>
                  <a:pt x="10406" y="8190"/>
                </a:lnTo>
                <a:lnTo>
                  <a:pt x="5302" y="8190"/>
                </a:lnTo>
                <a:lnTo>
                  <a:pt x="0" y="8190"/>
                </a:lnTo>
                <a:lnTo>
                  <a:pt x="0" y="0"/>
                </a:lnTo>
                <a:close/>
              </a:path>
            </a:pathLst>
          </a:custGeom>
        </p:spPr>
      </p:pic>
      <p:sp>
        <p:nvSpPr>
          <p:cNvPr id="6" name="标题 2"/>
          <p:cNvSpPr>
            <a:spLocks noGrp="1"/>
          </p:cNvSpPr>
          <p:nvPr>
            <p:ph type="title" idx="16385" hasCustomPrompt="1"/>
            <p:custDataLst>
              <p:tags r:id="rId6"/>
            </p:custDataLst>
          </p:nvPr>
        </p:nvSpPr>
        <p:spPr>
          <a:xfrm>
            <a:off x="1903942" y="3530600"/>
            <a:ext cx="8384117" cy="1524000"/>
          </a:xfrm>
        </p:spPr>
        <p:txBody>
          <a:bodyPr vert="horz" lIns="0" tIns="0" rIns="0" bIns="0" anchor="t" anchorCtr="0">
            <a:normAutofit/>
          </a:bodyPr>
          <a:lstStyle>
            <a:lvl1pPr marL="0" indent="0" algn="ctr">
              <a:lnSpc>
                <a:spcPct val="100000"/>
              </a:lnSpc>
              <a:spcBef>
                <a:spcPct val="0"/>
              </a:spcBef>
              <a:spcAft>
                <a:spcPct val="0"/>
              </a:spcAft>
              <a:buNone/>
              <a:defRPr sz="4800" b="0" spc="0">
                <a:solidFill>
                  <a:schemeClr val="accent1"/>
                </a:solidFill>
              </a:defRPr>
            </a:lvl1pPr>
          </a:lstStyle>
          <a:p>
            <a:r>
              <a:rPr lang="zh-CN" altLang="en-US" dirty="0"/>
              <a:t>单击此处添加章节标题</a:t>
            </a:r>
            <a:endParaRPr lang="zh-CN" altLang="en-US" dirty="0"/>
          </a:p>
        </p:txBody>
      </p:sp>
      <p:sp>
        <p:nvSpPr>
          <p:cNvPr id="7" name="文本占位符 3"/>
          <p:cNvSpPr>
            <a:spLocks noGrp="1"/>
          </p:cNvSpPr>
          <p:nvPr>
            <p:ph type="body" idx="16386" hasCustomPrompt="1"/>
            <p:custDataLst>
              <p:tags r:id="rId7"/>
            </p:custDataLst>
          </p:nvPr>
        </p:nvSpPr>
        <p:spPr>
          <a:xfrm>
            <a:off x="5332413" y="1905000"/>
            <a:ext cx="1527175" cy="1524000"/>
          </a:xfrm>
        </p:spPr>
        <p:txBody>
          <a:bodyPr vert="horz" wrap="none" lIns="0" tIns="0" rIns="0" bIns="0" anchor="ctr" anchorCtr="0">
            <a:normAutofit/>
          </a:bodyPr>
          <a:lstStyle>
            <a:lvl1pPr marL="0" indent="0" algn="ctr">
              <a:lnSpc>
                <a:spcPct val="109000"/>
              </a:lnSpc>
              <a:spcBef>
                <a:spcPct val="0"/>
              </a:spcBef>
              <a:spcAft>
                <a:spcPct val="0"/>
              </a:spcAft>
              <a:buNone/>
              <a:defRPr sz="7200" b="1" spc="0">
                <a:solidFill>
                  <a:schemeClr val="accent2"/>
                </a:solidFill>
              </a:defRPr>
            </a:lvl1pPr>
          </a:lstStyle>
          <a:p>
            <a:pPr lvl="0"/>
            <a:r>
              <a:rPr lang="zh-CN" altLang="en-US" smtClean="0"/>
              <a:t>01</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目录页-1-5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副标题 10"/>
          <p:cNvSpPr>
            <a:spLocks noGrp="1"/>
          </p:cNvSpPr>
          <p:nvPr>
            <p:ph type="subTitle" idx="16386"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2" name="标题 11"/>
          <p:cNvSpPr>
            <a:spLocks noGrp="1"/>
          </p:cNvSpPr>
          <p:nvPr>
            <p:ph type="ctrTitle" idx="16385"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3" name="文本占位符 12"/>
          <p:cNvSpPr>
            <a:spLocks noGrp="1"/>
          </p:cNvSpPr>
          <p:nvPr>
            <p:ph type="body" idx="16388" hasCustomPrompt="1"/>
            <p:custDataLst>
              <p:tags r:id="rId7"/>
            </p:custDataLst>
          </p:nvPr>
        </p:nvSpPr>
        <p:spPr>
          <a:xfrm>
            <a:off x="40703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4" name="装饰  3"/>
          <p:cNvSpPr>
            <a:spLocks noGrp="1"/>
          </p:cNvSpPr>
          <p:nvPr>
            <p:ph type="body" idx="16395" hasCustomPrompt="1"/>
            <p:custDataLst>
              <p:tags r:id="rId8"/>
            </p:custDataLst>
          </p:nvPr>
        </p:nvSpPr>
        <p:spPr>
          <a:xfrm>
            <a:off x="48514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5" name="文本占位符 14"/>
          <p:cNvSpPr>
            <a:spLocks noGrp="1"/>
          </p:cNvSpPr>
          <p:nvPr>
            <p:ph type="body" idx="16387" hasCustomPrompt="1"/>
            <p:custDataLst>
              <p:tags r:id="rId9"/>
            </p:custDataLst>
          </p:nvPr>
        </p:nvSpPr>
        <p:spPr>
          <a:xfrm>
            <a:off x="50800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90" hasCustomPrompt="1"/>
            <p:custDataLst>
              <p:tags r:id="rId10"/>
            </p:custDataLst>
          </p:nvPr>
        </p:nvSpPr>
        <p:spPr>
          <a:xfrm>
            <a:off x="79946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16396" hasCustomPrompt="1"/>
            <p:custDataLst>
              <p:tags r:id="rId11"/>
            </p:custDataLst>
          </p:nvPr>
        </p:nvSpPr>
        <p:spPr>
          <a:xfrm>
            <a:off x="87757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文本占位符 17"/>
          <p:cNvSpPr>
            <a:spLocks noGrp="1"/>
          </p:cNvSpPr>
          <p:nvPr>
            <p:ph type="body" idx="16389" hasCustomPrompt="1"/>
            <p:custDataLst>
              <p:tags r:id="rId12"/>
            </p:custDataLst>
          </p:nvPr>
        </p:nvSpPr>
        <p:spPr>
          <a:xfrm>
            <a:off x="90043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2" hasCustomPrompt="1"/>
            <p:custDataLst>
              <p:tags r:id="rId13"/>
            </p:custDataLst>
          </p:nvPr>
        </p:nvSpPr>
        <p:spPr>
          <a:xfrm>
            <a:off x="40703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0" name="装饰  9"/>
          <p:cNvSpPr>
            <a:spLocks noGrp="1"/>
          </p:cNvSpPr>
          <p:nvPr>
            <p:ph type="body" idx="16397" hasCustomPrompt="1"/>
            <p:custDataLst>
              <p:tags r:id="rId14"/>
            </p:custDataLst>
          </p:nvPr>
        </p:nvSpPr>
        <p:spPr>
          <a:xfrm>
            <a:off x="48514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文本占位符 20"/>
          <p:cNvSpPr>
            <a:spLocks noGrp="1"/>
          </p:cNvSpPr>
          <p:nvPr>
            <p:ph type="body" idx="16391" hasCustomPrompt="1"/>
            <p:custDataLst>
              <p:tags r:id="rId15"/>
            </p:custDataLst>
          </p:nvPr>
        </p:nvSpPr>
        <p:spPr>
          <a:xfrm>
            <a:off x="50800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2" name="文本占位符 21"/>
          <p:cNvSpPr>
            <a:spLocks noGrp="1"/>
          </p:cNvSpPr>
          <p:nvPr>
            <p:ph type="body" idx="16394" hasCustomPrompt="1"/>
            <p:custDataLst>
              <p:tags r:id="rId16"/>
            </p:custDataLst>
          </p:nvPr>
        </p:nvSpPr>
        <p:spPr>
          <a:xfrm>
            <a:off x="79946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04</a:t>
            </a:r>
            <a:endParaRPr lang="zh-CN" altLang="en-US" smtClean="0"/>
          </a:p>
        </p:txBody>
      </p:sp>
      <p:sp>
        <p:nvSpPr>
          <p:cNvPr id="23" name="装饰  2"/>
          <p:cNvSpPr>
            <a:spLocks noGrp="1"/>
          </p:cNvSpPr>
          <p:nvPr>
            <p:ph type="body" idx="16398" hasCustomPrompt="1"/>
            <p:custDataLst>
              <p:tags r:id="rId17"/>
            </p:custDataLst>
          </p:nvPr>
        </p:nvSpPr>
        <p:spPr>
          <a:xfrm>
            <a:off x="87757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4" name="文本占位符 23"/>
          <p:cNvSpPr>
            <a:spLocks noGrp="1"/>
          </p:cNvSpPr>
          <p:nvPr>
            <p:ph type="body" idx="16393" hasCustomPrompt="1"/>
            <p:custDataLst>
              <p:tags r:id="rId18"/>
            </p:custDataLst>
          </p:nvPr>
        </p:nvSpPr>
        <p:spPr>
          <a:xfrm>
            <a:off x="90043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目录页-1-5_5">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副标题 10"/>
          <p:cNvSpPr>
            <a:spLocks noGrp="1"/>
          </p:cNvSpPr>
          <p:nvPr>
            <p:ph type="subTitle" idx="16386"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2" name="标题 11"/>
          <p:cNvSpPr>
            <a:spLocks noGrp="1"/>
          </p:cNvSpPr>
          <p:nvPr>
            <p:ph type="ctrTitle" idx="16385"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3" name="文本占位符 12"/>
          <p:cNvSpPr>
            <a:spLocks noGrp="1"/>
          </p:cNvSpPr>
          <p:nvPr>
            <p:ph type="body" idx="16388" hasCustomPrompt="1"/>
            <p:custDataLst>
              <p:tags r:id="rId7"/>
            </p:custDataLst>
          </p:nvPr>
        </p:nvSpPr>
        <p:spPr>
          <a:xfrm>
            <a:off x="4070350" y="14478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4" name="装饰  3"/>
          <p:cNvSpPr>
            <a:spLocks noGrp="1"/>
          </p:cNvSpPr>
          <p:nvPr>
            <p:ph type="body" idx="16397" hasCustomPrompt="1"/>
            <p:custDataLst>
              <p:tags r:id="rId8"/>
            </p:custDataLst>
          </p:nvPr>
        </p:nvSpPr>
        <p:spPr>
          <a:xfrm>
            <a:off x="4851400" y="13716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5" name="文本占位符 14"/>
          <p:cNvSpPr>
            <a:spLocks noGrp="1"/>
          </p:cNvSpPr>
          <p:nvPr>
            <p:ph type="body" idx="16387" hasCustomPrompt="1"/>
            <p:custDataLst>
              <p:tags r:id="rId9"/>
            </p:custDataLst>
          </p:nvPr>
        </p:nvSpPr>
        <p:spPr>
          <a:xfrm>
            <a:off x="5080000" y="12954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90" hasCustomPrompt="1"/>
            <p:custDataLst>
              <p:tags r:id="rId10"/>
            </p:custDataLst>
          </p:nvPr>
        </p:nvSpPr>
        <p:spPr>
          <a:xfrm>
            <a:off x="7994650" y="14478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16398" hasCustomPrompt="1"/>
            <p:custDataLst>
              <p:tags r:id="rId11"/>
            </p:custDataLst>
          </p:nvPr>
        </p:nvSpPr>
        <p:spPr>
          <a:xfrm>
            <a:off x="8775700" y="13716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文本占位符 17"/>
          <p:cNvSpPr>
            <a:spLocks noGrp="1"/>
          </p:cNvSpPr>
          <p:nvPr>
            <p:ph type="body" idx="16389" hasCustomPrompt="1"/>
            <p:custDataLst>
              <p:tags r:id="rId12"/>
            </p:custDataLst>
          </p:nvPr>
        </p:nvSpPr>
        <p:spPr>
          <a:xfrm>
            <a:off x="9004300" y="12954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2" hasCustomPrompt="1"/>
            <p:custDataLst>
              <p:tags r:id="rId13"/>
            </p:custDataLst>
          </p:nvPr>
        </p:nvSpPr>
        <p:spPr>
          <a:xfrm>
            <a:off x="4070350" y="31242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0" name="装饰  9"/>
          <p:cNvSpPr>
            <a:spLocks noGrp="1"/>
          </p:cNvSpPr>
          <p:nvPr>
            <p:ph type="body" idx="16399" hasCustomPrompt="1"/>
            <p:custDataLst>
              <p:tags r:id="rId14"/>
            </p:custDataLst>
          </p:nvPr>
        </p:nvSpPr>
        <p:spPr>
          <a:xfrm>
            <a:off x="4851400" y="30480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文本占位符 20"/>
          <p:cNvSpPr>
            <a:spLocks noGrp="1"/>
          </p:cNvSpPr>
          <p:nvPr>
            <p:ph type="body" idx="16391" hasCustomPrompt="1"/>
            <p:custDataLst>
              <p:tags r:id="rId15"/>
            </p:custDataLst>
          </p:nvPr>
        </p:nvSpPr>
        <p:spPr>
          <a:xfrm>
            <a:off x="5080000" y="29718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2" name="文本占位符 21"/>
          <p:cNvSpPr>
            <a:spLocks noGrp="1"/>
          </p:cNvSpPr>
          <p:nvPr>
            <p:ph type="body" idx="16394" hasCustomPrompt="1"/>
            <p:custDataLst>
              <p:tags r:id="rId16"/>
            </p:custDataLst>
          </p:nvPr>
        </p:nvSpPr>
        <p:spPr>
          <a:xfrm>
            <a:off x="7994650" y="31242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04</a:t>
            </a:r>
            <a:endParaRPr lang="zh-CN" altLang="en-US" smtClean="0"/>
          </a:p>
        </p:txBody>
      </p:sp>
      <p:sp>
        <p:nvSpPr>
          <p:cNvPr id="23" name="装饰  2"/>
          <p:cNvSpPr>
            <a:spLocks noGrp="1"/>
          </p:cNvSpPr>
          <p:nvPr>
            <p:ph type="body" idx="16400" hasCustomPrompt="1"/>
            <p:custDataLst>
              <p:tags r:id="rId17"/>
            </p:custDataLst>
          </p:nvPr>
        </p:nvSpPr>
        <p:spPr>
          <a:xfrm>
            <a:off x="8775700" y="30480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4" name="文本占位符 23"/>
          <p:cNvSpPr>
            <a:spLocks noGrp="1"/>
          </p:cNvSpPr>
          <p:nvPr>
            <p:ph type="body" idx="16393" hasCustomPrompt="1"/>
            <p:custDataLst>
              <p:tags r:id="rId18"/>
            </p:custDataLst>
          </p:nvPr>
        </p:nvSpPr>
        <p:spPr>
          <a:xfrm>
            <a:off x="9004300" y="29718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5" name="文本占位符 24"/>
          <p:cNvSpPr>
            <a:spLocks noGrp="1"/>
          </p:cNvSpPr>
          <p:nvPr>
            <p:ph type="body" idx="16396" hasCustomPrompt="1"/>
            <p:custDataLst>
              <p:tags r:id="rId19"/>
            </p:custDataLst>
          </p:nvPr>
        </p:nvSpPr>
        <p:spPr>
          <a:xfrm>
            <a:off x="4070350" y="48006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05</a:t>
            </a:r>
            <a:endParaRPr lang="zh-CN" altLang="en-US" smtClean="0"/>
          </a:p>
        </p:txBody>
      </p:sp>
      <p:sp>
        <p:nvSpPr>
          <p:cNvPr id="26" name="装饰  5"/>
          <p:cNvSpPr>
            <a:spLocks noGrp="1"/>
          </p:cNvSpPr>
          <p:nvPr>
            <p:ph type="body" idx="16401" hasCustomPrompt="1"/>
            <p:custDataLst>
              <p:tags r:id="rId20"/>
            </p:custDataLst>
          </p:nvPr>
        </p:nvSpPr>
        <p:spPr>
          <a:xfrm>
            <a:off x="4851400" y="47244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7" name="文本占位符 26"/>
          <p:cNvSpPr>
            <a:spLocks noGrp="1"/>
          </p:cNvSpPr>
          <p:nvPr>
            <p:ph type="body" idx="16395" hasCustomPrompt="1"/>
            <p:custDataLst>
              <p:tags r:id="rId21"/>
            </p:custDataLst>
          </p:nvPr>
        </p:nvSpPr>
        <p:spPr>
          <a:xfrm>
            <a:off x="5080000" y="46482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p:txBody>
          <a:bodyPr wrap="square">
            <a:normAutofit/>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wrap="square">
            <a:normAutofit/>
          </a:bodyPr>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p>
            <a:endParaRPr lang="zh-CN" altLang="en-US"/>
          </a:p>
        </p:txBody>
      </p:sp>
      <p:sp>
        <p:nvSpPr>
          <p:cNvPr id="6" name="灯片编号占位符 5"/>
          <p:cNvSpPr>
            <a:spLocks noGrp="1"/>
          </p:cNvSpPr>
          <p:nvPr>
            <p:ph type="sldNum" sz="quarter" idx="12"/>
            <p:custDataLst>
              <p:tags r:id="rId5"/>
            </p:custDataLst>
          </p:nvPr>
        </p:nvSpPr>
        <p:spPr/>
        <p:txBody>
          <a:bodyPr wrap="square">
            <a:normAutofit/>
          </a:bodyPr>
          <a:p>
            <a:fld id="{BE5F26B5-172A-4DC2-B0B7-181CFC56B87C}" type="slidenum">
              <a:rPr lang="zh-CN" altLang="en-US" smtClean="0"/>
            </a:fld>
            <a:endParaRPr lang="zh-CN" altLang="en-US"/>
          </a:p>
        </p:txBody>
      </p:sp>
      <p:sp>
        <p:nvSpPr>
          <p:cNvPr id="2" name="标题占位符 1"/>
          <p:cNvSpPr>
            <a:spLocks noGrp="1"/>
          </p:cNvSpPr>
          <p:nvPr>
            <p:ph type="title"/>
            <p:custDataLst>
              <p:tags r:id="rId6"/>
            </p:custDataLst>
          </p:nvPr>
        </p:nvSpPr>
        <p:spPr>
          <a:xfrm>
            <a:off x="695960" y="360000"/>
            <a:ext cx="10800000" cy="720000"/>
          </a:xfrm>
          <a:prstGeom prst="rect">
            <a:avLst/>
          </a:prstGeom>
        </p:spPr>
        <p:txBody>
          <a:bodyPr vert="horz" lIns="91440" tIns="45720" rIns="91440" bIns="45720" rtlCol="0" anchor="b" anchorCtr="0">
            <a:normAutofit/>
          </a:bodyPr>
          <a:p>
            <a:r>
              <a:rPr lang="zh-CN" altLang="en-US" dirty="0"/>
              <a:t>单击此处编辑母版标题样式</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showMasterSp="0">
  <p:cSld name="目录">
    <p:spTree>
      <p:nvGrpSpPr>
        <p:cNvPr id="1" name=""/>
        <p:cNvGrpSpPr/>
        <p:nvPr/>
      </p:nvGrpSpPr>
      <p:grpSpPr>
        <a:xfrm>
          <a:off x="0" y="0"/>
          <a:ext cx="0" cy="0"/>
          <a:chOff x="0" y="0"/>
          <a:chExt cx="0" cy="0"/>
        </a:xfrm>
      </p:grpSpPr>
      <p:sp>
        <p:nvSpPr>
          <p:cNvPr id="15" name="椭圆 14"/>
          <p:cNvSpPr/>
          <p:nvPr userDrawn="1">
            <p:custDataLst>
              <p:tags r:id="rId2"/>
            </p:custDataLst>
          </p:nvPr>
        </p:nvSpPr>
        <p:spPr>
          <a:xfrm>
            <a:off x="304800" y="2860491"/>
            <a:ext cx="3644631" cy="36446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6" name="图片 2" descr="图片包含 背景图案&#10;&#10;描述已自动生成"/>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t="15144" r="35782" b="9223"/>
          <a:stretch>
            <a:fillRect/>
          </a:stretch>
        </p:blipFill>
        <p:spPr>
          <a:xfrm>
            <a:off x="1" y="428032"/>
            <a:ext cx="7730245" cy="6429968"/>
          </a:xfrm>
          <a:prstGeom prst="rect">
            <a:avLst/>
          </a:prstGeom>
        </p:spPr>
      </p:pic>
      <p:sp>
        <p:nvSpPr>
          <p:cNvPr id="11" name="标题 1"/>
          <p:cNvSpPr>
            <a:spLocks noGrp="1"/>
          </p:cNvSpPr>
          <p:nvPr>
            <p:ph type="title" hasCustomPrompt="1"/>
            <p:custDataLst>
              <p:tags r:id="rId5"/>
            </p:custDataLst>
          </p:nvPr>
        </p:nvSpPr>
        <p:spPr>
          <a:xfrm>
            <a:off x="9494520" y="609600"/>
            <a:ext cx="2437765" cy="1308735"/>
          </a:xfrm>
        </p:spPr>
        <p:txBody>
          <a:bodyPr vert="horz" wrap="square" anchor="b">
            <a:normAutofit/>
          </a:bodyPr>
          <a:lstStyle>
            <a:lvl1pPr algn="ctr">
              <a:defRPr kumimoji="0" lang="zh-CN" altLang="en-US" sz="6000" b="1" i="0" u="none" strike="noStrike" kern="1200" cap="none" spc="0" normalizeH="0" baseline="0" noProof="1">
                <a:solidFill>
                  <a:schemeClr val="accent1"/>
                </a:solidFill>
                <a:latin typeface="+mj-lt"/>
                <a:ea typeface="+mj-ea"/>
                <a:cs typeface="+mn-ea"/>
                <a:sym typeface="MiSans Light" panose="00000400000000000000" charset="-122"/>
              </a:defRPr>
            </a:lvl1pPr>
          </a:lstStyle>
          <a:p>
            <a:r>
              <a:rPr lang="zh-CN" altLang="en-US" dirty="0"/>
              <a:t>标题</a:t>
            </a:r>
            <a:endParaRPr lang="zh-CN" altLang="en-US" dirty="0"/>
          </a:p>
        </p:txBody>
      </p:sp>
      <p:sp>
        <p:nvSpPr>
          <p:cNvPr id="10"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
        <p:nvSpPr>
          <p:cNvPr id="9" name="页脚占位符 4"/>
          <p:cNvSpPr>
            <a:spLocks noGrp="1"/>
          </p:cNvSpPr>
          <p:nvPr>
            <p:ph type="ftr" sz="quarter" idx="11"/>
            <p:custDataLst>
              <p:tags r:id="rId7"/>
            </p:custDataLst>
          </p:nvPr>
        </p:nvSpPr>
        <p:spPr/>
        <p:txBody>
          <a:bodyPr/>
          <a:lstStyle/>
          <a:p>
            <a:endParaRPr lang="zh-CN" altLang="en-US"/>
          </a:p>
        </p:txBody>
      </p:sp>
      <p:sp>
        <p:nvSpPr>
          <p:cNvPr id="8" name="日期占位符 3"/>
          <p:cNvSpPr>
            <a:spLocks noGrp="1"/>
          </p:cNvSpPr>
          <p:nvPr>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custDataLst>
              <p:tags r:id="rId2"/>
            </p:custDataLst>
          </p:nvPr>
        </p:nvSpPr>
        <p:spPr>
          <a:xfrm>
            <a:off x="695960" y="1301750"/>
            <a:ext cx="5323840" cy="487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172200" y="1301750"/>
            <a:ext cx="5323840" cy="487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8" name="标题 1"/>
          <p:cNvSpPr>
            <a:spLocks noGrp="1"/>
          </p:cNvSpPr>
          <p:nvPr>
            <p:ph type="title"/>
            <p:custDataLst>
              <p:tags r:id="rId7"/>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184" y="523097"/>
            <a:ext cx="10515600" cy="1325563"/>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184" y="1983597"/>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184" y="1983597"/>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3"/>
            </p:custDataLst>
          </p:nvPr>
        </p:nvSpPr>
        <p:spPr>
          <a:xfrm>
            <a:off x="695960" y="1875099"/>
            <a:ext cx="5323840" cy="430027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4"/>
            </p:custDataLst>
          </p:nvPr>
        </p:nvSpPr>
        <p:spPr>
          <a:xfrm>
            <a:off x="6172200" y="1301750"/>
            <a:ext cx="5323840" cy="4113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custDataLst>
              <p:tags r:id="rId5"/>
            </p:custDataLst>
          </p:nvPr>
        </p:nvSpPr>
        <p:spPr>
          <a:xfrm>
            <a:off x="6172200" y="1875099"/>
            <a:ext cx="5323840" cy="430027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10" name="标题 1"/>
          <p:cNvSpPr>
            <a:spLocks noGrp="1"/>
          </p:cNvSpPr>
          <p:nvPr>
            <p:ph type="title"/>
            <p:custDataLst>
              <p:tags r:id="rId9"/>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标题 1"/>
          <p:cNvSpPr>
            <a:spLocks noGrp="1"/>
          </p:cNvSpPr>
          <p:nvPr>
            <p:ph type="title"/>
            <p:custDataLst>
              <p:tags r:id="rId5"/>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95960" y="360045"/>
            <a:ext cx="10801985" cy="581787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标题和副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Text Placeholder 5"/>
          <p:cNvSpPr>
            <a:spLocks noGrp="1"/>
          </p:cNvSpPr>
          <p:nvPr>
            <p:ph type="body" idx="13" hasCustomPrompt="1"/>
            <p:custDataLst>
              <p:tags r:id="rId5"/>
            </p:custDataLst>
          </p:nvPr>
        </p:nvSpPr>
        <p:spPr>
          <a:xfrm>
            <a:off x="695960" y="1301750"/>
            <a:ext cx="10799088" cy="405553"/>
          </a:xfrm>
        </p:spPr>
        <p:txBody>
          <a:bodyPr/>
          <a:lstStyle>
            <a:lvl5pPr>
              <a:buNone/>
              <a:defRPr/>
            </a:lvl5pPr>
          </a:lstStyle>
          <a:p>
            <a:pPr lvl="0"/>
            <a:r>
              <a:rPr lang="zh-CN" altLang="en-US" smtClean="0"/>
              <a:t>单击此处编辑副标题</a:t>
            </a:r>
            <a:endParaRPr lang="zh-CN" altLang="en-US" smtClean="0"/>
          </a:p>
        </p:txBody>
      </p:sp>
      <p:sp>
        <p:nvSpPr>
          <p:cNvPr id="7" name="标题 1"/>
          <p:cNvSpPr>
            <a:spLocks noGrp="1"/>
          </p:cNvSpPr>
          <p:nvPr>
            <p:ph type="title"/>
            <p:custDataLst>
              <p:tags r:id="rId6"/>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userDrawn="1">
  <p:cSld name="封面页_1_5">
    <p:bg>
      <p:bgRef idx="1001">
        <a:schemeClr val="bg2"/>
      </p:bgRef>
    </p:bg>
    <p:spTree>
      <p:nvGrpSpPr>
        <p:cNvPr id="1" name=""/>
        <p:cNvGrpSpPr/>
        <p:nvPr/>
      </p:nvGrpSpPr>
      <p:grpSpPr>
        <a:xfrm>
          <a:off x="0" y="0"/>
          <a:ext cx="0" cy="0"/>
          <a:chOff x="0" y="0"/>
          <a:chExt cx="0" cy="0"/>
        </a:xfrm>
      </p:grpSpPr>
      <p:sp>
        <p:nvSpPr>
          <p:cNvPr id="8" name="椭圆 7"/>
          <p:cNvSpPr/>
          <p:nvPr userDrawn="1">
            <p:custDataLst>
              <p:tags r:id="rId2"/>
            </p:custDataLst>
          </p:nvPr>
        </p:nvSpPr>
        <p:spPr>
          <a:xfrm>
            <a:off x="304800" y="2269941"/>
            <a:ext cx="3644631" cy="36446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9" name="图片 6" descr="黑白色的花&#10;&#10;中度可信度描述已自动生成"/>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t="29472" r="59570"/>
          <a:stretch>
            <a:fillRect/>
          </a:stretch>
        </p:blipFill>
        <p:spPr>
          <a:xfrm>
            <a:off x="304800" y="992505"/>
            <a:ext cx="5185410" cy="5865495"/>
          </a:xfrm>
          <a:prstGeom prst="rect">
            <a:avLst/>
          </a:prstGeom>
        </p:spPr>
      </p:pic>
      <p:pic>
        <p:nvPicPr>
          <p:cNvPr id="7" name="图片 4" descr="黑白色的花&#10;&#10;描述已自动生成"/>
          <p:cNvPicPr>
            <a:picLocks noChangeAspect="1"/>
          </p:cNvPicPr>
          <p:nvPr userDrawn="1">
            <p:custDataLst>
              <p:tags r:id="rId5"/>
            </p:custDataLst>
          </p:nvPr>
        </p:nvPicPr>
        <p:blipFill rotWithShape="1">
          <a:blip r:embed="rId6" cstate="print">
            <a:extLst>
              <a:ext uri="{28A0092B-C50C-407E-A947-70E740481C1C}">
                <a14:useLocalDpi xmlns:a14="http://schemas.microsoft.com/office/drawing/2010/main" val="0"/>
              </a:ext>
            </a:extLst>
          </a:blip>
          <a:srcRect r="33585"/>
          <a:stretch>
            <a:fillRect/>
          </a:stretch>
        </p:blipFill>
        <p:spPr>
          <a:xfrm>
            <a:off x="10125710" y="5100955"/>
            <a:ext cx="2066290" cy="1750060"/>
          </a:xfrm>
          <a:prstGeom prst="rect">
            <a:avLst/>
          </a:prstGeom>
        </p:spPr>
      </p:pic>
      <p:sp>
        <p:nvSpPr>
          <p:cNvPr id="6" name="日期"/>
          <p:cNvSpPr txBox="1">
            <a:spLocks noGrp="1"/>
          </p:cNvSpPr>
          <p:nvPr>
            <p:ph type="body" idx="16386" hasCustomPrompt="1"/>
            <p:custDataLst>
              <p:tags r:id="rId7"/>
            </p:custDataLst>
          </p:nvPr>
        </p:nvSpPr>
        <p:spPr>
          <a:xfrm>
            <a:off x="5078942" y="1651000"/>
            <a:ext cx="6097058" cy="457200"/>
          </a:xfrm>
          <a:prstGeom prst="rect">
            <a:avLst/>
          </a:prstGeom>
          <a:noFill/>
          <a:ln>
            <a:noFill/>
            <a:prstDash val="sysDash"/>
          </a:ln>
        </p:spPr>
        <p:txBody>
          <a:bodyPr vert="horz" wrap="square" lIns="0" tIns="0" rIns="0" bIns="0" rtlCol="0" anchor="t" anchorCtr="0">
            <a:normAutofit/>
          </a:bodyPr>
          <a:lstStyle>
            <a:lvl1pPr marL="0" marR="0" lvl="0" indent="0" algn="r" defTabSz="914400" rtl="0" eaLnBrk="1" fontAlgn="auto" latinLnBrk="0" hangingPunct="1">
              <a:lnSpc>
                <a:spcPct val="125000"/>
              </a:lnSpc>
              <a:spcBef>
                <a:spcPct val="0"/>
              </a:spcBef>
              <a:spcAft>
                <a:spcPct val="0"/>
              </a:spcAft>
              <a:buClrTx/>
              <a:buSzTx/>
              <a:buFontTx/>
              <a:buNone/>
              <a:defRPr kumimoji="0" lang="zh-CN" altLang="en-US" sz="2400" b="0" i="0" u="none" strike="noStrike" kern="1200" cap="none" spc="0" normalizeH="0" baseline="0" noProof="1" dirty="0" smtClean="0">
                <a:ln>
                  <a:noFill/>
                  <a:prstDash val="sysDot"/>
                </a:ln>
                <a:solidFill>
                  <a:schemeClr val="accent2"/>
                </a:solidFill>
                <a:latin typeface="+mj-ea"/>
                <a:ea typeface="+mj-ea"/>
                <a:cs typeface="MiSans" panose="00000500000000000000" charset="-122"/>
                <a:sym typeface="+mn-ea"/>
              </a:defRPr>
            </a:lvl1pPr>
          </a:lstStyle>
          <a:p>
            <a:pPr lvl="0"/>
            <a:r>
              <a:rPr dirty="0">
                <a:sym typeface="+mn-ea"/>
              </a:rPr>
              <a:t>20XX YEAR</a:t>
            </a:r>
            <a:endParaRPr dirty="0">
              <a:sym typeface="+mn-ea"/>
            </a:endParaRPr>
          </a:p>
        </p:txBody>
      </p:sp>
      <p:sp>
        <p:nvSpPr>
          <p:cNvPr id="10" name="标题"/>
          <p:cNvSpPr txBox="1">
            <a:spLocks noGrp="1"/>
          </p:cNvSpPr>
          <p:nvPr>
            <p:ph type="title" idx="16385" hasCustomPrompt="1"/>
            <p:custDataLst>
              <p:tags r:id="rId8"/>
            </p:custDataLst>
          </p:nvPr>
        </p:nvSpPr>
        <p:spPr>
          <a:xfrm>
            <a:off x="4823354" y="2159000"/>
            <a:ext cx="6352646" cy="2540000"/>
          </a:xfrm>
          <a:prstGeom prst="rect">
            <a:avLst/>
          </a:prstGeom>
          <a:noFill/>
        </p:spPr>
        <p:txBody>
          <a:bodyPr vert="horz" wrap="square" lIns="0" tIns="0" rIns="0" bIns="0" rtlCol="0" anchor="t" anchorCtr="0">
            <a:normAutofit/>
          </a:bodyPr>
          <a:lstStyle>
            <a:lvl1pPr marL="0" marR="0" indent="0" algn="r" defTabSz="914400" rtl="0" eaLnBrk="1" fontAlgn="auto" latinLnBrk="0" hangingPunct="1">
              <a:lnSpc>
                <a:spcPct val="100000"/>
              </a:lnSpc>
              <a:spcBef>
                <a:spcPct val="0"/>
              </a:spcBef>
              <a:spcAft>
                <a:spcPct val="0"/>
              </a:spcAft>
              <a:buClrTx/>
              <a:buSzTx/>
              <a:buFontTx/>
              <a:buNone/>
              <a:defRPr kumimoji="0" lang="zh-CN" altLang="en-US" sz="6000" b="1" i="0" u="none" strike="noStrike" kern="1200" cap="none" spc="0" normalizeH="0" baseline="0" noProof="1" dirty="0">
                <a:solidFill>
                  <a:schemeClr val="accent1"/>
                </a:solidFill>
                <a:latin typeface="+mj-ea"/>
                <a:ea typeface="+mj-ea"/>
                <a:cs typeface="MiSans" panose="00000500000000000000" charset="-122"/>
              </a:defRPr>
            </a:lvl1pPr>
          </a:lstStyle>
          <a:p>
            <a:pPr lvl="0" algn="r"/>
            <a:r>
              <a:rPr dirty="0">
                <a:sym typeface="+mn-ea"/>
              </a:rPr>
              <a:t>单击此处
添加文档标题</a:t>
            </a:r>
            <a:endParaRPr dirty="0">
              <a:sym typeface="+mn-ea"/>
            </a:endParaRPr>
          </a:p>
        </p:txBody>
      </p:sp>
      <p:sp>
        <p:nvSpPr>
          <p:cNvPr id="11" name="署名占位符 10"/>
          <p:cNvSpPr>
            <a:spLocks noGrp="1"/>
          </p:cNvSpPr>
          <p:nvPr>
            <p:ph type="body" sz="quarter" idx="16387" hasCustomPrompt="1"/>
            <p:custDataLst>
              <p:tags r:id="rId9"/>
            </p:custDataLst>
          </p:nvPr>
        </p:nvSpPr>
        <p:spPr>
          <a:xfrm>
            <a:off x="8635118" y="4749800"/>
            <a:ext cx="2540882" cy="533400"/>
          </a:xfrm>
          <a:prstGeom prst="roundRect">
            <a:avLst>
              <a:gd name="adj" fmla="val 50000"/>
            </a:avLst>
          </a:prstGeom>
          <a:solidFill>
            <a:schemeClr val="accent2"/>
          </a:solidFill>
        </p:spPr>
        <p:txBody>
          <a:bodyPr vert="horz" wrap="square" lIns="0" tIns="0" rIns="0" bIns="0" anchor="ctr" anchorCtr="0">
            <a:normAutofit/>
          </a:bodyPr>
          <a:lstStyle>
            <a:lvl1pPr marL="0" indent="0" algn="ctr">
              <a:lnSpc>
                <a:spcPct val="100000"/>
              </a:lnSpc>
              <a:spcBef>
                <a:spcPct val="0"/>
              </a:spcBef>
              <a:spcAft>
                <a:spcPct val="0"/>
              </a:spcAft>
              <a:buNone/>
              <a:defRPr sz="2000" b="0" spc="0">
                <a:solidFill>
                  <a:srgbClr val="FFFFFF"/>
                </a:solidFill>
              </a:defRPr>
            </a:lvl1pPr>
          </a:lstStyle>
          <a:p>
            <a:pPr lvl="0"/>
            <a:r>
              <a:rPr lang="zh-CN" altLang="en-US" dirty="0"/>
              <a:t>BY WPS</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showMasterSp="0" userDrawn="1">
  <p:cSld name="章节页-1_4">
    <p:bg>
      <p:bgRef idx="1001">
        <a:schemeClr val="bg2"/>
      </p:bgRef>
    </p:bg>
    <p:spTree>
      <p:nvGrpSpPr>
        <p:cNvPr id="1" name=""/>
        <p:cNvGrpSpPr/>
        <p:nvPr/>
      </p:nvGrpSpPr>
      <p:grpSpPr>
        <a:xfrm>
          <a:off x="0" y="0"/>
          <a:ext cx="0" cy="0"/>
          <a:chOff x="0" y="0"/>
          <a:chExt cx="0" cy="0"/>
        </a:xfrm>
      </p:grpSpPr>
      <p:pic>
        <p:nvPicPr>
          <p:cNvPr id="9" name="图片 6" descr="黑白色的花&#10;&#10;中度可信度描述已自动生成"/>
          <p:cNvPicPr>
            <a:picLocks noChangeAspect="1"/>
          </p:cNvPicPr>
          <p:nvPr userDrawn="1">
            <p:custDataLst>
              <p:tags r:id="rId2"/>
            </p:custDataLst>
          </p:nvPr>
        </p:nvPicPr>
        <p:blipFill rotWithShape="1">
          <a:blip r:embed="rId3">
            <a:extLst>
              <a:ext uri="{28A0092B-C50C-407E-A947-70E740481C1C}">
                <a14:useLocalDpi xmlns:a14="http://schemas.microsoft.com/office/drawing/2010/main" val="0"/>
              </a:ext>
            </a:extLst>
          </a:blip>
          <a:srcRect l="6872" r="59570" b="24158"/>
          <a:stretch>
            <a:fillRect/>
          </a:stretch>
        </p:blipFill>
        <p:spPr>
          <a:xfrm>
            <a:off x="0" y="550455"/>
            <a:ext cx="4304036" cy="6307545"/>
          </a:xfrm>
          <a:custGeom>
            <a:avLst/>
            <a:gdLst/>
            <a:ahLst/>
            <a:cxnLst>
              <a:cxn ang="3">
                <a:pos x="hc" y="t"/>
              </a:cxn>
              <a:cxn ang="cd2">
                <a:pos x="l" y="vc"/>
              </a:cxn>
              <a:cxn ang="cd4">
                <a:pos x="hc" y="b"/>
              </a:cxn>
              <a:cxn ang="0">
                <a:pos x="r" y="vc"/>
              </a:cxn>
            </a:cxnLst>
            <a:rect l="l" t="t" r="r" b="b"/>
            <a:pathLst>
              <a:path w="6778" h="9933">
                <a:moveTo>
                  <a:pt x="0" y="0"/>
                </a:moveTo>
                <a:lnTo>
                  <a:pt x="6778" y="0"/>
                </a:lnTo>
                <a:lnTo>
                  <a:pt x="6778" y="9933"/>
                </a:lnTo>
                <a:lnTo>
                  <a:pt x="0" y="9933"/>
                </a:lnTo>
                <a:lnTo>
                  <a:pt x="0" y="2798"/>
                </a:lnTo>
                <a:lnTo>
                  <a:pt x="0" y="2798"/>
                </a:lnTo>
                <a:lnTo>
                  <a:pt x="0" y="0"/>
                </a:lnTo>
                <a:close/>
              </a:path>
            </a:pathLst>
          </a:custGeom>
        </p:spPr>
      </p:pic>
      <p:pic>
        <p:nvPicPr>
          <p:cNvPr id="8" name="图片 7" descr="黑白色的花&#10;&#10;描述已自动生成"/>
          <p:cNvPicPr>
            <a:picLocks noChangeAspect="1"/>
          </p:cNvPicPr>
          <p:nvPr userDrawn="1">
            <p:custDataLst>
              <p:tags r:id="rId4"/>
            </p:custDataLst>
          </p:nvPr>
        </p:nvPicPr>
        <p:blipFill rotWithShape="1">
          <a:blip r:embed="rId5" cstate="print">
            <a:extLst>
              <a:ext uri="{28A0092B-C50C-407E-A947-70E740481C1C}">
                <a14:useLocalDpi xmlns:a14="http://schemas.microsoft.com/office/drawing/2010/main" val="0"/>
              </a:ext>
            </a:extLst>
          </a:blip>
          <a:srcRect r="36700" b="11421"/>
          <a:stretch>
            <a:fillRect/>
          </a:stretch>
        </p:blipFill>
        <p:spPr>
          <a:xfrm>
            <a:off x="5584190" y="1657350"/>
            <a:ext cx="6607810" cy="5200650"/>
          </a:xfrm>
          <a:custGeom>
            <a:avLst/>
            <a:gdLst/>
            <a:ahLst/>
            <a:cxnLst>
              <a:cxn ang="3">
                <a:pos x="hc" y="t"/>
              </a:cxn>
              <a:cxn ang="cd2">
                <a:pos x="l" y="vc"/>
              </a:cxn>
              <a:cxn ang="cd4">
                <a:pos x="hc" y="b"/>
              </a:cxn>
              <a:cxn ang="0">
                <a:pos x="r" y="vc"/>
              </a:cxn>
            </a:cxnLst>
            <a:rect l="l" t="t" r="r" b="b"/>
            <a:pathLst>
              <a:path w="10406" h="8190">
                <a:moveTo>
                  <a:pt x="0" y="0"/>
                </a:moveTo>
                <a:lnTo>
                  <a:pt x="10406" y="0"/>
                </a:lnTo>
                <a:lnTo>
                  <a:pt x="10406" y="681"/>
                </a:lnTo>
                <a:lnTo>
                  <a:pt x="10406" y="8190"/>
                </a:lnTo>
                <a:lnTo>
                  <a:pt x="5302" y="8190"/>
                </a:lnTo>
                <a:lnTo>
                  <a:pt x="0" y="8190"/>
                </a:lnTo>
                <a:lnTo>
                  <a:pt x="0" y="0"/>
                </a:lnTo>
                <a:close/>
              </a:path>
            </a:pathLst>
          </a:custGeom>
        </p:spPr>
      </p:pic>
      <p:sp>
        <p:nvSpPr>
          <p:cNvPr id="6" name="标题 2"/>
          <p:cNvSpPr>
            <a:spLocks noGrp="1"/>
          </p:cNvSpPr>
          <p:nvPr>
            <p:ph type="title" idx="17826049" hasCustomPrompt="1"/>
            <p:custDataLst>
              <p:tags r:id="rId6"/>
            </p:custDataLst>
          </p:nvPr>
        </p:nvSpPr>
        <p:spPr>
          <a:xfrm>
            <a:off x="1903942" y="3530600"/>
            <a:ext cx="8384117" cy="1524000"/>
          </a:xfrm>
        </p:spPr>
        <p:txBody>
          <a:bodyPr vert="horz" lIns="0" tIns="0" rIns="0" bIns="0" anchor="t" anchorCtr="0">
            <a:normAutofit/>
          </a:bodyPr>
          <a:lstStyle>
            <a:lvl1pPr marL="0" indent="0" algn="ctr">
              <a:lnSpc>
                <a:spcPct val="100000"/>
              </a:lnSpc>
              <a:spcBef>
                <a:spcPct val="0"/>
              </a:spcBef>
              <a:spcAft>
                <a:spcPct val="0"/>
              </a:spcAft>
              <a:buNone/>
              <a:defRPr sz="4800" b="0" spc="0">
                <a:solidFill>
                  <a:schemeClr val="accent1"/>
                </a:solidFill>
              </a:defRPr>
            </a:lvl1pPr>
          </a:lstStyle>
          <a:p>
            <a:r>
              <a:rPr lang="zh-CN" altLang="en-US" dirty="0"/>
              <a:t>单击此处添加章节标题</a:t>
            </a:r>
            <a:endParaRPr lang="zh-CN" altLang="en-US" dirty="0"/>
          </a:p>
        </p:txBody>
      </p:sp>
      <p:sp>
        <p:nvSpPr>
          <p:cNvPr id="7" name="文本占位符 3"/>
          <p:cNvSpPr>
            <a:spLocks noGrp="1"/>
          </p:cNvSpPr>
          <p:nvPr>
            <p:ph type="body" idx="17826561" hasCustomPrompt="1"/>
            <p:custDataLst>
              <p:tags r:id="rId7"/>
            </p:custDataLst>
          </p:nvPr>
        </p:nvSpPr>
        <p:spPr>
          <a:xfrm>
            <a:off x="5332413" y="1905000"/>
            <a:ext cx="1527175" cy="1524000"/>
          </a:xfrm>
        </p:spPr>
        <p:txBody>
          <a:bodyPr vert="horz" wrap="none" lIns="0" tIns="0" rIns="0" bIns="0" anchor="ctr" anchorCtr="0">
            <a:normAutofit/>
          </a:bodyPr>
          <a:lstStyle>
            <a:lvl1pPr marL="0" indent="0" algn="ctr">
              <a:lnSpc>
                <a:spcPct val="109000"/>
              </a:lnSpc>
              <a:spcBef>
                <a:spcPct val="0"/>
              </a:spcBef>
              <a:spcAft>
                <a:spcPct val="0"/>
              </a:spcAft>
              <a:buNone/>
              <a:defRPr sz="7200" b="1" spc="0">
                <a:solidFill>
                  <a:schemeClr val="accent2"/>
                </a:solidFill>
              </a:defRPr>
            </a:lvl1pPr>
          </a:lstStyle>
          <a:p>
            <a:pPr lvl="0"/>
            <a:r>
              <a:rPr lang="zh-CN" altLang="en-US" smtClean="0"/>
              <a:t>01</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showMasterSp="0" userDrawn="1">
  <p:cSld name="结束页-1_5">
    <p:bg>
      <p:bgRef idx="1001">
        <a:schemeClr val="bg2"/>
      </p:bgRef>
    </p:bg>
    <p:spTree>
      <p:nvGrpSpPr>
        <p:cNvPr id="1" name=""/>
        <p:cNvGrpSpPr/>
        <p:nvPr/>
      </p:nvGrpSpPr>
      <p:grpSpPr>
        <a:xfrm>
          <a:off x="0" y="0"/>
          <a:ext cx="0" cy="0"/>
          <a:chOff x="0" y="0"/>
          <a:chExt cx="0" cy="0"/>
        </a:xfrm>
      </p:grpSpPr>
      <p:sp>
        <p:nvSpPr>
          <p:cNvPr id="39" name="椭圆 38"/>
          <p:cNvSpPr/>
          <p:nvPr userDrawn="1">
            <p:custDataLst>
              <p:tags r:id="rId2"/>
            </p:custDataLst>
          </p:nvPr>
        </p:nvSpPr>
        <p:spPr>
          <a:xfrm>
            <a:off x="304800" y="2269941"/>
            <a:ext cx="3644631" cy="36446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7" name="图片 6" descr="黑白色的花&#10;&#10;中度可信度描述已自动生成"/>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t="28747" r="59570"/>
          <a:stretch>
            <a:fillRect/>
          </a:stretch>
        </p:blipFill>
        <p:spPr>
          <a:xfrm>
            <a:off x="304800" y="932180"/>
            <a:ext cx="5185410" cy="5925820"/>
          </a:xfrm>
          <a:prstGeom prst="rect">
            <a:avLst/>
          </a:prstGeom>
        </p:spPr>
      </p:pic>
      <p:pic>
        <p:nvPicPr>
          <p:cNvPr id="6" name="图片 4" descr="黑白色的花&#10;&#10;描述已自动生成"/>
          <p:cNvPicPr>
            <a:picLocks noChangeAspect="1"/>
          </p:cNvPicPr>
          <p:nvPr userDrawn="1">
            <p:custDataLst>
              <p:tags r:id="rId5"/>
            </p:custDataLst>
          </p:nvPr>
        </p:nvPicPr>
        <p:blipFill rotWithShape="1">
          <a:blip r:embed="rId6" cstate="print">
            <a:extLst>
              <a:ext uri="{28A0092B-C50C-407E-A947-70E740481C1C}">
                <a14:useLocalDpi xmlns:a14="http://schemas.microsoft.com/office/drawing/2010/main" val="0"/>
              </a:ext>
            </a:extLst>
          </a:blip>
          <a:srcRect r="33585"/>
          <a:stretch>
            <a:fillRect/>
          </a:stretch>
        </p:blipFill>
        <p:spPr>
          <a:xfrm>
            <a:off x="9002395" y="4147820"/>
            <a:ext cx="3189605" cy="2702560"/>
          </a:xfrm>
          <a:prstGeom prst="rect">
            <a:avLst/>
          </a:prstGeom>
        </p:spPr>
      </p:pic>
      <p:sp>
        <p:nvSpPr>
          <p:cNvPr id="11" name="Subtitle 10"/>
          <p:cNvSpPr>
            <a:spLocks noGrp="1"/>
          </p:cNvSpPr>
          <p:nvPr>
            <p:ph type="body" idx="17826305" hasCustomPrompt="1"/>
            <p:custDataLst>
              <p:tags r:id="rId7"/>
            </p:custDataLst>
          </p:nvPr>
        </p:nvSpPr>
        <p:spPr>
          <a:xfrm>
            <a:off x="5726642" y="2667000"/>
            <a:ext cx="5449358" cy="457200"/>
          </a:xfrm>
          <a:noFill/>
        </p:spPr>
        <p:txBody>
          <a:bodyPr vert="horz" lIns="0" tIns="0" rIns="0" bIns="0" anchor="t">
            <a:normAutofit/>
          </a:bodyPr>
          <a:lstStyle>
            <a:lvl1pPr marL="0" indent="0" algn="r">
              <a:lnSpc>
                <a:spcPct val="125000"/>
              </a:lnSpc>
              <a:spcBef>
                <a:spcPct val="0"/>
              </a:spcBef>
              <a:spcAft>
                <a:spcPct val="0"/>
              </a:spcAft>
              <a:buNone/>
              <a:defRPr sz="2400" b="0" spc="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THE END</a:t>
            </a:r>
            <a:endParaRPr lang="zh-CN" altLang="en-US"/>
          </a:p>
        </p:txBody>
      </p:sp>
      <p:sp>
        <p:nvSpPr>
          <p:cNvPr id="8" name="标题 1"/>
          <p:cNvSpPr>
            <a:spLocks noGrp="1"/>
          </p:cNvSpPr>
          <p:nvPr>
            <p:ph type="ctrTitle" idx="17826049" hasCustomPrompt="1"/>
            <p:custDataLst>
              <p:tags r:id="rId8"/>
            </p:custDataLst>
          </p:nvPr>
        </p:nvSpPr>
        <p:spPr>
          <a:xfrm>
            <a:off x="5724878" y="3175000"/>
            <a:ext cx="5451122" cy="1016000"/>
          </a:xfrm>
        </p:spPr>
        <p:txBody>
          <a:bodyPr vert="horz" wrap="square" lIns="0" tIns="0" rIns="0" bIns="0" anchor="t" anchorCtr="0">
            <a:normAutofit/>
          </a:bodyPr>
          <a:lstStyle>
            <a:lvl1pPr marL="0" indent="0" algn="r">
              <a:lnSpc>
                <a:spcPct val="100000"/>
              </a:lnSpc>
              <a:spcBef>
                <a:spcPct val="0"/>
              </a:spcBef>
              <a:spcAft>
                <a:spcPct val="0"/>
              </a:spcAft>
              <a:buNone/>
              <a:defRPr sz="6400" b="1" spc="0">
                <a:solidFill>
                  <a:schemeClr val="accent1"/>
                </a:solidFill>
              </a:defRPr>
            </a:lvl1pPr>
          </a:lstStyle>
          <a:p>
            <a:r>
              <a:rPr lang="zh-CN" altLang="en-US" dirty="0"/>
              <a:t>谢谢观看</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目录页-1-5-4">
    <p:bg>
      <p:bgRef idx="1001">
        <a:schemeClr val="bg2"/>
      </p:bgRef>
    </p:bg>
    <p:spTree>
      <p:nvGrpSpPr>
        <p:cNvPr id="1" name=""/>
        <p:cNvGrpSpPr/>
        <p:nvPr/>
      </p:nvGrpSpPr>
      <p:grpSpPr>
        <a:xfrm>
          <a:off x="0" y="0"/>
          <a:ext cx="0" cy="0"/>
          <a:chOff x="0" y="0"/>
          <a:chExt cx="0" cy="0"/>
        </a:xfrm>
      </p:grpSpPr>
      <p:sp>
        <p:nvSpPr>
          <p:cNvPr id="7" name="日期占位符 3"/>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3"/>
            </p:custDataLst>
          </p:nvPr>
        </p:nvSpPr>
        <p:spPr/>
        <p:txBody>
          <a:bodyPr/>
          <a:p>
            <a:endParaRPr lang="zh-CN" altLang="en-US"/>
          </a:p>
        </p:txBody>
      </p:sp>
      <p:sp>
        <p:nvSpPr>
          <p:cNvPr id="9" name="灯片编号占位符 5"/>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Subtitle 10"/>
          <p:cNvSpPr>
            <a:spLocks noGrp="1"/>
          </p:cNvSpPr>
          <p:nvPr>
            <p:ph type="subTitle" idx="17826305"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2" name="Title 11"/>
          <p:cNvSpPr>
            <a:spLocks noGrp="1"/>
          </p:cNvSpPr>
          <p:nvPr>
            <p:ph type="ctrTitle" idx="17826049"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3" name="Text Placeholder 12"/>
          <p:cNvSpPr>
            <a:spLocks noGrp="1"/>
          </p:cNvSpPr>
          <p:nvPr>
            <p:ph type="body" idx="319883777" hasCustomPrompt="1"/>
            <p:custDataLst>
              <p:tags r:id="rId7"/>
            </p:custDataLst>
          </p:nvPr>
        </p:nvSpPr>
        <p:spPr>
          <a:xfrm>
            <a:off x="40703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4" name="装饰  3"/>
          <p:cNvSpPr>
            <a:spLocks noGrp="1"/>
          </p:cNvSpPr>
          <p:nvPr>
            <p:ph type="body" idx="319883522" hasCustomPrompt="1"/>
            <p:custDataLst>
              <p:tags r:id="rId8"/>
            </p:custDataLst>
          </p:nvPr>
        </p:nvSpPr>
        <p:spPr>
          <a:xfrm>
            <a:off x="48514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5" name="Text Placeholder 14"/>
          <p:cNvSpPr>
            <a:spLocks noGrp="1"/>
          </p:cNvSpPr>
          <p:nvPr>
            <p:ph type="body" idx="51446017" hasCustomPrompt="1"/>
            <p:custDataLst>
              <p:tags r:id="rId9"/>
            </p:custDataLst>
          </p:nvPr>
        </p:nvSpPr>
        <p:spPr>
          <a:xfrm>
            <a:off x="50800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Text Placeholder 15"/>
          <p:cNvSpPr>
            <a:spLocks noGrp="1"/>
          </p:cNvSpPr>
          <p:nvPr>
            <p:ph type="body" idx="319949313" hasCustomPrompt="1"/>
            <p:custDataLst>
              <p:tags r:id="rId10"/>
            </p:custDataLst>
          </p:nvPr>
        </p:nvSpPr>
        <p:spPr>
          <a:xfrm>
            <a:off x="79946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319949058" hasCustomPrompt="1"/>
            <p:custDataLst>
              <p:tags r:id="rId11"/>
            </p:custDataLst>
          </p:nvPr>
        </p:nvSpPr>
        <p:spPr>
          <a:xfrm>
            <a:off x="87757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Text Placeholder 17"/>
          <p:cNvSpPr>
            <a:spLocks noGrp="1"/>
          </p:cNvSpPr>
          <p:nvPr>
            <p:ph type="body" idx="51511553" hasCustomPrompt="1"/>
            <p:custDataLst>
              <p:tags r:id="rId12"/>
            </p:custDataLst>
          </p:nvPr>
        </p:nvSpPr>
        <p:spPr>
          <a:xfrm>
            <a:off x="90043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Text Placeholder 18"/>
          <p:cNvSpPr>
            <a:spLocks noGrp="1"/>
          </p:cNvSpPr>
          <p:nvPr>
            <p:ph type="body" idx="320014849" hasCustomPrompt="1"/>
            <p:custDataLst>
              <p:tags r:id="rId13"/>
            </p:custDataLst>
          </p:nvPr>
        </p:nvSpPr>
        <p:spPr>
          <a:xfrm>
            <a:off x="40703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0" name="装饰  9"/>
          <p:cNvSpPr>
            <a:spLocks noGrp="1"/>
          </p:cNvSpPr>
          <p:nvPr>
            <p:ph type="body" idx="320014594" hasCustomPrompt="1"/>
            <p:custDataLst>
              <p:tags r:id="rId14"/>
            </p:custDataLst>
          </p:nvPr>
        </p:nvSpPr>
        <p:spPr>
          <a:xfrm>
            <a:off x="48514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Text Placeholder 20"/>
          <p:cNvSpPr>
            <a:spLocks noGrp="1"/>
          </p:cNvSpPr>
          <p:nvPr>
            <p:ph type="body" idx="51577089" hasCustomPrompt="1"/>
            <p:custDataLst>
              <p:tags r:id="rId15"/>
            </p:custDataLst>
          </p:nvPr>
        </p:nvSpPr>
        <p:spPr>
          <a:xfrm>
            <a:off x="50800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2" name="Text Placeholder 21"/>
          <p:cNvSpPr>
            <a:spLocks noGrp="1"/>
          </p:cNvSpPr>
          <p:nvPr>
            <p:ph type="body" idx="320080385" hasCustomPrompt="1"/>
            <p:custDataLst>
              <p:tags r:id="rId16"/>
            </p:custDataLst>
          </p:nvPr>
        </p:nvSpPr>
        <p:spPr>
          <a:xfrm>
            <a:off x="79946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04</a:t>
            </a:r>
            <a:endParaRPr lang="zh-CN" altLang="en-US" smtClean="0"/>
          </a:p>
        </p:txBody>
      </p:sp>
      <p:sp>
        <p:nvSpPr>
          <p:cNvPr id="23" name="装饰  2"/>
          <p:cNvSpPr>
            <a:spLocks noGrp="1"/>
          </p:cNvSpPr>
          <p:nvPr>
            <p:ph type="body" idx="320080130" hasCustomPrompt="1"/>
            <p:custDataLst>
              <p:tags r:id="rId17"/>
            </p:custDataLst>
          </p:nvPr>
        </p:nvSpPr>
        <p:spPr>
          <a:xfrm>
            <a:off x="87757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4" name="Text Placeholder 23"/>
          <p:cNvSpPr>
            <a:spLocks noGrp="1"/>
          </p:cNvSpPr>
          <p:nvPr>
            <p:ph type="body" idx="51642625" hasCustomPrompt="1"/>
            <p:custDataLst>
              <p:tags r:id="rId18"/>
            </p:custDataLst>
          </p:nvPr>
        </p:nvSpPr>
        <p:spPr>
          <a:xfrm>
            <a:off x="90043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8039" y="516256"/>
            <a:ext cx="10515890" cy="1324340"/>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39" y="1935192"/>
            <a:ext cx="5163349" cy="8277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8039" y="2818085"/>
            <a:ext cx="5163349" cy="352369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66931" y="1935192"/>
            <a:ext cx="5186998" cy="8277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66931" y="2818085"/>
            <a:ext cx="5186998" cy="352369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184" y="723122"/>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1584" y="723123"/>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8184" y="2323322"/>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884" y="523097"/>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184" y="523097"/>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8" Type="http://schemas.openxmlformats.org/officeDocument/2006/relationships/theme" Target="../theme/theme2.xml"/><Relationship Id="rId57" Type="http://schemas.openxmlformats.org/officeDocument/2006/relationships/tags" Target="../tags/tag481.xml"/><Relationship Id="rId56" Type="http://schemas.openxmlformats.org/officeDocument/2006/relationships/tags" Target="../tags/tag480.xml"/><Relationship Id="rId55" Type="http://schemas.openxmlformats.org/officeDocument/2006/relationships/tags" Target="../tags/tag479.xml"/><Relationship Id="rId54" Type="http://schemas.openxmlformats.org/officeDocument/2006/relationships/tags" Target="../tags/tag478.xml"/><Relationship Id="rId53" Type="http://schemas.openxmlformats.org/officeDocument/2006/relationships/tags" Target="../tags/tag477.xml"/><Relationship Id="rId52" Type="http://schemas.openxmlformats.org/officeDocument/2006/relationships/tags" Target="../tags/tag476.xml"/><Relationship Id="rId51" Type="http://schemas.openxmlformats.org/officeDocument/2006/relationships/tags" Target="../tags/tag475.xml"/><Relationship Id="rId50" Type="http://schemas.openxmlformats.org/officeDocument/2006/relationships/image" Target="../media/image4.png"/><Relationship Id="rId5" Type="http://schemas.openxmlformats.org/officeDocument/2006/relationships/slideLayout" Target="../slideLayouts/slideLayout15.xml"/><Relationship Id="rId49" Type="http://schemas.openxmlformats.org/officeDocument/2006/relationships/tags" Target="../tags/tag474.xml"/><Relationship Id="rId48" Type="http://schemas.openxmlformats.org/officeDocument/2006/relationships/slideLayout" Target="../slideLayouts/slideLayout58.xml"/><Relationship Id="rId47" Type="http://schemas.openxmlformats.org/officeDocument/2006/relationships/slideLayout" Target="../slideLayouts/slideLayout57.xml"/><Relationship Id="rId46" Type="http://schemas.openxmlformats.org/officeDocument/2006/relationships/slideLayout" Target="../slideLayouts/slideLayout56.xml"/><Relationship Id="rId45" Type="http://schemas.openxmlformats.org/officeDocument/2006/relationships/slideLayout" Target="../slideLayouts/slideLayout55.xml"/><Relationship Id="rId44" Type="http://schemas.openxmlformats.org/officeDocument/2006/relationships/slideLayout" Target="../slideLayouts/slideLayout54.xml"/><Relationship Id="rId43" Type="http://schemas.openxmlformats.org/officeDocument/2006/relationships/slideLayout" Target="../slideLayouts/slideLayout53.xml"/><Relationship Id="rId42" Type="http://schemas.openxmlformats.org/officeDocument/2006/relationships/slideLayout" Target="../slideLayouts/slideLayout52.xml"/><Relationship Id="rId41" Type="http://schemas.openxmlformats.org/officeDocument/2006/relationships/slideLayout" Target="../slideLayouts/slideLayout51.xml"/><Relationship Id="rId40" Type="http://schemas.openxmlformats.org/officeDocument/2006/relationships/slideLayout" Target="../slideLayouts/slideLayout50.xml"/><Relationship Id="rId4" Type="http://schemas.openxmlformats.org/officeDocument/2006/relationships/slideLayout" Target="../slideLayouts/slideLayout14.xml"/><Relationship Id="rId39" Type="http://schemas.openxmlformats.org/officeDocument/2006/relationships/slideLayout" Target="../slideLayouts/slideLayout49.xml"/><Relationship Id="rId38" Type="http://schemas.openxmlformats.org/officeDocument/2006/relationships/slideLayout" Target="../slideLayouts/slideLayout48.xml"/><Relationship Id="rId37" Type="http://schemas.openxmlformats.org/officeDocument/2006/relationships/slideLayout" Target="../slideLayouts/slideLayout47.xml"/><Relationship Id="rId36" Type="http://schemas.openxmlformats.org/officeDocument/2006/relationships/slideLayout" Target="../slideLayouts/slideLayout46.xml"/><Relationship Id="rId35" Type="http://schemas.openxmlformats.org/officeDocument/2006/relationships/slideLayout" Target="../slideLayouts/slideLayout45.xml"/><Relationship Id="rId34" Type="http://schemas.openxmlformats.org/officeDocument/2006/relationships/slideLayout" Target="../slideLayouts/slideLayout44.xml"/><Relationship Id="rId33" Type="http://schemas.openxmlformats.org/officeDocument/2006/relationships/slideLayout" Target="../slideLayouts/slideLayout43.xml"/><Relationship Id="rId32" Type="http://schemas.openxmlformats.org/officeDocument/2006/relationships/slideLayout" Target="../slideLayouts/slideLayout42.xml"/><Relationship Id="rId31" Type="http://schemas.openxmlformats.org/officeDocument/2006/relationships/slideLayout" Target="../slideLayouts/slideLayout41.xml"/><Relationship Id="rId30" Type="http://schemas.openxmlformats.org/officeDocument/2006/relationships/slideLayout" Target="../slideLayouts/slideLayout40.xml"/><Relationship Id="rId3" Type="http://schemas.openxmlformats.org/officeDocument/2006/relationships/slideLayout" Target="../slideLayouts/slideLayout13.xml"/><Relationship Id="rId29" Type="http://schemas.openxmlformats.org/officeDocument/2006/relationships/slideLayout" Target="../slideLayouts/slideLayout39.xml"/><Relationship Id="rId28" Type="http://schemas.openxmlformats.org/officeDocument/2006/relationships/slideLayout" Target="../slideLayouts/slideLayout38.xml"/><Relationship Id="rId27" Type="http://schemas.openxmlformats.org/officeDocument/2006/relationships/slideLayout" Target="../slideLayouts/slideLayout37.xml"/><Relationship Id="rId26" Type="http://schemas.openxmlformats.org/officeDocument/2006/relationships/slideLayout" Target="../slideLayouts/slideLayout36.xml"/><Relationship Id="rId25" Type="http://schemas.openxmlformats.org/officeDocument/2006/relationships/slideLayout" Target="../slideLayouts/slideLayout35.xml"/><Relationship Id="rId24" Type="http://schemas.openxmlformats.org/officeDocument/2006/relationships/slideLayout" Target="../slideLayouts/slideLayout34.xml"/><Relationship Id="rId23" Type="http://schemas.openxmlformats.org/officeDocument/2006/relationships/slideLayout" Target="../slideLayouts/slideLayout33.xml"/><Relationship Id="rId22" Type="http://schemas.openxmlformats.org/officeDocument/2006/relationships/slideLayout" Target="../slideLayouts/slideLayout32.xml"/><Relationship Id="rId21" Type="http://schemas.openxmlformats.org/officeDocument/2006/relationships/slideLayout" Target="../slideLayouts/slideLayout31.xml"/><Relationship Id="rId20" Type="http://schemas.openxmlformats.org/officeDocument/2006/relationships/slideLayout" Target="../slideLayouts/slideLayout30.xml"/><Relationship Id="rId2" Type="http://schemas.openxmlformats.org/officeDocument/2006/relationships/slideLayout" Target="../slideLayouts/slideLayout12.xml"/><Relationship Id="rId19" Type="http://schemas.openxmlformats.org/officeDocument/2006/relationships/slideLayout" Target="../slideLayouts/slideLayout29.xml"/><Relationship Id="rId18" Type="http://schemas.openxmlformats.org/officeDocument/2006/relationships/slideLayout" Target="../slideLayouts/slideLayout28.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168" y="523113"/>
            <a:ext cx="10515600" cy="1325563"/>
          </a:xfrm>
          <a:prstGeom prst="rect">
            <a:avLst/>
          </a:prstGeom>
        </p:spPr>
        <p:txBody>
          <a:bodyPr vert="horz" lIns="91440" tIns="45720" rIns="91440" bIns="45720" rtlCol="0" anchor="ctr">
            <a:no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168" y="1983613"/>
            <a:ext cx="10515600" cy="4351338"/>
          </a:xfrm>
          <a:prstGeom prst="rect">
            <a:avLst/>
          </a:prstGeom>
        </p:spPr>
        <p:txBody>
          <a:bodyPr vert="horz" lIns="91440" tIns="45720" rIns="91440" bIns="45720" rtlCol="0">
            <a:no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a:p>
            <a:pPr lvl="5"/>
            <a:r>
              <a:rPr lang="zh-CN" altLang="en-US" dirty="0"/>
              <a:t>第六级</a:t>
            </a:r>
            <a:endParaRPr lang="en-US" altLang="zh-CN" dirty="0"/>
          </a:p>
          <a:p>
            <a:pPr marL="2971800" marR="0" lvl="6"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第七级</a:t>
            </a:r>
            <a:endParaRPr lang="en-US" altLang="zh-CN" dirty="0"/>
          </a:p>
          <a:p>
            <a:pPr marL="3429000" marR="0" lvl="7"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第八级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第九级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endParaRPr lang="en-US" altLang="zh-CN" dirty="0"/>
          </a:p>
          <a:p>
            <a:pPr lvl="5"/>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43" name="图片 42" descr="白色的花&#10;&#10;描述已自动生成"/>
          <p:cNvPicPr>
            <a:picLocks noChangeAspect="1"/>
          </p:cNvPicPr>
          <p:nvPr userDrawn="1">
            <p:custDataLst>
              <p:tags r:id="rId49"/>
            </p:custDataLst>
          </p:nvPr>
        </p:nvPicPr>
        <p:blipFill rotWithShape="1">
          <a:blip r:embed="rId50" cstate="print">
            <a:alphaModFix amt="20000"/>
            <a:extLst>
              <a:ext uri="{28A0092B-C50C-407E-A947-70E740481C1C}">
                <a14:useLocalDpi xmlns:a14="http://schemas.microsoft.com/office/drawing/2010/main" val="0"/>
              </a:ext>
            </a:extLst>
          </a:blip>
          <a:srcRect l="21876" r="40930" b="40590"/>
          <a:stretch>
            <a:fillRect/>
          </a:stretch>
        </p:blipFill>
        <p:spPr>
          <a:xfrm>
            <a:off x="9932035" y="4827270"/>
            <a:ext cx="2259965" cy="2030730"/>
          </a:xfrm>
          <a:prstGeom prst="rect">
            <a:avLst/>
          </a:prstGeom>
        </p:spPr>
      </p:pic>
      <p:sp>
        <p:nvSpPr>
          <p:cNvPr id="6" name="灯片编号占位符 5"/>
          <p:cNvSpPr>
            <a:spLocks noGrp="1"/>
          </p:cNvSpPr>
          <p:nvPr>
            <p:ph type="sldNum" sz="quarter" idx="4"/>
            <p:custDataLst>
              <p:tags r:id="rId51"/>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5" name="页脚占位符 4"/>
          <p:cNvSpPr>
            <a:spLocks noGrp="1"/>
          </p:cNvSpPr>
          <p:nvPr>
            <p:ph type="ftr" sz="quarter" idx="3"/>
            <p:custDataLst>
              <p:tags r:id="rId52"/>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4" name="日期占位符 3"/>
          <p:cNvSpPr>
            <a:spLocks noGrp="1"/>
          </p:cNvSpPr>
          <p:nvPr>
            <p:ph type="dt" sz="half" idx="2"/>
            <p:custDataLst>
              <p:tags r:id="rId53"/>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3" name="文本占位符 2"/>
          <p:cNvSpPr>
            <a:spLocks noGrp="1"/>
          </p:cNvSpPr>
          <p:nvPr>
            <p:ph type="body" idx="1"/>
            <p:custDataLst>
              <p:tags r:id="rId54"/>
            </p:custDataLst>
          </p:nvPr>
        </p:nvSpPr>
        <p:spPr>
          <a:xfrm>
            <a:off x="695960" y="1301749"/>
            <a:ext cx="10800000" cy="487362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标题占位符 1"/>
          <p:cNvSpPr>
            <a:spLocks noGrp="1"/>
          </p:cNvSpPr>
          <p:nvPr>
            <p:ph type="title"/>
            <p:custDataLst>
              <p:tags r:id="rId55"/>
            </p:custDataLst>
          </p:nvPr>
        </p:nvSpPr>
        <p:spPr>
          <a:xfrm>
            <a:off x="695960" y="360000"/>
            <a:ext cx="10800000" cy="720000"/>
          </a:xfrm>
          <a:prstGeom prst="rect">
            <a:avLst/>
          </a:prstGeom>
        </p:spPr>
        <p:txBody>
          <a:bodyPr vert="horz" lIns="91440" tIns="45720" rIns="91440" bIns="45720" rtlCol="0" anchor="b" anchorCtr="0">
            <a:normAutofit/>
          </a:bodyPr>
          <a:lstStyle/>
          <a:p>
            <a:r>
              <a:rPr lang="zh-CN" altLang="en-US" dirty="0"/>
              <a:t>单击此处编辑母版标题样式</a:t>
            </a:r>
            <a:endParaRPr lang="zh-CN" altLang="en-US" dirty="0"/>
          </a:p>
        </p:txBody>
      </p:sp>
      <p:sp>
        <p:nvSpPr>
          <p:cNvPr id="7" name="KSO_TEMPLATE" hidden="1"/>
          <p:cNvSpPr/>
          <p:nvPr userDrawn="1">
            <p:custDataLst>
              <p:tags r:id="rId5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ustDataLst>
      <p:tags r:id="rId57"/>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Lst>
  <p:txStyles>
    <p:titleStyle>
      <a:lvl1pPr algn="l" defTabSz="914400" rtl="0" eaLnBrk="1" latinLnBrk="0" hangingPunct="1">
        <a:lnSpc>
          <a:spcPct val="90000"/>
        </a:lnSpc>
        <a:spcBef>
          <a:spcPct val="0"/>
        </a:spcBef>
        <a:buNone/>
        <a:defRPr sz="3200" b="1" i="0" u="none" kern="1200" spc="0">
          <a:solidFill>
            <a:schemeClr val="accent1"/>
          </a:solidFill>
          <a:effectLst/>
          <a:uFill>
            <a:solidFill>
              <a:srgbClr val="67816F"/>
            </a:solidFill>
          </a:uFill>
          <a:latin typeface="+mj-lt"/>
          <a:ea typeface="+mj-ea"/>
          <a:cs typeface="+mj-cs"/>
        </a:defRPr>
      </a:lvl1pPr>
    </p:titleStyle>
    <p:bodyStyle>
      <a:lvl1pPr marL="228600" indent="0" algn="l" defTabSz="914400" rtl="0" eaLnBrk="1" latinLnBrk="0" hangingPunct="1">
        <a:lnSpc>
          <a:spcPct val="130000"/>
        </a:lnSpc>
        <a:spcBef>
          <a:spcPts val="1000"/>
        </a:spcBef>
        <a:buFont typeface="Arial" panose="020B0604020202020204" pitchFamily="34" charset="0"/>
        <a:buChar char="•"/>
        <a:defRPr sz="240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44.xml"/><Relationship Id="rId3" Type="http://schemas.openxmlformats.org/officeDocument/2006/relationships/tags" Target="../tags/tag484.xml"/><Relationship Id="rId2" Type="http://schemas.openxmlformats.org/officeDocument/2006/relationships/tags" Target="../tags/tag483.xml"/><Relationship Id="rId1" Type="http://schemas.openxmlformats.org/officeDocument/2006/relationships/tags" Target="../tags/tag48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2.xml"/><Relationship Id="rId1" Type="http://schemas.openxmlformats.org/officeDocument/2006/relationships/tags" Target="../tags/tag51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4.xml"/><Relationship Id="rId1" Type="http://schemas.openxmlformats.org/officeDocument/2006/relationships/tags" Target="../tags/tag5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6.xml"/><Relationship Id="rId1" Type="http://schemas.openxmlformats.org/officeDocument/2006/relationships/tags" Target="../tags/tag51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8.xml"/><Relationship Id="rId1" Type="http://schemas.openxmlformats.org/officeDocument/2006/relationships/tags" Target="../tags/tag51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20.xml"/><Relationship Id="rId1" Type="http://schemas.openxmlformats.org/officeDocument/2006/relationships/tags" Target="../tags/tag51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22.xml"/><Relationship Id="rId1" Type="http://schemas.openxmlformats.org/officeDocument/2006/relationships/tags" Target="../tags/tag52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24.xml"/><Relationship Id="rId1" Type="http://schemas.openxmlformats.org/officeDocument/2006/relationships/tags" Target="../tags/tag52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26.xml"/><Relationship Id="rId1" Type="http://schemas.openxmlformats.org/officeDocument/2006/relationships/tags" Target="../tags/tag52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28.xml"/><Relationship Id="rId1" Type="http://schemas.openxmlformats.org/officeDocument/2006/relationships/tags" Target="../tags/tag52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30.xml"/><Relationship Id="rId1" Type="http://schemas.openxmlformats.org/officeDocument/2006/relationships/tags" Target="../tags/tag529.xml"/></Relationships>
</file>

<file path=ppt/slides/_rels/slide2.xml.rels><?xml version="1.0" encoding="UTF-8" standalone="yes"?>
<Relationships xmlns="http://schemas.openxmlformats.org/package/2006/relationships"><Relationship Id="rId9" Type="http://schemas.openxmlformats.org/officeDocument/2006/relationships/tags" Target="../tags/tag491.xml"/><Relationship Id="rId8" Type="http://schemas.openxmlformats.org/officeDocument/2006/relationships/tags" Target="../tags/tag490.xml"/><Relationship Id="rId7" Type="http://schemas.openxmlformats.org/officeDocument/2006/relationships/tags" Target="../tags/tag489.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tags" Target="../tags/tag488.xml"/><Relationship Id="rId3" Type="http://schemas.openxmlformats.org/officeDocument/2006/relationships/tags" Target="../tags/tag487.xml"/><Relationship Id="rId2" Type="http://schemas.openxmlformats.org/officeDocument/2006/relationships/tags" Target="../tags/tag486.xml"/><Relationship Id="rId17" Type="http://schemas.openxmlformats.org/officeDocument/2006/relationships/slideLayout" Target="../slideLayouts/slideLayout31.xml"/><Relationship Id="rId16" Type="http://schemas.openxmlformats.org/officeDocument/2006/relationships/tags" Target="../tags/tag496.xml"/><Relationship Id="rId15" Type="http://schemas.openxmlformats.org/officeDocument/2006/relationships/tags" Target="../tags/tag495.xml"/><Relationship Id="rId14" Type="http://schemas.openxmlformats.org/officeDocument/2006/relationships/tags" Target="../tags/tag494.xml"/><Relationship Id="rId13" Type="http://schemas.openxmlformats.org/officeDocument/2006/relationships/image" Target="../media/image8.svg"/><Relationship Id="rId12" Type="http://schemas.openxmlformats.org/officeDocument/2006/relationships/image" Target="../media/image7.png"/><Relationship Id="rId11" Type="http://schemas.openxmlformats.org/officeDocument/2006/relationships/tags" Target="../tags/tag493.xml"/><Relationship Id="rId10" Type="http://schemas.openxmlformats.org/officeDocument/2006/relationships/tags" Target="../tags/tag492.xml"/><Relationship Id="rId1" Type="http://schemas.openxmlformats.org/officeDocument/2006/relationships/tags" Target="../tags/tag48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32.xml"/><Relationship Id="rId1" Type="http://schemas.openxmlformats.org/officeDocument/2006/relationships/tags" Target="../tags/tag53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34.xml"/><Relationship Id="rId1" Type="http://schemas.openxmlformats.org/officeDocument/2006/relationships/tags" Target="../tags/tag53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36.xml"/><Relationship Id="rId1" Type="http://schemas.openxmlformats.org/officeDocument/2006/relationships/tags" Target="../tags/tag53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38.xml"/><Relationship Id="rId1" Type="http://schemas.openxmlformats.org/officeDocument/2006/relationships/tags" Target="../tags/tag537.xml"/></Relationships>
</file>

<file path=ppt/slides/_rels/slide24.xml.rels><?xml version="1.0" encoding="UTF-8" standalone="yes"?>
<Relationships xmlns="http://schemas.openxmlformats.org/package/2006/relationships"><Relationship Id="rId9" Type="http://schemas.openxmlformats.org/officeDocument/2006/relationships/tags" Target="../tags/tag545.xml"/><Relationship Id="rId8" Type="http://schemas.openxmlformats.org/officeDocument/2006/relationships/tags" Target="../tags/tag544.xml"/><Relationship Id="rId7" Type="http://schemas.openxmlformats.org/officeDocument/2006/relationships/tags" Target="../tags/tag54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tags" Target="../tags/tag542.xml"/><Relationship Id="rId3" Type="http://schemas.openxmlformats.org/officeDocument/2006/relationships/tags" Target="../tags/tag541.xml"/><Relationship Id="rId2" Type="http://schemas.openxmlformats.org/officeDocument/2006/relationships/tags" Target="../tags/tag540.xml"/><Relationship Id="rId17" Type="http://schemas.openxmlformats.org/officeDocument/2006/relationships/slideLayout" Target="../slideLayouts/slideLayout30.xml"/><Relationship Id="rId16" Type="http://schemas.openxmlformats.org/officeDocument/2006/relationships/tags" Target="../tags/tag550.xml"/><Relationship Id="rId15" Type="http://schemas.openxmlformats.org/officeDocument/2006/relationships/tags" Target="../tags/tag549.xml"/><Relationship Id="rId14" Type="http://schemas.openxmlformats.org/officeDocument/2006/relationships/tags" Target="../tags/tag548.xml"/><Relationship Id="rId13" Type="http://schemas.openxmlformats.org/officeDocument/2006/relationships/image" Target="../media/image12.svg"/><Relationship Id="rId12" Type="http://schemas.openxmlformats.org/officeDocument/2006/relationships/image" Target="../media/image11.png"/><Relationship Id="rId11" Type="http://schemas.openxmlformats.org/officeDocument/2006/relationships/tags" Target="../tags/tag547.xml"/><Relationship Id="rId10" Type="http://schemas.openxmlformats.org/officeDocument/2006/relationships/tags" Target="../tags/tag546.xml"/><Relationship Id="rId1" Type="http://schemas.openxmlformats.org/officeDocument/2006/relationships/tags" Target="../tags/tag53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52.xml"/><Relationship Id="rId1" Type="http://schemas.openxmlformats.org/officeDocument/2006/relationships/tags" Target="../tags/tag55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54.xml"/><Relationship Id="rId1" Type="http://schemas.openxmlformats.org/officeDocument/2006/relationships/tags" Target="../tags/tag55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56.xml"/><Relationship Id="rId1" Type="http://schemas.openxmlformats.org/officeDocument/2006/relationships/tags" Target="../tags/tag55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58.xml"/><Relationship Id="rId1" Type="http://schemas.openxmlformats.org/officeDocument/2006/relationships/tags" Target="../tags/tag55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0.xml"/><Relationship Id="rId1" Type="http://schemas.openxmlformats.org/officeDocument/2006/relationships/tags" Target="../tags/tag55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498.xml"/><Relationship Id="rId1" Type="http://schemas.openxmlformats.org/officeDocument/2006/relationships/tags" Target="../tags/tag49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2.xml"/><Relationship Id="rId1" Type="http://schemas.openxmlformats.org/officeDocument/2006/relationships/tags" Target="../tags/tag56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4.xml"/><Relationship Id="rId1" Type="http://schemas.openxmlformats.org/officeDocument/2006/relationships/tags" Target="../tags/tag56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6.xml"/><Relationship Id="rId1" Type="http://schemas.openxmlformats.org/officeDocument/2006/relationships/tags" Target="../tags/tag56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8.xml"/><Relationship Id="rId1" Type="http://schemas.openxmlformats.org/officeDocument/2006/relationships/tags" Target="../tags/tag56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70.xml"/><Relationship Id="rId1" Type="http://schemas.openxmlformats.org/officeDocument/2006/relationships/tags" Target="../tags/tag569.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72.xml"/><Relationship Id="rId1" Type="http://schemas.openxmlformats.org/officeDocument/2006/relationships/tags" Target="../tags/tag571.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74.xml"/><Relationship Id="rId1" Type="http://schemas.openxmlformats.org/officeDocument/2006/relationships/tags" Target="../tags/tag573.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76.xml"/><Relationship Id="rId1" Type="http://schemas.openxmlformats.org/officeDocument/2006/relationships/tags" Target="../tags/tag575.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78.xml"/><Relationship Id="rId1" Type="http://schemas.openxmlformats.org/officeDocument/2006/relationships/tags" Target="../tags/tag57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80.xml"/><Relationship Id="rId1" Type="http://schemas.openxmlformats.org/officeDocument/2006/relationships/tags" Target="../tags/tag57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0.xml"/><Relationship Id="rId1" Type="http://schemas.openxmlformats.org/officeDocument/2006/relationships/tags" Target="../tags/tag499.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82.xml"/><Relationship Id="rId1" Type="http://schemas.openxmlformats.org/officeDocument/2006/relationships/tags" Target="../tags/tag581.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84.xml"/><Relationship Id="rId1" Type="http://schemas.openxmlformats.org/officeDocument/2006/relationships/tags" Target="../tags/tag583.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86.xml"/><Relationship Id="rId1" Type="http://schemas.openxmlformats.org/officeDocument/2006/relationships/tags" Target="../tags/tag585.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88.xml"/><Relationship Id="rId1" Type="http://schemas.openxmlformats.org/officeDocument/2006/relationships/tags" Target="../tags/tag58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90.xml"/><Relationship Id="rId1" Type="http://schemas.openxmlformats.org/officeDocument/2006/relationships/tags" Target="../tags/tag589.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92.xml"/><Relationship Id="rId1" Type="http://schemas.openxmlformats.org/officeDocument/2006/relationships/tags" Target="../tags/tag59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2.xml"/><Relationship Id="rId1" Type="http://schemas.openxmlformats.org/officeDocument/2006/relationships/tags" Target="../tags/tag50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4.xml"/><Relationship Id="rId1" Type="http://schemas.openxmlformats.org/officeDocument/2006/relationships/tags" Target="../tags/tag50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6.xml"/><Relationship Id="rId1" Type="http://schemas.openxmlformats.org/officeDocument/2006/relationships/tags" Target="../tags/tag50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8.xml"/><Relationship Id="rId1" Type="http://schemas.openxmlformats.org/officeDocument/2006/relationships/tags" Target="../tags/tag50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0.xml"/><Relationship Id="rId1" Type="http://schemas.openxmlformats.org/officeDocument/2006/relationships/tags" Target="../tags/tag50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2"/>
          <p:cNvSpPr>
            <a:spLocks noGrp="1"/>
          </p:cNvSpPr>
          <p:nvPr>
            <p:ph type="title" idx="16385"/>
            <p:custDataLst>
              <p:tags r:id="rId1"/>
            </p:custDataLst>
          </p:nvPr>
        </p:nvSpPr>
        <p:spPr/>
        <p:txBody>
          <a:bodyPr/>
          <a:p>
            <a:r>
              <a:rPr lang="zh-CN" altLang="en-US"/>
              <a:t>模块五：代理</a:t>
            </a:r>
            <a:endParaRPr lang="zh-CN" altLang="en-US"/>
          </a:p>
        </p:txBody>
      </p:sp>
      <p:sp>
        <p:nvSpPr>
          <p:cNvPr id="3" name="文本占位符 3"/>
          <p:cNvSpPr>
            <a:spLocks noGrp="1"/>
          </p:cNvSpPr>
          <p:nvPr>
            <p:ph type="body" idx="16386"/>
            <p:custDataLst>
              <p:tags r:id="rId2"/>
            </p:custDataLst>
          </p:nvPr>
        </p:nvSpPr>
        <p:spPr/>
        <p:txBody>
          <a:bodyPr/>
          <a:p>
            <a:r>
              <a:rPr lang="zh-CN" altLang="en-US"/>
              <a:t>05</a:t>
            </a:r>
            <a:endParaRPr lang="zh-CN" altLang="en-US"/>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《民法典》第</a:t>
            </a:r>
            <a:r>
              <a:rPr lang="en-US" altLang="zh-CN"/>
              <a:t> 163 </a:t>
            </a:r>
            <a:r>
              <a:rPr lang="zh-CN" altLang="en-US"/>
              <a:t>条【代理类型】：</a:t>
            </a:r>
            <a:r>
              <a:rPr lang="en-US" altLang="zh-CN"/>
              <a:t>“</a:t>
            </a:r>
            <a:r>
              <a:rPr lang="zh-CN" altLang="en-US"/>
              <a:t>代理包括委托代理和法定代理。委托代理人按照被代理人的委托行使代理权。法定代理人依照法律的规定行使代理权。</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代理主要分两类（指定代理属法定代理的特殊形式）：委托代理（基于被代理人委托）、法定代理（基于法律规定）；</a:t>
            </a:r>
            <a:r>
              <a:rPr lang="en-US" altLang="en-US">
                <a:solidFill>
                  <a:srgbClr val="FF0000"/>
                </a:solidFill>
              </a:rPr>
              <a:t>②</a:t>
            </a:r>
            <a:r>
              <a:rPr lang="en-US" altLang="zh-CN">
                <a:solidFill>
                  <a:srgbClr val="FF0000"/>
                </a:solidFill>
              </a:rPr>
              <a:t> </a:t>
            </a:r>
            <a:r>
              <a:rPr lang="zh-CN" altLang="en-US">
                <a:solidFill>
                  <a:srgbClr val="FF0000"/>
                </a:solidFill>
              </a:rPr>
              <a:t>委托代理需</a:t>
            </a:r>
            <a:r>
              <a:rPr lang="en-US" altLang="zh-CN">
                <a:solidFill>
                  <a:srgbClr val="FF0000"/>
                </a:solidFill>
              </a:rPr>
              <a:t> “</a:t>
            </a:r>
            <a:r>
              <a:rPr lang="zh-CN" altLang="en-US">
                <a:solidFill>
                  <a:srgbClr val="FF0000"/>
                </a:solidFill>
              </a:rPr>
              <a:t>委托授权</a:t>
            </a:r>
            <a:r>
              <a:rPr lang="en-US" altLang="zh-CN">
                <a:solidFill>
                  <a:srgbClr val="FF0000"/>
                </a:solidFill>
              </a:rPr>
              <a:t>”</a:t>
            </a:r>
            <a:r>
              <a:rPr lang="zh-CN" altLang="en-US">
                <a:solidFill>
                  <a:srgbClr val="FF0000"/>
                </a:solidFill>
              </a:rPr>
              <a:t>，法定代理无需授权（法律直接规定）。</a:t>
            </a:r>
            <a:endParaRPr lang="zh-CN" altLang="en-US">
              <a:solidFill>
                <a:srgbClr val="FF0000"/>
              </a:solidFill>
            </a:endParaRPr>
          </a:p>
          <a:p>
            <a:r>
              <a:rPr lang="zh-CN" altLang="en-US"/>
              <a:t>对应主案例</a:t>
            </a:r>
            <a:r>
              <a:rPr lang="en-US" altLang="zh-CN"/>
              <a:t> 1</a:t>
            </a:r>
            <a:r>
              <a:rPr lang="zh-CN" altLang="en-US"/>
              <a:t>：小王委托小李买教材</a:t>
            </a:r>
            <a:r>
              <a:rPr lang="en-US" altLang="en-US"/>
              <a:t>→</a:t>
            </a:r>
            <a:r>
              <a:rPr lang="zh-CN" altLang="en-US"/>
              <a:t>委托代理；对应拓展案例</a:t>
            </a:r>
            <a:r>
              <a:rPr lang="en-US" altLang="zh-CN"/>
              <a:t> 2</a:t>
            </a:r>
            <a:r>
              <a:rPr lang="zh-CN" altLang="en-US"/>
              <a:t>：家长代签住宿协议</a:t>
            </a:r>
            <a:r>
              <a:rPr lang="en-US" altLang="en-US"/>
              <a:t>→</a:t>
            </a:r>
            <a:r>
              <a:rPr lang="zh-CN" altLang="en-US"/>
              <a:t>法定代理（家长是小李的法定代理人）；对应拓展案例</a:t>
            </a:r>
            <a:r>
              <a:rPr lang="en-US" altLang="zh-CN"/>
              <a:t> 3</a:t>
            </a:r>
            <a:r>
              <a:rPr lang="zh-CN" altLang="en-US"/>
              <a:t>：法院指定舅舅代理</a:t>
            </a:r>
            <a:r>
              <a:rPr lang="en-US" altLang="en-US"/>
              <a:t>→</a:t>
            </a:r>
            <a:r>
              <a:rPr lang="zh-CN" altLang="en-US"/>
              <a:t>指定代理（属法定代理特殊形式）。</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《民法典》第</a:t>
            </a:r>
            <a:r>
              <a:rPr lang="en-US" altLang="zh-CN"/>
              <a:t> 165 </a:t>
            </a:r>
            <a:r>
              <a:rPr lang="zh-CN" altLang="en-US"/>
              <a:t>条【委托代理授权形式】：</a:t>
            </a:r>
            <a:r>
              <a:rPr lang="en-US" altLang="zh-CN"/>
              <a:t>“</a:t>
            </a:r>
            <a:r>
              <a:rPr lang="zh-CN" altLang="en-US"/>
              <a:t>委托代理授权采用书面形式的，授权委托书应当载明代理人的姓名或者名称、代理事项、权限和期限，并由被代理人签名或者盖章。</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委托代理授权可书面（如授权委托书）或口头（如小王口头委托小李）；</a:t>
            </a:r>
            <a:r>
              <a:rPr lang="en-US" altLang="en-US">
                <a:solidFill>
                  <a:srgbClr val="FF0000"/>
                </a:solidFill>
              </a:rPr>
              <a:t>②</a:t>
            </a:r>
            <a:r>
              <a:rPr lang="en-US" altLang="zh-CN">
                <a:solidFill>
                  <a:srgbClr val="FF0000"/>
                </a:solidFill>
              </a:rPr>
              <a:t> </a:t>
            </a:r>
            <a:r>
              <a:rPr lang="zh-CN" altLang="en-US">
                <a:solidFill>
                  <a:srgbClr val="FF0000"/>
                </a:solidFill>
              </a:rPr>
              <a:t>书面授权需明确</a:t>
            </a:r>
            <a:r>
              <a:rPr lang="en-US" altLang="zh-CN">
                <a:solidFill>
                  <a:srgbClr val="FF0000"/>
                </a:solidFill>
              </a:rPr>
              <a:t> “</a:t>
            </a:r>
            <a:r>
              <a:rPr lang="zh-CN" altLang="en-US">
                <a:solidFill>
                  <a:srgbClr val="FF0000"/>
                </a:solidFill>
              </a:rPr>
              <a:t>代理人、代理事项、权限、期限</a:t>
            </a:r>
            <a:r>
              <a:rPr lang="en-US" altLang="zh-CN">
                <a:solidFill>
                  <a:srgbClr val="FF0000"/>
                </a:solidFill>
              </a:rPr>
              <a:t>”</a:t>
            </a:r>
            <a:r>
              <a:rPr lang="zh-CN" altLang="en-US">
                <a:solidFill>
                  <a:srgbClr val="FF0000"/>
                </a:solidFill>
              </a:rPr>
              <a:t>，避免模糊（如只说</a:t>
            </a:r>
            <a:r>
              <a:rPr lang="en-US" altLang="zh-CN">
                <a:solidFill>
                  <a:srgbClr val="FF0000"/>
                </a:solidFill>
              </a:rPr>
              <a:t> “</a:t>
            </a:r>
            <a:r>
              <a:rPr lang="zh-CN" altLang="en-US">
                <a:solidFill>
                  <a:srgbClr val="FF0000"/>
                </a:solidFill>
              </a:rPr>
              <a:t>帮我买东西</a:t>
            </a:r>
            <a:r>
              <a:rPr lang="en-US" altLang="zh-CN">
                <a:solidFill>
                  <a:srgbClr val="FF0000"/>
                </a:solidFill>
              </a:rPr>
              <a:t>”</a:t>
            </a:r>
            <a:r>
              <a:rPr lang="zh-CN" altLang="en-US">
                <a:solidFill>
                  <a:srgbClr val="FF0000"/>
                </a:solidFill>
              </a:rPr>
              <a:t>，不说买什么、多少钱，易产生纠纷）。</a:t>
            </a:r>
            <a:endParaRPr lang="zh-CN" altLang="en-US">
              <a:solidFill>
                <a:srgbClr val="FF0000"/>
              </a:solidFill>
            </a:endParaRPr>
          </a:p>
          <a:p>
            <a:r>
              <a:rPr lang="zh-CN" altLang="en-US"/>
              <a:t>对应主案例</a:t>
            </a:r>
            <a:r>
              <a:rPr lang="en-US" altLang="zh-CN"/>
              <a:t> 1</a:t>
            </a:r>
            <a:r>
              <a:rPr lang="zh-CN" altLang="en-US"/>
              <a:t>：小王口头授权明确（代理事项：买《会计基础考试教材》，权限：</a:t>
            </a:r>
            <a:r>
              <a:rPr lang="en-US" altLang="zh-CN"/>
              <a:t>≤80 </a:t>
            </a:r>
            <a:r>
              <a:rPr lang="zh-CN" altLang="en-US"/>
              <a:t>元），符合要求。</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第一部分：代理的定义与核心特征</a:t>
            </a:r>
            <a:endParaRPr lang="zh-CN" altLang="en-US"/>
          </a:p>
          <a:p>
            <a:r>
              <a:rPr lang="en-US" altLang="en-US"/>
              <a:t>①</a:t>
            </a:r>
            <a:r>
              <a:rPr lang="en-US" altLang="zh-CN"/>
              <a:t> </a:t>
            </a:r>
            <a:r>
              <a:rPr lang="zh-CN" altLang="en-US"/>
              <a:t>通俗定义：</a:t>
            </a:r>
            <a:r>
              <a:rPr lang="en-US" altLang="zh-CN"/>
              <a:t>“</a:t>
            </a:r>
            <a:r>
              <a:rPr lang="zh-CN" altLang="en-US"/>
              <a:t>代理就是</a:t>
            </a:r>
            <a:r>
              <a:rPr lang="en-US" altLang="zh-CN"/>
              <a:t>‘</a:t>
            </a:r>
            <a:r>
              <a:rPr lang="zh-CN" altLang="en-US"/>
              <a:t>你委托别人帮你做事，别人以你的名义做，做完后后果归你</a:t>
            </a:r>
            <a:r>
              <a:rPr lang="en-US" altLang="zh-CN"/>
              <a:t>’—— </a:t>
            </a:r>
            <a:r>
              <a:rPr lang="zh-CN" altLang="en-US"/>
              <a:t>比如你委托同学买教材，同学说</a:t>
            </a:r>
            <a:r>
              <a:rPr lang="en-US" altLang="zh-CN"/>
              <a:t>‘</a:t>
            </a:r>
            <a:r>
              <a:rPr lang="zh-CN" altLang="en-US"/>
              <a:t>我帮小王买</a:t>
            </a:r>
            <a:r>
              <a:rPr lang="en-US" altLang="zh-CN"/>
              <a:t>’</a:t>
            </a:r>
            <a:r>
              <a:rPr lang="zh-CN" altLang="en-US"/>
              <a:t>，买完后你付钱（后果归你）。</a:t>
            </a:r>
            <a:r>
              <a:rPr lang="en-US" altLang="zh-CN"/>
              <a:t>”</a:t>
            </a:r>
            <a:endParaRPr lang="en-US" altLang="zh-CN"/>
          </a:p>
        </p:txBody>
      </p:sp>
      <p:sp>
        <p:nvSpPr>
          <p:cNvPr id="3" name="标题 2"/>
          <p:cNvSpPr>
            <a:spLocks noGrp="1"/>
          </p:cNvSpPr>
          <p:nvPr>
            <p:ph type="title"/>
            <p:custDataLst>
              <p:tags r:id="rId2"/>
            </p:custDataLst>
          </p:nvPr>
        </p:nvSpPr>
        <p:spPr/>
        <p:txBody>
          <a:bodyPr/>
          <a:p>
            <a:r>
              <a:rPr lang="en-US" altLang="zh-CN">
                <a:sym typeface="+mn-ea"/>
              </a:rPr>
              <a:t>•</a:t>
            </a:r>
            <a:r>
              <a:rPr lang="zh-CN" altLang="en-US">
                <a:sym typeface="+mn-ea"/>
              </a:rPr>
              <a:t>理论讲解环节（定义</a:t>
            </a:r>
            <a:r>
              <a:rPr lang="en-US" altLang="zh-CN">
                <a:sym typeface="+mn-ea"/>
              </a:rPr>
              <a:t> + </a:t>
            </a:r>
            <a:r>
              <a:rPr lang="zh-CN" altLang="en-US">
                <a:sym typeface="+mn-ea"/>
              </a:rPr>
              <a:t>特征</a:t>
            </a:r>
            <a:r>
              <a:rPr lang="en-US" altLang="zh-CN">
                <a:sym typeface="+mn-ea"/>
              </a:rPr>
              <a:t> + </a:t>
            </a:r>
            <a:r>
              <a:rPr lang="zh-CN" altLang="en-US">
                <a:sym typeface="+mn-ea"/>
              </a:rPr>
              <a:t>类型</a:t>
            </a:r>
            <a:r>
              <a:rPr lang="en-US" altLang="zh-CN">
                <a:sym typeface="+mn-ea"/>
              </a:rPr>
              <a:t> + </a:t>
            </a:r>
            <a:r>
              <a:rPr lang="zh-CN" altLang="en-US">
                <a:sym typeface="+mn-ea"/>
              </a:rPr>
              <a:t>区别）</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②</a:t>
            </a:r>
            <a:r>
              <a:rPr lang="en-US" altLang="zh-CN"/>
              <a:t> </a:t>
            </a:r>
            <a:r>
              <a:rPr lang="zh-CN" altLang="en-US"/>
              <a:t>三方关系（代理的核心要素，缺一不可）：</a:t>
            </a:r>
            <a:endParaRPr lang="zh-CN" altLang="en-US"/>
          </a:p>
          <a:p>
            <a:r>
              <a:rPr lang="en-US" altLang="zh-CN"/>
              <a:t>i.</a:t>
            </a:r>
            <a:r>
              <a:rPr lang="zh-CN" altLang="en-US"/>
              <a:t>被代理人（</a:t>
            </a:r>
            <a:r>
              <a:rPr lang="en-US" altLang="zh-CN"/>
              <a:t>“</a:t>
            </a:r>
            <a:r>
              <a:rPr lang="zh-CN" altLang="en-US"/>
              <a:t>委托人</a:t>
            </a:r>
            <a:r>
              <a:rPr lang="en-US" altLang="zh-CN"/>
              <a:t>”</a:t>
            </a:r>
            <a:r>
              <a:rPr lang="zh-CN" altLang="en-US"/>
              <a:t>，如小王）：让别人帮忙的人；</a:t>
            </a:r>
            <a:endParaRPr lang="zh-CN" altLang="en-US"/>
          </a:p>
          <a:p>
            <a:r>
              <a:rPr lang="en-US" altLang="zh-CN"/>
              <a:t>ii.</a:t>
            </a:r>
            <a:r>
              <a:rPr lang="zh-CN" altLang="en-US"/>
              <a:t>代理人（</a:t>
            </a:r>
            <a:r>
              <a:rPr lang="en-US" altLang="zh-CN"/>
              <a:t>“</a:t>
            </a:r>
            <a:r>
              <a:rPr lang="zh-CN" altLang="en-US"/>
              <a:t>帮忙的人</a:t>
            </a:r>
            <a:r>
              <a:rPr lang="en-US" altLang="zh-CN"/>
              <a:t>”</a:t>
            </a:r>
            <a:r>
              <a:rPr lang="zh-CN" altLang="en-US"/>
              <a:t>，如小李）：帮别人做事的人；</a:t>
            </a:r>
            <a:endParaRPr lang="zh-CN" altLang="en-US"/>
          </a:p>
          <a:p>
            <a:r>
              <a:rPr lang="en-US" altLang="zh-CN"/>
              <a:t>iii.</a:t>
            </a:r>
            <a:r>
              <a:rPr lang="zh-CN" altLang="en-US"/>
              <a:t>相对人（</a:t>
            </a:r>
            <a:r>
              <a:rPr lang="en-US" altLang="zh-CN"/>
              <a:t>“</a:t>
            </a:r>
            <a:r>
              <a:rPr lang="zh-CN" altLang="en-US"/>
              <a:t>第三方</a:t>
            </a:r>
            <a:r>
              <a:rPr lang="en-US" altLang="zh-CN"/>
              <a:t>”</a:t>
            </a:r>
            <a:r>
              <a:rPr lang="zh-CN" altLang="en-US"/>
              <a:t>，如书店）：和代理人打交道的人；</a:t>
            </a:r>
            <a:endParaRPr lang="zh-CN" altLang="en-US"/>
          </a:p>
          <a:p>
            <a:r>
              <a:rPr lang="zh-CN" altLang="en-US"/>
              <a:t>举例：</a:t>
            </a:r>
            <a:r>
              <a:rPr lang="en-US" altLang="zh-CN"/>
              <a:t>“</a:t>
            </a:r>
            <a:r>
              <a:rPr lang="zh-CN" altLang="en-US"/>
              <a:t>小王（被代理人）委托小李（代理人）去书店（相对人）买教材</a:t>
            </a:r>
            <a:r>
              <a:rPr lang="en-US" altLang="en-US"/>
              <a:t>→</a:t>
            </a:r>
            <a:r>
              <a:rPr lang="zh-CN" altLang="en-US"/>
              <a:t>三方关系明确，构成代理。</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③</a:t>
            </a:r>
            <a:r>
              <a:rPr lang="en-US" altLang="zh-CN"/>
              <a:t> </a:t>
            </a:r>
            <a:r>
              <a:rPr lang="zh-CN" altLang="en-US"/>
              <a:t>两个关键特征：</a:t>
            </a:r>
            <a:endParaRPr lang="zh-CN" altLang="en-US"/>
          </a:p>
          <a:p>
            <a:r>
              <a:rPr lang="en-US" altLang="zh-CN"/>
              <a:t>iv.</a:t>
            </a:r>
            <a:r>
              <a:rPr lang="zh-CN" altLang="en-US"/>
              <a:t>以被代理人名义：代理人必须告诉相对人</a:t>
            </a:r>
            <a:r>
              <a:rPr lang="en-US" altLang="zh-CN"/>
              <a:t> “</a:t>
            </a:r>
            <a:r>
              <a:rPr lang="zh-CN" altLang="en-US"/>
              <a:t>我是帮</a:t>
            </a:r>
            <a:r>
              <a:rPr lang="en-US" altLang="zh-CN"/>
              <a:t> XX </a:t>
            </a:r>
            <a:r>
              <a:rPr lang="zh-CN" altLang="en-US"/>
              <a:t>做事</a:t>
            </a:r>
            <a:r>
              <a:rPr lang="en-US" altLang="zh-CN"/>
              <a:t>”</a:t>
            </a:r>
            <a:r>
              <a:rPr lang="zh-CN" altLang="en-US"/>
              <a:t>（如小李说</a:t>
            </a:r>
            <a:r>
              <a:rPr lang="en-US" altLang="zh-CN"/>
              <a:t> “</a:t>
            </a:r>
            <a:r>
              <a:rPr lang="zh-CN" altLang="en-US"/>
              <a:t>帮小王买教材</a:t>
            </a:r>
            <a:r>
              <a:rPr lang="en-US" altLang="zh-CN"/>
              <a:t>”</a:t>
            </a:r>
            <a:r>
              <a:rPr lang="zh-CN" altLang="en-US"/>
              <a:t>），若小李说</a:t>
            </a:r>
            <a:r>
              <a:rPr lang="en-US" altLang="zh-CN"/>
              <a:t> “</a:t>
            </a:r>
            <a:r>
              <a:rPr lang="zh-CN" altLang="en-US"/>
              <a:t>我自己买教材</a:t>
            </a:r>
            <a:r>
              <a:rPr lang="en-US" altLang="zh-CN"/>
              <a:t>”</a:t>
            </a:r>
            <a:r>
              <a:rPr lang="zh-CN" altLang="en-US"/>
              <a:t>，则不是代理；</a:t>
            </a:r>
            <a:endParaRPr lang="zh-CN" altLang="en-US"/>
          </a:p>
          <a:p>
            <a:r>
              <a:rPr lang="en-US" altLang="zh-CN"/>
              <a:t>v.</a:t>
            </a:r>
            <a:r>
              <a:rPr lang="zh-CN" altLang="en-US"/>
              <a:t>后果归被代理人：买教材的钱由小王付，教材归小王，若买错了，责任也由小王承担（除非小李没按要求买）；</a:t>
            </a:r>
            <a:endParaRPr lang="zh-CN" altLang="en-US"/>
          </a:p>
          <a:p>
            <a:r>
              <a:rPr lang="zh-CN" altLang="en-US"/>
              <a:t>对比</a:t>
            </a:r>
            <a:r>
              <a:rPr lang="en-US" altLang="zh-CN"/>
              <a:t> “</a:t>
            </a:r>
            <a:r>
              <a:rPr lang="zh-CN" altLang="en-US"/>
              <a:t>使者</a:t>
            </a:r>
            <a:r>
              <a:rPr lang="en-US" altLang="zh-CN"/>
              <a:t>”</a:t>
            </a:r>
            <a:r>
              <a:rPr lang="zh-CN" altLang="en-US"/>
              <a:t>：</a:t>
            </a:r>
            <a:r>
              <a:rPr lang="en-US" altLang="zh-CN"/>
              <a:t>“</a:t>
            </a:r>
            <a:r>
              <a:rPr lang="zh-CN" altLang="en-US"/>
              <a:t>使者是</a:t>
            </a:r>
            <a:r>
              <a:rPr lang="en-US" altLang="zh-CN"/>
              <a:t>‘</a:t>
            </a:r>
            <a:r>
              <a:rPr lang="zh-CN" altLang="en-US"/>
              <a:t>传达意思</a:t>
            </a:r>
            <a:r>
              <a:rPr lang="en-US" altLang="zh-CN"/>
              <a:t>’</a:t>
            </a:r>
            <a:r>
              <a:rPr lang="zh-CN" altLang="en-US"/>
              <a:t>，不是代理</a:t>
            </a:r>
            <a:r>
              <a:rPr lang="en-US" altLang="zh-CN"/>
              <a:t> —— </a:t>
            </a:r>
            <a:r>
              <a:rPr lang="zh-CN" altLang="en-US"/>
              <a:t>如小孙帮小刘问书店有没有教材，只是传达小刘的问题，没以小刘名义买，后果也不归小刘，所以是使者，不是代理（对应拓展案例</a:t>
            </a:r>
            <a:r>
              <a:rPr lang="en-US" altLang="zh-CN"/>
              <a:t> 4</a:t>
            </a:r>
            <a:r>
              <a:rPr lang="zh-CN" altLang="en-US"/>
              <a:t>）。</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第二部分：代理的</a:t>
            </a:r>
            <a:r>
              <a:rPr lang="en-US" altLang="zh-CN"/>
              <a:t> 3 </a:t>
            </a:r>
            <a:r>
              <a:rPr lang="zh-CN" altLang="en-US"/>
              <a:t>类主要类型</a:t>
            </a:r>
            <a:endParaRPr lang="zh-CN" altLang="en-US"/>
          </a:p>
          <a:p>
            <a:r>
              <a:rPr lang="en-US" altLang="en-US"/>
              <a:t>①</a:t>
            </a:r>
            <a:r>
              <a:rPr lang="en-US" altLang="zh-CN"/>
              <a:t> </a:t>
            </a:r>
            <a:r>
              <a:rPr lang="zh-CN" altLang="en-US"/>
              <a:t>委托代理（</a:t>
            </a:r>
            <a:r>
              <a:rPr lang="en-US" altLang="zh-CN"/>
              <a:t>“</a:t>
            </a:r>
            <a:r>
              <a:rPr lang="zh-CN" altLang="en-US"/>
              <a:t>约定代理</a:t>
            </a:r>
            <a:r>
              <a:rPr lang="en-US" altLang="zh-CN"/>
              <a:t>”</a:t>
            </a:r>
            <a:r>
              <a:rPr lang="zh-CN" altLang="en-US"/>
              <a:t>，最常见）：</a:t>
            </a:r>
            <a:endParaRPr lang="zh-CN" altLang="en-US"/>
          </a:p>
          <a:p>
            <a:r>
              <a:rPr lang="en-US" altLang="en-US"/>
              <a:t>②</a:t>
            </a:r>
            <a:r>
              <a:rPr lang="en-US" altLang="zh-CN"/>
              <a:t> </a:t>
            </a:r>
            <a:r>
              <a:rPr lang="zh-CN" altLang="en-US"/>
              <a:t>法定代理（</a:t>
            </a:r>
            <a:r>
              <a:rPr lang="en-US" altLang="zh-CN"/>
              <a:t>“</a:t>
            </a:r>
            <a:r>
              <a:rPr lang="zh-CN" altLang="en-US"/>
              <a:t>法律规定的代理</a:t>
            </a:r>
            <a:r>
              <a:rPr lang="en-US" altLang="zh-CN"/>
              <a:t>”</a:t>
            </a:r>
            <a:r>
              <a:rPr lang="zh-CN" altLang="en-US"/>
              <a:t>）：</a:t>
            </a:r>
            <a:endParaRPr lang="zh-CN" altLang="en-US"/>
          </a:p>
          <a:p>
            <a:r>
              <a:rPr lang="en-US" altLang="en-US"/>
              <a:t>③</a:t>
            </a:r>
            <a:r>
              <a:rPr lang="en-US" altLang="zh-CN"/>
              <a:t> </a:t>
            </a:r>
            <a:r>
              <a:rPr lang="zh-CN" altLang="en-US"/>
              <a:t>指定代理（</a:t>
            </a:r>
            <a:r>
              <a:rPr lang="en-US" altLang="zh-CN"/>
              <a:t>“</a:t>
            </a:r>
            <a:r>
              <a:rPr lang="zh-CN" altLang="en-US"/>
              <a:t>法定代理的特殊形式</a:t>
            </a:r>
            <a:r>
              <a:rPr lang="en-US" altLang="zh-CN"/>
              <a:t>”</a:t>
            </a:r>
            <a:r>
              <a:rPr lang="zh-CN" altLang="en-US"/>
              <a:t>）：</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i.</a:t>
            </a:r>
            <a:r>
              <a:rPr lang="zh-CN" altLang="en-US"/>
              <a:t>产生原因：被代理人主动委托（书面或口头）；</a:t>
            </a:r>
            <a:endParaRPr lang="zh-CN" altLang="en-US"/>
          </a:p>
          <a:p>
            <a:r>
              <a:rPr lang="en-US" altLang="zh-CN"/>
              <a:t>ii.</a:t>
            </a:r>
            <a:r>
              <a:rPr lang="zh-CN" altLang="en-US"/>
              <a:t>适用场景：学生委托同学买东西、代请假；成年人委托律师打官司、代签合同；</a:t>
            </a:r>
            <a:endParaRPr lang="zh-CN" altLang="en-US"/>
          </a:p>
          <a:p>
            <a:r>
              <a:rPr lang="en-US" altLang="zh-CN"/>
              <a:t>iii.</a:t>
            </a:r>
            <a:r>
              <a:rPr lang="zh-CN" altLang="en-US"/>
              <a:t>核心要求：授权明确（代理事项、权限、期限），避免</a:t>
            </a:r>
            <a:r>
              <a:rPr lang="en-US" altLang="zh-CN"/>
              <a:t> “</a:t>
            </a:r>
            <a:r>
              <a:rPr lang="zh-CN" altLang="en-US"/>
              <a:t>空白授权</a:t>
            </a:r>
            <a:r>
              <a:rPr lang="en-US" altLang="zh-CN"/>
              <a:t>”</a:t>
            </a:r>
            <a:r>
              <a:rPr lang="zh-CN" altLang="en-US"/>
              <a:t>（如只说</a:t>
            </a:r>
            <a:r>
              <a:rPr lang="en-US" altLang="zh-CN"/>
              <a:t> “</a:t>
            </a:r>
            <a:r>
              <a:rPr lang="zh-CN" altLang="en-US"/>
              <a:t>帮我处理事情</a:t>
            </a:r>
            <a:r>
              <a:rPr lang="en-US" altLang="zh-CN"/>
              <a:t>”</a:t>
            </a:r>
            <a:r>
              <a:rPr lang="zh-CN" altLang="en-US"/>
              <a:t>，不说具体事）；</a:t>
            </a:r>
            <a:endParaRPr lang="zh-CN" altLang="en-US"/>
          </a:p>
          <a:p>
            <a:r>
              <a:rPr lang="en-US" altLang="zh-CN"/>
              <a:t>iv.</a:t>
            </a:r>
            <a:r>
              <a:rPr lang="zh-CN" altLang="en-US"/>
              <a:t>学生场景举例：</a:t>
            </a:r>
            <a:r>
              <a:rPr lang="en-US" altLang="zh-CN"/>
              <a:t>“</a:t>
            </a:r>
            <a:r>
              <a:rPr lang="zh-CN" altLang="en-US"/>
              <a:t>你委托同学帮你代买《民法教材》，口头说</a:t>
            </a:r>
            <a:r>
              <a:rPr lang="en-US" altLang="zh-CN"/>
              <a:t>‘</a:t>
            </a:r>
            <a:r>
              <a:rPr lang="zh-CN" altLang="en-US"/>
              <a:t>买</a:t>
            </a:r>
            <a:r>
              <a:rPr lang="en-US" altLang="zh-CN"/>
              <a:t> 2024 </a:t>
            </a:r>
            <a:r>
              <a:rPr lang="zh-CN" altLang="en-US"/>
              <a:t>版，不超过</a:t>
            </a:r>
            <a:r>
              <a:rPr lang="en-US" altLang="zh-CN"/>
              <a:t> 100 </a:t>
            </a:r>
            <a:r>
              <a:rPr lang="zh-CN" altLang="en-US"/>
              <a:t>元</a:t>
            </a:r>
            <a:r>
              <a:rPr lang="en-US" altLang="zh-CN"/>
              <a:t>’—— </a:t>
            </a:r>
            <a:r>
              <a:rPr lang="zh-CN" altLang="en-US"/>
              <a:t>这就是委托代理，授权明确。</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v.</a:t>
            </a:r>
            <a:r>
              <a:rPr lang="zh-CN" altLang="en-US"/>
              <a:t>产生原因：法律直接规定，无需委托；</a:t>
            </a:r>
            <a:endParaRPr lang="zh-CN" altLang="en-US"/>
          </a:p>
          <a:p>
            <a:r>
              <a:rPr lang="en-US" altLang="zh-CN"/>
              <a:t>vi.</a:t>
            </a:r>
            <a:r>
              <a:rPr lang="zh-CN" altLang="en-US"/>
              <a:t>适用对象：无</a:t>
            </a:r>
            <a:r>
              <a:rPr lang="en-US" altLang="zh-CN"/>
              <a:t> / </a:t>
            </a:r>
            <a:r>
              <a:rPr lang="zh-CN" altLang="en-US"/>
              <a:t>限制行为能力人（如未成年人、精神病人）；</a:t>
            </a:r>
            <a:endParaRPr lang="zh-CN" altLang="en-US"/>
          </a:p>
          <a:p>
            <a:r>
              <a:rPr lang="en-US" altLang="zh-CN"/>
              <a:t>vii.</a:t>
            </a:r>
            <a:r>
              <a:rPr lang="zh-CN" altLang="en-US"/>
              <a:t>代理人范围：法律规定的监护人（如父母是未成年子女的法定代理人，配偶是精神病人的法定代理人）；</a:t>
            </a:r>
            <a:endParaRPr lang="zh-CN" altLang="en-US"/>
          </a:p>
          <a:p>
            <a:r>
              <a:rPr lang="en-US" altLang="zh-CN"/>
              <a:t>viii.</a:t>
            </a:r>
            <a:r>
              <a:rPr lang="zh-CN" altLang="en-US"/>
              <a:t>学生场景举例：</a:t>
            </a:r>
            <a:r>
              <a:rPr lang="en-US" altLang="zh-CN"/>
              <a:t>“15 </a:t>
            </a:r>
            <a:r>
              <a:rPr lang="zh-CN" altLang="en-US"/>
              <a:t>岁的同学无法独立签住宿协议，家长作为法定代理人代签</a:t>
            </a:r>
            <a:r>
              <a:rPr lang="en-US" altLang="zh-CN"/>
              <a:t> —— </a:t>
            </a:r>
            <a:r>
              <a:rPr lang="zh-CN" altLang="en-US"/>
              <a:t>这就是法定代理，由法律直接规定。</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ix.</a:t>
            </a:r>
            <a:r>
              <a:rPr lang="zh-CN" altLang="en-US"/>
              <a:t>产生原因：无</a:t>
            </a:r>
            <a:r>
              <a:rPr lang="en-US" altLang="zh-CN"/>
              <a:t> / </a:t>
            </a:r>
            <a:r>
              <a:rPr lang="zh-CN" altLang="en-US"/>
              <a:t>限制行为能力人没有法定代理人，由法院或有关机关指定；</a:t>
            </a:r>
            <a:endParaRPr lang="zh-CN" altLang="en-US"/>
          </a:p>
          <a:p>
            <a:r>
              <a:rPr lang="en-US" altLang="zh-CN"/>
              <a:t>x.</a:t>
            </a:r>
            <a:r>
              <a:rPr lang="zh-CN" altLang="en-US"/>
              <a:t>适用场景：父母双亡的未成年人，由法院指定亲属代理；精神病人无亲属，由居委会指定代理人；</a:t>
            </a:r>
            <a:endParaRPr lang="zh-CN" altLang="en-US"/>
          </a:p>
          <a:p>
            <a:r>
              <a:rPr lang="en-US" altLang="zh-CN"/>
              <a:t>xi.</a:t>
            </a:r>
            <a:r>
              <a:rPr lang="zh-CN" altLang="en-US"/>
              <a:t>学生场景举例：</a:t>
            </a:r>
            <a:r>
              <a:rPr lang="en-US" altLang="zh-CN"/>
              <a:t>“</a:t>
            </a:r>
            <a:r>
              <a:rPr lang="zh-CN" altLang="en-US"/>
              <a:t>父母双亡的</a:t>
            </a:r>
            <a:r>
              <a:rPr lang="en-US" altLang="zh-CN"/>
              <a:t> 17 </a:t>
            </a:r>
            <a:r>
              <a:rPr lang="zh-CN" altLang="en-US"/>
              <a:t>岁同学，法院指定舅舅代理处理遗产</a:t>
            </a:r>
            <a:r>
              <a:rPr lang="en-US" altLang="zh-CN"/>
              <a:t> —— </a:t>
            </a:r>
            <a:r>
              <a:rPr lang="zh-CN" altLang="en-US"/>
              <a:t>这就是指定代理，基于法院指定。</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10000"/>
          </a:bodyPr>
          <a:p>
            <a:r>
              <a:rPr lang="zh-CN" altLang="en-US"/>
              <a:t>第三部分：禁止代理的情形</a:t>
            </a:r>
            <a:endParaRPr lang="zh-CN" altLang="en-US"/>
          </a:p>
          <a:p>
            <a:r>
              <a:rPr lang="en-US" altLang="en-US"/>
              <a:t>①</a:t>
            </a:r>
            <a:r>
              <a:rPr lang="en-US" altLang="zh-CN"/>
              <a:t> </a:t>
            </a:r>
            <a:r>
              <a:rPr lang="zh-CN" altLang="en-US"/>
              <a:t>法律规定不得代理：如结婚登记（必须本人去）、遗嘱订立（必须本人写或口述）；</a:t>
            </a:r>
            <a:endParaRPr lang="zh-CN" altLang="en-US"/>
          </a:p>
          <a:p>
            <a:r>
              <a:rPr lang="en-US" altLang="en-US"/>
              <a:t>②</a:t>
            </a:r>
            <a:r>
              <a:rPr lang="en-US" altLang="zh-CN"/>
              <a:t> </a:t>
            </a:r>
            <a:r>
              <a:rPr lang="zh-CN" altLang="en-US"/>
              <a:t>当事人约定不得代理：如演出合同约定</a:t>
            </a:r>
            <a:r>
              <a:rPr lang="en-US" altLang="zh-CN"/>
              <a:t> “</a:t>
            </a:r>
            <a:r>
              <a:rPr lang="zh-CN" altLang="en-US"/>
              <a:t>必须本人演出</a:t>
            </a:r>
            <a:r>
              <a:rPr lang="en-US" altLang="zh-CN"/>
              <a:t>”</a:t>
            </a:r>
            <a:r>
              <a:rPr lang="zh-CN" altLang="en-US"/>
              <a:t>，不能委托别人代演；</a:t>
            </a:r>
            <a:endParaRPr lang="zh-CN" altLang="en-US"/>
          </a:p>
          <a:p>
            <a:r>
              <a:rPr lang="en-US" altLang="en-US"/>
              <a:t>③</a:t>
            </a:r>
            <a:r>
              <a:rPr lang="en-US" altLang="zh-CN"/>
              <a:t> </a:t>
            </a:r>
            <a:r>
              <a:rPr lang="zh-CN" altLang="en-US"/>
              <a:t>行为性质需本人实施：如考试（不能委托别人代考）、演讲（不能委托别人代讲）；</a:t>
            </a:r>
            <a:endParaRPr lang="zh-CN" altLang="en-US"/>
          </a:p>
          <a:p>
            <a:r>
              <a:rPr lang="zh-CN" altLang="en-US"/>
              <a:t>学生场景举例：</a:t>
            </a:r>
            <a:r>
              <a:rPr lang="en-US" altLang="zh-CN"/>
              <a:t>“</a:t>
            </a:r>
            <a:r>
              <a:rPr lang="zh-CN" altLang="en-US"/>
              <a:t>你不能委托同学帮你参加期末考试，也不能委托别人帮你去民政局领结婚证</a:t>
            </a:r>
            <a:r>
              <a:rPr lang="en-US" altLang="zh-CN"/>
              <a:t> —— </a:t>
            </a:r>
            <a:r>
              <a:rPr lang="zh-CN" altLang="en-US"/>
              <a:t>这些行为必须本人实施，不能代理。</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t>第 13 课时：代理（一）—— 代理的概念与类型</a:t>
            </a:r>
            <a:endParaRPr lang="zh-CN" altLang="en-US"/>
          </a:p>
        </p:txBody>
      </p:sp>
      <p:sp>
        <p:nvSpPr>
          <p:cNvPr id="3" name="装饰  1"/>
          <p:cNvSpPr>
            <a:spLocks noGrp="1"/>
          </p:cNvSpPr>
          <p:nvPr>
            <p:ph type="body" idx="16391"/>
            <p:custDataLst>
              <p:tags r:id="rId2"/>
            </p:custDataLst>
          </p:nvPr>
        </p:nvSpPr>
        <p:spPr/>
        <p:txBody>
          <a:bodyPr/>
          <a:p>
            <a:r>
              <a:rPr lang="zh-CN" altLang="en-US"/>
              <a:t> </a:t>
            </a:r>
            <a:endParaRPr lang="zh-CN" altLang="en-US"/>
          </a:p>
        </p:txBody>
      </p:sp>
      <p:sp>
        <p:nvSpPr>
          <p:cNvPr id="4" name="装饰  2"/>
          <p:cNvSpPr>
            <a:spLocks noGrp="1"/>
          </p:cNvSpPr>
          <p:nvPr>
            <p:ph type="body" idx="16392"/>
            <p:custDataLst>
              <p:tags r:id="rId3"/>
            </p:custDataLst>
          </p:nvPr>
        </p:nvSpPr>
        <p:spPr/>
        <p:txBody>
          <a:bodyPr/>
          <a:p>
            <a:r>
              <a:rPr lang="zh-CN" altLang="en-US"/>
              <a:t> </a:t>
            </a:r>
            <a:endParaRPr lang="zh-CN" altLang="en-US"/>
          </a:p>
        </p:txBody>
      </p:sp>
      <p:pic>
        <p:nvPicPr>
          <p:cNvPr id="14" name="图片占位符 13" descr="7"/>
          <p:cNvPicPr>
            <a:picLocks noChangeAspect="1"/>
          </p:cNvPicPr>
          <p:nvPr>
            <p:ph type="pic" idx="16390"/>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1371600" y="2222500"/>
            <a:ext cx="812800" cy="812800"/>
          </a:xfrm>
          <a:prstGeom prst="rect">
            <a:avLst/>
          </a:prstGeom>
        </p:spPr>
      </p:pic>
      <p:sp>
        <p:nvSpPr>
          <p:cNvPr id="6" name="文本占位符 5"/>
          <p:cNvSpPr>
            <a:spLocks noGrp="1"/>
          </p:cNvSpPr>
          <p:nvPr>
            <p:ph type="body" idx="16386"/>
            <p:custDataLst>
              <p:tags r:id="rId7"/>
            </p:custDataLst>
          </p:nvPr>
        </p:nvSpPr>
        <p:spPr/>
        <p:txBody>
          <a:bodyPr/>
          <a:p>
            <a:r>
              <a:rPr lang="zh-CN" altLang="en-US"/>
              <a:t>代理的概念</a:t>
            </a:r>
            <a:endParaRPr lang="zh-CN" altLang="en-US"/>
          </a:p>
        </p:txBody>
      </p:sp>
      <p:sp>
        <p:nvSpPr>
          <p:cNvPr id="7" name="文本占位符 6"/>
          <p:cNvSpPr>
            <a:spLocks noGrp="1"/>
          </p:cNvSpPr>
          <p:nvPr>
            <p:ph type="body" idx="16387"/>
            <p:custDataLst>
              <p:tags r:id="rId8"/>
            </p:custDataLst>
          </p:nvPr>
        </p:nvSpPr>
        <p:spPr/>
        <p:txBody>
          <a:bodyPr>
            <a:noAutofit/>
          </a:bodyPr>
          <a:p>
            <a:r>
              <a:rPr lang="zh-CN" altLang="en-US" sz="1800"/>
              <a:t>详细描述：本部分聚焦于代理概念的阐释，明确代理在民法体系中的基本定义。通过对概念的解读，让学员了解代理行为的本质特征，为后续学习代理的类型等内容奠定基础。</a:t>
            </a:r>
            <a:endParaRPr lang="zh-CN" altLang="en-US" sz="1800"/>
          </a:p>
        </p:txBody>
      </p:sp>
      <p:sp>
        <p:nvSpPr>
          <p:cNvPr id="8" name="装饰  6"/>
          <p:cNvSpPr>
            <a:spLocks noGrp="1"/>
          </p:cNvSpPr>
          <p:nvPr>
            <p:ph type="body" idx="16394"/>
            <p:custDataLst>
              <p:tags r:id="rId9"/>
            </p:custDataLst>
          </p:nvPr>
        </p:nvSpPr>
        <p:spPr/>
        <p:txBody>
          <a:bodyPr/>
          <a:p>
            <a:r>
              <a:rPr lang="zh-CN" altLang="en-US"/>
              <a:t> </a:t>
            </a:r>
            <a:endParaRPr lang="zh-CN" altLang="en-US"/>
          </a:p>
        </p:txBody>
      </p:sp>
      <p:sp>
        <p:nvSpPr>
          <p:cNvPr id="9" name="装饰  7"/>
          <p:cNvSpPr>
            <a:spLocks noGrp="1"/>
          </p:cNvSpPr>
          <p:nvPr>
            <p:ph type="body" idx="16395"/>
            <p:custDataLst>
              <p:tags r:id="rId10"/>
            </p:custDataLst>
          </p:nvPr>
        </p:nvSpPr>
        <p:spPr/>
        <p:txBody>
          <a:bodyPr/>
          <a:p>
            <a:r>
              <a:rPr lang="zh-CN" altLang="en-US"/>
              <a:t> </a:t>
            </a:r>
            <a:endParaRPr lang="zh-CN" altLang="en-US"/>
          </a:p>
        </p:txBody>
      </p:sp>
      <p:pic>
        <p:nvPicPr>
          <p:cNvPr id="13" name="图片占位符 12" descr="2"/>
          <p:cNvPicPr>
            <a:picLocks noChangeAspect="1"/>
          </p:cNvPicPr>
          <p:nvPr>
            <p:ph type="pic" idx="16393"/>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1371600" y="4737100"/>
            <a:ext cx="812800" cy="812800"/>
          </a:xfrm>
          <a:prstGeom prst="rect">
            <a:avLst/>
          </a:prstGeom>
        </p:spPr>
      </p:pic>
      <p:sp>
        <p:nvSpPr>
          <p:cNvPr id="11" name="文本占位符 10"/>
          <p:cNvSpPr>
            <a:spLocks noGrp="1"/>
          </p:cNvSpPr>
          <p:nvPr>
            <p:ph type="body" idx="16388"/>
            <p:custDataLst>
              <p:tags r:id="rId14"/>
            </p:custDataLst>
          </p:nvPr>
        </p:nvSpPr>
        <p:spPr/>
        <p:txBody>
          <a:bodyPr/>
          <a:p>
            <a:r>
              <a:rPr lang="zh-CN" altLang="en-US"/>
              <a:t>代理的类型</a:t>
            </a:r>
            <a:endParaRPr lang="zh-CN" altLang="en-US"/>
          </a:p>
        </p:txBody>
      </p:sp>
      <p:sp>
        <p:nvSpPr>
          <p:cNvPr id="12" name="文本占位符 11"/>
          <p:cNvSpPr>
            <a:spLocks noGrp="1"/>
          </p:cNvSpPr>
          <p:nvPr>
            <p:ph type="body" idx="16389"/>
            <p:custDataLst>
              <p:tags r:id="rId15"/>
            </p:custDataLst>
          </p:nvPr>
        </p:nvSpPr>
        <p:spPr/>
        <p:txBody>
          <a:bodyPr>
            <a:noAutofit/>
          </a:bodyPr>
          <a:p>
            <a:r>
              <a:rPr lang="zh-CN" altLang="en-US" sz="1800"/>
              <a:t>详细描述：此内容将介绍代理的不同类型。详细讲解各类代理的特点、适用场景等，使学员能够清晰区分不同类型的代理，掌握在实际法律事务中如何运用合适的代理类型。</a:t>
            </a:r>
            <a:endParaRPr lang="zh-CN" altLang="en-US" sz="1800"/>
          </a:p>
        </p:txBody>
      </p:sp>
    </p:spTree>
    <p:custDataLst>
      <p:tags r:id="rId16"/>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f.</a:t>
            </a:r>
            <a:r>
              <a:rPr lang="zh-CN" altLang="en-US"/>
              <a:t>分组任务：将学生分成</a:t>
            </a:r>
            <a:r>
              <a:rPr lang="en-US" altLang="zh-CN"/>
              <a:t> 4 </a:t>
            </a:r>
            <a:r>
              <a:rPr lang="zh-CN" altLang="en-US"/>
              <a:t>组，每组对应</a:t>
            </a:r>
            <a:r>
              <a:rPr lang="en-US" altLang="zh-CN"/>
              <a:t> 1 </a:t>
            </a:r>
            <a:r>
              <a:rPr lang="zh-CN" altLang="en-US"/>
              <a:t>个案例，</a:t>
            </a:r>
            <a:r>
              <a:rPr lang="en-US" altLang="zh-CN"/>
              <a:t>2 </a:t>
            </a:r>
            <a:r>
              <a:rPr lang="zh-CN" altLang="en-US"/>
              <a:t>分钟内讨论</a:t>
            </a:r>
            <a:r>
              <a:rPr lang="en-US" altLang="zh-CN"/>
              <a:t> “</a:t>
            </a:r>
            <a:r>
              <a:rPr lang="zh-CN" altLang="en-US"/>
              <a:t>是否构成代理？属于哪类代理？依据哪条法条？</a:t>
            </a:r>
            <a:r>
              <a:rPr lang="en-US" altLang="zh-CN"/>
              <a:t>”</a:t>
            </a:r>
            <a:r>
              <a:rPr lang="zh-CN" altLang="en-US"/>
              <a:t>，每组派</a:t>
            </a:r>
            <a:r>
              <a:rPr lang="en-US" altLang="zh-CN"/>
              <a:t> 1 </a:t>
            </a:r>
            <a:r>
              <a:rPr lang="zh-CN" altLang="en-US"/>
              <a:t>名代表发言。</a:t>
            </a:r>
            <a:endParaRPr lang="zh-CN" altLang="en-US"/>
          </a:p>
          <a:p>
            <a:r>
              <a:rPr lang="zh-CN" altLang="en-US"/>
              <a:t>总结</a:t>
            </a:r>
            <a:r>
              <a:rPr lang="zh-CN" altLang="en-US"/>
              <a:t>：</a:t>
            </a:r>
            <a:endParaRPr lang="zh-CN" altLang="en-US"/>
          </a:p>
          <a:p>
            <a:r>
              <a:rPr lang="en-US" altLang="en-US"/>
              <a:t>①</a:t>
            </a:r>
            <a:r>
              <a:rPr lang="en-US" altLang="zh-CN"/>
              <a:t> </a:t>
            </a:r>
            <a:r>
              <a:rPr lang="zh-CN" altLang="en-US"/>
              <a:t>主案例</a:t>
            </a:r>
            <a:r>
              <a:rPr lang="en-US" altLang="zh-CN"/>
              <a:t> 1</a:t>
            </a:r>
            <a:r>
              <a:rPr lang="zh-CN" altLang="en-US"/>
              <a:t>：小王委托小李买教材</a:t>
            </a:r>
            <a:r>
              <a:rPr lang="en-US" altLang="en-US"/>
              <a:t>→</a:t>
            </a:r>
            <a:r>
              <a:rPr lang="zh-CN" altLang="en-US"/>
              <a:t>构成代理，属于委托代理</a:t>
            </a:r>
            <a:r>
              <a:rPr lang="en-US" altLang="zh-CN"/>
              <a:t> —— </a:t>
            </a:r>
            <a:r>
              <a:rPr lang="zh-CN" altLang="en-US"/>
              <a:t>小王口头委托（授权明确），小李在权限内以小王名义买教材，后果归小王，依据《民法典》第</a:t>
            </a:r>
            <a:r>
              <a:rPr lang="en-US" altLang="zh-CN"/>
              <a:t> 161 </a:t>
            </a:r>
            <a:r>
              <a:rPr lang="zh-CN" altLang="en-US"/>
              <a:t>条、第</a:t>
            </a:r>
            <a:r>
              <a:rPr lang="en-US" altLang="zh-CN"/>
              <a:t> 162 </a:t>
            </a:r>
            <a:r>
              <a:rPr lang="zh-CN" altLang="en-US"/>
              <a:t>条、第</a:t>
            </a:r>
            <a:r>
              <a:rPr lang="en-US" altLang="zh-CN"/>
              <a:t> 163 </a:t>
            </a:r>
            <a:r>
              <a:rPr lang="zh-CN" altLang="en-US"/>
              <a:t>条；</a:t>
            </a:r>
            <a:endParaRPr lang="zh-CN" altLang="en-US"/>
          </a:p>
        </p:txBody>
      </p:sp>
      <p:sp>
        <p:nvSpPr>
          <p:cNvPr id="3" name="标题 2"/>
          <p:cNvSpPr>
            <a:spLocks noGrp="1"/>
          </p:cNvSpPr>
          <p:nvPr>
            <p:ph type="title"/>
            <p:custDataLst>
              <p:tags r:id="rId2"/>
            </p:custDataLst>
          </p:nvPr>
        </p:nvSpPr>
        <p:spPr/>
        <p:txBody>
          <a:bodyPr/>
          <a:p>
            <a:r>
              <a:rPr lang="en-US" altLang="zh-CN">
                <a:sym typeface="+mn-ea"/>
              </a:rPr>
              <a:t>•</a:t>
            </a:r>
            <a:r>
              <a:rPr lang="zh-CN" altLang="en-US">
                <a:sym typeface="+mn-ea"/>
              </a:rPr>
              <a:t>案例分析环节（分组判断</a:t>
            </a:r>
            <a:r>
              <a:rPr lang="en-US" altLang="zh-CN">
                <a:sym typeface="+mn-ea"/>
              </a:rPr>
              <a:t> + </a:t>
            </a:r>
            <a:r>
              <a:rPr lang="zh-CN" altLang="en-US">
                <a:sym typeface="+mn-ea"/>
              </a:rPr>
              <a:t>类型识别）</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②</a:t>
            </a:r>
            <a:r>
              <a:rPr lang="en-US" altLang="zh-CN"/>
              <a:t> </a:t>
            </a:r>
            <a:r>
              <a:rPr lang="zh-CN" altLang="en-US"/>
              <a:t>拓展案例</a:t>
            </a:r>
            <a:r>
              <a:rPr lang="en-US" altLang="zh-CN"/>
              <a:t> 2</a:t>
            </a:r>
            <a:r>
              <a:rPr lang="zh-CN" altLang="en-US"/>
              <a:t>：家长代签住宿协议</a:t>
            </a:r>
            <a:r>
              <a:rPr lang="en-US" altLang="en-US"/>
              <a:t>→</a:t>
            </a:r>
            <a:r>
              <a:rPr lang="zh-CN" altLang="en-US"/>
              <a:t>构成代理，属于法定代理</a:t>
            </a:r>
            <a:r>
              <a:rPr lang="en-US" altLang="zh-CN"/>
              <a:t> —— </a:t>
            </a:r>
            <a:r>
              <a:rPr lang="zh-CN" altLang="en-US"/>
              <a:t>小李</a:t>
            </a:r>
            <a:r>
              <a:rPr lang="en-US" altLang="zh-CN"/>
              <a:t> 15 </a:t>
            </a:r>
            <a:r>
              <a:rPr lang="zh-CN" altLang="en-US"/>
              <a:t>岁（限制行为能力人），家长是法定代理人，代签协议是法律规定的代理行为，依据《民法典》第</a:t>
            </a:r>
            <a:r>
              <a:rPr lang="en-US" altLang="zh-CN"/>
              <a:t> 163 </a:t>
            </a:r>
            <a:r>
              <a:rPr lang="zh-CN" altLang="en-US"/>
              <a:t>条；</a:t>
            </a:r>
            <a:endParaRPr lang="zh-CN" altLang="en-US"/>
          </a:p>
          <a:p>
            <a:r>
              <a:rPr lang="en-US" altLang="en-US"/>
              <a:t>③</a:t>
            </a:r>
            <a:r>
              <a:rPr lang="en-US" altLang="zh-CN"/>
              <a:t> </a:t>
            </a:r>
            <a:r>
              <a:rPr lang="zh-CN" altLang="en-US"/>
              <a:t>拓展案例</a:t>
            </a:r>
            <a:r>
              <a:rPr lang="en-US" altLang="zh-CN"/>
              <a:t> 3</a:t>
            </a:r>
            <a:r>
              <a:rPr lang="zh-CN" altLang="en-US"/>
              <a:t>：法院指定舅舅代理遗产</a:t>
            </a:r>
            <a:r>
              <a:rPr lang="en-US" altLang="en-US"/>
              <a:t>→</a:t>
            </a:r>
            <a:r>
              <a:rPr lang="zh-CN" altLang="en-US"/>
              <a:t>构成代理，属于指定代理（法定代理特殊形式）</a:t>
            </a:r>
            <a:r>
              <a:rPr lang="en-US" altLang="zh-CN"/>
              <a:t>—— </a:t>
            </a:r>
            <a:r>
              <a:rPr lang="zh-CN" altLang="en-US"/>
              <a:t>小赵无法定代理人，法院指定舅舅代理，依据《民法典》第</a:t>
            </a:r>
            <a:r>
              <a:rPr lang="en-US" altLang="zh-CN"/>
              <a:t> 163 </a:t>
            </a:r>
            <a:r>
              <a:rPr lang="zh-CN" altLang="en-US"/>
              <a:t>条；</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④</a:t>
            </a:r>
            <a:r>
              <a:rPr lang="en-US" altLang="zh-CN"/>
              <a:t> </a:t>
            </a:r>
            <a:r>
              <a:rPr lang="zh-CN" altLang="en-US"/>
              <a:t>拓展案例</a:t>
            </a:r>
            <a:r>
              <a:rPr lang="en-US" altLang="zh-CN"/>
              <a:t> 4</a:t>
            </a:r>
            <a:r>
              <a:rPr lang="zh-CN" altLang="en-US"/>
              <a:t>：小孙帮小刘问教材存货</a:t>
            </a:r>
            <a:r>
              <a:rPr lang="en-US" altLang="en-US"/>
              <a:t>→</a:t>
            </a:r>
            <a:r>
              <a:rPr lang="zh-CN" altLang="en-US"/>
              <a:t>不构成代理，属于使者行为</a:t>
            </a:r>
            <a:r>
              <a:rPr lang="en-US" altLang="zh-CN"/>
              <a:t> —— </a:t>
            </a:r>
            <a:r>
              <a:rPr lang="zh-CN" altLang="en-US"/>
              <a:t>小孙仅传达小刘的问题，未以小刘名义买教材，也不承担买教材的后果，依据《民法典》第</a:t>
            </a:r>
            <a:r>
              <a:rPr lang="en-US" altLang="zh-CN"/>
              <a:t> 162 </a:t>
            </a:r>
            <a:r>
              <a:rPr lang="zh-CN" altLang="en-US"/>
              <a:t>条（代理需以被代理人名义且后果归属）。</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h.</a:t>
            </a:r>
            <a:r>
              <a:rPr lang="zh-CN" altLang="en-US"/>
              <a:t>记忆口诀：</a:t>
            </a:r>
            <a:r>
              <a:rPr lang="en-US" altLang="zh-CN"/>
              <a:t>“</a:t>
            </a:r>
            <a:r>
              <a:rPr lang="zh-CN" altLang="en-US"/>
              <a:t>代理三方（被代理人、代理人、相对人）要记清，以人名义（被代理人名义）后果归（被代理人），委托（代理）约定法（定代理）规定，指定（代理）法院来指定，结婚遗嘱不能代，本人实施才可行。</a:t>
            </a:r>
            <a:r>
              <a:rPr lang="en-US" altLang="zh-CN"/>
              <a:t>”</a:t>
            </a:r>
            <a:endParaRPr lang="en-US" altLang="zh-CN"/>
          </a:p>
          <a:p>
            <a:r>
              <a:rPr lang="en-US" altLang="zh-CN"/>
              <a:t>i.</a:t>
            </a:r>
            <a:r>
              <a:rPr lang="zh-CN" altLang="en-US"/>
              <a:t>实践指引：</a:t>
            </a:r>
            <a:r>
              <a:rPr lang="en-US" altLang="zh-CN"/>
              <a:t>“</a:t>
            </a:r>
            <a:r>
              <a:rPr lang="zh-CN" altLang="en-US"/>
              <a:t>日常委托同学帮忙时，</a:t>
            </a:r>
            <a:r>
              <a:rPr lang="en-US" altLang="en-US"/>
              <a:t>①</a:t>
            </a:r>
            <a:r>
              <a:rPr lang="en-US" altLang="zh-CN"/>
              <a:t> </a:t>
            </a:r>
            <a:r>
              <a:rPr lang="zh-CN" altLang="en-US"/>
              <a:t>明确授权（买什么、多少钱、什么时候买），避免模糊；</a:t>
            </a:r>
            <a:r>
              <a:rPr lang="en-US" altLang="en-US"/>
              <a:t>②</a:t>
            </a:r>
            <a:r>
              <a:rPr lang="en-US" altLang="zh-CN"/>
              <a:t> </a:t>
            </a:r>
            <a:r>
              <a:rPr lang="zh-CN" altLang="en-US"/>
              <a:t>让同学告知第三方</a:t>
            </a:r>
            <a:r>
              <a:rPr lang="en-US" altLang="zh-CN"/>
              <a:t>‘</a:t>
            </a:r>
            <a:r>
              <a:rPr lang="zh-CN" altLang="en-US"/>
              <a:t>我是帮</a:t>
            </a:r>
            <a:r>
              <a:rPr lang="en-US" altLang="zh-CN"/>
              <a:t> XX </a:t>
            </a:r>
            <a:r>
              <a:rPr lang="zh-CN" altLang="en-US"/>
              <a:t>做事</a:t>
            </a:r>
            <a:r>
              <a:rPr lang="en-US" altLang="zh-CN"/>
              <a:t>’</a:t>
            </a:r>
            <a:r>
              <a:rPr lang="zh-CN" altLang="en-US"/>
              <a:t>（以你的名义）；</a:t>
            </a:r>
            <a:r>
              <a:rPr lang="en-US" altLang="en-US"/>
              <a:t>③</a:t>
            </a:r>
            <a:r>
              <a:rPr lang="en-US" altLang="zh-CN"/>
              <a:t> </a:t>
            </a:r>
            <a:r>
              <a:rPr lang="zh-CN" altLang="en-US"/>
              <a:t>重要事项（如代签协议）尽量书面授权，保留证据，减少纠纷。</a:t>
            </a:r>
            <a:r>
              <a:rPr lang="en-US" altLang="zh-CN"/>
              <a:t>”</a:t>
            </a:r>
            <a:endParaRPr lang="en-US" altLang="zh-CN"/>
          </a:p>
        </p:txBody>
      </p:sp>
      <p:sp>
        <p:nvSpPr>
          <p:cNvPr id="3" name="标题 2"/>
          <p:cNvSpPr>
            <a:spLocks noGrp="1"/>
          </p:cNvSpPr>
          <p:nvPr>
            <p:ph type="title"/>
            <p:custDataLst>
              <p:tags r:id="rId2"/>
            </p:custDataLst>
          </p:nvPr>
        </p:nvSpPr>
        <p:spPr/>
        <p:txBody>
          <a:bodyPr/>
          <a:p>
            <a:r>
              <a:rPr lang="en-US" altLang="zh-CN">
                <a:sym typeface="+mn-ea"/>
              </a:rPr>
              <a:t>•</a:t>
            </a:r>
            <a:r>
              <a:rPr lang="zh-CN" altLang="en-US">
                <a:sym typeface="+mn-ea"/>
              </a:rPr>
              <a:t>小结环节（记忆口诀</a:t>
            </a:r>
            <a:r>
              <a:rPr lang="en-US" altLang="zh-CN">
                <a:sym typeface="+mn-ea"/>
              </a:rPr>
              <a:t> + </a:t>
            </a:r>
            <a:r>
              <a:rPr lang="zh-CN" altLang="en-US">
                <a:sym typeface="+mn-ea"/>
              </a:rPr>
              <a:t>实践指引）</a:t>
            </a: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t>第 14 课时：代理（二）—— 无权代理与表见代理</a:t>
            </a:r>
            <a:endParaRPr lang="zh-CN" altLang="en-US"/>
          </a:p>
        </p:txBody>
      </p:sp>
      <p:sp>
        <p:nvSpPr>
          <p:cNvPr id="3" name="装饰  1"/>
          <p:cNvSpPr>
            <a:spLocks noGrp="1"/>
          </p:cNvSpPr>
          <p:nvPr>
            <p:ph type="body" idx="16391"/>
            <p:custDataLst>
              <p:tags r:id="rId2"/>
            </p:custDataLst>
          </p:nvPr>
        </p:nvSpPr>
        <p:spPr/>
        <p:txBody>
          <a:bodyPr/>
          <a:p>
            <a:r>
              <a:rPr lang="zh-CN" altLang="en-US"/>
              <a:t> </a:t>
            </a:r>
            <a:endParaRPr lang="zh-CN" altLang="en-US"/>
          </a:p>
        </p:txBody>
      </p:sp>
      <p:sp>
        <p:nvSpPr>
          <p:cNvPr id="4" name="装饰  2"/>
          <p:cNvSpPr>
            <a:spLocks noGrp="1"/>
          </p:cNvSpPr>
          <p:nvPr>
            <p:ph type="body" idx="16392"/>
            <p:custDataLst>
              <p:tags r:id="rId3"/>
            </p:custDataLst>
          </p:nvPr>
        </p:nvSpPr>
        <p:spPr/>
        <p:txBody>
          <a:bodyPr/>
          <a:p>
            <a:r>
              <a:rPr lang="zh-CN" altLang="en-US"/>
              <a:t> </a:t>
            </a:r>
            <a:endParaRPr lang="zh-CN" altLang="en-US"/>
          </a:p>
        </p:txBody>
      </p:sp>
      <p:pic>
        <p:nvPicPr>
          <p:cNvPr id="13" name="图片占位符 12" descr="7"/>
          <p:cNvPicPr>
            <a:picLocks noChangeAspect="1"/>
          </p:cNvPicPr>
          <p:nvPr>
            <p:ph type="pic" idx="16390"/>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2870200" y="2413000"/>
            <a:ext cx="812800" cy="812800"/>
          </a:xfrm>
          <a:prstGeom prst="rect">
            <a:avLst/>
          </a:prstGeom>
        </p:spPr>
      </p:pic>
      <p:sp>
        <p:nvSpPr>
          <p:cNvPr id="6" name="文本占位符 5"/>
          <p:cNvSpPr>
            <a:spLocks noGrp="1"/>
          </p:cNvSpPr>
          <p:nvPr>
            <p:ph type="body" idx="16386"/>
            <p:custDataLst>
              <p:tags r:id="rId7"/>
            </p:custDataLst>
          </p:nvPr>
        </p:nvSpPr>
        <p:spPr/>
        <p:txBody>
          <a:bodyPr/>
          <a:p>
            <a:r>
              <a:rPr lang="zh-CN" altLang="en-US"/>
              <a:t>无权代理</a:t>
            </a:r>
            <a:endParaRPr lang="zh-CN" altLang="en-US"/>
          </a:p>
        </p:txBody>
      </p:sp>
      <p:sp>
        <p:nvSpPr>
          <p:cNvPr id="7" name="文本占位符 6"/>
          <p:cNvSpPr>
            <a:spLocks noGrp="1"/>
          </p:cNvSpPr>
          <p:nvPr>
            <p:ph type="body" idx="16387"/>
            <p:custDataLst>
              <p:tags r:id="rId8"/>
            </p:custDataLst>
          </p:nvPr>
        </p:nvSpPr>
        <p:spPr/>
        <p:txBody>
          <a:bodyPr/>
          <a:p>
            <a:r>
              <a:rPr lang="zh-CN" altLang="en-US"/>
              <a:t>详细描述：课程会深入剖析无权代理的相关内容，包括无权代理的构成要件、产生原因等。通过实际案例分析，让学员理解无权代理在法律实践中的表现形式以及可能引发的法律后果。</a:t>
            </a:r>
            <a:endParaRPr lang="zh-CN" altLang="en-US"/>
          </a:p>
        </p:txBody>
      </p:sp>
      <p:sp>
        <p:nvSpPr>
          <p:cNvPr id="8" name="装饰  6"/>
          <p:cNvSpPr>
            <a:spLocks noGrp="1"/>
          </p:cNvSpPr>
          <p:nvPr>
            <p:ph type="body" idx="16394"/>
            <p:custDataLst>
              <p:tags r:id="rId9"/>
            </p:custDataLst>
          </p:nvPr>
        </p:nvSpPr>
        <p:spPr/>
        <p:txBody>
          <a:bodyPr/>
          <a:p>
            <a:r>
              <a:rPr lang="zh-CN" altLang="en-US"/>
              <a:t> </a:t>
            </a:r>
            <a:endParaRPr lang="zh-CN" altLang="en-US"/>
          </a:p>
        </p:txBody>
      </p:sp>
      <p:sp>
        <p:nvSpPr>
          <p:cNvPr id="9" name="装饰  7"/>
          <p:cNvSpPr>
            <a:spLocks noGrp="1"/>
          </p:cNvSpPr>
          <p:nvPr>
            <p:ph type="body" idx="16395"/>
            <p:custDataLst>
              <p:tags r:id="rId10"/>
            </p:custDataLst>
          </p:nvPr>
        </p:nvSpPr>
        <p:spPr/>
        <p:txBody>
          <a:bodyPr/>
          <a:p>
            <a:r>
              <a:rPr lang="zh-CN" altLang="en-US"/>
              <a:t> </a:t>
            </a:r>
            <a:endParaRPr lang="zh-CN" altLang="en-US"/>
          </a:p>
        </p:txBody>
      </p:sp>
      <p:pic>
        <p:nvPicPr>
          <p:cNvPr id="14" name="图片占位符 13" descr="8"/>
          <p:cNvPicPr>
            <a:picLocks noChangeAspect="1"/>
          </p:cNvPicPr>
          <p:nvPr>
            <p:ph type="pic" idx="16393"/>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8509000" y="2413000"/>
            <a:ext cx="812800" cy="812800"/>
          </a:xfrm>
          <a:prstGeom prst="rect">
            <a:avLst/>
          </a:prstGeom>
        </p:spPr>
      </p:pic>
      <p:sp>
        <p:nvSpPr>
          <p:cNvPr id="11" name="文本占位符 10"/>
          <p:cNvSpPr>
            <a:spLocks noGrp="1"/>
          </p:cNvSpPr>
          <p:nvPr>
            <p:ph type="body" idx="16388"/>
            <p:custDataLst>
              <p:tags r:id="rId14"/>
            </p:custDataLst>
          </p:nvPr>
        </p:nvSpPr>
        <p:spPr/>
        <p:txBody>
          <a:bodyPr/>
          <a:p>
            <a:r>
              <a:rPr lang="zh-CN" altLang="en-US"/>
              <a:t>表见代理</a:t>
            </a:r>
            <a:endParaRPr lang="zh-CN" altLang="en-US"/>
          </a:p>
        </p:txBody>
      </p:sp>
      <p:sp>
        <p:nvSpPr>
          <p:cNvPr id="12" name="文本占位符 11"/>
          <p:cNvSpPr>
            <a:spLocks noGrp="1"/>
          </p:cNvSpPr>
          <p:nvPr>
            <p:ph type="body" idx="16389"/>
            <p:custDataLst>
              <p:tags r:id="rId15"/>
            </p:custDataLst>
          </p:nvPr>
        </p:nvSpPr>
        <p:spPr/>
        <p:txBody>
          <a:bodyPr/>
          <a:p>
            <a:r>
              <a:rPr lang="zh-CN" altLang="en-US"/>
              <a:t>详细描述：该部分着重讲解表见代理，介绍表见代理的概念、构成条件和法律效果。结合实际案例，让学员明白表见代理在维护交易安全和保护善意相对人权益方面的重要作用。</a:t>
            </a:r>
            <a:endParaRPr lang="zh-CN" altLang="en-US"/>
          </a:p>
        </p:txBody>
      </p:sp>
    </p:spTree>
    <p:custDataLst>
      <p:tags r:id="rId16"/>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掌握无权代理的</a:t>
            </a:r>
            <a:r>
              <a:rPr lang="en-US" altLang="zh-CN"/>
              <a:t> 3 </a:t>
            </a:r>
            <a:r>
              <a:rPr lang="zh-CN" altLang="en-US"/>
              <a:t>类情形（无授权、越权、代理权终止后代理）及法律后果（效力待定，需被代理人追认）</a:t>
            </a:r>
            <a:endParaRPr lang="zh-CN" altLang="en-US"/>
          </a:p>
          <a:p>
            <a:r>
              <a:rPr lang="en-US" altLang="zh-CN"/>
              <a:t>•</a:t>
            </a:r>
            <a:r>
              <a:rPr lang="zh-CN" altLang="en-US"/>
              <a:t>理解表见代理的</a:t>
            </a:r>
            <a:r>
              <a:rPr lang="en-US" altLang="zh-CN"/>
              <a:t> 4 </a:t>
            </a:r>
            <a:r>
              <a:rPr lang="zh-CN" altLang="en-US"/>
              <a:t>个构成要件（无权代理基础、有权利外观、相对人善意无过失、权利外观与被代理人有关）及法律后果（直接对被代理人有效）</a:t>
            </a:r>
            <a:endParaRPr lang="zh-CN" altLang="en-US"/>
          </a:p>
          <a:p>
            <a:r>
              <a:rPr lang="en-US" altLang="zh-CN"/>
              <a:t>•</a:t>
            </a:r>
            <a:r>
              <a:rPr lang="zh-CN" altLang="en-US"/>
              <a:t>能结合学生场景区分无权代理与表见代理，明确不同情形下的责任承担主体</a:t>
            </a:r>
            <a:endParaRPr lang="zh-CN" altLang="en-US"/>
          </a:p>
        </p:txBody>
      </p:sp>
      <p:sp>
        <p:nvSpPr>
          <p:cNvPr id="3" name="标题 2"/>
          <p:cNvSpPr>
            <a:spLocks noGrp="1"/>
          </p:cNvSpPr>
          <p:nvPr>
            <p:ph type="title"/>
            <p:custDataLst>
              <p:tags r:id="rId2"/>
            </p:custDataLst>
          </p:nvPr>
        </p:nvSpPr>
        <p:spPr/>
        <p:txBody>
          <a:bodyPr/>
          <a:p>
            <a:r>
              <a:rPr lang="zh-CN" altLang="en-US"/>
              <a:t>学习目标</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主案例</a:t>
            </a:r>
            <a:r>
              <a:rPr lang="en-US" altLang="zh-CN"/>
              <a:t> 1</a:t>
            </a:r>
            <a:r>
              <a:rPr lang="zh-CN" altLang="en-US"/>
              <a:t>：过期授权书代订班级聚餐（表见代理）</a:t>
            </a:r>
            <a:endParaRPr lang="zh-CN" altLang="en-US"/>
          </a:p>
          <a:p>
            <a:r>
              <a:rPr lang="zh-CN" altLang="en-US"/>
              <a:t>小王是高职市场营销专业学生，曾担任班级文艺委员，</a:t>
            </a:r>
            <a:r>
              <a:rPr lang="en-US" altLang="zh-CN"/>
              <a:t>2023 </a:t>
            </a:r>
            <a:r>
              <a:rPr lang="zh-CN" altLang="en-US"/>
              <a:t>年</a:t>
            </a:r>
            <a:r>
              <a:rPr lang="en-US" altLang="zh-CN"/>
              <a:t> 12 </a:t>
            </a:r>
            <a:r>
              <a:rPr lang="zh-CN" altLang="en-US"/>
              <a:t>月班级书面授权小王</a:t>
            </a:r>
            <a:r>
              <a:rPr lang="en-US" altLang="zh-CN"/>
              <a:t> “</a:t>
            </a:r>
            <a:r>
              <a:rPr lang="zh-CN" altLang="en-US"/>
              <a:t>代订</a:t>
            </a:r>
            <a:r>
              <a:rPr lang="en-US" altLang="zh-CN"/>
              <a:t> 2024 </a:t>
            </a:r>
            <a:r>
              <a:rPr lang="zh-CN" altLang="en-US"/>
              <a:t>年</a:t>
            </a:r>
            <a:r>
              <a:rPr lang="en-US" altLang="zh-CN"/>
              <a:t> 1 </a:t>
            </a:r>
            <a:r>
              <a:rPr lang="zh-CN" altLang="en-US"/>
              <a:t>月的班级元旦聚餐</a:t>
            </a:r>
            <a:r>
              <a:rPr lang="en-US" altLang="zh-CN"/>
              <a:t>”</a:t>
            </a:r>
            <a:r>
              <a:rPr lang="zh-CN" altLang="en-US"/>
              <a:t>，授权书未注明</a:t>
            </a:r>
            <a:r>
              <a:rPr lang="en-US" altLang="zh-CN"/>
              <a:t> “</a:t>
            </a:r>
            <a:r>
              <a:rPr lang="zh-CN" altLang="en-US"/>
              <a:t>仅本次有效</a:t>
            </a:r>
            <a:r>
              <a:rPr lang="en-US" altLang="zh-CN"/>
              <a:t>”</a:t>
            </a:r>
            <a:r>
              <a:rPr lang="zh-CN" altLang="en-US"/>
              <a:t>。</a:t>
            </a:r>
            <a:r>
              <a:rPr lang="en-US" altLang="zh-CN"/>
              <a:t>2024 </a:t>
            </a:r>
            <a:r>
              <a:rPr lang="zh-CN" altLang="en-US"/>
              <a:t>年</a:t>
            </a:r>
            <a:r>
              <a:rPr lang="en-US" altLang="zh-CN"/>
              <a:t> 5 </a:t>
            </a:r>
            <a:r>
              <a:rPr lang="zh-CN" altLang="en-US"/>
              <a:t>月，小王已卸任文艺委员，但未将授权书交回班级。小王以班级名义向某餐厅代订</a:t>
            </a:r>
            <a:r>
              <a:rPr lang="en-US" altLang="zh-CN"/>
              <a:t> “5 </a:t>
            </a:r>
            <a:r>
              <a:rPr lang="zh-CN" altLang="en-US"/>
              <a:t>月班级毕业聚餐</a:t>
            </a:r>
            <a:r>
              <a:rPr lang="en-US" altLang="zh-CN"/>
              <a:t>”</a:t>
            </a:r>
            <a:r>
              <a:rPr lang="zh-CN" altLang="en-US"/>
              <a:t>，并出示了之前的授权书，餐厅核实授权书真实性后同意接单，预留了</a:t>
            </a:r>
            <a:r>
              <a:rPr lang="en-US" altLang="zh-CN"/>
              <a:t> 10 </a:t>
            </a:r>
            <a:r>
              <a:rPr lang="zh-CN" altLang="en-US"/>
              <a:t>人包厢。聚餐前</a:t>
            </a:r>
            <a:r>
              <a:rPr lang="en-US" altLang="zh-CN"/>
              <a:t> 2 </a:t>
            </a:r>
            <a:r>
              <a:rPr lang="zh-CN" altLang="en-US"/>
              <a:t>天，班级新文艺委员告知餐厅</a:t>
            </a:r>
            <a:r>
              <a:rPr lang="en-US" altLang="zh-CN"/>
              <a:t> “</a:t>
            </a:r>
            <a:r>
              <a:rPr lang="zh-CN" altLang="en-US"/>
              <a:t>未授权小王订餐</a:t>
            </a:r>
            <a:r>
              <a:rPr lang="en-US" altLang="zh-CN"/>
              <a:t>”</a:t>
            </a:r>
            <a:r>
              <a:rPr lang="zh-CN" altLang="en-US"/>
              <a:t>，要求取消，餐厅以</a:t>
            </a:r>
            <a:r>
              <a:rPr lang="en-US" altLang="zh-CN"/>
              <a:t> “</a:t>
            </a:r>
            <a:r>
              <a:rPr lang="zh-CN" altLang="en-US"/>
              <a:t>已预留包厢，产生成本</a:t>
            </a:r>
            <a:r>
              <a:rPr lang="en-US" altLang="zh-CN"/>
              <a:t>” </a:t>
            </a:r>
            <a:r>
              <a:rPr lang="zh-CN" altLang="en-US"/>
              <a:t>为由拒绝，并要求班级支付违约金。该代订行为属于无权代理还是表见代理？</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2</a:t>
            </a:r>
            <a:r>
              <a:rPr lang="zh-CN" altLang="en-US"/>
              <a:t>：未授权代买职业资格培训课（无权代理）</a:t>
            </a:r>
            <a:endParaRPr lang="zh-CN" altLang="en-US"/>
          </a:p>
          <a:p>
            <a:r>
              <a:rPr lang="zh-CN" altLang="en-US"/>
              <a:t>小李是高职护理专业学生，同学小赵得知小李计划报考</a:t>
            </a:r>
            <a:r>
              <a:rPr lang="en-US" altLang="zh-CN"/>
              <a:t> “</a:t>
            </a:r>
            <a:r>
              <a:rPr lang="zh-CN" altLang="en-US"/>
              <a:t>护士资格证</a:t>
            </a:r>
            <a:r>
              <a:rPr lang="en-US" altLang="zh-CN"/>
              <a:t>”</a:t>
            </a:r>
            <a:r>
              <a:rPr lang="zh-CN" altLang="en-US"/>
              <a:t>，未征得小李同意，擅自以小李名义向某培训机构报名</a:t>
            </a:r>
            <a:r>
              <a:rPr lang="en-US" altLang="zh-CN"/>
              <a:t> “</a:t>
            </a:r>
            <a:r>
              <a:rPr lang="zh-CN" altLang="en-US"/>
              <a:t>护士资格证冲刺班</a:t>
            </a:r>
            <a:r>
              <a:rPr lang="en-US" altLang="zh-CN"/>
              <a:t>”</a:t>
            </a:r>
            <a:r>
              <a:rPr lang="zh-CN" altLang="en-US"/>
              <a:t>，支付定金</a:t>
            </a:r>
            <a:r>
              <a:rPr lang="en-US" altLang="zh-CN"/>
              <a:t> 500 </a:t>
            </a:r>
            <a:r>
              <a:rPr lang="zh-CN" altLang="en-US"/>
              <a:t>元（约定后续补付</a:t>
            </a:r>
            <a:r>
              <a:rPr lang="en-US" altLang="zh-CN"/>
              <a:t> 2500 </a:t>
            </a:r>
            <a:r>
              <a:rPr lang="zh-CN" altLang="en-US"/>
              <a:t>元），并代签《培训合同》。培训机构联系小李确认时，小李明确表示</a:t>
            </a:r>
            <a:r>
              <a:rPr lang="en-US" altLang="zh-CN"/>
              <a:t> “</a:t>
            </a:r>
            <a:r>
              <a:rPr lang="zh-CN" altLang="en-US"/>
              <a:t>未授权小赵报名，不参加培训</a:t>
            </a:r>
            <a:r>
              <a:rPr lang="en-US" altLang="zh-CN"/>
              <a:t>”</a:t>
            </a:r>
            <a:r>
              <a:rPr lang="zh-CN" altLang="en-US"/>
              <a:t>，要求退还定金，培训机构以</a:t>
            </a:r>
            <a:r>
              <a:rPr lang="en-US" altLang="zh-CN"/>
              <a:t> “</a:t>
            </a:r>
            <a:r>
              <a:rPr lang="zh-CN" altLang="en-US"/>
              <a:t>合同已签订，小赵是代你报名</a:t>
            </a:r>
            <a:r>
              <a:rPr lang="en-US" altLang="zh-CN"/>
              <a:t>” </a:t>
            </a:r>
            <a:r>
              <a:rPr lang="zh-CN" altLang="en-US"/>
              <a:t>为由拒绝。该代报名行为属于无权代理还是表见代理？</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3</a:t>
            </a:r>
            <a:r>
              <a:rPr lang="zh-CN" altLang="en-US"/>
              <a:t>：越权代订超出预算的酒店（无权代理）</a:t>
            </a:r>
            <a:endParaRPr lang="zh-CN" altLang="en-US"/>
          </a:p>
          <a:p>
            <a:r>
              <a:rPr lang="zh-CN" altLang="en-US"/>
              <a:t>小赵是高职旅游专业学生，班级委托小赵</a:t>
            </a:r>
            <a:r>
              <a:rPr lang="en-US" altLang="zh-CN"/>
              <a:t> “</a:t>
            </a:r>
            <a:r>
              <a:rPr lang="zh-CN" altLang="en-US"/>
              <a:t>代订春游酒店，标准间单价不超过</a:t>
            </a:r>
            <a:r>
              <a:rPr lang="en-US" altLang="zh-CN"/>
              <a:t> 200 </a:t>
            </a:r>
            <a:r>
              <a:rPr lang="zh-CN" altLang="en-US"/>
              <a:t>元</a:t>
            </a:r>
            <a:r>
              <a:rPr lang="en-US" altLang="zh-CN"/>
              <a:t> / </a:t>
            </a:r>
            <a:r>
              <a:rPr lang="zh-CN" altLang="en-US"/>
              <a:t>晚，共</a:t>
            </a:r>
            <a:r>
              <a:rPr lang="en-US" altLang="zh-CN"/>
              <a:t> 10 </a:t>
            </a:r>
            <a:r>
              <a:rPr lang="zh-CN" altLang="en-US"/>
              <a:t>间</a:t>
            </a:r>
            <a:r>
              <a:rPr lang="en-US" altLang="zh-CN"/>
              <a:t>”</a:t>
            </a:r>
            <a:r>
              <a:rPr lang="zh-CN" altLang="en-US"/>
              <a:t>。小赵在订房时，发现</a:t>
            </a:r>
            <a:r>
              <a:rPr lang="en-US" altLang="zh-CN"/>
              <a:t> 200 </a:t>
            </a:r>
            <a:r>
              <a:rPr lang="zh-CN" altLang="en-US"/>
              <a:t>元</a:t>
            </a:r>
            <a:r>
              <a:rPr lang="en-US" altLang="zh-CN"/>
              <a:t> / </a:t>
            </a:r>
            <a:r>
              <a:rPr lang="zh-CN" altLang="en-US"/>
              <a:t>晚的酒店无房，擅自以班级名义订了</a:t>
            </a:r>
            <a:r>
              <a:rPr lang="en-US" altLang="zh-CN"/>
              <a:t> 280 </a:t>
            </a:r>
            <a:r>
              <a:rPr lang="zh-CN" altLang="en-US"/>
              <a:t>元</a:t>
            </a:r>
            <a:r>
              <a:rPr lang="en-US" altLang="zh-CN"/>
              <a:t> / </a:t>
            </a:r>
            <a:r>
              <a:rPr lang="zh-CN" altLang="en-US"/>
              <a:t>晚的酒店（共</a:t>
            </a:r>
            <a:r>
              <a:rPr lang="en-US" altLang="zh-CN"/>
              <a:t> 10 </a:t>
            </a:r>
            <a:r>
              <a:rPr lang="zh-CN" altLang="en-US"/>
              <a:t>间），并告知酒店</a:t>
            </a:r>
            <a:r>
              <a:rPr lang="en-US" altLang="zh-CN"/>
              <a:t> “</a:t>
            </a:r>
            <a:r>
              <a:rPr lang="zh-CN" altLang="en-US"/>
              <a:t>班级同意涨价</a:t>
            </a:r>
            <a:r>
              <a:rPr lang="en-US" altLang="zh-CN"/>
              <a:t>”</a:t>
            </a:r>
            <a:r>
              <a:rPr lang="zh-CN" altLang="en-US"/>
              <a:t>。班级得知后，以</a:t>
            </a:r>
            <a:r>
              <a:rPr lang="en-US" altLang="zh-CN"/>
              <a:t> “</a:t>
            </a:r>
            <a:r>
              <a:rPr lang="zh-CN" altLang="en-US"/>
              <a:t>超出预算，未授权涨价</a:t>
            </a:r>
            <a:r>
              <a:rPr lang="en-US" altLang="zh-CN"/>
              <a:t>” </a:t>
            </a:r>
            <a:r>
              <a:rPr lang="zh-CN" altLang="en-US"/>
              <a:t>为由拒绝支付，酒店要求班级承担费用。该代订行为属于无权代理还是表见代理？</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4</a:t>
            </a:r>
            <a:r>
              <a:rPr lang="zh-CN" altLang="en-US"/>
              <a:t>：长期代理习惯产生的表见代理（表见代理）</a:t>
            </a:r>
            <a:endParaRPr lang="zh-CN" altLang="en-US"/>
          </a:p>
          <a:p>
            <a:r>
              <a:rPr lang="zh-CN" altLang="en-US"/>
              <a:t>小孙是高职计算机专业学生，长期负责班级</a:t>
            </a:r>
            <a:r>
              <a:rPr lang="en-US" altLang="zh-CN"/>
              <a:t> “</a:t>
            </a:r>
            <a:r>
              <a:rPr lang="zh-CN" altLang="en-US"/>
              <a:t>教材代购</a:t>
            </a:r>
            <a:r>
              <a:rPr lang="en-US" altLang="zh-CN"/>
              <a:t>”</a:t>
            </a:r>
            <a:r>
              <a:rPr lang="zh-CN" altLang="en-US"/>
              <a:t>（无书面授权，但班级每次都认可并报销费用）。</a:t>
            </a:r>
            <a:r>
              <a:rPr lang="en-US" altLang="zh-CN"/>
              <a:t>2024 </a:t>
            </a:r>
            <a:r>
              <a:rPr lang="zh-CN" altLang="en-US"/>
              <a:t>年</a:t>
            </a:r>
            <a:r>
              <a:rPr lang="en-US" altLang="zh-CN"/>
              <a:t> 9 </a:t>
            </a:r>
            <a:r>
              <a:rPr lang="zh-CN" altLang="en-US"/>
              <a:t>月，小孙毕业离校前，仍以班级名义向书店代购</a:t>
            </a:r>
            <a:r>
              <a:rPr lang="en-US" altLang="zh-CN"/>
              <a:t> “2024 </a:t>
            </a:r>
            <a:r>
              <a:rPr lang="zh-CN" altLang="en-US"/>
              <a:t>级新生教材</a:t>
            </a:r>
            <a:r>
              <a:rPr lang="en-US" altLang="zh-CN"/>
              <a:t>”</a:t>
            </a:r>
            <a:r>
              <a:rPr lang="zh-CN" altLang="en-US"/>
              <a:t>，书店基于</a:t>
            </a:r>
            <a:r>
              <a:rPr lang="en-US" altLang="zh-CN"/>
              <a:t> “</a:t>
            </a:r>
            <a:r>
              <a:rPr lang="zh-CN" altLang="en-US"/>
              <a:t>小孙长期代购班级教材</a:t>
            </a:r>
            <a:r>
              <a:rPr lang="en-US" altLang="zh-CN"/>
              <a:t>” </a:t>
            </a:r>
            <a:r>
              <a:rPr lang="zh-CN" altLang="en-US"/>
              <a:t>的习惯，直接发货并开具班级抬头的发票。新生班级得知后，以</a:t>
            </a:r>
            <a:r>
              <a:rPr lang="en-US" altLang="zh-CN"/>
              <a:t> “</a:t>
            </a:r>
            <a:r>
              <a:rPr lang="zh-CN" altLang="en-US"/>
              <a:t>小孙已毕业，未授权代购</a:t>
            </a:r>
            <a:r>
              <a:rPr lang="en-US" altLang="zh-CN"/>
              <a:t>” </a:t>
            </a:r>
            <a:r>
              <a:rPr lang="zh-CN" altLang="en-US"/>
              <a:t>为由拒绝付款，书店要求班级支付货款。该代购行为属于无权代理还是表见代理？</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掌握代理的定义（</a:t>
            </a:r>
            <a:r>
              <a:rPr lang="en-US" altLang="zh-CN"/>
              <a:t>“</a:t>
            </a:r>
            <a:r>
              <a:rPr lang="zh-CN" altLang="en-US"/>
              <a:t>以他人名义，为他人做事，后果归他人</a:t>
            </a:r>
            <a:r>
              <a:rPr lang="en-US" altLang="zh-CN"/>
              <a:t>”</a:t>
            </a:r>
            <a:r>
              <a:rPr lang="zh-CN" altLang="en-US"/>
              <a:t>）及核心特征（三方关系、以被代理人名义、后果归属被代理人）</a:t>
            </a:r>
            <a:endParaRPr lang="zh-CN" altLang="en-US"/>
          </a:p>
          <a:p>
            <a:r>
              <a:rPr lang="en-US" altLang="zh-CN"/>
              <a:t>•</a:t>
            </a:r>
            <a:r>
              <a:rPr lang="zh-CN" altLang="en-US"/>
              <a:t>区分代理的</a:t>
            </a:r>
            <a:r>
              <a:rPr lang="en-US" altLang="zh-CN"/>
              <a:t> 3 </a:t>
            </a:r>
            <a:r>
              <a:rPr lang="zh-CN" altLang="en-US"/>
              <a:t>类主要类型（委托代理、法定代理、指定代理），能举例说明每类代理的适用场景</a:t>
            </a:r>
            <a:endParaRPr lang="zh-CN" altLang="en-US"/>
          </a:p>
          <a:p>
            <a:r>
              <a:rPr lang="en-US" altLang="zh-CN"/>
              <a:t>•</a:t>
            </a:r>
            <a:r>
              <a:rPr lang="zh-CN" altLang="en-US"/>
              <a:t>能结合学生生活场景（如委托同学代买教材、家长代签学校协议）识别代理关系及代理类型</a:t>
            </a:r>
            <a:endParaRPr lang="zh-CN" altLang="en-US"/>
          </a:p>
        </p:txBody>
      </p:sp>
      <p:sp>
        <p:nvSpPr>
          <p:cNvPr id="3" name="标题 2"/>
          <p:cNvSpPr>
            <a:spLocks noGrp="1"/>
          </p:cNvSpPr>
          <p:nvPr>
            <p:ph type="title"/>
            <p:custDataLst>
              <p:tags r:id="rId2"/>
            </p:custDataLst>
          </p:nvPr>
        </p:nvSpPr>
        <p:spPr/>
        <p:txBody>
          <a:bodyPr/>
          <a:p>
            <a:r>
              <a:rPr lang="zh-CN" altLang="en-US"/>
              <a:t>学习目标</a:t>
            </a: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20000"/>
          </a:bodyPr>
          <a:p>
            <a:r>
              <a:rPr lang="en-US" altLang="zh-CN"/>
              <a:t>•</a:t>
            </a:r>
            <a:r>
              <a:rPr lang="zh-CN" altLang="en-US"/>
              <a:t>《民法典》第</a:t>
            </a:r>
            <a:r>
              <a:rPr lang="en-US" altLang="zh-CN"/>
              <a:t> 171 </a:t>
            </a:r>
            <a:r>
              <a:rPr lang="zh-CN" altLang="en-US"/>
              <a:t>条【无权代理】：</a:t>
            </a:r>
            <a:r>
              <a:rPr lang="en-US" altLang="zh-CN"/>
              <a:t>“</a:t>
            </a:r>
            <a:r>
              <a:rPr lang="zh-CN" altLang="en-US"/>
              <a:t>行为人没有代理权、超越代理权或者代理权终止后，仍然实施代理行为，未经被代理人追认的，对被代理人不发生效力。相对人可以催告被代理人自收到通知之日起三十日内予以追认。被代理人未作表示的，视为拒绝追认。行为人实施的行为未被追认的，善意相对人有权请求行为人履行债务或者就其受到的损害请求行为人赔偿。但是，赔偿的范围不得超过被代理人追认时相对人所能获得的利益。相对人知道或者应当知道行为人无权代理的，相对人和行为人按照各自的过错承担责任。</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无权代理的核心是</a:t>
            </a:r>
            <a:r>
              <a:rPr lang="en-US" altLang="zh-CN">
                <a:solidFill>
                  <a:srgbClr val="FF0000"/>
                </a:solidFill>
              </a:rPr>
              <a:t> “</a:t>
            </a:r>
            <a:r>
              <a:rPr lang="zh-CN" altLang="en-US">
                <a:solidFill>
                  <a:srgbClr val="FF0000"/>
                </a:solidFill>
              </a:rPr>
              <a:t>无授权、越权或代理权终止</a:t>
            </a:r>
            <a:r>
              <a:rPr lang="en-US" altLang="zh-CN">
                <a:solidFill>
                  <a:srgbClr val="FF0000"/>
                </a:solidFill>
              </a:rPr>
              <a:t>”</a:t>
            </a:r>
            <a:r>
              <a:rPr lang="zh-CN" altLang="en-US">
                <a:solidFill>
                  <a:srgbClr val="FF0000"/>
                </a:solidFill>
              </a:rPr>
              <a:t>，且无</a:t>
            </a:r>
            <a:r>
              <a:rPr lang="en-US" altLang="zh-CN">
                <a:solidFill>
                  <a:srgbClr val="FF0000"/>
                </a:solidFill>
              </a:rPr>
              <a:t> “</a:t>
            </a:r>
            <a:r>
              <a:rPr lang="zh-CN" altLang="en-US">
                <a:solidFill>
                  <a:srgbClr val="FF0000"/>
                </a:solidFill>
              </a:rPr>
              <a:t>权利外观</a:t>
            </a:r>
            <a:r>
              <a:rPr lang="en-US" altLang="zh-CN">
                <a:solidFill>
                  <a:srgbClr val="FF0000"/>
                </a:solidFill>
              </a:rPr>
              <a:t>” </a:t>
            </a:r>
            <a:r>
              <a:rPr lang="zh-CN" altLang="en-US">
                <a:solidFill>
                  <a:srgbClr val="FF0000"/>
                </a:solidFill>
              </a:rPr>
              <a:t>让相对人相信有授权；</a:t>
            </a:r>
            <a:r>
              <a:rPr lang="en-US" altLang="en-US">
                <a:solidFill>
                  <a:srgbClr val="FF0000"/>
                </a:solidFill>
              </a:rPr>
              <a:t>②</a:t>
            </a:r>
            <a:r>
              <a:rPr lang="en-US" altLang="zh-CN">
                <a:solidFill>
                  <a:srgbClr val="FF0000"/>
                </a:solidFill>
              </a:rPr>
              <a:t> </a:t>
            </a:r>
            <a:r>
              <a:rPr lang="zh-CN" altLang="en-US">
                <a:solidFill>
                  <a:srgbClr val="FF0000"/>
                </a:solidFill>
              </a:rPr>
              <a:t>法律后果：效力待定，被代理人追认则有效，拒绝则无效，无效后由代理人承担责任。</a:t>
            </a:r>
            <a:endParaRPr lang="zh-CN" altLang="en-US">
              <a:solidFill>
                <a:srgbClr val="FF0000"/>
              </a:solidFill>
            </a:endParaRPr>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对应拓展案例</a:t>
            </a:r>
            <a:r>
              <a:rPr lang="en-US" altLang="zh-CN"/>
              <a:t> 2</a:t>
            </a:r>
            <a:r>
              <a:rPr lang="zh-CN" altLang="en-US"/>
              <a:t>：小赵无授权代小李报名</a:t>
            </a:r>
            <a:r>
              <a:rPr lang="en-US" altLang="en-US"/>
              <a:t>→</a:t>
            </a:r>
            <a:r>
              <a:rPr lang="zh-CN" altLang="en-US"/>
              <a:t>无权代理，小李拒绝追认</a:t>
            </a:r>
            <a:r>
              <a:rPr lang="en-US" altLang="en-US"/>
              <a:t>→</a:t>
            </a:r>
            <a:r>
              <a:rPr lang="zh-CN" altLang="en-US"/>
              <a:t>对小李无效，小赵需承担</a:t>
            </a:r>
            <a:r>
              <a:rPr lang="en-US" altLang="zh-CN"/>
              <a:t> 500 </a:t>
            </a:r>
            <a:r>
              <a:rPr lang="zh-CN" altLang="en-US"/>
              <a:t>元定金损失；对应拓展案例</a:t>
            </a:r>
            <a:r>
              <a:rPr lang="en-US" altLang="zh-CN"/>
              <a:t> 3</a:t>
            </a:r>
            <a:r>
              <a:rPr lang="zh-CN" altLang="en-US"/>
              <a:t>：小赵越权订高价酒店</a:t>
            </a:r>
            <a:r>
              <a:rPr lang="en-US" altLang="en-US"/>
              <a:t>→</a:t>
            </a:r>
            <a:r>
              <a:rPr lang="zh-CN" altLang="en-US"/>
              <a:t>无权代理，班级拒绝追认</a:t>
            </a:r>
            <a:r>
              <a:rPr lang="en-US" altLang="en-US"/>
              <a:t>→</a:t>
            </a:r>
            <a:r>
              <a:rPr lang="zh-CN" altLang="en-US"/>
              <a:t>对班级无效，小赵需承担超出预算的</a:t>
            </a:r>
            <a:r>
              <a:rPr lang="en-US" altLang="zh-CN"/>
              <a:t> 800 </a:t>
            </a:r>
            <a:r>
              <a:rPr lang="zh-CN" altLang="en-US"/>
              <a:t>元（</a:t>
            </a:r>
            <a:r>
              <a:rPr lang="en-US" altLang="zh-CN"/>
              <a:t>10 </a:t>
            </a:r>
            <a:r>
              <a:rPr lang="zh-CN" altLang="en-US"/>
              <a:t>间</a:t>
            </a:r>
            <a:r>
              <a:rPr lang="en-US" altLang="zh-CN"/>
              <a:t> </a:t>
            </a:r>
            <a:r>
              <a:rPr lang="en-US" altLang="en-US"/>
              <a:t>×</a:t>
            </a:r>
            <a:r>
              <a:rPr lang="en-US" altLang="zh-CN"/>
              <a:t>80 </a:t>
            </a:r>
            <a:r>
              <a:rPr lang="zh-CN" altLang="en-US"/>
              <a:t>元）费用。</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20000"/>
          </a:bodyPr>
          <a:p>
            <a:r>
              <a:rPr lang="en-US" altLang="zh-CN"/>
              <a:t>•</a:t>
            </a:r>
            <a:r>
              <a:rPr lang="zh-CN" altLang="en-US"/>
              <a:t>《民法典》第</a:t>
            </a:r>
            <a:r>
              <a:rPr lang="en-US" altLang="zh-CN"/>
              <a:t> 172 </a:t>
            </a:r>
            <a:r>
              <a:rPr lang="zh-CN" altLang="en-US"/>
              <a:t>条【表见代理】：</a:t>
            </a:r>
            <a:r>
              <a:rPr lang="en-US" altLang="zh-CN"/>
              <a:t>“</a:t>
            </a:r>
            <a:r>
              <a:rPr lang="zh-CN" altLang="en-US"/>
              <a:t>行为人没有代理权、超越代理权或者代理权终止后，仍然实施代理行为，相对人有理由相信行为人有代理权的，代理行为有效。</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表见代理的构成要件（缺一不可）：</a:t>
            </a:r>
            <a:endParaRPr lang="zh-CN" altLang="en-US">
              <a:solidFill>
                <a:srgbClr val="FF0000"/>
              </a:solidFill>
            </a:endParaRPr>
          </a:p>
          <a:p>
            <a:r>
              <a:rPr lang="en-US" altLang="zh-CN">
                <a:solidFill>
                  <a:srgbClr val="FF0000"/>
                </a:solidFill>
              </a:rPr>
              <a:t>a. </a:t>
            </a:r>
            <a:r>
              <a:rPr lang="zh-CN" altLang="en-US">
                <a:solidFill>
                  <a:srgbClr val="FF0000"/>
                </a:solidFill>
              </a:rPr>
              <a:t>行为人是无权代理（无授权、越权、代理权终止）；</a:t>
            </a:r>
            <a:endParaRPr lang="zh-CN" altLang="en-US">
              <a:solidFill>
                <a:srgbClr val="FF0000"/>
              </a:solidFill>
            </a:endParaRPr>
          </a:p>
          <a:p>
            <a:r>
              <a:rPr lang="en-US" altLang="zh-CN">
                <a:solidFill>
                  <a:srgbClr val="FF0000"/>
                </a:solidFill>
              </a:rPr>
              <a:t>b. </a:t>
            </a:r>
            <a:r>
              <a:rPr lang="zh-CN" altLang="en-US">
                <a:solidFill>
                  <a:srgbClr val="FF0000"/>
                </a:solidFill>
              </a:rPr>
              <a:t>存在</a:t>
            </a:r>
            <a:r>
              <a:rPr lang="en-US" altLang="zh-CN">
                <a:solidFill>
                  <a:srgbClr val="FF0000"/>
                </a:solidFill>
              </a:rPr>
              <a:t> “</a:t>
            </a:r>
            <a:r>
              <a:rPr lang="zh-CN" altLang="en-US">
                <a:solidFill>
                  <a:srgbClr val="FF0000"/>
                </a:solidFill>
              </a:rPr>
              <a:t>权利外观</a:t>
            </a:r>
            <a:r>
              <a:rPr lang="en-US" altLang="zh-CN">
                <a:solidFill>
                  <a:srgbClr val="FF0000"/>
                </a:solidFill>
              </a:rPr>
              <a:t>”</a:t>
            </a:r>
            <a:r>
              <a:rPr lang="zh-CN" altLang="en-US">
                <a:solidFill>
                  <a:srgbClr val="FF0000"/>
                </a:solidFill>
              </a:rPr>
              <a:t>（如持有授权书、长期代理习惯、被代理人未收回授权凭证）；</a:t>
            </a:r>
            <a:endParaRPr lang="zh-CN" altLang="en-US">
              <a:solidFill>
                <a:srgbClr val="FF0000"/>
              </a:solidFill>
            </a:endParaRPr>
          </a:p>
          <a:p>
            <a:r>
              <a:rPr lang="en-US" altLang="zh-CN">
                <a:solidFill>
                  <a:srgbClr val="FF0000"/>
                </a:solidFill>
              </a:rPr>
              <a:t>c. </a:t>
            </a:r>
            <a:r>
              <a:rPr lang="zh-CN" altLang="en-US">
                <a:solidFill>
                  <a:srgbClr val="FF0000"/>
                </a:solidFill>
              </a:rPr>
              <a:t>相对人善意无过失（不知道且不应当知道行为人无权代理，已尽合理审查义务）；</a:t>
            </a:r>
            <a:endParaRPr lang="zh-CN" altLang="en-US">
              <a:solidFill>
                <a:srgbClr val="FF0000"/>
              </a:solidFill>
            </a:endParaRPr>
          </a:p>
          <a:p>
            <a:r>
              <a:rPr lang="en-US" altLang="zh-CN">
                <a:solidFill>
                  <a:srgbClr val="FF0000"/>
                </a:solidFill>
              </a:rPr>
              <a:t>d. </a:t>
            </a:r>
            <a:r>
              <a:rPr lang="zh-CN" altLang="en-US">
                <a:solidFill>
                  <a:srgbClr val="FF0000"/>
                </a:solidFill>
              </a:rPr>
              <a:t>权利外观与被代理人有关（如被代理人未及时收回过期授权书）；</a:t>
            </a:r>
            <a:endParaRPr lang="zh-CN" altLang="en-US">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②</a:t>
            </a:r>
            <a:r>
              <a:rPr lang="en-US" altLang="zh-CN"/>
              <a:t> </a:t>
            </a:r>
            <a:r>
              <a:rPr lang="zh-CN" altLang="en-US"/>
              <a:t>法律后果：直接对被代理人有效，被代理人需承担责任，后可向代理人追偿。对应主案例</a:t>
            </a:r>
            <a:r>
              <a:rPr lang="en-US" altLang="zh-CN"/>
              <a:t> 1</a:t>
            </a:r>
            <a:r>
              <a:rPr lang="zh-CN" altLang="en-US"/>
              <a:t>：小王代理权终止（已卸任），但持有班级未收回的授权书（权利外观），餐厅核实授权书（善意无过失）</a:t>
            </a:r>
            <a:r>
              <a:rPr lang="en-US" altLang="en-US"/>
              <a:t>→</a:t>
            </a:r>
            <a:r>
              <a:rPr lang="zh-CN" altLang="en-US"/>
              <a:t>表见代理，班级需支付违约金，后可向小王追偿；</a:t>
            </a:r>
            <a:endParaRPr lang="zh-CN" altLang="en-US"/>
          </a:p>
          <a:p>
            <a:r>
              <a:rPr lang="zh-CN" altLang="en-US"/>
              <a:t>对应拓展案例</a:t>
            </a:r>
            <a:r>
              <a:rPr lang="en-US" altLang="zh-CN"/>
              <a:t> 4</a:t>
            </a:r>
            <a:r>
              <a:rPr lang="zh-CN" altLang="en-US"/>
              <a:t>：小孙无书面授权但长期代购（权利外观），书店基于习惯相信（善意无过失）</a:t>
            </a:r>
            <a:r>
              <a:rPr lang="en-US" altLang="en-US"/>
              <a:t>→</a:t>
            </a:r>
            <a:r>
              <a:rPr lang="zh-CN" altLang="en-US"/>
              <a:t>表见代理，新生班级需支付货款，后可向小孙追偿。</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第一部分：无权代理（</a:t>
            </a:r>
            <a:r>
              <a:rPr lang="en-US" altLang="zh-CN"/>
              <a:t>10 </a:t>
            </a:r>
            <a:r>
              <a:rPr lang="zh-CN" altLang="en-US"/>
              <a:t>分钟）</a:t>
            </a:r>
            <a:endParaRPr lang="zh-CN" altLang="en-US"/>
          </a:p>
          <a:p>
            <a:r>
              <a:rPr lang="en-US" altLang="en-US"/>
              <a:t>①</a:t>
            </a:r>
            <a:r>
              <a:rPr lang="en-US" altLang="zh-CN"/>
              <a:t> </a:t>
            </a:r>
            <a:r>
              <a:rPr lang="zh-CN" altLang="en-US"/>
              <a:t>通俗理解：</a:t>
            </a:r>
            <a:r>
              <a:rPr lang="en-US" altLang="zh-CN"/>
              <a:t>“</a:t>
            </a:r>
            <a:r>
              <a:rPr lang="zh-CN" altLang="en-US"/>
              <a:t>行为人没拿到授权，或超出授权范围，或授权到期了，还以被代理人名义做事，而且没有让第三方相信他有授权的</a:t>
            </a:r>
            <a:r>
              <a:rPr lang="en-US" altLang="zh-CN"/>
              <a:t>‘</a:t>
            </a:r>
            <a:r>
              <a:rPr lang="zh-CN" altLang="en-US"/>
              <a:t>证据</a:t>
            </a:r>
            <a:r>
              <a:rPr lang="en-US" altLang="zh-CN"/>
              <a:t>’—— </a:t>
            </a:r>
            <a:r>
              <a:rPr lang="zh-CN" altLang="en-US"/>
              <a:t>比如同学没跟你说，就帮你报了培训课，培训机构也没核实你是否同意。</a:t>
            </a:r>
            <a:r>
              <a:rPr lang="en-US" altLang="zh-CN"/>
              <a:t>”</a:t>
            </a:r>
            <a:endParaRPr lang="en-US" altLang="zh-CN"/>
          </a:p>
        </p:txBody>
      </p:sp>
      <p:sp>
        <p:nvSpPr>
          <p:cNvPr id="3" name="标题 2"/>
          <p:cNvSpPr>
            <a:spLocks noGrp="1"/>
          </p:cNvSpPr>
          <p:nvPr>
            <p:ph type="title"/>
            <p:custDataLst>
              <p:tags r:id="rId2"/>
            </p:custDataLst>
          </p:nvPr>
        </p:nvSpPr>
        <p:spPr/>
        <p:txBody>
          <a:bodyPr/>
          <a:p>
            <a:r>
              <a:rPr lang="en-US" altLang="zh-CN">
                <a:sym typeface="+mn-ea"/>
              </a:rPr>
              <a:t>•</a:t>
            </a:r>
            <a:r>
              <a:rPr lang="zh-CN" altLang="en-US">
                <a:sym typeface="+mn-ea"/>
              </a:rPr>
              <a:t>理论讲解环节（分类型拆解</a:t>
            </a:r>
            <a:r>
              <a:rPr lang="en-US" altLang="zh-CN">
                <a:sym typeface="+mn-ea"/>
              </a:rPr>
              <a:t> + </a:t>
            </a:r>
            <a:r>
              <a:rPr lang="zh-CN" altLang="en-US">
                <a:sym typeface="+mn-ea"/>
              </a:rPr>
              <a:t>要件对比）</a:t>
            </a: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②</a:t>
            </a:r>
            <a:r>
              <a:rPr lang="en-US" altLang="zh-CN"/>
              <a:t> 3 </a:t>
            </a:r>
            <a:r>
              <a:rPr lang="zh-CN" altLang="en-US"/>
              <a:t>类情形（结合学生场景）：</a:t>
            </a:r>
            <a:endParaRPr lang="zh-CN" altLang="en-US"/>
          </a:p>
          <a:p>
            <a:r>
              <a:rPr lang="en-US" altLang="zh-CN"/>
              <a:t>i.</a:t>
            </a:r>
            <a:r>
              <a:rPr lang="zh-CN" altLang="en-US"/>
              <a:t>无授权代理：</a:t>
            </a:r>
            <a:r>
              <a:rPr lang="en-US" altLang="zh-CN"/>
              <a:t>“</a:t>
            </a:r>
            <a:r>
              <a:rPr lang="zh-CN" altLang="en-US"/>
              <a:t>你没委托同学，同学却以你的名义买东西、订服务（如拓展案例</a:t>
            </a:r>
            <a:r>
              <a:rPr lang="en-US" altLang="zh-CN"/>
              <a:t> 2 </a:t>
            </a:r>
            <a:r>
              <a:rPr lang="zh-CN" altLang="en-US"/>
              <a:t>中小赵代小李报名）；</a:t>
            </a:r>
            <a:r>
              <a:rPr lang="en-US" altLang="zh-CN"/>
              <a:t>”</a:t>
            </a:r>
            <a:endParaRPr lang="en-US" altLang="zh-CN"/>
          </a:p>
          <a:p>
            <a:r>
              <a:rPr lang="en-US" altLang="zh-CN"/>
              <a:t>ii.</a:t>
            </a:r>
            <a:r>
              <a:rPr lang="zh-CN" altLang="en-US"/>
              <a:t>越权代理：</a:t>
            </a:r>
            <a:r>
              <a:rPr lang="en-US" altLang="zh-CN"/>
              <a:t>“</a:t>
            </a:r>
            <a:r>
              <a:rPr lang="zh-CN" altLang="en-US"/>
              <a:t>你委托同学买</a:t>
            </a:r>
            <a:r>
              <a:rPr lang="en-US" altLang="zh-CN"/>
              <a:t> 200 </a:t>
            </a:r>
            <a:r>
              <a:rPr lang="zh-CN" altLang="en-US"/>
              <a:t>元的书，同学却买了</a:t>
            </a:r>
            <a:r>
              <a:rPr lang="en-US" altLang="zh-CN"/>
              <a:t> 500 </a:t>
            </a:r>
            <a:r>
              <a:rPr lang="zh-CN" altLang="en-US"/>
              <a:t>元的（如拓展案例</a:t>
            </a:r>
            <a:r>
              <a:rPr lang="en-US" altLang="zh-CN"/>
              <a:t> 3 </a:t>
            </a:r>
            <a:r>
              <a:rPr lang="zh-CN" altLang="en-US"/>
              <a:t>中小赵订高价酒店）；</a:t>
            </a:r>
            <a:r>
              <a:rPr lang="en-US" altLang="zh-CN"/>
              <a:t>”</a:t>
            </a:r>
            <a:endParaRPr lang="en-US" altLang="zh-CN"/>
          </a:p>
          <a:p>
            <a:r>
              <a:rPr lang="en-US" altLang="zh-CN"/>
              <a:t>iii.</a:t>
            </a:r>
            <a:r>
              <a:rPr lang="zh-CN" altLang="en-US"/>
              <a:t>代理权终止后代理：</a:t>
            </a:r>
            <a:r>
              <a:rPr lang="en-US" altLang="zh-CN"/>
              <a:t>“</a:t>
            </a:r>
            <a:r>
              <a:rPr lang="zh-CN" altLang="en-US"/>
              <a:t>你之前委托同学代购，但现在已经不需要了，没明确告诉商家，同学还继续代购。</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③</a:t>
            </a:r>
            <a:r>
              <a:rPr lang="en-US" altLang="zh-CN"/>
              <a:t> </a:t>
            </a:r>
            <a:r>
              <a:rPr lang="zh-CN" altLang="en-US"/>
              <a:t>法律后果（三步法）：</a:t>
            </a:r>
            <a:endParaRPr lang="zh-CN" altLang="en-US"/>
          </a:p>
          <a:p>
            <a:r>
              <a:rPr lang="zh-CN" altLang="en-US"/>
              <a:t>第一步：相对人（如培训机构、酒店）催告被代理人（如小李、班级）</a:t>
            </a:r>
            <a:r>
              <a:rPr lang="en-US" altLang="zh-CN"/>
              <a:t>30 </a:t>
            </a:r>
            <a:r>
              <a:rPr lang="zh-CN" altLang="en-US"/>
              <a:t>日内追认；</a:t>
            </a:r>
            <a:endParaRPr lang="zh-CN" altLang="en-US"/>
          </a:p>
          <a:p>
            <a:r>
              <a:rPr lang="zh-CN" altLang="en-US"/>
              <a:t>第二步：被代理人追认</a:t>
            </a:r>
            <a:r>
              <a:rPr lang="en-US" altLang="en-US"/>
              <a:t>→</a:t>
            </a:r>
            <a:r>
              <a:rPr lang="zh-CN" altLang="en-US"/>
              <a:t>行为有效，被代理人承担责任；</a:t>
            </a:r>
            <a:endParaRPr lang="zh-CN" altLang="en-US"/>
          </a:p>
          <a:p>
            <a:r>
              <a:rPr lang="zh-CN" altLang="en-US"/>
              <a:t>第三步：被代理人拒绝</a:t>
            </a:r>
            <a:r>
              <a:rPr lang="en-US" altLang="en-US"/>
              <a:t>→</a:t>
            </a:r>
            <a:r>
              <a:rPr lang="zh-CN" altLang="en-US"/>
              <a:t>行为无效，代理人（如小赵）承担责任（如赔偿定金、支付费用）；</a:t>
            </a:r>
            <a:endParaRPr lang="zh-CN" altLang="en-US"/>
          </a:p>
          <a:p>
            <a:r>
              <a:rPr lang="zh-CN" altLang="en-US"/>
              <a:t>举例：</a:t>
            </a:r>
            <a:r>
              <a:rPr lang="en-US" altLang="zh-CN"/>
              <a:t>“</a:t>
            </a:r>
            <a:r>
              <a:rPr lang="zh-CN" altLang="en-US"/>
              <a:t>你委托同学买</a:t>
            </a:r>
            <a:r>
              <a:rPr lang="en-US" altLang="zh-CN"/>
              <a:t> 300 </a:t>
            </a:r>
            <a:r>
              <a:rPr lang="zh-CN" altLang="en-US"/>
              <a:t>元的电脑配件，同学买了</a:t>
            </a:r>
            <a:r>
              <a:rPr lang="en-US" altLang="zh-CN"/>
              <a:t> 600 </a:t>
            </a:r>
            <a:r>
              <a:rPr lang="zh-CN" altLang="en-US"/>
              <a:t>元的，你拒绝追认</a:t>
            </a:r>
            <a:r>
              <a:rPr lang="en-US" altLang="en-US"/>
              <a:t>→</a:t>
            </a:r>
            <a:r>
              <a:rPr lang="zh-CN" altLang="en-US"/>
              <a:t>同学要自己付多出的</a:t>
            </a:r>
            <a:r>
              <a:rPr lang="en-US" altLang="zh-CN"/>
              <a:t> 300 </a:t>
            </a:r>
            <a:r>
              <a:rPr lang="zh-CN" altLang="en-US"/>
              <a:t>元。</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第二部分：表见代理</a:t>
            </a:r>
            <a:endParaRPr lang="zh-CN" altLang="en-US"/>
          </a:p>
          <a:p>
            <a:r>
              <a:rPr lang="en-US" altLang="en-US"/>
              <a:t>①</a:t>
            </a:r>
            <a:r>
              <a:rPr lang="en-US" altLang="zh-CN"/>
              <a:t> </a:t>
            </a:r>
            <a:r>
              <a:rPr lang="zh-CN" altLang="en-US"/>
              <a:t>通俗理解：</a:t>
            </a:r>
            <a:r>
              <a:rPr lang="en-US" altLang="zh-CN"/>
              <a:t>“</a:t>
            </a:r>
            <a:r>
              <a:rPr lang="zh-CN" altLang="en-US"/>
              <a:t>行为人没授权，但有</a:t>
            </a:r>
            <a:r>
              <a:rPr lang="en-US" altLang="zh-CN"/>
              <a:t>‘</a:t>
            </a:r>
            <a:r>
              <a:rPr lang="zh-CN" altLang="en-US"/>
              <a:t>让第三方相信他有授权</a:t>
            </a:r>
            <a:r>
              <a:rPr lang="en-US" altLang="zh-CN"/>
              <a:t>’</a:t>
            </a:r>
            <a:r>
              <a:rPr lang="zh-CN" altLang="en-US"/>
              <a:t>的理由（比如拿着授权书、一直帮被代理人做事），第三方不知道他没授权，这种情况下，被代理人要认账</a:t>
            </a:r>
            <a:r>
              <a:rPr lang="en-US" altLang="zh-CN"/>
              <a:t> —— </a:t>
            </a:r>
            <a:r>
              <a:rPr lang="zh-CN" altLang="en-US"/>
              <a:t>就像</a:t>
            </a:r>
            <a:r>
              <a:rPr lang="en-US" altLang="zh-CN"/>
              <a:t>‘</a:t>
            </a:r>
            <a:r>
              <a:rPr lang="zh-CN" altLang="en-US"/>
              <a:t>披着授权的外衣</a:t>
            </a:r>
            <a:r>
              <a:rPr lang="en-US" altLang="zh-CN"/>
              <a:t>’</a:t>
            </a:r>
            <a:r>
              <a:rPr lang="zh-CN" altLang="en-US"/>
              <a:t>，看起来是真代理，实际是无权代理，但后果要被代理人承担。</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②</a:t>
            </a:r>
            <a:r>
              <a:rPr lang="en-US" altLang="zh-CN"/>
              <a:t> 4 </a:t>
            </a:r>
            <a:r>
              <a:rPr lang="zh-CN" altLang="en-US"/>
              <a:t>个构成要件（结合主案例</a:t>
            </a:r>
            <a:r>
              <a:rPr lang="en-US" altLang="zh-CN"/>
              <a:t> 1 </a:t>
            </a:r>
            <a:r>
              <a:rPr lang="zh-CN" altLang="en-US"/>
              <a:t>拆解）：</a:t>
            </a:r>
            <a:endParaRPr lang="zh-CN" altLang="en-US"/>
          </a:p>
          <a:p>
            <a:r>
              <a:rPr lang="en-US" altLang="zh-CN"/>
              <a:t>i.</a:t>
            </a:r>
            <a:r>
              <a:rPr lang="zh-CN" altLang="en-US"/>
              <a:t>要件</a:t>
            </a:r>
            <a:r>
              <a:rPr lang="en-US" altLang="zh-CN"/>
              <a:t> 1</a:t>
            </a:r>
            <a:r>
              <a:rPr lang="zh-CN" altLang="en-US"/>
              <a:t>：无权代理</a:t>
            </a:r>
            <a:r>
              <a:rPr lang="en-US" altLang="zh-CN"/>
              <a:t> —— </a:t>
            </a:r>
            <a:r>
              <a:rPr lang="zh-CN" altLang="en-US"/>
              <a:t>小王已卸任文艺委员，代理权终止，属于无权代理；</a:t>
            </a:r>
            <a:endParaRPr lang="zh-CN" altLang="en-US"/>
          </a:p>
          <a:p>
            <a:r>
              <a:rPr lang="en-US" altLang="zh-CN"/>
              <a:t>ii.</a:t>
            </a:r>
            <a:r>
              <a:rPr lang="zh-CN" altLang="en-US"/>
              <a:t>要件</a:t>
            </a:r>
            <a:r>
              <a:rPr lang="en-US" altLang="zh-CN"/>
              <a:t> 2</a:t>
            </a:r>
            <a:r>
              <a:rPr lang="zh-CN" altLang="en-US"/>
              <a:t>：权利外观</a:t>
            </a:r>
            <a:r>
              <a:rPr lang="en-US" altLang="zh-CN"/>
              <a:t> —— </a:t>
            </a:r>
            <a:r>
              <a:rPr lang="zh-CN" altLang="en-US"/>
              <a:t>小王持有班级之前的书面授权书，且授权书未注明</a:t>
            </a:r>
            <a:r>
              <a:rPr lang="en-US" altLang="zh-CN"/>
              <a:t> “</a:t>
            </a:r>
            <a:r>
              <a:rPr lang="zh-CN" altLang="en-US"/>
              <a:t>仅本次有效</a:t>
            </a:r>
            <a:r>
              <a:rPr lang="en-US" altLang="zh-CN"/>
              <a:t>”</a:t>
            </a:r>
            <a:r>
              <a:rPr lang="zh-CN" altLang="en-US"/>
              <a:t>，这是让餐厅相信的</a:t>
            </a:r>
            <a:r>
              <a:rPr lang="en-US" altLang="zh-CN"/>
              <a:t> “</a:t>
            </a:r>
            <a:r>
              <a:rPr lang="zh-CN" altLang="en-US"/>
              <a:t>证据</a:t>
            </a:r>
            <a:r>
              <a:rPr lang="en-US" altLang="zh-CN"/>
              <a:t>”</a:t>
            </a:r>
            <a:r>
              <a:rPr lang="zh-CN" altLang="en-US"/>
              <a:t>；</a:t>
            </a:r>
            <a:endParaRPr lang="zh-CN" altLang="en-US"/>
          </a:p>
          <a:p>
            <a:r>
              <a:rPr lang="en-US" altLang="zh-CN"/>
              <a:t>iii.</a:t>
            </a:r>
            <a:r>
              <a:rPr lang="zh-CN" altLang="en-US"/>
              <a:t>要件</a:t>
            </a:r>
            <a:r>
              <a:rPr lang="en-US" altLang="zh-CN"/>
              <a:t> 3</a:t>
            </a:r>
            <a:r>
              <a:rPr lang="zh-CN" altLang="en-US"/>
              <a:t>：相对人善意无过失</a:t>
            </a:r>
            <a:r>
              <a:rPr lang="en-US" altLang="zh-CN"/>
              <a:t> —— </a:t>
            </a:r>
            <a:r>
              <a:rPr lang="zh-CN" altLang="en-US"/>
              <a:t>餐厅核实了授权书的真实性，不知道小王已卸任，尽到了合理审查义务；</a:t>
            </a:r>
            <a:endParaRPr lang="zh-CN" altLang="en-US"/>
          </a:p>
          <a:p>
            <a:r>
              <a:rPr lang="en-US" altLang="zh-CN"/>
              <a:t>iv.</a:t>
            </a:r>
            <a:r>
              <a:rPr lang="zh-CN" altLang="en-US"/>
              <a:t>要件</a:t>
            </a:r>
            <a:r>
              <a:rPr lang="en-US" altLang="zh-CN"/>
              <a:t> 4</a:t>
            </a:r>
            <a:r>
              <a:rPr lang="zh-CN" altLang="en-US"/>
              <a:t>：权利外观与被代理人有关</a:t>
            </a:r>
            <a:r>
              <a:rPr lang="en-US" altLang="zh-CN"/>
              <a:t> —— </a:t>
            </a:r>
            <a:r>
              <a:rPr lang="zh-CN" altLang="en-US"/>
              <a:t>班级未及时收回小王手中的过期授权书，导致权利外观存在；</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10000"/>
          </a:bodyPr>
          <a:p>
            <a:r>
              <a:rPr lang="en-US" altLang="en-US"/>
              <a:t>③</a:t>
            </a:r>
            <a:r>
              <a:rPr lang="en-US" altLang="zh-CN"/>
              <a:t> </a:t>
            </a:r>
            <a:r>
              <a:rPr lang="zh-CN" altLang="en-US"/>
              <a:t>学生场景中的</a:t>
            </a:r>
            <a:r>
              <a:rPr lang="en-US" altLang="zh-CN"/>
              <a:t> “</a:t>
            </a:r>
            <a:r>
              <a:rPr lang="zh-CN" altLang="en-US"/>
              <a:t>权利外观</a:t>
            </a:r>
            <a:r>
              <a:rPr lang="en-US" altLang="zh-CN"/>
              <a:t>” </a:t>
            </a:r>
            <a:r>
              <a:rPr lang="zh-CN" altLang="en-US"/>
              <a:t>类型：</a:t>
            </a:r>
            <a:endParaRPr lang="zh-CN" altLang="en-US"/>
          </a:p>
          <a:p>
            <a:r>
              <a:rPr lang="en-US" altLang="zh-CN"/>
              <a:t>v.</a:t>
            </a:r>
            <a:r>
              <a:rPr lang="zh-CN" altLang="en-US"/>
              <a:t>书面凭证：持有授权书、盖有公章的介绍信；</a:t>
            </a:r>
            <a:endParaRPr lang="zh-CN" altLang="en-US"/>
          </a:p>
          <a:p>
            <a:r>
              <a:rPr lang="en-US" altLang="zh-CN"/>
              <a:t>vi.</a:t>
            </a:r>
            <a:r>
              <a:rPr lang="zh-CN" altLang="en-US"/>
              <a:t>行为习惯：长期代理（如小孙长期代购教材）、被代理人之前认可过代理行为；</a:t>
            </a:r>
            <a:endParaRPr lang="zh-CN" altLang="en-US"/>
          </a:p>
          <a:p>
            <a:r>
              <a:rPr lang="en-US" altLang="zh-CN"/>
              <a:t>vii.</a:t>
            </a:r>
            <a:r>
              <a:rPr lang="zh-CN" altLang="en-US"/>
              <a:t>身份关联：行为人是被代理人的工作人员、班干部（如小王曾是文艺委员）；</a:t>
            </a:r>
            <a:endParaRPr lang="zh-CN" altLang="en-US"/>
          </a:p>
          <a:p>
            <a:r>
              <a:rPr lang="zh-CN" altLang="en-US"/>
              <a:t>举例：</a:t>
            </a:r>
            <a:r>
              <a:rPr lang="en-US" altLang="zh-CN"/>
              <a:t>“</a:t>
            </a:r>
            <a:r>
              <a:rPr lang="zh-CN" altLang="en-US"/>
              <a:t>如果你的班长一直帮班级订水，这次毕业前还帮下一届订了水，水厂基于习惯相信班长有授权，即使下一届没同意，也构成表见代理，下一届要付钱。</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主案例</a:t>
            </a:r>
            <a:r>
              <a:rPr lang="en-US" altLang="zh-CN"/>
              <a:t> 1</a:t>
            </a:r>
            <a:r>
              <a:rPr lang="zh-CN" altLang="en-US"/>
              <a:t>：委托同学代买考试教材（委托代理）</a:t>
            </a:r>
            <a:endParaRPr lang="zh-CN" altLang="en-US"/>
          </a:p>
          <a:p>
            <a:r>
              <a:rPr lang="zh-CN" altLang="en-US"/>
              <a:t>小王是高职会计专业学生，因生病住院无法去学校书店买《会计基础考试教材》，口头委托同学小李</a:t>
            </a:r>
            <a:r>
              <a:rPr lang="en-US" altLang="zh-CN"/>
              <a:t> “</a:t>
            </a:r>
            <a:r>
              <a:rPr lang="zh-CN" altLang="en-US"/>
              <a:t>帮忙买一本教材，价格不超过</a:t>
            </a:r>
            <a:r>
              <a:rPr lang="en-US" altLang="zh-CN"/>
              <a:t> 80 </a:t>
            </a:r>
            <a:r>
              <a:rPr lang="zh-CN" altLang="en-US"/>
              <a:t>元，买后找我报销</a:t>
            </a:r>
            <a:r>
              <a:rPr lang="en-US" altLang="zh-CN"/>
              <a:t>”</a:t>
            </a:r>
            <a:r>
              <a:rPr lang="zh-CN" altLang="en-US"/>
              <a:t>。小李在书店以</a:t>
            </a:r>
            <a:r>
              <a:rPr lang="en-US" altLang="zh-CN"/>
              <a:t> 75 </a:t>
            </a:r>
            <a:r>
              <a:rPr lang="zh-CN" altLang="en-US"/>
              <a:t>元价格买到教材，垫付了货款，并将教材和发票交给小王，小王报销了</a:t>
            </a:r>
            <a:r>
              <a:rPr lang="en-US" altLang="zh-CN"/>
              <a:t> 75 </a:t>
            </a:r>
            <a:r>
              <a:rPr lang="zh-CN" altLang="en-US"/>
              <a:t>元。该行为是否构成代理？属于哪类代理？</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第三部分：无权代理与表见代理的核心区别</a:t>
            </a:r>
            <a:endParaRPr lang="zh-CN" altLang="en-US"/>
          </a:p>
          <a:p>
            <a:r>
              <a:rPr lang="zh-CN" altLang="en-US"/>
              <a:t>表格对比：</a:t>
            </a:r>
            <a:endParaRPr lang="zh-CN" altLang="en-US"/>
          </a:p>
          <a:p>
            <a:endParaRPr lang="zh-CN" altLang="en-US"/>
          </a:p>
        </p:txBody>
      </p:sp>
      <p:sp>
        <p:nvSpPr>
          <p:cNvPr id="3" name="标题 2"/>
          <p:cNvSpPr>
            <a:spLocks noGrp="1"/>
          </p:cNvSpPr>
          <p:nvPr>
            <p:ph type="title"/>
            <p:custDataLst>
              <p:tags r:id="rId2"/>
            </p:custDataLst>
          </p:nvPr>
        </p:nvSpPr>
        <p:spPr/>
        <p:txBody>
          <a:bodyPr/>
          <a:p>
            <a:endParaRPr lang="zh-CN" altLang="en-US"/>
          </a:p>
        </p:txBody>
      </p:sp>
      <p:graphicFrame>
        <p:nvGraphicFramePr>
          <p:cNvPr id="4" name="表格 3"/>
          <p:cNvGraphicFramePr/>
          <p:nvPr/>
        </p:nvGraphicFramePr>
        <p:xfrm>
          <a:off x="1024890" y="2684145"/>
          <a:ext cx="10927080" cy="3490595"/>
        </p:xfrm>
        <a:graphic>
          <a:graphicData uri="http://schemas.openxmlformats.org/drawingml/2006/table">
            <a:tbl>
              <a:tblPr/>
              <a:tblGrid>
                <a:gridCol w="3642360"/>
                <a:gridCol w="3642360"/>
                <a:gridCol w="3642360"/>
              </a:tblGrid>
              <a:tr h="603885">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对比项</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无权代理</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表见代理</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r>
              <a:tr h="1074420">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核心差异</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无权利外观，相对人知道</a:t>
                      </a:r>
                      <a:r>
                        <a:rPr lang="zh-CN" altLang="en-US" sz="2000">
                          <a:latin typeface="Arial" panose="020B0604020202020204"/>
                          <a:ea typeface="等线" panose="02010600030101010101" charset="-122"/>
                        </a:rPr>
                        <a:t> </a:t>
                      </a:r>
                      <a:r>
                        <a:rPr lang="en-US" altLang="zh-CN" sz="2000">
                          <a:latin typeface="Arial" panose="020B0604020202020204"/>
                          <a:ea typeface="等线" panose="02010600030101010101" charset="-122"/>
                        </a:rPr>
                        <a:t>/ </a:t>
                      </a:r>
                      <a:r>
                        <a:rPr lang="zh-CN" sz="2000">
                          <a:latin typeface="等线" panose="02010600030101010101" charset="-122"/>
                          <a:ea typeface="等线" panose="02010600030101010101" charset="-122"/>
                        </a:rPr>
                        <a:t>应当知道</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有权利外观，相对人善意无过失</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r>
              <a:tr h="603885">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法律后果</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效力待定，拒绝则无效</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直接对被代理人有效</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r>
              <a:tr h="604520">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责任承担</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无效后由代理人承担</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被代理人先承担，后追偿</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r>
              <a:tr h="603885">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举例</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无授权代报名</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000">
                          <a:latin typeface="等线" panose="02010600030101010101" charset="-122"/>
                          <a:ea typeface="等线" panose="02010600030101010101" charset="-122"/>
                        </a:rPr>
                        <a:t>持过期授权书代订房</a:t>
                      </a:r>
                      <a:endParaRPr lang="zh-CN" sz="20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f.</a:t>
            </a:r>
            <a:r>
              <a:rPr lang="zh-CN" altLang="en-US"/>
              <a:t>分析主案例</a:t>
            </a:r>
            <a:r>
              <a:rPr lang="en-US" altLang="zh-CN"/>
              <a:t> 1</a:t>
            </a:r>
            <a:r>
              <a:rPr lang="zh-CN" altLang="en-US"/>
              <a:t>：</a:t>
            </a:r>
            <a:endParaRPr lang="zh-CN" altLang="en-US"/>
          </a:p>
          <a:p>
            <a:r>
              <a:rPr lang="zh-CN" altLang="en-US"/>
              <a:t>问题：</a:t>
            </a:r>
            <a:r>
              <a:rPr lang="en-US" altLang="zh-CN"/>
              <a:t>“</a:t>
            </a:r>
            <a:r>
              <a:rPr lang="zh-CN" altLang="en-US"/>
              <a:t>小王的代订行为是无权代理还是表见代理？满足表见代理的哪几个要件？班级需要支付违约金吗？</a:t>
            </a:r>
            <a:r>
              <a:rPr lang="en-US" altLang="zh-CN"/>
              <a:t>”</a:t>
            </a:r>
            <a:r>
              <a:rPr lang="zh-CN" altLang="en-US"/>
              <a:t>（请</a:t>
            </a:r>
            <a:r>
              <a:rPr lang="en-US" altLang="zh-CN"/>
              <a:t> 2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属于表见代理</a:t>
            </a:r>
            <a:r>
              <a:rPr lang="en-US" altLang="zh-CN">
                <a:solidFill>
                  <a:srgbClr val="FF0000"/>
                </a:solidFill>
              </a:rPr>
              <a:t> —— </a:t>
            </a:r>
            <a:r>
              <a:rPr lang="zh-CN" altLang="en-US">
                <a:solidFill>
                  <a:srgbClr val="FF0000"/>
                </a:solidFill>
              </a:rPr>
              <a:t>满足要件：</a:t>
            </a:r>
            <a:r>
              <a:rPr lang="en-US" altLang="en-US">
                <a:solidFill>
                  <a:srgbClr val="FF0000"/>
                </a:solidFill>
              </a:rPr>
              <a:t>①</a:t>
            </a:r>
            <a:r>
              <a:rPr lang="en-US" altLang="zh-CN">
                <a:solidFill>
                  <a:srgbClr val="FF0000"/>
                </a:solidFill>
              </a:rPr>
              <a:t> </a:t>
            </a:r>
            <a:r>
              <a:rPr lang="zh-CN" altLang="en-US">
                <a:solidFill>
                  <a:srgbClr val="FF0000"/>
                </a:solidFill>
              </a:rPr>
              <a:t>小王无权代理（已卸任，代理权终止）；</a:t>
            </a:r>
            <a:r>
              <a:rPr lang="en-US" altLang="en-US">
                <a:solidFill>
                  <a:srgbClr val="FF0000"/>
                </a:solidFill>
              </a:rPr>
              <a:t>②</a:t>
            </a:r>
            <a:r>
              <a:rPr lang="en-US" altLang="zh-CN">
                <a:solidFill>
                  <a:srgbClr val="FF0000"/>
                </a:solidFill>
              </a:rPr>
              <a:t> </a:t>
            </a:r>
            <a:r>
              <a:rPr lang="zh-CN" altLang="en-US">
                <a:solidFill>
                  <a:srgbClr val="FF0000"/>
                </a:solidFill>
              </a:rPr>
              <a:t>有权利外观（持有班级未收回的授权书）；</a:t>
            </a:r>
            <a:r>
              <a:rPr lang="en-US" altLang="en-US">
                <a:solidFill>
                  <a:srgbClr val="FF0000"/>
                </a:solidFill>
              </a:rPr>
              <a:t>③</a:t>
            </a:r>
            <a:r>
              <a:rPr lang="en-US" altLang="zh-CN">
                <a:solidFill>
                  <a:srgbClr val="FF0000"/>
                </a:solidFill>
              </a:rPr>
              <a:t> </a:t>
            </a:r>
            <a:r>
              <a:rPr lang="zh-CN" altLang="en-US">
                <a:solidFill>
                  <a:srgbClr val="FF0000"/>
                </a:solidFill>
              </a:rPr>
              <a:t>餐厅善意无过失（核实了授权书）；</a:t>
            </a:r>
            <a:r>
              <a:rPr lang="en-US" altLang="en-US">
                <a:solidFill>
                  <a:srgbClr val="FF0000"/>
                </a:solidFill>
              </a:rPr>
              <a:t>④</a:t>
            </a:r>
            <a:r>
              <a:rPr lang="en-US" altLang="zh-CN">
                <a:solidFill>
                  <a:srgbClr val="FF0000"/>
                </a:solidFill>
              </a:rPr>
              <a:t> </a:t>
            </a:r>
            <a:r>
              <a:rPr lang="zh-CN" altLang="en-US">
                <a:solidFill>
                  <a:srgbClr val="FF0000"/>
                </a:solidFill>
              </a:rPr>
              <a:t>权利外观与班级有关（未收回授权书）；依据《民法典》第</a:t>
            </a:r>
            <a:r>
              <a:rPr lang="en-US" altLang="zh-CN">
                <a:solidFill>
                  <a:srgbClr val="FF0000"/>
                </a:solidFill>
              </a:rPr>
              <a:t> 172 </a:t>
            </a:r>
            <a:r>
              <a:rPr lang="zh-CN" altLang="en-US">
                <a:solidFill>
                  <a:srgbClr val="FF0000"/>
                </a:solidFill>
              </a:rPr>
              <a:t>条</a:t>
            </a:r>
            <a:r>
              <a:rPr lang="en-US" altLang="en-US">
                <a:solidFill>
                  <a:srgbClr val="FF0000"/>
                </a:solidFill>
              </a:rPr>
              <a:t>→</a:t>
            </a:r>
            <a:r>
              <a:rPr lang="zh-CN" altLang="en-US">
                <a:solidFill>
                  <a:srgbClr val="FF0000"/>
                </a:solidFill>
              </a:rPr>
              <a:t>代理行为有效，班级需支付违约金，之后可向小王追偿。</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r>
              <a:rPr lang="en-US" altLang="zh-CN">
                <a:sym typeface="+mn-ea"/>
              </a:rPr>
              <a:t>•</a:t>
            </a:r>
            <a:r>
              <a:rPr lang="zh-CN" altLang="en-US">
                <a:sym typeface="+mn-ea"/>
              </a:rPr>
              <a:t>案例分析环节（师生互动</a:t>
            </a:r>
            <a:r>
              <a:rPr lang="en-US" altLang="zh-CN">
                <a:sym typeface="+mn-ea"/>
              </a:rPr>
              <a:t> + </a:t>
            </a:r>
            <a:r>
              <a:rPr lang="zh-CN" altLang="en-US">
                <a:sym typeface="+mn-ea"/>
              </a:rPr>
              <a:t>要件判断）</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g.</a:t>
            </a:r>
            <a:r>
              <a:rPr lang="zh-CN" altLang="en-US"/>
              <a:t>分析拓展案例</a:t>
            </a:r>
            <a:r>
              <a:rPr lang="en-US" altLang="zh-CN"/>
              <a:t> 2</a:t>
            </a:r>
            <a:r>
              <a:rPr lang="zh-CN" altLang="en-US"/>
              <a:t>：</a:t>
            </a:r>
            <a:endParaRPr lang="zh-CN" altLang="en-US"/>
          </a:p>
          <a:p>
            <a:r>
              <a:rPr lang="zh-CN" altLang="en-US"/>
              <a:t>问题：</a:t>
            </a:r>
            <a:r>
              <a:rPr lang="en-US" altLang="zh-CN"/>
              <a:t>“</a:t>
            </a:r>
            <a:r>
              <a:rPr lang="zh-CN" altLang="en-US"/>
              <a:t>小赵的代报名行为是无权代理还是表见代理？小李拒绝追认，谁该承担</a:t>
            </a:r>
            <a:r>
              <a:rPr lang="en-US" altLang="zh-CN"/>
              <a:t> 500 </a:t>
            </a:r>
            <a:r>
              <a:rPr lang="zh-CN" altLang="en-US"/>
              <a:t>元定金损失？为什么？</a:t>
            </a:r>
            <a:r>
              <a:rPr lang="en-US" altLang="zh-CN"/>
              <a:t>”</a:t>
            </a:r>
            <a:r>
              <a:rPr lang="zh-CN" altLang="en-US"/>
              <a:t>（请</a:t>
            </a:r>
            <a:r>
              <a:rPr lang="en-US" altLang="zh-CN"/>
              <a:t> 1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属于无权代理</a:t>
            </a:r>
            <a:r>
              <a:rPr lang="en-US" altLang="zh-CN">
                <a:solidFill>
                  <a:srgbClr val="FF0000"/>
                </a:solidFill>
              </a:rPr>
              <a:t> —— </a:t>
            </a:r>
            <a:r>
              <a:rPr lang="zh-CN" altLang="en-US">
                <a:solidFill>
                  <a:srgbClr val="FF0000"/>
                </a:solidFill>
              </a:rPr>
              <a:t>小赵无授权，且无权利外观（培训机构未核实小李是否同意，未尽审查义务），不满足表见代理；小李拒绝追认</a:t>
            </a:r>
            <a:r>
              <a:rPr lang="en-US" altLang="en-US">
                <a:solidFill>
                  <a:srgbClr val="FF0000"/>
                </a:solidFill>
              </a:rPr>
              <a:t>→</a:t>
            </a:r>
            <a:r>
              <a:rPr lang="zh-CN" altLang="en-US">
                <a:solidFill>
                  <a:srgbClr val="FF0000"/>
                </a:solidFill>
              </a:rPr>
              <a:t>对小李无效，依据《民法典》第</a:t>
            </a:r>
            <a:r>
              <a:rPr lang="en-US" altLang="zh-CN">
                <a:solidFill>
                  <a:srgbClr val="FF0000"/>
                </a:solidFill>
              </a:rPr>
              <a:t> 171 </a:t>
            </a:r>
            <a:r>
              <a:rPr lang="zh-CN" altLang="en-US">
                <a:solidFill>
                  <a:srgbClr val="FF0000"/>
                </a:solidFill>
              </a:rPr>
              <a:t>条</a:t>
            </a:r>
            <a:r>
              <a:rPr lang="en-US" altLang="en-US">
                <a:solidFill>
                  <a:srgbClr val="FF0000"/>
                </a:solidFill>
              </a:rPr>
              <a:t>→</a:t>
            </a:r>
            <a:r>
              <a:rPr lang="zh-CN" altLang="en-US">
                <a:solidFill>
                  <a:srgbClr val="FF0000"/>
                </a:solidFill>
              </a:rPr>
              <a:t>小赵需承担</a:t>
            </a:r>
            <a:r>
              <a:rPr lang="en-US" altLang="zh-CN">
                <a:solidFill>
                  <a:srgbClr val="FF0000"/>
                </a:solidFill>
              </a:rPr>
              <a:t> 500 </a:t>
            </a:r>
            <a:r>
              <a:rPr lang="zh-CN" altLang="en-US">
                <a:solidFill>
                  <a:srgbClr val="FF0000"/>
                </a:solidFill>
              </a:rPr>
              <a:t>元定金损失。</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h.</a:t>
            </a:r>
            <a:r>
              <a:rPr lang="zh-CN" altLang="en-US"/>
              <a:t>分析拓展案例</a:t>
            </a:r>
            <a:r>
              <a:rPr lang="en-US" altLang="zh-CN"/>
              <a:t> 3</a:t>
            </a:r>
            <a:r>
              <a:rPr lang="zh-CN" altLang="en-US"/>
              <a:t>：</a:t>
            </a:r>
            <a:endParaRPr lang="zh-CN" altLang="en-US"/>
          </a:p>
          <a:p>
            <a:r>
              <a:rPr lang="zh-CN" altLang="en-US"/>
              <a:t>问题：</a:t>
            </a:r>
            <a:r>
              <a:rPr lang="en-US" altLang="zh-CN"/>
              <a:t>“</a:t>
            </a:r>
            <a:r>
              <a:rPr lang="zh-CN" altLang="en-US"/>
              <a:t>小赵的代订行为是无权代理还是表见代理？班级拒绝追认，超出预算的费用该谁承担？为什么？</a:t>
            </a:r>
            <a:r>
              <a:rPr lang="en-US" altLang="zh-CN"/>
              <a:t>”</a:t>
            </a:r>
            <a:r>
              <a:rPr lang="zh-CN" altLang="en-US"/>
              <a:t>（请</a:t>
            </a:r>
            <a:r>
              <a:rPr lang="en-US" altLang="zh-CN"/>
              <a:t> 2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属于无权代理</a:t>
            </a:r>
            <a:r>
              <a:rPr lang="en-US" altLang="zh-CN">
                <a:solidFill>
                  <a:srgbClr val="FF0000"/>
                </a:solidFill>
              </a:rPr>
              <a:t> —— </a:t>
            </a:r>
            <a:r>
              <a:rPr lang="zh-CN" altLang="en-US">
                <a:solidFill>
                  <a:srgbClr val="FF0000"/>
                </a:solidFill>
              </a:rPr>
              <a:t>小赵越权订高价酒店，且无权利外观（酒店未核实班级是否同意涨价，未尽审查义务）；班级拒绝追认</a:t>
            </a:r>
            <a:r>
              <a:rPr lang="en-US" altLang="en-US">
                <a:solidFill>
                  <a:srgbClr val="FF0000"/>
                </a:solidFill>
              </a:rPr>
              <a:t>→</a:t>
            </a:r>
            <a:r>
              <a:rPr lang="zh-CN" altLang="en-US">
                <a:solidFill>
                  <a:srgbClr val="FF0000"/>
                </a:solidFill>
              </a:rPr>
              <a:t>对班级无效，依据《民法典》第</a:t>
            </a:r>
            <a:r>
              <a:rPr lang="en-US" altLang="zh-CN">
                <a:solidFill>
                  <a:srgbClr val="FF0000"/>
                </a:solidFill>
              </a:rPr>
              <a:t> 171 </a:t>
            </a:r>
            <a:r>
              <a:rPr lang="zh-CN" altLang="en-US">
                <a:solidFill>
                  <a:srgbClr val="FF0000"/>
                </a:solidFill>
              </a:rPr>
              <a:t>条</a:t>
            </a:r>
            <a:r>
              <a:rPr lang="en-US" altLang="en-US">
                <a:solidFill>
                  <a:srgbClr val="FF0000"/>
                </a:solidFill>
              </a:rPr>
              <a:t>→</a:t>
            </a:r>
            <a:r>
              <a:rPr lang="zh-CN" altLang="en-US">
                <a:solidFill>
                  <a:srgbClr val="FF0000"/>
                </a:solidFill>
              </a:rPr>
              <a:t>小赵需承担超出预算的</a:t>
            </a:r>
            <a:r>
              <a:rPr lang="en-US" altLang="zh-CN">
                <a:solidFill>
                  <a:srgbClr val="FF0000"/>
                </a:solidFill>
              </a:rPr>
              <a:t> 800 </a:t>
            </a:r>
            <a:r>
              <a:rPr lang="zh-CN" altLang="en-US">
                <a:solidFill>
                  <a:srgbClr val="FF0000"/>
                </a:solidFill>
              </a:rPr>
              <a:t>元（</a:t>
            </a:r>
            <a:r>
              <a:rPr lang="en-US" altLang="zh-CN">
                <a:solidFill>
                  <a:srgbClr val="FF0000"/>
                </a:solidFill>
              </a:rPr>
              <a:t>10 </a:t>
            </a:r>
            <a:r>
              <a:rPr lang="zh-CN" altLang="en-US">
                <a:solidFill>
                  <a:srgbClr val="FF0000"/>
                </a:solidFill>
              </a:rPr>
              <a:t>间</a:t>
            </a:r>
            <a:r>
              <a:rPr lang="en-US" altLang="zh-CN">
                <a:solidFill>
                  <a:srgbClr val="FF0000"/>
                </a:solidFill>
              </a:rPr>
              <a:t> </a:t>
            </a:r>
            <a:r>
              <a:rPr lang="en-US" altLang="en-US">
                <a:solidFill>
                  <a:srgbClr val="FF0000"/>
                </a:solidFill>
              </a:rPr>
              <a:t>×</a:t>
            </a:r>
            <a:r>
              <a:rPr lang="en-US" altLang="zh-CN">
                <a:solidFill>
                  <a:srgbClr val="FF0000"/>
                </a:solidFill>
              </a:rPr>
              <a:t>80 </a:t>
            </a:r>
            <a:r>
              <a:rPr lang="zh-CN" altLang="en-US">
                <a:solidFill>
                  <a:srgbClr val="FF0000"/>
                </a:solidFill>
              </a:rPr>
              <a:t>元）费用。</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i.</a:t>
            </a:r>
            <a:r>
              <a:rPr lang="zh-CN" altLang="en-US"/>
              <a:t>分析拓展案例</a:t>
            </a:r>
            <a:r>
              <a:rPr lang="en-US" altLang="zh-CN"/>
              <a:t> 4</a:t>
            </a:r>
            <a:r>
              <a:rPr lang="zh-CN" altLang="en-US"/>
              <a:t>：</a:t>
            </a:r>
            <a:endParaRPr lang="zh-CN" altLang="en-US"/>
          </a:p>
          <a:p>
            <a:r>
              <a:rPr lang="zh-CN" altLang="en-US"/>
              <a:t>问题：</a:t>
            </a:r>
            <a:r>
              <a:rPr lang="en-US" altLang="zh-CN"/>
              <a:t>“</a:t>
            </a:r>
            <a:r>
              <a:rPr lang="zh-CN" altLang="en-US"/>
              <a:t>小孙的代购行为是无权代理还是表见代理？新生班级需要支付货款吗？为什么？</a:t>
            </a:r>
            <a:r>
              <a:rPr lang="en-US" altLang="zh-CN"/>
              <a:t>”</a:t>
            </a:r>
            <a:r>
              <a:rPr lang="zh-CN" altLang="en-US"/>
              <a:t>（请</a:t>
            </a:r>
            <a:r>
              <a:rPr lang="en-US" altLang="zh-CN"/>
              <a:t> 1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属于表见代理</a:t>
            </a:r>
            <a:r>
              <a:rPr lang="en-US" altLang="zh-CN">
                <a:solidFill>
                  <a:srgbClr val="FF0000"/>
                </a:solidFill>
              </a:rPr>
              <a:t> —— </a:t>
            </a:r>
            <a:r>
              <a:rPr lang="zh-CN" altLang="en-US">
                <a:solidFill>
                  <a:srgbClr val="FF0000"/>
                </a:solidFill>
              </a:rPr>
              <a:t>小孙无书面授权（无权代理），但长期代购班级教材（权利外观），书店基于习惯相信且未核实（善意无过失），权利外观与班级之前的认可有关</a:t>
            </a:r>
            <a:r>
              <a:rPr lang="en-US" altLang="en-US">
                <a:solidFill>
                  <a:srgbClr val="FF0000"/>
                </a:solidFill>
              </a:rPr>
              <a:t>→</a:t>
            </a:r>
            <a:r>
              <a:rPr lang="zh-CN" altLang="en-US">
                <a:solidFill>
                  <a:srgbClr val="FF0000"/>
                </a:solidFill>
              </a:rPr>
              <a:t>依据《民法典》第</a:t>
            </a:r>
            <a:r>
              <a:rPr lang="en-US" altLang="zh-CN">
                <a:solidFill>
                  <a:srgbClr val="FF0000"/>
                </a:solidFill>
              </a:rPr>
              <a:t> 172 </a:t>
            </a:r>
            <a:r>
              <a:rPr lang="zh-CN" altLang="en-US">
                <a:solidFill>
                  <a:srgbClr val="FF0000"/>
                </a:solidFill>
              </a:rPr>
              <a:t>条</a:t>
            </a:r>
            <a:r>
              <a:rPr lang="en-US" altLang="en-US">
                <a:solidFill>
                  <a:srgbClr val="FF0000"/>
                </a:solidFill>
              </a:rPr>
              <a:t>→</a:t>
            </a:r>
            <a:r>
              <a:rPr lang="zh-CN" altLang="en-US">
                <a:solidFill>
                  <a:srgbClr val="FF0000"/>
                </a:solidFill>
              </a:rPr>
              <a:t>代理行为有效，新生班级需支付货款，之后可向小孙追偿。</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j.</a:t>
            </a:r>
            <a:r>
              <a:rPr lang="zh-CN" altLang="en-US"/>
              <a:t>记忆口诀：</a:t>
            </a:r>
            <a:r>
              <a:rPr lang="en-US" altLang="zh-CN"/>
              <a:t>“</a:t>
            </a:r>
            <a:r>
              <a:rPr lang="zh-CN" altLang="en-US"/>
              <a:t>无权代理没授权，追认有效拒无效，代理人来担责任；表见代理有外观，善意相信是关键，被代理人先担责，再向代理人追偿。</a:t>
            </a:r>
            <a:r>
              <a:rPr lang="en-US" altLang="zh-CN"/>
              <a:t>”</a:t>
            </a:r>
            <a:endParaRPr lang="en-US" altLang="zh-CN"/>
          </a:p>
          <a:p>
            <a:r>
              <a:rPr lang="en-US" altLang="zh-CN"/>
              <a:t>k.</a:t>
            </a:r>
            <a:r>
              <a:rPr lang="zh-CN" altLang="en-US"/>
              <a:t>风险提示：</a:t>
            </a:r>
            <a:r>
              <a:rPr lang="en-US" altLang="zh-CN"/>
              <a:t>“</a:t>
            </a:r>
            <a:r>
              <a:rPr lang="zh-CN" altLang="en-US"/>
              <a:t>作为学生，</a:t>
            </a:r>
            <a:r>
              <a:rPr lang="en-US" altLang="en-US"/>
              <a:t>①</a:t>
            </a:r>
            <a:r>
              <a:rPr lang="en-US" altLang="zh-CN"/>
              <a:t> </a:t>
            </a:r>
            <a:r>
              <a:rPr lang="zh-CN" altLang="en-US"/>
              <a:t>帮别人代理时，务必确认授权（无授权不代理，不越权）；</a:t>
            </a:r>
            <a:r>
              <a:rPr lang="en-US" altLang="en-US"/>
              <a:t>②</a:t>
            </a:r>
            <a:r>
              <a:rPr lang="en-US" altLang="zh-CN"/>
              <a:t> </a:t>
            </a:r>
            <a:r>
              <a:rPr lang="zh-CN" altLang="en-US"/>
              <a:t>作为被代理人（如班级），授权后及时收回授权书，明确代理期限，避免产生权利外观；</a:t>
            </a:r>
            <a:r>
              <a:rPr lang="en-US" altLang="en-US"/>
              <a:t>③</a:t>
            </a:r>
            <a:r>
              <a:rPr lang="en-US" altLang="zh-CN"/>
              <a:t> </a:t>
            </a:r>
            <a:r>
              <a:rPr lang="zh-CN" altLang="en-US"/>
              <a:t>作为相对人（如餐厅、书店），务必核实代理人的授权情况（如打电话确认班级是否同意订餐），避免因</a:t>
            </a:r>
            <a:r>
              <a:rPr lang="en-US" altLang="zh-CN"/>
              <a:t>‘</a:t>
            </a:r>
            <a:r>
              <a:rPr lang="zh-CN" altLang="en-US"/>
              <a:t>不审查</a:t>
            </a:r>
            <a:r>
              <a:rPr lang="en-US" altLang="zh-CN"/>
              <a:t>’</a:t>
            </a:r>
            <a:r>
              <a:rPr lang="zh-CN" altLang="en-US"/>
              <a:t>导致无权代理的损失。</a:t>
            </a:r>
            <a:r>
              <a:rPr lang="en-US" altLang="zh-CN"/>
              <a:t>”</a:t>
            </a:r>
            <a:endParaRPr lang="en-US" altLang="zh-CN"/>
          </a:p>
        </p:txBody>
      </p:sp>
      <p:sp>
        <p:nvSpPr>
          <p:cNvPr id="3" name="标题 2"/>
          <p:cNvSpPr>
            <a:spLocks noGrp="1"/>
          </p:cNvSpPr>
          <p:nvPr>
            <p:ph type="title"/>
            <p:custDataLst>
              <p:tags r:id="rId2"/>
            </p:custDataLst>
          </p:nvPr>
        </p:nvSpPr>
        <p:spPr/>
        <p:txBody>
          <a:bodyPr/>
          <a:p>
            <a:r>
              <a:rPr lang="en-US" altLang="zh-CN">
                <a:sym typeface="+mn-ea"/>
              </a:rPr>
              <a:t>•</a:t>
            </a:r>
            <a:r>
              <a:rPr lang="zh-CN" altLang="en-US">
                <a:sym typeface="+mn-ea"/>
              </a:rPr>
              <a:t>小结环节（记忆口诀</a:t>
            </a:r>
            <a:r>
              <a:rPr lang="en-US" altLang="zh-CN">
                <a:sym typeface="+mn-ea"/>
              </a:rPr>
              <a:t> + </a:t>
            </a:r>
            <a:r>
              <a:rPr lang="zh-CN" altLang="en-US">
                <a:sym typeface="+mn-ea"/>
              </a:rPr>
              <a:t>风险提示）</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2</a:t>
            </a:r>
            <a:r>
              <a:rPr lang="zh-CN" altLang="en-US"/>
              <a:t>：家长代签学生住宿协议（法定代理）</a:t>
            </a:r>
            <a:endParaRPr lang="zh-CN" altLang="en-US"/>
          </a:p>
          <a:p>
            <a:r>
              <a:rPr lang="zh-CN" altLang="en-US"/>
              <a:t>小李是高职护理专业学生（</a:t>
            </a:r>
            <a:r>
              <a:rPr lang="en-US" altLang="zh-CN"/>
              <a:t>15 </a:t>
            </a:r>
            <a:r>
              <a:rPr lang="zh-CN" altLang="en-US"/>
              <a:t>周岁，无独立收入），学校要求签订《学生住宿安全协议》，因小李家长在外地，学校允许家长通过视频连线确认协议内容后，由班主任代为转达同意意见，家长委托班主任代签协议。该代签行为属于哪类代理？</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3</a:t>
            </a:r>
            <a:r>
              <a:rPr lang="zh-CN" altLang="en-US"/>
              <a:t>：法院指定亲属代处理遗产（指定代理）</a:t>
            </a:r>
            <a:endParaRPr lang="zh-CN" altLang="en-US"/>
          </a:p>
          <a:p>
            <a:r>
              <a:rPr lang="zh-CN" altLang="en-US"/>
              <a:t>小赵是高职机电专业学生（</a:t>
            </a:r>
            <a:r>
              <a:rPr lang="en-US" altLang="zh-CN"/>
              <a:t>17 </a:t>
            </a:r>
            <a:r>
              <a:rPr lang="zh-CN" altLang="en-US"/>
              <a:t>周岁，父母双亡，无其他近亲属），祖父去世后留下一笔遗产，小赵因对遗产处理流程不熟悉，且无能力独立处理，法院指定小赵的舅舅作为代理人，代小赵办理遗产继承手续。该代理属于哪类代理？</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4</a:t>
            </a:r>
            <a:r>
              <a:rPr lang="zh-CN" altLang="en-US"/>
              <a:t>：误将</a:t>
            </a:r>
            <a:r>
              <a:rPr lang="en-US" altLang="zh-CN"/>
              <a:t> “</a:t>
            </a:r>
            <a:r>
              <a:rPr lang="zh-CN" altLang="en-US"/>
              <a:t>传达意思</a:t>
            </a:r>
            <a:r>
              <a:rPr lang="en-US" altLang="zh-CN"/>
              <a:t>” </a:t>
            </a:r>
            <a:r>
              <a:rPr lang="zh-CN" altLang="en-US"/>
              <a:t>当代理（代理与使者的区别）</a:t>
            </a:r>
            <a:endParaRPr lang="zh-CN" altLang="en-US"/>
          </a:p>
          <a:p>
            <a:r>
              <a:rPr lang="zh-CN" altLang="en-US"/>
              <a:t>小孙是高职文秘专业学生，同学小刘让小孙</a:t>
            </a:r>
            <a:r>
              <a:rPr lang="en-US" altLang="zh-CN"/>
              <a:t> “</a:t>
            </a:r>
            <a:r>
              <a:rPr lang="zh-CN" altLang="en-US"/>
              <a:t>帮我问一下书店，《应用文写作》教材有没有货，有货的话我明天自己去买</a:t>
            </a:r>
            <a:r>
              <a:rPr lang="en-US" altLang="zh-CN"/>
              <a:t>”</a:t>
            </a:r>
            <a:r>
              <a:rPr lang="zh-CN" altLang="en-US"/>
              <a:t>。小孙去书店询问后，回复小刘</a:t>
            </a:r>
            <a:r>
              <a:rPr lang="en-US" altLang="zh-CN"/>
              <a:t> “</a:t>
            </a:r>
            <a:r>
              <a:rPr lang="zh-CN" altLang="en-US"/>
              <a:t>有货</a:t>
            </a:r>
            <a:r>
              <a:rPr lang="en-US" altLang="zh-CN"/>
              <a:t>”</a:t>
            </a:r>
            <a:r>
              <a:rPr lang="zh-CN" altLang="en-US"/>
              <a:t>。小刘认为</a:t>
            </a:r>
            <a:r>
              <a:rPr lang="en-US" altLang="zh-CN"/>
              <a:t> “</a:t>
            </a:r>
            <a:r>
              <a:rPr lang="zh-CN" altLang="en-US"/>
              <a:t>小孙是我的代理人，应该帮我买下来</a:t>
            </a:r>
            <a:r>
              <a:rPr lang="en-US" altLang="zh-CN"/>
              <a:t>”</a:t>
            </a:r>
            <a:r>
              <a:rPr lang="zh-CN" altLang="en-US"/>
              <a:t>，双方产生争议。小孙的行为是否构成代理？</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《民法典》第</a:t>
            </a:r>
            <a:r>
              <a:rPr lang="en-US" altLang="zh-CN"/>
              <a:t> 161 </a:t>
            </a:r>
            <a:r>
              <a:rPr lang="zh-CN" altLang="en-US"/>
              <a:t>条【代理定义】：</a:t>
            </a:r>
            <a:r>
              <a:rPr lang="en-US" altLang="zh-CN"/>
              <a:t>“</a:t>
            </a:r>
            <a:r>
              <a:rPr lang="zh-CN" altLang="en-US"/>
              <a:t>民事主体可以通过代理人实施民事法律行为。依照法律规定、当事人约定或者民事法律行为的性质，应当由本人亲自实施的民事法律行为，不得代理。</a:t>
            </a:r>
            <a:r>
              <a:rPr lang="en-US" altLang="zh-CN"/>
              <a:t>”</a:t>
            </a:r>
            <a:endParaRPr lang="en-US" altLang="zh-CN"/>
          </a:p>
          <a:p>
            <a:pPr algn="l">
              <a:buClrTx/>
              <a:buSzTx/>
            </a:pPr>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代理的核心：通过代理人做事，自己不用亲自做；</a:t>
            </a:r>
            <a:r>
              <a:rPr lang="en-US" altLang="en-US">
                <a:solidFill>
                  <a:srgbClr val="FF0000"/>
                </a:solidFill>
              </a:rPr>
              <a:t>②</a:t>
            </a:r>
            <a:r>
              <a:rPr lang="en-US" altLang="zh-CN">
                <a:solidFill>
                  <a:srgbClr val="FF0000"/>
                </a:solidFill>
              </a:rPr>
              <a:t> </a:t>
            </a:r>
            <a:r>
              <a:rPr lang="zh-CN" altLang="en-US">
                <a:solidFill>
                  <a:srgbClr val="FF0000"/>
                </a:solidFill>
              </a:rPr>
              <a:t>禁止代理的情形：需本人亲自做的行为（如结婚登记、遗嘱订立、演出合同），不能代理。</a:t>
            </a:r>
            <a:r>
              <a:rPr lang="zh-CN" altLang="en-US"/>
              <a:t>对应主案例 1：买教材是可代理行为，小王可委托小李代理；若小王要办理结婚登记，不能委托小李代理。</a:t>
            </a:r>
            <a:endParaRPr lang="zh-CN" altLang="en-US"/>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《民法典》第</a:t>
            </a:r>
            <a:r>
              <a:rPr lang="en-US" altLang="zh-CN"/>
              <a:t> 162 </a:t>
            </a:r>
            <a:r>
              <a:rPr lang="zh-CN" altLang="en-US"/>
              <a:t>条【代理后果归属】：</a:t>
            </a:r>
            <a:r>
              <a:rPr lang="en-US" altLang="zh-CN"/>
              <a:t>“</a:t>
            </a:r>
            <a:r>
              <a:rPr lang="zh-CN" altLang="en-US"/>
              <a:t>代理人在代理权限内，以被代理人名义实施的民事法律行为，对被代理人发生效力。</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代理的核心后果：代理人做的事，后果归被代理人（如小李买教材的钱，由小王报销）；</a:t>
            </a:r>
            <a:r>
              <a:rPr lang="en-US" altLang="en-US">
                <a:solidFill>
                  <a:srgbClr val="FF0000"/>
                </a:solidFill>
              </a:rPr>
              <a:t>②</a:t>
            </a:r>
            <a:r>
              <a:rPr lang="en-US" altLang="zh-CN">
                <a:solidFill>
                  <a:srgbClr val="FF0000"/>
                </a:solidFill>
              </a:rPr>
              <a:t> </a:t>
            </a:r>
            <a:r>
              <a:rPr lang="zh-CN" altLang="en-US">
                <a:solidFill>
                  <a:srgbClr val="FF0000"/>
                </a:solidFill>
              </a:rPr>
              <a:t>前提：代理人在</a:t>
            </a:r>
            <a:r>
              <a:rPr lang="en-US" altLang="zh-CN">
                <a:solidFill>
                  <a:srgbClr val="FF0000"/>
                </a:solidFill>
              </a:rPr>
              <a:t> “</a:t>
            </a:r>
            <a:r>
              <a:rPr lang="zh-CN" altLang="en-US">
                <a:solidFill>
                  <a:srgbClr val="FF0000"/>
                </a:solidFill>
              </a:rPr>
              <a:t>代理权限内</a:t>
            </a:r>
            <a:r>
              <a:rPr lang="en-US" altLang="zh-CN">
                <a:solidFill>
                  <a:srgbClr val="FF0000"/>
                </a:solidFill>
              </a:rPr>
              <a:t>”</a:t>
            </a:r>
            <a:r>
              <a:rPr lang="zh-CN" altLang="en-US">
                <a:solidFill>
                  <a:srgbClr val="FF0000"/>
                </a:solidFill>
              </a:rPr>
              <a:t>（如小李买教材不超过</a:t>
            </a:r>
            <a:r>
              <a:rPr lang="en-US" altLang="zh-CN">
                <a:solidFill>
                  <a:srgbClr val="FF0000"/>
                </a:solidFill>
              </a:rPr>
              <a:t> 80 </a:t>
            </a:r>
            <a:r>
              <a:rPr lang="zh-CN" altLang="en-US">
                <a:solidFill>
                  <a:srgbClr val="FF0000"/>
                </a:solidFill>
              </a:rPr>
              <a:t>元，符合授权范围）、以</a:t>
            </a:r>
            <a:r>
              <a:rPr lang="en-US" altLang="zh-CN">
                <a:solidFill>
                  <a:srgbClr val="FF0000"/>
                </a:solidFill>
              </a:rPr>
              <a:t> “</a:t>
            </a:r>
            <a:r>
              <a:rPr lang="zh-CN" altLang="en-US">
                <a:solidFill>
                  <a:srgbClr val="FF0000"/>
                </a:solidFill>
              </a:rPr>
              <a:t>被代理人名义</a:t>
            </a:r>
            <a:r>
              <a:rPr lang="en-US" altLang="zh-CN">
                <a:solidFill>
                  <a:srgbClr val="FF0000"/>
                </a:solidFill>
              </a:rPr>
              <a:t>”</a:t>
            </a:r>
            <a:r>
              <a:rPr lang="zh-CN" altLang="en-US">
                <a:solidFill>
                  <a:srgbClr val="FF0000"/>
                </a:solidFill>
              </a:rPr>
              <a:t>（如小李告诉书店</a:t>
            </a:r>
            <a:r>
              <a:rPr lang="en-US" altLang="zh-CN">
                <a:solidFill>
                  <a:srgbClr val="FF0000"/>
                </a:solidFill>
              </a:rPr>
              <a:t> “</a:t>
            </a:r>
            <a:r>
              <a:rPr lang="zh-CN" altLang="en-US">
                <a:solidFill>
                  <a:srgbClr val="FF0000"/>
                </a:solidFill>
              </a:rPr>
              <a:t>我帮小王买教材</a:t>
            </a:r>
            <a:r>
              <a:rPr lang="en-US" altLang="zh-CN">
                <a:solidFill>
                  <a:srgbClr val="FF0000"/>
                </a:solidFill>
              </a:rPr>
              <a:t>”</a:t>
            </a:r>
            <a:r>
              <a:rPr lang="zh-CN" altLang="en-US">
                <a:solidFill>
                  <a:srgbClr val="FF0000"/>
                </a:solidFill>
              </a:rPr>
              <a:t>）。</a:t>
            </a:r>
            <a:endParaRPr lang="zh-CN" altLang="en-US">
              <a:solidFill>
                <a:srgbClr val="FF0000"/>
              </a:solidFill>
            </a:endParaRPr>
          </a:p>
          <a:p>
            <a:pPr algn="l">
              <a:buClrTx/>
              <a:buSzTx/>
            </a:pPr>
            <a:r>
              <a:rPr lang="zh-CN" altLang="en-US"/>
              <a:t>对应主案例 1：小李在授权范围内（75 元≤80 元）、以小王名义买教材→后果归小王，小王需报销 75 元。</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tags/tag1.xml><?xml version="1.0" encoding="utf-8"?>
<p:tagLst xmlns:p="http://schemas.openxmlformats.org/presentationml/2006/main">
  <p:tag name="LayoutZOrder" val="2"/>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10.xml><?xml version="1.0" encoding="utf-8"?>
<p:tagLst xmlns:p="http://schemas.openxmlformats.org/presentationml/2006/main">
  <p:tag name="KSO_WM_BEAUTIFY_FLAG" val="#fgm#"/>
  <p:tag name="KSO_WM_FIGMA_FLAG" val="#fgm#"/>
  <p:tag name="KSO_WM_UNIT_INDEX" val="1"/>
  <p:tag name="KSO_WM_UNIT_TYPE" val="d"/>
</p:tagLst>
</file>

<file path=ppt/tags/tag10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01.xml><?xml version="1.0" encoding="utf-8"?>
<p:tagLst xmlns:p="http://schemas.openxmlformats.org/presentationml/2006/main">
  <p:tag name="KSO_WM_FIGMA_DECORATION_INDEX" val="1"/>
  <p:tag name="$PH_EXT" val="1"/>
  <p:tag name="KSO_WM_BEAUTIFY_FLAG" val="#fgm#"/>
  <p:tag name="KSO_WM_DIAGRAM_GROUP_CODE" val="1"/>
  <p:tag name="KSO_WM_FIGMA_FLAG" val="#fgm#"/>
  <p:tag name="KSO_WM_UNIT_INDEX" val="1_1_1"/>
  <p:tag name="KSO_WM_UNIT_TYPE" val="l_h_x"/>
</p:tagLst>
</file>

<file path=ppt/tags/tag10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0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0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105.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10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0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1.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11.xml><?xml version="1.0" encoding="utf-8"?>
<p:tagLst xmlns:p="http://schemas.openxmlformats.org/presentationml/2006/main">
  <p:tag name="KSO_WM_BEAUTIFY_FLAG" val="#fgm#"/>
  <p:tag name="KSO_WM_FIGMA_FLAG" val="#fgm#"/>
  <p:tag name="KSO_WM_UNIT_INDEX" val="1"/>
  <p:tag name="KSO_WM_UNIT_TYPE" val="a"/>
  <p:tag name="KSO_WM_LAYOUT_CHECK_HASH" val="22c11b885b5903a1b8d3ba9e056ab2d01b4bab69"/>
  <p:tag name="KSO_WM_NEWLAYOUT_GROUP_ID" val="layout_30"/>
  <p:tag name="KSO_WM_NEWLAYOUT_ID" val="slide_3d2465070914cbc5"/>
</p:tagLst>
</file>

<file path=ppt/tags/tag112.xml><?xml version="1.0" encoding="utf-8"?>
<p:tagLst xmlns:p="http://schemas.openxmlformats.org/presentationml/2006/main">
  <p:tag name="KSO_WM_BEAUTIFY_FLAG" val="#fgm#"/>
  <p:tag name="KSO_WM_FIGMA_FLAG" val="#fgm#"/>
  <p:tag name="KSO_WM_UNIT_INDEX" val="1"/>
  <p:tag name="KSO_WM_UNIT_TYPE" val="d"/>
</p:tagLst>
</file>

<file path=ppt/tags/tag113.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1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1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16.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11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1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19.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Lst>
</file>

<file path=ppt/tags/tag1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20.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21.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25.xml><?xml version="1.0" encoding="utf-8"?>
<p:tagLst xmlns:p="http://schemas.openxmlformats.org/presentationml/2006/main">
  <p:tag name="KSO_WM_BEAUTIFY_FLAG" val="#fgm#"/>
  <p:tag name="KSO_WM_FIGMA_FLAG" val="#fgm#"/>
  <p:tag name="KSO_WM_UNIT_INDEX" val="1"/>
  <p:tag name="KSO_WM_UNIT_TYPE" val="a"/>
  <p:tag name="KSO_WM_LAYOUT_CHECK_HASH" val="a9177aa75044bb9523ea98609482cb6b6b6a327e"/>
  <p:tag name="KSO_WM_NEWLAYOUT_GROUP_ID" val="layout_14"/>
  <p:tag name="KSO_WM_NEWLAYOUT_ID" val="slide_fbd1737be693ef9a"/>
</p:tagLst>
</file>

<file path=ppt/tags/tag126.xml><?xml version="1.0" encoding="utf-8"?>
<p:tagLst xmlns:p="http://schemas.openxmlformats.org/presentationml/2006/main">
  <p:tag name="KSO_WM_FIGMA_DECORATION_INDEX" val="18_contentModel"/>
  <p:tag name="$PH_EXT" val="2"/>
  <p:tag name="KSO_WM_BEAUTIFY_FLAG" val="#fgm#"/>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Lst>
</file>

<file path=ppt/tags/tag127.xml><?xml version="1.0" encoding="utf-8"?>
<p:tagLst xmlns:p="http://schemas.openxmlformats.org/presentationml/2006/main">
  <p:tag name="KSO_WM_BEAUTIFY_FLAG" val="#fgm#"/>
  <p:tag name="KSO_WM_FIGMA_FLAG" val="#fgm#"/>
  <p:tag name="KSO_WM_UNIT_INDEX" val="1"/>
  <p:tag name="KSO_WM_UNIT_TYPE" val="f"/>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31.xml><?xml version="1.0" encoding="utf-8"?>
<p:tagLst xmlns:p="http://schemas.openxmlformats.org/presentationml/2006/main">
  <p:tag name="KSO_WM_BEAUTIFY_FLAG" val="#fgm#"/>
  <p:tag name="KSO_WM_FIGMA_FLAG" val="#fgm#"/>
  <p:tag name="KSO_WM_UNIT_INDEX" val="1"/>
  <p:tag name="KSO_WM_UNIT_TYPE" val="a"/>
  <p:tag name="KSO_WM_LAYOUT_CHECK_HASH" val="ba4ee222b2f8ffd9fe9841a1a3e6064342580593"/>
  <p:tag name="KSO_WM_NEWLAYOUT_GROUP_ID" val="layout_35"/>
  <p:tag name="KSO_WM_NEWLAYOUT_ID" val="slide_d96357fe6779c82b"/>
</p:tagLst>
</file>

<file path=ppt/tags/tag132.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13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3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35.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13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3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4.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41.xml><?xml version="1.0" encoding="utf-8"?>
<p:tagLst xmlns:p="http://schemas.openxmlformats.org/presentationml/2006/main">
  <p:tag name="KSO_WM_BEAUTIFY_FLAG" val="#fgm#"/>
  <p:tag name="KSO_WM_FIGMA_FLAG" val="#fgm#"/>
  <p:tag name="KSO_WM_UNIT_INDEX" val="1"/>
  <p:tag name="KSO_WM_UNIT_TYPE" val="a"/>
  <p:tag name="KSO_WM_LAYOUT_CHECK_HASH" val="fb46620b73a79b85868e980b1d7abcd76e62a5d8"/>
  <p:tag name="KSO_WM_NEWLAYOUT_GROUP_ID" val="layout_51"/>
  <p:tag name="KSO_WM_NEWLAYOUT_ID" val="slide_54fafa5e2dac5e66"/>
</p:tagLst>
</file>

<file path=ppt/tags/tag142.xml><?xml version="1.0" encoding="utf-8"?>
<p:tagLst xmlns:p="http://schemas.openxmlformats.org/presentationml/2006/main">
  <p:tag name="KSO_WM_BEAUTIFY_FLAG" val="#fgm#"/>
  <p:tag name="KSO_WM_FIGMA_FLAG" val="#fgm#"/>
  <p:tag name="KSO_WM_UNIT_INDEX" val="1"/>
  <p:tag name="KSO_WM_UNIT_TYPE" val="d"/>
</p:tagLst>
</file>

<file path=ppt/tags/tag14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4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4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4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50.xml><?xml version="1.0" encoding="utf-8"?>
<p:tagLst xmlns:p="http://schemas.openxmlformats.org/presentationml/2006/main">
  <p:tag name="KSO_WM_BEAUTIFY_FLAG" val="#fgm#"/>
  <p:tag name="KSO_WM_FIGMA_FLAG" val="#fgm#"/>
  <p:tag name="KSO_WM_UNIT_INDEX" val="1"/>
  <p:tag name="KSO_WM_UNIT_TYPE" val="a"/>
  <p:tag name="KSO_WM_LAYOUT_CHECK_HASH" val="db1ff3600f89d67fea6fc5640cc7fee44c2720be"/>
  <p:tag name="KSO_WM_NEWLAYOUT_GROUP_ID" val="layout_34"/>
  <p:tag name="KSO_WM_NEWLAYOUT_ID" val="slide_18723710fcbe78b9"/>
</p:tagLst>
</file>

<file path=ppt/tags/tag151.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5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5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54.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15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5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60.xml><?xml version="1.0" encoding="utf-8"?>
<p:tagLst xmlns:p="http://schemas.openxmlformats.org/presentationml/2006/main">
  <p:tag name="KSO_WM_BEAUTIFY_FLAG" val="#fgm#"/>
  <p:tag name="KSO_WM_FIGMA_FLAG" val="#fgm#"/>
  <p:tag name="KSO_WM_UNIT_INDEX" val="1"/>
  <p:tag name="KSO_WM_UNIT_TYPE" val="a"/>
  <p:tag name="KSO_WM_LAYOUT_CHECK_HASH" val="8a3fda7dfabcb7b2dc4c5c6257f0522db1b9f19b"/>
  <p:tag name="KSO_WM_NEWLAYOUT_GROUP_ID" val="layout_49"/>
  <p:tag name="KSO_WM_NEWLAYOUT_ID" val="slide_d900eb0a0622dae9"/>
</p:tagLst>
</file>

<file path=ppt/tags/tag161.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1_1"/>
  <p:tag name="KSO_WM_UNIT_TYPE" val="l_h_i"/>
</p:tagLst>
</file>

<file path=ppt/tags/tag162.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16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6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65.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2_1"/>
  <p:tag name="KSO_WM_UNIT_TYPE" val="l_h_i"/>
</p:tagLst>
</file>

<file path=ppt/tags/tag166.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16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6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7.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72.xml><?xml version="1.0" encoding="utf-8"?>
<p:tagLst xmlns:p="http://schemas.openxmlformats.org/presentationml/2006/main">
  <p:tag name="KSO_WM_BEAUTIFY_FLAG" val="#fgm#"/>
  <p:tag name="KSO_WM_FIGMA_FLAG" val="#fgm#"/>
  <p:tag name="KSO_WM_UNIT_INDEX" val="1"/>
  <p:tag name="KSO_WM_UNIT_TYPE" val="a"/>
  <p:tag name="KSO_WM_LAYOUT_CHECK_HASH" val="9f5fad3890d1c6e32918889397a4914bb6e0c2e1"/>
  <p:tag name="KSO_WM_NEWLAYOUT_GROUP_ID" val="layout_6"/>
  <p:tag name="KSO_WM_NEWLAYOUT_ID" val="slide_e87187570ab29065"/>
</p:tagLst>
</file>

<file path=ppt/tags/tag173.xml><?xml version="1.0" encoding="utf-8"?>
<p:tagLst xmlns:p="http://schemas.openxmlformats.org/presentationml/2006/main">
  <p:tag name="KSO_WM_BEAUTIFY_FLAG" val="#fgm#"/>
  <p:tag name="KSO_WM_FIGMA_FLAG" val="#fgm#"/>
  <p:tag name="KSO_WM_UNIT_INDEX" val="1"/>
  <p:tag name="KSO_WM_UNIT_TYPE" val="d"/>
</p:tagLst>
</file>

<file path=ppt/tags/tag174.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7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7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77.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17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7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8.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83.xml><?xml version="1.0" encoding="utf-8"?>
<p:tagLst xmlns:p="http://schemas.openxmlformats.org/presentationml/2006/main">
  <p:tag name="KSO_WM_BEAUTIFY_FLAG" val="#fgm#"/>
  <p:tag name="KSO_WM_FIGMA_FLAG" val="#fgm#"/>
  <p:tag name="KSO_WM_UNIT_INDEX" val="1"/>
  <p:tag name="KSO_WM_UNIT_TYPE" val="a"/>
  <p:tag name="KSO_WM_LAYOUT_CHECK_HASH" val="da4c181b62250cc0d24e0e5990e4a7f7f3893e54"/>
  <p:tag name="KSO_WM_NEWLAYOUT_GROUP_ID" val="layout_48"/>
  <p:tag name="KSO_WM_NEWLAYOUT_ID" val="slide_10d253ff511e52b1"/>
</p:tagLst>
</file>

<file path=ppt/tags/tag18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85.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8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8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8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189.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19.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19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9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95.xml><?xml version="1.0" encoding="utf-8"?>
<p:tagLst xmlns:p="http://schemas.openxmlformats.org/presentationml/2006/main">
  <p:tag name="KSO_WM_BEAUTIFY_FLAG" val="#fgm#"/>
  <p:tag name="KSO_WM_FIGMA_FLAG" val="#fgm#"/>
  <p:tag name="KSO_WM_UNIT_INDEX" val="1"/>
  <p:tag name="KSO_WM_UNIT_TYPE" val="a"/>
  <p:tag name="KSO_WM_LAYOUT_CHECK_HASH" val="14f30f3a216a72025bc12e10b6dfcb46a7e7927f"/>
  <p:tag name="KSO_WM_NEWLAYOUT_GROUP_ID" val="layout_10003"/>
  <p:tag name="KSO_WM_NEWLAYOUT_ID" val="slide_0494728cf98ea3e0"/>
</p:tagLst>
</file>

<file path=ppt/tags/tag19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97.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9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9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xml><?xml version="1.0" encoding="utf-8"?>
<p:tagLst xmlns:p="http://schemas.openxmlformats.org/presentationml/2006/main">
  <p:tag name="LayoutZOrder" val="4"/>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0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0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05.xml><?xml version="1.0" encoding="utf-8"?>
<p:tagLst xmlns:p="http://schemas.openxmlformats.org/presentationml/2006/main">
  <p:tag name="KSO_WM_BEAUTIFY_FLAG" val="#fgm#"/>
  <p:tag name="KSO_WM_FIGMA_FLAG" val="#fgm#"/>
  <p:tag name="KSO_WM_UNIT_INDEX" val="1"/>
  <p:tag name="KSO_WM_UNIT_TYPE" val="a"/>
  <p:tag name="KSO_WM_LAYOUT_CHECK_HASH" val="52fd8fa693b4f5e88a1b758e65cc6ff644a24228"/>
  <p:tag name="KSO_WM_NEWLAYOUT_GROUP_ID" val="layout_54"/>
  <p:tag name="KSO_WM_NEWLAYOUT_ID" val="slide_a5a9318522062f03"/>
</p:tagLst>
</file>

<file path=ppt/tags/tag20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07.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2"/>
  <p:tag name="KSO_WM_UNIT_TYPE" val="l_h_i"/>
</p:tagLst>
</file>

<file path=ppt/tags/tag208.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209.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1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11.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12.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2_2"/>
  <p:tag name="KSO_WM_UNIT_TYPE" val="l_h_i"/>
</p:tagLst>
</file>

<file path=ppt/tags/tag213.xml><?xml version="1.0" encoding="utf-8"?>
<p:tagLst xmlns:p="http://schemas.openxmlformats.org/presentationml/2006/main">
  <p:tag name="KSO_WM_FIGMA_DECORATION_INDEX" val="8"/>
  <p:tag name="$PH_EXT" val="1"/>
  <p:tag name="KSO_WM_BEAUTIFY_FLAG" val="#fgm#"/>
  <p:tag name="KSO_WM_DIAGRAM_GROUP_CODE" val="1"/>
  <p:tag name="KSO_WM_FIGMA_FLAG" val="#fgm#"/>
  <p:tag name="KSO_WM_UNIT_INDEX" val="1_2_1"/>
  <p:tag name="KSO_WM_UNIT_TYPE" val="l_h_x"/>
</p:tagLst>
</file>

<file path=ppt/tags/tag21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1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19.xml><?xml version="1.0" encoding="utf-8"?>
<p:tagLst xmlns:p="http://schemas.openxmlformats.org/presentationml/2006/main">
  <p:tag name="KSO_WM_BEAUTIFY_FLAG" val="#fgm#"/>
  <p:tag name="KSO_WM_FIGMA_FLAG" val="#fgm#"/>
  <p:tag name="KSO_WM_UNIT_INDEX" val="1"/>
  <p:tag name="KSO_WM_UNIT_TYPE" val="a"/>
  <p:tag name="KSO_WM_LAYOUT_CHECK_HASH" val="63b5a1646f096cf98a801779251af9a23985a1f3"/>
  <p:tag name="KSO_WM_NEWLAYOUT_GROUP_ID" val="layout_32"/>
  <p:tag name="KSO_WM_NEWLAYOUT_ID" val="slide_29985086e0bfd03e"/>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2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21.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2"/>
  <p:tag name="KSO_WM_UNIT_TYPE" val="l_h_i"/>
</p:tagLst>
</file>

<file path=ppt/tags/tag222.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22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2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25.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226.xml><?xml version="1.0" encoding="utf-8"?>
<p:tagLst xmlns:p="http://schemas.openxmlformats.org/presentationml/2006/main">
  <p:tag name="KSO_WM_FIGMA_DECORATION_INDEX" val="15"/>
  <p:tag name="$PH_EXT" val="2"/>
  <p:tag name="KSO_WM_BEAUTIFY_FLAG" val="#fgm#"/>
  <p:tag name="KSO_WM_DIAGRAM_GROUP_CODE" val="1"/>
  <p:tag name="KSO_WM_FIGMA_FLAG" val="#fgm#"/>
  <p:tag name="KSO_WM_SYNC_SLIDE_TEXT" val="1"/>
  <p:tag name="KSO_WM_UNIT_INDEX" val="1_2_2"/>
  <p:tag name="KSO_WM_UNIT_TYPE" val="l_h_i"/>
</p:tagLst>
</file>

<file path=ppt/tags/tag227.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22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2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3.xml><?xml version="1.0" encoding="utf-8"?>
<p:tagLst xmlns:p="http://schemas.openxmlformats.org/presentationml/2006/main">
  <p:tag name="KSO_WM_BEAUTIFY_FLAG" val="#fgm#"/>
  <p:tag name="KSO_WM_FIGMA_FLAG" val="#fgm#"/>
  <p:tag name="KSO_WM_UNIT_INDEX" val="1"/>
  <p:tag name="KSO_WM_UNIT_TYPE" val="a"/>
  <p:tag name="KSO_WM_LAYOUT_CHECK_HASH" val="3e7391afdbae12c3bdcc1af06504ea80b66d0a49"/>
  <p:tag name="KSO_WM_NEWLAYOUT_GROUP_ID" val="layout_61"/>
  <p:tag name="KSO_WM_NEWLAYOUT_ID" val="slide_a545310637f23f8a"/>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33.xml><?xml version="1.0" encoding="utf-8"?>
<p:tagLst xmlns:p="http://schemas.openxmlformats.org/presentationml/2006/main">
  <p:tag name="KSO_WM_BEAUTIFY_FLAG" val="#fgm#"/>
  <p:tag name="KSO_WM_FIGMA_FLAG" val="#fgm#"/>
  <p:tag name="KSO_WM_UNIT_INDEX" val="1"/>
  <p:tag name="KSO_WM_UNIT_TYPE" val="a"/>
  <p:tag name="KSO_WM_LAYOUT_CHECK_HASH" val="c3621ab904e3a53a72427e3c32f2db78785fc51a"/>
  <p:tag name="KSO_WM_NEWLAYOUT_GROUP_ID" val="layout_31"/>
  <p:tag name="KSO_WM_NEWLAYOUT_ID" val="slide_e322f756bea7b1bb"/>
</p:tagLst>
</file>

<file path=ppt/tags/tag23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35.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3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3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3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39.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4.xml><?xml version="1.0" encoding="utf-8"?>
<p:tagLst xmlns:p="http://schemas.openxmlformats.org/presentationml/2006/main">
  <p:tag name="KSO_WM_BEAUTIFY_FLAG" val="#fgm#"/>
  <p:tag name="KSO_WM_FIGMA_FLAG" val="#fgm#"/>
  <p:tag name="KSO_WM_UNIT_INDEX" val="1"/>
  <p:tag name="KSO_WM_UNIT_TYPE" val="d"/>
</p:tagLst>
</file>

<file path=ppt/tags/tag24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4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45.xml><?xml version="1.0" encoding="utf-8"?>
<p:tagLst xmlns:p="http://schemas.openxmlformats.org/presentationml/2006/main">
  <p:tag name="KSO_WM_BEAUTIFY_FLAG" val="#fgm#"/>
  <p:tag name="KSO_WM_FIGMA_FLAG" val="#fgm#"/>
  <p:tag name="KSO_WM_UNIT_INDEX" val="1"/>
  <p:tag name="KSO_WM_UNIT_TYPE" val="a"/>
  <p:tag name="KSO_WM_LAYOUT_CHECK_HASH" val="807729954f0f104f3b2b0589cca3276385956bd3"/>
  <p:tag name="KSO_WM_NEWLAYOUT_GROUP_ID" val="layout_38"/>
  <p:tag name="KSO_WM_NEWLAYOUT_ID" val="slide_aa62b3640af52fc2"/>
</p:tagLst>
</file>

<file path=ppt/tags/tag24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47.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4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4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5.xml><?xml version="1.0" encoding="utf-8"?>
<p:tagLst xmlns:p="http://schemas.openxmlformats.org/presentationml/2006/main">
  <p:tag name="KSO_WM_FIGMA_DECORATION_INDEX" val="17_contentModel"/>
  <p:tag name="$PH_EXT" val="2"/>
  <p:tag name="KSO_WM_BEAUTIFY_FLAG" val="#fgm#"/>
  <p:tag name="KSO_WM_FIGMA_FLAG" val="#fgm#"/>
  <p:tag name="KSO_WM_SYNC_SLIDE_TEXT" val="1"/>
  <p:tag name="KSO_WM_UNIT_INDEX" val="1_1"/>
  <p:tag name="KSO_WM_UNIT_TYPE" val="l_i"/>
</p:tagLst>
</file>

<file path=ppt/tags/tag25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51.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52.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53.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57.xml><?xml version="1.0" encoding="utf-8"?>
<p:tagLst xmlns:p="http://schemas.openxmlformats.org/presentationml/2006/main">
  <p:tag name="KSO_WM_BEAUTIFY_FLAG" val="#fgm#"/>
  <p:tag name="KSO_WM_FIGMA_FLAG" val="#fgm#"/>
  <p:tag name="KSO_WM_UNIT_INDEX" val="1"/>
  <p:tag name="KSO_WM_UNIT_TYPE" val="a"/>
  <p:tag name="KSO_WM_LAYOUT_CHECK_HASH" val="3d435ded23e9c15e8558b96f76b13a65471f8118"/>
  <p:tag name="KSO_WM_NEWLAYOUT_GROUP_ID" val="layout_2"/>
  <p:tag name="KSO_WM_NEWLAYOUT_ID" val="slide_575721c834a94fa4"/>
</p:tagLst>
</file>

<file path=ppt/tags/tag25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59.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6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6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62.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263.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6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6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69.xml><?xml version="1.0" encoding="utf-8"?>
<p:tagLst xmlns:p="http://schemas.openxmlformats.org/presentationml/2006/main">
  <p:tag name="KSO_WM_BEAUTIFY_FLAG" val="#fgm#"/>
  <p:tag name="KSO_WM_FIGMA_FLAG" val="#fgm#"/>
  <p:tag name="KSO_WM_UNIT_INDEX" val="1"/>
  <p:tag name="KSO_WM_UNIT_TYPE" val="a"/>
  <p:tag name="KSO_WM_LAYOUT_CHECK_HASH" val="7acd7ac757a9cffc30c0456386b47fd71e50497e"/>
  <p:tag name="KSO_WM_NEWLAYOUT_GROUP_ID" val="layout_3"/>
  <p:tag name="KSO_WM_NEWLAYOUT_ID" val="slide_e2dfb0d17b3ac2ee"/>
</p:tagLst>
</file>

<file path=ppt/tags/tag2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70.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1"/>
  <p:tag name="KSO_WM_UNIT_TYPE" val="l_h_i"/>
</p:tagLst>
</file>

<file path=ppt/tags/tag271.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27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7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74.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2_1"/>
  <p:tag name="KSO_WM_UNIT_TYPE" val="l_h_i"/>
</p:tagLst>
</file>

<file path=ppt/tags/tag275.xml><?xml version="1.0" encoding="utf-8"?>
<p:tagLst xmlns:p="http://schemas.openxmlformats.org/presentationml/2006/main">
  <p:tag name="KSO_WM_FIGMA_DECORATION_INDEX" val="8"/>
  <p:tag name="$PH_EXT" val="1"/>
  <p:tag name="KSO_WM_BEAUTIFY_FLAG" val="#fgm#"/>
  <p:tag name="KSO_WM_DIAGRAM_GROUP_CODE" val="1"/>
  <p:tag name="KSO_WM_FIGMA_FLAG" val="#fgm#"/>
  <p:tag name="KSO_WM_UNIT_INDEX" val="1_2_1"/>
  <p:tag name="KSO_WM_UNIT_TYPE" val="l_h_x"/>
</p:tagLst>
</file>

<file path=ppt/tags/tag27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7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81.xml><?xml version="1.0" encoding="utf-8"?>
<p:tagLst xmlns:p="http://schemas.openxmlformats.org/presentationml/2006/main">
  <p:tag name="KSO_WM_BEAUTIFY_FLAG" val="#fgm#"/>
  <p:tag name="KSO_WM_FIGMA_FLAG" val="#fgm#"/>
  <p:tag name="KSO_WM_UNIT_INDEX" val="1"/>
  <p:tag name="KSO_WM_UNIT_TYPE" val="a"/>
  <p:tag name="KSO_WM_LAYOUT_CHECK_HASH" val="77d5e092c7176e13eee70320a330b1ea65169a95"/>
  <p:tag name="KSO_WM_NEWLAYOUT_GROUP_ID" val="layout_26"/>
  <p:tag name="KSO_WM_NEWLAYOUT_ID" val="slide_5397de42ff9007f8"/>
</p:tagLst>
</file>

<file path=ppt/tags/tag282.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83.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8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8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8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87.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8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8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93.xml><?xml version="1.0" encoding="utf-8"?>
<p:tagLst xmlns:p="http://schemas.openxmlformats.org/presentationml/2006/main">
  <p:tag name="KSO_WM_BEAUTIFY_FLAG" val="#fgm#"/>
  <p:tag name="KSO_WM_FIGMA_FLAG" val="#fgm#"/>
  <p:tag name="KSO_WM_UNIT_INDEX" val="1"/>
  <p:tag name="KSO_WM_UNIT_TYPE" val="a"/>
  <p:tag name="KSO_WM_LAYOUT_CHECK_HASH" val="992cc3b3399e37ea2fe5e08f074f5f3050bfb203"/>
  <p:tag name="KSO_WM_NEWLAYOUT_GROUP_ID" val="layout_59"/>
  <p:tag name="KSO_WM_NEWLAYOUT_ID" val="slide_401ab4eff3e33ded"/>
</p:tagLst>
</file>

<file path=ppt/tags/tag294.xml><?xml version="1.0" encoding="utf-8"?>
<p:tagLst xmlns:p="http://schemas.openxmlformats.org/presentationml/2006/main">
  <p:tag name="KSO_WM_BEAUTIFY_FLAG" val="#fgm#"/>
  <p:tag name="KSO_WM_FIGMA_FLAG" val="#fgm#"/>
  <p:tag name="KSO_WM_UNIT_INDEX" val="1"/>
  <p:tag name="KSO_WM_UNIT_TYPE" val="d"/>
</p:tagLst>
</file>

<file path=ppt/tags/tag295.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29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9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xml><?xml version="1.0" encoding="utf-8"?>
<p:tagLst xmlns:p="http://schemas.openxmlformats.org/presentationml/2006/main">
  <p:tag name="LayoutZOrder" val="3"/>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01.xml><?xml version="1.0" encoding="utf-8"?>
<p:tagLst xmlns:p="http://schemas.openxmlformats.org/presentationml/2006/main">
  <p:tag name="KSO_WM_BEAUTIFY_FLAG" val="#fgm#"/>
  <p:tag name="KSO_WM_FIGMA_FLAG" val="#fgm#"/>
  <p:tag name="KSO_WM_UNIT_INDEX" val="1"/>
  <p:tag name="KSO_WM_UNIT_TYPE" val="a"/>
  <p:tag name="KSO_WM_LAYOUT_CHECK_HASH" val="b33d62c86dc642cce3d5b56839725b52ad25ca0c"/>
  <p:tag name="KSO_WM_NEWLAYOUT_GROUP_ID" val="layout_27"/>
  <p:tag name="KSO_WM_NEWLAYOUT_ID" val="slide_40abaf94baea320f"/>
</p:tagLst>
</file>

<file path=ppt/tags/tag302.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1_1"/>
  <p:tag name="KSO_WM_UNIT_TYPE" val="l_h_i"/>
</p:tagLst>
</file>

<file path=ppt/tags/tag303.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30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0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06.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2_1"/>
  <p:tag name="KSO_WM_UNIT_TYPE" val="l_h_i"/>
</p:tagLst>
</file>

<file path=ppt/tags/tag307.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30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0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13.xml><?xml version="1.0" encoding="utf-8"?>
<p:tagLst xmlns:p="http://schemas.openxmlformats.org/presentationml/2006/main">
  <p:tag name="KSO_WM_BEAUTIFY_FLAG" val="#fgm#"/>
  <p:tag name="KSO_WM_FIGMA_FLAG" val="#fgm#"/>
  <p:tag name="KSO_WM_UNIT_INDEX" val="1"/>
  <p:tag name="KSO_WM_UNIT_TYPE" val="a"/>
  <p:tag name="KSO_WM_LAYOUT_CHECK_HASH" val="9b277c41a45061ed0c5b77f7c31a6798726a39a3"/>
  <p:tag name="KSO_WM_NEWLAYOUT_GROUP_ID" val="layout_10004"/>
  <p:tag name="KSO_WM_NEWLAYOUT_ID" val="slide_2413216d433b758f"/>
</p:tagLst>
</file>

<file path=ppt/tags/tag31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31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1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17.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31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1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23.xml><?xml version="1.0" encoding="utf-8"?>
<p:tagLst xmlns:p="http://schemas.openxmlformats.org/presentationml/2006/main">
  <p:tag name="KSO_WM_BEAUTIFY_FLAG" val="#fgm#"/>
  <p:tag name="KSO_WM_FIGMA_FLAG" val="#fgm#"/>
  <p:tag name="KSO_WM_UNIT_INDEX" val="1"/>
  <p:tag name="KSO_WM_UNIT_TYPE" val="a"/>
  <p:tag name="KSO_WM_LAYOUT_CHECK_HASH" val="a1006228917e11a59809f56cc4fef226c50c90f3"/>
  <p:tag name="KSO_WM_NEWLAYOUT_GROUP_ID" val="layout_42"/>
  <p:tag name="KSO_WM_NEWLAYOUT_ID" val="slide_11b78b995f5ef151"/>
</p:tagLst>
</file>

<file path=ppt/tags/tag324.xml><?xml version="1.0" encoding="utf-8"?>
<p:tagLst xmlns:p="http://schemas.openxmlformats.org/presentationml/2006/main">
  <p:tag name="KSO_WM_BEAUTIFY_FLAG" val="#fgm#"/>
  <p:tag name="KSO_WM_FIGMA_FLAG" val="#fgm#"/>
  <p:tag name="KSO_WM_UNIT_INDEX" val="1"/>
  <p:tag name="KSO_WM_UNIT_TYPE" val="d"/>
</p:tagLst>
</file>

<file path=ppt/tags/tag325.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32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2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28.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32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3.xml><?xml version="1.0" encoding="utf-8"?>
<p:tagLst xmlns:p="http://schemas.openxmlformats.org/presentationml/2006/main">
  <p:tag name="KSO_WM_BEAUTIFY_FLAG" val="#fgm#"/>
  <p:tag name="KSO_WM_FIGMA_FLAG" val="#fgm#"/>
  <p:tag name="KSO_WM_UNIT_INDEX" val="1"/>
  <p:tag name="KSO_WM_UNIT_TYPE" val="a"/>
  <p:tag name="KSO_WM_LAYOUT_CHECK_HASH" val="05e063cd7f473d0330bdd8feab5e10ad0ffabbe3"/>
  <p:tag name="KSO_WM_NEWLAYOUT_GROUP_ID" val="layout_10012"/>
  <p:tag name="KSO_WM_NEWLAYOUT_ID" val="slide_b551fdac1a16f7a8"/>
</p:tagLst>
</file>

<file path=ppt/tags/tag330.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34.xml><?xml version="1.0" encoding="utf-8"?>
<p:tagLst xmlns:p="http://schemas.openxmlformats.org/presentationml/2006/main">
  <p:tag name="KSO_WM_BEAUTIFY_FLAG" val="#fgm#"/>
  <p:tag name="KSO_WM_FIGMA_FLAG" val="#fgm#"/>
  <p:tag name="KSO_WM_UNIT_INDEX" val="1"/>
  <p:tag name="KSO_WM_UNIT_TYPE" val="a"/>
  <p:tag name="KSO_WM_LAYOUT_CHECK_HASH" val="7f8beef5f64d6702429699c4b7f46dbf0d4f8c17"/>
  <p:tag name="KSO_WM_NEWLAYOUT_GROUP_ID" val="layout_10013"/>
  <p:tag name="KSO_WM_NEWLAYOUT_ID" val="slide_303cabdc9a7e79c6"/>
</p:tagLst>
</file>

<file path=ppt/tags/tag335.xml><?xml version="1.0" encoding="utf-8"?>
<p:tagLst xmlns:p="http://schemas.openxmlformats.org/presentationml/2006/main">
  <p:tag name="KSO_WM_BEAUTIFY_FLAG" val="#fgm#"/>
  <p:tag name="KSO_WM_FIGMA_FLAG" val="#fgm#"/>
  <p:tag name="KSO_WM_UNIT_INDEX" val="1"/>
  <p:tag name="KSO_WM_UNIT_TYPE" val="d"/>
</p:tagLst>
</file>

<file path=ppt/tags/tag33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3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3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3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4.xml><?xml version="1.0" encoding="utf-8"?>
<p:tagLst xmlns:p="http://schemas.openxmlformats.org/presentationml/2006/main">
  <p:tag name="KSO_WM_BEAUTIFY_FLAG" val="#fgm#"/>
  <p:tag name="KSO_WM_FIGMA_FLAG" val="#fgm#"/>
  <p:tag name="KSO_WM_UNIT_INDEX" val="1"/>
  <p:tag name="KSO_WM_UNIT_TYPE" val="d"/>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43.xml><?xml version="1.0" encoding="utf-8"?>
<p:tagLst xmlns:p="http://schemas.openxmlformats.org/presentationml/2006/main">
  <p:tag name="KSO_WM_BEAUTIFY_FLAG" val="#fgm#"/>
  <p:tag name="KSO_WM_FIGMA_FLAG" val="#fgm#"/>
  <p:tag name="KSO_WM_UNIT_INDEX" val="1"/>
  <p:tag name="KSO_WM_UNIT_TYPE" val="a"/>
  <p:tag name="KSO_WM_LAYOUT_CHECK_HASH" val="77c7057e4c9fc47239aaa41d5e0ceb06962c18dc"/>
  <p:tag name="KSO_WM_NEWLAYOUT_GROUP_ID" val="layout_10007"/>
  <p:tag name="KSO_WM_NEWLAYOUT_ID" val="slide_85a19fcb1ee464ed"/>
</p:tagLst>
</file>

<file path=ppt/tags/tag34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4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4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4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51.xml><?xml version="1.0" encoding="utf-8"?>
<p:tagLst xmlns:p="http://schemas.openxmlformats.org/presentationml/2006/main">
  <p:tag name="KSO_WM_BEAUTIFY_FLAG" val="#fgm#"/>
  <p:tag name="KSO_WM_FIGMA_FLAG" val="#fgm#"/>
  <p:tag name="KSO_WM_UNIT_INDEX" val="1"/>
  <p:tag name="KSO_WM_UNIT_TYPE" val="a"/>
  <p:tag name="KSO_WM_LAYOUT_CHECK_HASH" val="ae82d0b1519f583d939ea74246db9d5b804602d0"/>
  <p:tag name="KSO_WM_NEWLAYOUT_GROUP_ID" val="layout_57"/>
  <p:tag name="KSO_WM_NEWLAYOUT_ID" val="slide_2dcca3900a93bfc0"/>
</p:tagLst>
</file>

<file path=ppt/tags/tag352.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1_1"/>
  <p:tag name="KSO_WM_UNIT_TYPE" val="l_h_i"/>
</p:tagLst>
</file>

<file path=ppt/tags/tag353.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35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5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56.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357.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35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5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60.xml><?xml version="1.0" encoding="utf-8"?>
<p:tagLst xmlns:p="http://schemas.openxmlformats.org/presentationml/2006/main">
  <p:tag name="LayoutZOrder" val="4"/>
  <p:tag name="KSO_WM_UNIT_TYPE" val="i"/>
  <p:tag name="KSO_WM_UNIT_ID" val="_10*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361.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2.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c7f01773fb71ded56442d18cf4b5b17f88698ced"/>
  <p:tag name="KSO_WM_NEWLAYOUT_ID" val="7423"/>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363.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PRESET_TEXT_INDEX" val="-1"/>
  <p:tag name="KSO_WM_UNIT_PRESET_TEXT_LEN" val="0"/>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67.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368.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7f7ed4dd45b454c6d6d60555731764c3ac24e80b"/>
  <p:tag name="KSO_WM_NEWLAYOUT_GROUP_ID" val="layout_1-5"/>
  <p:tag name="KSO_WM_NEWLAYOUT_ID" val="slide_61223ae7a7f7aefc"/>
</p:tagLst>
</file>

<file path=ppt/tags/tag369.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3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70.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Lst>
</file>

<file path=ppt/tags/tag371.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72.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373.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Lst>
</file>

<file path=ppt/tags/tag37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75.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376.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3_2"/>
  <p:tag name="KSO_WM_UNIT_TYPE" val="l_h_i"/>
</p:tagLst>
</file>

<file path=ppt/tags/tag377.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378.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379.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4_2"/>
  <p:tag name="KSO_WM_UNIT_TYPE" val="l_h_i"/>
</p:tagLst>
</file>

<file path=ppt/tags/tag3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80.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84.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385.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f76e947a343855055171a7ca1e063497de1efab5"/>
  <p:tag name="KSO_WM_NEWLAYOUT_GROUP_ID" val="layout_1-5"/>
  <p:tag name="KSO_WM_NEWLAYOUT_ID" val="slide_cea45c27deb23863"/>
</p:tagLst>
</file>

<file path=ppt/tags/tag386.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387.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Lst>
</file>

<file path=ppt/tags/tag38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89.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90.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Lst>
</file>

<file path=ppt/tags/tag391.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92.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393.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3_2"/>
  <p:tag name="KSO_WM_UNIT_TYPE" val="l_h_i"/>
</p:tagLst>
</file>

<file path=ppt/tags/tag394.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395.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396.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4_2"/>
  <p:tag name="KSO_WM_UNIT_TYPE" val="l_h_i"/>
</p:tagLst>
</file>

<file path=ppt/tags/tag397.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398.xml><?xml version="1.0" encoding="utf-8"?>
<p:tagLst xmlns:p="http://schemas.openxmlformats.org/presentationml/2006/main">
  <p:tag name="KSO_WM_BEAUTIFY_FLAG" val="#fgm#"/>
  <p:tag name="KSO_WM_DIAGRAM_GROUP_CODE" val="1"/>
  <p:tag name="KSO_WM_FIGMA_FLAG" val="#fgm#"/>
  <p:tag name="KSO_WM_UNIT_INDEX" val="1_5_1"/>
  <p:tag name="KSO_WM_UNIT_SUBTYPE" val="d"/>
  <p:tag name="KSO_WM_UNIT_TYPE" val="l_h_i"/>
</p:tagLst>
</file>

<file path=ppt/tags/tag399.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5_2"/>
  <p:tag name="KSO_WM_UNIT_TYPE" val="l_h_i"/>
</p:tagLst>
</file>

<file path=ppt/tags/tag4.xml><?xml version="1.0" encoding="utf-8"?>
<p:tagLst xmlns:p="http://schemas.openxmlformats.org/presentationml/2006/main">
  <p:tag name="KSO_WM_BEAUTIFY_FLAG" val="#wm#"/>
  <p:tag name="KSO_WM_FIGMA_FLAG" val="#fgm#"/>
  <p:tag name="KSO_WM_UNIT_INDEX" val="1"/>
  <p:tag name="KSO_WM_UNIT_TEXT_TYPE" val="1"/>
  <p:tag name="KSO_WM_UNIT_TYPE" val="b"/>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00.xml><?xml version="1.0" encoding="utf-8"?>
<p:tagLst xmlns:p="http://schemas.openxmlformats.org/presentationml/2006/main">
  <p:tag name="KSO_WM_BEAUTIFY_FLAG" val="#fgm#"/>
  <p:tag name="KSO_WM_DIAGRAM_GROUP_CODE" val="1"/>
  <p:tag name="KSO_WM_FIGMA_FLAG" val="#fgm#"/>
  <p:tag name="KSO_WM_UNIT_INDEX" val="1_5_1"/>
  <p:tag name="KSO_WM_UNIT_TYPE" val="l_h_a"/>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0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06.xml><?xml version="1.0" encoding="utf-8"?>
<p:tagLst xmlns:p="http://schemas.openxmlformats.org/presentationml/2006/main">
  <p:tag name="LayoutZOrder" val="2"/>
  <p:tag name="KSO_WM_UNIT_TYPE" val="i"/>
  <p:tag name="KSO_WM_UNIT_ID" val="_2*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07.xml><?xml version="1.0" encoding="utf-8"?>
<p:tagLst xmlns:p="http://schemas.openxmlformats.org/presentationml/2006/main">
  <p:tag name="LayoutZOrder" val="3"/>
  <p:tag name="KSO_WM_UNIT_ID" val="_2**"/>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 name="KSO_WM_TEMPLATE_USER_THEME" val="1"/>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USER_THEME" val="1"/>
  <p:tag name="KSO_WM_UNIT_ISNUMDGMTITLE" val="0"/>
  <p:tag name="KSO_WM_UNIT_NOCLEAR" val="0"/>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USER_THEME" val="1"/>
  <p:tag name="KSO_WM_UNIT_ISNUMDGMTITLE" val="0"/>
  <p:tag name="KSO_WM_UNIT_NOCLEAR" val="0"/>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USER_THEME" val="1"/>
  <p:tag name="KSO_WM_UNIT_ISNUMDGMTITLE" val="0"/>
  <p:tag name="KSO_WM_UNIT_NOCLEAR" val="0"/>
</p:tagLst>
</file>

<file path=ppt/tags/tag412.xml><?xml version="1.0" encoding="utf-8"?>
<p:tagLst xmlns:p="http://schemas.openxmlformats.org/presentationml/2006/main">
  <p:tag name="KSO_WM_UNIT_TYPE" val="f"/>
  <p:tag name="KSO_WM_UNIT_INDEX" val="1"/>
  <p:tag name="KSO_WM_UNIT_ID" val="_3*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13.xml><?xml version="1.0" encoding="utf-8"?>
<p:tagLst xmlns:p="http://schemas.openxmlformats.org/presentationml/2006/main">
  <p:tag name="KSO_WM_UNIT_TYPE" val="f"/>
  <p:tag name="KSO_WM_UNIT_INDEX" val="2"/>
  <p:tag name="KSO_WM_UNIT_ID" val="_3*f*2"/>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14.xml><?xml version="1.0" encoding="utf-8"?>
<p:tagLst xmlns:p="http://schemas.openxmlformats.org/presentationml/2006/main">
  <p:tag name="KSO_WM_UNIT_ID" val="_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15.xml><?xml version="1.0" encoding="utf-8"?>
<p:tagLst xmlns:p="http://schemas.openxmlformats.org/presentationml/2006/main">
  <p:tag name="KSO_WM_UNIT_ID" val="_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16.xml><?xml version="1.0" encoding="utf-8"?>
<p:tagLst xmlns:p="http://schemas.openxmlformats.org/presentationml/2006/main">
  <p:tag name="KSO_WM_UNIT_ID" val="_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17.xml><?xml version="1.0" encoding="utf-8"?>
<p:tagLst xmlns:p="http://schemas.openxmlformats.org/presentationml/2006/main">
  <p:tag name="KSO_WM_UNIT_TYPE" val="a"/>
  <p:tag name="KSO_WM_UNIT_INDEX" val="1"/>
  <p:tag name="KSO_WM_UNIT_ID" val="_3*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18.xml><?xml version="1.0" encoding="utf-8"?>
<p:tagLst xmlns:p="http://schemas.openxmlformats.org/presentationml/2006/main">
  <p:tag name="KSO_WM_UNIT_TYPE" val="f"/>
  <p:tag name="KSO_WM_UNIT_INDEX" val="1"/>
  <p:tag name="KSO_WM_UNIT_ID" val="_4*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19.xml><?xml version="1.0" encoding="utf-8"?>
<p:tagLst xmlns:p="http://schemas.openxmlformats.org/presentationml/2006/main">
  <p:tag name="KSO_WM_UNIT_TYPE" val="f"/>
  <p:tag name="KSO_WM_UNIT_INDEX" val="2"/>
  <p:tag name="KSO_WM_UNIT_ID" val="_4*f*2"/>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2.xml><?xml version="1.0" encoding="utf-8"?>
<p:tagLst xmlns:p="http://schemas.openxmlformats.org/presentationml/2006/main">
  <p:tag name="KSO_WM_BEAUTIFY_FLAG" val="#fgm#"/>
  <p:tag name="KSO_WM_FIGMA_FLAG" val="#fgm#"/>
  <p:tag name="KSO_WM_UNIT_INDEX" val="1"/>
  <p:tag name="KSO_WM_UNIT_TYPE" val="a"/>
  <p:tag name="KSO_WM_LAYOUT_CHECK_HASH" val="fc401193433d06a9276db873db881c5c6c2785ae"/>
  <p:tag name="KSO_WM_NEWLAYOUT_GROUP_ID" val="layout_10008"/>
  <p:tag name="KSO_WM_NEWLAYOUT_ID" val="slide_fe4f003fc1f70f0a"/>
</p:tagLst>
</file>

<file path=ppt/tags/tag420.xml><?xml version="1.0" encoding="utf-8"?>
<p:tagLst xmlns:p="http://schemas.openxmlformats.org/presentationml/2006/main">
  <p:tag name="KSO_WM_UNIT_TYPE" val="f"/>
  <p:tag name="KSO_WM_UNIT_INDEX" val="3"/>
  <p:tag name="KSO_WM_UNIT_ID" val="_4*f*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21.xml><?xml version="1.0" encoding="utf-8"?>
<p:tagLst xmlns:p="http://schemas.openxmlformats.org/presentationml/2006/main">
  <p:tag name="KSO_WM_UNIT_TYPE" val="f"/>
  <p:tag name="KSO_WM_UNIT_INDEX" val="4"/>
  <p:tag name="KSO_WM_UNIT_ID" val="_4*f*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22.xml><?xml version="1.0" encoding="utf-8"?>
<p:tagLst xmlns:p="http://schemas.openxmlformats.org/presentationml/2006/main">
  <p:tag name="KSO_WM_UNIT_ID" val="_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3.xml><?xml version="1.0" encoding="utf-8"?>
<p:tagLst xmlns:p="http://schemas.openxmlformats.org/presentationml/2006/main">
  <p:tag name="KSO_WM_UNIT_ID" val="_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4.xml><?xml version="1.0" encoding="utf-8"?>
<p:tagLst xmlns:p="http://schemas.openxmlformats.org/presentationml/2006/main">
  <p:tag name="KSO_WM_UNIT_ID" val="_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5.xml><?xml version="1.0" encoding="utf-8"?>
<p:tagLst xmlns:p="http://schemas.openxmlformats.org/presentationml/2006/main">
  <p:tag name="KSO_WM_UNIT_TYPE" val="a"/>
  <p:tag name="KSO_WM_UNIT_INDEX" val="1"/>
  <p:tag name="KSO_WM_UNIT_ID" val="_4*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26.xml><?xml version="1.0" encoding="utf-8"?>
<p:tagLst xmlns:p="http://schemas.openxmlformats.org/presentationml/2006/main">
  <p:tag name="KSO_WM_UNIT_ID" val="_5**"/>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7.xml><?xml version="1.0" encoding="utf-8"?>
<p:tagLst xmlns:p="http://schemas.openxmlformats.org/presentationml/2006/main">
  <p:tag name="KSO_WM_UNIT_ID" val="_5**"/>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8.xml><?xml version="1.0" encoding="utf-8"?>
<p:tagLst xmlns:p="http://schemas.openxmlformats.org/presentationml/2006/main">
  <p:tag name="KSO_WM_UNIT_ID" val="_5**"/>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9.xml><?xml version="1.0" encoding="utf-8"?>
<p:tagLst xmlns:p="http://schemas.openxmlformats.org/presentationml/2006/main">
  <p:tag name="KSO_WM_UNIT_TYPE" val="a"/>
  <p:tag name="KSO_WM_UNIT_INDEX" val="1"/>
  <p:tag name="KSO_WM_UNIT_ID" val="_5*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3.xml><?xml version="1.0" encoding="utf-8"?>
<p:tagLst xmlns:p="http://schemas.openxmlformats.org/presentationml/2006/main">
  <p:tag name="KSO_WM_FIGMA_DECORATION_INDEX" val="1"/>
  <p:tag name="$PH_EXT" val="1"/>
  <p:tag name="KSO_WM_BEAUTIFY_FLAG" val="#fgm#"/>
  <p:tag name="KSO_WM_DIAGRAM_GROUP_CODE" val="1"/>
  <p:tag name="KSO_WM_FIGMA_FLAG" val="#fgm#"/>
  <p:tag name="KSO_WM_UNIT_INDEX" val="1_1_1"/>
  <p:tag name="KSO_WM_UNIT_TYPE" val="l_h_x"/>
</p:tagLst>
</file>

<file path=ppt/tags/tag430.xml><?xml version="1.0" encoding="utf-8"?>
<p:tagLst xmlns:p="http://schemas.openxmlformats.org/presentationml/2006/main">
  <p:tag name="KSO_WM_UNIT_ID" val="_6**"/>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1.xml><?xml version="1.0" encoding="utf-8"?>
<p:tagLst xmlns:p="http://schemas.openxmlformats.org/presentationml/2006/main">
  <p:tag name="KSO_WM_UNIT_ID" val="_6**"/>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2.xml><?xml version="1.0" encoding="utf-8"?>
<p:tagLst xmlns:p="http://schemas.openxmlformats.org/presentationml/2006/main">
  <p:tag name="KSO_WM_UNIT_ID" val="_6**"/>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3.xml><?xml version="1.0" encoding="utf-8"?>
<p:tagLst xmlns:p="http://schemas.openxmlformats.org/presentationml/2006/main">
  <p:tag name="KSO_WM_UNIT_TYPE" val="f"/>
  <p:tag name="KSO_WM_UNIT_INDEX" val="1"/>
  <p:tag name="KSO_WM_UNIT_ID" val="_7*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34.xml><?xml version="1.0" encoding="utf-8"?>
<p:tagLst xmlns:p="http://schemas.openxmlformats.org/presentationml/2006/main">
  <p:tag name="KSO_WM_UNIT_ID" val="_7**"/>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5.xml><?xml version="1.0" encoding="utf-8"?>
<p:tagLst xmlns:p="http://schemas.openxmlformats.org/presentationml/2006/main">
  <p:tag name="KSO_WM_UNIT_ID" val="_7**"/>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6.xml><?xml version="1.0" encoding="utf-8"?>
<p:tagLst xmlns:p="http://schemas.openxmlformats.org/presentationml/2006/main">
  <p:tag name="KSO_WM_UNIT_ID" val="_7**"/>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7.xml><?xml version="1.0" encoding="utf-8"?>
<p:tagLst xmlns:p="http://schemas.openxmlformats.org/presentationml/2006/main">
  <p:tag name="KSO_WM_UNIT_ID" val="_8**"/>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8.xml><?xml version="1.0" encoding="utf-8"?>
<p:tagLst xmlns:p="http://schemas.openxmlformats.org/presentationml/2006/main">
  <p:tag name="KSO_WM_UNIT_ID" val="_8**"/>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9.xml><?xml version="1.0" encoding="utf-8"?>
<p:tagLst xmlns:p="http://schemas.openxmlformats.org/presentationml/2006/main">
  <p:tag name="KSO_WM_UNIT_ID" val="_8**"/>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40.xml><?xml version="1.0" encoding="utf-8"?>
<p:tagLst xmlns:p="http://schemas.openxmlformats.org/presentationml/2006/main">
  <p:tag name="KSO_WM_UNIT_TYPE" val="f"/>
  <p:tag name="KSO_WM_UNIT_INDEX" val="1"/>
  <p:tag name="KSO_WM_UNIT_ID" val="_8*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41.xml><?xml version="1.0" encoding="utf-8"?>
<p:tagLst xmlns:p="http://schemas.openxmlformats.org/presentationml/2006/main">
  <p:tag name="KSO_WM_UNIT_TYPE" val="a"/>
  <p:tag name="KSO_WM_UNIT_INDEX" val="1"/>
  <p:tag name="KSO_WM_UNIT_ID" val="_8*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42.xml><?xml version="1.0" encoding="utf-8"?>
<p:tagLst xmlns:p="http://schemas.openxmlformats.org/presentationml/2006/main">
  <p:tag name="LayoutZOrder" val="2"/>
  <p:tag name="KSO_WM_UNIT_TYPE" val="i"/>
  <p:tag name="KSO_WM_UNIT_ID" val="_9*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43.xml><?xml version="1.0" encoding="utf-8"?>
<p:tagLst xmlns:p="http://schemas.openxmlformats.org/presentationml/2006/main">
  <p:tag name="LayoutZOrder" val="4"/>
  <p:tag name="KSO_WM_UNIT_TYPE" val="i"/>
  <p:tag name="KSO_WM_UNIT_ID" val="_9*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44.xml><?xml version="1.0" encoding="utf-8"?>
<p:tagLst xmlns:p="http://schemas.openxmlformats.org/presentationml/2006/main">
  <p:tag name="LayoutZOrder" val="3"/>
  <p:tag name="KSO_WM_UNIT_TYPE" val="i"/>
  <p:tag name="KSO_WM_UNIT_ID" val="_9*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45.xml><?xml version="1.0" encoding="utf-8"?>
<p:tagLst xmlns:p="http://schemas.openxmlformats.org/presentationml/2006/main">
  <p:tag name="KSO_WM_UNIT_ISCONTENTSTITLE" val="0"/>
  <p:tag name="KSO_WM_BEAUTIFY_FLAG" val="#wm#"/>
  <p:tag name="KSO_WM_FIGMA_FLAG" val="#fgm#"/>
  <p:tag name="KSO_WM_UNIT_INDEX" val="1"/>
  <p:tag name="KSO_WM_UNIT_SUBTYPE" val="c"/>
  <p:tag name="KSO_WM_UNIT_TEXT_TYPE" val="1"/>
  <p:tag name="KSO_WM_UNIT_TYPE" val="f"/>
  <p:tag name="KSO_WM_UNIT_ID" val="_9*f*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PRESET_TEXT_INDEX" val="-1"/>
  <p:tag name="KSO_WM_UNIT_PRESET_TEXT_LEN" val="0"/>
</p:tagLst>
</file>

<file path=ppt/tags/tag446.xml><?xml version="1.0" encoding="utf-8"?>
<p:tagLst xmlns:p="http://schemas.openxmlformats.org/presentationml/2006/main">
  <p:tag name="KSO_WM_UNIT_ISCONTENTSTITLE" val="0"/>
  <p:tag name="KSO_WM_BEAUTIFY_FLAG" val="#wm#"/>
  <p:tag name="KSO_WM_FIGMA_FLAG" val="#fgm#"/>
  <p:tag name="KSO_WM_UNIT_INDEX" val="1"/>
  <p:tag name="KSO_WM_UNIT_TEXT_TYPE" val="1"/>
  <p:tag name="KSO_WM_UNIT_TYPE" val="a"/>
  <p:tag name="KSO_WM_LAYOUT_CHECK_HASH" val="002fd167776debb16e70e62a6f754d95f59340a4"/>
  <p:tag name="KSO_WM_NEWLAYOUT_ID" val="7418"/>
  <p:tag name="KSO_WM_UNIT_ID" val="_9*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PRESET_TEXT_INDEX" val="-1"/>
  <p:tag name="KSO_WM_UNIT_PRESET_TEXT_LEN" val="0"/>
</p:tagLst>
</file>

<file path=ppt/tags/tag447.xml><?xml version="1.0" encoding="utf-8"?>
<p:tagLst xmlns:p="http://schemas.openxmlformats.org/presentationml/2006/main">
  <p:tag name="KSO_WM_UNIT_HIGHLIGHT" val="0"/>
  <p:tag name="KSO_WM_BEAUTIFY_FLAG" val="#wm#"/>
  <p:tag name="KSO_WM_FIGMA_FLAG" val="#fgm#"/>
  <p:tag name="KSO_WM_UNIT_INDEX" val="2"/>
  <p:tag name="KSO_WM_UNIT_SUBTYPE" val="b"/>
  <p:tag name="KSO_WM_UNIT_TEXT_TYPE" val="1"/>
  <p:tag name="KSO_WM_UNIT_TYPE" val="f"/>
  <p:tag name="KSO_WM_UNIT_ID" val="_9*f*2"/>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TEXT_LAYER_COUNT" val="1"/>
  <p:tag name="KSO_WM_UNIT_PRESET_TEXT_INDEX" val="-1"/>
  <p:tag name="KSO_WM_UNIT_PRESET_TEXT_LEN" val="0"/>
</p:tagLst>
</file>

<file path=ppt/tags/tag448.xml><?xml version="1.0" encoding="utf-8"?>
<p:tagLst xmlns:p="http://schemas.openxmlformats.org/presentationml/2006/main">
  <p:tag name="LayoutZOrder" val="4"/>
  <p:tag name="KSO_WM_UNIT_TYPE" val="i"/>
  <p:tag name="KSO_WM_UNIT_ID" val="_10*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49.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450.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c7f01773fb71ded56442d18cf4b5b17f88698ced"/>
  <p:tag name="KSO_WM_NEWLAYOUT_ID" val="7423"/>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451.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PRESET_TEXT_INDEX" val="-1"/>
  <p:tag name="KSO_WM_UNIT_PRESET_TEXT_LEN" val="0"/>
</p:tagLst>
</file>

<file path=ppt/tags/tag452.xml><?xml version="1.0" encoding="utf-8"?>
<p:tagLst xmlns:p="http://schemas.openxmlformats.org/presentationml/2006/main">
  <p:tag name="LayoutZOrder" val="2"/>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53.xml><?xml version="1.0" encoding="utf-8"?>
<p:tagLst xmlns:p="http://schemas.openxmlformats.org/presentationml/2006/main">
  <p:tag name="LayoutZOrder" val="4"/>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54.xml><?xml version="1.0" encoding="utf-8"?>
<p:tagLst xmlns:p="http://schemas.openxmlformats.org/presentationml/2006/main">
  <p:tag name="LayoutZOrder" val="3"/>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55.xml><?xml version="1.0" encoding="utf-8"?>
<p:tagLst xmlns:p="http://schemas.openxmlformats.org/presentationml/2006/main">
  <p:tag name="KSO_WM_BEAUTIFY_FLAG" val="#wm#"/>
  <p:tag name="KSO_WM_FIGMA_FLAG" val="#fgm#"/>
  <p:tag name="KSO_WM_UNIT_INDEX" val="1"/>
  <p:tag name="KSO_WM_UNIT_TEXT_TYPE" val="1"/>
  <p:tag name="KSO_WM_UNIT_TYPE" val="b"/>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456.xml><?xml version="1.0" encoding="utf-8"?>
<p:tagLst xmlns:p="http://schemas.openxmlformats.org/presentationml/2006/main">
  <p:tag name="KSO_WM_UNIT_TYPE" val="a"/>
  <p:tag name="KSO_WM_BEAUTIFY_FLAG" val="#wm#"/>
  <p:tag name="KSO_WM_FIGMA_FLAG" val="#fgm#"/>
  <p:tag name="KSO_WM_UNIT_INDEX" val="1"/>
  <p:tag name="KSO_WM_UNIT_TEXT_TYPE" val="1"/>
  <p:tag name="KSO_WM_LAYOUT_CHECK_HASH" val="105a55206031ff7ba854632884c0016691d3e9bc"/>
  <p:tag name="KSO_WM_NEWLAYOUT_ID" val="7430"/>
  <p:tag name="KSO_WM_UNIT_ID" val="_11*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6.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460.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461.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140b54af28aa059f6ca121b271efb9713ec4d2ba"/>
  <p:tag name="KSO_WM_NEWLAYOUT_ID" val="1"/>
</p:tagLst>
</file>

<file path=ppt/tags/tag462.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463.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1_2"/>
  <p:tag name="KSO_WM_UNIT_TYPE" val="l_h_i"/>
</p:tagLst>
</file>

<file path=ppt/tags/tag46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65.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466.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2_2"/>
  <p:tag name="KSO_WM_UNIT_TYPE" val="l_h_i"/>
</p:tagLst>
</file>

<file path=ppt/tags/tag46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68.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469.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3_2"/>
  <p:tag name="KSO_WM_UNIT_TYPE" val="l_h_i"/>
</p:tagLst>
</file>

<file path=ppt/tags/tag4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70.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471.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472.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4_2"/>
  <p:tag name="KSO_WM_UNIT_TYPE" val="l_h_i"/>
</p:tagLst>
</file>

<file path=ppt/tags/tag473.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474.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75.xml><?xml version="1.0" encoding="utf-8"?>
<p:tagLst xmlns:p="http://schemas.openxmlformats.org/presentationml/2006/main">
  <p:tag name="KSO_WM_UNIT_ID" val="_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76.xml><?xml version="1.0" encoding="utf-8"?>
<p:tagLst xmlns:p="http://schemas.openxmlformats.org/presentationml/2006/main">
  <p:tag name="KSO_WM_UNIT_ID" val="_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77.xml><?xml version="1.0" encoding="utf-8"?>
<p:tagLst xmlns:p="http://schemas.openxmlformats.org/presentationml/2006/main">
  <p:tag name="KSO_WM_UNIT_ID" val="_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78.xml><?xml version="1.0" encoding="utf-8"?>
<p:tagLst xmlns:p="http://schemas.openxmlformats.org/presentationml/2006/main">
  <p:tag name="KSO_WM_UNIT_TYPE" val="f"/>
  <p:tag name="KSO_WM_UNIT_INDEX" val="1"/>
  <p:tag name="KSO_WM_UNIT_ID" val="_0*f*1"/>
  <p:tag name="KSO_WM_BEAUTIFY_FLAG" val="#wm#"/>
  <p:tag name="KSO_WM_TAG_VERSION" val="1.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 name="KSO_WM_TEMPLATE_CATEGORY" val="custom"/>
  <p:tag name="KSO_WM_TEMPLATE_INDEX" val="40480754"/>
</p:tagLst>
</file>

<file path=ppt/tags/tag479.xml><?xml version="1.0" encoding="utf-8"?>
<p:tagLst xmlns:p="http://schemas.openxmlformats.org/presentationml/2006/main">
  <p:tag name="KSO_WM_UNIT_TYPE" val="a"/>
  <p:tag name="KSO_WM_UNIT_INDEX" val="1"/>
  <p:tag name="KSO_WM_UNIT_ID" val="_0*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 name="KSO_WM_TEMPLATE_CATEGORY" val="custom"/>
  <p:tag name="KSO_WM_TEMPLATE_INDEX" val="40480754"/>
</p:tagLst>
</file>

<file path=ppt/tags/tag4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480.xml><?xml version="1.0" encoding="utf-8"?>
<p:tagLst xmlns:p="http://schemas.openxmlformats.org/presentationml/2006/main">
  <p:tag name="KSO_WM_TEMPLATE_SUBCATEGORY" val="29"/>
  <p:tag name="KSO_WM_BEAUTIFY_FLAG" val="#wm#"/>
  <p:tag name="KSO_WM_TEMPLATE_SLIDE_ID" val="slide_4b787e1769c53a6b"/>
  <p:tag name="KSO_WM_TEMPLATE_THUMBS_INDEX" val="1、9"/>
  <p:tag name="KSO_WM_TEMPLATE_INDEX" val="40480754"/>
  <p:tag name="KSO_WM_TEMPLATE_CATEGORY" val="custom"/>
  <p:tag name="KSO_WM_TEMPLATE_MASTER_TYPE" val="0"/>
  <p:tag name="KSO_WM_TEMPLATE_COLOR_TYPE" val="0"/>
  <p:tag name="KSO_WM_TAG_VERSION" val="3.0"/>
</p:tagLst>
</file>

<file path=ppt/tags/tag481.xml><?xml version="1.0" encoding="utf-8"?>
<p:tagLst xmlns:p="http://schemas.openxmlformats.org/presentationml/2006/main">
  <p:tag name="KSO_WM_AITEMPLATE_STYLE_ID" val="69796641347"/>
</p:tagLst>
</file>

<file path=ppt/tags/tag482.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c7f01773fb71ded56442d18cf4b5b17f88698ced"/>
  <p:tag name="KSO_WM_NEWLAYOUT_ID" val="7423"/>
  <p:tag name="KSO_WM_UNIT_PRESET_TEXT" val="单击此处添加章节标题"/>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54"/>
  <p:tag name="KSO_WM_TEMPLATE_CATEGORY" val="custom"/>
  <p:tag name="KSO_WM_UNIT_ISCONTENTSTITLE" val="0"/>
  <p:tag name="KSO_WM_UNIT_PRESET_TEXT_INDEX" val="-1"/>
  <p:tag name="KSO_WM_UNIT_PRESET_TEXT_LEN" val="0"/>
</p:tagLst>
</file>

<file path=ppt/tags/tag483.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PRESET_TEXT" val="01"/>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54"/>
  <p:tag name="KSO_WM_TEMPLATE_CATEGORY" val="custom"/>
  <p:tag name="KSO_WM_UNIT_PRESET_TEXT_INDEX" val="-1"/>
  <p:tag name="KSO_WM_UNIT_PRESET_TEXT_LEN" val="0"/>
</p:tagLst>
</file>

<file path=ppt/tags/tag484.xml><?xml version="1.0" encoding="utf-8"?>
<p:tagLst xmlns:p="http://schemas.openxmlformats.org/presentationml/2006/main">
  <p:tag name="KSO_WM_SLIDE_CONTENT_ORIENTATION" val="center"/>
  <p:tag name="KSO_WM_SLIDE_HAS_MASK" val="0"/>
  <p:tag name="KSO_WM_SLIDE_ITEM_CNT" val="0"/>
  <p:tag name="KSO_WM_SLIDE_TYPE" val="sectionTitle"/>
  <p:tag name="KSO_WM_TEMPLATE_SUBCATEGORY" val="29"/>
  <p:tag name="KSO_WM_BEAUTIFY_FLAG" val="#wm#"/>
  <p:tag name="KSO_WM_TEMPLATE_SLIDE_ID" val="slide_8d1615941f9e1a55"/>
  <p:tag name="KSO_WM_TEMPLATE_INDEX" val="40480754"/>
  <p:tag name="KSO_WM_TEMPLATE_CATEGORY" val="custom"/>
  <p:tag name="KSO_WM_SLIDE_INDEX" val="3"/>
  <p:tag name="KSO_WM_SLIDE_ID" val="custom40480754_7"/>
  <p:tag name="KSO_WM_TEMPLATE_MASTER_TYPE" val="0"/>
  <p:tag name="KSO_WM_SLIDE_LAYOUT" val="a_e"/>
  <p:tag name="KSO_WM_SLIDE_LAYOUT_CNT" val="1_1"/>
  <p:tag name="KSO_WM_TEMPLATE_COLOR_TYPE" val="0"/>
  <p:tag name="KSO_WM_TAG_VERSION" val="3.0"/>
</p:tagLst>
</file>

<file path=ppt/tags/tag485.xml><?xml version="1.0" encoding="utf-8"?>
<p:tagLst xmlns:p="http://schemas.openxmlformats.org/presentationml/2006/main">
  <p:tag name="KSO_WM_BEAUTIFY_FLAG" val="#fgm#"/>
  <p:tag name="KSO_WM_FIGMA_FLAG" val="#fgm#"/>
  <p:tag name="KSO_WM_UNIT_INDEX" val="1"/>
  <p:tag name="KSO_WM_UNIT_TYPE" val="a"/>
  <p:tag name="KSO_WM_LAYOUT_CHECK_HASH" val="63b5a1646f096cf98a801779251af9a23985a1f3"/>
  <p:tag name="KSO_WM_NEWLAYOUT_GROUP_ID" val="layout_32"/>
  <p:tag name="KSO_WM_NEWLAYOUT_ID" val="slide_29985086e0bfd03e"/>
  <p:tag name="KSO_WM_UNIT_PRESET_TEXT" val="单击此处添加标题"/>
</p:tagLst>
</file>

<file path=ppt/tags/tag48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 name="KSO_WM_UNIT_PRESET_TEXT" val=" "/>
</p:tagLst>
</file>

<file path=ppt/tags/tag487.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2"/>
  <p:tag name="KSO_WM_UNIT_TYPE" val="l_h_i"/>
  <p:tag name="KSO_WM_UNIT_PRESET_TEXT" val=" "/>
</p:tagLst>
</file>

<file path=ppt/tags/tag488.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489.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9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491.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 name="KSO_WM_UNIT_PRESET_TEXT" val=" "/>
</p:tagLst>
</file>

<file path=ppt/tags/tag492.xml><?xml version="1.0" encoding="utf-8"?>
<p:tagLst xmlns:p="http://schemas.openxmlformats.org/presentationml/2006/main">
  <p:tag name="KSO_WM_FIGMA_DECORATION_INDEX" val="15"/>
  <p:tag name="$PH_EXT" val="2"/>
  <p:tag name="KSO_WM_BEAUTIFY_FLAG" val="#fgm#"/>
  <p:tag name="KSO_WM_DIAGRAM_GROUP_CODE" val="1"/>
  <p:tag name="KSO_WM_FIGMA_FLAG" val="#fgm#"/>
  <p:tag name="KSO_WM_SYNC_SLIDE_TEXT" val="1"/>
  <p:tag name="KSO_WM_UNIT_INDEX" val="1_2_2"/>
  <p:tag name="KSO_WM_UNIT_TYPE" val="l_h_i"/>
  <p:tag name="KSO_WM_UNIT_PRESET_TEXT" val=" "/>
</p:tagLst>
</file>

<file path=ppt/tags/tag493.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49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49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496.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41347"/>
  <p:tag name="KSO_WM_TEMPLATE_SLIDE_ID" val="slide_29985086e0bfd03e"/>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49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xml><?xml version="1.0" encoding="utf-8"?>
<p:tagLst xmlns:p="http://schemas.openxmlformats.org/presentationml/2006/main">
  <p:tag name="KSO_WM_UNIT_TYPE" val="a"/>
  <p:tag name="KSO_WM_BEAUTIFY_FLAG" val="#wm#"/>
  <p:tag name="KSO_WM_FIGMA_FLAG" val="#fgm#"/>
  <p:tag name="KSO_WM_UNIT_INDEX" val="1"/>
  <p:tag name="KSO_WM_UNIT_TEXT_TYPE" val="1"/>
  <p:tag name="KSO_WM_LAYOUT_CHECK_HASH" val="105a55206031ff7ba854632884c0016691d3e9bc"/>
  <p:tag name="KSO_WM_NEWLAYOUT_ID" val="7430"/>
  <p:tag name="KSO_WM_UNIT_ID" val="_11*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50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0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0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0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0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51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1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1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1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1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2.xml><?xml version="1.0" encoding="utf-8"?>
<p:tagLst xmlns:p="http://schemas.openxmlformats.org/presentationml/2006/main">
  <p:tag name="KSO_WM_BEAUTIFY_FLAG" val="#fgm#"/>
  <p:tag name="KSO_WM_FIGMA_FLAG" val="#fgm#"/>
  <p:tag name="KSO_WM_UNIT_INDEX" val="1"/>
  <p:tag name="KSO_WM_UNIT_TYPE" val="a"/>
  <p:tag name="KSO_WM_LAYOUT_CHECK_HASH" val="03e73b179c99504402946436eb6981d96a65a377"/>
  <p:tag name="KSO_WM_NEWLAYOUT_GROUP_ID" val="layout_60"/>
  <p:tag name="KSO_WM_NEWLAYOUT_ID" val="slide_2e2dbdde591b2dc4"/>
</p:tagLst>
</file>

<file path=ppt/tags/tag52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2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2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2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2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3.xml><?xml version="1.0" encoding="utf-8"?>
<p:tagLst xmlns:p="http://schemas.openxmlformats.org/presentationml/2006/main">
  <p:tag name="KSO_WM_BEAUTIFY_FLAG" val="#fgm#"/>
  <p:tag name="KSO_WM_FIGMA_FLAG" val="#fgm#"/>
  <p:tag name="KSO_WM_UNIT_INDEX" val="1"/>
  <p:tag name="KSO_WM_UNIT_TYPE" val="d"/>
</p:tagLst>
</file>

<file path=ppt/tags/tag53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3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3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3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3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39.xml><?xml version="1.0" encoding="utf-8"?>
<p:tagLst xmlns:p="http://schemas.openxmlformats.org/presentationml/2006/main">
  <p:tag name="KSO_WM_BEAUTIFY_FLAG" val="#fgm#"/>
  <p:tag name="KSO_WM_FIGMA_FLAG" val="#fgm#"/>
  <p:tag name="KSO_WM_UNIT_INDEX" val="1"/>
  <p:tag name="KSO_WM_UNIT_TYPE" val="a"/>
  <p:tag name="KSO_WM_LAYOUT_CHECK_HASH" val="52fd8fa693b4f5e88a1b758e65cc6ff644a24228"/>
  <p:tag name="KSO_WM_NEWLAYOUT_GROUP_ID" val="layout_54"/>
  <p:tag name="KSO_WM_NEWLAYOUT_ID" val="slide_a5a9318522062f03"/>
  <p:tag name="KSO_WM_UNIT_PRESET_TEXT" val="单击此处添加标题"/>
</p:tagLst>
</file>

<file path=ppt/tags/tag54.xml><?xml version="1.0" encoding="utf-8"?>
<p:tagLst xmlns:p="http://schemas.openxmlformats.org/presentationml/2006/main">
  <p:tag name="KSO_WM_FIGMA_DECORATION_INDEX" val="18_contentModel"/>
  <p:tag name="$PH_EXT" val="2"/>
  <p:tag name="KSO_WM_BEAUTIFY_FLAG" val="#fgm#"/>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Lst>
</file>

<file path=ppt/tags/tag54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 name="KSO_WM_UNIT_PRESET_TEXT" val=" "/>
</p:tagLst>
</file>

<file path=ppt/tags/tag541.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2"/>
  <p:tag name="KSO_WM_UNIT_TYPE" val="l_h_i"/>
  <p:tag name="KSO_WM_UNIT_PRESET_TEXT" val=" "/>
</p:tagLst>
</file>

<file path=ppt/tags/tag542.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54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54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545.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 name="KSO_WM_UNIT_PRESET_TEXT" val=" "/>
</p:tagLst>
</file>

<file path=ppt/tags/tag546.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2_2"/>
  <p:tag name="KSO_WM_UNIT_TYPE" val="l_h_i"/>
  <p:tag name="KSO_WM_UNIT_PRESET_TEXT" val=" "/>
</p:tagLst>
</file>

<file path=ppt/tags/tag547.xml><?xml version="1.0" encoding="utf-8"?>
<p:tagLst xmlns:p="http://schemas.openxmlformats.org/presentationml/2006/main">
  <p:tag name="KSO_WM_FIGMA_DECORATION_INDEX" val="8"/>
  <p:tag name="$PH_EXT" val="1"/>
  <p:tag name="KSO_WM_BEAUTIFY_FLAG" val="#fgm#"/>
  <p:tag name="KSO_WM_DIAGRAM_GROUP_CODE" val="1"/>
  <p:tag name="KSO_WM_FIGMA_FLAG" val="#fgm#"/>
  <p:tag name="KSO_WM_UNIT_INDEX" val="1_2_1"/>
  <p:tag name="KSO_WM_UNIT_TYPE" val="l_h_x"/>
</p:tagLst>
</file>

<file path=ppt/tags/tag54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54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5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550.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41347"/>
  <p:tag name="KSO_WM_TEMPLATE_SLIDE_ID" val="slide_a5a9318522062f03"/>
</p:tagLst>
</file>

<file path=ppt/tags/tag5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5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5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5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5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56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6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6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6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6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57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7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7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7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7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58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8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8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8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8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59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9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62.xml><?xml version="1.0" encoding="utf-8"?>
<p:tagLst xmlns:p="http://schemas.openxmlformats.org/presentationml/2006/main">
  <p:tag name="KSO_WM_BEAUTIFY_FLAG" val="#fgm#"/>
  <p:tag name="KSO_WM_FIGMA_FLAG" val="#fgm#"/>
  <p:tag name="KSO_WM_UNIT_INDEX" val="1"/>
  <p:tag name="KSO_WM_UNIT_TYPE" val="a"/>
  <p:tag name="KSO_WM_LAYOUT_CHECK_HASH" val="1c5341adbbde3e943f9e6fec20c677fe24ce5b0e"/>
  <p:tag name="KSO_WM_NEWLAYOUT_GROUP_ID" val="layout_10009"/>
  <p:tag name="KSO_WM_NEWLAYOUT_ID" val="slide_6977251e26b74a7b"/>
</p:tagLst>
</file>

<file path=ppt/tags/tag63.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6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6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66.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6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6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72.xml><?xml version="1.0" encoding="utf-8"?>
<p:tagLst xmlns:p="http://schemas.openxmlformats.org/presentationml/2006/main">
  <p:tag name="KSO_WM_BEAUTIFY_FLAG" val="#fgm#"/>
  <p:tag name="KSO_WM_FIGMA_FLAG" val="#fgm#"/>
  <p:tag name="KSO_WM_UNIT_INDEX" val="1"/>
  <p:tag name="KSO_WM_UNIT_TYPE" val="a"/>
  <p:tag name="KSO_WM_LAYOUT_CHECK_HASH" val="5ba12088ea78609d18dab52ea9dfc6cf6b932332"/>
  <p:tag name="KSO_WM_NEWLAYOUT_GROUP_ID" val="layout_30"/>
  <p:tag name="KSO_WM_NEWLAYOUT_ID" val="slide_9aff4a90289760fc"/>
</p:tagLst>
</file>

<file path=ppt/tags/tag73.xml><?xml version="1.0" encoding="utf-8"?>
<p:tagLst xmlns:p="http://schemas.openxmlformats.org/presentationml/2006/main">
  <p:tag name="KSO_WM_BEAUTIFY_FLAG" val="#fgm#"/>
  <p:tag name="KSO_WM_FIGMA_FLAG" val="#fgm#"/>
  <p:tag name="KSO_WM_UNIT_INDEX" val="1"/>
  <p:tag name="KSO_WM_UNIT_TYPE" val="d"/>
</p:tagLst>
</file>

<file path=ppt/tags/tag74.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7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7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77.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7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7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80.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Lst>
</file>

<file path=ppt/tags/tag81.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82.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83.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4_1"/>
  <p:tag name="KSO_WM_UNIT_TYPE" val="l_h_i"/>
</p:tagLst>
</file>

<file path=ppt/tags/tag84.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85.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89.xml><?xml version="1.0" encoding="utf-8"?>
<p:tagLst xmlns:p="http://schemas.openxmlformats.org/presentationml/2006/main">
  <p:tag name="KSO_WM_BEAUTIFY_FLAG" val="#fgm#"/>
  <p:tag name="KSO_WM_FIGMA_FLAG" val="#fgm#"/>
  <p:tag name="KSO_WM_UNIT_INDEX" val="1"/>
  <p:tag name="KSO_WM_UNIT_TYPE" val="a"/>
  <p:tag name="KSO_WM_LAYOUT_CHECK_HASH" val="eb3c750a5b158bbd1d088b64eb2ff02ebbf10aba"/>
  <p:tag name="KSO_WM_NEWLAYOUT_GROUP_ID" val="layout_10014"/>
  <p:tag name="KSO_WM_NEWLAYOUT_ID" val="slide_504b870359682aa1"/>
</p:tagLst>
</file>

<file path=ppt/tags/tag9.xml><?xml version="1.0" encoding="utf-8"?>
<p:tagLst xmlns:p="http://schemas.openxmlformats.org/presentationml/2006/main">
  <p:tag name="KSO_WM_BEAUTIFY_FLAG" val="#fgm#"/>
  <p:tag name="KSO_WM_FIGMA_FLAG" val="#fgm#"/>
  <p:tag name="KSO_WM_UNIT_INDEX" val="1"/>
  <p:tag name="KSO_WM_UNIT_TYPE" val="a"/>
  <p:tag name="KSO_WM_LAYOUT_CHECK_HASH" val="1b3c53f9d4a30b3b209e9193271e32cc646daf7c"/>
  <p:tag name="KSO_WM_NEWLAYOUT_GROUP_ID" val="layout_6"/>
  <p:tag name="KSO_WM_NEWLAYOUT_ID" val="slide_a8556cd901320e4b"/>
</p:tagLst>
</file>

<file path=ppt/tags/tag90.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91.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92.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93.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9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9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99.xml><?xml version="1.0" encoding="utf-8"?>
<p:tagLst xmlns:p="http://schemas.openxmlformats.org/presentationml/2006/main">
  <p:tag name="KSO_WM_BEAUTIFY_FLAG" val="#fgm#"/>
  <p:tag name="KSO_WM_FIGMA_FLAG" val="#fgm#"/>
  <p:tag name="KSO_WM_UNIT_INDEX" val="1"/>
  <p:tag name="KSO_WM_UNIT_TYPE" val="a"/>
  <p:tag name="KSO_WM_LAYOUT_CHECK_HASH" val="d031fba17b90cc3f7f6fdbc4083ac2a01862f142"/>
  <p:tag name="KSO_WM_NEWLAYOUT_GROUP_ID" val="layout_39"/>
  <p:tag name="KSO_WM_NEWLAYOUT_ID" val="slide_17aed52960b7305a"/>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pect">
      <a:maj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47">
      <a:dk1>
        <a:srgbClr val="000000"/>
      </a:dk1>
      <a:lt1>
        <a:srgbClr val="FFFFFF"/>
      </a:lt1>
      <a:dk2>
        <a:srgbClr val="37443B"/>
      </a:dk2>
      <a:lt2>
        <a:srgbClr val="FBF4E9"/>
      </a:lt2>
      <a:accent1>
        <a:srgbClr val="6E8876"/>
      </a:accent1>
      <a:accent2>
        <a:srgbClr val="F2A020"/>
      </a:accent2>
      <a:accent3>
        <a:srgbClr val="B7994A"/>
      </a:accent3>
      <a:accent4>
        <a:srgbClr val="869894"/>
      </a:accent4>
      <a:accent5>
        <a:srgbClr val="5C86CC"/>
      </a:accent5>
      <a:accent6>
        <a:srgbClr val="70AD47"/>
      </a:accent6>
      <a:hlink>
        <a:srgbClr val="000000"/>
      </a:hlink>
      <a:folHlink>
        <a:srgbClr val="954F72"/>
      </a:folHlink>
    </a:clrScheme>
    <a:fontScheme name="简约/商务风">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8089</Words>
  <Application>WPS 演示</Application>
  <PresentationFormat>宽屏</PresentationFormat>
  <Paragraphs>255</Paragraphs>
  <Slides>45</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45</vt:i4>
      </vt:variant>
    </vt:vector>
  </HeadingPairs>
  <TitlesOfParts>
    <vt:vector size="57" baseType="lpstr">
      <vt:lpstr>Arial</vt:lpstr>
      <vt:lpstr>宋体</vt:lpstr>
      <vt:lpstr>Wingdings</vt:lpstr>
      <vt:lpstr>微软雅黑</vt:lpstr>
      <vt:lpstr>MiSans Light</vt:lpstr>
      <vt:lpstr>MiSans</vt:lpstr>
      <vt:lpstr>Arial Unicode MS</vt:lpstr>
      <vt:lpstr>Calibri</vt:lpstr>
      <vt:lpstr>等线</vt:lpstr>
      <vt:lpstr>Arial</vt:lpstr>
      <vt:lpstr>Office 主题</vt:lpstr>
      <vt:lpstr>1_Office 主题</vt:lpstr>
      <vt:lpstr>模块五：代理</vt:lpstr>
      <vt:lpstr>第 13 课时：代理（一）—— 代理的概念与类型</vt:lpstr>
      <vt:lpstr>学习目标</vt:lpstr>
      <vt:lpstr>PowerPoint 演示文稿</vt:lpstr>
      <vt:lpstr>PowerPoint 演示文稿</vt:lpstr>
      <vt:lpstr>PowerPoint 演示文稿</vt:lpstr>
      <vt:lpstr>PowerPoint 演示文稿</vt:lpstr>
      <vt:lpstr>配套法律条文（条文 + 解读 + 案例对应）</vt:lpstr>
      <vt:lpstr>PowerPoint 演示文稿</vt:lpstr>
      <vt:lpstr>PowerPoint 演示文稿</vt:lpstr>
      <vt:lpstr>PowerPoint 演示文稿</vt:lpstr>
      <vt:lpstr>•理论讲解环节（定义 + 特征 + 类型 + 区别）</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•案例分析环节（分组判断 + 类型识别）</vt:lpstr>
      <vt:lpstr>PowerPoint 演示文稿</vt:lpstr>
      <vt:lpstr>PowerPoint 演示文稿</vt:lpstr>
      <vt:lpstr>•小结环节（记忆口诀 + 实践指引）</vt:lpstr>
      <vt:lpstr>第 14 课时：代理（二）—— 无权代理与表见代理</vt:lpstr>
      <vt:lpstr>学习目标</vt:lpstr>
      <vt:lpstr>PowerPoint 演示文稿</vt:lpstr>
      <vt:lpstr>PowerPoint 演示文稿</vt:lpstr>
      <vt:lpstr>PowerPoint 演示文稿</vt:lpstr>
      <vt:lpstr>PowerPoint 演示文稿</vt:lpstr>
      <vt:lpstr>配套法律条文（条文 + 解读 + 案例对应）</vt:lpstr>
      <vt:lpstr>PowerPoint 演示文稿</vt:lpstr>
      <vt:lpstr>PowerPoint 演示文稿</vt:lpstr>
      <vt:lpstr>PowerPoint 演示文稿</vt:lpstr>
      <vt:lpstr>•理论讲解环节（分类型拆解 + 要件对比）</vt:lpstr>
      <vt:lpstr>PowerPoint 演示文稿</vt:lpstr>
      <vt:lpstr>PowerPoint 演示文稿</vt:lpstr>
      <vt:lpstr>PowerPoint 演示文稿</vt:lpstr>
      <vt:lpstr>PowerPoint 演示文稿</vt:lpstr>
      <vt:lpstr>PowerPoint 演示文稿</vt:lpstr>
      <vt:lpstr>PowerPoint 演示文稿</vt:lpstr>
      <vt:lpstr>•案例分析环节（师生互动 + 要件判断）</vt:lpstr>
      <vt:lpstr>PowerPoint 演示文稿</vt:lpstr>
      <vt:lpstr>PowerPoint 演示文稿</vt:lpstr>
      <vt:lpstr>PowerPoint 演示文稿</vt:lpstr>
      <vt:lpstr>•小结环节（记忆口诀 + 风险提示）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民  法</dc:title>
  <dc:creator/>
  <cp:lastModifiedBy>阳光海岸</cp:lastModifiedBy>
  <cp:revision>14</cp:revision>
  <dcterms:created xsi:type="dcterms:W3CDTF">2025-11-09T08:07:00Z</dcterms:created>
  <dcterms:modified xsi:type="dcterms:W3CDTF">2025-11-09T15:34:07Z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B75C98F4C40948689CB49D1002CA5FAC</vt:lpwstr>
  </property>
  <property fmtid="{D5CDD505-2E9C-101B-9397-08002B2CF9AE}" pid="4" name="KSOTemplateUUID">
    <vt:lpwstr>v1.0_ai_69796641347</vt:lpwstr>
  </property>
</Properties>
</file>