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37"/>
  </p:notesMasterIdLst>
  <p:handoutMasterIdLst>
    <p:handoutMasterId r:id="rId38"/>
  </p:handoutMasterIdLst>
  <p:sldIdLst>
    <p:sldId id="294" r:id="rId4"/>
    <p:sldId id="808" r:id="rId5"/>
    <p:sldId id="778" r:id="rId6"/>
    <p:sldId id="779" r:id="rId7"/>
    <p:sldId id="780" r:id="rId8"/>
    <p:sldId id="781" r:id="rId9"/>
    <p:sldId id="782" r:id="rId10"/>
    <p:sldId id="783" r:id="rId11"/>
    <p:sldId id="784" r:id="rId12"/>
    <p:sldId id="785" r:id="rId13"/>
    <p:sldId id="786" r:id="rId14"/>
    <p:sldId id="787" r:id="rId15"/>
    <p:sldId id="788" r:id="rId16"/>
    <p:sldId id="789" r:id="rId17"/>
    <p:sldId id="790" r:id="rId18"/>
    <p:sldId id="809" r:id="rId19"/>
    <p:sldId id="791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802" r:id="rId31"/>
    <p:sldId id="803" r:id="rId32"/>
    <p:sldId id="804" r:id="rId33"/>
    <p:sldId id="805" r:id="rId34"/>
    <p:sldId id="806" r:id="rId35"/>
    <p:sldId id="807" r:id="rId3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哒哒 熊猫" initials="哒哒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commentAuthors" Target="commentAuthors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1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notesMaster" Target="notesMasters/notesMaster1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2770" y="1431824"/>
            <a:ext cx="6872756" cy="3865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35830" y="5512523"/>
            <a:ext cx="5886637" cy="451024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tags" Target="../tags/tag3.xml"/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5" Type="http://schemas.openxmlformats.org/officeDocument/2006/relationships/tags" Target="../tags/tag19.xml"/><Relationship Id="rId14" Type="http://schemas.openxmlformats.org/officeDocument/2006/relationships/tags" Target="../tags/tag18.xml"/><Relationship Id="rId13" Type="http://schemas.openxmlformats.org/officeDocument/2006/relationships/tags" Target="../tags/tag17.xml"/><Relationship Id="rId12" Type="http://schemas.openxmlformats.org/officeDocument/2006/relationships/tags" Target="../tags/tag16.xml"/><Relationship Id="rId11" Type="http://schemas.openxmlformats.org/officeDocument/2006/relationships/tags" Target="../tags/tag15.xml"/><Relationship Id="rId10" Type="http://schemas.openxmlformats.org/officeDocument/2006/relationships/tags" Target="../tags/tag14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37.xml"/><Relationship Id="rId8" Type="http://schemas.openxmlformats.org/officeDocument/2006/relationships/tags" Target="../tags/tag36.xml"/><Relationship Id="rId7" Type="http://schemas.openxmlformats.org/officeDocument/2006/relationships/tags" Target="../tags/tag35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0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6.xml"/><Relationship Id="rId8" Type="http://schemas.openxmlformats.org/officeDocument/2006/relationships/tags" Target="../tags/tag55.xml"/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1" Type="http://schemas.openxmlformats.org/officeDocument/2006/relationships/tags" Target="../tags/tag58.xml"/><Relationship Id="rId10" Type="http://schemas.openxmlformats.org/officeDocument/2006/relationships/tags" Target="../tags/tag5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1" Type="http://schemas.openxmlformats.org/officeDocument/2006/relationships/tags" Target="../tags/tag68.xml"/><Relationship Id="rId10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" Type="http://schemas.openxmlformats.org/officeDocument/2006/relationships/tags" Target="../tags/tag69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tags" Target="../tags/tag107.xml"/><Relationship Id="rId12" Type="http://schemas.openxmlformats.org/officeDocument/2006/relationships/tags" Target="../tags/tag106.xml"/><Relationship Id="rId11" Type="http://schemas.openxmlformats.org/officeDocument/2006/relationships/tags" Target="../tags/tag105.xml"/><Relationship Id="rId10" Type="http://schemas.openxmlformats.org/officeDocument/2006/relationships/tags" Target="../tags/tag104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5" Type="http://schemas.openxmlformats.org/officeDocument/2006/relationships/tags" Target="../tags/tag121.xml"/><Relationship Id="rId14" Type="http://schemas.openxmlformats.org/officeDocument/2006/relationships/tags" Target="../tags/tag120.xml"/><Relationship Id="rId13" Type="http://schemas.openxmlformats.org/officeDocument/2006/relationships/tags" Target="../tags/tag119.xml"/><Relationship Id="rId12" Type="http://schemas.openxmlformats.org/officeDocument/2006/relationships/tags" Target="../tags/tag118.xml"/><Relationship Id="rId11" Type="http://schemas.openxmlformats.org/officeDocument/2006/relationships/tags" Target="../tags/tag117.xml"/><Relationship Id="rId10" Type="http://schemas.openxmlformats.org/officeDocument/2006/relationships/tags" Target="../tags/tag116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35.xml"/><Relationship Id="rId8" Type="http://schemas.openxmlformats.org/officeDocument/2006/relationships/tags" Target="../tags/tag134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1" Type="http://schemas.openxmlformats.org/officeDocument/2006/relationships/tags" Target="../tags/tag137.xml"/><Relationship Id="rId10" Type="http://schemas.openxmlformats.org/officeDocument/2006/relationships/tags" Target="../tags/tag13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1" Type="http://schemas.openxmlformats.org/officeDocument/2006/relationships/tags" Target="../tags/tag156.xml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64.xml"/><Relationship Id="rId8" Type="http://schemas.openxmlformats.org/officeDocument/2006/relationships/tags" Target="../tags/tag163.xml"/><Relationship Id="rId7" Type="http://schemas.openxmlformats.org/officeDocument/2006/relationships/tags" Target="../tags/tag162.xml"/><Relationship Id="rId6" Type="http://schemas.openxmlformats.org/officeDocument/2006/relationships/tags" Target="../tags/tag161.xml"/><Relationship Id="rId5" Type="http://schemas.openxmlformats.org/officeDocument/2006/relationships/tags" Target="../tags/tag160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tags" Target="../tags/tag157.xml"/><Relationship Id="rId13" Type="http://schemas.openxmlformats.org/officeDocument/2006/relationships/tags" Target="../tags/tag168.xml"/><Relationship Id="rId12" Type="http://schemas.openxmlformats.org/officeDocument/2006/relationships/tags" Target="../tags/tag167.xml"/><Relationship Id="rId11" Type="http://schemas.openxmlformats.org/officeDocument/2006/relationships/tags" Target="../tags/tag166.xml"/><Relationship Id="rId10" Type="http://schemas.openxmlformats.org/officeDocument/2006/relationships/tags" Target="../tags/tag16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87.xml"/><Relationship Id="rId8" Type="http://schemas.openxmlformats.org/officeDocument/2006/relationships/tags" Target="../tags/tag186.xml"/><Relationship Id="rId7" Type="http://schemas.openxmlformats.org/officeDocument/2006/relationships/tags" Target="../tags/tag185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3" Type="http://schemas.openxmlformats.org/officeDocument/2006/relationships/tags" Target="../tags/tag191.xml"/><Relationship Id="rId12" Type="http://schemas.openxmlformats.org/officeDocument/2006/relationships/tags" Target="../tags/tag190.xml"/><Relationship Id="rId11" Type="http://schemas.openxmlformats.org/officeDocument/2006/relationships/tags" Target="../tags/tag189.xml"/><Relationship Id="rId10" Type="http://schemas.openxmlformats.org/officeDocument/2006/relationships/tags" Target="../tags/tag188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99.xml"/><Relationship Id="rId8" Type="http://schemas.openxmlformats.org/officeDocument/2006/relationships/tags" Target="../tags/tag198.xml"/><Relationship Id="rId7" Type="http://schemas.openxmlformats.org/officeDocument/2006/relationships/tags" Target="../tags/tag197.xml"/><Relationship Id="rId6" Type="http://schemas.openxmlformats.org/officeDocument/2006/relationships/tags" Target="../tags/tag196.xml"/><Relationship Id="rId5" Type="http://schemas.openxmlformats.org/officeDocument/2006/relationships/tags" Target="../tags/tag195.xml"/><Relationship Id="rId4" Type="http://schemas.openxmlformats.org/officeDocument/2006/relationships/tags" Target="../tags/tag194.xml"/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1" Type="http://schemas.openxmlformats.org/officeDocument/2006/relationships/tags" Target="../tags/tag201.xml"/><Relationship Id="rId10" Type="http://schemas.openxmlformats.org/officeDocument/2006/relationships/tags" Target="../tags/tag200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09.xml"/><Relationship Id="rId8" Type="http://schemas.openxmlformats.org/officeDocument/2006/relationships/tags" Target="../tags/tag208.xml"/><Relationship Id="rId7" Type="http://schemas.openxmlformats.org/officeDocument/2006/relationships/tags" Target="../tags/tag207.xml"/><Relationship Id="rId6" Type="http://schemas.openxmlformats.org/officeDocument/2006/relationships/tags" Target="../tags/tag20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3" Type="http://schemas.openxmlformats.org/officeDocument/2006/relationships/tags" Target="../tags/tag203.xml"/><Relationship Id="rId2" Type="http://schemas.openxmlformats.org/officeDocument/2006/relationships/tags" Target="../tags/tag202.xml"/><Relationship Id="rId15" Type="http://schemas.openxmlformats.org/officeDocument/2006/relationships/tags" Target="../tags/tag215.xml"/><Relationship Id="rId14" Type="http://schemas.openxmlformats.org/officeDocument/2006/relationships/tags" Target="../tags/tag214.xml"/><Relationship Id="rId13" Type="http://schemas.openxmlformats.org/officeDocument/2006/relationships/tags" Target="../tags/tag213.xml"/><Relationship Id="rId12" Type="http://schemas.openxmlformats.org/officeDocument/2006/relationships/tags" Target="../tags/tag212.xml"/><Relationship Id="rId11" Type="http://schemas.openxmlformats.org/officeDocument/2006/relationships/tags" Target="../tags/tag211.xml"/><Relationship Id="rId10" Type="http://schemas.openxmlformats.org/officeDocument/2006/relationships/tags" Target="../tags/tag210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23.xml"/><Relationship Id="rId8" Type="http://schemas.openxmlformats.org/officeDocument/2006/relationships/tags" Target="../tags/tag222.xml"/><Relationship Id="rId7" Type="http://schemas.openxmlformats.org/officeDocument/2006/relationships/tags" Target="../tags/tag221.xml"/><Relationship Id="rId6" Type="http://schemas.openxmlformats.org/officeDocument/2006/relationships/tags" Target="../tags/tag220.xml"/><Relationship Id="rId5" Type="http://schemas.openxmlformats.org/officeDocument/2006/relationships/tags" Target="../tags/tag219.xml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tags" Target="../tags/tag216.xml"/><Relationship Id="rId15" Type="http://schemas.openxmlformats.org/officeDocument/2006/relationships/tags" Target="../tags/tag229.xml"/><Relationship Id="rId14" Type="http://schemas.openxmlformats.org/officeDocument/2006/relationships/tags" Target="../tags/tag228.xml"/><Relationship Id="rId13" Type="http://schemas.openxmlformats.org/officeDocument/2006/relationships/tags" Target="../tags/tag227.xml"/><Relationship Id="rId12" Type="http://schemas.openxmlformats.org/officeDocument/2006/relationships/tags" Target="../tags/tag226.xml"/><Relationship Id="rId11" Type="http://schemas.openxmlformats.org/officeDocument/2006/relationships/tags" Target="../tags/tag225.xml"/><Relationship Id="rId10" Type="http://schemas.openxmlformats.org/officeDocument/2006/relationships/tags" Target="../tags/tag224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tags" Target="../tags/tag231.xml"/><Relationship Id="rId2" Type="http://schemas.openxmlformats.org/officeDocument/2006/relationships/tags" Target="../tags/tag230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3" Type="http://schemas.openxmlformats.org/officeDocument/2006/relationships/tags" Target="../tags/tag253.xml"/><Relationship Id="rId12" Type="http://schemas.openxmlformats.org/officeDocument/2006/relationships/tags" Target="../tags/tag25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61.xml"/><Relationship Id="rId8" Type="http://schemas.openxmlformats.org/officeDocument/2006/relationships/tags" Target="../tags/tag260.xml"/><Relationship Id="rId7" Type="http://schemas.openxmlformats.org/officeDocument/2006/relationships/tags" Target="../tags/tag259.xml"/><Relationship Id="rId6" Type="http://schemas.openxmlformats.org/officeDocument/2006/relationships/tags" Target="../tags/tag258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3" Type="http://schemas.openxmlformats.org/officeDocument/2006/relationships/tags" Target="../tags/tag265.xml"/><Relationship Id="rId12" Type="http://schemas.openxmlformats.org/officeDocument/2006/relationships/tags" Target="../tags/tag264.xml"/><Relationship Id="rId11" Type="http://schemas.openxmlformats.org/officeDocument/2006/relationships/tags" Target="../tags/tag263.xml"/><Relationship Id="rId10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tags" Target="../tags/tag266.xml"/><Relationship Id="rId13" Type="http://schemas.openxmlformats.org/officeDocument/2006/relationships/tags" Target="../tags/tag277.xml"/><Relationship Id="rId12" Type="http://schemas.openxmlformats.org/officeDocument/2006/relationships/tags" Target="../tags/tag276.xml"/><Relationship Id="rId11" Type="http://schemas.openxmlformats.org/officeDocument/2006/relationships/tags" Target="../tags/tag275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3" Type="http://schemas.openxmlformats.org/officeDocument/2006/relationships/tags" Target="../tags/tag289.xml"/><Relationship Id="rId12" Type="http://schemas.openxmlformats.org/officeDocument/2006/relationships/tags" Target="../tags/tag28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97.xml"/><Relationship Id="rId8" Type="http://schemas.openxmlformats.org/officeDocument/2006/relationships/tags" Target="../tags/tag296.xml"/><Relationship Id="rId7" Type="http://schemas.openxmlformats.org/officeDocument/2006/relationships/tags" Target="../tags/tag295.xml"/><Relationship Id="rId6" Type="http://schemas.openxmlformats.org/officeDocument/2006/relationships/tags" Target="../tags/tag294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305.xml"/><Relationship Id="rId8" Type="http://schemas.openxmlformats.org/officeDocument/2006/relationships/tags" Target="../tags/tag304.xml"/><Relationship Id="rId7" Type="http://schemas.openxmlformats.org/officeDocument/2006/relationships/tags" Target="../tags/tag303.xml"/><Relationship Id="rId6" Type="http://schemas.openxmlformats.org/officeDocument/2006/relationships/tags" Target="../tags/tag302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3" Type="http://schemas.openxmlformats.org/officeDocument/2006/relationships/tags" Target="../tags/tag299.xml"/><Relationship Id="rId2" Type="http://schemas.openxmlformats.org/officeDocument/2006/relationships/tags" Target="../tags/tag298.xml"/><Relationship Id="rId13" Type="http://schemas.openxmlformats.org/officeDocument/2006/relationships/tags" Target="../tags/tag309.xml"/><Relationship Id="rId12" Type="http://schemas.openxmlformats.org/officeDocument/2006/relationships/tags" Target="../tags/tag308.xml"/><Relationship Id="rId11" Type="http://schemas.openxmlformats.org/officeDocument/2006/relationships/tags" Target="../tags/tag307.xml"/><Relationship Id="rId10" Type="http://schemas.openxmlformats.org/officeDocument/2006/relationships/tags" Target="../tags/tag306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317.xml"/><Relationship Id="rId8" Type="http://schemas.openxmlformats.org/officeDocument/2006/relationships/tags" Target="../tags/tag316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tags" Target="../tags/tag313.xml"/><Relationship Id="rId4" Type="http://schemas.openxmlformats.org/officeDocument/2006/relationships/tags" Target="../tags/tag312.xml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1" Type="http://schemas.openxmlformats.org/officeDocument/2006/relationships/tags" Target="../tags/tag319.xml"/><Relationship Id="rId10" Type="http://schemas.openxmlformats.org/officeDocument/2006/relationships/tags" Target="../tags/tag31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327.xml"/><Relationship Id="rId8" Type="http://schemas.openxmlformats.org/officeDocument/2006/relationships/tags" Target="../tags/tag326.xml"/><Relationship Id="rId7" Type="http://schemas.openxmlformats.org/officeDocument/2006/relationships/tags" Target="../tags/tag325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Relationship Id="rId3" Type="http://schemas.openxmlformats.org/officeDocument/2006/relationships/tags" Target="../tags/tag321.xml"/><Relationship Id="rId2" Type="http://schemas.openxmlformats.org/officeDocument/2006/relationships/tags" Target="../tags/tag320.xml"/><Relationship Id="rId12" Type="http://schemas.openxmlformats.org/officeDocument/2006/relationships/tags" Target="../tags/tag330.xml"/><Relationship Id="rId11" Type="http://schemas.openxmlformats.org/officeDocument/2006/relationships/tags" Target="../tags/tag329.xml"/><Relationship Id="rId10" Type="http://schemas.openxmlformats.org/officeDocument/2006/relationships/tags" Target="../tags/tag328.xml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338.xml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0" Type="http://schemas.openxmlformats.org/officeDocument/2006/relationships/tags" Target="../tags/tag339.xml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347.xml"/><Relationship Id="rId8" Type="http://schemas.openxmlformats.org/officeDocument/2006/relationships/tags" Target="../tags/tag346.xml"/><Relationship Id="rId7" Type="http://schemas.openxmlformats.org/officeDocument/2006/relationships/tags" Target="../tags/tag345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Relationship Id="rId3" Type="http://schemas.openxmlformats.org/officeDocument/2006/relationships/tags" Target="../tags/tag341.xml"/><Relationship Id="rId2" Type="http://schemas.openxmlformats.org/officeDocument/2006/relationships/tags" Target="../tags/tag340.xml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355.xml"/><Relationship Id="rId8" Type="http://schemas.openxmlformats.org/officeDocument/2006/relationships/tags" Target="../tags/tag354.xml"/><Relationship Id="rId7" Type="http://schemas.openxmlformats.org/officeDocument/2006/relationships/tags" Target="../tags/tag353.xml"/><Relationship Id="rId6" Type="http://schemas.openxmlformats.org/officeDocument/2006/relationships/tags" Target="../tags/tag352.xml"/><Relationship Id="rId5" Type="http://schemas.openxmlformats.org/officeDocument/2006/relationships/tags" Target="../tags/tag351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3" Type="http://schemas.openxmlformats.org/officeDocument/2006/relationships/tags" Target="../tags/tag359.xml"/><Relationship Id="rId12" Type="http://schemas.openxmlformats.org/officeDocument/2006/relationships/tags" Target="../tags/tag358.xml"/><Relationship Id="rId11" Type="http://schemas.openxmlformats.org/officeDocument/2006/relationships/tags" Target="../tags/tag357.xml"/><Relationship Id="rId10" Type="http://schemas.openxmlformats.org/officeDocument/2006/relationships/tags" Target="../tags/tag356.xml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7" Type="http://schemas.openxmlformats.org/officeDocument/2006/relationships/tags" Target="../tags/tag363.xml"/><Relationship Id="rId6" Type="http://schemas.openxmlformats.org/officeDocument/2006/relationships/tags" Target="../tags/tag362.xml"/><Relationship Id="rId5" Type="http://schemas.openxmlformats.org/officeDocument/2006/relationships/image" Target="../media/image2.png"/><Relationship Id="rId4" Type="http://schemas.openxmlformats.org/officeDocument/2006/relationships/tags" Target="../tags/tag361.xml"/><Relationship Id="rId3" Type="http://schemas.openxmlformats.org/officeDocument/2006/relationships/image" Target="../media/image1.png"/><Relationship Id="rId2" Type="http://schemas.openxmlformats.org/officeDocument/2006/relationships/tags" Target="../tags/tag360.xml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371.xml"/><Relationship Id="rId8" Type="http://schemas.openxmlformats.org/officeDocument/2006/relationships/tags" Target="../tags/tag370.xml"/><Relationship Id="rId7" Type="http://schemas.openxmlformats.org/officeDocument/2006/relationships/tags" Target="../tags/tag369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3" Type="http://schemas.openxmlformats.org/officeDocument/2006/relationships/tags" Target="../tags/tag365.xml"/><Relationship Id="rId2" Type="http://schemas.openxmlformats.org/officeDocument/2006/relationships/tags" Target="../tags/tag364.xml"/><Relationship Id="rId18" Type="http://schemas.openxmlformats.org/officeDocument/2006/relationships/tags" Target="../tags/tag380.xml"/><Relationship Id="rId17" Type="http://schemas.openxmlformats.org/officeDocument/2006/relationships/tags" Target="../tags/tag379.xml"/><Relationship Id="rId16" Type="http://schemas.openxmlformats.org/officeDocument/2006/relationships/tags" Target="../tags/tag378.xml"/><Relationship Id="rId15" Type="http://schemas.openxmlformats.org/officeDocument/2006/relationships/tags" Target="../tags/tag377.xml"/><Relationship Id="rId14" Type="http://schemas.openxmlformats.org/officeDocument/2006/relationships/tags" Target="../tags/tag376.xml"/><Relationship Id="rId13" Type="http://schemas.openxmlformats.org/officeDocument/2006/relationships/tags" Target="../tags/tag375.xml"/><Relationship Id="rId12" Type="http://schemas.openxmlformats.org/officeDocument/2006/relationships/tags" Target="../tags/tag374.xml"/><Relationship Id="rId11" Type="http://schemas.openxmlformats.org/officeDocument/2006/relationships/tags" Target="../tags/tag373.xml"/><Relationship Id="rId10" Type="http://schemas.openxmlformats.org/officeDocument/2006/relationships/tags" Target="../tags/tag372.xml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388.xml"/><Relationship Id="rId8" Type="http://schemas.openxmlformats.org/officeDocument/2006/relationships/tags" Target="../tags/tag387.xml"/><Relationship Id="rId7" Type="http://schemas.openxmlformats.org/officeDocument/2006/relationships/tags" Target="../tags/tag386.xml"/><Relationship Id="rId6" Type="http://schemas.openxmlformats.org/officeDocument/2006/relationships/tags" Target="../tags/tag385.xml"/><Relationship Id="rId5" Type="http://schemas.openxmlformats.org/officeDocument/2006/relationships/tags" Target="../tags/tag384.xml"/><Relationship Id="rId4" Type="http://schemas.openxmlformats.org/officeDocument/2006/relationships/tags" Target="../tags/tag383.xml"/><Relationship Id="rId3" Type="http://schemas.openxmlformats.org/officeDocument/2006/relationships/tags" Target="../tags/tag382.xml"/><Relationship Id="rId21" Type="http://schemas.openxmlformats.org/officeDocument/2006/relationships/tags" Target="../tags/tag400.xml"/><Relationship Id="rId20" Type="http://schemas.openxmlformats.org/officeDocument/2006/relationships/tags" Target="../tags/tag399.xml"/><Relationship Id="rId2" Type="http://schemas.openxmlformats.org/officeDocument/2006/relationships/tags" Target="../tags/tag381.xml"/><Relationship Id="rId19" Type="http://schemas.openxmlformats.org/officeDocument/2006/relationships/tags" Target="../tags/tag398.xml"/><Relationship Id="rId18" Type="http://schemas.openxmlformats.org/officeDocument/2006/relationships/tags" Target="../tags/tag397.xml"/><Relationship Id="rId17" Type="http://schemas.openxmlformats.org/officeDocument/2006/relationships/tags" Target="../tags/tag396.xml"/><Relationship Id="rId16" Type="http://schemas.openxmlformats.org/officeDocument/2006/relationships/tags" Target="../tags/tag395.xml"/><Relationship Id="rId15" Type="http://schemas.openxmlformats.org/officeDocument/2006/relationships/tags" Target="../tags/tag394.xml"/><Relationship Id="rId14" Type="http://schemas.openxmlformats.org/officeDocument/2006/relationships/tags" Target="../tags/tag393.xml"/><Relationship Id="rId13" Type="http://schemas.openxmlformats.org/officeDocument/2006/relationships/tags" Target="../tags/tag392.xml"/><Relationship Id="rId12" Type="http://schemas.openxmlformats.org/officeDocument/2006/relationships/tags" Target="../tags/tag391.xml"/><Relationship Id="rId11" Type="http://schemas.openxmlformats.org/officeDocument/2006/relationships/tags" Target="../tags/tag390.xml"/><Relationship Id="rId10" Type="http://schemas.openxmlformats.org/officeDocument/2006/relationships/tags" Target="../tags/tag389.xml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" Type="http://schemas.openxmlformats.org/officeDocument/2006/relationships/tags" Target="../tags/tag402.xml"/><Relationship Id="rId2" Type="http://schemas.openxmlformats.org/officeDocument/2006/relationships/tags" Target="../tags/tag401.xml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411.xml"/><Relationship Id="rId7" Type="http://schemas.openxmlformats.org/officeDocument/2006/relationships/tags" Target="../tags/tag410.xml"/><Relationship Id="rId6" Type="http://schemas.openxmlformats.org/officeDocument/2006/relationships/tags" Target="../tags/tag409.xml"/><Relationship Id="rId5" Type="http://schemas.openxmlformats.org/officeDocument/2006/relationships/tags" Target="../tags/tag408.xml"/><Relationship Id="rId4" Type="http://schemas.openxmlformats.org/officeDocument/2006/relationships/image" Target="../media/image3.png"/><Relationship Id="rId3" Type="http://schemas.openxmlformats.org/officeDocument/2006/relationships/tags" Target="../tags/tag407.xml"/><Relationship Id="rId2" Type="http://schemas.openxmlformats.org/officeDocument/2006/relationships/tags" Target="../tags/tag406.xml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7" Type="http://schemas.openxmlformats.org/officeDocument/2006/relationships/tags" Target="../tags/tag417.xml"/><Relationship Id="rId6" Type="http://schemas.openxmlformats.org/officeDocument/2006/relationships/tags" Target="../tags/tag416.xml"/><Relationship Id="rId5" Type="http://schemas.openxmlformats.org/officeDocument/2006/relationships/tags" Target="../tags/tag415.xml"/><Relationship Id="rId4" Type="http://schemas.openxmlformats.org/officeDocument/2006/relationships/tags" Target="../tags/tag414.xml"/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9" Type="http://schemas.openxmlformats.org/officeDocument/2006/relationships/tags" Target="../tags/tag425.xml"/><Relationship Id="rId8" Type="http://schemas.openxmlformats.org/officeDocument/2006/relationships/tags" Target="../tags/tag424.xml"/><Relationship Id="rId7" Type="http://schemas.openxmlformats.org/officeDocument/2006/relationships/tags" Target="../tags/tag423.xml"/><Relationship Id="rId6" Type="http://schemas.openxmlformats.org/officeDocument/2006/relationships/tags" Target="../tags/tag422.xml"/><Relationship Id="rId5" Type="http://schemas.openxmlformats.org/officeDocument/2006/relationships/tags" Target="../tags/tag421.xml"/><Relationship Id="rId4" Type="http://schemas.openxmlformats.org/officeDocument/2006/relationships/tags" Target="../tags/tag420.xml"/><Relationship Id="rId3" Type="http://schemas.openxmlformats.org/officeDocument/2006/relationships/tags" Target="../tags/tag419.xml"/><Relationship Id="rId2" Type="http://schemas.openxmlformats.org/officeDocument/2006/relationships/tags" Target="../tags/tag418.xml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5" Type="http://schemas.openxmlformats.org/officeDocument/2006/relationships/tags" Target="../tags/tag429.xml"/><Relationship Id="rId4" Type="http://schemas.openxmlformats.org/officeDocument/2006/relationships/tags" Target="../tags/tag428.xml"/><Relationship Id="rId3" Type="http://schemas.openxmlformats.org/officeDocument/2006/relationships/tags" Target="../tags/tag427.xml"/><Relationship Id="rId2" Type="http://schemas.openxmlformats.org/officeDocument/2006/relationships/tags" Target="../tags/tag426.xml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4" Type="http://schemas.openxmlformats.org/officeDocument/2006/relationships/tags" Target="../tags/tag432.xml"/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5" Type="http://schemas.openxmlformats.org/officeDocument/2006/relationships/tags" Target="../tags/tag436.xml"/><Relationship Id="rId4" Type="http://schemas.openxmlformats.org/officeDocument/2006/relationships/tags" Target="../tags/tag435.xml"/><Relationship Id="rId3" Type="http://schemas.openxmlformats.org/officeDocument/2006/relationships/tags" Target="../tags/tag434.xml"/><Relationship Id="rId2" Type="http://schemas.openxmlformats.org/officeDocument/2006/relationships/tags" Target="../tags/tag433.xml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6" Type="http://schemas.openxmlformats.org/officeDocument/2006/relationships/tags" Target="../tags/tag441.xml"/><Relationship Id="rId5" Type="http://schemas.openxmlformats.org/officeDocument/2006/relationships/tags" Target="../tags/tag440.xml"/><Relationship Id="rId4" Type="http://schemas.openxmlformats.org/officeDocument/2006/relationships/tags" Target="../tags/tag439.xml"/><Relationship Id="rId3" Type="http://schemas.openxmlformats.org/officeDocument/2006/relationships/tags" Target="../tags/tag438.xml"/><Relationship Id="rId2" Type="http://schemas.openxmlformats.org/officeDocument/2006/relationships/tags" Target="../tags/tag437.xml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9" Type="http://schemas.openxmlformats.org/officeDocument/2006/relationships/tags" Target="../tags/tag447.xml"/><Relationship Id="rId8" Type="http://schemas.openxmlformats.org/officeDocument/2006/relationships/tags" Target="../tags/tag446.xml"/><Relationship Id="rId7" Type="http://schemas.openxmlformats.org/officeDocument/2006/relationships/tags" Target="../tags/tag445.xml"/><Relationship Id="rId6" Type="http://schemas.openxmlformats.org/officeDocument/2006/relationships/image" Target="../media/image2.png"/><Relationship Id="rId5" Type="http://schemas.openxmlformats.org/officeDocument/2006/relationships/tags" Target="../tags/tag444.xml"/><Relationship Id="rId4" Type="http://schemas.openxmlformats.org/officeDocument/2006/relationships/image" Target="../media/image1.png"/><Relationship Id="rId3" Type="http://schemas.openxmlformats.org/officeDocument/2006/relationships/tags" Target="../tags/tag443.xml"/><Relationship Id="rId2" Type="http://schemas.openxmlformats.org/officeDocument/2006/relationships/tags" Target="../tags/tag442.xml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7" Type="http://schemas.openxmlformats.org/officeDocument/2006/relationships/tags" Target="../tags/tag451.xml"/><Relationship Id="rId6" Type="http://schemas.openxmlformats.org/officeDocument/2006/relationships/tags" Target="../tags/tag450.xml"/><Relationship Id="rId5" Type="http://schemas.openxmlformats.org/officeDocument/2006/relationships/image" Target="../media/image2.png"/><Relationship Id="rId4" Type="http://schemas.openxmlformats.org/officeDocument/2006/relationships/tags" Target="../tags/tag449.xml"/><Relationship Id="rId3" Type="http://schemas.openxmlformats.org/officeDocument/2006/relationships/image" Target="../media/image1.png"/><Relationship Id="rId2" Type="http://schemas.openxmlformats.org/officeDocument/2006/relationships/tags" Target="../tags/tag448.xml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tags" Target="../tags/tag456.xml"/><Relationship Id="rId7" Type="http://schemas.openxmlformats.org/officeDocument/2006/relationships/tags" Target="../tags/tag455.xml"/><Relationship Id="rId6" Type="http://schemas.openxmlformats.org/officeDocument/2006/relationships/image" Target="../media/image2.png"/><Relationship Id="rId5" Type="http://schemas.openxmlformats.org/officeDocument/2006/relationships/tags" Target="../tags/tag454.xml"/><Relationship Id="rId4" Type="http://schemas.openxmlformats.org/officeDocument/2006/relationships/image" Target="../media/image1.png"/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9" Type="http://schemas.openxmlformats.org/officeDocument/2006/relationships/tags" Target="../tags/tag464.xml"/><Relationship Id="rId8" Type="http://schemas.openxmlformats.org/officeDocument/2006/relationships/tags" Target="../tags/tag463.xml"/><Relationship Id="rId7" Type="http://schemas.openxmlformats.org/officeDocument/2006/relationships/tags" Target="../tags/tag462.xml"/><Relationship Id="rId6" Type="http://schemas.openxmlformats.org/officeDocument/2006/relationships/tags" Target="../tags/tag461.xml"/><Relationship Id="rId5" Type="http://schemas.openxmlformats.org/officeDocument/2006/relationships/tags" Target="../tags/tag460.xml"/><Relationship Id="rId4" Type="http://schemas.openxmlformats.org/officeDocument/2006/relationships/tags" Target="../tags/tag459.xml"/><Relationship Id="rId3" Type="http://schemas.openxmlformats.org/officeDocument/2006/relationships/tags" Target="../tags/tag458.xml"/><Relationship Id="rId2" Type="http://schemas.openxmlformats.org/officeDocument/2006/relationships/tags" Target="../tags/tag457.xml"/><Relationship Id="rId18" Type="http://schemas.openxmlformats.org/officeDocument/2006/relationships/tags" Target="../tags/tag473.xml"/><Relationship Id="rId17" Type="http://schemas.openxmlformats.org/officeDocument/2006/relationships/tags" Target="../tags/tag472.xml"/><Relationship Id="rId16" Type="http://schemas.openxmlformats.org/officeDocument/2006/relationships/tags" Target="../tags/tag471.xml"/><Relationship Id="rId15" Type="http://schemas.openxmlformats.org/officeDocument/2006/relationships/tags" Target="../tags/tag470.xml"/><Relationship Id="rId14" Type="http://schemas.openxmlformats.org/officeDocument/2006/relationships/tags" Target="../tags/tag469.xml"/><Relationship Id="rId13" Type="http://schemas.openxmlformats.org/officeDocument/2006/relationships/tags" Target="../tags/tag468.xml"/><Relationship Id="rId12" Type="http://schemas.openxmlformats.org/officeDocument/2006/relationships/tags" Target="../tags/tag467.xml"/><Relationship Id="rId11" Type="http://schemas.openxmlformats.org/officeDocument/2006/relationships/tags" Target="../tags/tag466.xml"/><Relationship Id="rId10" Type="http://schemas.openxmlformats.org/officeDocument/2006/relationships/tags" Target="../tags/tag465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968" y="136131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968" y="384098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184" y="523097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6385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09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09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09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762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762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1_1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7543800" y="1524000"/>
            <a:ext cx="4038600" cy="4724400"/>
          </a:xfrm>
          <a:custGeom>
            <a:avLst/>
            <a:gdLst>
              <a:gd name="connisteX0" fmla="*/ 0 w 4038600"/>
              <a:gd name="connsiteY0" fmla="*/ 0 h 4724400"/>
              <a:gd name="connisteX1" fmla="*/ 3835400 w 4038600"/>
              <a:gd name="connsiteY1" fmla="*/ 0 h 4724400"/>
              <a:gd name="connisteX2" fmla="*/ 4038600 w 4038600"/>
              <a:gd name="connsiteY2" fmla="*/ 203200 h 4724400"/>
              <a:gd name="connisteX3" fmla="*/ 4038600 w 4038600"/>
              <a:gd name="connsiteY3" fmla="*/ 4521200 h 4724400"/>
              <a:gd name="connisteX4" fmla="*/ 3835400 w 4038600"/>
              <a:gd name="connsiteY4" fmla="*/ 4724400 h 4724400"/>
              <a:gd name="connisteX5" fmla="*/ 0 w 4038600"/>
              <a:gd name="connsiteY5" fmla="*/ 4724400 h 4724400"/>
              <a:gd name="connisteX6" fmla="*/ 0 w 40386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038600" h="4724400">
                <a:moveTo>
                  <a:pt x="0" y="0"/>
                </a:move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4521200"/>
                </a:lnTo>
                <a:cubicBezTo>
                  <a:pt x="4038600" y="4633424"/>
                  <a:pt x="3947624" y="4724400"/>
                  <a:pt x="38354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1524000"/>
            <a:ext cx="6934200" cy="4724400"/>
          </a:xfrm>
          <a:custGeom>
            <a:avLst/>
            <a:gdLst>
              <a:gd name="connisteX0" fmla="*/ 0 w 6934200"/>
              <a:gd name="connsiteY0" fmla="*/ 203200 h 4724400"/>
              <a:gd name="connisteX1" fmla="*/ 203200 w 6934200"/>
              <a:gd name="connsiteY1" fmla="*/ 0 h 4724400"/>
              <a:gd name="connisteX2" fmla="*/ 6934200 w 6934200"/>
              <a:gd name="connsiteY2" fmla="*/ 0 h 4724400"/>
              <a:gd name="connisteX3" fmla="*/ 6934200 w 6934200"/>
              <a:gd name="connsiteY3" fmla="*/ 4724400 h 4724400"/>
              <a:gd name="connisteX4" fmla="*/ 203200 w 6934200"/>
              <a:gd name="connsiteY4" fmla="*/ 4724400 h 4724400"/>
              <a:gd name="connisteX5" fmla="*/ 0 w 6934200"/>
              <a:gd name="connsiteY5" fmla="*/ 4521200 h 4724400"/>
              <a:gd name="connisteX6" fmla="*/ 0 w 69342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9342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934200" y="0"/>
                </a:lnTo>
                <a:lnTo>
                  <a:pt x="69342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66800" y="21082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66800" y="26670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1066800" y="4191000"/>
            <a:ext cx="6019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1066800" y="4749800"/>
            <a:ext cx="60198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2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486400" cy="4724400"/>
          </a:xfrm>
          <a:custGeom>
            <a:avLst/>
            <a:gdLst>
              <a:gd name="connisteX0" fmla="*/ 0 w 5486400"/>
              <a:gd name="connsiteY0" fmla="*/ 203200 h 4724400"/>
              <a:gd name="connisteX1" fmla="*/ 203200 w 5486400"/>
              <a:gd name="connsiteY1" fmla="*/ 0 h 4724400"/>
              <a:gd name="connisteX2" fmla="*/ 5283200 w 5486400"/>
              <a:gd name="connsiteY2" fmla="*/ 0 h 4724400"/>
              <a:gd name="connisteX3" fmla="*/ 5486400 w 5486400"/>
              <a:gd name="connsiteY3" fmla="*/ 203200 h 4724400"/>
              <a:gd name="connisteX4" fmla="*/ 5486400 w 5486400"/>
              <a:gd name="connsiteY4" fmla="*/ 4521200 h 4724400"/>
              <a:gd name="connisteX5" fmla="*/ 5283200 w 5486400"/>
              <a:gd name="connsiteY5" fmla="*/ 4724400 h 4724400"/>
              <a:gd name="connisteX6" fmla="*/ 203200 w 5486400"/>
              <a:gd name="connsiteY6" fmla="*/ 4724400 h 4724400"/>
              <a:gd name="connisteX7" fmla="*/ 0 w 5486400"/>
              <a:gd name="connsiteY7" fmla="*/ 4521200 h 4724400"/>
              <a:gd name="connisteX8" fmla="*/ 0 w 54864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4521200"/>
                </a:lnTo>
                <a:cubicBezTo>
                  <a:pt x="5486400" y="4633424"/>
                  <a:pt x="5395424" y="4724400"/>
                  <a:pt x="52832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53200" y="18034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53200" y="2362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553200" y="41910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553200" y="47498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8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24384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8229600" y="21082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0_1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3581400" cy="4724400"/>
          </a:xfrm>
          <a:custGeom>
            <a:avLst/>
            <a:gdLst>
              <a:gd name="connisteX0" fmla="*/ 0 w 3581400"/>
              <a:gd name="connsiteY0" fmla="*/ 203200 h 4724400"/>
              <a:gd name="connisteX1" fmla="*/ 203200 w 3581400"/>
              <a:gd name="connsiteY1" fmla="*/ 0 h 4724400"/>
              <a:gd name="connisteX2" fmla="*/ 3581400 w 3581400"/>
              <a:gd name="connsiteY2" fmla="*/ 0 h 4724400"/>
              <a:gd name="connisteX3" fmla="*/ 3581400 w 3581400"/>
              <a:gd name="connsiteY3" fmla="*/ 4724400 h 4724400"/>
              <a:gd name="connisteX4" fmla="*/ 203200 w 3581400"/>
              <a:gd name="connsiteY4" fmla="*/ 4724400 h 4724400"/>
              <a:gd name="connisteX5" fmla="*/ 0 w 3581400"/>
              <a:gd name="connsiteY5" fmla="*/ 4521200 h 4724400"/>
              <a:gd name="connisteX6" fmla="*/ 0 w 3581400"/>
              <a:gd name="connsiteY6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35814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581400" y="0"/>
                </a:lnTo>
                <a:lnTo>
                  <a:pt x="3581400" y="4724400"/>
                </a:ln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4191000" y="1524000"/>
            <a:ext cx="7391400" cy="4724400"/>
          </a:xfrm>
          <a:custGeom>
            <a:avLst/>
            <a:gdLst>
              <a:gd name="connisteX0" fmla="*/ 0 w 7391400"/>
              <a:gd name="connsiteY0" fmla="*/ 0 h 4724400"/>
              <a:gd name="connisteX1" fmla="*/ 7188200 w 7391400"/>
              <a:gd name="connsiteY1" fmla="*/ 0 h 4724400"/>
              <a:gd name="connisteX2" fmla="*/ 7391400 w 7391400"/>
              <a:gd name="connsiteY2" fmla="*/ 203200 h 4724400"/>
              <a:gd name="connisteX3" fmla="*/ 7391400 w 7391400"/>
              <a:gd name="connsiteY3" fmla="*/ 4521200 h 4724400"/>
              <a:gd name="connisteX4" fmla="*/ 7188200 w 7391400"/>
              <a:gd name="connsiteY4" fmla="*/ 4724400 h 4724400"/>
              <a:gd name="connisteX5" fmla="*/ 0 w 7391400"/>
              <a:gd name="connsiteY5" fmla="*/ 4724400 h 4724400"/>
              <a:gd name="connisteX6" fmla="*/ 0 w 7391400"/>
              <a:gd name="connsiteY6" fmla="*/ 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7391400" h="4724400">
                <a:moveTo>
                  <a:pt x="0" y="0"/>
                </a:moveTo>
                <a:lnTo>
                  <a:pt x="7188200" y="0"/>
                </a:lnTo>
                <a:cubicBezTo>
                  <a:pt x="7300424" y="0"/>
                  <a:pt x="7391400" y="90976"/>
                  <a:pt x="7391400" y="203200"/>
                </a:cubicBezTo>
                <a:lnTo>
                  <a:pt x="7391400" y="4521200"/>
                </a:lnTo>
                <a:cubicBezTo>
                  <a:pt x="7391400" y="4633424"/>
                  <a:pt x="7300424" y="4724400"/>
                  <a:pt x="7188200" y="4724400"/>
                </a:cubicBezTo>
                <a:lnTo>
                  <a:pt x="0" y="47244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4648200" y="21082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4648200" y="26670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4648200" y="4191000"/>
            <a:ext cx="6477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4648200" y="4749800"/>
            <a:ext cx="64770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9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248400" y="1524000"/>
            <a:ext cx="5334000" cy="2032000"/>
          </a:xfrm>
          <a:custGeom>
            <a:avLst/>
            <a:gdLst>
              <a:gd name="connisteX0" fmla="*/ 0 w 5334000"/>
              <a:gd name="connsiteY0" fmla="*/ 203200 h 2032000"/>
              <a:gd name="connisteX1" fmla="*/ 203200 w 5334000"/>
              <a:gd name="connsiteY1" fmla="*/ 0 h 2032000"/>
              <a:gd name="connisteX2" fmla="*/ 5130800 w 5334000"/>
              <a:gd name="connsiteY2" fmla="*/ 0 h 2032000"/>
              <a:gd name="connisteX3" fmla="*/ 5334000 w 5334000"/>
              <a:gd name="connsiteY3" fmla="*/ 203200 h 2032000"/>
              <a:gd name="connisteX4" fmla="*/ 5334000 w 5334000"/>
              <a:gd name="connsiteY4" fmla="*/ 1828800 h 2032000"/>
              <a:gd name="connisteX5" fmla="*/ 5130800 w 5334000"/>
              <a:gd name="connsiteY5" fmla="*/ 2032000 h 2032000"/>
              <a:gd name="connisteX6" fmla="*/ 203200 w 5334000"/>
              <a:gd name="connsiteY6" fmla="*/ 2032000 h 2032000"/>
              <a:gd name="connisteX7" fmla="*/ 0 w 5334000"/>
              <a:gd name="connsiteY7" fmla="*/ 1828800 h 2032000"/>
              <a:gd name="connisteX8" fmla="*/ 0 w 53340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1828800"/>
                </a:lnTo>
                <a:cubicBezTo>
                  <a:pt x="5334000" y="1941024"/>
                  <a:pt x="5243024" y="2032000"/>
                  <a:pt x="51308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248400" y="38608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248400" y="4419600"/>
            <a:ext cx="53340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9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52578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4" hasCustomPrompt="1"/>
            <p:custDataLst>
              <p:tags r:id="rId6"/>
            </p:custDataLst>
          </p:nvPr>
        </p:nvSpPr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5" hasCustomPrompt="1"/>
            <p:custDataLst>
              <p:tags r:id="rId7"/>
            </p:custDataLst>
          </p:nvPr>
        </p:nvSpPr>
        <p:spPr>
          <a:xfrm>
            <a:off x="52578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102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102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6" hasCustomPrompt="1"/>
            <p:custDataLst>
              <p:tags r:id="rId10"/>
            </p:custDataLst>
          </p:nvPr>
        </p:nvSpPr>
        <p:spPr>
          <a:xfrm>
            <a:off x="8648700" y="2235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8801100" y="22352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8801100" y="27432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7" hasCustomPrompt="1"/>
            <p:custDataLst>
              <p:tags r:id="rId13"/>
            </p:custDataLst>
          </p:nvPr>
        </p:nvSpPr>
        <p:spPr>
          <a:xfrm>
            <a:off x="52578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54102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4102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22" name="装饰  1"/>
          <p:cNvSpPr>
            <a:spLocks noGrp="1"/>
          </p:cNvSpPr>
          <p:nvPr>
            <p:ph type="body" idx="16398" hasCustomPrompt="1"/>
            <p:custDataLst>
              <p:tags r:id="rId16"/>
            </p:custDataLst>
          </p:nvPr>
        </p:nvSpPr>
        <p:spPr>
          <a:xfrm>
            <a:off x="8648700" y="44196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3" name="文本占位符 22"/>
          <p:cNvSpPr>
            <a:spLocks noGrp="1"/>
          </p:cNvSpPr>
          <p:nvPr>
            <p:ph type="body" idx="16392" hasCustomPrompt="1"/>
            <p:custDataLst>
              <p:tags r:id="rId17"/>
            </p:custDataLst>
          </p:nvPr>
        </p:nvSpPr>
        <p:spPr>
          <a:xfrm>
            <a:off x="8801100" y="4419600"/>
            <a:ext cx="27813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单击添加项标题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8801100" y="4927600"/>
            <a:ext cx="27813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4_1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502400" y="17399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502400" y="22987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内容占位符 14"/>
          <p:cNvSpPr>
            <a:spLocks noGrp="1"/>
          </p:cNvSpPr>
          <p:nvPr>
            <p:ph idx="16391" hasCustomPrompt="1"/>
            <p:custDataLst>
              <p:tags r:id="rId9"/>
            </p:custDataLst>
          </p:nvPr>
        </p:nvSpPr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02400" y="4254500"/>
            <a:ext cx="5080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02400" y="4813300"/>
            <a:ext cx="50800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184" y="1983597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153400" y="2057400"/>
            <a:ext cx="1524000" cy="15240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0_27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705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2" hasCustomPrompt="1"/>
            <p:custDataLst>
              <p:tags r:id="rId6"/>
            </p:custDataLst>
          </p:nvPr>
        </p:nvSpPr>
        <p:spPr>
          <a:xfrm>
            <a:off x="6096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3" hasCustomPrompt="1"/>
            <p:custDataLst>
              <p:tags r:id="rId7"/>
            </p:custDataLst>
          </p:nvPr>
        </p:nvSpPr>
        <p:spPr>
          <a:xfrm>
            <a:off x="6705600" y="22860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858000" y="228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858000" y="27940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4" hasCustomPrompt="1"/>
            <p:custDataLst>
              <p:tags r:id="rId10"/>
            </p:custDataLst>
          </p:nvPr>
        </p:nvSpPr>
        <p:spPr>
          <a:xfrm>
            <a:off x="6705600" y="37084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858000" y="37084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858000" y="42164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9" name="装饰  8"/>
          <p:cNvSpPr>
            <a:spLocks noGrp="1"/>
          </p:cNvSpPr>
          <p:nvPr>
            <p:ph type="body" idx="16395" hasCustomPrompt="1"/>
            <p:custDataLst>
              <p:tags r:id="rId13"/>
            </p:custDataLst>
          </p:nvPr>
        </p:nvSpPr>
        <p:spPr>
          <a:xfrm>
            <a:off x="6705600" y="5130800"/>
            <a:ext cx="50800" cy="1117600"/>
          </a:xfrm>
          <a:custGeom>
            <a:avLst/>
            <a:gdLst>
              <a:gd name="connisteX0" fmla="*/ 0 w 50800"/>
              <a:gd name="connsiteY0" fmla="*/ 25400 h 1117600"/>
              <a:gd name="connisteX1" fmla="*/ 25400 w 50800"/>
              <a:gd name="connsiteY1" fmla="*/ 0 h 1117600"/>
              <a:gd name="connisteX2" fmla="*/ 25400 w 50800"/>
              <a:gd name="connsiteY2" fmla="*/ 0 h 1117600"/>
              <a:gd name="connisteX3" fmla="*/ 50800 w 50800"/>
              <a:gd name="connsiteY3" fmla="*/ 25400 h 1117600"/>
              <a:gd name="connisteX4" fmla="*/ 50800 w 50800"/>
              <a:gd name="connsiteY4" fmla="*/ 1092200 h 1117600"/>
              <a:gd name="connisteX5" fmla="*/ 25400 w 50800"/>
              <a:gd name="connsiteY5" fmla="*/ 1117600 h 1117600"/>
              <a:gd name="connisteX6" fmla="*/ 25400 w 50800"/>
              <a:gd name="connsiteY6" fmla="*/ 1117600 h 1117600"/>
              <a:gd name="connisteX7" fmla="*/ 0 w 50800"/>
              <a:gd name="connsiteY7" fmla="*/ 1092200 h 1117600"/>
              <a:gd name="connisteX8" fmla="*/ 0 w 50800"/>
              <a:gd name="connsiteY8" fmla="*/ 25400 h 1117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1176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092200"/>
                </a:lnTo>
                <a:cubicBezTo>
                  <a:pt x="50800" y="1106228"/>
                  <a:pt x="39428" y="1117600"/>
                  <a:pt x="25400" y="1117600"/>
                </a:cubicBezTo>
                <a:lnTo>
                  <a:pt x="25400" y="1117600"/>
                </a:lnTo>
                <a:cubicBezTo>
                  <a:pt x="11372" y="1117600"/>
                  <a:pt x="0" y="1106228"/>
                  <a:pt x="0" y="10922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0" name="文本占位符 19"/>
          <p:cNvSpPr>
            <a:spLocks noGrp="1"/>
          </p:cNvSpPr>
          <p:nvPr>
            <p:ph type="body" idx="16390" hasCustomPrompt="1"/>
            <p:custDataLst>
              <p:tags r:id="rId14"/>
            </p:custDataLst>
          </p:nvPr>
        </p:nvSpPr>
        <p:spPr>
          <a:xfrm>
            <a:off x="6858000" y="51308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6858000" y="5638800"/>
            <a:ext cx="4724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4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3429000" cy="548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87" hasCustomPrompt="1"/>
            <p:custDataLst>
              <p:tags r:id="rId6"/>
            </p:custDataLst>
          </p:nvPr>
        </p:nvSpPr>
        <p:spPr>
          <a:xfrm>
            <a:off x="4648200" y="609600"/>
            <a:ext cx="6934200" cy="5638800"/>
          </a:xfrm>
          <a:custGeom>
            <a:avLst/>
            <a:gdLst>
              <a:gd name="connisteX0" fmla="*/ 0 w 6934200"/>
              <a:gd name="connsiteY0" fmla="*/ 203200 h 5638800"/>
              <a:gd name="connisteX1" fmla="*/ 203200 w 6934200"/>
              <a:gd name="connsiteY1" fmla="*/ 0 h 5638800"/>
              <a:gd name="connisteX2" fmla="*/ 6731000 w 6934200"/>
              <a:gd name="connsiteY2" fmla="*/ 0 h 5638800"/>
              <a:gd name="connisteX3" fmla="*/ 6934200 w 6934200"/>
              <a:gd name="connsiteY3" fmla="*/ 203200 h 5638800"/>
              <a:gd name="connisteX4" fmla="*/ 6934200 w 6934200"/>
              <a:gd name="connsiteY4" fmla="*/ 5435600 h 5638800"/>
              <a:gd name="connisteX5" fmla="*/ 6731000 w 6934200"/>
              <a:gd name="connsiteY5" fmla="*/ 5638800 h 5638800"/>
              <a:gd name="connisteX6" fmla="*/ 203200 w 6934200"/>
              <a:gd name="connsiteY6" fmla="*/ 5638800 h 5638800"/>
              <a:gd name="connisteX7" fmla="*/ 0 w 6934200"/>
              <a:gd name="connsiteY7" fmla="*/ 5435600 h 5638800"/>
              <a:gd name="connisteX8" fmla="*/ 0 w 69342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69342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731000" y="0"/>
                </a:lnTo>
                <a:cubicBezTo>
                  <a:pt x="6843224" y="0"/>
                  <a:pt x="6934200" y="90976"/>
                  <a:pt x="6934200" y="203200"/>
                </a:cubicBezTo>
                <a:lnTo>
                  <a:pt x="6934200" y="5435600"/>
                </a:lnTo>
                <a:cubicBezTo>
                  <a:pt x="6934200" y="5547824"/>
                  <a:pt x="6843224" y="5638800"/>
                  <a:pt x="67310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54600" y="1143000"/>
            <a:ext cx="6121400" cy="4572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5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8" hasCustomPrompt="1"/>
            <p:custDataLst>
              <p:tags r:id="rId6"/>
            </p:custDataLst>
          </p:nvPr>
        </p:nvSpPr>
        <p:spPr>
          <a:xfrm>
            <a:off x="622300" y="21844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387600" y="22352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387600" y="27940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2300" y="4318000"/>
            <a:ext cx="1498600" cy="1270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10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2387600" y="4368800"/>
            <a:ext cx="91948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0" hasCustomPrompt="1"/>
            <p:custDataLst>
              <p:tags r:id="rId11"/>
            </p:custDataLst>
          </p:nvPr>
        </p:nvSpPr>
        <p:spPr>
          <a:xfrm>
            <a:off x="2387600" y="4927600"/>
            <a:ext cx="9194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1_1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31750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609600"/>
            <a:ext cx="10972800" cy="2032000"/>
          </a:xfrm>
          <a:custGeom>
            <a:avLst/>
            <a:gdLst>
              <a:gd name="connisteX0" fmla="*/ 0 w 10972800"/>
              <a:gd name="connsiteY0" fmla="*/ 203200 h 2032000"/>
              <a:gd name="connisteX1" fmla="*/ 203200 w 10972800"/>
              <a:gd name="connsiteY1" fmla="*/ 0 h 2032000"/>
              <a:gd name="connisteX2" fmla="*/ 10769600 w 10972800"/>
              <a:gd name="connsiteY2" fmla="*/ 0 h 2032000"/>
              <a:gd name="connisteX3" fmla="*/ 10972800 w 10972800"/>
              <a:gd name="connsiteY3" fmla="*/ 203200 h 2032000"/>
              <a:gd name="connisteX4" fmla="*/ 10972800 w 10972800"/>
              <a:gd name="connsiteY4" fmla="*/ 1828800 h 2032000"/>
              <a:gd name="connisteX5" fmla="*/ 10769600 w 10972800"/>
              <a:gd name="connsiteY5" fmla="*/ 2032000 h 2032000"/>
              <a:gd name="connisteX6" fmla="*/ 203200 w 10972800"/>
              <a:gd name="connsiteY6" fmla="*/ 2032000 h 2032000"/>
              <a:gd name="connisteX7" fmla="*/ 0 w 10972800"/>
              <a:gd name="connsiteY7" fmla="*/ 1828800 h 2032000"/>
              <a:gd name="connisteX8" fmla="*/ 0 w 10972800"/>
              <a:gd name="connsiteY8" fmla="*/ 203200 h 203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032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828800"/>
                </a:lnTo>
                <a:cubicBezTo>
                  <a:pt x="10972800" y="1941024"/>
                  <a:pt x="10881824" y="2032000"/>
                  <a:pt x="10769600" y="2032000"/>
                </a:cubicBezTo>
                <a:lnTo>
                  <a:pt x="203200" y="2032000"/>
                </a:lnTo>
                <a:cubicBezTo>
                  <a:pt x="90976" y="2032000"/>
                  <a:pt x="0" y="1941024"/>
                  <a:pt x="0" y="1828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4165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7244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-默认位置-并列-34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图片占位符 11"/>
          <p:cNvSpPr>
            <a:spLocks noGrp="1"/>
          </p:cNvSpPr>
          <p:nvPr>
            <p:ph type="pic" idx="16390" hasCustomPrompt="1"/>
            <p:custDataLst>
              <p:tags r:id="rId6"/>
            </p:custDataLst>
          </p:nvPr>
        </p:nvSpPr>
        <p:spPr>
          <a:xfrm>
            <a:off x="609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2489200" y="22606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2489200" y="27686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图片占位符 14"/>
          <p:cNvSpPr>
            <a:spLocks noGrp="1"/>
          </p:cNvSpPr>
          <p:nvPr>
            <p:ph type="pic" idx="16391" hasCustomPrompt="1"/>
            <p:custDataLst>
              <p:tags r:id="rId9"/>
            </p:custDataLst>
          </p:nvPr>
        </p:nvSpPr>
        <p:spPr>
          <a:xfrm>
            <a:off x="609600" y="41910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2489200" y="4394200"/>
            <a:ext cx="909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2489200" y="4902200"/>
            <a:ext cx="909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9_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24384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27495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22606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8540750" y="26416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40386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597400"/>
            <a:ext cx="5181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6_70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48768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0" y="609600"/>
            <a:ext cx="5486400" cy="5638800"/>
          </a:xfrm>
          <a:custGeom>
            <a:avLst/>
            <a:gdLst>
              <a:gd name="connisteX0" fmla="*/ 0 w 5486400"/>
              <a:gd name="connsiteY0" fmla="*/ 203200 h 5638800"/>
              <a:gd name="connisteX1" fmla="*/ 203200 w 5486400"/>
              <a:gd name="connsiteY1" fmla="*/ 0 h 5638800"/>
              <a:gd name="connisteX2" fmla="*/ 5283200 w 5486400"/>
              <a:gd name="connsiteY2" fmla="*/ 0 h 5638800"/>
              <a:gd name="connisteX3" fmla="*/ 5486400 w 5486400"/>
              <a:gd name="connsiteY3" fmla="*/ 203200 h 5638800"/>
              <a:gd name="connisteX4" fmla="*/ 5486400 w 5486400"/>
              <a:gd name="connsiteY4" fmla="*/ 5435600 h 5638800"/>
              <a:gd name="connisteX5" fmla="*/ 5283200 w 5486400"/>
              <a:gd name="connsiteY5" fmla="*/ 5638800 h 5638800"/>
              <a:gd name="connisteX6" fmla="*/ 203200 w 5486400"/>
              <a:gd name="connsiteY6" fmla="*/ 5638800 h 5638800"/>
              <a:gd name="connisteX7" fmla="*/ 0 w 5486400"/>
              <a:gd name="connsiteY7" fmla="*/ 5435600 h 5638800"/>
              <a:gd name="connisteX8" fmla="*/ 0 w 54864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4864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283200" y="0"/>
                </a:lnTo>
                <a:cubicBezTo>
                  <a:pt x="5395424" y="0"/>
                  <a:pt x="5486400" y="90976"/>
                  <a:pt x="5486400" y="203200"/>
                </a:cubicBezTo>
                <a:lnTo>
                  <a:pt x="5486400" y="5435600"/>
                </a:lnTo>
                <a:cubicBezTo>
                  <a:pt x="5486400" y="5547824"/>
                  <a:pt x="5395424" y="5638800"/>
                  <a:pt x="52832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2794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2794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3302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826000"/>
            <a:ext cx="50800" cy="1422400"/>
          </a:xfrm>
          <a:custGeom>
            <a:avLst/>
            <a:gdLst>
              <a:gd name="connisteX0" fmla="*/ 0 w 50800"/>
              <a:gd name="connsiteY0" fmla="*/ 25400 h 1422400"/>
              <a:gd name="connisteX1" fmla="*/ 25400 w 50800"/>
              <a:gd name="connsiteY1" fmla="*/ 0 h 1422400"/>
              <a:gd name="connisteX2" fmla="*/ 25400 w 50800"/>
              <a:gd name="connsiteY2" fmla="*/ 0 h 1422400"/>
              <a:gd name="connisteX3" fmla="*/ 50800 w 50800"/>
              <a:gd name="connsiteY3" fmla="*/ 25400 h 1422400"/>
              <a:gd name="connisteX4" fmla="*/ 50800 w 50800"/>
              <a:gd name="connsiteY4" fmla="*/ 1397000 h 1422400"/>
              <a:gd name="connisteX5" fmla="*/ 25400 w 50800"/>
              <a:gd name="connsiteY5" fmla="*/ 1422400 h 1422400"/>
              <a:gd name="connisteX6" fmla="*/ 25400 w 50800"/>
              <a:gd name="connsiteY6" fmla="*/ 1422400 h 1422400"/>
              <a:gd name="connisteX7" fmla="*/ 0 w 50800"/>
              <a:gd name="connsiteY7" fmla="*/ 1397000 h 1422400"/>
              <a:gd name="connisteX8" fmla="*/ 0 w 50800"/>
              <a:gd name="connsiteY8" fmla="*/ 25400 h 1422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4224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397000"/>
                </a:lnTo>
                <a:cubicBezTo>
                  <a:pt x="50800" y="1411028"/>
                  <a:pt x="39428" y="1422400"/>
                  <a:pt x="25400" y="1422400"/>
                </a:cubicBezTo>
                <a:lnTo>
                  <a:pt x="25400" y="1422400"/>
                </a:lnTo>
                <a:cubicBezTo>
                  <a:pt x="11372" y="1422400"/>
                  <a:pt x="0" y="1411028"/>
                  <a:pt x="0" y="13970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762000" y="48260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762000" y="5334000"/>
            <a:ext cx="47244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8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553200" y="1828800"/>
            <a:ext cx="4724400" cy="2133600"/>
          </a:xfr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553200" y="426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553200" y="47244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3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0" hasCustomPrompt="1"/>
            <p:custDataLst>
              <p:tags r:id="rId7"/>
            </p:custDataLst>
          </p:nvPr>
        </p:nvSpPr>
        <p:spPr>
          <a:xfrm>
            <a:off x="6096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248400" y="2133600"/>
            <a:ext cx="53340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1" hasCustomPrompt="1"/>
            <p:custDataLst>
              <p:tags r:id="rId10"/>
            </p:custDataLst>
          </p:nvPr>
        </p:nvSpPr>
        <p:spPr>
          <a:xfrm>
            <a:off x="6248400" y="2692400"/>
            <a:ext cx="5334000" cy="2946400"/>
          </a:xfrm>
          <a:custGeom>
            <a:avLst/>
            <a:gdLst>
              <a:gd name="connisteX0" fmla="*/ 0 w 5334000"/>
              <a:gd name="connsiteY0" fmla="*/ 203200 h 2946400"/>
              <a:gd name="connisteX1" fmla="*/ 203200 w 5334000"/>
              <a:gd name="connsiteY1" fmla="*/ 0 h 2946400"/>
              <a:gd name="connisteX2" fmla="*/ 5130800 w 5334000"/>
              <a:gd name="connsiteY2" fmla="*/ 0 h 2946400"/>
              <a:gd name="connisteX3" fmla="*/ 5334000 w 5334000"/>
              <a:gd name="connsiteY3" fmla="*/ 203200 h 2946400"/>
              <a:gd name="connisteX4" fmla="*/ 5334000 w 5334000"/>
              <a:gd name="connsiteY4" fmla="*/ 2743200 h 2946400"/>
              <a:gd name="connisteX5" fmla="*/ 5130800 w 5334000"/>
              <a:gd name="connsiteY5" fmla="*/ 2946400 h 2946400"/>
              <a:gd name="connisteX6" fmla="*/ 203200 w 5334000"/>
              <a:gd name="connsiteY6" fmla="*/ 2946400 h 2946400"/>
              <a:gd name="connisteX7" fmla="*/ 0 w 5334000"/>
              <a:gd name="connsiteY7" fmla="*/ 2743200 h 2946400"/>
              <a:gd name="connisteX8" fmla="*/ 0 w 5334000"/>
              <a:gd name="connsiteY8" fmla="*/ 203200 h 2946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2946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2743200"/>
                </a:lnTo>
                <a:cubicBezTo>
                  <a:pt x="5334000" y="2855424"/>
                  <a:pt x="5243024" y="2946400"/>
                  <a:pt x="5130800" y="2946400"/>
                </a:cubicBezTo>
                <a:lnTo>
                  <a:pt x="203200" y="2946400"/>
                </a:lnTo>
                <a:cubicBezTo>
                  <a:pt x="90976" y="2946400"/>
                  <a:pt x="0" y="2855424"/>
                  <a:pt x="0" y="2743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4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25146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28702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10160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10160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248400" y="1524000"/>
            <a:ext cx="5334000" cy="4724400"/>
          </a:xfrm>
          <a:custGeom>
            <a:avLst/>
            <a:gdLst>
              <a:gd name="connisteX0" fmla="*/ 0 w 5334000"/>
              <a:gd name="connsiteY0" fmla="*/ 203200 h 4724400"/>
              <a:gd name="connisteX1" fmla="*/ 203200 w 5334000"/>
              <a:gd name="connsiteY1" fmla="*/ 0 h 4724400"/>
              <a:gd name="connisteX2" fmla="*/ 5130800 w 5334000"/>
              <a:gd name="connsiteY2" fmla="*/ 0 h 4724400"/>
              <a:gd name="connisteX3" fmla="*/ 5334000 w 5334000"/>
              <a:gd name="connsiteY3" fmla="*/ 203200 h 4724400"/>
              <a:gd name="connisteX4" fmla="*/ 5334000 w 5334000"/>
              <a:gd name="connsiteY4" fmla="*/ 4521200 h 4724400"/>
              <a:gd name="connisteX5" fmla="*/ 5130800 w 5334000"/>
              <a:gd name="connsiteY5" fmla="*/ 4724400 h 4724400"/>
              <a:gd name="connisteX6" fmla="*/ 203200 w 5334000"/>
              <a:gd name="connsiteY6" fmla="*/ 4724400 h 4724400"/>
              <a:gd name="connisteX7" fmla="*/ 0 w 5334000"/>
              <a:gd name="connsiteY7" fmla="*/ 4521200 h 4724400"/>
              <a:gd name="connisteX8" fmla="*/ 0 w 5334000"/>
              <a:gd name="connsiteY8" fmla="*/ 203200 h 47244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47244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4521200"/>
                </a:lnTo>
                <a:cubicBezTo>
                  <a:pt x="5334000" y="4633424"/>
                  <a:pt x="5243024" y="4724400"/>
                  <a:pt x="5130800" y="4724400"/>
                </a:cubicBezTo>
                <a:lnTo>
                  <a:pt x="203200" y="4724400"/>
                </a:lnTo>
                <a:cubicBezTo>
                  <a:pt x="90976" y="4724400"/>
                  <a:pt x="0" y="4633424"/>
                  <a:pt x="0" y="45212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8153400" y="20574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8509000" y="24130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6654800" y="3937000"/>
            <a:ext cx="452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6654800" y="4495800"/>
            <a:ext cx="4521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颜色错位-并列-32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2" hasCustomPrompt="1"/>
            <p:custDataLst>
              <p:tags r:id="rId7"/>
            </p:custDataLst>
          </p:nvPr>
        </p:nvSpPr>
        <p:spPr>
          <a:xfrm>
            <a:off x="10160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图片占位符 13"/>
          <p:cNvSpPr>
            <a:spLocks noGrp="1"/>
          </p:cNvSpPr>
          <p:nvPr>
            <p:ph type="pic" idx="16390" hasCustomPrompt="1"/>
            <p:custDataLst>
              <p:tags r:id="rId8"/>
            </p:custDataLst>
          </p:nvPr>
        </p:nvSpPr>
        <p:spPr>
          <a:xfrm>
            <a:off x="1371600" y="22225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6" hasCustomPrompt="1"/>
            <p:custDataLst>
              <p:tags r:id="rId9"/>
            </p:custDataLst>
          </p:nvPr>
        </p:nvSpPr>
        <p:spPr>
          <a:xfrm>
            <a:off x="2895600" y="20447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7" hasCustomPrompt="1"/>
            <p:custDataLst>
              <p:tags r:id="rId10"/>
            </p:custDataLst>
          </p:nvPr>
        </p:nvSpPr>
        <p:spPr>
          <a:xfrm>
            <a:off x="2895600" y="26035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4" hasCustomPrompt="1"/>
            <p:custDataLst>
              <p:tags r:id="rId11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装饰  7"/>
          <p:cNvSpPr>
            <a:spLocks noGrp="1"/>
          </p:cNvSpPr>
          <p:nvPr>
            <p:ph type="body" idx="16395" hasCustomPrompt="1"/>
            <p:custDataLst>
              <p:tags r:id="rId12"/>
            </p:custDataLst>
          </p:nvPr>
        </p:nvSpPr>
        <p:spPr>
          <a:xfrm>
            <a:off x="10160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FFFFFF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9" name="图片占位符 18"/>
          <p:cNvSpPr>
            <a:spLocks noGrp="1"/>
          </p:cNvSpPr>
          <p:nvPr>
            <p:ph type="pic" idx="16393" hasCustomPrompt="1"/>
            <p:custDataLst>
              <p:tags r:id="rId13"/>
            </p:custDataLst>
          </p:nvPr>
        </p:nvSpPr>
        <p:spPr>
          <a:xfrm>
            <a:off x="1371600" y="47371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20" name="文本占位符 19"/>
          <p:cNvSpPr>
            <a:spLocks noGrp="1"/>
          </p:cNvSpPr>
          <p:nvPr>
            <p:ph type="body" idx="16388" hasCustomPrompt="1"/>
            <p:custDataLst>
              <p:tags r:id="rId14"/>
            </p:custDataLst>
          </p:nvPr>
        </p:nvSpPr>
        <p:spPr>
          <a:xfrm>
            <a:off x="2895600" y="4559300"/>
            <a:ext cx="828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89" hasCustomPrompt="1"/>
            <p:custDataLst>
              <p:tags r:id="rId15"/>
            </p:custDataLst>
          </p:nvPr>
        </p:nvSpPr>
        <p:spPr>
          <a:xfrm>
            <a:off x="2895600" y="5118100"/>
            <a:ext cx="82804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叠-默认位置-并列-31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14400" y="18669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2794000" y="18923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2794000" y="24511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10972800" cy="2209800"/>
          </a:xfrm>
          <a:custGeom>
            <a:avLst/>
            <a:gdLst>
              <a:gd name="connisteX0" fmla="*/ 0 w 10972800"/>
              <a:gd name="connsiteY0" fmla="*/ 203200 h 2209800"/>
              <a:gd name="connisteX1" fmla="*/ 203200 w 10972800"/>
              <a:gd name="connsiteY1" fmla="*/ 0 h 2209800"/>
              <a:gd name="connisteX2" fmla="*/ 10769600 w 10972800"/>
              <a:gd name="connsiteY2" fmla="*/ 0 h 2209800"/>
              <a:gd name="connisteX3" fmla="*/ 10972800 w 10972800"/>
              <a:gd name="connsiteY3" fmla="*/ 203200 h 2209800"/>
              <a:gd name="connisteX4" fmla="*/ 10972800 w 10972800"/>
              <a:gd name="connsiteY4" fmla="*/ 2006600 h 2209800"/>
              <a:gd name="connisteX5" fmla="*/ 10769600 w 10972800"/>
              <a:gd name="connsiteY5" fmla="*/ 2209800 h 2209800"/>
              <a:gd name="connisteX6" fmla="*/ 203200 w 10972800"/>
              <a:gd name="connsiteY6" fmla="*/ 2209800 h 2209800"/>
              <a:gd name="connisteX7" fmla="*/ 0 w 10972800"/>
              <a:gd name="connsiteY7" fmla="*/ 2006600 h 2209800"/>
              <a:gd name="connisteX8" fmla="*/ 0 w 109728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006600"/>
                </a:lnTo>
                <a:cubicBezTo>
                  <a:pt x="10972800" y="2118824"/>
                  <a:pt x="10881824" y="2209800"/>
                  <a:pt x="107696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14400" y="43815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2794000" y="4406900"/>
            <a:ext cx="8483600" cy="406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2794000" y="4965700"/>
            <a:ext cx="84836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左叠-默认位置-并列-38_9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9042400" y="15240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09600" y="4038600"/>
            <a:ext cx="8432800" cy="2209800"/>
          </a:xfrm>
          <a:custGeom>
            <a:avLst/>
            <a:gdLst>
              <a:gd name="connisteX0" fmla="*/ 0 w 8432800"/>
              <a:gd name="connsiteY0" fmla="*/ 203200 h 2209800"/>
              <a:gd name="connisteX1" fmla="*/ 203200 w 8432800"/>
              <a:gd name="connsiteY1" fmla="*/ 0 h 2209800"/>
              <a:gd name="connisteX2" fmla="*/ 8432800 w 8432800"/>
              <a:gd name="connsiteY2" fmla="*/ 0 h 2209800"/>
              <a:gd name="connisteX3" fmla="*/ 8432800 w 8432800"/>
              <a:gd name="connsiteY3" fmla="*/ 2209800 h 2209800"/>
              <a:gd name="connisteX4" fmla="*/ 203200 w 8432800"/>
              <a:gd name="connsiteY4" fmla="*/ 2209800 h 2209800"/>
              <a:gd name="connisteX5" fmla="*/ 0 w 8432800"/>
              <a:gd name="connsiteY5" fmla="*/ 2006600 h 2209800"/>
              <a:gd name="connisteX6" fmla="*/ 0 w 8432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8432800" y="0"/>
                </a:lnTo>
                <a:lnTo>
                  <a:pt x="8432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9042400" y="4038600"/>
            <a:ext cx="2540000" cy="2209800"/>
          </a:xfrm>
          <a:custGeom>
            <a:avLst/>
            <a:gdLst>
              <a:gd name="connisteX0" fmla="*/ 0 w 2540000"/>
              <a:gd name="connsiteY0" fmla="*/ 0 h 2209800"/>
              <a:gd name="connisteX1" fmla="*/ 2336800 w 2540000"/>
              <a:gd name="connsiteY1" fmla="*/ 0 h 2209800"/>
              <a:gd name="connisteX2" fmla="*/ 2540000 w 2540000"/>
              <a:gd name="connsiteY2" fmla="*/ 203200 h 2209800"/>
              <a:gd name="connisteX3" fmla="*/ 2540000 w 2540000"/>
              <a:gd name="connsiteY3" fmla="*/ 2006600 h 2209800"/>
              <a:gd name="connisteX4" fmla="*/ 2336800 w 2540000"/>
              <a:gd name="connsiteY4" fmla="*/ 2209800 h 2209800"/>
              <a:gd name="connisteX5" fmla="*/ 0 w 2540000"/>
              <a:gd name="connsiteY5" fmla="*/ 2209800 h 2209800"/>
              <a:gd name="connisteX6" fmla="*/ 0 w 2540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0"/>
                </a:moveTo>
                <a:lnTo>
                  <a:pt x="2336800" y="0"/>
                </a:lnTo>
                <a:cubicBezTo>
                  <a:pt x="2449024" y="0"/>
                  <a:pt x="2540000" y="90976"/>
                  <a:pt x="2540000" y="203200"/>
                </a:cubicBezTo>
                <a:lnTo>
                  <a:pt x="2540000" y="2006600"/>
                </a:lnTo>
                <a:cubicBezTo>
                  <a:pt x="2540000" y="2118824"/>
                  <a:pt x="2449024" y="2209800"/>
                  <a:pt x="2336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91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91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无-颜色错位-并列-2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5181600" y="15240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5486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486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3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1" hasCustomPrompt="1"/>
            <p:custDataLst>
              <p:tags r:id="rId6"/>
            </p:custDataLst>
          </p:nvPr>
        </p:nvSpPr>
        <p:spPr>
          <a:xfrm>
            <a:off x="24384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0" hasCustomPrompt="1"/>
            <p:custDataLst>
              <p:tags r:id="rId7"/>
            </p:custDataLst>
          </p:nvPr>
        </p:nvSpPr>
        <p:spPr>
          <a:xfrm>
            <a:off x="27940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8229600" y="1955800"/>
            <a:ext cx="1524000" cy="1524000"/>
          </a:xfrm>
          <a:custGeom>
            <a:avLst/>
            <a:gdLst>
              <a:gd name="connisteX0" fmla="*/ 0 w 1524000"/>
              <a:gd name="connsiteY0" fmla="*/ 762000 h 1524000"/>
              <a:gd name="connisteX1" fmla="*/ 762000 w 1524000"/>
              <a:gd name="connsiteY1" fmla="*/ 0 h 1524000"/>
              <a:gd name="connisteX2" fmla="*/ 762000 w 1524000"/>
              <a:gd name="connsiteY2" fmla="*/ 0 h 1524000"/>
              <a:gd name="connisteX3" fmla="*/ 1524000 w 1524000"/>
              <a:gd name="connsiteY3" fmla="*/ 762000 h 1524000"/>
              <a:gd name="connisteX4" fmla="*/ 1524000 w 1524000"/>
              <a:gd name="connsiteY4" fmla="*/ 762000 h 1524000"/>
              <a:gd name="connisteX5" fmla="*/ 762000 w 1524000"/>
              <a:gd name="connsiteY5" fmla="*/ 1524000 h 1524000"/>
              <a:gd name="connisteX6" fmla="*/ 762000 w 1524000"/>
              <a:gd name="connsiteY6" fmla="*/ 1524000 h 1524000"/>
              <a:gd name="connisteX7" fmla="*/ 0 w 1524000"/>
              <a:gd name="connsiteY7" fmla="*/ 762000 h 1524000"/>
              <a:gd name="connisteX8" fmla="*/ 0 w 1524000"/>
              <a:gd name="connsiteY8" fmla="*/ 7620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762000"/>
                </a:moveTo>
                <a:cubicBezTo>
                  <a:pt x="0" y="341159"/>
                  <a:pt x="341159" y="0"/>
                  <a:pt x="762000" y="0"/>
                </a:cubicBezTo>
                <a:lnTo>
                  <a:pt x="762000" y="0"/>
                </a:lnTo>
                <a:cubicBezTo>
                  <a:pt x="1182841" y="0"/>
                  <a:pt x="1524000" y="341159"/>
                  <a:pt x="1524000" y="762000"/>
                </a:cubicBezTo>
                <a:lnTo>
                  <a:pt x="1524000" y="762000"/>
                </a:lnTo>
                <a:cubicBezTo>
                  <a:pt x="1524000" y="1182841"/>
                  <a:pt x="1182841" y="1524000"/>
                  <a:pt x="762000" y="1524000"/>
                </a:cubicBezTo>
                <a:lnTo>
                  <a:pt x="762000" y="1524000"/>
                </a:lnTo>
                <a:cubicBezTo>
                  <a:pt x="341159" y="1524000"/>
                  <a:pt x="0" y="1182841"/>
                  <a:pt x="0" y="762000"/>
                </a:cubicBezTo>
                <a:lnTo>
                  <a:pt x="0" y="7620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2" hasCustomPrompt="1"/>
            <p:custDataLst>
              <p:tags r:id="rId11"/>
            </p:custDataLst>
          </p:nvPr>
        </p:nvSpPr>
        <p:spPr>
          <a:xfrm>
            <a:off x="8585200" y="2311400"/>
            <a:ext cx="812800" cy="81280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6400800" y="3733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6400800" y="4292600"/>
            <a:ext cx="5181600" cy="1524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右-方向错位-并列-26_10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1524000"/>
            <a:ext cx="6400800" cy="2209800"/>
          </a:xfrm>
          <a:custGeom>
            <a:avLst/>
            <a:gdLst>
              <a:gd name="connisteX0" fmla="*/ 0 w 6400800"/>
              <a:gd name="connsiteY0" fmla="*/ 203200 h 2209800"/>
              <a:gd name="connisteX1" fmla="*/ 203200 w 6400800"/>
              <a:gd name="connsiteY1" fmla="*/ 0 h 2209800"/>
              <a:gd name="connisteX2" fmla="*/ 6400800 w 6400800"/>
              <a:gd name="connsiteY2" fmla="*/ 0 h 2209800"/>
              <a:gd name="connisteX3" fmla="*/ 6400800 w 6400800"/>
              <a:gd name="connsiteY3" fmla="*/ 2209800 h 2209800"/>
              <a:gd name="connisteX4" fmla="*/ 203200 w 6400800"/>
              <a:gd name="connsiteY4" fmla="*/ 2209800 h 2209800"/>
              <a:gd name="connisteX5" fmla="*/ 0 w 6400800"/>
              <a:gd name="connsiteY5" fmla="*/ 2006600 h 2209800"/>
              <a:gd name="connisteX6" fmla="*/ 0 w 64008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6400800" y="0"/>
                </a:lnTo>
                <a:lnTo>
                  <a:pt x="64008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7010400" y="1524000"/>
            <a:ext cx="4572000" cy="2209800"/>
          </a:xfrm>
          <a:custGeom>
            <a:avLst/>
            <a:gdLst>
              <a:gd name="connisteX0" fmla="*/ 0 w 4572000"/>
              <a:gd name="connsiteY0" fmla="*/ 0 h 2209800"/>
              <a:gd name="connisteX1" fmla="*/ 4368800 w 4572000"/>
              <a:gd name="connsiteY1" fmla="*/ 0 h 2209800"/>
              <a:gd name="connisteX2" fmla="*/ 4572000 w 4572000"/>
              <a:gd name="connsiteY2" fmla="*/ 203200 h 2209800"/>
              <a:gd name="connisteX3" fmla="*/ 4572000 w 4572000"/>
              <a:gd name="connsiteY3" fmla="*/ 2006600 h 2209800"/>
              <a:gd name="connisteX4" fmla="*/ 4368800 w 4572000"/>
              <a:gd name="connsiteY4" fmla="*/ 2209800 h 2209800"/>
              <a:gd name="connisteX5" fmla="*/ 0 w 4572000"/>
              <a:gd name="connsiteY5" fmla="*/ 2209800 h 2209800"/>
              <a:gd name="connisteX6" fmla="*/ 0 w 45720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0"/>
                </a:moveTo>
                <a:lnTo>
                  <a:pt x="4368800" y="0"/>
                </a:lnTo>
                <a:cubicBezTo>
                  <a:pt x="4481024" y="0"/>
                  <a:pt x="4572000" y="90976"/>
                  <a:pt x="4572000" y="203200"/>
                </a:cubicBezTo>
                <a:lnTo>
                  <a:pt x="4572000" y="2006600"/>
                </a:lnTo>
                <a:cubicBezTo>
                  <a:pt x="4572000" y="2118824"/>
                  <a:pt x="4481024" y="2209800"/>
                  <a:pt x="43688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914400" y="18923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914400" y="24511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5181600" y="4038600"/>
            <a:ext cx="6400800" cy="2209800"/>
          </a:xfrm>
          <a:custGeom>
            <a:avLst/>
            <a:gdLst>
              <a:gd name="connisteX0" fmla="*/ 0 w 6400800"/>
              <a:gd name="connsiteY0" fmla="*/ 0 h 2209800"/>
              <a:gd name="connisteX1" fmla="*/ 6197600 w 6400800"/>
              <a:gd name="connsiteY1" fmla="*/ 0 h 2209800"/>
              <a:gd name="connisteX2" fmla="*/ 6400800 w 6400800"/>
              <a:gd name="connsiteY2" fmla="*/ 203200 h 2209800"/>
              <a:gd name="connisteX3" fmla="*/ 6400800 w 6400800"/>
              <a:gd name="connsiteY3" fmla="*/ 2006600 h 2209800"/>
              <a:gd name="connisteX4" fmla="*/ 6197600 w 6400800"/>
              <a:gd name="connsiteY4" fmla="*/ 2209800 h 2209800"/>
              <a:gd name="connisteX5" fmla="*/ 0 w 6400800"/>
              <a:gd name="connsiteY5" fmla="*/ 2209800 h 2209800"/>
              <a:gd name="connisteX6" fmla="*/ 0 w 6400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6400800" h="2209800">
                <a:moveTo>
                  <a:pt x="0" y="0"/>
                </a:moveTo>
                <a:lnTo>
                  <a:pt x="6197600" y="0"/>
                </a:lnTo>
                <a:cubicBezTo>
                  <a:pt x="6309824" y="0"/>
                  <a:pt x="6400800" y="90976"/>
                  <a:pt x="6400800" y="203200"/>
                </a:cubicBezTo>
                <a:lnTo>
                  <a:pt x="6400800" y="2006600"/>
                </a:lnTo>
                <a:cubicBezTo>
                  <a:pt x="6400800" y="2118824"/>
                  <a:pt x="6309824" y="2209800"/>
                  <a:pt x="6197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4572000" cy="2209800"/>
          </a:xfrm>
          <a:custGeom>
            <a:avLst/>
            <a:gdLst>
              <a:gd name="connisteX0" fmla="*/ 0 w 4572000"/>
              <a:gd name="connsiteY0" fmla="*/ 203200 h 2209800"/>
              <a:gd name="connisteX1" fmla="*/ 203200 w 4572000"/>
              <a:gd name="connsiteY1" fmla="*/ 0 h 2209800"/>
              <a:gd name="connisteX2" fmla="*/ 4572000 w 4572000"/>
              <a:gd name="connsiteY2" fmla="*/ 0 h 2209800"/>
              <a:gd name="connisteX3" fmla="*/ 4572000 w 4572000"/>
              <a:gd name="connsiteY3" fmla="*/ 2209800 h 2209800"/>
              <a:gd name="connisteX4" fmla="*/ 203200 w 4572000"/>
              <a:gd name="connsiteY4" fmla="*/ 2209800 h 2209800"/>
              <a:gd name="connisteX5" fmla="*/ 0 w 4572000"/>
              <a:gd name="connsiteY5" fmla="*/ 2006600 h 2209800"/>
              <a:gd name="connisteX6" fmla="*/ 0 w 4572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4572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4572000" y="0"/>
                </a:lnTo>
                <a:lnTo>
                  <a:pt x="4572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5486400" y="4406900"/>
            <a:ext cx="5791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5486400" y="4965700"/>
            <a:ext cx="5791200" cy="914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59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88" hasCustomPrompt="1"/>
            <p:custDataLst>
              <p:tags r:id="rId6"/>
            </p:custDataLst>
          </p:nvPr>
        </p:nvSpPr>
        <p:spPr>
          <a:xfrm>
            <a:off x="609600" y="37084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89" hasCustomPrompt="1"/>
            <p:custDataLst>
              <p:tags r:id="rId7"/>
            </p:custDataLst>
          </p:nvPr>
        </p:nvSpPr>
        <p:spPr>
          <a:xfrm>
            <a:off x="609600" y="15240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1524000"/>
            <a:ext cx="10820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2032000"/>
            <a:ext cx="10820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27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2" hasCustomPrompt="1"/>
            <p:custDataLst>
              <p:tags r:id="rId6"/>
            </p:custDataLst>
          </p:nvPr>
        </p:nvSpPr>
        <p:spPr>
          <a:xfrm>
            <a:off x="6096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9207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6096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6096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3" hasCustomPrompt="1"/>
            <p:custDataLst>
              <p:tags r:id="rId10"/>
            </p:custDataLst>
          </p:nvPr>
        </p:nvSpPr>
        <p:spPr>
          <a:xfrm>
            <a:off x="6400800" y="2108200"/>
            <a:ext cx="1524000" cy="1524000"/>
          </a:xfrm>
          <a:custGeom>
            <a:avLst/>
            <a:gdLst>
              <a:gd name="connisteX0" fmla="*/ 0 w 1524000"/>
              <a:gd name="connsiteY0" fmla="*/ 304800 h 1524000"/>
              <a:gd name="connisteX1" fmla="*/ 304800 w 1524000"/>
              <a:gd name="connsiteY1" fmla="*/ 0 h 1524000"/>
              <a:gd name="connisteX2" fmla="*/ 1219200 w 1524000"/>
              <a:gd name="connsiteY2" fmla="*/ 0 h 1524000"/>
              <a:gd name="connisteX3" fmla="*/ 1524000 w 1524000"/>
              <a:gd name="connsiteY3" fmla="*/ 304800 h 1524000"/>
              <a:gd name="connisteX4" fmla="*/ 1524000 w 1524000"/>
              <a:gd name="connsiteY4" fmla="*/ 1219200 h 1524000"/>
              <a:gd name="connisteX5" fmla="*/ 1219200 w 1524000"/>
              <a:gd name="connsiteY5" fmla="*/ 1524000 h 1524000"/>
              <a:gd name="connisteX6" fmla="*/ 304800 w 1524000"/>
              <a:gd name="connsiteY6" fmla="*/ 1524000 h 1524000"/>
              <a:gd name="connisteX7" fmla="*/ 0 w 1524000"/>
              <a:gd name="connsiteY7" fmla="*/ 1219200 h 1524000"/>
              <a:gd name="connisteX8" fmla="*/ 0 w 1524000"/>
              <a:gd name="connsiteY8" fmla="*/ 304800 h 1524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524000" h="1524000">
                <a:moveTo>
                  <a:pt x="0" y="304800"/>
                </a:moveTo>
                <a:cubicBezTo>
                  <a:pt x="0" y="136464"/>
                  <a:pt x="136464" y="0"/>
                  <a:pt x="304800" y="0"/>
                </a:cubicBezTo>
                <a:lnTo>
                  <a:pt x="1219200" y="0"/>
                </a:lnTo>
                <a:cubicBezTo>
                  <a:pt x="1387536" y="0"/>
                  <a:pt x="1524000" y="136464"/>
                  <a:pt x="1524000" y="304800"/>
                </a:cubicBezTo>
                <a:lnTo>
                  <a:pt x="1524000" y="1219200"/>
                </a:lnTo>
                <a:cubicBezTo>
                  <a:pt x="1524000" y="1387536"/>
                  <a:pt x="1387536" y="1524000"/>
                  <a:pt x="1219200" y="1524000"/>
                </a:cubicBezTo>
                <a:lnTo>
                  <a:pt x="304800" y="1524000"/>
                </a:lnTo>
                <a:cubicBezTo>
                  <a:pt x="136464" y="1524000"/>
                  <a:pt x="0" y="1387536"/>
                  <a:pt x="0" y="1219200"/>
                </a:cubicBezTo>
                <a:lnTo>
                  <a:pt x="0" y="3048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91" hasCustomPrompt="1"/>
            <p:custDataLst>
              <p:tags r:id="rId11"/>
            </p:custDataLst>
          </p:nvPr>
        </p:nvSpPr>
        <p:spPr>
          <a:xfrm>
            <a:off x="6711950" y="2489200"/>
            <a:ext cx="901700" cy="762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6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400800" y="38862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0" hasCustomPrompt="1"/>
            <p:custDataLst>
              <p:tags r:id="rId13"/>
            </p:custDataLst>
          </p:nvPr>
        </p:nvSpPr>
        <p:spPr>
          <a:xfrm>
            <a:off x="6400800" y="4445000"/>
            <a:ext cx="51816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4_8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6096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9144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9144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装饰  4"/>
          <p:cNvSpPr>
            <a:spLocks noGrp="1"/>
          </p:cNvSpPr>
          <p:nvPr>
            <p:ph type="body" idx="16391" hasCustomPrompt="1"/>
            <p:custDataLst>
              <p:tags r:id="rId9"/>
            </p:custDataLst>
          </p:nvPr>
        </p:nvSpPr>
        <p:spPr>
          <a:xfrm>
            <a:off x="6248400" y="2133600"/>
            <a:ext cx="5334000" cy="3505200"/>
          </a:xfrm>
          <a:custGeom>
            <a:avLst/>
            <a:gdLst>
              <a:gd name="connisteX0" fmla="*/ 0 w 5334000"/>
              <a:gd name="connsiteY0" fmla="*/ 203200 h 3505200"/>
              <a:gd name="connisteX1" fmla="*/ 203200 w 5334000"/>
              <a:gd name="connsiteY1" fmla="*/ 0 h 3505200"/>
              <a:gd name="connisteX2" fmla="*/ 5130800 w 5334000"/>
              <a:gd name="connsiteY2" fmla="*/ 0 h 3505200"/>
              <a:gd name="connisteX3" fmla="*/ 5334000 w 5334000"/>
              <a:gd name="connsiteY3" fmla="*/ 203200 h 3505200"/>
              <a:gd name="connisteX4" fmla="*/ 5334000 w 5334000"/>
              <a:gd name="connsiteY4" fmla="*/ 3302000 h 3505200"/>
              <a:gd name="connisteX5" fmla="*/ 5130800 w 5334000"/>
              <a:gd name="connsiteY5" fmla="*/ 3505200 h 3505200"/>
              <a:gd name="connisteX6" fmla="*/ 203200 w 5334000"/>
              <a:gd name="connsiteY6" fmla="*/ 3505200 h 3505200"/>
              <a:gd name="connisteX7" fmla="*/ 0 w 5334000"/>
              <a:gd name="connsiteY7" fmla="*/ 3302000 h 3505200"/>
              <a:gd name="connisteX8" fmla="*/ 0 w 5334000"/>
              <a:gd name="connsiteY8" fmla="*/ 203200 h 3505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334000" h="35052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130800" y="0"/>
                </a:lnTo>
                <a:cubicBezTo>
                  <a:pt x="5243024" y="0"/>
                  <a:pt x="5334000" y="90976"/>
                  <a:pt x="5334000" y="203200"/>
                </a:cubicBezTo>
                <a:lnTo>
                  <a:pt x="5334000" y="3302000"/>
                </a:lnTo>
                <a:cubicBezTo>
                  <a:pt x="5334000" y="3414224"/>
                  <a:pt x="5243024" y="3505200"/>
                  <a:pt x="5130800" y="3505200"/>
                </a:cubicBezTo>
                <a:lnTo>
                  <a:pt x="203200" y="3505200"/>
                </a:lnTo>
                <a:cubicBezTo>
                  <a:pt x="90976" y="3505200"/>
                  <a:pt x="0" y="3414224"/>
                  <a:pt x="0" y="3302000"/>
                </a:cubicBezTo>
                <a:lnTo>
                  <a:pt x="0" y="203200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0"/>
                  <a:lumOff val="100000"/>
                </a:schemeClr>
              </a:gs>
            </a:gsLst>
            <a:lin ang="5400000"/>
          </a:gra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8" hasCustomPrompt="1"/>
            <p:custDataLst>
              <p:tags r:id="rId10"/>
            </p:custDataLst>
          </p:nvPr>
        </p:nvSpPr>
        <p:spPr>
          <a:xfrm>
            <a:off x="6553200" y="2997200"/>
            <a:ext cx="47244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9" hasCustomPrompt="1"/>
            <p:custDataLst>
              <p:tags r:id="rId11"/>
            </p:custDataLst>
          </p:nvPr>
        </p:nvSpPr>
        <p:spPr>
          <a:xfrm>
            <a:off x="6553200" y="3556000"/>
            <a:ext cx="47244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42_46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2540000"/>
          </a:xfrm>
          <a:custGeom>
            <a:avLst/>
            <a:gdLst>
              <a:gd name="connisteX0" fmla="*/ 0 w 10972800"/>
              <a:gd name="connsiteY0" fmla="*/ 203200 h 2540000"/>
              <a:gd name="connisteX1" fmla="*/ 203200 w 10972800"/>
              <a:gd name="connsiteY1" fmla="*/ 0 h 2540000"/>
              <a:gd name="connisteX2" fmla="*/ 10769600 w 10972800"/>
              <a:gd name="connsiteY2" fmla="*/ 0 h 2540000"/>
              <a:gd name="connisteX3" fmla="*/ 10972800 w 10972800"/>
              <a:gd name="connsiteY3" fmla="*/ 203200 h 2540000"/>
              <a:gd name="connisteX4" fmla="*/ 10972800 w 10972800"/>
              <a:gd name="connsiteY4" fmla="*/ 2336800 h 2540000"/>
              <a:gd name="connisteX5" fmla="*/ 10769600 w 10972800"/>
              <a:gd name="connsiteY5" fmla="*/ 2540000 h 2540000"/>
              <a:gd name="connisteX6" fmla="*/ 203200 w 10972800"/>
              <a:gd name="connsiteY6" fmla="*/ 2540000 h 2540000"/>
              <a:gd name="connisteX7" fmla="*/ 0 w 10972800"/>
              <a:gd name="connsiteY7" fmla="*/ 2336800 h 2540000"/>
              <a:gd name="connisteX8" fmla="*/ 0 w 10972800"/>
              <a:gd name="connsiteY8" fmla="*/ 203200 h 2540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25400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2336800"/>
                </a:lnTo>
                <a:cubicBezTo>
                  <a:pt x="10972800" y="2449024"/>
                  <a:pt x="10881824" y="2540000"/>
                  <a:pt x="10769600" y="2540000"/>
                </a:cubicBezTo>
                <a:lnTo>
                  <a:pt x="203200" y="2540000"/>
                </a:lnTo>
                <a:cubicBezTo>
                  <a:pt x="90976" y="2540000"/>
                  <a:pt x="0" y="2449024"/>
                  <a:pt x="0" y="23368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装饰  2"/>
          <p:cNvSpPr>
            <a:spLocks noGrp="1"/>
          </p:cNvSpPr>
          <p:nvPr>
            <p:ph type="body" idx="16391" hasCustomPrompt="1"/>
            <p:custDataLst>
              <p:tags r:id="rId7"/>
            </p:custDataLst>
          </p:nvPr>
        </p:nvSpPr>
        <p:spPr>
          <a:xfrm>
            <a:off x="6096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7620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7620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6400800" y="4521200"/>
            <a:ext cx="50800" cy="1727200"/>
          </a:xfrm>
          <a:custGeom>
            <a:avLst/>
            <a:gdLst>
              <a:gd name="connisteX0" fmla="*/ 0 w 50800"/>
              <a:gd name="connsiteY0" fmla="*/ 25400 h 1727200"/>
              <a:gd name="connisteX1" fmla="*/ 25400 w 50800"/>
              <a:gd name="connsiteY1" fmla="*/ 0 h 1727200"/>
              <a:gd name="connisteX2" fmla="*/ 25400 w 50800"/>
              <a:gd name="connsiteY2" fmla="*/ 0 h 1727200"/>
              <a:gd name="connisteX3" fmla="*/ 50800 w 50800"/>
              <a:gd name="connsiteY3" fmla="*/ 25400 h 1727200"/>
              <a:gd name="connisteX4" fmla="*/ 50800 w 50800"/>
              <a:gd name="connsiteY4" fmla="*/ 1701800 h 1727200"/>
              <a:gd name="connisteX5" fmla="*/ 25400 w 50800"/>
              <a:gd name="connsiteY5" fmla="*/ 1727200 h 1727200"/>
              <a:gd name="connisteX6" fmla="*/ 25400 w 50800"/>
              <a:gd name="connsiteY6" fmla="*/ 1727200 h 1727200"/>
              <a:gd name="connisteX7" fmla="*/ 0 w 50800"/>
              <a:gd name="connsiteY7" fmla="*/ 1701800 h 1727200"/>
              <a:gd name="connisteX8" fmla="*/ 0 w 50800"/>
              <a:gd name="connsiteY8" fmla="*/ 25400 h 172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0800" h="1727200">
                <a:moveTo>
                  <a:pt x="0" y="25400"/>
                </a:moveTo>
                <a:cubicBezTo>
                  <a:pt x="0" y="11372"/>
                  <a:pt x="11372" y="0"/>
                  <a:pt x="25400" y="0"/>
                </a:cubicBezTo>
                <a:lnTo>
                  <a:pt x="25400" y="0"/>
                </a:lnTo>
                <a:cubicBezTo>
                  <a:pt x="39428" y="0"/>
                  <a:pt x="50800" y="11372"/>
                  <a:pt x="50800" y="25400"/>
                </a:cubicBezTo>
                <a:lnTo>
                  <a:pt x="50800" y="1701800"/>
                </a:lnTo>
                <a:cubicBezTo>
                  <a:pt x="50800" y="1715828"/>
                  <a:pt x="39428" y="1727200"/>
                  <a:pt x="25400" y="1727200"/>
                </a:cubicBezTo>
                <a:lnTo>
                  <a:pt x="25400" y="1727200"/>
                </a:lnTo>
                <a:cubicBezTo>
                  <a:pt x="11372" y="1727200"/>
                  <a:pt x="0" y="1715828"/>
                  <a:pt x="0" y="1701800"/>
                </a:cubicBezTo>
                <a:lnTo>
                  <a:pt x="0" y="25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文本占位符 16"/>
          <p:cNvSpPr>
            <a:spLocks noGrp="1"/>
          </p:cNvSpPr>
          <p:nvPr>
            <p:ph type="body" idx="16388" hasCustomPrompt="1"/>
            <p:custDataLst>
              <p:tags r:id="rId11"/>
            </p:custDataLst>
          </p:nvPr>
        </p:nvSpPr>
        <p:spPr>
          <a:xfrm>
            <a:off x="6553200" y="4521200"/>
            <a:ext cx="5029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6553200" y="5029200"/>
            <a:ext cx="5029200" cy="12192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13_1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内容占位符 11"/>
          <p:cNvSpPr>
            <a:spLocks noGrp="1"/>
          </p:cNvSpPr>
          <p:nvPr>
            <p:ph idx="16390" hasCustomPrompt="1"/>
            <p:custDataLst>
              <p:tags r:id="rId6"/>
            </p:custDataLst>
          </p:nvPr>
        </p:nvSpPr>
        <p:spPr>
          <a:xfrm>
            <a:off x="609600" y="1524000"/>
            <a:ext cx="10972800" cy="1879600"/>
          </a:xfrm>
          <a:custGeom>
            <a:avLst/>
            <a:gdLst>
              <a:gd name="connisteX0" fmla="*/ 0 w 10972800"/>
              <a:gd name="connsiteY0" fmla="*/ 203200 h 1879600"/>
              <a:gd name="connisteX1" fmla="*/ 203200 w 10972800"/>
              <a:gd name="connsiteY1" fmla="*/ 0 h 1879600"/>
              <a:gd name="connisteX2" fmla="*/ 10769600 w 10972800"/>
              <a:gd name="connsiteY2" fmla="*/ 0 h 1879600"/>
              <a:gd name="connisteX3" fmla="*/ 10972800 w 10972800"/>
              <a:gd name="connsiteY3" fmla="*/ 203200 h 1879600"/>
              <a:gd name="connisteX4" fmla="*/ 10972800 w 10972800"/>
              <a:gd name="connsiteY4" fmla="*/ 1676400 h 1879600"/>
              <a:gd name="connisteX5" fmla="*/ 10769600 w 10972800"/>
              <a:gd name="connsiteY5" fmla="*/ 1879600 h 1879600"/>
              <a:gd name="connisteX6" fmla="*/ 203200 w 10972800"/>
              <a:gd name="connsiteY6" fmla="*/ 1879600 h 1879600"/>
              <a:gd name="connisteX7" fmla="*/ 0 w 10972800"/>
              <a:gd name="connsiteY7" fmla="*/ 1676400 h 1879600"/>
              <a:gd name="connisteX8" fmla="*/ 0 w 10972800"/>
              <a:gd name="connsiteY8" fmla="*/ 203200 h 18796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10972800" h="18796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10769600" y="0"/>
                </a:lnTo>
                <a:cubicBezTo>
                  <a:pt x="10881824" y="0"/>
                  <a:pt x="10972800" y="90976"/>
                  <a:pt x="10972800" y="203200"/>
                </a:cubicBezTo>
                <a:lnTo>
                  <a:pt x="10972800" y="1676400"/>
                </a:lnTo>
                <a:cubicBezTo>
                  <a:pt x="10972800" y="1788624"/>
                  <a:pt x="10881824" y="1879600"/>
                  <a:pt x="10769600" y="1879600"/>
                </a:cubicBezTo>
                <a:lnTo>
                  <a:pt x="203200" y="1879600"/>
                </a:lnTo>
                <a:cubicBezTo>
                  <a:pt x="90976" y="1879600"/>
                  <a:pt x="0" y="1788624"/>
                  <a:pt x="0" y="16764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rm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6096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7" hasCustomPrompt="1"/>
            <p:custDataLst>
              <p:tags r:id="rId8"/>
            </p:custDataLst>
          </p:nvPr>
        </p:nvSpPr>
        <p:spPr>
          <a:xfrm>
            <a:off x="6096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8" hasCustomPrompt="1"/>
            <p:custDataLst>
              <p:tags r:id="rId9"/>
            </p:custDataLst>
          </p:nvPr>
        </p:nvSpPr>
        <p:spPr>
          <a:xfrm>
            <a:off x="6400800" y="38608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89" hasCustomPrompt="1"/>
            <p:custDataLst>
              <p:tags r:id="rId10"/>
            </p:custDataLst>
          </p:nvPr>
        </p:nvSpPr>
        <p:spPr>
          <a:xfrm>
            <a:off x="6400800" y="44196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10007_9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86" hasCustomPrompt="1"/>
            <p:custDataLst>
              <p:tags r:id="rId6"/>
            </p:custDataLst>
          </p:nvPr>
        </p:nvSpPr>
        <p:spPr>
          <a:xfrm>
            <a:off x="6096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7" hasCustomPrompt="1"/>
            <p:custDataLst>
              <p:tags r:id="rId7"/>
            </p:custDataLst>
          </p:nvPr>
        </p:nvSpPr>
        <p:spPr>
          <a:xfrm>
            <a:off x="6096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8" hasCustomPrompt="1"/>
            <p:custDataLst>
              <p:tags r:id="rId8"/>
            </p:custDataLst>
          </p:nvPr>
        </p:nvSpPr>
        <p:spPr>
          <a:xfrm>
            <a:off x="6400800" y="2692400"/>
            <a:ext cx="51816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9" hasCustomPrompt="1"/>
            <p:custDataLst>
              <p:tags r:id="rId9"/>
            </p:custDataLst>
          </p:nvPr>
        </p:nvSpPr>
        <p:spPr>
          <a:xfrm>
            <a:off x="6400800" y="3251200"/>
            <a:ext cx="5181600" cy="18288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页-上标下内-装饰背景-装饰背景-并列-57_8_group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ctrTitle" idx="16385" hasCustomPrompt="1"/>
            <p:custDataLst>
              <p:tags r:id="rId5"/>
            </p:custDataLst>
          </p:nvPr>
        </p:nvSpPr>
        <p:spPr>
          <a:xfrm>
            <a:off x="609600" y="533400"/>
            <a:ext cx="109728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3600" b="0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/>
          </a:p>
        </p:txBody>
      </p:sp>
      <p:sp>
        <p:nvSpPr>
          <p:cNvPr id="12" name="装饰  1"/>
          <p:cNvSpPr>
            <a:spLocks noGrp="1"/>
          </p:cNvSpPr>
          <p:nvPr>
            <p:ph type="body" idx="16390" hasCustomPrompt="1"/>
            <p:custDataLst>
              <p:tags r:id="rId6"/>
            </p:custDataLst>
          </p:nvPr>
        </p:nvSpPr>
        <p:spPr>
          <a:xfrm>
            <a:off x="3149600" y="15240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3" name="图片占位符 12"/>
          <p:cNvSpPr>
            <a:spLocks noGrp="1"/>
          </p:cNvSpPr>
          <p:nvPr>
            <p:ph type="pic" idx="16391" hasCustomPrompt="1"/>
            <p:custDataLst>
              <p:tags r:id="rId7"/>
            </p:custDataLst>
          </p:nvPr>
        </p:nvSpPr>
        <p:spPr>
          <a:xfrm>
            <a:off x="609600" y="15240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86" hasCustomPrompt="1"/>
            <p:custDataLst>
              <p:tags r:id="rId8"/>
            </p:custDataLst>
          </p:nvPr>
        </p:nvSpPr>
        <p:spPr>
          <a:xfrm>
            <a:off x="3454400" y="20447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3454400" y="26035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  <p:sp>
        <p:nvSpPr>
          <p:cNvPr id="16" name="装饰  5"/>
          <p:cNvSpPr>
            <a:spLocks noGrp="1"/>
          </p:cNvSpPr>
          <p:nvPr>
            <p:ph type="body" idx="16392" hasCustomPrompt="1"/>
            <p:custDataLst>
              <p:tags r:id="rId10"/>
            </p:custDataLst>
          </p:nvPr>
        </p:nvSpPr>
        <p:spPr>
          <a:xfrm>
            <a:off x="3149600" y="4038600"/>
            <a:ext cx="8432800" cy="2209800"/>
          </a:xfrm>
          <a:custGeom>
            <a:avLst/>
            <a:gdLst>
              <a:gd name="connisteX0" fmla="*/ 0 w 8432800"/>
              <a:gd name="connsiteY0" fmla="*/ 0 h 2209800"/>
              <a:gd name="connisteX1" fmla="*/ 8229600 w 8432800"/>
              <a:gd name="connsiteY1" fmla="*/ 0 h 2209800"/>
              <a:gd name="connisteX2" fmla="*/ 8432800 w 8432800"/>
              <a:gd name="connsiteY2" fmla="*/ 203200 h 2209800"/>
              <a:gd name="connisteX3" fmla="*/ 8432800 w 8432800"/>
              <a:gd name="connsiteY3" fmla="*/ 2006600 h 2209800"/>
              <a:gd name="connisteX4" fmla="*/ 8229600 w 8432800"/>
              <a:gd name="connsiteY4" fmla="*/ 2209800 h 2209800"/>
              <a:gd name="connisteX5" fmla="*/ 0 w 8432800"/>
              <a:gd name="connsiteY5" fmla="*/ 2209800 h 2209800"/>
              <a:gd name="connisteX6" fmla="*/ 0 w 8432800"/>
              <a:gd name="connsiteY6" fmla="*/ 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8432800" h="2209800">
                <a:moveTo>
                  <a:pt x="0" y="0"/>
                </a:moveTo>
                <a:lnTo>
                  <a:pt x="8229600" y="0"/>
                </a:lnTo>
                <a:cubicBezTo>
                  <a:pt x="8341824" y="0"/>
                  <a:pt x="8432800" y="90976"/>
                  <a:pt x="8432800" y="203200"/>
                </a:cubicBezTo>
                <a:lnTo>
                  <a:pt x="8432800" y="2006600"/>
                </a:lnTo>
                <a:cubicBezTo>
                  <a:pt x="8432800" y="2118824"/>
                  <a:pt x="8341824" y="2209800"/>
                  <a:pt x="8229600" y="2209800"/>
                </a:cubicBezTo>
                <a:lnTo>
                  <a:pt x="0" y="2209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7" name="图片占位符 16"/>
          <p:cNvSpPr>
            <a:spLocks noGrp="1"/>
          </p:cNvSpPr>
          <p:nvPr>
            <p:ph type="pic" idx="16393" hasCustomPrompt="1"/>
            <p:custDataLst>
              <p:tags r:id="rId11"/>
            </p:custDataLst>
          </p:nvPr>
        </p:nvSpPr>
        <p:spPr>
          <a:xfrm>
            <a:off x="609600" y="4038600"/>
            <a:ext cx="2540000" cy="2209800"/>
          </a:xfrm>
          <a:custGeom>
            <a:avLst/>
            <a:gdLst>
              <a:gd name="connisteX0" fmla="*/ 0 w 2540000"/>
              <a:gd name="connsiteY0" fmla="*/ 203200 h 2209800"/>
              <a:gd name="connisteX1" fmla="*/ 203200 w 2540000"/>
              <a:gd name="connsiteY1" fmla="*/ 0 h 2209800"/>
              <a:gd name="connisteX2" fmla="*/ 2540000 w 2540000"/>
              <a:gd name="connsiteY2" fmla="*/ 0 h 2209800"/>
              <a:gd name="connisteX3" fmla="*/ 2540000 w 2540000"/>
              <a:gd name="connsiteY3" fmla="*/ 2209800 h 2209800"/>
              <a:gd name="connisteX4" fmla="*/ 203200 w 2540000"/>
              <a:gd name="connsiteY4" fmla="*/ 2209800 h 2209800"/>
              <a:gd name="connisteX5" fmla="*/ 0 w 2540000"/>
              <a:gd name="connsiteY5" fmla="*/ 2006600 h 2209800"/>
              <a:gd name="connisteX6" fmla="*/ 0 w 2540000"/>
              <a:gd name="connsiteY6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pathLst>
              <a:path w="2540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2540000" y="0"/>
                </a:lnTo>
                <a:lnTo>
                  <a:pt x="2540000" y="2209800"/>
                </a:ln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  <a:solidFill>
            <a:srgbClr val="DDDDDD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8" hasCustomPrompt="1"/>
            <p:custDataLst>
              <p:tags r:id="rId12"/>
            </p:custDataLst>
          </p:nvPr>
        </p:nvSpPr>
        <p:spPr>
          <a:xfrm>
            <a:off x="3454400" y="4559300"/>
            <a:ext cx="7823200" cy="4064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11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89" hasCustomPrompt="1"/>
            <p:custDataLst>
              <p:tags r:id="rId13"/>
            </p:custDataLst>
          </p:nvPr>
        </p:nvSpPr>
        <p:spPr>
          <a:xfrm>
            <a:off x="3454400" y="5118100"/>
            <a:ext cx="7823200" cy="609600"/>
          </a:xfrm>
          <a:noFill/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16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smtClean="0"/>
              <a:t>单击此处添加项正文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_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6385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5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6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7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398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副标题 10"/>
          <p:cNvSpPr>
            <a:spLocks noGrp="1"/>
          </p:cNvSpPr>
          <p:nvPr>
            <p:ph type="subTitle" idx="16386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标题 11"/>
          <p:cNvSpPr>
            <a:spLocks noGrp="1"/>
          </p:cNvSpPr>
          <p:nvPr>
            <p:ph type="ctrTitle" idx="16385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6388" hasCustomPrompt="1"/>
            <p:custDataLst>
              <p:tags r:id="rId7"/>
            </p:custDataLst>
          </p:nvPr>
        </p:nvSpPr>
        <p:spPr>
          <a:xfrm>
            <a:off x="40703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16397" hasCustomPrompt="1"/>
            <p:custDataLst>
              <p:tags r:id="rId8"/>
            </p:custDataLst>
          </p:nvPr>
        </p:nvSpPr>
        <p:spPr>
          <a:xfrm>
            <a:off x="48514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文本占位符 14"/>
          <p:cNvSpPr>
            <a:spLocks noGrp="1"/>
          </p:cNvSpPr>
          <p:nvPr>
            <p:ph type="body" idx="16387" hasCustomPrompt="1"/>
            <p:custDataLst>
              <p:tags r:id="rId9"/>
            </p:custDataLst>
          </p:nvPr>
        </p:nvSpPr>
        <p:spPr>
          <a:xfrm>
            <a:off x="50800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文本占位符 15"/>
          <p:cNvSpPr>
            <a:spLocks noGrp="1"/>
          </p:cNvSpPr>
          <p:nvPr>
            <p:ph type="body" idx="16390" hasCustomPrompt="1"/>
            <p:custDataLst>
              <p:tags r:id="rId10"/>
            </p:custDataLst>
          </p:nvPr>
        </p:nvSpPr>
        <p:spPr>
          <a:xfrm>
            <a:off x="7994650" y="14478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16398" hasCustomPrompt="1"/>
            <p:custDataLst>
              <p:tags r:id="rId11"/>
            </p:custDataLst>
          </p:nvPr>
        </p:nvSpPr>
        <p:spPr>
          <a:xfrm>
            <a:off x="8775700" y="13716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文本占位符 17"/>
          <p:cNvSpPr>
            <a:spLocks noGrp="1"/>
          </p:cNvSpPr>
          <p:nvPr>
            <p:ph type="body" idx="16389" hasCustomPrompt="1"/>
            <p:custDataLst>
              <p:tags r:id="rId12"/>
            </p:custDataLst>
          </p:nvPr>
        </p:nvSpPr>
        <p:spPr>
          <a:xfrm>
            <a:off x="9004300" y="12954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文本占位符 18"/>
          <p:cNvSpPr>
            <a:spLocks noGrp="1"/>
          </p:cNvSpPr>
          <p:nvPr>
            <p:ph type="body" idx="16392" hasCustomPrompt="1"/>
            <p:custDataLst>
              <p:tags r:id="rId13"/>
            </p:custDataLst>
          </p:nvPr>
        </p:nvSpPr>
        <p:spPr>
          <a:xfrm>
            <a:off x="40703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16399" hasCustomPrompt="1"/>
            <p:custDataLst>
              <p:tags r:id="rId14"/>
            </p:custDataLst>
          </p:nvPr>
        </p:nvSpPr>
        <p:spPr>
          <a:xfrm>
            <a:off x="48514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idx="16391" hasCustomPrompt="1"/>
            <p:custDataLst>
              <p:tags r:id="rId15"/>
            </p:custDataLst>
          </p:nvPr>
        </p:nvSpPr>
        <p:spPr>
          <a:xfrm>
            <a:off x="50800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文本占位符 21"/>
          <p:cNvSpPr>
            <a:spLocks noGrp="1"/>
          </p:cNvSpPr>
          <p:nvPr>
            <p:ph type="body" idx="16394" hasCustomPrompt="1"/>
            <p:custDataLst>
              <p:tags r:id="rId16"/>
            </p:custDataLst>
          </p:nvPr>
        </p:nvSpPr>
        <p:spPr>
          <a:xfrm>
            <a:off x="7994650" y="31242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16400" hasCustomPrompt="1"/>
            <p:custDataLst>
              <p:tags r:id="rId17"/>
            </p:custDataLst>
          </p:nvPr>
        </p:nvSpPr>
        <p:spPr>
          <a:xfrm>
            <a:off x="8775700" y="30480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文本占位符 23"/>
          <p:cNvSpPr>
            <a:spLocks noGrp="1"/>
          </p:cNvSpPr>
          <p:nvPr>
            <p:ph type="body" idx="16393" hasCustomPrompt="1"/>
            <p:custDataLst>
              <p:tags r:id="rId18"/>
            </p:custDataLst>
          </p:nvPr>
        </p:nvSpPr>
        <p:spPr>
          <a:xfrm>
            <a:off x="9004300" y="29718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5" name="文本占位符 24"/>
          <p:cNvSpPr>
            <a:spLocks noGrp="1"/>
          </p:cNvSpPr>
          <p:nvPr>
            <p:ph type="body" idx="16396" hasCustomPrompt="1"/>
            <p:custDataLst>
              <p:tags r:id="rId19"/>
            </p:custDataLst>
          </p:nvPr>
        </p:nvSpPr>
        <p:spPr>
          <a:xfrm>
            <a:off x="4070350" y="48006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05</a:t>
            </a:r>
            <a:endParaRPr lang="zh-CN" altLang="en-US" smtClean="0"/>
          </a:p>
        </p:txBody>
      </p:sp>
      <p:sp>
        <p:nvSpPr>
          <p:cNvPr id="26" name="装饰  5"/>
          <p:cNvSpPr>
            <a:spLocks noGrp="1"/>
          </p:cNvSpPr>
          <p:nvPr>
            <p:ph type="body" idx="16401" hasCustomPrompt="1"/>
            <p:custDataLst>
              <p:tags r:id="rId20"/>
            </p:custDataLst>
          </p:nvPr>
        </p:nvSpPr>
        <p:spPr>
          <a:xfrm>
            <a:off x="4851400" y="47244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7" name="文本占位符 26"/>
          <p:cNvSpPr>
            <a:spLocks noGrp="1"/>
          </p:cNvSpPr>
          <p:nvPr>
            <p:ph type="body" idx="16395" hasCustomPrompt="1"/>
            <p:custDataLst>
              <p:tags r:id="rId21"/>
            </p:custDataLst>
          </p:nvPr>
        </p:nvSpPr>
        <p:spPr>
          <a:xfrm>
            <a:off x="5080000" y="46482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椭圆 14"/>
          <p:cNvSpPr/>
          <p:nvPr userDrawn="1">
            <p:custDataLst>
              <p:tags r:id="rId2"/>
            </p:custDataLst>
          </p:nvPr>
        </p:nvSpPr>
        <p:spPr>
          <a:xfrm>
            <a:off x="304800" y="286049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6" name="图片 2" descr="图片包含 背景图案&#10;&#10;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r="35782" b="9223"/>
          <a:stretch>
            <a:fillRect/>
          </a:stretch>
        </p:blipFill>
        <p:spPr>
          <a:xfrm>
            <a:off x="1" y="428032"/>
            <a:ext cx="7730245" cy="6429968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9494520" y="609600"/>
            <a:ext cx="2437765" cy="1308735"/>
          </a:xfrm>
        </p:spPr>
        <p:txBody>
          <a:bodyPr vert="horz" wrap="square" anchor="b">
            <a:normAutofit/>
          </a:bodyPr>
          <a:lstStyle>
            <a:lvl1pPr algn="ctr">
              <a:defRPr kumimoji="0" lang="zh-CN" altLang="en-US" sz="6000" b="1" i="0" u="none" strike="noStrike" kern="1200" cap="none" spc="0" normalizeH="0" baseline="0" noProof="1">
                <a:solidFill>
                  <a:schemeClr val="accent1"/>
                </a:solidFill>
                <a:latin typeface="+mj-lt"/>
                <a:ea typeface="+mj-ea"/>
                <a:cs typeface="+mn-ea"/>
                <a:sym typeface="MiSans Light" panose="00000400000000000000" charset="-122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9596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301750"/>
            <a:ext cx="5323840" cy="487585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52309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184" y="1983597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9596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9596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301750"/>
            <a:ext cx="5323840" cy="411303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1875099"/>
            <a:ext cx="5323840" cy="430027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3" hasCustomPrompt="1"/>
            <p:custDataLst>
              <p:tags r:id="rId5"/>
            </p:custDataLst>
          </p:nvPr>
        </p:nvSpPr>
        <p:spPr>
          <a:xfrm>
            <a:off x="695960" y="1301750"/>
            <a:ext cx="10799088" cy="405553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smtClean="0"/>
              <a:t>单击此处编辑副标题</a:t>
            </a:r>
            <a:endParaRPr lang="zh-CN" altLang="en-US" smtClean="0"/>
          </a:p>
        </p:txBody>
      </p:sp>
      <p:sp>
        <p:nvSpPr>
          <p:cNvPr id="7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_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72" r="59570"/>
          <a:stretch>
            <a:fillRect/>
          </a:stretch>
        </p:blipFill>
        <p:spPr>
          <a:xfrm>
            <a:off x="304800" y="992505"/>
            <a:ext cx="5185410" cy="5865495"/>
          </a:xfrm>
          <a:prstGeom prst="rect">
            <a:avLst/>
          </a:prstGeom>
        </p:spPr>
      </p:pic>
      <p:pic>
        <p:nvPicPr>
          <p:cNvPr id="7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10125710" y="5100955"/>
            <a:ext cx="2066290" cy="1750060"/>
          </a:xfrm>
          <a:prstGeom prst="rect">
            <a:avLst/>
          </a:prstGeom>
        </p:spPr>
      </p:pic>
      <p:sp>
        <p:nvSpPr>
          <p:cNvPr id="6" name="日期"/>
          <p:cNvSpPr txBox="1">
            <a:spLocks noGrp="1"/>
          </p:cNvSpPr>
          <p:nvPr>
            <p:ph type="body" idx="16386" hasCustomPrompt="1"/>
            <p:custDataLst>
              <p:tags r:id="rId7"/>
            </p:custDataLst>
          </p:nvPr>
        </p:nvSpPr>
        <p:spPr>
          <a:xfrm>
            <a:off x="5078942" y="1651000"/>
            <a:ext cx="6097058" cy="457200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vert="horz" wrap="square" lIns="0" tIns="0" rIns="0" bIns="0" rtlCol="0" anchor="t" anchorCtr="0">
            <a:normAutofit/>
          </a:bodyPr>
          <a:lstStyle>
            <a:lvl1pPr marL="0" marR="0" lvl="0" indent="0" algn="r" defTabSz="914400" rtl="0" eaLnBrk="1" fontAlgn="auto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2400" b="0" i="0" u="none" strike="noStrike" kern="1200" cap="none" spc="0" normalizeH="0" baseline="0" noProof="1" dirty="0" smtClean="0">
                <a:ln>
                  <a:noFill/>
                  <a:prstDash val="sysDot"/>
                </a:ln>
                <a:solidFill>
                  <a:schemeClr val="accent2"/>
                </a:solidFill>
                <a:latin typeface="+mj-ea"/>
                <a:ea typeface="+mj-ea"/>
                <a:cs typeface="MiSans" panose="00000500000000000000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20XX YEAR</a:t>
            </a:r>
            <a:endParaRPr dirty="0">
              <a:sym typeface="+mn-ea"/>
            </a:endParaRPr>
          </a:p>
        </p:txBody>
      </p:sp>
      <p:sp>
        <p:nvSpPr>
          <p:cNvPr id="10" name="标题"/>
          <p:cNvSpPr txBox="1">
            <a:spLocks noGrp="1"/>
          </p:cNvSpPr>
          <p:nvPr>
            <p:ph type="title" idx="16385" hasCustomPrompt="1"/>
            <p:custDataLst>
              <p:tags r:id="rId8"/>
            </p:custDataLst>
          </p:nvPr>
        </p:nvSpPr>
        <p:spPr>
          <a:xfrm>
            <a:off x="4823354" y="2159000"/>
            <a:ext cx="6352646" cy="2540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6000" b="1" i="0" u="none" strike="noStrike" kern="1200" cap="none" spc="0" normalizeH="0" baseline="0" noProof="1" dirty="0">
                <a:solidFill>
                  <a:schemeClr val="accent1"/>
                </a:solidFill>
                <a:latin typeface="+mj-ea"/>
                <a:ea typeface="+mj-ea"/>
                <a:cs typeface="MiSans" panose="00000500000000000000" charset="-122"/>
              </a:defRPr>
            </a:lvl1pPr>
          </a:lstStyle>
          <a:p>
            <a:pPr lvl="0" algn="r"/>
            <a:r>
              <a:rPr dirty="0">
                <a:sym typeface="+mn-ea"/>
              </a:rPr>
              <a:t>单击此处
添加文档标题</a:t>
            </a:r>
            <a:endParaRPr dirty="0">
              <a:sym typeface="+mn-ea"/>
            </a:endParaRPr>
          </a:p>
        </p:txBody>
      </p:sp>
      <p:sp>
        <p:nvSpPr>
          <p:cNvPr id="11" name="署名占位符 10"/>
          <p:cNvSpPr>
            <a:spLocks noGrp="1"/>
          </p:cNvSpPr>
          <p:nvPr>
            <p:ph type="body" sz="quarter" idx="16387" hasCustomPrompt="1"/>
            <p:custDataLst>
              <p:tags r:id="rId9"/>
            </p:custDataLst>
          </p:nvPr>
        </p:nvSpPr>
        <p:spPr>
          <a:xfrm>
            <a:off x="8635118" y="4749800"/>
            <a:ext cx="2540882" cy="53340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wrap="square"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000" b="0" spc="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dirty="0"/>
              <a:t>BY WPS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章节页-1_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6" descr="黑白色的花&#10;&#10;中度可信度描述已自动生成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2" r="59570" b="24158"/>
          <a:stretch>
            <a:fillRect/>
          </a:stretch>
        </p:blipFill>
        <p:spPr>
          <a:xfrm>
            <a:off x="0" y="550455"/>
            <a:ext cx="4304036" cy="630754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778" h="9933">
                <a:moveTo>
                  <a:pt x="0" y="0"/>
                </a:moveTo>
                <a:lnTo>
                  <a:pt x="6778" y="0"/>
                </a:lnTo>
                <a:lnTo>
                  <a:pt x="6778" y="9933"/>
                </a:lnTo>
                <a:lnTo>
                  <a:pt x="0" y="9933"/>
                </a:lnTo>
                <a:lnTo>
                  <a:pt x="0" y="2798"/>
                </a:lnTo>
                <a:lnTo>
                  <a:pt x="0" y="279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8" name="图片 7" descr="黑白色的花&#10;&#10;描述已自动生成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00" b="11421"/>
          <a:stretch>
            <a:fillRect/>
          </a:stretch>
        </p:blipFill>
        <p:spPr>
          <a:xfrm>
            <a:off x="5584190" y="1657350"/>
            <a:ext cx="6607810" cy="5200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0406" h="8190">
                <a:moveTo>
                  <a:pt x="0" y="0"/>
                </a:moveTo>
                <a:lnTo>
                  <a:pt x="10406" y="0"/>
                </a:lnTo>
                <a:lnTo>
                  <a:pt x="10406" y="681"/>
                </a:lnTo>
                <a:lnTo>
                  <a:pt x="10406" y="8190"/>
                </a:lnTo>
                <a:lnTo>
                  <a:pt x="5302" y="8190"/>
                </a:lnTo>
                <a:lnTo>
                  <a:pt x="0" y="81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6" name="标题 2"/>
          <p:cNvSpPr>
            <a:spLocks noGrp="1"/>
          </p:cNvSpPr>
          <p:nvPr>
            <p:ph type="title" idx="17826049" hasCustomPrompt="1"/>
            <p:custDataLst>
              <p:tags r:id="rId6"/>
            </p:custDataLst>
          </p:nvPr>
        </p:nvSpPr>
        <p:spPr>
          <a:xfrm>
            <a:off x="1903942" y="3530600"/>
            <a:ext cx="8384117" cy="1524000"/>
          </a:xfrm>
        </p:spPr>
        <p:txBody>
          <a:bodyPr vert="horz" lIns="0" tIns="0" rIns="0" bIns="0" anchor="t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4800" b="0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单击此处添加章节标题</a:t>
            </a:r>
            <a:endParaRPr lang="zh-CN" altLang="en-US" dirty="0"/>
          </a:p>
        </p:txBody>
      </p:sp>
      <p:sp>
        <p:nvSpPr>
          <p:cNvPr id="7" name="文本占位符 3"/>
          <p:cNvSpPr>
            <a:spLocks noGrp="1"/>
          </p:cNvSpPr>
          <p:nvPr>
            <p:ph type="body" idx="17826561" hasCustomPrompt="1"/>
            <p:custDataLst>
              <p:tags r:id="rId7"/>
            </p:custDataLst>
          </p:nvPr>
        </p:nvSpPr>
        <p:spPr>
          <a:xfrm>
            <a:off x="5332413" y="1905000"/>
            <a:ext cx="1527175" cy="1524000"/>
          </a:xfrm>
        </p:spPr>
        <p:txBody>
          <a:bodyPr vert="horz" wrap="none" lIns="0" tIns="0" rIns="0" bIns="0" anchor="ctr" anchorCtr="0">
            <a:norm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7200" b="1" spc="0"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结束页-1_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椭圆 38"/>
          <p:cNvSpPr/>
          <p:nvPr userDrawn="1">
            <p:custDataLst>
              <p:tags r:id="rId2"/>
            </p:custDataLst>
          </p:nvPr>
        </p:nvSpPr>
        <p:spPr>
          <a:xfrm>
            <a:off x="304800" y="2269941"/>
            <a:ext cx="3644631" cy="364463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800"/>
          </a:p>
        </p:txBody>
      </p:sp>
      <p:pic>
        <p:nvPicPr>
          <p:cNvPr id="7" name="图片 6" descr="黑白色的花&#10;&#10;中度可信度描述已自动生成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47" r="59570"/>
          <a:stretch>
            <a:fillRect/>
          </a:stretch>
        </p:blipFill>
        <p:spPr>
          <a:xfrm>
            <a:off x="304800" y="932180"/>
            <a:ext cx="5185410" cy="5925820"/>
          </a:xfrm>
          <a:prstGeom prst="rect">
            <a:avLst/>
          </a:prstGeom>
        </p:spPr>
      </p:pic>
      <p:pic>
        <p:nvPicPr>
          <p:cNvPr id="6" name="图片 4" descr="黑白色的花&#10;&#10;描述已自动生成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5"/>
          <a:stretch>
            <a:fillRect/>
          </a:stretch>
        </p:blipFill>
        <p:spPr>
          <a:xfrm>
            <a:off x="9002395" y="4147820"/>
            <a:ext cx="3189605" cy="2702560"/>
          </a:xfrm>
          <a:prstGeom prst="rect">
            <a:avLst/>
          </a:prstGeom>
        </p:spPr>
      </p:pic>
      <p:sp>
        <p:nvSpPr>
          <p:cNvPr id="11" name="Subtitle 10"/>
          <p:cNvSpPr>
            <a:spLocks noGrp="1"/>
          </p:cNvSpPr>
          <p:nvPr>
            <p:ph type="body" idx="17826305" hasCustomPrompt="1"/>
            <p:custDataLst>
              <p:tags r:id="rId7"/>
            </p:custDataLst>
          </p:nvPr>
        </p:nvSpPr>
        <p:spPr>
          <a:xfrm>
            <a:off x="5726642" y="2667000"/>
            <a:ext cx="5449358" cy="457200"/>
          </a:xfrm>
          <a:noFill/>
        </p:spPr>
        <p:txBody>
          <a:bodyPr vert="horz" lIns="0" tIns="0" rIns="0" bIns="0" anchor="t">
            <a:normAutofit/>
          </a:bodyPr>
          <a:lstStyle>
            <a:lvl1pPr marL="0" indent="0" algn="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THE END</a:t>
            </a:r>
            <a:endParaRPr lang="zh-CN" altLang="en-US"/>
          </a:p>
        </p:txBody>
      </p:sp>
      <p:sp>
        <p:nvSpPr>
          <p:cNvPr id="8" name="标题 1"/>
          <p:cNvSpPr>
            <a:spLocks noGrp="1"/>
          </p:cNvSpPr>
          <p:nvPr>
            <p:ph type="ctrTitle" idx="17826049" hasCustomPrompt="1"/>
            <p:custDataLst>
              <p:tags r:id="rId8"/>
            </p:custDataLst>
          </p:nvPr>
        </p:nvSpPr>
        <p:spPr>
          <a:xfrm>
            <a:off x="5724878" y="3175000"/>
            <a:ext cx="5451122" cy="1016000"/>
          </a:xfrm>
        </p:spPr>
        <p:txBody>
          <a:bodyPr vert="horz" wrap="square"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400" b="1" spc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谢谢观看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-1-5-4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11" name="Subtitle 10"/>
          <p:cNvSpPr>
            <a:spLocks noGrp="1"/>
          </p:cNvSpPr>
          <p:nvPr>
            <p:ph type="subTitle" idx="17826305" hasCustomPrompt="1"/>
            <p:custDataLst>
              <p:tags r:id="rId5"/>
            </p:custDataLst>
          </p:nvPr>
        </p:nvSpPr>
        <p:spPr>
          <a:xfrm>
            <a:off x="761471" y="2667000"/>
            <a:ext cx="2363258" cy="4572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CONTENTS</a:t>
            </a:r>
            <a:endParaRPr lang="zh-CN" altLang="en-US"/>
          </a:p>
        </p:txBody>
      </p:sp>
      <p:sp>
        <p:nvSpPr>
          <p:cNvPr id="12" name="Title 11"/>
          <p:cNvSpPr>
            <a:spLocks noGrp="1"/>
          </p:cNvSpPr>
          <p:nvPr>
            <p:ph type="ctrTitle" idx="17826049" hasCustomPrompt="1"/>
            <p:custDataLst>
              <p:tags r:id="rId6"/>
            </p:custDataLst>
          </p:nvPr>
        </p:nvSpPr>
        <p:spPr>
          <a:xfrm>
            <a:off x="760942" y="3175000"/>
            <a:ext cx="2364317" cy="762000"/>
          </a:xfrm>
          <a:noFill/>
        </p:spPr>
        <p:txBody>
          <a:bodyPr lIns="0" tIns="0" rIns="0" bIns="0" anchor="t">
            <a:normAutofit/>
          </a:bodyPr>
          <a:lstStyle>
            <a:lvl1pPr marL="0" indent="0" algn="ctr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None/>
              <a:defRPr sz="4800" b="1" spc="0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目录</a:t>
            </a:r>
            <a:endParaRPr lang="zh-CN" alt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319883777" hasCustomPrompt="1"/>
            <p:custDataLst>
              <p:tags r:id="rId7"/>
            </p:custDataLst>
          </p:nvPr>
        </p:nvSpPr>
        <p:spPr>
          <a:xfrm>
            <a:off x="40703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01</a:t>
            </a:r>
            <a:endParaRPr lang="zh-CN" altLang="en-US" smtClean="0"/>
          </a:p>
        </p:txBody>
      </p:sp>
      <p:sp>
        <p:nvSpPr>
          <p:cNvPr id="14" name="装饰  3"/>
          <p:cNvSpPr>
            <a:spLocks noGrp="1"/>
          </p:cNvSpPr>
          <p:nvPr>
            <p:ph type="body" idx="319883522" hasCustomPrompt="1"/>
            <p:custDataLst>
              <p:tags r:id="rId8"/>
            </p:custDataLst>
          </p:nvPr>
        </p:nvSpPr>
        <p:spPr>
          <a:xfrm>
            <a:off x="48514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51446017" hasCustomPrompt="1"/>
            <p:custDataLst>
              <p:tags r:id="rId9"/>
            </p:custDataLst>
          </p:nvPr>
        </p:nvSpPr>
        <p:spPr>
          <a:xfrm>
            <a:off x="50800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319949313" hasCustomPrompt="1"/>
            <p:custDataLst>
              <p:tags r:id="rId10"/>
            </p:custDataLst>
          </p:nvPr>
        </p:nvSpPr>
        <p:spPr>
          <a:xfrm>
            <a:off x="7994650" y="22860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02</a:t>
            </a:r>
            <a:endParaRPr lang="zh-CN" altLang="en-US" smtClean="0"/>
          </a:p>
        </p:txBody>
      </p:sp>
      <p:sp>
        <p:nvSpPr>
          <p:cNvPr id="17" name="装饰  6"/>
          <p:cNvSpPr>
            <a:spLocks noGrp="1"/>
          </p:cNvSpPr>
          <p:nvPr>
            <p:ph type="body" idx="319949058" hasCustomPrompt="1"/>
            <p:custDataLst>
              <p:tags r:id="rId11"/>
            </p:custDataLst>
          </p:nvPr>
        </p:nvSpPr>
        <p:spPr>
          <a:xfrm>
            <a:off x="8775700" y="22098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51511553" hasCustomPrompt="1"/>
            <p:custDataLst>
              <p:tags r:id="rId12"/>
            </p:custDataLst>
          </p:nvPr>
        </p:nvSpPr>
        <p:spPr>
          <a:xfrm>
            <a:off x="9004300" y="21336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320014849" hasCustomPrompt="1"/>
            <p:custDataLst>
              <p:tags r:id="rId13"/>
            </p:custDataLst>
          </p:nvPr>
        </p:nvSpPr>
        <p:spPr>
          <a:xfrm>
            <a:off x="40703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03</a:t>
            </a:r>
            <a:endParaRPr lang="zh-CN" altLang="en-US" smtClean="0"/>
          </a:p>
        </p:txBody>
      </p:sp>
      <p:sp>
        <p:nvSpPr>
          <p:cNvPr id="20" name="装饰  9"/>
          <p:cNvSpPr>
            <a:spLocks noGrp="1"/>
          </p:cNvSpPr>
          <p:nvPr>
            <p:ph type="body" idx="320014594" hasCustomPrompt="1"/>
            <p:custDataLst>
              <p:tags r:id="rId14"/>
            </p:custDataLst>
          </p:nvPr>
        </p:nvSpPr>
        <p:spPr>
          <a:xfrm>
            <a:off x="48514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51577089" hasCustomPrompt="1"/>
            <p:custDataLst>
              <p:tags r:id="rId15"/>
            </p:custDataLst>
          </p:nvPr>
        </p:nvSpPr>
        <p:spPr>
          <a:xfrm>
            <a:off x="50800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  <p:sp>
        <p:nvSpPr>
          <p:cNvPr id="22" name="Text Placeholder 21"/>
          <p:cNvSpPr>
            <a:spLocks noGrp="1"/>
          </p:cNvSpPr>
          <p:nvPr>
            <p:ph type="body" idx="320080385" hasCustomPrompt="1"/>
            <p:custDataLst>
              <p:tags r:id="rId16"/>
            </p:custDataLst>
          </p:nvPr>
        </p:nvSpPr>
        <p:spPr>
          <a:xfrm>
            <a:off x="7994650" y="3962400"/>
            <a:ext cx="596900" cy="508000"/>
          </a:xfrm>
          <a:noFill/>
        </p:spPr>
        <p:txBody>
          <a:bodyPr wrap="none" lIns="0" tIns="0" rIns="0" bIns="0" anchor="ctr">
            <a:noAutofit/>
          </a:bodyPr>
          <a:lstStyle>
            <a:lvl1pPr marL="0" indent="0" algn="ctr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None/>
              <a:defRPr sz="4000" b="0" spc="0"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smtClean="0"/>
              <a:t>04</a:t>
            </a:r>
            <a:endParaRPr lang="zh-CN" altLang="en-US" smtClean="0"/>
          </a:p>
        </p:txBody>
      </p:sp>
      <p:sp>
        <p:nvSpPr>
          <p:cNvPr id="23" name="装饰  2"/>
          <p:cNvSpPr>
            <a:spLocks noGrp="1"/>
          </p:cNvSpPr>
          <p:nvPr>
            <p:ph type="body" idx="320080130" hasCustomPrompt="1"/>
            <p:custDataLst>
              <p:tags r:id="rId17"/>
            </p:custDataLst>
          </p:nvPr>
        </p:nvSpPr>
        <p:spPr>
          <a:xfrm>
            <a:off x="8775700" y="3886200"/>
            <a:ext cx="25400" cy="762000"/>
          </a:xfrm>
          <a:custGeom>
            <a:avLst/>
            <a:gdLst>
              <a:gd name="connisteX0" fmla="*/ 0 w 25400"/>
              <a:gd name="connsiteY0" fmla="*/ 12700 h 762000"/>
              <a:gd name="connisteX1" fmla="*/ 12700 w 25400"/>
              <a:gd name="connsiteY1" fmla="*/ 0 h 762000"/>
              <a:gd name="connisteX2" fmla="*/ 12700 w 25400"/>
              <a:gd name="connsiteY2" fmla="*/ 0 h 762000"/>
              <a:gd name="connisteX3" fmla="*/ 25400 w 25400"/>
              <a:gd name="connsiteY3" fmla="*/ 12700 h 762000"/>
              <a:gd name="connisteX4" fmla="*/ 25400 w 25400"/>
              <a:gd name="connsiteY4" fmla="*/ 749300 h 762000"/>
              <a:gd name="connisteX5" fmla="*/ 12700 w 25400"/>
              <a:gd name="connsiteY5" fmla="*/ 762000 h 762000"/>
              <a:gd name="connisteX6" fmla="*/ 12700 w 25400"/>
              <a:gd name="connsiteY6" fmla="*/ 762000 h 762000"/>
              <a:gd name="connisteX7" fmla="*/ 0 w 25400"/>
              <a:gd name="connsiteY7" fmla="*/ 749300 h 762000"/>
              <a:gd name="connisteX8" fmla="*/ 0 w 25400"/>
              <a:gd name="connsiteY8" fmla="*/ 12700 h 7620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25400" h="762000">
                <a:moveTo>
                  <a:pt x="0" y="12700"/>
                </a:moveTo>
                <a:cubicBezTo>
                  <a:pt x="0" y="5686"/>
                  <a:pt x="5686" y="0"/>
                  <a:pt x="12700" y="0"/>
                </a:cubicBezTo>
                <a:lnTo>
                  <a:pt x="12700" y="0"/>
                </a:lnTo>
                <a:cubicBezTo>
                  <a:pt x="19714" y="0"/>
                  <a:pt x="25400" y="5686"/>
                  <a:pt x="25400" y="12700"/>
                </a:cubicBezTo>
                <a:lnTo>
                  <a:pt x="25400" y="749300"/>
                </a:lnTo>
                <a:cubicBezTo>
                  <a:pt x="25400" y="756314"/>
                  <a:pt x="19714" y="762000"/>
                  <a:pt x="12700" y="762000"/>
                </a:cubicBezTo>
                <a:lnTo>
                  <a:pt x="12700" y="762000"/>
                </a:lnTo>
                <a:cubicBezTo>
                  <a:pt x="5686" y="762000"/>
                  <a:pt x="0" y="756314"/>
                  <a:pt x="0" y="749300"/>
                </a:cubicBezTo>
                <a:lnTo>
                  <a:pt x="0" y="12700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solidFill>
              <a:prstClr val="black">
                <a:alpha val="0"/>
              </a:prstClr>
            </a:solidFill>
            <a:prstDash val="solid"/>
          </a:ln>
        </p:spPr>
        <p:txBody>
          <a:bodyPr>
            <a:noAutofit/>
          </a:bodyPr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zh-CN" altLang="en-US" smtClean="0"/>
              <a:t> </a:t>
            </a:r>
            <a:endParaRPr lang="zh-CN" altLang="en-US" smtClean="0"/>
          </a:p>
        </p:txBody>
      </p:sp>
      <p:sp>
        <p:nvSpPr>
          <p:cNvPr id="24" name="Text Placeholder 23"/>
          <p:cNvSpPr>
            <a:spLocks noGrp="1"/>
          </p:cNvSpPr>
          <p:nvPr>
            <p:ph type="body" idx="51642625" hasCustomPrompt="1"/>
            <p:custDataLst>
              <p:tags r:id="rId18"/>
            </p:custDataLst>
          </p:nvPr>
        </p:nvSpPr>
        <p:spPr>
          <a:xfrm>
            <a:off x="9004300" y="3810000"/>
            <a:ext cx="2324100" cy="914400"/>
          </a:xfrm>
          <a:noFill/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18000"/>
              </a:lnSpc>
              <a:spcBef>
                <a:spcPct val="0"/>
              </a:spcBef>
              <a:spcAft>
                <a:spcPct val="0"/>
              </a:spcAft>
              <a:buNone/>
              <a:defRPr sz="2400" b="0" spc="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单击此处添加项标题</a:t>
            </a:r>
            <a:endParaRPr lang="zh-CN" altLang="en-US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039" y="516256"/>
            <a:ext cx="10515890" cy="132434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39" y="1935192"/>
            <a:ext cx="5163349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039" y="2818085"/>
            <a:ext cx="5163349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66931" y="1935192"/>
            <a:ext cx="5186998" cy="8277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66931" y="2818085"/>
            <a:ext cx="5186998" cy="352369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184" y="723122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1584" y="723123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184" y="2323322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884" y="523097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84" y="523097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8" Type="http://schemas.openxmlformats.org/officeDocument/2006/relationships/theme" Target="../theme/theme2.xml"/><Relationship Id="rId57" Type="http://schemas.openxmlformats.org/officeDocument/2006/relationships/tags" Target="../tags/tag481.xml"/><Relationship Id="rId56" Type="http://schemas.openxmlformats.org/officeDocument/2006/relationships/tags" Target="../tags/tag480.xml"/><Relationship Id="rId55" Type="http://schemas.openxmlformats.org/officeDocument/2006/relationships/tags" Target="../tags/tag479.xml"/><Relationship Id="rId54" Type="http://schemas.openxmlformats.org/officeDocument/2006/relationships/tags" Target="../tags/tag478.xml"/><Relationship Id="rId53" Type="http://schemas.openxmlformats.org/officeDocument/2006/relationships/tags" Target="../tags/tag477.xml"/><Relationship Id="rId52" Type="http://schemas.openxmlformats.org/officeDocument/2006/relationships/tags" Target="../tags/tag476.xml"/><Relationship Id="rId51" Type="http://schemas.openxmlformats.org/officeDocument/2006/relationships/tags" Target="../tags/tag475.xml"/><Relationship Id="rId50" Type="http://schemas.openxmlformats.org/officeDocument/2006/relationships/image" Target="../media/image4.png"/><Relationship Id="rId5" Type="http://schemas.openxmlformats.org/officeDocument/2006/relationships/slideLayout" Target="../slideLayouts/slideLayout15.xml"/><Relationship Id="rId49" Type="http://schemas.openxmlformats.org/officeDocument/2006/relationships/tags" Target="../tags/tag474.xml"/><Relationship Id="rId48" Type="http://schemas.openxmlformats.org/officeDocument/2006/relationships/slideLayout" Target="../slideLayouts/slideLayout58.xml"/><Relationship Id="rId47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56.xml"/><Relationship Id="rId45" Type="http://schemas.openxmlformats.org/officeDocument/2006/relationships/slideLayout" Target="../slideLayouts/slideLayout55.xml"/><Relationship Id="rId44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52.xml"/><Relationship Id="rId41" Type="http://schemas.openxmlformats.org/officeDocument/2006/relationships/slideLayout" Target="../slideLayouts/slideLayout51.xml"/><Relationship Id="rId4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14.xml"/><Relationship Id="rId39" Type="http://schemas.openxmlformats.org/officeDocument/2006/relationships/slideLayout" Target="../slideLayouts/slideLayout49.xml"/><Relationship Id="rId38" Type="http://schemas.openxmlformats.org/officeDocument/2006/relationships/slideLayout" Target="../slideLayouts/slideLayout48.xml"/><Relationship Id="rId37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46.xml"/><Relationship Id="rId35" Type="http://schemas.openxmlformats.org/officeDocument/2006/relationships/slideLayout" Target="../slideLayouts/slideLayout45.xml"/><Relationship Id="rId34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3.xml"/><Relationship Id="rId29" Type="http://schemas.openxmlformats.org/officeDocument/2006/relationships/slideLayout" Target="../slideLayouts/slideLayout39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168" y="523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168" y="19836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  <a:p>
            <a:pPr lvl="5"/>
            <a:r>
              <a:rPr lang="zh-CN" altLang="en-US" dirty="0"/>
              <a:t>第六级</a:t>
            </a:r>
            <a:endParaRPr lang="en-US" altLang="zh-CN" dirty="0"/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第七级</a:t>
            </a:r>
            <a:endParaRPr lang="en-US" altLang="zh-CN" dirty="0"/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第八级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zh-CN" altLang="en-US" dirty="0"/>
              <a:t>第九级</a:t>
            </a:r>
            <a:endParaRPr lang="en-US" altLang="zh-CN" dirty="0"/>
          </a:p>
          <a:p>
            <a:pPr marL="3886200" marR="0" lvl="8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lang="en-US" altLang="zh-CN" dirty="0"/>
          </a:p>
          <a:p>
            <a:pPr lvl="5"/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defRPr lang="zh-CN" altLang="en-US" sz="2400" kern="1200" dirty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altLang="zh-CN" sz="2400" kern="1200" dirty="0" smtClean="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 descr="白色的花&#10;&#10;描述已自动生成"/>
          <p:cNvPicPr>
            <a:picLocks noChangeAspect="1"/>
          </p:cNvPicPr>
          <p:nvPr userDrawn="1">
            <p:custDataLst>
              <p:tags r:id="rId49"/>
            </p:custDataLst>
          </p:nvPr>
        </p:nvPicPr>
        <p:blipFill rotWithShape="1">
          <a:blip r:embed="rId50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6" r="40930" b="40590"/>
          <a:stretch>
            <a:fillRect/>
          </a:stretch>
        </p:blipFill>
        <p:spPr>
          <a:xfrm>
            <a:off x="9932035" y="4827270"/>
            <a:ext cx="2259965" cy="2030730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51"/>
            </p:custDataLst>
          </p:nvPr>
        </p:nvSpPr>
        <p:spPr>
          <a:xfrm>
            <a:off x="875398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52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3"/>
            </p:custDataLst>
          </p:nvPr>
        </p:nvSpPr>
        <p:spPr>
          <a:xfrm>
            <a:off x="69596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4"/>
            </p:custDataLst>
          </p:nvPr>
        </p:nvSpPr>
        <p:spPr>
          <a:xfrm>
            <a:off x="695960" y="1301749"/>
            <a:ext cx="108000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  <p:custDataLst>
              <p:tags r:id="rId55"/>
            </p:custDataLst>
          </p:nvPr>
        </p:nvSpPr>
        <p:spPr>
          <a:xfrm>
            <a:off x="695960" y="360000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5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350"/>
          </a:p>
        </p:txBody>
      </p:sp>
    </p:spTree>
    <p:custDataLst>
      <p:tags r:id="rId5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u="none" kern="1200" spc="0">
          <a:solidFill>
            <a:schemeClr val="accent1"/>
          </a:solidFill>
          <a:effectLst/>
          <a:uFill>
            <a:solidFill>
              <a:srgbClr val="67816F"/>
            </a:solidFill>
          </a:u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 spc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4.xml"/><Relationship Id="rId3" Type="http://schemas.openxmlformats.org/officeDocument/2006/relationships/tags" Target="../tags/tag484.xml"/><Relationship Id="rId2" Type="http://schemas.openxmlformats.org/officeDocument/2006/relationships/tags" Target="../tags/tag483.xml"/><Relationship Id="rId1" Type="http://schemas.openxmlformats.org/officeDocument/2006/relationships/tags" Target="../tags/tag48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8.xml"/><Relationship Id="rId1" Type="http://schemas.openxmlformats.org/officeDocument/2006/relationships/tags" Target="../tags/tag50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0.xml"/><Relationship Id="rId1" Type="http://schemas.openxmlformats.org/officeDocument/2006/relationships/tags" Target="../tags/tag5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7.xml"/><Relationship Id="rId1" Type="http://schemas.openxmlformats.org/officeDocument/2006/relationships/tags" Target="../tags/tag5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3.xml"/><Relationship Id="rId1" Type="http://schemas.openxmlformats.org/officeDocument/2006/relationships/tags" Target="../tags/tag5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17.xml"/><Relationship Id="rId1" Type="http://schemas.openxmlformats.org/officeDocument/2006/relationships/tags" Target="../tags/tag516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25.xml"/><Relationship Id="rId8" Type="http://schemas.openxmlformats.org/officeDocument/2006/relationships/tags" Target="../tags/tag524.xml"/><Relationship Id="rId7" Type="http://schemas.openxmlformats.org/officeDocument/2006/relationships/tags" Target="../tags/tag523.xml"/><Relationship Id="rId6" Type="http://schemas.openxmlformats.org/officeDocument/2006/relationships/tags" Target="../tags/tag522.xml"/><Relationship Id="rId5" Type="http://schemas.openxmlformats.org/officeDocument/2006/relationships/tags" Target="../tags/tag521.xml"/><Relationship Id="rId4" Type="http://schemas.openxmlformats.org/officeDocument/2006/relationships/tags" Target="../tags/tag520.xml"/><Relationship Id="rId3" Type="http://schemas.openxmlformats.org/officeDocument/2006/relationships/image" Target="../media/image7.jpeg"/><Relationship Id="rId2" Type="http://schemas.openxmlformats.org/officeDocument/2006/relationships/tags" Target="../tags/tag519.xml"/><Relationship Id="rId17" Type="http://schemas.openxmlformats.org/officeDocument/2006/relationships/slideLayout" Target="../slideLayouts/slideLayout18.xml"/><Relationship Id="rId16" Type="http://schemas.openxmlformats.org/officeDocument/2006/relationships/tags" Target="../tags/tag532.xml"/><Relationship Id="rId15" Type="http://schemas.openxmlformats.org/officeDocument/2006/relationships/tags" Target="../tags/tag531.xml"/><Relationship Id="rId14" Type="http://schemas.openxmlformats.org/officeDocument/2006/relationships/tags" Target="../tags/tag530.xml"/><Relationship Id="rId13" Type="http://schemas.openxmlformats.org/officeDocument/2006/relationships/tags" Target="../tags/tag529.xml"/><Relationship Id="rId12" Type="http://schemas.openxmlformats.org/officeDocument/2006/relationships/tags" Target="../tags/tag528.xml"/><Relationship Id="rId11" Type="http://schemas.openxmlformats.org/officeDocument/2006/relationships/tags" Target="../tags/tag527.xml"/><Relationship Id="rId10" Type="http://schemas.openxmlformats.org/officeDocument/2006/relationships/tags" Target="../tags/tag526.xml"/><Relationship Id="rId1" Type="http://schemas.openxmlformats.org/officeDocument/2006/relationships/tags" Target="../tags/tag5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4.xml"/><Relationship Id="rId1" Type="http://schemas.openxmlformats.org/officeDocument/2006/relationships/tags" Target="../tags/tag5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6.xml"/><Relationship Id="rId1" Type="http://schemas.openxmlformats.org/officeDocument/2006/relationships/tags" Target="../tags/tag5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38.xml"/><Relationship Id="rId1" Type="http://schemas.openxmlformats.org/officeDocument/2006/relationships/tags" Target="../tags/tag537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491.xml"/><Relationship Id="rId8" Type="http://schemas.openxmlformats.org/officeDocument/2006/relationships/tags" Target="../tags/tag490.xml"/><Relationship Id="rId7" Type="http://schemas.openxmlformats.org/officeDocument/2006/relationships/image" Target="../media/image6.png"/><Relationship Id="rId6" Type="http://schemas.openxmlformats.org/officeDocument/2006/relationships/tags" Target="../tags/tag489.xml"/><Relationship Id="rId5" Type="http://schemas.openxmlformats.org/officeDocument/2006/relationships/tags" Target="../tags/tag488.xml"/><Relationship Id="rId4" Type="http://schemas.openxmlformats.org/officeDocument/2006/relationships/tags" Target="../tags/tag487.xml"/><Relationship Id="rId3" Type="http://schemas.openxmlformats.org/officeDocument/2006/relationships/image" Target="../media/image5.png"/><Relationship Id="rId2" Type="http://schemas.openxmlformats.org/officeDocument/2006/relationships/tags" Target="../tags/tag486.xml"/><Relationship Id="rId11" Type="http://schemas.openxmlformats.org/officeDocument/2006/relationships/slideLayout" Target="../slideLayouts/slideLayout19.xml"/><Relationship Id="rId10" Type="http://schemas.openxmlformats.org/officeDocument/2006/relationships/tags" Target="../tags/tag492.xml"/><Relationship Id="rId1" Type="http://schemas.openxmlformats.org/officeDocument/2006/relationships/tags" Target="../tags/tag48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0.xml"/><Relationship Id="rId1" Type="http://schemas.openxmlformats.org/officeDocument/2006/relationships/tags" Target="../tags/tag5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2.xml"/><Relationship Id="rId1" Type="http://schemas.openxmlformats.org/officeDocument/2006/relationships/tags" Target="../tags/tag54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4.xml"/><Relationship Id="rId1" Type="http://schemas.openxmlformats.org/officeDocument/2006/relationships/tags" Target="../tags/tag5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6.xml"/><Relationship Id="rId1" Type="http://schemas.openxmlformats.org/officeDocument/2006/relationships/tags" Target="../tags/tag54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48.xml"/><Relationship Id="rId1" Type="http://schemas.openxmlformats.org/officeDocument/2006/relationships/tags" Target="../tags/tag54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2.xml"/><Relationship Id="rId1" Type="http://schemas.openxmlformats.org/officeDocument/2006/relationships/tags" Target="../tags/tag55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4.xml"/><Relationship Id="rId1" Type="http://schemas.openxmlformats.org/officeDocument/2006/relationships/tags" Target="../tags/tag55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6.xml"/><Relationship Id="rId1" Type="http://schemas.openxmlformats.org/officeDocument/2006/relationships/tags" Target="../tags/tag55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58.xml"/><Relationship Id="rId1" Type="http://schemas.openxmlformats.org/officeDocument/2006/relationships/tags" Target="../tags/tag5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4.xml"/><Relationship Id="rId1" Type="http://schemas.openxmlformats.org/officeDocument/2006/relationships/tags" Target="../tags/tag49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0.xml"/><Relationship Id="rId1" Type="http://schemas.openxmlformats.org/officeDocument/2006/relationships/tags" Target="../tags/tag55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2.xml"/><Relationship Id="rId1" Type="http://schemas.openxmlformats.org/officeDocument/2006/relationships/tags" Target="../tags/tag56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4.xml"/><Relationship Id="rId1" Type="http://schemas.openxmlformats.org/officeDocument/2006/relationships/tags" Target="../tags/tag56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66.xml"/><Relationship Id="rId1" Type="http://schemas.openxmlformats.org/officeDocument/2006/relationships/tags" Target="../tags/tag5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6.xml"/><Relationship Id="rId1" Type="http://schemas.openxmlformats.org/officeDocument/2006/relationships/tags" Target="../tags/tag49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498.xml"/><Relationship Id="rId1" Type="http://schemas.openxmlformats.org/officeDocument/2006/relationships/tags" Target="../tags/tag49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0.xml"/><Relationship Id="rId1" Type="http://schemas.openxmlformats.org/officeDocument/2006/relationships/tags" Target="../tags/tag49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tags" Target="../tags/tag506.xml"/><Relationship Id="rId1" Type="http://schemas.openxmlformats.org/officeDocument/2006/relationships/tags" Target="../tags/tag50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2"/>
          <p:cNvSpPr>
            <a:spLocks noGrp="1"/>
          </p:cNvSpPr>
          <p:nvPr>
            <p:ph type="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模块八：债权</a:t>
            </a:r>
            <a:endParaRPr lang="zh-CN" altLang="en-US"/>
          </a:p>
        </p:txBody>
      </p:sp>
      <p:sp>
        <p:nvSpPr>
          <p:cNvPr id="3" name="文本占位符 3"/>
          <p:cNvSpPr>
            <a:spLocks noGrp="1"/>
          </p:cNvSpPr>
          <p:nvPr>
            <p:ph type="body" idx="16386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08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1. </a:t>
            </a:r>
            <a:r>
              <a:rPr lang="zh-CN" altLang="en-US"/>
              <a:t>债权的定义</a:t>
            </a:r>
            <a:endParaRPr lang="zh-CN" altLang="en-US"/>
          </a:p>
          <a:p>
            <a:r>
              <a:rPr lang="zh-CN" altLang="en-US"/>
              <a:t>通俗定义：</a:t>
            </a:r>
            <a:r>
              <a:rPr lang="en-US" altLang="zh-CN"/>
              <a:t>“</a:t>
            </a:r>
            <a:r>
              <a:rPr lang="zh-CN" altLang="en-US"/>
              <a:t>债权就是</a:t>
            </a:r>
            <a:r>
              <a:rPr lang="en-US" altLang="zh-CN"/>
              <a:t>‘</a:t>
            </a:r>
            <a:r>
              <a:rPr lang="zh-CN" altLang="en-US"/>
              <a:t>你有权要求特定人做某事或不做某事</a:t>
            </a:r>
            <a:r>
              <a:rPr lang="en-US" altLang="zh-CN"/>
              <a:t>’</a:t>
            </a:r>
            <a:r>
              <a:rPr lang="zh-CN" altLang="en-US"/>
              <a:t>的权利</a:t>
            </a:r>
            <a:r>
              <a:rPr lang="en-US" altLang="zh-CN"/>
              <a:t> —— </a:t>
            </a:r>
            <a:r>
              <a:rPr lang="zh-CN" altLang="en-US"/>
              <a:t>比如借了钱，你有权要求借款人还钱；兼职后，你有权要求老板付工资；买了东西，你有权要求商家交货。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/>
              <a:t>债权的构成：</a:t>
            </a:r>
            <a:endParaRPr lang="zh-CN" altLang="en-US"/>
          </a:p>
          <a:p>
            <a:r>
              <a:rPr lang="zh-CN" altLang="en-US"/>
              <a:t>权利人：享有债权的人（如借钱给同学的你、兼职的小李）。</a:t>
            </a:r>
            <a:endParaRPr lang="zh-CN" altLang="en-US"/>
          </a:p>
          <a:p>
            <a:r>
              <a:rPr lang="zh-CN" altLang="en-US"/>
              <a:t>债务人：负有义务的特定人（如借钱的同学、支付报酬的培训机构）。</a:t>
            </a:r>
            <a:endParaRPr lang="zh-CN" altLang="en-US"/>
          </a:p>
          <a:p>
            <a:r>
              <a:rPr lang="zh-CN" altLang="en-US"/>
              <a:t>核心内容：请求债务人履行义务（还钱、付工资、交货）。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en-US" altLang="zh-CN"/>
              <a:t>2. </a:t>
            </a:r>
            <a:r>
              <a:rPr lang="zh-CN" altLang="en-US"/>
              <a:t>债权的核心特征</a:t>
            </a:r>
            <a:endParaRPr lang="zh-CN" altLang="en-US"/>
          </a:p>
          <a:p>
            <a:r>
              <a:rPr lang="zh-CN" altLang="en-US"/>
              <a:t>相对性：仅对特定债务人有效（如主案例</a:t>
            </a:r>
            <a:r>
              <a:rPr lang="en-US" altLang="zh-CN"/>
              <a:t> 1</a:t>
            </a:r>
            <a:r>
              <a:rPr lang="zh-CN" altLang="en-US"/>
              <a:t>，小李只能要求小王还钱，不能要求其他人），这是债权与物权最核心的区别。</a:t>
            </a:r>
            <a:endParaRPr lang="zh-CN" altLang="en-US"/>
          </a:p>
          <a:p>
            <a:r>
              <a:rPr lang="zh-CN" altLang="en-US"/>
              <a:t>请求权：权利人不能直接支配标的物，只能请求债务人履行（如你不能直接拿借款人的钱，只能要求他主动归还）。</a:t>
            </a:r>
            <a:endParaRPr lang="zh-CN" altLang="en-US"/>
          </a:p>
          <a:p>
            <a:r>
              <a:rPr lang="zh-CN" altLang="en-US"/>
              <a:t>相容性：同一标的物可存在多个债权（如拓展案例</a:t>
            </a:r>
            <a:r>
              <a:rPr lang="en-US" altLang="zh-CN"/>
              <a:t> 3</a:t>
            </a:r>
            <a:r>
              <a:rPr lang="zh-CN" altLang="en-US"/>
              <a:t>，同一房屋可签多个买卖合同，多个债权均有效）。</a:t>
            </a:r>
            <a:endParaRPr lang="zh-CN" altLang="en-US"/>
          </a:p>
          <a:p>
            <a:r>
              <a:rPr lang="zh-CN" altLang="en-US"/>
              <a:t>平等性：多个债权同时到期，债务人财产不足以清偿时，按比例受偿（如债务人欠</a:t>
            </a:r>
            <a:r>
              <a:rPr lang="en-US" altLang="zh-CN"/>
              <a:t> 3 </a:t>
            </a:r>
            <a:r>
              <a:rPr lang="zh-CN" altLang="en-US"/>
              <a:t>人各</a:t>
            </a:r>
            <a:r>
              <a:rPr lang="en-US" altLang="zh-CN"/>
              <a:t> 10 </a:t>
            </a:r>
            <a:r>
              <a:rPr lang="zh-CN" altLang="en-US"/>
              <a:t>万，仅有</a:t>
            </a:r>
            <a:r>
              <a:rPr lang="en-US" altLang="zh-CN"/>
              <a:t> 10 </a:t>
            </a:r>
            <a:r>
              <a:rPr lang="zh-CN" altLang="en-US"/>
              <a:t>万财产，每人分</a:t>
            </a:r>
            <a:r>
              <a:rPr lang="en-US" altLang="zh-CN"/>
              <a:t> 3.33 </a:t>
            </a:r>
            <a:r>
              <a:rPr lang="zh-CN" altLang="en-US"/>
              <a:t>万）。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22300" y="1080452"/>
            <a:ext cx="5080000" cy="460375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000">
                <a:latin typeface="Arial" panose="020B0604020202020204"/>
                <a:ea typeface="等线" panose="02010600030101010101" charset="-122"/>
              </a:rPr>
              <a:t>3.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债权与物权的核心区别（</a:t>
            </a:r>
            <a:r>
              <a:rPr lang="en-US" altLang="zh-CN" sz="2000">
                <a:latin typeface="Arial" panose="020B0604020202020204"/>
                <a:ea typeface="等线" panose="02010600030101010101" charset="-122"/>
              </a:rPr>
              <a:t>8 </a:t>
            </a:r>
            <a:r>
              <a:rPr lang="zh-CN" altLang="en-US" sz="2000">
                <a:latin typeface="等线" panose="02010600030101010101" charset="-122"/>
                <a:ea typeface="等线" panose="02010600030101010101" charset="-122"/>
              </a:rPr>
              <a:t>分钟）</a:t>
            </a:r>
            <a:endParaRPr lang="zh-CN" altLang="en-US" sz="2000">
              <a:latin typeface="等线" panose="02010600030101010101" charset="-122"/>
              <a:ea typeface="等线" panose="02010600030101010101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695960" y="1659255"/>
          <a:ext cx="10485120" cy="4594860"/>
        </p:xfrm>
        <a:graphic>
          <a:graphicData uri="http://schemas.openxmlformats.org/drawingml/2006/table">
            <a:tbl>
              <a:tblPr/>
              <a:tblGrid>
                <a:gridCol w="3495040"/>
                <a:gridCol w="3495040"/>
                <a:gridCol w="3495040"/>
              </a:tblGrid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对比项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债权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物权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</a:tr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权利性质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请求权（要求他人做事）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支配权（直接控制物）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权利范围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相对权（仅对特定债务人）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绝对权（对抗所有人）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权利客体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债务人的行为（还钱、交货）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特定的物（手机、房屋）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相容性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可多个债权并存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同一物上仅一个所有权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65810"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学生场景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>
                      <a:noFill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兼职的工资请求权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l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CN" sz="2000">
                          <a:latin typeface="等线" panose="02010600030101010101" charset="-122"/>
                          <a:ea typeface="等线" panose="02010600030101010101" charset="-122"/>
                        </a:rPr>
                        <a:t>对自己手机的所有权</a:t>
                      </a:r>
                      <a:endParaRPr lang="zh-CN" sz="2000">
                        <a:latin typeface="等线" panose="02010600030101010101" charset="-122"/>
                        <a:ea typeface="等线" panose="02010600030101010101" charset="-122"/>
                      </a:endParaRPr>
                    </a:p>
                  </a:txBody>
                  <a:tcPr marL="171450" marR="171450" marT="114300" marB="114300" anchor="ctr" anchorCtr="0">
                    <a:lnL w="9525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小李的债权具有什么特征？为什么不能要求小赵还钱？小王不还款，小李该怎么做？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小李的债权具有</a:t>
            </a:r>
            <a:r>
              <a:rPr lang="en-US" altLang="zh-CN">
                <a:solidFill>
                  <a:srgbClr val="FF0000"/>
                </a:solidFill>
              </a:rPr>
              <a:t>‘</a:t>
            </a:r>
            <a:r>
              <a:rPr lang="zh-CN" altLang="en-US">
                <a:solidFill>
                  <a:srgbClr val="FF0000"/>
                </a:solidFill>
              </a:rPr>
              <a:t>相对性</a:t>
            </a:r>
            <a:r>
              <a:rPr lang="en-US" altLang="zh-CN">
                <a:solidFill>
                  <a:srgbClr val="FF0000"/>
                </a:solidFill>
              </a:rPr>
              <a:t>’</a:t>
            </a:r>
            <a:r>
              <a:rPr lang="zh-CN" altLang="en-US">
                <a:solidFill>
                  <a:srgbClr val="FF0000"/>
                </a:solidFill>
              </a:rPr>
              <a:t>，仅对债务人小王有效，小赵不是债务人，无还款义务；小李可要求小王补写借条，协商不成可向法院起诉，要求小王还款。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小李的债权基于什么产生？培训机构拒绝支付报酬的理由是否成立？小李该如何实现债权？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基于兼职合同产生；培训机构无证据证明稿件质量不合格，理由不成立；小李可与培训机构协商，协商不成可向劳动监察部门投诉或起诉，要求支付</a:t>
            </a:r>
            <a:r>
              <a:rPr lang="en-US" altLang="zh-CN">
                <a:solidFill>
                  <a:srgbClr val="FF0000"/>
                </a:solidFill>
              </a:rPr>
              <a:t> 3000 </a:t>
            </a:r>
            <a:r>
              <a:rPr lang="zh-CN" altLang="en-US">
                <a:solidFill>
                  <a:srgbClr val="FF0000"/>
                </a:solidFill>
              </a:rPr>
              <a:t>元报酬。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同一房屋签订多个买卖合同，未获得房屋的买家，债权是否仍然有效？老张该承担什么责任？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债权仍然有效（债权具有相容性）；老张只能履行一份合同（办理一个过户登记），对未履行的合同，需向买家承担违约责任，如返还已付房款、赔偿房价上涨造成的损失。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zh-CN" altLang="en-US" sz="2700"/>
              <a:t>第 26 课时：债权（二）—— 债的发生原因（合同、侵权、无因管理、不当得利）</a:t>
            </a:r>
            <a:endParaRPr lang="zh-CN" altLang="en-US" sz="2700"/>
          </a:p>
        </p:txBody>
      </p:sp>
      <p:pic>
        <p:nvPicPr>
          <p:cNvPr id="3" name="内容占位符 2" descr="d2b5362f-bd3c-11f0-b09c-d6102971f432"/>
          <p:cNvPicPr>
            <a:picLocks noChangeAspect="1"/>
          </p:cNvPicPr>
          <p:nvPr>
            <p:ph idx="16394"/>
            <p:custDataLst>
              <p:tags r:id="rId2"/>
            </p:custDataLst>
          </p:nvPr>
        </p:nvPicPr>
        <p:blipFill>
          <a:blip r:embed="rId3"/>
          <a:srcRect l="7658"/>
          <a:stretch>
            <a:fillRect/>
          </a:stretch>
        </p:blipFill>
        <p:spPr>
          <a:xfrm>
            <a:off x="609600" y="609600"/>
            <a:ext cx="4038600" cy="5638800"/>
          </a:xfrm>
          <a:custGeom>
            <a:avLst/>
            <a:gdLst>
              <a:gd name="connisteX0" fmla="*/ 0 w 4038600"/>
              <a:gd name="connsiteY0" fmla="*/ 203200 h 5638800"/>
              <a:gd name="connisteX1" fmla="*/ 203200 w 4038600"/>
              <a:gd name="connsiteY1" fmla="*/ 0 h 5638800"/>
              <a:gd name="connisteX2" fmla="*/ 3835400 w 4038600"/>
              <a:gd name="connsiteY2" fmla="*/ 0 h 5638800"/>
              <a:gd name="connisteX3" fmla="*/ 4038600 w 4038600"/>
              <a:gd name="connsiteY3" fmla="*/ 203200 h 5638800"/>
              <a:gd name="connisteX4" fmla="*/ 4038600 w 4038600"/>
              <a:gd name="connsiteY4" fmla="*/ 5435600 h 5638800"/>
              <a:gd name="connisteX5" fmla="*/ 3835400 w 4038600"/>
              <a:gd name="connsiteY5" fmla="*/ 5638800 h 5638800"/>
              <a:gd name="connisteX6" fmla="*/ 203200 w 4038600"/>
              <a:gd name="connsiteY6" fmla="*/ 5638800 h 5638800"/>
              <a:gd name="connisteX7" fmla="*/ 0 w 4038600"/>
              <a:gd name="connsiteY7" fmla="*/ 5435600 h 5638800"/>
              <a:gd name="connisteX8" fmla="*/ 0 w 4038600"/>
              <a:gd name="connsiteY8" fmla="*/ 203200 h 5638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4038600" h="5638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3835400" y="0"/>
                </a:lnTo>
                <a:cubicBezTo>
                  <a:pt x="3947624" y="0"/>
                  <a:pt x="4038600" y="90976"/>
                  <a:pt x="4038600" y="203200"/>
                </a:cubicBezTo>
                <a:lnTo>
                  <a:pt x="4038600" y="5435600"/>
                </a:lnTo>
                <a:cubicBezTo>
                  <a:pt x="4038600" y="5547824"/>
                  <a:pt x="3947624" y="5638800"/>
                  <a:pt x="3835400" y="5638800"/>
                </a:cubicBezTo>
                <a:lnTo>
                  <a:pt x="203200" y="5638800"/>
                </a:lnTo>
                <a:cubicBezTo>
                  <a:pt x="90976" y="5638800"/>
                  <a:pt x="0" y="5547824"/>
                  <a:pt x="0" y="5435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装饰  2"/>
          <p:cNvSpPr>
            <a:spLocks noGrp="1"/>
          </p:cNvSpPr>
          <p:nvPr>
            <p:ph type="body" idx="16395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6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合同之债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idx="16387"/>
            <p:custDataLst>
              <p:tags r:id="rId6"/>
            </p:custDataLst>
          </p:nvPr>
        </p:nvSpPr>
        <p:spPr/>
        <p:txBody>
          <a:bodyPr>
            <a:normAutofit fontScale="70000"/>
          </a:bodyPr>
          <a:p>
            <a:r>
              <a:rPr lang="zh-CN" altLang="en-US"/>
              <a:t>合同是债发生的常见原因。当双方当事人通过协商达成一致，签订合同后，便在彼此之间产生了债权债务关系。合同规定了双方的权利和义务，任何一方不履行都可能构成违约。</a:t>
            </a:r>
            <a:endParaRPr lang="zh-CN" altLang="en-US"/>
          </a:p>
        </p:txBody>
      </p:sp>
      <p:sp>
        <p:nvSpPr>
          <p:cNvPr id="7" name="装饰  5"/>
          <p:cNvSpPr>
            <a:spLocks noGrp="1"/>
          </p:cNvSpPr>
          <p:nvPr>
            <p:ph type="body" idx="16396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侵权之债</a:t>
            </a:r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侵权行为是指行为人因过错侵害他人的财产或人身权益，依法应承担民事责任的行为。一旦发生侵权，受害人有权要求侵权人承担赔偿损失等民事责任，从而形成侵权之债。</a:t>
            </a:r>
            <a:endParaRPr lang="zh-CN" altLang="en-US" sz="1100"/>
          </a:p>
        </p:txBody>
      </p:sp>
      <p:sp>
        <p:nvSpPr>
          <p:cNvPr id="10" name="装饰  8"/>
          <p:cNvSpPr>
            <a:spLocks noGrp="1"/>
          </p:cNvSpPr>
          <p:nvPr>
            <p:ph type="body" idx="16397"/>
            <p:custDataLst>
              <p:tags r:id="rId10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idx="16390"/>
            <p:custDataLst>
              <p:tags r:id="rId11"/>
            </p:custDataLst>
          </p:nvPr>
        </p:nvSpPr>
        <p:spPr/>
        <p:txBody>
          <a:bodyPr/>
          <a:p>
            <a:r>
              <a:rPr lang="zh-CN" altLang="en-US"/>
              <a:t>无因管理之债</a:t>
            </a:r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idx="16391"/>
            <p:custDataLst>
              <p:tags r:id="rId12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无因管理是指没有法定或约定的义务，为避免他人利益受损失而管理他人事务的行为。管理人有权要求受益人偿付由此而支付的必要费用，进而产生无因管理之债。</a:t>
            </a:r>
            <a:endParaRPr lang="zh-CN" altLang="en-US" sz="1100"/>
          </a:p>
        </p:txBody>
      </p:sp>
      <p:sp>
        <p:nvSpPr>
          <p:cNvPr id="13" name="装饰  1"/>
          <p:cNvSpPr>
            <a:spLocks noGrp="1"/>
          </p:cNvSpPr>
          <p:nvPr>
            <p:ph type="body" idx="16398"/>
            <p:custDataLst>
              <p:tags r:id="rId13"/>
            </p:custDataLst>
          </p:nvPr>
        </p:nvSpPr>
        <p:spPr/>
        <p:txBody>
          <a:bodyPr/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占位符 13"/>
          <p:cNvSpPr>
            <a:spLocks noGrp="1"/>
          </p:cNvSpPr>
          <p:nvPr>
            <p:ph type="body" idx="16392"/>
            <p:custDataLst>
              <p:tags r:id="rId14"/>
            </p:custDataLst>
          </p:nvPr>
        </p:nvSpPr>
        <p:spPr/>
        <p:txBody>
          <a:bodyPr/>
          <a:p>
            <a:r>
              <a:rPr lang="zh-CN" altLang="en-US"/>
              <a:t>不当得利之债</a:t>
            </a:r>
            <a:endParaRPr lang="zh-CN" altLang="en-US"/>
          </a:p>
        </p:txBody>
      </p:sp>
      <p:sp>
        <p:nvSpPr>
          <p:cNvPr id="15" name="文本占位符 14"/>
          <p:cNvSpPr>
            <a:spLocks noGrp="1"/>
          </p:cNvSpPr>
          <p:nvPr>
            <p:ph type="body" idx="16393"/>
            <p:custDataLst>
              <p:tags r:id="rId15"/>
            </p:custDataLst>
          </p:nvPr>
        </p:nvSpPr>
        <p:spPr/>
        <p:txBody>
          <a:bodyPr>
            <a:normAutofit/>
          </a:bodyPr>
          <a:p>
            <a:r>
              <a:rPr lang="zh-CN" altLang="en-US" sz="1100"/>
              <a:t>不当得利是指没有合法根据，取得不当利益，造成他人损失的情形。受损失的人有权请求得利人返还不当利益，这样就形成了不当得利之债。</a:t>
            </a:r>
            <a:endParaRPr lang="zh-CN" altLang="en-US" sz="1100"/>
          </a:p>
        </p:txBody>
      </p:sp>
    </p:spTree>
    <p:custDataLst>
      <p:tags r:id="rId16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掌握债的</a:t>
            </a:r>
            <a:r>
              <a:rPr lang="en-US" altLang="zh-CN"/>
              <a:t> 4 </a:t>
            </a:r>
            <a:r>
              <a:rPr lang="zh-CN" altLang="en-US"/>
              <a:t>类核心发生原因（合同、侵权、无因管理、不当得利），明确每类原因的构成要件。</a:t>
            </a:r>
            <a:endParaRPr lang="zh-CN" altLang="en-US"/>
          </a:p>
          <a:p>
            <a:r>
              <a:rPr lang="zh-CN" altLang="en-US"/>
              <a:t>能结合学生生活场景，准确识别债的发生原因（如借钱是合同之债、损坏物品是侵权之债）。</a:t>
            </a:r>
            <a:endParaRPr lang="zh-CN" altLang="en-US"/>
          </a:p>
          <a:p>
            <a:r>
              <a:rPr lang="zh-CN" altLang="en-US"/>
              <a:t>理解每类债的实现方式（如无因管理可要求支付必要费用、不当得利需返还）。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：合同之债（同学间的借款合同）</a:t>
            </a:r>
            <a:endParaRPr lang="zh-CN" altLang="en-US"/>
          </a:p>
          <a:p>
            <a:r>
              <a:rPr lang="zh-CN" altLang="en-US"/>
              <a:t>小王是高职国贸专业学生，因生活费不足，向同学小李借款</a:t>
            </a:r>
            <a:r>
              <a:rPr lang="en-US" altLang="zh-CN"/>
              <a:t> 3000 </a:t>
            </a:r>
            <a:r>
              <a:rPr lang="zh-CN" altLang="en-US"/>
              <a:t>元，约定</a:t>
            </a:r>
            <a:r>
              <a:rPr lang="en-US" altLang="zh-CN"/>
              <a:t> 1 </a:t>
            </a:r>
            <a:r>
              <a:rPr lang="zh-CN" altLang="en-US"/>
              <a:t>个月后归还，双方写了借条。到期小王未还款，小李要求小王归还本金及利息（未约定利息）。该债的发生原因是什么？小李能否要求支付利息？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：侵权之债（损坏同学物品）</a:t>
            </a:r>
            <a:endParaRPr lang="zh-CN" altLang="en-US"/>
          </a:p>
          <a:p>
            <a:r>
              <a:rPr lang="zh-CN" altLang="en-US"/>
              <a:t>小李是高职机械专业学生，在实训课上操作不当，导致同学小赵的工具包损坏（维修需</a:t>
            </a:r>
            <a:r>
              <a:rPr lang="en-US" altLang="zh-CN"/>
              <a:t> 800 </a:t>
            </a:r>
            <a:r>
              <a:rPr lang="zh-CN" altLang="en-US"/>
              <a:t>元）。小赵要求小李赔偿，小李以</a:t>
            </a:r>
            <a:r>
              <a:rPr lang="en-US" altLang="zh-CN"/>
              <a:t> “</a:t>
            </a:r>
            <a:r>
              <a:rPr lang="zh-CN" altLang="en-US"/>
              <a:t>不是故意的</a:t>
            </a:r>
            <a:r>
              <a:rPr lang="en-US" altLang="zh-CN"/>
              <a:t>” </a:t>
            </a:r>
            <a:r>
              <a:rPr lang="zh-CN" altLang="en-US"/>
              <a:t>为由拒绝。该债的发生原因是什么？小李是否需要赔偿？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 idx="16385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第 25 课时：债权（一）—— 债权的概念与特征</a:t>
            </a:r>
            <a:endParaRPr lang="zh-CN" altLang="en-US"/>
          </a:p>
        </p:txBody>
      </p:sp>
      <p:pic>
        <p:nvPicPr>
          <p:cNvPr id="3" name="内容占位符 2" descr="default_2_img"/>
          <p:cNvPicPr>
            <a:picLocks noChangeAspect="1"/>
          </p:cNvPicPr>
          <p:nvPr>
            <p:ph idx="16390"/>
            <p:custDataLst>
              <p:tags r:id="rId2"/>
            </p:custDataLst>
          </p:nvPr>
        </p:nvPicPr>
        <p:blipFill>
          <a:blip r:embed="rId3"/>
          <a:srcRect t="14848" b="14848"/>
          <a:stretch>
            <a:fillRect/>
          </a:stretch>
        </p:blipFill>
        <p:spPr>
          <a:xfrm>
            <a:off x="609600" y="15240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4" name="文本占位符 3"/>
          <p:cNvSpPr>
            <a:spLocks noGrp="1"/>
          </p:cNvSpPr>
          <p:nvPr>
            <p:ph type="body" idx="16386"/>
            <p:custDataLst>
              <p:tags r:id="rId4"/>
            </p:custDataLst>
          </p:nvPr>
        </p:nvSpPr>
        <p:spPr/>
        <p:txBody>
          <a:bodyPr/>
          <a:p>
            <a:r>
              <a:rPr lang="zh-CN" altLang="en-US"/>
              <a:t>债权的概念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idx="16387"/>
            <p:custDataLst>
              <p:tags r:id="rId5"/>
            </p:custDataLst>
          </p:nvPr>
        </p:nvSpPr>
        <p:spPr/>
        <p:txBody>
          <a:bodyPr/>
          <a:p>
            <a:r>
              <a:rPr lang="zh-CN" altLang="en-US"/>
              <a:t>债权是民法中的重要概念，它是特定当事人之间得请求为一定行为的法律关系。在这种关系中，一方享有请求对方为特定行为的权利，另一方则负有相应的义务。</a:t>
            </a:r>
            <a:endParaRPr lang="zh-CN" altLang="en-US"/>
          </a:p>
        </p:txBody>
      </p:sp>
      <p:pic>
        <p:nvPicPr>
          <p:cNvPr id="6" name="内容占位符 5" descr="default_1_img"/>
          <p:cNvPicPr>
            <a:picLocks noChangeAspect="1"/>
          </p:cNvPicPr>
          <p:nvPr>
            <p:ph idx="16391"/>
            <p:custDataLst>
              <p:tags r:id="rId6"/>
            </p:custDataLst>
          </p:nvPr>
        </p:nvPicPr>
        <p:blipFill>
          <a:blip r:embed="rId7"/>
          <a:srcRect t="14848" b="14848"/>
          <a:stretch>
            <a:fillRect/>
          </a:stretch>
        </p:blipFill>
        <p:spPr>
          <a:xfrm>
            <a:off x="609600" y="4038600"/>
            <a:ext cx="5588000" cy="2209800"/>
          </a:xfrm>
          <a:custGeom>
            <a:avLst/>
            <a:gdLst>
              <a:gd name="connisteX0" fmla="*/ 0 w 5588000"/>
              <a:gd name="connsiteY0" fmla="*/ 203200 h 2209800"/>
              <a:gd name="connisteX1" fmla="*/ 203200 w 5588000"/>
              <a:gd name="connsiteY1" fmla="*/ 0 h 2209800"/>
              <a:gd name="connisteX2" fmla="*/ 5384800 w 5588000"/>
              <a:gd name="connsiteY2" fmla="*/ 0 h 2209800"/>
              <a:gd name="connisteX3" fmla="*/ 5588000 w 5588000"/>
              <a:gd name="connsiteY3" fmla="*/ 203200 h 2209800"/>
              <a:gd name="connisteX4" fmla="*/ 5588000 w 5588000"/>
              <a:gd name="connsiteY4" fmla="*/ 2006600 h 2209800"/>
              <a:gd name="connisteX5" fmla="*/ 5384800 w 5588000"/>
              <a:gd name="connsiteY5" fmla="*/ 2209800 h 2209800"/>
              <a:gd name="connisteX6" fmla="*/ 203200 w 5588000"/>
              <a:gd name="connsiteY6" fmla="*/ 2209800 h 2209800"/>
              <a:gd name="connisteX7" fmla="*/ 0 w 5588000"/>
              <a:gd name="connsiteY7" fmla="*/ 2006600 h 2209800"/>
              <a:gd name="connisteX8" fmla="*/ 0 w 5588000"/>
              <a:gd name="connsiteY8" fmla="*/ 203200 h 22098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pathLst>
              <a:path w="5588000" h="2209800">
                <a:moveTo>
                  <a:pt x="0" y="203200"/>
                </a:moveTo>
                <a:cubicBezTo>
                  <a:pt x="0" y="90976"/>
                  <a:pt x="90976" y="0"/>
                  <a:pt x="203200" y="0"/>
                </a:cubicBezTo>
                <a:lnTo>
                  <a:pt x="5384800" y="0"/>
                </a:lnTo>
                <a:cubicBezTo>
                  <a:pt x="5497024" y="0"/>
                  <a:pt x="5588000" y="90976"/>
                  <a:pt x="5588000" y="203200"/>
                </a:cubicBezTo>
                <a:lnTo>
                  <a:pt x="5588000" y="2006600"/>
                </a:lnTo>
                <a:cubicBezTo>
                  <a:pt x="5588000" y="2118824"/>
                  <a:pt x="5497024" y="2209800"/>
                  <a:pt x="5384800" y="2209800"/>
                </a:cubicBezTo>
                <a:lnTo>
                  <a:pt x="203200" y="2209800"/>
                </a:lnTo>
                <a:cubicBezTo>
                  <a:pt x="90976" y="2209800"/>
                  <a:pt x="0" y="2118824"/>
                  <a:pt x="0" y="2006600"/>
                </a:cubicBezTo>
                <a:lnTo>
                  <a:pt x="0" y="203200"/>
                </a:lnTo>
                <a:close/>
              </a:path>
            </a:pathLst>
          </a:custGeom>
        </p:spPr>
      </p:pic>
      <p:sp>
        <p:nvSpPr>
          <p:cNvPr id="7" name="文本占位符 6"/>
          <p:cNvSpPr>
            <a:spLocks noGrp="1"/>
          </p:cNvSpPr>
          <p:nvPr>
            <p:ph type="body" idx="16388"/>
            <p:custDataLst>
              <p:tags r:id="rId8"/>
            </p:custDataLst>
          </p:nvPr>
        </p:nvSpPr>
        <p:spPr/>
        <p:txBody>
          <a:bodyPr/>
          <a:p>
            <a:r>
              <a:rPr lang="zh-CN" altLang="en-US"/>
              <a:t>债权的特征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idx="16389"/>
            <p:custDataLst>
              <p:tags r:id="rId9"/>
            </p:custDataLst>
          </p:nvPr>
        </p:nvSpPr>
        <p:spPr/>
        <p:txBody>
          <a:bodyPr/>
          <a:p>
            <a:r>
              <a:rPr lang="zh-CN" altLang="en-US"/>
              <a:t>债权具有相对性，仅在特定的当事人之间发生效力；具有期限性，通常有一定的存续期间；还具有平等性，多个债权不论成立先后，效力一律平等。</a:t>
            </a:r>
            <a:endParaRPr lang="zh-CN" altLang="en-US"/>
          </a:p>
        </p:txBody>
      </p:sp>
    </p:spTree>
    <p:custDataLst>
      <p:tags r:id="rId10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：无因管理之债（代管同学遗失的宠物）</a:t>
            </a:r>
            <a:endParaRPr lang="zh-CN" altLang="en-US"/>
          </a:p>
          <a:p>
            <a:r>
              <a:rPr lang="zh-CN" altLang="en-US"/>
              <a:t>小赵是高职畜牧专业学生，在校园内捡到同学小孙遗失的宠物猫，为照顾猫，花费猫粮费</a:t>
            </a:r>
            <a:r>
              <a:rPr lang="en-US" altLang="zh-CN"/>
              <a:t> 200 </a:t>
            </a:r>
            <a:r>
              <a:rPr lang="zh-CN" altLang="en-US"/>
              <a:t>元、体检费</a:t>
            </a:r>
            <a:r>
              <a:rPr lang="en-US" altLang="zh-CN"/>
              <a:t> 300 </a:t>
            </a:r>
            <a:r>
              <a:rPr lang="zh-CN" altLang="en-US"/>
              <a:t>元，共</a:t>
            </a:r>
            <a:r>
              <a:rPr lang="en-US" altLang="zh-CN"/>
              <a:t> 500 </a:t>
            </a:r>
            <a:r>
              <a:rPr lang="zh-CN" altLang="en-US"/>
              <a:t>元。小孙找到猫后，小赵要求小孙支付</a:t>
            </a:r>
            <a:r>
              <a:rPr lang="en-US" altLang="zh-CN"/>
              <a:t> 500 </a:t>
            </a:r>
            <a:r>
              <a:rPr lang="zh-CN" altLang="en-US"/>
              <a:t>元费用，小孙以</a:t>
            </a:r>
            <a:r>
              <a:rPr lang="en-US" altLang="zh-CN"/>
              <a:t> “</a:t>
            </a:r>
            <a:r>
              <a:rPr lang="zh-CN" altLang="en-US"/>
              <a:t>未委托代管</a:t>
            </a:r>
            <a:r>
              <a:rPr lang="en-US" altLang="zh-CN"/>
              <a:t>” </a:t>
            </a:r>
            <a:r>
              <a:rPr lang="zh-CN" altLang="en-US"/>
              <a:t>为由拒绝。该债的发生原因是什么？小孙是否需要支付费用？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4</a:t>
            </a:r>
            <a:r>
              <a:rPr lang="zh-CN" altLang="en-US"/>
              <a:t>：不当得利之债（误收同学的转账）</a:t>
            </a:r>
            <a:endParaRPr lang="zh-CN" altLang="en-US"/>
          </a:p>
          <a:p>
            <a:r>
              <a:rPr lang="zh-CN" altLang="en-US"/>
              <a:t>小孙是高职财会专业学生，同学小陈通过微信转账时，误将</a:t>
            </a:r>
            <a:r>
              <a:rPr lang="en-US" altLang="zh-CN"/>
              <a:t> 500 </a:t>
            </a:r>
            <a:r>
              <a:rPr lang="zh-CN" altLang="en-US"/>
              <a:t>元转给小孙（本想转给另一位同名同学）。小陈发现后，要求小孙返还</a:t>
            </a:r>
            <a:r>
              <a:rPr lang="en-US" altLang="zh-CN"/>
              <a:t> 500 </a:t>
            </a:r>
            <a:r>
              <a:rPr lang="zh-CN" altLang="en-US"/>
              <a:t>元，小孙以</a:t>
            </a:r>
            <a:r>
              <a:rPr lang="en-US" altLang="zh-CN"/>
              <a:t> “</a:t>
            </a:r>
            <a:r>
              <a:rPr lang="zh-CN" altLang="en-US"/>
              <a:t>钱已到账，是自己的</a:t>
            </a:r>
            <a:r>
              <a:rPr lang="en-US" altLang="zh-CN"/>
              <a:t>” </a:t>
            </a:r>
            <a:r>
              <a:rPr lang="zh-CN" altLang="en-US"/>
              <a:t>为由拒绝。该债的发生原因是什么？小孙是否需要返还？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lnSpcReduction="10000"/>
          </a:bodyPr>
          <a:p>
            <a:r>
              <a:rPr lang="zh-CN" altLang="en-US"/>
              <a:t>《民法典》第</a:t>
            </a:r>
            <a:r>
              <a:rPr lang="en-US" altLang="zh-CN"/>
              <a:t> 464 </a:t>
            </a:r>
            <a:r>
              <a:rPr lang="zh-CN" altLang="en-US"/>
              <a:t>条【合同定义】：</a:t>
            </a:r>
            <a:r>
              <a:rPr lang="en-US" altLang="zh-CN"/>
              <a:t>“</a:t>
            </a:r>
            <a:r>
              <a:rPr lang="zh-CN" altLang="en-US"/>
              <a:t>合同是民事主体之间设立、变更、终止民事法律关系的协议。</a:t>
            </a:r>
            <a:r>
              <a:rPr lang="en-US" altLang="zh-CN"/>
              <a:t>”</a:t>
            </a:r>
            <a:r>
              <a:rPr lang="zh-CN" altLang="en-US"/>
              <a:t>《民法典》第</a:t>
            </a:r>
            <a:r>
              <a:rPr lang="en-US" altLang="zh-CN"/>
              <a:t> 680 </a:t>
            </a:r>
            <a:r>
              <a:rPr lang="zh-CN" altLang="en-US"/>
              <a:t>条【借款合同利息】：</a:t>
            </a:r>
            <a:r>
              <a:rPr lang="en-US" altLang="zh-CN"/>
              <a:t>“</a:t>
            </a:r>
            <a:r>
              <a:rPr lang="zh-CN" altLang="en-US"/>
              <a:t>借款合同对支付利息没有约定的，视为没有利息。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解读：合同之债基于双方合意产生（如借款合同），未约定利息的，视为无息。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：债的发生原因是合同（借款合同）；小李不能要求支付利息，仅能要求小王归还</a:t>
            </a:r>
            <a:r>
              <a:rPr lang="en-US" altLang="zh-CN"/>
              <a:t> 3000 </a:t>
            </a:r>
            <a:r>
              <a:rPr lang="zh-CN" altLang="en-US"/>
              <a:t>元本金。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1165 </a:t>
            </a:r>
            <a:r>
              <a:rPr lang="zh-CN" altLang="en-US"/>
              <a:t>条【过错侵权】：</a:t>
            </a:r>
            <a:r>
              <a:rPr lang="en-US" altLang="zh-CN"/>
              <a:t>“</a:t>
            </a:r>
            <a:r>
              <a:rPr lang="zh-CN" altLang="en-US"/>
              <a:t>行为人因过错侵害他人民事权益造成损害的，应当承担侵权责任。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解读：侵权之债基于过错侵害他人权益产生，无论故意还是过失，均需承担责任。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：债的发生原因是侵权（小李操作不当损坏工具包）；小李有过失，需赔偿小赵</a:t>
            </a:r>
            <a:r>
              <a:rPr lang="en-US" altLang="zh-CN"/>
              <a:t> 800 </a:t>
            </a:r>
            <a:r>
              <a:rPr lang="zh-CN" altLang="en-US"/>
              <a:t>元维修费。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979 </a:t>
            </a:r>
            <a:r>
              <a:rPr lang="zh-CN" altLang="en-US"/>
              <a:t>条【无因管理】：</a:t>
            </a:r>
            <a:r>
              <a:rPr lang="en-US" altLang="zh-CN"/>
              <a:t>“</a:t>
            </a:r>
            <a:r>
              <a:rPr lang="zh-CN" altLang="en-US"/>
              <a:t>管理人没有法定的或者约定的义务，为避免他人利益受损失而管理他人事务的，可以请求受益人偿还因管理事务而支出的必要费用；管理人因管理事务受到损失的，可以请求受益人给予适当补偿。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解读：无因管理的构成要件：无义务、为他人利益、管理他人事务。必要费用（如猫粮费、体检费）受益人需支付。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：债的发生原因是无因管理；小孙需支付小赵</a:t>
            </a:r>
            <a:r>
              <a:rPr lang="en-US" altLang="zh-CN"/>
              <a:t> 500 </a:t>
            </a:r>
            <a:r>
              <a:rPr lang="zh-CN" altLang="en-US"/>
              <a:t>元必要费用。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985 </a:t>
            </a:r>
            <a:r>
              <a:rPr lang="zh-CN" altLang="en-US"/>
              <a:t>条【不当得利】：</a:t>
            </a:r>
            <a:r>
              <a:rPr lang="en-US" altLang="zh-CN"/>
              <a:t>“</a:t>
            </a:r>
            <a:r>
              <a:rPr lang="zh-CN" altLang="en-US"/>
              <a:t>得利人没有法律根据取得不当利益的，受损失的人可以请求得利人返还取得的利益，但是有下列情形之一的除外：（一）为履行道德义务进行的给付；（二）债务到期之前的清偿；（三）明知无给付义务而进行的债务清偿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解读：不当得利的构成要件：无法律依据、取得利益、他人受损、利益与损失有因果关系。得利人需返还利益。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4</a:t>
            </a:r>
            <a:r>
              <a:rPr lang="zh-CN" altLang="en-US"/>
              <a:t>：债的发生原因是不当得利（小孙无法律依据取得</a:t>
            </a:r>
            <a:r>
              <a:rPr lang="en-US" altLang="zh-CN"/>
              <a:t> 500 </a:t>
            </a:r>
            <a:r>
              <a:rPr lang="zh-CN" altLang="en-US"/>
              <a:t>元）；小孙需返还小陈</a:t>
            </a:r>
            <a:r>
              <a:rPr lang="en-US" altLang="zh-CN"/>
              <a:t> 500 </a:t>
            </a:r>
            <a:r>
              <a:rPr lang="zh-CN" altLang="en-US"/>
              <a:t>元。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1. </a:t>
            </a:r>
            <a:r>
              <a:rPr lang="zh-CN" altLang="en-US"/>
              <a:t>合同之债</a:t>
            </a:r>
            <a:endParaRPr lang="zh-CN" altLang="en-US"/>
          </a:p>
          <a:p>
            <a:r>
              <a:rPr lang="zh-CN" altLang="en-US"/>
              <a:t>核心定义：基于双方自愿达成的合同（协议）产生的债，是最常见的债的类型。</a:t>
            </a:r>
            <a:endParaRPr lang="zh-CN" altLang="en-US"/>
          </a:p>
          <a:p>
            <a:r>
              <a:rPr lang="zh-CN" altLang="en-US"/>
              <a:t>构成要件：双方合意（如借钱需双方同意）、合同内容合法（如不能约定高利贷）。</a:t>
            </a:r>
            <a:endParaRPr lang="zh-CN" altLang="en-US"/>
          </a:p>
          <a:p>
            <a:r>
              <a:rPr lang="zh-CN" altLang="en-US"/>
              <a:t>学生常见类型：</a:t>
            </a:r>
            <a:endParaRPr lang="zh-CN" altLang="en-US"/>
          </a:p>
          <a:p>
            <a:r>
              <a:rPr lang="zh-CN" altLang="en-US"/>
              <a:t>借款合同（主案例</a:t>
            </a:r>
            <a:r>
              <a:rPr lang="en-US" altLang="zh-CN"/>
              <a:t> 1</a:t>
            </a:r>
            <a:r>
              <a:rPr lang="zh-CN" altLang="en-US"/>
              <a:t>，小王与小李的借条）。</a:t>
            </a:r>
            <a:endParaRPr lang="zh-CN" altLang="en-US"/>
          </a:p>
          <a:p>
            <a:r>
              <a:rPr lang="zh-CN" altLang="en-US"/>
              <a:t>买卖合同（买电脑、买零食）。</a:t>
            </a:r>
            <a:endParaRPr lang="zh-CN" altLang="en-US"/>
          </a:p>
          <a:p>
            <a:r>
              <a:rPr lang="zh-CN" altLang="en-US"/>
              <a:t>劳务合同（兼职、代买东西）。</a:t>
            </a:r>
            <a:endParaRPr lang="zh-CN" altLang="en-US"/>
          </a:p>
          <a:p>
            <a:r>
              <a:rPr lang="zh-CN" altLang="en-US"/>
              <a:t>实现方式：要求债务人按合同约定履行（还钱、交货、付工资）。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几种：债</a:t>
            </a:r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en-US" altLang="zh-CN"/>
              <a:t>2. </a:t>
            </a:r>
            <a:r>
              <a:rPr lang="zh-CN" altLang="en-US"/>
              <a:t>侵权之债</a:t>
            </a:r>
            <a:endParaRPr lang="zh-CN" altLang="en-US"/>
          </a:p>
          <a:p>
            <a:r>
              <a:rPr lang="zh-CN" altLang="en-US"/>
              <a:t>核心定义：因过错侵害他人财产或人身权益，依法产生的债。</a:t>
            </a:r>
            <a:endParaRPr lang="zh-CN" altLang="en-US"/>
          </a:p>
          <a:p>
            <a:r>
              <a:rPr lang="zh-CN" altLang="en-US"/>
              <a:t>构成要件：有过错（故意或过失）、侵害他人权益、造成损害、损害与过错有因果关系。</a:t>
            </a:r>
            <a:endParaRPr lang="zh-CN" altLang="en-US"/>
          </a:p>
          <a:p>
            <a:r>
              <a:rPr lang="zh-CN" altLang="en-US"/>
              <a:t>学生常见类型：</a:t>
            </a:r>
            <a:endParaRPr lang="zh-CN" altLang="en-US"/>
          </a:p>
          <a:p>
            <a:r>
              <a:rPr lang="zh-CN" altLang="en-US"/>
              <a:t>财产侵权（损坏同学的手机、课本、工具）。</a:t>
            </a:r>
            <a:endParaRPr lang="zh-CN" altLang="en-US"/>
          </a:p>
          <a:p>
            <a:r>
              <a:rPr lang="zh-CN" altLang="en-US"/>
              <a:t>人身侵权（撞伤同学、泄露隐私）。</a:t>
            </a:r>
            <a:endParaRPr lang="zh-CN" altLang="en-US"/>
          </a:p>
          <a:p>
            <a:r>
              <a:rPr lang="zh-CN" altLang="en-US"/>
              <a:t>实现方式：要求债务人赔偿损失（维修费、医疗费、精神损害赔偿）。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rmAutofit fontScale="90000"/>
          </a:bodyPr>
          <a:p>
            <a:r>
              <a:rPr lang="en-US" altLang="zh-CN"/>
              <a:t>3. </a:t>
            </a:r>
            <a:r>
              <a:rPr lang="zh-CN" altLang="en-US"/>
              <a:t>无因管理之债</a:t>
            </a:r>
            <a:endParaRPr lang="zh-CN" altLang="en-US"/>
          </a:p>
          <a:p>
            <a:r>
              <a:rPr lang="zh-CN" altLang="en-US"/>
              <a:t>核心定义：没有法定或约定义务，为避免他人利益受损而管理他人事务，产生的债。</a:t>
            </a:r>
            <a:endParaRPr lang="zh-CN" altLang="en-US"/>
          </a:p>
          <a:p>
            <a:r>
              <a:rPr lang="zh-CN" altLang="en-US"/>
              <a:t>构成要件（避免</a:t>
            </a:r>
            <a:r>
              <a:rPr lang="en-US" altLang="zh-CN"/>
              <a:t> “</a:t>
            </a:r>
            <a:r>
              <a:rPr lang="zh-CN" altLang="en-US"/>
              <a:t>多管闲事</a:t>
            </a:r>
            <a:r>
              <a:rPr lang="en-US" altLang="zh-CN"/>
              <a:t>”</a:t>
            </a:r>
            <a:r>
              <a:rPr lang="zh-CN" altLang="en-US"/>
              <a:t>）：</a:t>
            </a:r>
            <a:endParaRPr lang="zh-CN" altLang="en-US"/>
          </a:p>
          <a:p>
            <a:r>
              <a:rPr lang="zh-CN" altLang="en-US"/>
              <a:t>无义务：没有法律规定或合同约定的管理义务（如小赵无义务照顾小孙的猫）。</a:t>
            </a:r>
            <a:endParaRPr lang="zh-CN" altLang="en-US"/>
          </a:p>
          <a:p>
            <a:r>
              <a:rPr lang="zh-CN" altLang="en-US"/>
              <a:t>为他人利益：管理行为是为了保护受益人利益（如照顾猫是为了避免猫饿死、生病）。</a:t>
            </a:r>
            <a:endParaRPr lang="zh-CN" altLang="en-US"/>
          </a:p>
          <a:p>
            <a:r>
              <a:rPr lang="zh-CN" altLang="en-US"/>
              <a:t>不违反本人明示意思：若小孙明确表示</a:t>
            </a:r>
            <a:r>
              <a:rPr lang="en-US" altLang="zh-CN"/>
              <a:t> “</a:t>
            </a:r>
            <a:r>
              <a:rPr lang="zh-CN" altLang="en-US"/>
              <a:t>不用管猫</a:t>
            </a:r>
            <a:r>
              <a:rPr lang="en-US" altLang="zh-CN"/>
              <a:t>”</a:t>
            </a:r>
            <a:r>
              <a:rPr lang="zh-CN" altLang="en-US"/>
              <a:t>，小赵仍管理，不构成无因管理。</a:t>
            </a:r>
            <a:endParaRPr lang="zh-CN" altLang="en-US"/>
          </a:p>
          <a:p>
            <a:r>
              <a:rPr lang="zh-CN" altLang="en-US"/>
              <a:t>实现方式：管理人可要求受益人支付</a:t>
            </a:r>
            <a:r>
              <a:rPr lang="en-US" altLang="zh-CN"/>
              <a:t> “</a:t>
            </a:r>
            <a:r>
              <a:rPr lang="zh-CN" altLang="en-US"/>
              <a:t>必要费用</a:t>
            </a:r>
            <a:r>
              <a:rPr lang="en-US" altLang="zh-CN"/>
              <a:t>”</a:t>
            </a:r>
            <a:r>
              <a:rPr lang="zh-CN" altLang="en-US"/>
              <a:t>（如猫粮费、体检费），不能要求报酬。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>
            <a:noAutofit/>
          </a:bodyPr>
          <a:p>
            <a:r>
              <a:rPr lang="en-US" altLang="zh-CN" sz="2000"/>
              <a:t>4. </a:t>
            </a:r>
            <a:r>
              <a:rPr lang="zh-CN" altLang="en-US" sz="2000"/>
              <a:t>不当得利之债</a:t>
            </a:r>
            <a:endParaRPr lang="zh-CN" altLang="en-US" sz="2000"/>
          </a:p>
          <a:p>
            <a:r>
              <a:rPr lang="zh-CN" altLang="en-US" sz="2000"/>
              <a:t>核心定义：没有法律依据，取得不当利益，导致他人受损，产生的债。</a:t>
            </a:r>
            <a:endParaRPr lang="zh-CN" altLang="en-US" sz="2000"/>
          </a:p>
          <a:p>
            <a:r>
              <a:rPr lang="zh-CN" altLang="en-US" sz="2000"/>
              <a:t>构成要件（避免与赠与混淆）：</a:t>
            </a:r>
            <a:endParaRPr lang="zh-CN" altLang="en-US" sz="2000"/>
          </a:p>
          <a:p>
            <a:r>
              <a:rPr lang="zh-CN" altLang="en-US" sz="2000"/>
              <a:t>无法律依据：没有合同、法律规定等合法理由（如小孙收到误转的钱，无合法依据）。</a:t>
            </a:r>
            <a:endParaRPr lang="zh-CN" altLang="en-US" sz="2000"/>
          </a:p>
          <a:p>
            <a:r>
              <a:rPr lang="zh-CN" altLang="en-US" sz="2000"/>
              <a:t>取得利益：自己获得财产利益（如收到</a:t>
            </a:r>
            <a:r>
              <a:rPr lang="en-US" altLang="zh-CN" sz="2000"/>
              <a:t> 500 </a:t>
            </a:r>
            <a:r>
              <a:rPr lang="zh-CN" altLang="en-US" sz="2000"/>
              <a:t>元）。</a:t>
            </a:r>
            <a:endParaRPr lang="zh-CN" altLang="en-US" sz="2000"/>
          </a:p>
          <a:p>
            <a:r>
              <a:rPr lang="zh-CN" altLang="en-US" sz="2000"/>
              <a:t>他人受损：他人因此遭受损失（如小陈少了</a:t>
            </a:r>
            <a:r>
              <a:rPr lang="en-US" altLang="zh-CN" sz="2000"/>
              <a:t> 500 </a:t>
            </a:r>
            <a:r>
              <a:rPr lang="zh-CN" altLang="en-US" sz="2000"/>
              <a:t>元）。</a:t>
            </a:r>
            <a:endParaRPr lang="zh-CN" altLang="en-US" sz="2000"/>
          </a:p>
          <a:p>
            <a:r>
              <a:rPr lang="zh-CN" altLang="en-US" sz="2000"/>
              <a:t>学生常见类型：</a:t>
            </a:r>
            <a:endParaRPr lang="zh-CN" altLang="en-US" sz="2000"/>
          </a:p>
          <a:p>
            <a:r>
              <a:rPr lang="zh-CN" altLang="en-US" sz="2000"/>
              <a:t>误收转账、误拿同学的钱物。</a:t>
            </a:r>
            <a:endParaRPr lang="zh-CN" altLang="en-US" sz="2000"/>
          </a:p>
          <a:p>
            <a:r>
              <a:rPr lang="zh-CN" altLang="en-US" sz="2000"/>
              <a:t>商家多找零、超市漏扫码未付款。</a:t>
            </a:r>
            <a:endParaRPr lang="zh-CN" altLang="en-US" sz="2000"/>
          </a:p>
          <a:p>
            <a:r>
              <a:rPr lang="zh-CN" altLang="en-US" sz="2000"/>
              <a:t>实现方式：得利人需返还取得的利益（如小孙返还</a:t>
            </a:r>
            <a:r>
              <a:rPr lang="en-US" altLang="zh-CN" sz="2000"/>
              <a:t> 500 </a:t>
            </a:r>
            <a:r>
              <a:rPr lang="zh-CN" altLang="en-US" sz="2000"/>
              <a:t>元）。</a:t>
            </a:r>
            <a:endParaRPr lang="zh-CN" altLang="en-US" sz="2000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掌握债权的定义（</a:t>
            </a:r>
            <a:r>
              <a:rPr lang="en-US" altLang="zh-CN"/>
              <a:t>“</a:t>
            </a:r>
            <a:r>
              <a:rPr lang="zh-CN" altLang="en-US"/>
              <a:t>请求特定人为或不为一定行为的权利</a:t>
            </a:r>
            <a:r>
              <a:rPr lang="en-US" altLang="zh-CN"/>
              <a:t>”</a:t>
            </a:r>
            <a:r>
              <a:rPr lang="zh-CN" altLang="en-US"/>
              <a:t>）及核心特征（相对性、请求权、相容性等）。</a:t>
            </a:r>
            <a:endParaRPr lang="zh-CN" altLang="en-US"/>
          </a:p>
          <a:p>
            <a:r>
              <a:rPr lang="zh-CN" altLang="en-US"/>
              <a:t>理解债权与物权的核心区别（支配权</a:t>
            </a:r>
            <a:r>
              <a:rPr lang="en-US" altLang="zh-CN"/>
              <a:t> vs </a:t>
            </a:r>
            <a:r>
              <a:rPr lang="zh-CN" altLang="en-US"/>
              <a:t>请求权、绝对权</a:t>
            </a:r>
            <a:r>
              <a:rPr lang="en-US" altLang="zh-CN"/>
              <a:t> vs </a:t>
            </a:r>
            <a:r>
              <a:rPr lang="zh-CN" altLang="en-US"/>
              <a:t>相对权），能结合学生场景准确区分两类权利。</a:t>
            </a:r>
            <a:endParaRPr lang="zh-CN" altLang="en-US"/>
          </a:p>
          <a:p>
            <a:r>
              <a:rPr lang="zh-CN" altLang="en-US"/>
              <a:t>能识别学生生活中的债权类型（如借款债权、劳务债权、买卖债权），明确债权的产生与实现方式。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/>
              <a:t>学习目标</a:t>
            </a:r>
            <a:endParaRPr lang="zh-CN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分析主案例</a:t>
            </a:r>
            <a:r>
              <a:rPr lang="en-US" altLang="zh-CN"/>
              <a:t> 1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该债的发生原因是什么？双方未约定利息，小李能否要求支付？小王不还款，小李该怎么做？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发生原因是合同之债（借款合同）；未约定利息，视为无息，小李不能要求支付利息；小王不还款，小李可凭借条协商或起诉，要求归还</a:t>
            </a:r>
            <a:r>
              <a:rPr lang="en-US" altLang="zh-CN">
                <a:solidFill>
                  <a:srgbClr val="FF0000"/>
                </a:solidFill>
              </a:rPr>
              <a:t> 3000 </a:t>
            </a:r>
            <a:r>
              <a:rPr lang="zh-CN" altLang="en-US">
                <a:solidFill>
                  <a:srgbClr val="FF0000"/>
                </a:solidFill>
              </a:rPr>
              <a:t>元本金。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案例分析环节（</a:t>
            </a:r>
            <a:r>
              <a:rPr lang="en-US" altLang="zh-CN">
                <a:sym typeface="+mn-ea"/>
              </a:rPr>
              <a:t>10 </a:t>
            </a:r>
            <a:r>
              <a:rPr lang="zh-CN" altLang="en-US">
                <a:sym typeface="+mn-ea"/>
              </a:rPr>
              <a:t>分钟：师生互动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原因识别）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2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该债的发生原因是什么？小李以</a:t>
            </a:r>
            <a:r>
              <a:rPr lang="en-US" altLang="zh-CN"/>
              <a:t>‘</a:t>
            </a:r>
            <a:r>
              <a:rPr lang="zh-CN" altLang="en-US"/>
              <a:t>不是故意的</a:t>
            </a:r>
            <a:r>
              <a:rPr lang="en-US" altLang="zh-CN"/>
              <a:t>’</a:t>
            </a:r>
            <a:r>
              <a:rPr lang="zh-CN" altLang="en-US"/>
              <a:t>为由拒绝赔偿，是否合法？为什么？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发生原因是侵权之债；不合法，侵权之债只要有过失即可构成，无需故意；小李操作不当有过失，需赔偿小赵</a:t>
            </a:r>
            <a:r>
              <a:rPr lang="en-US" altLang="zh-CN">
                <a:solidFill>
                  <a:srgbClr val="FF0000"/>
                </a:solidFill>
              </a:rPr>
              <a:t> 800 </a:t>
            </a:r>
            <a:r>
              <a:rPr lang="zh-CN" altLang="en-US">
                <a:solidFill>
                  <a:srgbClr val="FF0000"/>
                </a:solidFill>
              </a:rPr>
              <a:t>元维修费。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3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小赵的行为是否构成无因管理？小孙以</a:t>
            </a:r>
            <a:r>
              <a:rPr lang="en-US" altLang="zh-CN"/>
              <a:t>‘</a:t>
            </a:r>
            <a:r>
              <a:rPr lang="zh-CN" altLang="en-US"/>
              <a:t>未委托</a:t>
            </a:r>
            <a:r>
              <a:rPr lang="en-US" altLang="zh-CN"/>
              <a:t>’</a:t>
            </a:r>
            <a:r>
              <a:rPr lang="zh-CN" altLang="en-US"/>
              <a:t>为由拒绝支付费用，是否合法？小赵能要求支付报酬吗？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构成无因管理（无义务、为小孙利益、管理事务）；不合法，小孙需支付</a:t>
            </a:r>
            <a:r>
              <a:rPr lang="en-US" altLang="zh-CN">
                <a:solidFill>
                  <a:srgbClr val="FF0000"/>
                </a:solidFill>
              </a:rPr>
              <a:t> 500 </a:t>
            </a:r>
            <a:r>
              <a:rPr lang="zh-CN" altLang="en-US">
                <a:solidFill>
                  <a:srgbClr val="FF0000"/>
                </a:solidFill>
              </a:rPr>
              <a:t>元必要费用；小赵不能要求报酬，仅能要求支付必要费用。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分析拓展案例</a:t>
            </a:r>
            <a:r>
              <a:rPr lang="en-US" altLang="zh-CN"/>
              <a:t> 4</a:t>
            </a:r>
            <a:r>
              <a:rPr lang="zh-CN" altLang="en-US"/>
              <a:t>：</a:t>
            </a:r>
            <a:endParaRPr lang="zh-CN" altLang="en-US"/>
          </a:p>
          <a:p>
            <a:r>
              <a:rPr lang="zh-CN" altLang="en-US"/>
              <a:t>问题：</a:t>
            </a:r>
            <a:r>
              <a:rPr lang="en-US" altLang="zh-CN"/>
              <a:t>“</a:t>
            </a:r>
            <a:r>
              <a:rPr lang="zh-CN" altLang="en-US"/>
              <a:t>小孙的行为是否构成不当得利？为什么？小孙拒绝返还，小陈该怎么做？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答案：</a:t>
            </a:r>
            <a:r>
              <a:rPr lang="en-US" altLang="zh-CN">
                <a:solidFill>
                  <a:srgbClr val="FF0000"/>
                </a:solidFill>
              </a:rPr>
              <a:t>“</a:t>
            </a:r>
            <a:r>
              <a:rPr lang="zh-CN" altLang="en-US">
                <a:solidFill>
                  <a:srgbClr val="FF0000"/>
                </a:solidFill>
              </a:rPr>
              <a:t>构成不当得利（无法律依据、取得</a:t>
            </a:r>
            <a:r>
              <a:rPr lang="en-US" altLang="zh-CN">
                <a:solidFill>
                  <a:srgbClr val="FF0000"/>
                </a:solidFill>
              </a:rPr>
              <a:t> 500 </a:t>
            </a:r>
            <a:r>
              <a:rPr lang="zh-CN" altLang="en-US">
                <a:solidFill>
                  <a:srgbClr val="FF0000"/>
                </a:solidFill>
              </a:rPr>
              <a:t>元利益、小陈受损）；小陈可与小孙协商，协商不成可起诉，要求返还</a:t>
            </a:r>
            <a:r>
              <a:rPr lang="en-US" altLang="zh-CN">
                <a:solidFill>
                  <a:srgbClr val="FF0000"/>
                </a:solidFill>
              </a:rPr>
              <a:t> 500 </a:t>
            </a:r>
            <a:r>
              <a:rPr lang="zh-CN" altLang="en-US">
                <a:solidFill>
                  <a:srgbClr val="FF0000"/>
                </a:solidFill>
              </a:rPr>
              <a:t>元。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主案例</a:t>
            </a:r>
            <a:r>
              <a:rPr lang="en-US" altLang="zh-CN"/>
              <a:t> 1</a:t>
            </a:r>
            <a:r>
              <a:rPr lang="zh-CN" altLang="en-US"/>
              <a:t>：同学间借款的债权相对性</a:t>
            </a:r>
            <a:endParaRPr lang="zh-CN" altLang="en-US"/>
          </a:p>
          <a:p>
            <a:r>
              <a:rPr lang="zh-CN" altLang="en-US"/>
              <a:t>小王是高职金融专业学生，向同学小李借</a:t>
            </a:r>
            <a:r>
              <a:rPr lang="en-US" altLang="zh-CN"/>
              <a:t> 5000 </a:t>
            </a:r>
            <a:r>
              <a:rPr lang="zh-CN" altLang="en-US"/>
              <a:t>元，约定</a:t>
            </a:r>
            <a:r>
              <a:rPr lang="en-US" altLang="zh-CN"/>
              <a:t> 3 </a:t>
            </a:r>
            <a:r>
              <a:rPr lang="zh-CN" altLang="en-US"/>
              <a:t>个月后归还，双方未写借条。到期小王未还款，小李要求小王的室友小赵代为偿还，小赵以</a:t>
            </a:r>
            <a:r>
              <a:rPr lang="en-US" altLang="zh-CN"/>
              <a:t> “</a:t>
            </a:r>
            <a:r>
              <a:rPr lang="zh-CN" altLang="en-US"/>
              <a:t>钱不是我借的</a:t>
            </a:r>
            <a:r>
              <a:rPr lang="en-US" altLang="zh-CN"/>
              <a:t>” </a:t>
            </a:r>
            <a:r>
              <a:rPr lang="zh-CN" altLang="en-US"/>
              <a:t>为由拒绝。小李能否要求小赵还款？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2</a:t>
            </a:r>
            <a:r>
              <a:rPr lang="zh-CN" altLang="en-US"/>
              <a:t>：兼职劳务的债权实现</a:t>
            </a:r>
            <a:endParaRPr lang="zh-CN" altLang="en-US"/>
          </a:p>
          <a:p>
            <a:r>
              <a:rPr lang="zh-CN" altLang="en-US"/>
              <a:t>小李是高职外语专业学生，在某培训机构兼职翻译，约定完成</a:t>
            </a:r>
            <a:r>
              <a:rPr lang="en-US" altLang="zh-CN"/>
              <a:t> 3 </a:t>
            </a:r>
            <a:r>
              <a:rPr lang="zh-CN" altLang="en-US"/>
              <a:t>篇翻译稿件，支付报酬</a:t>
            </a:r>
            <a:r>
              <a:rPr lang="en-US" altLang="zh-CN"/>
              <a:t> 3000 </a:t>
            </a:r>
            <a:r>
              <a:rPr lang="zh-CN" altLang="en-US"/>
              <a:t>元。小李按时交付稿件后，培训机构以</a:t>
            </a:r>
            <a:r>
              <a:rPr lang="en-US" altLang="zh-CN"/>
              <a:t> “</a:t>
            </a:r>
            <a:r>
              <a:rPr lang="zh-CN" altLang="en-US"/>
              <a:t>稿件质量不符合要求</a:t>
            </a:r>
            <a:r>
              <a:rPr lang="en-US" altLang="zh-CN"/>
              <a:t>” </a:t>
            </a:r>
            <a:r>
              <a:rPr lang="zh-CN" altLang="en-US"/>
              <a:t>为由拒绝支付报酬，但未提供证据。小李的债权是否成立？该如何实现？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拓展案例</a:t>
            </a:r>
            <a:r>
              <a:rPr lang="en-US" altLang="zh-CN"/>
              <a:t> 3</a:t>
            </a:r>
            <a:r>
              <a:rPr lang="zh-CN" altLang="en-US"/>
              <a:t>：同一房屋的多个债权相容性</a:t>
            </a:r>
            <a:endParaRPr lang="zh-CN" altLang="en-US"/>
          </a:p>
          <a:p>
            <a:r>
              <a:rPr lang="zh-CN" altLang="en-US"/>
              <a:t>小赵是高职房产专业学生，房东老张将同一套房屋先后与小王、小李、小陈签订房屋买卖合同，分别约定售价</a:t>
            </a:r>
            <a:r>
              <a:rPr lang="en-US" altLang="zh-CN"/>
              <a:t> 80 </a:t>
            </a:r>
            <a:r>
              <a:rPr lang="zh-CN" altLang="en-US"/>
              <a:t>万、</a:t>
            </a:r>
            <a:r>
              <a:rPr lang="en-US" altLang="zh-CN"/>
              <a:t>85 </a:t>
            </a:r>
            <a:r>
              <a:rPr lang="zh-CN" altLang="en-US"/>
              <a:t>万、</a:t>
            </a:r>
            <a:r>
              <a:rPr lang="en-US" altLang="zh-CN"/>
              <a:t>90 </a:t>
            </a:r>
            <a:r>
              <a:rPr lang="zh-CN" altLang="en-US"/>
              <a:t>万，均未办理过户登记。三位买家均要求老张履行合同，办理过户，老张仅能履行其中一份合同。未获得房屋的买家，债权是否仍然有效？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118 </a:t>
            </a:r>
            <a:r>
              <a:rPr lang="zh-CN" altLang="en-US"/>
              <a:t>条【债权定义】：</a:t>
            </a:r>
            <a:r>
              <a:rPr lang="en-US" altLang="zh-CN"/>
              <a:t>“</a:t>
            </a:r>
            <a:r>
              <a:rPr lang="zh-CN" altLang="en-US"/>
              <a:t>民事主体依法享有债权。债权是因合同、侵权行为、无因管理、不当得利以及法律的其他规定，权利人请求特定义务人为或者不为一定行为的权利。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解读：债权的核心是</a:t>
            </a:r>
            <a:r>
              <a:rPr lang="en-US" altLang="zh-CN">
                <a:solidFill>
                  <a:srgbClr val="FF0000"/>
                </a:solidFill>
              </a:rPr>
              <a:t> “</a:t>
            </a:r>
            <a:r>
              <a:rPr lang="zh-CN" altLang="en-US">
                <a:solidFill>
                  <a:srgbClr val="FF0000"/>
                </a:solidFill>
              </a:rPr>
              <a:t>请求权</a:t>
            </a:r>
            <a:r>
              <a:rPr lang="en-US" altLang="zh-CN">
                <a:solidFill>
                  <a:srgbClr val="FF0000"/>
                </a:solidFill>
              </a:rPr>
              <a:t>”</a:t>
            </a:r>
            <a:r>
              <a:rPr lang="zh-CN" altLang="en-US">
                <a:solidFill>
                  <a:srgbClr val="FF0000"/>
                </a:solidFill>
              </a:rPr>
              <a:t>，权利人只能要求特定债务人履行义务（如小李只能要求小王还钱，不能要求小赵）。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对应主案例</a:t>
            </a:r>
            <a:r>
              <a:rPr lang="en-US" altLang="zh-CN"/>
              <a:t> 1</a:t>
            </a:r>
            <a:r>
              <a:rPr lang="zh-CN" altLang="en-US"/>
              <a:t>：小李的债权仅对小王有效，小赵无还款义务，小李不能要求小赵代为偿还。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r>
              <a:rPr lang="zh-CN" altLang="en-US">
                <a:sym typeface="+mn-ea"/>
              </a:rPr>
              <a:t>配套法律条文（条文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解读</a:t>
            </a:r>
            <a:r>
              <a:rPr lang="en-US" altLang="zh-CN">
                <a:sym typeface="+mn-ea"/>
              </a:rPr>
              <a:t> + </a:t>
            </a:r>
            <a:r>
              <a:rPr lang="zh-CN" altLang="en-US">
                <a:sym typeface="+mn-ea"/>
              </a:rPr>
              <a:t>案例对应）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509 </a:t>
            </a:r>
            <a:r>
              <a:rPr lang="zh-CN" altLang="en-US"/>
              <a:t>条【合同履行原则】：</a:t>
            </a:r>
            <a:r>
              <a:rPr lang="en-US" altLang="zh-CN"/>
              <a:t>“</a:t>
            </a:r>
            <a:r>
              <a:rPr lang="zh-CN" altLang="en-US"/>
              <a:t>当事人应当按照约定全面履行自己的义务。当事人应当遵循诚信原则，根据合同的性质、目的和交易习惯履行通知、协助、保密等义务。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解读：债权基于合同产生时，债务人需按约定履行义务，无正当理由不得拒绝。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2</a:t>
            </a:r>
            <a:r>
              <a:rPr lang="zh-CN" altLang="en-US"/>
              <a:t>：小李已按约定交付翻译稿件，培训机构无证据证明质量不合格，需支付报酬</a:t>
            </a:r>
            <a:r>
              <a:rPr lang="en-US" altLang="zh-CN"/>
              <a:t> 3000 </a:t>
            </a:r>
            <a:r>
              <a:rPr lang="zh-CN" altLang="en-US"/>
              <a:t>元，小李可通过协商或起诉实现债权。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p>
            <a:r>
              <a:rPr lang="zh-CN" altLang="en-US"/>
              <a:t>《民法典》第</a:t>
            </a:r>
            <a:r>
              <a:rPr lang="en-US" altLang="zh-CN"/>
              <a:t> 465 </a:t>
            </a:r>
            <a:r>
              <a:rPr lang="zh-CN" altLang="en-US"/>
              <a:t>条【合同效力】：</a:t>
            </a:r>
            <a:r>
              <a:rPr lang="en-US" altLang="zh-CN"/>
              <a:t>“</a:t>
            </a:r>
            <a:r>
              <a:rPr lang="zh-CN" altLang="en-US"/>
              <a:t>依法成立的合同，受法律保护。依法成立的合同，仅对当事人具有法律约束力，但是法律另有规定的除外。</a:t>
            </a:r>
            <a:r>
              <a:rPr lang="en-US" altLang="zh-CN"/>
              <a:t>”</a:t>
            </a:r>
            <a:endParaRPr lang="en-US" altLang="zh-CN"/>
          </a:p>
          <a:p>
            <a:r>
              <a:rPr lang="zh-CN" altLang="en-US">
                <a:solidFill>
                  <a:srgbClr val="FF0000"/>
                </a:solidFill>
              </a:rPr>
              <a:t>解读：合同债权具有相容性，同一标的物可存在多个有效合同债权（如同一房屋可签多个买卖合同），但仅能履行一份，未履行的合同债权仍有效，债务人需承担违约责任。</a:t>
            </a:r>
            <a:endParaRPr lang="zh-CN" altLang="en-US">
              <a:solidFill>
                <a:srgbClr val="FF0000"/>
              </a:solidFill>
            </a:endParaRPr>
          </a:p>
          <a:p>
            <a:r>
              <a:rPr lang="zh-CN" altLang="en-US"/>
              <a:t>对应拓展案例</a:t>
            </a:r>
            <a:r>
              <a:rPr lang="en-US" altLang="zh-CN"/>
              <a:t> 3</a:t>
            </a:r>
            <a:r>
              <a:rPr lang="zh-CN" altLang="en-US"/>
              <a:t>：三位买家的债权均有效，老张未履行的合同，需向买家承担违约责任（如返还房款、赔偿损失）。</a:t>
            </a:r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1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01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10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0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05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10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1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22c11b885b5903a1b8d3ba9e056ab2d01b4bab69"/>
  <p:tag name="KSO_WM_NEWLAYOUT_GROUP_ID" val="layout_30"/>
  <p:tag name="KSO_WM_NEWLAYOUT_ID" val="slide_3d2465070914cbc5"/>
</p:tagLst>
</file>

<file path=ppt/tags/tag11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1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1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1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1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2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9177aa75044bb9523ea98609482cb6b6b6a327e"/>
  <p:tag name="KSO_WM_NEWLAYOUT_GROUP_ID" val="layout_14"/>
  <p:tag name="KSO_WM_NEWLAYOUT_ID" val="slide_fbd1737be693ef9a"/>
</p:tagLst>
</file>

<file path=ppt/tags/tag126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12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f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a4ee222b2f8ffd9fe9841a1a3e6064342580593"/>
  <p:tag name="KSO_WM_NEWLAYOUT_GROUP_ID" val="layout_35"/>
  <p:tag name="KSO_WM_NEWLAYOUT_ID" val="slide_d96357fe6779c82b"/>
</p:tagLst>
</file>

<file path=ppt/tags/tag13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3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3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b46620b73a79b85868e980b1d7abcd76e62a5d8"/>
  <p:tag name="KSO_WM_NEWLAYOUT_GROUP_ID" val="layout_51"/>
  <p:tag name="KSO_WM_NEWLAYOUT_ID" val="slide_54fafa5e2dac5e66"/>
</p:tagLst>
</file>

<file path=ppt/tags/tag1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4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b1ff3600f89d67fea6fc5640cc7fee44c2720be"/>
  <p:tag name="KSO_WM_NEWLAYOUT_GROUP_ID" val="layout_34"/>
  <p:tag name="KSO_WM_NEWLAYOUT_ID" val="slide_18723710fcbe78b9"/>
</p:tagLst>
</file>

<file path=ppt/tags/tag1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a3fda7dfabcb7b2dc4c5c6257f0522db1b9f19b"/>
  <p:tag name="KSO_WM_NEWLAYOUT_GROUP_ID" val="layout_49"/>
  <p:tag name="KSO_WM_NEWLAYOUT_ID" val="slide_d900eb0a0622dae9"/>
</p:tagLst>
</file>

<file path=ppt/tags/tag161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1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65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1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f5fad3890d1c6e32918889397a4914bb6e0c2e1"/>
  <p:tag name="KSO_WM_NEWLAYOUT_GROUP_ID" val="layout_6"/>
  <p:tag name="KSO_WM_NEWLAYOUT_ID" val="slide_e87187570ab29065"/>
</p:tagLst>
</file>

<file path=ppt/tags/tag1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1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1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1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8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a4c181b62250cc0d24e0e5990e4a7f7f3893e54"/>
  <p:tag name="KSO_WM_NEWLAYOUT_GROUP_ID" val="layout_48"/>
  <p:tag name="KSO_WM_NEWLAYOUT_ID" val="slide_10d253ff511e52b1"/>
</p:tagLst>
</file>

<file path=ppt/tags/tag18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1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8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1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1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1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19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4f30f3a216a72025bc12e10b6dfcb46a7e7927f"/>
  <p:tag name="KSO_WM_NEWLAYOUT_GROUP_ID" val="layout_10003"/>
  <p:tag name="KSO_WM_NEWLAYOUT_ID" val="slide_0494728cf98ea3e0"/>
</p:tagLst>
</file>

<file path=ppt/tags/tag1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19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1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19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0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0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2fd8fa693b4f5e88a1b758e65cc6ff644a24228"/>
  <p:tag name="KSO_WM_NEWLAYOUT_GROUP_ID" val="layout_54"/>
  <p:tag name="KSO_WM_NEWLAYOUT_ID" val="slide_a5a9318522062f03"/>
</p:tagLst>
</file>

<file path=ppt/tags/tag20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07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08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11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12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13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1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63b5a1646f096cf98a801779251af9a23985a1f3"/>
  <p:tag name="KSO_WM_NEWLAYOUT_GROUP_ID" val="layout_32"/>
  <p:tag name="KSO_WM_NEWLAYOUT_ID" val="slide_29985086e0bfd03e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2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21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222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2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25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26.xml><?xml version="1.0" encoding="utf-8"?>
<p:tagLst xmlns:p="http://schemas.openxmlformats.org/presentationml/2006/main">
  <p:tag name="KSO_WM_FIGMA_DECORATION_INDEX" val="1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227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e7391afdbae12c3bdcc1af06504ea80b66d0a49"/>
  <p:tag name="KSO_WM_NEWLAYOUT_GROUP_ID" val="layout_61"/>
  <p:tag name="KSO_WM_NEWLAYOUT_ID" val="slide_a545310637f23f8a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c3621ab904e3a53a72427e3c32f2db78785fc51a"/>
  <p:tag name="KSO_WM_NEWLAYOUT_GROUP_ID" val="layout_31"/>
  <p:tag name="KSO_WM_NEWLAYOUT_ID" val="slide_e322f756bea7b1bb"/>
</p:tagLst>
</file>

<file path=ppt/tags/tag23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3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4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4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4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807729954f0f104f3b2b0589cca3276385956bd3"/>
  <p:tag name="KSO_WM_NEWLAYOUT_GROUP_ID" val="layout_38"/>
  <p:tag name="KSO_WM_NEWLAYOUT_ID" val="slide_aa62b3640af52fc2"/>
</p:tagLst>
</file>

<file path=ppt/tags/tag24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4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5.xml><?xml version="1.0" encoding="utf-8"?>
<p:tagLst xmlns:p="http://schemas.openxmlformats.org/presentationml/2006/main">
  <p:tag name="KSO_WM_FIGMA_DECORATION_INDEX" val="17_contentModel"/>
  <p:tag name="$PH_EXT" val="2"/>
  <p:tag name="KSO_WM_BEAUTIFY_FLAG" val="#fgm#"/>
  <p:tag name="KSO_WM_FIGMA_FLAG" val="#fgm#"/>
  <p:tag name="KSO_WM_SYNC_SLIDE_TEXT" val="1"/>
  <p:tag name="KSO_WM_UNIT_INDEX" val="1_1"/>
  <p:tag name="KSO_WM_UNIT_TYPE" val="l_i"/>
</p:tagLst>
</file>

<file path=ppt/tags/tag250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5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5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5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3d435ded23e9c15e8558b96f76b13a65471f8118"/>
  <p:tag name="KSO_WM_NEWLAYOUT_GROUP_ID" val="layout_2"/>
  <p:tag name="KSO_WM_NEWLAYOUT_ID" val="slide_575721c834a94fa4"/>
</p:tagLst>
</file>

<file path=ppt/tags/tag258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6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6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6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acd7ac757a9cffc30c0456386b47fd71e50497e"/>
  <p:tag name="KSO_WM_NEWLAYOUT_GROUP_ID" val="layout_3"/>
  <p:tag name="KSO_WM_NEWLAYOUT_ID" val="slide_e2dfb0d17b3ac2ee"/>
</p:tagLst>
</file>

<file path=ppt/tags/tag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0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71.xml><?xml version="1.0" encoding="utf-8"?>
<p:tagLst xmlns:p="http://schemas.openxmlformats.org/presentationml/2006/main">
  <p:tag name="KSO_WM_FIGMA_DECORATION_INDEX" val="7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2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74.xml><?xml version="1.0" encoding="utf-8"?>
<p:tagLst xmlns:p="http://schemas.openxmlformats.org/presentationml/2006/main">
  <p:tag name="KSO_WM_FIGMA_DECORATION_INDEX" val="16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275.xml><?xml version="1.0" encoding="utf-8"?>
<p:tagLst xmlns:p="http://schemas.openxmlformats.org/presentationml/2006/main">
  <p:tag name="KSO_WM_FIGMA_DECORATION_INDEX" val="8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2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8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d5e092c7176e13eee70320a330b1ea65169a95"/>
  <p:tag name="KSO_WM_NEWLAYOUT_GROUP_ID" val="layout_26"/>
  <p:tag name="KSO_WM_NEWLAYOUT_ID" val="slide_5397de42ff9007f8"/>
</p:tagLst>
</file>

<file path=ppt/tags/tag282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28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2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86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2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2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2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92cc3b3399e37ea2fe5e08f074f5f3050bfb203"/>
  <p:tag name="KSO_WM_NEWLAYOUT_GROUP_ID" val="layout_59"/>
  <p:tag name="KSO_WM_NEWLAYOUT_ID" val="slide_401ab4eff3e33ded"/>
</p:tagLst>
</file>

<file path=ppt/tags/tag29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29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29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2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0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b33d62c86dc642cce3d5b56839725b52ad25ca0c"/>
  <p:tag name="KSO_WM_NEWLAYOUT_GROUP_ID" val="layout_27"/>
  <p:tag name="KSO_WM_NEWLAYOUT_ID" val="slide_40abaf94baea320f"/>
</p:tagLst>
</file>

<file path=ppt/tags/tag302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0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2"/>
  <p:tag name="KSO_WM_UNIT_SUBTYPE" val="d"/>
  <p:tag name="KSO_WM_UNIT_TYPE" val="l_h_i"/>
</p:tagLst>
</file>

<file path=ppt/tags/tag30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0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06.xml><?xml version="1.0" encoding="utf-8"?>
<p:tagLst xmlns:p="http://schemas.openxmlformats.org/presentationml/2006/main">
  <p:tag name="KSO_WM_FIGMA_DECORATION_INDEX" val="14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0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2"/>
  <p:tag name="KSO_WM_UNIT_SUBTYPE" val="d"/>
  <p:tag name="KSO_WM_UNIT_TYPE" val="l_h_i"/>
</p:tagLst>
</file>

<file path=ppt/tags/tag30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0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1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9b277c41a45061ed0c5b77f7c31a6798726a39a3"/>
  <p:tag name="KSO_WM_NEWLAYOUT_GROUP_ID" val="layout_10004"/>
  <p:tag name="KSO_WM_NEWLAYOUT_ID" val="slide_2413216d433b758f"/>
</p:tagLst>
</file>

<file path=ppt/tags/tag314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_1"/>
  <p:tag name="KSO_WM_UNIT_TYPE" val="l_h_i"/>
</p:tagLst>
</file>

<file path=ppt/tags/tag31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1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17.xml><?xml version="1.0" encoding="utf-8"?>
<p:tagLst xmlns:p="http://schemas.openxmlformats.org/presentationml/2006/main">
  <p:tag name="KSO_WM_FIGMA_DECORATION_INDEX" val="18"/>
  <p:tag name="$PH_EXT" val="2"/>
  <p:tag name="KSO_WM_BEAUTIFY_FLAG" val="#fgm#"/>
  <p:tag name="KSO_WM_DIAGRAM_GROUP_CODE" val="1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2_1"/>
  <p:tag name="KSO_WM_UNIT_TYPE" val="l_h_i"/>
</p:tagLst>
</file>

<file path=ppt/tags/tag31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1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2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1006228917e11a59809f56cc4fef226c50c90f3"/>
  <p:tag name="KSO_WM_NEWLAYOUT_GROUP_ID" val="layout_42"/>
  <p:tag name="KSO_WM_NEWLAYOUT_ID" val="slide_11b78b995f5ef151"/>
</p:tagLst>
</file>

<file path=ppt/tags/tag32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25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2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28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2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5e063cd7f473d0330bdd8feab5e10ad0ffabbe3"/>
  <p:tag name="KSO_WM_NEWLAYOUT_GROUP_ID" val="layout_10012"/>
  <p:tag name="KSO_WM_NEWLAYOUT_ID" val="slide_b551fdac1a16f7a8"/>
</p:tagLst>
</file>

<file path=ppt/tags/tag3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f8beef5f64d6702429699c4b7f46dbf0d4f8c17"/>
  <p:tag name="KSO_WM_NEWLAYOUT_GROUP_ID" val="layout_10013"/>
  <p:tag name="KSO_WM_NEWLAYOUT_ID" val="slide_303cabdc9a7e79c6"/>
</p:tagLst>
</file>

<file path=ppt/tags/tag33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3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77c7057e4c9fc47239aaa41d5e0ceb06962c18dc"/>
  <p:tag name="KSO_WM_NEWLAYOUT_GROUP_ID" val="layout_10007"/>
  <p:tag name="KSO_WM_NEWLAYOUT_ID" val="slide_85a19fcb1ee464ed"/>
</p:tagLst>
</file>

<file path=ppt/tags/tag3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4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5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ae82d0b1519f583d939ea74246db9d5b804602d0"/>
  <p:tag name="KSO_WM_NEWLAYOUT_GROUP_ID" val="layout_57"/>
  <p:tag name="KSO_WM_NEWLAYOUT_ID" val="slide_2dcca3900a93bfc0"/>
</p:tagLst>
</file>

<file path=ppt/tags/tag352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35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35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56.xml><?xml version="1.0" encoding="utf-8"?>
<p:tagLst xmlns:p="http://schemas.openxmlformats.org/presentationml/2006/main">
  <p:tag name="KSO_WM_FIGMA_DECORATION_INDEX" val="17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3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3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5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360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361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36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36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67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6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7f7ed4dd45b454c6d6d60555731764c3ac24e80b"/>
  <p:tag name="KSO_WM_NEWLAYOUT_GROUP_ID" val="layout_1-5"/>
  <p:tag name="KSO_WM_NEWLAYOUT_ID" val="slide_61223ae7a7f7aefc"/>
</p:tagLst>
</file>

<file path=ppt/tags/tag36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7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7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7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7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7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7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38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84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3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f76e947a343855055171a7ca1e063497de1efab5"/>
  <p:tag name="KSO_WM_NEWLAYOUT_GROUP_ID" val="layout_1-5"/>
  <p:tag name="KSO_WM_NEWLAYOUT_ID" val="slide_cea45c27deb23863"/>
</p:tagLst>
</file>

<file path=ppt/tags/tag3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387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2"/>
  <p:tag name="KSO_WM_UNIT_TYPE" val="l_h_i"/>
</p:tagLst>
</file>

<file path=ppt/tags/tag3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3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390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2"/>
  <p:tag name="KSO_WM_UNIT_TYPE" val="l_h_i"/>
</p:tagLst>
</file>

<file path=ppt/tags/tag3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3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39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2"/>
  <p:tag name="KSO_WM_UNIT_TYPE" val="l_h_i"/>
</p:tagLst>
</file>

<file path=ppt/tags/tag3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3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39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2"/>
  <p:tag name="KSO_WM_UNIT_TYPE" val="l_h_i"/>
</p:tagLst>
</file>

<file path=ppt/tags/tag39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39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SUBTYPE" val="d"/>
  <p:tag name="KSO_WM_UNIT_TYPE" val="l_h_i"/>
</p:tagLst>
</file>

<file path=ppt/tags/tag39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SYNC_SLIDE_TEXT" val="1"/>
  <p:tag name="KSO_WM_UNIT_INDEX" val="1_5_2"/>
  <p:tag name="KSO_WM_UNIT_TYPE" val="l_h_i"/>
</p:tagLst>
</file>

<file path=ppt/tags/tag4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5_1"/>
  <p:tag name="KSO_WM_UNIT_TYPE" val="l_h_a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05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06.xml><?xml version="1.0" encoding="utf-8"?>
<p:tagLst xmlns:p="http://schemas.openxmlformats.org/presentationml/2006/main">
  <p:tag name="LayoutZOrder" val="2"/>
  <p:tag name="KSO_WM_UNIT_TYPE" val="i"/>
  <p:tag name="KSO_WM_UNIT_ID" val="_2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07.xml><?xml version="1.0" encoding="utf-8"?>
<p:tagLst xmlns:p="http://schemas.openxmlformats.org/presentationml/2006/main">
  <p:tag name="LayoutZOrder" val="3"/>
  <p:tag name="KSO_WM_UNIT_ID" val="_2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  <p:tag name="KSO_WM_TEMPLATE_USER_THEME" val="1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  <p:tag name="KSO_WM_TEMPLATE_USER_THEME" val="1"/>
  <p:tag name="KSO_WM_UNIT_ISNUMDGMTITLE" val="0"/>
  <p:tag name="KSO_WM_UNIT_NOCLEAR" val="0"/>
</p:tagLst>
</file>

<file path=ppt/tags/tag412.xml><?xml version="1.0" encoding="utf-8"?>
<p:tagLst xmlns:p="http://schemas.openxmlformats.org/presentationml/2006/main">
  <p:tag name="KSO_WM_UNIT_TYPE" val="f"/>
  <p:tag name="KSO_WM_UNIT_INDEX" val="1"/>
  <p:tag name="KSO_WM_UNIT_ID" val="_3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3.xml><?xml version="1.0" encoding="utf-8"?>
<p:tagLst xmlns:p="http://schemas.openxmlformats.org/presentationml/2006/main">
  <p:tag name="KSO_WM_UNIT_TYPE" val="f"/>
  <p:tag name="KSO_WM_UNIT_INDEX" val="2"/>
  <p:tag name="KSO_WM_UNIT_ID" val="_3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4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5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6.xml><?xml version="1.0" encoding="utf-8"?>
<p:tagLst xmlns:p="http://schemas.openxmlformats.org/presentationml/2006/main">
  <p:tag name="KSO_WM_UNIT_ID" val="_3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17.xml><?xml version="1.0" encoding="utf-8"?>
<p:tagLst xmlns:p="http://schemas.openxmlformats.org/presentationml/2006/main">
  <p:tag name="KSO_WM_UNIT_TYPE" val="a"/>
  <p:tag name="KSO_WM_UNIT_INDEX" val="1"/>
  <p:tag name="KSO_WM_UNIT_ID" val="_3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18.xml><?xml version="1.0" encoding="utf-8"?>
<p:tagLst xmlns:p="http://schemas.openxmlformats.org/presentationml/2006/main">
  <p:tag name="KSO_WM_UNIT_TYPE" val="f"/>
  <p:tag name="KSO_WM_UNIT_INDEX" val="1"/>
  <p:tag name="KSO_WM_UNIT_ID" val="_4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19.xml><?xml version="1.0" encoding="utf-8"?>
<p:tagLst xmlns:p="http://schemas.openxmlformats.org/presentationml/2006/main">
  <p:tag name="KSO_WM_UNIT_TYPE" val="f"/>
  <p:tag name="KSO_WM_UNIT_INDEX" val="2"/>
  <p:tag name="KSO_WM_UNIT_ID" val="_4*f*2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fc401193433d06a9276db873db881c5c6c2785ae"/>
  <p:tag name="KSO_WM_NEWLAYOUT_GROUP_ID" val="layout_10008"/>
  <p:tag name="KSO_WM_NEWLAYOUT_ID" val="slide_fe4f003fc1f70f0a"/>
</p:tagLst>
</file>

<file path=ppt/tags/tag420.xml><?xml version="1.0" encoding="utf-8"?>
<p:tagLst xmlns:p="http://schemas.openxmlformats.org/presentationml/2006/main">
  <p:tag name="KSO_WM_UNIT_TYPE" val="f"/>
  <p:tag name="KSO_WM_UNIT_INDEX" val="3"/>
  <p:tag name="KSO_WM_UNIT_ID" val="_4*f*3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1.xml><?xml version="1.0" encoding="utf-8"?>
<p:tagLst xmlns:p="http://schemas.openxmlformats.org/presentationml/2006/main">
  <p:tag name="KSO_WM_UNIT_TYPE" val="f"/>
  <p:tag name="KSO_WM_UNIT_INDEX" val="4"/>
  <p:tag name="KSO_WM_UNIT_ID" val="_4*f*4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22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3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4.xml><?xml version="1.0" encoding="utf-8"?>
<p:tagLst xmlns:p="http://schemas.openxmlformats.org/presentationml/2006/main">
  <p:tag name="KSO_WM_UNIT_ID" val="_4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5.xml><?xml version="1.0" encoding="utf-8"?>
<p:tagLst xmlns:p="http://schemas.openxmlformats.org/presentationml/2006/main">
  <p:tag name="KSO_WM_UNIT_TYPE" val="a"/>
  <p:tag name="KSO_WM_UNIT_INDEX" val="1"/>
  <p:tag name="KSO_WM_UNIT_ID" val="_4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26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7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8.xml><?xml version="1.0" encoding="utf-8"?>
<p:tagLst xmlns:p="http://schemas.openxmlformats.org/presentationml/2006/main">
  <p:tag name="KSO_WM_UNIT_ID" val="_5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29.xml><?xml version="1.0" encoding="utf-8"?>
<p:tagLst xmlns:p="http://schemas.openxmlformats.org/presentationml/2006/main">
  <p:tag name="KSO_WM_UNIT_TYPE" val="a"/>
  <p:tag name="KSO_WM_UNIT_INDEX" val="1"/>
  <p:tag name="KSO_WM_UNIT_ID" val="_5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3.xml><?xml version="1.0" encoding="utf-8"?>
<p:tagLst xmlns:p="http://schemas.openxmlformats.org/presentationml/2006/main">
  <p:tag name="KSO_WM_FIGMA_DECORATION_INDEX" val="1"/>
  <p:tag name="$PH_EXT" val="1"/>
  <p:tag name="KSO_WM_BEAUTIFY_FLAG" val="#fgm#"/>
  <p:tag name="KSO_WM_DIAGRAM_GROUP_CODE" val="1"/>
  <p:tag name="KSO_WM_FIGMA_FLAG" val="#fgm#"/>
  <p:tag name="KSO_WM_UNIT_INDEX" val="1_1_1"/>
  <p:tag name="KSO_WM_UNIT_TYPE" val="l_h_x"/>
</p:tagLst>
</file>

<file path=ppt/tags/tag430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1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2.xml><?xml version="1.0" encoding="utf-8"?>
<p:tagLst xmlns:p="http://schemas.openxmlformats.org/presentationml/2006/main">
  <p:tag name="KSO_WM_UNIT_ID" val="_6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3.xml><?xml version="1.0" encoding="utf-8"?>
<p:tagLst xmlns:p="http://schemas.openxmlformats.org/presentationml/2006/main">
  <p:tag name="KSO_WM_UNIT_TYPE" val="f"/>
  <p:tag name="KSO_WM_UNIT_INDEX" val="1"/>
  <p:tag name="KSO_WM_UNIT_ID" val="_7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34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5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6.xml><?xml version="1.0" encoding="utf-8"?>
<p:tagLst xmlns:p="http://schemas.openxmlformats.org/presentationml/2006/main">
  <p:tag name="KSO_WM_UNIT_ID" val="_7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7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8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39.xml><?xml version="1.0" encoding="utf-8"?>
<p:tagLst xmlns:p="http://schemas.openxmlformats.org/presentationml/2006/main">
  <p:tag name="KSO_WM_UNIT_ID" val="_8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40.xml><?xml version="1.0" encoding="utf-8"?>
<p:tagLst xmlns:p="http://schemas.openxmlformats.org/presentationml/2006/main">
  <p:tag name="KSO_WM_UNIT_TYPE" val="f"/>
  <p:tag name="KSO_WM_UNIT_INDEX" val="1"/>
  <p:tag name="KSO_WM_UNIT_ID" val="_8*f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</p:tagLst>
</file>

<file path=ppt/tags/tag441.xml><?xml version="1.0" encoding="utf-8"?>
<p:tagLst xmlns:p="http://schemas.openxmlformats.org/presentationml/2006/main">
  <p:tag name="KSO_WM_UNIT_TYPE" val="a"/>
  <p:tag name="KSO_WM_UNIT_INDEX" val="1"/>
  <p:tag name="KSO_WM_UNIT_ID" val="_8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42.xml><?xml version="1.0" encoding="utf-8"?>
<p:tagLst xmlns:p="http://schemas.openxmlformats.org/presentationml/2006/main">
  <p:tag name="LayoutZOrder" val="2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3.xml><?xml version="1.0" encoding="utf-8"?>
<p:tagLst xmlns:p="http://schemas.openxmlformats.org/presentationml/2006/main">
  <p:tag name="LayoutZOrder" val="4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4.xml><?xml version="1.0" encoding="utf-8"?>
<p:tagLst xmlns:p="http://schemas.openxmlformats.org/presentationml/2006/main">
  <p:tag name="LayoutZOrder" val="3"/>
  <p:tag name="KSO_WM_UNIT_TYPE" val="i"/>
  <p:tag name="KSO_WM_UNIT_ID" val="_9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5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SUBTYPE" val="c"/>
  <p:tag name="KSO_WM_UNIT_TEXT_TYPE" val="1"/>
  <p:tag name="KSO_WM_UNIT_TYPE" val="f"/>
  <p:tag name="KSO_WM_UNIT_ID" val="_9*f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6.xml><?xml version="1.0" encoding="utf-8"?>
<p:tagLst xmlns:p="http://schemas.openxmlformats.org/presentationml/2006/main">
  <p:tag name="KSO_WM_UNIT_ISCONTENTSTITLE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002fd167776debb16e70e62a6f754d95f59340a4"/>
  <p:tag name="KSO_WM_NEWLAYOUT_ID" val="7418"/>
  <p:tag name="KSO_WM_UNIT_ID" val="_9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47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2"/>
  <p:tag name="KSO_WM_UNIT_SUBTYPE" val="b"/>
  <p:tag name="KSO_WM_UNIT_TEXT_TYPE" val="1"/>
  <p:tag name="KSO_WM_UNIT_TYPE" val="f"/>
  <p:tag name="KSO_WM_UNIT_ID" val="_9*f*2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TEXT_LAYER_COUNT" val="1"/>
  <p:tag name="KSO_WM_UNIT_PRESET_TEXT_INDEX" val="-1"/>
  <p:tag name="KSO_WM_UNIT_PRESET_TEXT_LEN" val="0"/>
</p:tagLst>
</file>

<file path=ppt/tags/tag448.xml><?xml version="1.0" encoding="utf-8"?>
<p:tagLst xmlns:p="http://schemas.openxmlformats.org/presentationml/2006/main">
  <p:tag name="LayoutZOrder" val="4"/>
  <p:tag name="KSO_WM_UNIT_TYPE" val="i"/>
  <p:tag name="KSO_WM_UNIT_ID" val="_10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49.xml><?xml version="1.0" encoding="utf-8"?>
<p:tagLst xmlns:p="http://schemas.openxmlformats.org/presentationml/2006/main">
  <p:tag name="KSO_WM_UNIT_ID" val="_10**"/>
  <p:tag name="KSO_WM_BEAUTIFY_FLAG" val="#wm#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4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450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1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UNIT_PRESET_TEXT_INDEX" val="-1"/>
  <p:tag name="KSO_WM_UNIT_PRESET_TEXT_LEN" val="0"/>
</p:tagLst>
</file>

<file path=ppt/tags/tag452.xml><?xml version="1.0" encoding="utf-8"?>
<p:tagLst xmlns:p="http://schemas.openxmlformats.org/presentationml/2006/main">
  <p:tag name="LayoutZOrder" val="2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3.xml><?xml version="1.0" encoding="utf-8"?>
<p:tagLst xmlns:p="http://schemas.openxmlformats.org/presentationml/2006/main">
  <p:tag name="LayoutZOrder" val="4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4.xml><?xml version="1.0" encoding="utf-8"?>
<p:tagLst xmlns:p="http://schemas.openxmlformats.org/presentationml/2006/main">
  <p:tag name="LayoutZOrder" val="3"/>
  <p:tag name="KSO_WM_UNIT_TYPE" val="i"/>
  <p:tag name="KSO_WM_UNIT_ID" val="_11*i*0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NDEX" val="0"/>
</p:tagLst>
</file>

<file path=ppt/tags/tag455.xml><?xml version="1.0" encoding="utf-8"?>
<p:tagLst xmlns:p="http://schemas.openxmlformats.org/presentationml/2006/main">
  <p:tag name="KSO_WM_BEAUTIFY_FLAG" val="#wm#"/>
  <p:tag name="KSO_WM_FIGMA_FLAG" val="#fgm#"/>
  <p:tag name="KSO_WM_UNIT_INDEX" val="1"/>
  <p:tag name="KSO_WM_UNIT_TEXT_TYPE" val="1"/>
  <p:tag name="KSO_WM_UNIT_TYPE" val="b"/>
  <p:tag name="KSO_WM_UNIT_ID" val="_11*b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6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4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6.xml><?xml version="1.0" encoding="utf-8"?>
<p:tagLst xmlns:p="http://schemas.openxmlformats.org/presentationml/2006/main">
  <p:tag name="KSO_WM_FIGMA_DECORATION_INDEX" val="2"/>
  <p:tag name="$PH_EXT" val="1"/>
  <p:tag name="KSO_WM_BEAUTIFY_FLAG" val="#fgm#"/>
  <p:tag name="KSO_WM_DIAGRAM_GROUP_CODE" val="1"/>
  <p:tag name="KSO_WM_FIGMA_FLAG" val="#fgm#"/>
  <p:tag name="KSO_WM_UNIT_INDEX" val="1_2_1"/>
  <p:tag name="KSO_WM_UNIT_TYPE" val="l_h_x"/>
</p:tagLst>
</file>

<file path=ppt/tags/tag460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b"/>
</p:tagLst>
</file>

<file path=ppt/tags/tag461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EXT_TYPE" val="1"/>
  <p:tag name="KSO_WM_UNIT_TYPE" val="a"/>
  <p:tag name="KSO_WM_LAYOUT_CHECK_HASH" val="140b54af28aa059f6ca121b271efb9713ec4d2ba"/>
  <p:tag name="KSO_WM_NEWLAYOUT_ID" val="1"/>
</p:tagLst>
</file>

<file path=ppt/tags/tag46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SUBTYPE" val="d"/>
  <p:tag name="KSO_WM_UNIT_TYPE" val="l_h_i"/>
</p:tagLst>
</file>

<file path=ppt/tags/tag463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1_2"/>
  <p:tag name="KSO_WM_UNIT_TYPE" val="l_h_i"/>
</p:tagLst>
</file>

<file path=ppt/tags/tag4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4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SUBTYPE" val="d"/>
  <p:tag name="KSO_WM_UNIT_TYPE" val="l_h_i"/>
</p:tagLst>
</file>

<file path=ppt/tags/tag466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2_2"/>
  <p:tag name="KSO_WM_UNIT_TYPE" val="l_h_i"/>
</p:tagLst>
</file>

<file path=ppt/tags/tag4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SUBTYPE" val="d"/>
  <p:tag name="KSO_WM_UNIT_TYPE" val="l_h_i"/>
</p:tagLst>
</file>

<file path=ppt/tags/tag469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3_2"/>
  <p:tag name="KSO_WM_UNIT_TYPE" val="l_h_i"/>
</p:tagLst>
</file>

<file path=ppt/tags/tag4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47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47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SUBTYPE" val="d"/>
  <p:tag name="KSO_WM_UNIT_TYPE" val="l_h_i"/>
</p:tagLst>
</file>

<file path=ppt/tags/tag472.xml><?xml version="1.0" encoding="utf-8"?>
<p:tagLst xmlns:p="http://schemas.openxmlformats.org/presentationml/2006/main">
  <p:tag name="KSO_WM_FIGMA_DECORATION_INDEX" val="25"/>
  <p:tag name="$PH_EXT" val="2"/>
  <p:tag name="KSO_WM_BEAUTIFY_FLAG" val="#fgm#"/>
  <p:tag name="KSO_WM_DIAGRAM_GROUP_CODE" val="1"/>
  <p:tag name="KSO_WM_FIGMA_FLAG" val="#fgm#"/>
  <p:tag name="KSO_WM_UNIT_INDEX" val="1_4_2"/>
  <p:tag name="KSO_WM_UNIT_TYPE" val="l_h_i"/>
</p:tagLst>
</file>

<file path=ppt/tags/tag47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474.xml><?xml version="1.0" encoding="utf-8"?>
<p:tagLst xmlns:p="http://schemas.openxmlformats.org/presentationml/2006/main">
  <p:tag name="KSO_WM_UNIT_TYPE" val="i"/>
  <p:tag name="KSO_WM_UNIT_INDEX" val="1"/>
  <p:tag name="KSO_WM_BEAUTIFY_FLAG" val="#wm#"/>
  <p:tag name="KSO_WM_TAG_VERSION" val="3.0"/>
  <p:tag name="KSO_WM_UNIT_ID" val="_0*i*1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5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6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7.xml><?xml version="1.0" encoding="utf-8"?>
<p:tagLst xmlns:p="http://schemas.openxmlformats.org/presentationml/2006/main">
  <p:tag name="KSO_WM_UNIT_ID" val="_0**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</p:tagLst>
</file>

<file path=ppt/tags/tag478.xml><?xml version="1.0" encoding="utf-8"?>
<p:tagLst xmlns:p="http://schemas.openxmlformats.org/presentationml/2006/main">
  <p:tag name="KSO_WM_UNIT_TYPE" val="f"/>
  <p:tag name="KSO_WM_UNIT_INDEX" val="1"/>
  <p:tag name="KSO_WM_UNIT_ID" val="_0*f*1"/>
  <p:tag name="KSO_WM_BEAUTIFY_FLAG" val="#wm#"/>
  <p:tag name="KSO_WM_TAG_VERSION" val="1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SUBTYPE" val="a"/>
  <p:tag name="KSO_WM_UNIT_TEXT_LAYER_COUNT" val="1"/>
  <p:tag name="KSO_WM_UNIT_PRESET_TEXT_INDEX" val="-1"/>
  <p:tag name="KSO_WM_UNIT_PRESET_TEXT_LEN" val="0"/>
  <p:tag name="KSO_WM_TEMPLATE_CATEGORY" val="custom"/>
  <p:tag name="KSO_WM_TEMPLATE_INDEX" val="40480754"/>
</p:tagLst>
</file>

<file path=ppt/tags/tag479.xml><?xml version="1.0" encoding="utf-8"?>
<p:tagLst xmlns:p="http://schemas.openxmlformats.org/presentationml/2006/main">
  <p:tag name="KSO_WM_UNIT_TYPE" val="a"/>
  <p:tag name="KSO_WM_UNIT_INDEX" val="1"/>
  <p:tag name="KSO_WM_UNIT_ID" val="_0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  <p:tag name="KSO_WM_TEMPLATE_CATEGORY" val="custom"/>
  <p:tag name="KSO_WM_TEMPLATE_INDEX" val="40480754"/>
</p:tagLst>
</file>

<file path=ppt/tags/tag4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480.xml><?xml version="1.0" encoding="utf-8"?>
<p:tagLst xmlns:p="http://schemas.openxmlformats.org/presentationml/2006/main">
  <p:tag name="KSO_WM_TEMPLATE_SUBCATEGORY" val="29"/>
  <p:tag name="KSO_WM_BEAUTIFY_FLAG" val="#wm#"/>
  <p:tag name="KSO_WM_TEMPLATE_SLIDE_ID" val="slide_4b787e1769c53a6b"/>
  <p:tag name="KSO_WM_TEMPLATE_THUMBS_INDEX" val="1、9"/>
  <p:tag name="KSO_WM_TEMPLATE_INDEX" val="40480754"/>
  <p:tag name="KSO_WM_TEMPLATE_CATEGORY" val="custom"/>
  <p:tag name="KSO_WM_TEMPLATE_MASTER_TYPE" val="0"/>
  <p:tag name="KSO_WM_TEMPLATE_COLOR_TYPE" val="0"/>
  <p:tag name="KSO_WM_TAG_VERSION" val="3.0"/>
</p:tagLst>
</file>

<file path=ppt/tags/tag481.xml><?xml version="1.0" encoding="utf-8"?>
<p:tagLst xmlns:p="http://schemas.openxmlformats.org/presentationml/2006/main">
  <p:tag name="KSO_WM_AITEMPLATE_STYLE_ID" val="69796641347"/>
</p:tagLst>
</file>

<file path=ppt/tags/tag482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EXT_TYPE" val="1"/>
  <p:tag name="KSO_WM_UNIT_TYPE" val="a"/>
  <p:tag name="KSO_WM_LAYOUT_CHECK_HASH" val="c7f01773fb71ded56442d18cf4b5b17f88698ced"/>
  <p:tag name="KSO_WM_NEWLAYOUT_ID" val="7423"/>
  <p:tag name="KSO_WM_UNIT_PRESET_TEXT" val="单击此处添加章节标题"/>
  <p:tag name="KSO_WM_UNIT_ID" val="_10*a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ISCONTENTSTITLE" val="0"/>
  <p:tag name="KSO_WM_UNIT_PRESET_TEXT_INDEX" val="-1"/>
  <p:tag name="KSO_WM_UNIT_PRESET_TEXT_LEN" val="0"/>
</p:tagLst>
</file>

<file path=ppt/tags/tag483.xml><?xml version="1.0" encoding="utf-8"?>
<p:tagLst xmlns:p="http://schemas.openxmlformats.org/presentationml/2006/main">
  <p:tag name="KSO_WM_UNIT_HIGHLIGHT" val="0"/>
  <p:tag name="KSO_WM_BEAUTIFY_FLAG" val="#wm#"/>
  <p:tag name="KSO_WM_FIGMA_FLAG" val="#fgm#"/>
  <p:tag name="KSO_WM_UNIT_INDEX" val="1"/>
  <p:tag name="KSO_WM_UNIT_TYPE" val="e"/>
  <p:tag name="KSO_WM_UNIT_PRESET_TEXT" val="01"/>
  <p:tag name="KSO_WM_UNIT_ID" val="_10*e*1"/>
  <p:tag name="KSO_WM_TAG_VERSION" val="3.0"/>
  <p:tag name="KSO_WM_UNIT_ISNUMDGMTITLE" val="0"/>
  <p:tag name="KSO_WM_UNIT_NOCLEAR" val="0"/>
  <p:tag name="KSO_WM_UNIT_COMPATIBLE" val="0"/>
  <p:tag name="KSO_WM_UNIT_DIAGRAM_ISNUMVISUAL" val="0"/>
  <p:tag name="KSO_WM_UNIT_DIAGRAM_ISREFERUNIT" val="0"/>
  <p:tag name="KSO_WM_UNIT_LAYERLEVEL" val="1"/>
  <p:tag name="KSO_WM_TEMPLATE_INDEX" val="40480754"/>
  <p:tag name="KSO_WM_TEMPLATE_CATEGORY" val="custom"/>
  <p:tag name="KSO_WM_UNIT_PRESET_TEXT_INDEX" val="-1"/>
  <p:tag name="KSO_WM_UNIT_PRESET_TEXT_LEN" val="0"/>
</p:tagLst>
</file>

<file path=ppt/tags/tag484.xml><?xml version="1.0" encoding="utf-8"?>
<p:tagLst xmlns:p="http://schemas.openxmlformats.org/presentationml/2006/main">
  <p:tag name="KSO_WM_SLIDE_CONTENT_ORIENTATION" val="center"/>
  <p:tag name="KSO_WM_SLIDE_HAS_MASK" val="0"/>
  <p:tag name="KSO_WM_SLIDE_ITEM_CNT" val="0"/>
  <p:tag name="KSO_WM_SLIDE_TYPE" val="sectionTitle"/>
  <p:tag name="KSO_WM_TEMPLATE_SUBCATEGORY" val="29"/>
  <p:tag name="KSO_WM_BEAUTIFY_FLAG" val="#wm#"/>
  <p:tag name="KSO_WM_TEMPLATE_SLIDE_ID" val="slide_8d1615941f9e1a55"/>
  <p:tag name="KSO_WM_TEMPLATE_INDEX" val="40480754"/>
  <p:tag name="KSO_WM_TEMPLATE_CATEGORY" val="custom"/>
  <p:tag name="KSO_WM_SLIDE_INDEX" val="3"/>
  <p:tag name="KSO_WM_SLIDE_ID" val="custom40480754_7"/>
  <p:tag name="KSO_WM_TEMPLATE_MASTER_TYPE" val="0"/>
  <p:tag name="KSO_WM_SLIDE_LAYOUT" val="a_e"/>
  <p:tag name="KSO_WM_SLIDE_LAYOUT_CNT" val="1_1"/>
  <p:tag name="KSO_WM_TEMPLATE_COLOR_TYPE" val="0"/>
  <p:tag name="KSO_WM_TAG_VERSION" val="3.0"/>
</p:tagLst>
</file>

<file path=ppt/tags/tag485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3c750a5b158bbd1d088b64eb2ff02ebbf10aba"/>
  <p:tag name="KSO_WM_NEWLAYOUT_GROUP_ID" val="layout_10014"/>
  <p:tag name="KSO_WM_NEWLAYOUT_ID" val="slide_504b870359682aa1"/>
  <p:tag name="KSO_WM_UNIT_PRESET_TEXT" val="单击此处添加标题"/>
</p:tagLst>
</file>

<file path=ppt/tags/tag48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  <p:tag name="MH_PIC_SOURCE_TYPE" val="generate_slide_ai*{&quot;ai_type&quot;:&quot;&quot;,&quot;id&quot;:&quot;&quot;}*_ai_*1762672936434d979474cc9e8-slide-0"/>
</p:tagLst>
</file>

<file path=ppt/tags/tag48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此处添加项标题"/>
</p:tagLst>
</file>

<file path=ppt/tags/tag48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48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  <p:tag name="MH_PIC_SOURCE_TYPE" val="generate_slide_ai*{&quot;ai_type&quot;:&quot;&quot;,&quot;id&quot;:&quot;&quot;}*_ai_*1762672936434d979474cc9e8-slide-0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4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此处添加项标题"/>
</p:tagLst>
</file>

<file path=ppt/tags/tag4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492.xml><?xml version="1.0" encoding="utf-8"?>
<p:tagLst xmlns:p="http://schemas.openxmlformats.org/presentationml/2006/main">
  <p:tag name="KSO_WM_SLIDE_CONTENT_ORIENTATION" val=""/>
  <p:tag name="KSO_WM_SLIDE_HAS_MASK" val="0"/>
  <p:tag name="KSO_WM_SLIDE_ITEM_CNT" val="2"/>
  <p:tag name="KSO_WM_SLIDE_TYPE" val="text"/>
  <p:tag name="KSO_WM_TEMPLATE_SUBCATEGORY" val="29"/>
  <p:tag name="KSO_WM_BEAUTIFY_FLAG" val="#wm#"/>
  <p:tag name="KSO_WM_TEMPLATE_FIGMA_ID" val="69796641347"/>
  <p:tag name="KSO_WM_TEMPLATE_SLIDE_ID" val="slide_504b870359682aa1"/>
</p:tagLst>
</file>

<file path=ppt/tags/tag4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49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.xml><?xml version="1.0" encoding="utf-8"?>
<p:tagLst xmlns:p="http://schemas.openxmlformats.org/presentationml/2006/main">
  <p:tag name="KSO_WM_UNIT_TYPE" val="a"/>
  <p:tag name="KSO_WM_BEAUTIFY_FLAG" val="#wm#"/>
  <p:tag name="KSO_WM_FIGMA_FLAG" val="#fgm#"/>
  <p:tag name="KSO_WM_UNIT_INDEX" val="1"/>
  <p:tag name="KSO_WM_UNIT_TEXT_TYPE" val="1"/>
  <p:tag name="KSO_WM_LAYOUT_CHECK_HASH" val="105a55206031ff7ba854632884c0016691d3e9bc"/>
  <p:tag name="KSO_WM_NEWLAYOUT_ID" val="7430"/>
  <p:tag name="KSO_WM_UNIT_ID" val="_11*a*1"/>
  <p:tag name="KSO_WM_TAG_VERSION" val="3.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UNIT_ISCONTENTSTITLE" val="0"/>
  <p:tag name="KSO_WM_UNIT_PRESET_TEXT_INDEX" val="-1"/>
  <p:tag name="KSO_WM_UNIT_PRESET_TEXT_LEN" val="0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0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0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51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1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13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15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17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18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12088ea78609d18dab52ea9dfc6cf6b932332"/>
  <p:tag name="KSO_WM_NEWLAYOUT_GROUP_ID" val="layout_30"/>
  <p:tag name="KSO_WM_NEWLAYOUT_ID" val="slide_9aff4a90289760fc"/>
  <p:tag name="KSO_WM_UNIT_PRESET_TEXT" val="单击此处添加标题"/>
</p:tagLst>
</file>

<file path=ppt/tags/tag51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  <p:tag name="MH_PIC_SOURCE_TYPE" val="generate_slide_ai*{&quot;id&quot;:&quot;VCG41N1298872639&quot;,&quot;product_name&quot;:&quot;wps-wpp-pc&quot;,&quot;intention_code&quot;:&quot;wps_wpp_generate_outline_pay&quot;}*gallery_gallery_ai_v2.1.6_ONLINE*6335343535653861653965386362346162356637313530666132303939316436-slide-36"/>
</p:tagLst>
</file>

<file path=ppt/tags/tag5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03e73b179c99504402946436eb6981d96a65a377"/>
  <p:tag name="KSO_WM_NEWLAYOUT_GROUP_ID" val="layout_60"/>
  <p:tag name="KSO_WM_NEWLAYOUT_ID" val="slide_2e2dbdde591b2dc4"/>
</p:tagLst>
</file>

<file path=ppt/tags/tag52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  <p:tag name="KSO_WM_UNIT_PRESET_TEXT" val=" "/>
</p:tagLst>
</file>

<file path=ppt/tags/tag52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  <p:tag name="KSO_WM_UNIT_PRESET_TEXT" val="单击添加项标题"/>
</p:tagLst>
</file>

<file path=ppt/tags/tag52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  <p:tag name="KSO_WM_UNIT_PRESET_TEXT" val="单击此处添加项正文"/>
</p:tagLst>
</file>

<file path=ppt/tags/tag52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  <p:tag name="KSO_WM_UNIT_PRESET_TEXT" val=" "/>
</p:tagLst>
</file>

<file path=ppt/tags/tag52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  <p:tag name="KSO_WM_UNIT_PRESET_TEXT" val="单击添加项标题"/>
</p:tagLst>
</file>

<file path=ppt/tags/tag52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  <p:tag name="KSO_WM_UNIT_PRESET_TEXT" val="单击此处添加项正文"/>
</p:tagLst>
</file>

<file path=ppt/tags/tag526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  <p:tag name="KSO_WM_UNIT_PRESET_TEXT" val=" "/>
</p:tagLst>
</file>

<file path=ppt/tags/tag52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  <p:tag name="KSO_WM_UNIT_PRESET_TEXT" val="单击添加项标题"/>
</p:tagLst>
</file>

<file path=ppt/tags/tag52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  <p:tag name="KSO_WM_UNIT_PRESET_TEXT" val="单击此处添加项正文"/>
</p:tagLst>
</file>

<file path=ppt/tags/tag529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  <p:tag name="KSO_WM_UNIT_PRESET_TEXT" val=" "/>
</p:tagLst>
</file>

<file path=ppt/tags/tag5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53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  <p:tag name="KSO_WM_UNIT_PRESET_TEXT" val="单击添加项标题"/>
</p:tagLst>
</file>

<file path=ppt/tags/tag53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  <p:tag name="KSO_WM_UNIT_PRESET_TEXT" val="单击此处添加项正文"/>
</p:tagLst>
</file>

<file path=ppt/tags/tag532.xml><?xml version="1.0" encoding="utf-8"?>
<p:tagLst xmlns:p="http://schemas.openxmlformats.org/presentationml/2006/main">
  <p:tag name="KSO_WM_SLIDE_CONTENT_ORIENTATION" val=""/>
  <p:tag name="KSO_WM_SLIDE_HAS_MASK" val="0"/>
  <p:tag name="KSO_WM_SLIDE_ITEM_CNT" val="4"/>
  <p:tag name="KSO_WM_SLIDE_TYPE" val="text"/>
  <p:tag name="KSO_WM_TEMPLATE_SUBCATEGORY" val="29"/>
  <p:tag name="KSO_WM_BEAUTIFY_FLAG" val="#wm#"/>
  <p:tag name="KSO_WM_TEMPLATE_FIGMA_ID" val="69796641347"/>
  <p:tag name="KSO_WM_TEMPLATE_SLIDE_ID" val="slide_9aff4a90289760fc"/>
</p:tagLst>
</file>

<file path=ppt/tags/tag5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3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.xml><?xml version="1.0" encoding="utf-8"?>
<p:tagLst xmlns:p="http://schemas.openxmlformats.org/presentationml/2006/main">
  <p:tag name="KSO_WM_FIGMA_DECORATION_INDEX" val="18_contentModel"/>
  <p:tag name="$PH_EXT" val="2"/>
  <p:tag name="KSO_WM_BEAUTIFY_FLAG" val="#fgm#"/>
  <p:tag name="KSO_WM_FIGMA_FLAG" val="#fgm#"/>
  <p:tag name="KSO_WM_SHAPE_BGTYPE" val="lt2"/>
  <p:tag name="KSO_WM_SHAPE_BRIGHT_DATA" val="[{&quot;dk1&quot;:-60,&quot;dk2&quot;:-50,&quot;lt1&quot;:90,&quot;lt2&quot;:100},{&quot;dk1&quot;:-60,&quot;dk2&quot;:-50,&quot;lt1&quot;:90,&quot;lt2&quot;:100}]"/>
  <p:tag name="KSO_WM_SHAPE_UPDATE_BRIGHT" val="1"/>
  <p:tag name="KSO_WM_SYNC_SLIDE_TEXT" val="1"/>
  <p:tag name="KSO_WM_UNIT_INDEX" val="1_1"/>
  <p:tag name="KSO_WM_UNIT_TYPE" val="l_i"/>
</p:tagLst>
</file>

<file path=ppt/tags/tag54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4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55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  <p:tag name="KSO_WM_UNIT_ISNUMDGMTITLE" val="0"/>
  <p:tag name="KSO_WM_UNIT_TEXT_LAYER_COUNT" val="1"/>
</p:tagLst>
</file>

<file path=ppt/tags/tag558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560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62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64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ISNUMDGMTITLE" val="0"/>
  <p:tag name="KSO_WM_UNIT_TEXT_LAYER_COUNT" val="1"/>
</p:tagLst>
</file>

<file path=ppt/tags/tag566.xml><?xml version="1.0" encoding="utf-8"?>
<p:tagLst xmlns:p="http://schemas.openxmlformats.org/presentationml/2006/main">
  <p:tag name="KSO_WM_UNIT_TYPE" val="a"/>
  <p:tag name="KSO_WM_UNIT_INDEX" val="1"/>
  <p:tag name="KSO_WM_UNIT_ID" val="_1*a*1"/>
  <p:tag name="KSO_WM_BEAUTIFY_FLAG" val="#wm#"/>
  <p:tag name="KSO_WM_TAG_VERSION" val="3.0"/>
  <p:tag name="KSO_WM_UNIT_LAYERLEVEL" val="1"/>
  <p:tag name="KSO_WM_TEMPLATE_USER_THEME" val="1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ISCONTENTSTITLE" val="0"/>
  <p:tag name="KSO_WM_UNIT_PRESET_TEXT_INDEX" val="-1"/>
  <p:tag name="KSO_WM_UNIT_PRESET_TEXT_LEN" val="0"/>
</p:tagLst>
</file>

<file path=ppt/tags/tag5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5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6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c5341adbbde3e943f9e6fec20c677fe24ce5b0e"/>
  <p:tag name="KSO_WM_NEWLAYOUT_GROUP_ID" val="layout_10009"/>
  <p:tag name="KSO_WM_NEWLAYOUT_ID" val="slide_6977251e26b74a7b"/>
</p:tagLst>
</file>

<file path=ppt/tags/tag6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6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6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6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67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6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72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5ba12088ea78609d18dab52ea9dfc6cf6b932332"/>
  <p:tag name="KSO_WM_NEWLAYOUT_GROUP_ID" val="layout_30"/>
  <p:tag name="KSO_WM_NEWLAYOUT_ID" val="slide_9aff4a90289760fc"/>
</p:tagLst>
</file>

<file path=ppt/tags/tag73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d"/>
</p:tagLst>
</file>

<file path=ppt/tags/tag74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1_1"/>
  <p:tag name="KSO_WM_UNIT_TYPE" val="l_h_i"/>
</p:tagLst>
</file>

<file path=ppt/tags/tag7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76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77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2_1"/>
  <p:tag name="KSO_WM_UNIT_TYPE" val="l_h_i"/>
</p:tagLst>
</file>

<file path=ppt/tags/tag78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79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0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3_1"/>
  <p:tag name="KSO_WM_UNIT_TYPE" val="l_h_i"/>
</p:tagLst>
</file>

<file path=ppt/tags/tag8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a"/>
</p:tagLst>
</file>

<file path=ppt/tags/tag8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3_1"/>
  <p:tag name="KSO_WM_UNIT_TYPE" val="l_h_f"/>
</p:tagLst>
</file>

<file path=ppt/tags/tag83.xml><?xml version="1.0" encoding="utf-8"?>
<p:tagLst xmlns:p="http://schemas.openxmlformats.org/presentationml/2006/main">
  <p:tag name="KSO_WM_FIGMA_DECORATION_INDEX" val="19"/>
  <p:tag name="$PH_EXT" val="2"/>
  <p:tag name="KSO_WM_BEAUTIFY_FLAG" val="#fgm#"/>
  <p:tag name="KSO_WM_DIAGRAM_GROUP_CODE" val="1"/>
  <p:tag name="KSO_WM_FIGMA_FLAG" val="#fgm#"/>
  <p:tag name="KSO_WM_SYNC_SLIDE_TEXT" val="1"/>
  <p:tag name="KSO_WM_UNIT_INDEX" val="1_4_1"/>
  <p:tag name="KSO_WM_UNIT_TYPE" val="l_h_i"/>
</p:tagLst>
</file>

<file path=ppt/tags/tag8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a"/>
</p:tagLst>
</file>

<file path=ppt/tags/tag8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4_1"/>
  <p:tag name="KSO_WM_UNIT_TYPE" val="l_h_f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8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eb3c750a5b158bbd1d088b64eb2ff02ebbf10aba"/>
  <p:tag name="KSO_WM_NEWLAYOUT_GROUP_ID" val="layout_10014"/>
  <p:tag name="KSO_WM_NEWLAYOUT_ID" val="slide_504b870359682aa1"/>
</p:tagLst>
</file>

<file path=ppt/tags/tag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1b3c53f9d4a30b3b209e9193271e32cc646daf7c"/>
  <p:tag name="KSO_WM_NEWLAYOUT_GROUP_ID" val="layout_6"/>
  <p:tag name="KSO_WM_NEWLAYOUT_ID" val="slide_a8556cd901320e4b"/>
</p:tagLst>
</file>

<file path=ppt/tags/tag90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d"/>
</p:tagLst>
</file>

<file path=ppt/tags/tag91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a"/>
</p:tagLst>
</file>

<file path=ppt/tags/tag92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1_1"/>
  <p:tag name="KSO_WM_UNIT_TYPE" val="l_h_f"/>
</p:tagLst>
</file>

<file path=ppt/tags/tag93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d"/>
</p:tagLst>
</file>

<file path=ppt/tags/tag94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a"/>
</p:tagLst>
</file>

<file path=ppt/tags/tag95.xml><?xml version="1.0" encoding="utf-8"?>
<p:tagLst xmlns:p="http://schemas.openxmlformats.org/presentationml/2006/main">
  <p:tag name="KSO_WM_BEAUTIFY_FLAG" val="#fgm#"/>
  <p:tag name="KSO_WM_DIAGRAM_GROUP_CODE" val="1"/>
  <p:tag name="KSO_WM_FIGMA_FLAG" val="#fgm#"/>
  <p:tag name="KSO_WM_UNIT_INDEX" val="1_2_1"/>
  <p:tag name="KSO_WM_UNIT_TYPE" val="l_h_f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  <p:tag name="KSO_WM_UNIT_ISNUMDGMTITLE" val="0"/>
  <p:tag name="KSO_WM_UNIT_NOCLEAR" val="0"/>
</p:tagLst>
</file>

<file path=ppt/tags/tag99.xml><?xml version="1.0" encoding="utf-8"?>
<p:tagLst xmlns:p="http://schemas.openxmlformats.org/presentationml/2006/main">
  <p:tag name="KSO_WM_BEAUTIFY_FLAG" val="#fgm#"/>
  <p:tag name="KSO_WM_FIGMA_FLAG" val="#fgm#"/>
  <p:tag name="KSO_WM_UNIT_INDEX" val="1"/>
  <p:tag name="KSO_WM_UNIT_TYPE" val="a"/>
  <p:tag name="KSO_WM_LAYOUT_CHECK_HASH" val="d031fba17b90cc3f7f6fdbc4083ac2a01862f142"/>
  <p:tag name="KSO_WM_NEWLAYOUT_GROUP_ID" val="layout_39"/>
  <p:tag name="KSO_WM_NEWLAYOUT_ID" val="slide_17aed52960b7305a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spect">
      <a:maj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347">
      <a:dk1>
        <a:srgbClr val="000000"/>
      </a:dk1>
      <a:lt1>
        <a:srgbClr val="FFFFFF"/>
      </a:lt1>
      <a:dk2>
        <a:srgbClr val="37443B"/>
      </a:dk2>
      <a:lt2>
        <a:srgbClr val="FBF4E9"/>
      </a:lt2>
      <a:accent1>
        <a:srgbClr val="6E8876"/>
      </a:accent1>
      <a:accent2>
        <a:srgbClr val="F2A020"/>
      </a:accent2>
      <a:accent3>
        <a:srgbClr val="B7994A"/>
      </a:accent3>
      <a:accent4>
        <a:srgbClr val="869894"/>
      </a:accent4>
      <a:accent5>
        <a:srgbClr val="5C86CC"/>
      </a:accent5>
      <a:accent6>
        <a:srgbClr val="70AD47"/>
      </a:accent6>
      <a:hlink>
        <a:srgbClr val="000000"/>
      </a:hlink>
      <a:folHlink>
        <a:srgbClr val="954F72"/>
      </a:folHlink>
    </a:clrScheme>
    <a:fontScheme name="简约/商务风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5234</Words>
  <Application>WPS 演示</Application>
  <PresentationFormat>宽屏</PresentationFormat>
  <Paragraphs>224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45" baseType="lpstr">
      <vt:lpstr>Arial</vt:lpstr>
      <vt:lpstr>宋体</vt:lpstr>
      <vt:lpstr>Wingdings</vt:lpstr>
      <vt:lpstr>微软雅黑</vt:lpstr>
      <vt:lpstr>MiSans Light</vt:lpstr>
      <vt:lpstr>MiSans</vt:lpstr>
      <vt:lpstr>Arial Unicode MS</vt:lpstr>
      <vt:lpstr>Calibri</vt:lpstr>
      <vt:lpstr>Arial</vt:lpstr>
      <vt:lpstr>等线</vt:lpstr>
      <vt:lpstr>Office 主题</vt:lpstr>
      <vt:lpstr>1_Office 主题</vt:lpstr>
      <vt:lpstr>模块八：债权</vt:lpstr>
      <vt:lpstr>第 25 课时：债权（一）—— 债权的概念与特征</vt:lpstr>
      <vt:lpstr>学习目标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 26 课时：债权（二）—— 债的发生原因（合同、侵权、无因管理、不当得利）</vt:lpstr>
      <vt:lpstr>学习目标</vt:lpstr>
      <vt:lpstr>PowerPoint 演示文稿</vt:lpstr>
      <vt:lpstr>PowerPoint 演示文稿</vt:lpstr>
      <vt:lpstr>PowerPoint 演示文稿</vt:lpstr>
      <vt:lpstr>PowerPoint 演示文稿</vt:lpstr>
      <vt:lpstr>配套法律条文（条文 + 解读 + 案例对应）</vt:lpstr>
      <vt:lpstr>PowerPoint 演示文稿</vt:lpstr>
      <vt:lpstr>PowerPoint 演示文稿</vt:lpstr>
      <vt:lpstr>PowerPoint 演示文稿</vt:lpstr>
      <vt:lpstr>几种：债</vt:lpstr>
      <vt:lpstr>PowerPoint 演示文稿</vt:lpstr>
      <vt:lpstr>PowerPoint 演示文稿</vt:lpstr>
      <vt:lpstr>PowerPoint 演示文稿</vt:lpstr>
      <vt:lpstr>案例分析环节（10 分钟：师生互动 + 原因识别）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民  法</dc:title>
  <dc:creator/>
  <cp:lastModifiedBy>阳光海岸</cp:lastModifiedBy>
  <cp:revision>15</cp:revision>
  <dcterms:created xsi:type="dcterms:W3CDTF">2025-11-09T08:07:00Z</dcterms:created>
  <dcterms:modified xsi:type="dcterms:W3CDTF">2025-11-09T15:37:16Z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B75C98F4C40948689CB49D1002CA5FAC</vt:lpwstr>
  </property>
  <property fmtid="{D5CDD505-2E9C-101B-9397-08002B2CF9AE}" pid="4" name="KSOTemplateUUID">
    <vt:lpwstr>v1.0_ai_69796641347</vt:lpwstr>
  </property>
</Properties>
</file>