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12192000"/>
  <p:embeddedFontLst>
    <p:embeddedFont>
      <p:font typeface="MiSans" panose="02010600030101010101" charset="-122"/>
      <p:regular r:id="rId22"/>
    </p:embeddedFont>
    <p:embeddedFont>
      <p:font typeface="Noto Sans SC" panose="020B0200000000000000" pitchFamily="34" charset="-122"/>
      <p:regular r:id="rId23"/>
      <p:bold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6" d="100"/>
          <a:sy n="66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10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notesSlide" Target="../notesSlides/notesSlide16.xml"/><Relationship Id="rId5" Type="http://schemas.openxmlformats.org/officeDocument/2006/relationships/tags" Target="../tags/tag25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24.xml"/><Relationship Id="rId9" Type="http://schemas.openxmlformats.org/officeDocument/2006/relationships/tags" Target="../tags/tag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openxmlformats.org/officeDocument/2006/relationships/tags" Target="../tags/tag3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10" Type="http://schemas.openxmlformats.org/officeDocument/2006/relationships/image" Target="../media/image17.jpeg"/><Relationship Id="rId4" Type="http://schemas.openxmlformats.org/officeDocument/2006/relationships/tags" Target="../tags/tag33.xml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1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notesSlide" Target="../notesSlides/notesSlide9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4-d3jovr0s8jdo4os5dsmg.jpg"/>
          <p:cNvPicPr>
            <a:picLocks noChangeAspect="1"/>
          </p:cNvPicPr>
          <p:nvPr/>
        </p:nvPicPr>
        <p:blipFill>
          <a:blip r:embed="rId3">
            <a:alphaModFix amt="54000"/>
          </a:blip>
          <a:srcRect l="212" r="212"/>
          <a:stretch>
            <a:fillRect/>
          </a:stretch>
        </p:blipFill>
        <p:spPr>
          <a:xfrm>
            <a:off x="0" y="-20320"/>
            <a:ext cx="12192000" cy="68980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650" y="2042160"/>
            <a:ext cx="665924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项目</a:t>
            </a:r>
            <a:r>
              <a:rPr lang="en-US" altLang="zh-CN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16</a:t>
            </a:r>
            <a:r>
              <a:rPr lang="zh-CN" altLang="en-US" sz="5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：学习报告的撰写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（</a:t>
            </a:r>
            <a:r>
              <a:rPr lang="en-US" sz="2400" dirty="0" err="1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把知识炼成成长</a:t>
            </a:r>
            <a:r>
              <a:rPr lang="zh-CN" altLang="en-US" sz="24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）</a:t>
            </a:r>
            <a:endParaRPr lang="en-US" sz="2400" dirty="0"/>
          </a:p>
        </p:txBody>
      </p:sp>
      <p:sp>
        <p:nvSpPr>
          <p:cNvPr id="4" name="Text 1"/>
          <p:cNvSpPr/>
          <p:nvPr/>
        </p:nvSpPr>
        <p:spPr>
          <a:xfrm>
            <a:off x="628650" y="5949315"/>
            <a:ext cx="19253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9313545" y="5962015"/>
            <a:ext cx="27317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5" y="680085"/>
            <a:ext cx="4940300" cy="4893310"/>
          </a:xfrm>
          <a:prstGeom prst="rect">
            <a:avLst/>
          </a:prstGeom>
        </p:spPr>
      </p:pic>
      <p:pic>
        <p:nvPicPr>
          <p:cNvPr id="7" name="Image 2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6051550"/>
            <a:ext cx="6539865" cy="163830"/>
          </a:xfrm>
          <a:prstGeom prst="rect">
            <a:avLst/>
          </a:prstGeom>
        </p:spPr>
      </p:pic>
      <p:pic>
        <p:nvPicPr>
          <p:cNvPr id="8" name="Image 3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9" name="Image 4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pic>
        <p:nvPicPr>
          <p:cNvPr id="10" name="Image 5" descr="https://kimi-img.moonshot.cn/pub/slides/slides_tmpl/image/25-10-09-18:35:26-d3jovrgs8jdo4os5dsp0.png"/>
          <p:cNvPicPr>
            <a:picLocks noChangeAspect="1"/>
          </p:cNvPicPr>
          <p:nvPr/>
        </p:nvPicPr>
        <p:blipFill>
          <a:blip r:embed="rId4">
            <a:alphaModFix amt="21000"/>
          </a:blip>
          <a:stretch>
            <a:fillRect/>
          </a:stretch>
        </p:blipFill>
        <p:spPr>
          <a:xfrm>
            <a:off x="703580" y="3700145"/>
            <a:ext cx="1891030" cy="18732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写作支持：模板与答疑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625600"/>
            <a:ext cx="60198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D8BFD8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把知识炼成信念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254000" y="2512060"/>
            <a:ext cx="56388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这不是作文，而是与未来自己的</a:t>
            </a:r>
            <a:r>
              <a:rPr lang="en-US" sz="2400" dirty="0">
                <a:solidFill>
                  <a:srgbClr val="333333"/>
                </a:solidFill>
                <a:highlight>
                  <a:srgbClr val="FFC0CB">
                    <a:alpha val="667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一份契约 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。鼓励手写、签名、注明日期，增强仪式感。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254000" y="3200400"/>
            <a:ext cx="5638800" cy="2032000"/>
          </a:xfrm>
          <a:custGeom>
            <a:avLst/>
            <a:gdLst/>
            <a:ahLst/>
            <a:cxnLst/>
            <a:rect l="l" t="t" r="r" b="b"/>
            <a:pathLst>
              <a:path w="5638800" h="2032000">
                <a:moveTo>
                  <a:pt x="101600" y="0"/>
                </a:moveTo>
                <a:lnTo>
                  <a:pt x="5537200" y="0"/>
                </a:lnTo>
                <a:cubicBezTo>
                  <a:pt x="5593275" y="0"/>
                  <a:pt x="5638800" y="45525"/>
                  <a:pt x="5638800" y="101600"/>
                </a:cubicBezTo>
                <a:lnTo>
                  <a:pt x="5638800" y="1930400"/>
                </a:lnTo>
                <a:cubicBezTo>
                  <a:pt x="5638800" y="1986475"/>
                  <a:pt x="5593275" y="2032000"/>
                  <a:pt x="5537200" y="2032000"/>
                </a:cubicBezTo>
                <a:lnTo>
                  <a:pt x="101600" y="2032000"/>
                </a:lnTo>
                <a:cubicBezTo>
                  <a:pt x="45525" y="2032000"/>
                  <a:pt x="0" y="1986475"/>
                  <a:pt x="0" y="1930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</p:spPr>
      </p:sp>
      <p:sp>
        <p:nvSpPr>
          <p:cNvPr id="6" name="Text 3"/>
          <p:cNvSpPr/>
          <p:nvPr/>
        </p:nvSpPr>
        <p:spPr>
          <a:xfrm>
            <a:off x="457200" y="3403600"/>
            <a:ext cx="5461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rgbClr val="D8BFD8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四段式框架：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57200" y="4086860"/>
            <a:ext cx="5232400" cy="1168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开篇金句：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凝练你的核心爱情观。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核心信念：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阐述你的原则与底线。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行动承诺：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写下可观察的具体行为。</a:t>
            </a:r>
            <a:endParaRPr lang="en-US" sz="2400" dirty="0"/>
          </a:p>
          <a:p>
            <a:pPr marL="254000" indent="-254000">
              <a:lnSpc>
                <a:spcPct val="120000"/>
              </a:lnSpc>
              <a:spcBef>
                <a:spcPts val="10"/>
              </a:spcBef>
              <a:buSzPct val="100000"/>
              <a:buFont typeface="+mj-lt"/>
              <a:buAutoNum type="arabicPeriod"/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自我鼓励：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用一句话为未来打气。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 rot="180000">
            <a:off x="7388882" y="1314707"/>
            <a:ext cx="3251200" cy="4064000"/>
          </a:xfrm>
          <a:custGeom>
            <a:avLst/>
            <a:gdLst/>
            <a:ahLst/>
            <a:cxnLst/>
            <a:rect l="l" t="t" r="r" b="b"/>
            <a:pathLst>
              <a:path w="3251200" h="4064000">
                <a:moveTo>
                  <a:pt x="101600" y="0"/>
                </a:moveTo>
                <a:lnTo>
                  <a:pt x="3149600" y="0"/>
                </a:lnTo>
                <a:cubicBezTo>
                  <a:pt x="3205675" y="0"/>
                  <a:pt x="3251200" y="45525"/>
                  <a:pt x="3251200" y="101600"/>
                </a:cubicBezTo>
                <a:lnTo>
                  <a:pt x="3251200" y="3962400"/>
                </a:lnTo>
                <a:cubicBezTo>
                  <a:pt x="3251200" y="4018475"/>
                  <a:pt x="3205675" y="4064000"/>
                  <a:pt x="3149600" y="4064000"/>
                </a:cubicBezTo>
                <a:lnTo>
                  <a:pt x="101600" y="4064000"/>
                </a:lnTo>
                <a:cubicBezTo>
                  <a:pt x="45525" y="4064000"/>
                  <a:pt x="0" y="4018475"/>
                  <a:pt x="0" y="39624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ADD8E6">
              <a:alpha val="20000"/>
            </a:srgbClr>
          </a:solidFill>
          <a:effectLst>
            <a:outerShdw blurRad="317500" dist="254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 rot="180000">
            <a:off x="8962175" y="1587754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15205" y="77778"/>
                </a:moveTo>
                <a:lnTo>
                  <a:pt x="228600" y="96262"/>
                </a:lnTo>
                <a:lnTo>
                  <a:pt x="241995" y="77778"/>
                </a:lnTo>
                <a:cubicBezTo>
                  <a:pt x="264319" y="46881"/>
                  <a:pt x="300216" y="28575"/>
                  <a:pt x="338346" y="28575"/>
                </a:cubicBezTo>
                <a:cubicBezTo>
                  <a:pt x="403979" y="28575"/>
                  <a:pt x="457200" y="81796"/>
                  <a:pt x="457200" y="147429"/>
                </a:cubicBezTo>
                <a:lnTo>
                  <a:pt x="457200" y="149751"/>
                </a:lnTo>
                <a:cubicBezTo>
                  <a:pt x="457200" y="249942"/>
                  <a:pt x="332274" y="366296"/>
                  <a:pt x="267087" y="416034"/>
                </a:cubicBezTo>
                <a:cubicBezTo>
                  <a:pt x="256014" y="424428"/>
                  <a:pt x="242441" y="428625"/>
                  <a:pt x="228600" y="428625"/>
                </a:cubicBezTo>
                <a:cubicBezTo>
                  <a:pt x="214759" y="428625"/>
                  <a:pt x="201097" y="424517"/>
                  <a:pt x="190113" y="416034"/>
                </a:cubicBezTo>
                <a:cubicBezTo>
                  <a:pt x="124926" y="366296"/>
                  <a:pt x="0" y="249942"/>
                  <a:pt x="0" y="149751"/>
                </a:cubicBezTo>
                <a:lnTo>
                  <a:pt x="0" y="147429"/>
                </a:lnTo>
                <a:cubicBezTo>
                  <a:pt x="0" y="81796"/>
                  <a:pt x="53221" y="28575"/>
                  <a:pt x="118854" y="28575"/>
                </a:cubicBezTo>
                <a:cubicBezTo>
                  <a:pt x="156984" y="28575"/>
                  <a:pt x="192881" y="46881"/>
                  <a:pt x="215205" y="77778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10" name="Text 7"/>
          <p:cNvSpPr/>
          <p:nvPr/>
        </p:nvSpPr>
        <p:spPr>
          <a:xfrm rot="180000">
            <a:off x="8146357" y="2215676"/>
            <a:ext cx="2032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rgbClr val="D8BFD8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我的爱情观宣言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 rot="180000">
            <a:off x="7732047" y="2695063"/>
            <a:ext cx="2844800" cy="12700"/>
          </a:xfrm>
          <a:custGeom>
            <a:avLst/>
            <a:gdLst/>
            <a:ahLst/>
            <a:cxnLst/>
            <a:rect l="l" t="t" r="r" b="b"/>
            <a:pathLst>
              <a:path w="2844800" h="12700">
                <a:moveTo>
                  <a:pt x="0" y="0"/>
                </a:moveTo>
                <a:lnTo>
                  <a:pt x="2844800" y="0"/>
                </a:lnTo>
                <a:lnTo>
                  <a:pt x="2844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D8BFD8"/>
          </a:solidFill>
        </p:spPr>
      </p:sp>
      <p:sp>
        <p:nvSpPr>
          <p:cNvPr id="12" name="Text 9"/>
          <p:cNvSpPr/>
          <p:nvPr/>
        </p:nvSpPr>
        <p:spPr>
          <a:xfrm rot="180000">
            <a:off x="8453926" y="2903134"/>
            <a:ext cx="1193800" cy="1803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在这里，我承诺...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 rot="180000">
            <a:off x="7621048" y="4813058"/>
            <a:ext cx="2844800" cy="12700"/>
          </a:xfrm>
          <a:custGeom>
            <a:avLst/>
            <a:gdLst/>
            <a:ahLst/>
            <a:cxnLst/>
            <a:rect l="l" t="t" r="r" b="b"/>
            <a:pathLst>
              <a:path w="2844800" h="12700">
                <a:moveTo>
                  <a:pt x="0" y="0"/>
                </a:moveTo>
                <a:lnTo>
                  <a:pt x="2844800" y="0"/>
                </a:lnTo>
                <a:lnTo>
                  <a:pt x="28448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D8BFD8"/>
          </a:solidFill>
        </p:spPr>
      </p:sp>
      <p:sp>
        <p:nvSpPr>
          <p:cNvPr id="14" name="Text 11"/>
          <p:cNvSpPr/>
          <p:nvPr/>
        </p:nvSpPr>
        <p:spPr>
          <a:xfrm rot="180000">
            <a:off x="8029418" y="5000309"/>
            <a:ext cx="19939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签名: _______ 日期: _______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81500" y="762000"/>
            <a:ext cx="3810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D8BFD8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成长圆圈：智慧交汇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1094105" y="1308100"/>
            <a:ext cx="9901555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在安全的氛围中，分享你最触动的部分，在同伴的启迪中深化思考。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4064000" y="2032000"/>
            <a:ext cx="3962400" cy="3962400"/>
          </a:xfrm>
          <a:custGeom>
            <a:avLst/>
            <a:gdLst/>
            <a:ahLst/>
            <a:cxnLst/>
            <a:rect l="l" t="t" r="r" b="b"/>
            <a:pathLst>
              <a:path w="3962400" h="3962400">
                <a:moveTo>
                  <a:pt x="1981200" y="0"/>
                </a:moveTo>
                <a:lnTo>
                  <a:pt x="1981200" y="0"/>
                </a:lnTo>
                <a:cubicBezTo>
                  <a:pt x="3074654" y="0"/>
                  <a:pt x="3962400" y="887746"/>
                  <a:pt x="3962400" y="1981200"/>
                </a:cubicBezTo>
                <a:lnTo>
                  <a:pt x="3962400" y="1981200"/>
                </a:lnTo>
                <a:cubicBezTo>
                  <a:pt x="3962400" y="3074654"/>
                  <a:pt x="3074654" y="3962400"/>
                  <a:pt x="1981200" y="3962400"/>
                </a:cubicBezTo>
                <a:lnTo>
                  <a:pt x="1981200" y="3962400"/>
                </a:lnTo>
                <a:cubicBezTo>
                  <a:pt x="887746" y="3962400"/>
                  <a:pt x="0" y="3074654"/>
                  <a:pt x="0" y="1981200"/>
                </a:cubicBezTo>
                <a:lnTo>
                  <a:pt x="0" y="1981200"/>
                </a:lnTo>
                <a:cubicBezTo>
                  <a:pt x="0" y="887746"/>
                  <a:pt x="887746" y="0"/>
                  <a:pt x="19812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E6E6FA"/>
            </a:solidFill>
            <a:prstDash val="dash"/>
          </a:ln>
        </p:spPr>
      </p:sp>
      <p:sp>
        <p:nvSpPr>
          <p:cNvPr id="6" name="Shape 3"/>
          <p:cNvSpPr/>
          <p:nvPr/>
        </p:nvSpPr>
        <p:spPr>
          <a:xfrm>
            <a:off x="5283200" y="1549400"/>
            <a:ext cx="1625600" cy="965200"/>
          </a:xfrm>
          <a:custGeom>
            <a:avLst/>
            <a:gdLst/>
            <a:ahLst/>
            <a:cxnLst/>
            <a:rect l="l" t="t" r="r" b="b"/>
            <a:pathLst>
              <a:path w="1625600" h="965200">
                <a:moveTo>
                  <a:pt x="482600" y="0"/>
                </a:moveTo>
                <a:lnTo>
                  <a:pt x="1143000" y="0"/>
                </a:lnTo>
                <a:cubicBezTo>
                  <a:pt x="1409354" y="0"/>
                  <a:pt x="1625600" y="216246"/>
                  <a:pt x="1625600" y="482600"/>
                </a:cubicBezTo>
                <a:lnTo>
                  <a:pt x="1625600" y="482600"/>
                </a:lnTo>
                <a:cubicBezTo>
                  <a:pt x="1625600" y="748954"/>
                  <a:pt x="1409354" y="965200"/>
                  <a:pt x="1143000" y="965200"/>
                </a:cubicBezTo>
                <a:lnTo>
                  <a:pt x="482600" y="965200"/>
                </a:lnTo>
                <a:cubicBezTo>
                  <a:pt x="216246" y="965200"/>
                  <a:pt x="0" y="748954"/>
                  <a:pt x="0" y="482600"/>
                </a:cubicBezTo>
                <a:lnTo>
                  <a:pt x="0" y="482600"/>
                </a:lnTo>
                <a:cubicBezTo>
                  <a:pt x="0" y="216246"/>
                  <a:pt x="216246" y="0"/>
                  <a:pt x="482600" y="0"/>
                </a:cubicBezTo>
                <a:close/>
              </a:path>
            </a:pathLst>
          </a:custGeom>
          <a:solidFill>
            <a:srgbClr val="FFC0CB">
              <a:alpha val="80000"/>
            </a:srgbClr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7" name="Shape 4"/>
          <p:cNvSpPr/>
          <p:nvPr/>
        </p:nvSpPr>
        <p:spPr>
          <a:xfrm>
            <a:off x="5943600" y="1701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285750"/>
                </a:moveTo>
                <a:cubicBezTo>
                  <a:pt x="236577" y="285750"/>
                  <a:pt x="304800" y="221754"/>
                  <a:pt x="304800" y="142875"/>
                </a:cubicBezTo>
                <a:cubicBezTo>
                  <a:pt x="304800" y="63996"/>
                  <a:pt x="236577" y="0"/>
                  <a:pt x="152400" y="0"/>
                </a:cubicBezTo>
                <a:cubicBezTo>
                  <a:pt x="68223" y="0"/>
                  <a:pt x="0" y="63996"/>
                  <a:pt x="0" y="142875"/>
                </a:cubicBezTo>
                <a:cubicBezTo>
                  <a:pt x="0" y="175200"/>
                  <a:pt x="11430" y="204966"/>
                  <a:pt x="30718" y="228898"/>
                </a:cubicBezTo>
                <a:lnTo>
                  <a:pt x="1667" y="283845"/>
                </a:lnTo>
                <a:cubicBezTo>
                  <a:pt x="-1191" y="289203"/>
                  <a:pt x="-298" y="295751"/>
                  <a:pt x="3810" y="300216"/>
                </a:cubicBezTo>
                <a:cubicBezTo>
                  <a:pt x="7918" y="304681"/>
                  <a:pt x="14407" y="306050"/>
                  <a:pt x="19943" y="303669"/>
                </a:cubicBezTo>
                <a:lnTo>
                  <a:pt x="90428" y="273487"/>
                </a:lnTo>
                <a:cubicBezTo>
                  <a:pt x="109359" y="281345"/>
                  <a:pt x="130314" y="285750"/>
                  <a:pt x="152400" y="285750"/>
                </a:cubicBezTo>
                <a:close/>
                <a:moveTo>
                  <a:pt x="76200" y="123825"/>
                </a:moveTo>
                <a:cubicBezTo>
                  <a:pt x="86714" y="123825"/>
                  <a:pt x="95250" y="132361"/>
                  <a:pt x="95250" y="142875"/>
                </a:cubicBezTo>
                <a:cubicBezTo>
                  <a:pt x="95250" y="153389"/>
                  <a:pt x="86714" y="161925"/>
                  <a:pt x="76200" y="161925"/>
                </a:cubicBezTo>
                <a:cubicBezTo>
                  <a:pt x="65686" y="161925"/>
                  <a:pt x="57150" y="153389"/>
                  <a:pt x="57150" y="142875"/>
                </a:cubicBezTo>
                <a:cubicBezTo>
                  <a:pt x="57150" y="132361"/>
                  <a:pt x="65686" y="123825"/>
                  <a:pt x="76200" y="123825"/>
                </a:cubicBezTo>
                <a:close/>
                <a:moveTo>
                  <a:pt x="152400" y="123825"/>
                </a:moveTo>
                <a:cubicBezTo>
                  <a:pt x="162914" y="123825"/>
                  <a:pt x="171450" y="132361"/>
                  <a:pt x="171450" y="142875"/>
                </a:cubicBezTo>
                <a:cubicBezTo>
                  <a:pt x="171450" y="153389"/>
                  <a:pt x="162914" y="161925"/>
                  <a:pt x="152400" y="161925"/>
                </a:cubicBezTo>
                <a:cubicBezTo>
                  <a:pt x="141886" y="161925"/>
                  <a:pt x="133350" y="153389"/>
                  <a:pt x="133350" y="142875"/>
                </a:cubicBezTo>
                <a:cubicBezTo>
                  <a:pt x="133350" y="132361"/>
                  <a:pt x="141886" y="123825"/>
                  <a:pt x="152400" y="123825"/>
                </a:cubicBezTo>
                <a:close/>
                <a:moveTo>
                  <a:pt x="209550" y="142875"/>
                </a:moveTo>
                <a:cubicBezTo>
                  <a:pt x="209550" y="132361"/>
                  <a:pt x="218086" y="123825"/>
                  <a:pt x="228600" y="123825"/>
                </a:cubicBezTo>
                <a:cubicBezTo>
                  <a:pt x="239114" y="123825"/>
                  <a:pt x="247650" y="132361"/>
                  <a:pt x="247650" y="142875"/>
                </a:cubicBezTo>
                <a:cubicBezTo>
                  <a:pt x="247650" y="153389"/>
                  <a:pt x="239114" y="161925"/>
                  <a:pt x="228600" y="161925"/>
                </a:cubicBezTo>
                <a:cubicBezTo>
                  <a:pt x="218086" y="161925"/>
                  <a:pt x="209550" y="153389"/>
                  <a:pt x="209550" y="142875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8" name="Text 5"/>
          <p:cNvSpPr/>
          <p:nvPr/>
        </p:nvSpPr>
        <p:spPr>
          <a:xfrm>
            <a:off x="5334000" y="2057400"/>
            <a:ext cx="1524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勇敢分享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283200" y="5613400"/>
            <a:ext cx="1625600" cy="965200"/>
          </a:xfrm>
          <a:custGeom>
            <a:avLst/>
            <a:gdLst/>
            <a:ahLst/>
            <a:cxnLst/>
            <a:rect l="l" t="t" r="r" b="b"/>
            <a:pathLst>
              <a:path w="1625600" h="965200">
                <a:moveTo>
                  <a:pt x="482600" y="0"/>
                </a:moveTo>
                <a:lnTo>
                  <a:pt x="1143000" y="0"/>
                </a:lnTo>
                <a:cubicBezTo>
                  <a:pt x="1409354" y="0"/>
                  <a:pt x="1625600" y="216246"/>
                  <a:pt x="1625600" y="482600"/>
                </a:cubicBezTo>
                <a:lnTo>
                  <a:pt x="1625600" y="482600"/>
                </a:lnTo>
                <a:cubicBezTo>
                  <a:pt x="1625600" y="748954"/>
                  <a:pt x="1409354" y="965200"/>
                  <a:pt x="1143000" y="965200"/>
                </a:cubicBezTo>
                <a:lnTo>
                  <a:pt x="482600" y="965200"/>
                </a:lnTo>
                <a:cubicBezTo>
                  <a:pt x="216246" y="965200"/>
                  <a:pt x="0" y="748954"/>
                  <a:pt x="0" y="482600"/>
                </a:cubicBezTo>
                <a:lnTo>
                  <a:pt x="0" y="482600"/>
                </a:lnTo>
                <a:cubicBezTo>
                  <a:pt x="0" y="216246"/>
                  <a:pt x="216246" y="0"/>
                  <a:pt x="482600" y="0"/>
                </a:cubicBezTo>
                <a:close/>
              </a:path>
            </a:pathLst>
          </a:custGeom>
          <a:solidFill>
            <a:srgbClr val="ADD8E6">
              <a:alpha val="80000"/>
            </a:srgbClr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7"/>
          <p:cNvSpPr/>
          <p:nvPr/>
        </p:nvSpPr>
        <p:spPr>
          <a:xfrm>
            <a:off x="5924550" y="57658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60080" y="31671"/>
                </a:moveTo>
                <a:lnTo>
                  <a:pt x="90666" y="108823"/>
                </a:lnTo>
                <a:cubicBezTo>
                  <a:pt x="87928" y="111859"/>
                  <a:pt x="88047" y="116562"/>
                  <a:pt x="90964" y="119479"/>
                </a:cubicBezTo>
                <a:cubicBezTo>
                  <a:pt x="109121" y="137636"/>
                  <a:pt x="138589" y="137636"/>
                  <a:pt x="156746" y="119479"/>
                </a:cubicBezTo>
                <a:lnTo>
                  <a:pt x="175677" y="100548"/>
                </a:lnTo>
                <a:cubicBezTo>
                  <a:pt x="178177" y="98048"/>
                  <a:pt x="181332" y="96679"/>
                  <a:pt x="184547" y="96441"/>
                </a:cubicBezTo>
                <a:cubicBezTo>
                  <a:pt x="188595" y="96083"/>
                  <a:pt x="192762" y="97453"/>
                  <a:pt x="195858" y="100548"/>
                </a:cubicBezTo>
                <a:lnTo>
                  <a:pt x="300990" y="204787"/>
                </a:lnTo>
                <a:lnTo>
                  <a:pt x="342900" y="171450"/>
                </a:lnTo>
                <a:lnTo>
                  <a:pt x="342900" y="0"/>
                </a:lnTo>
                <a:lnTo>
                  <a:pt x="276225" y="38100"/>
                </a:lnTo>
                <a:lnTo>
                  <a:pt x="262057" y="28635"/>
                </a:lnTo>
                <a:cubicBezTo>
                  <a:pt x="252651" y="22384"/>
                  <a:pt x="241637" y="19050"/>
                  <a:pt x="230326" y="19050"/>
                </a:cubicBezTo>
                <a:lnTo>
                  <a:pt x="188416" y="19050"/>
                </a:lnTo>
                <a:cubicBezTo>
                  <a:pt x="187762" y="19050"/>
                  <a:pt x="187047" y="19050"/>
                  <a:pt x="186392" y="19110"/>
                </a:cubicBezTo>
                <a:cubicBezTo>
                  <a:pt x="176332" y="19645"/>
                  <a:pt x="166866" y="24170"/>
                  <a:pt x="160080" y="31671"/>
                </a:cubicBezTo>
                <a:close/>
                <a:moveTo>
                  <a:pt x="69413" y="89714"/>
                </a:moveTo>
                <a:lnTo>
                  <a:pt x="132993" y="19050"/>
                </a:lnTo>
                <a:lnTo>
                  <a:pt x="109418" y="19050"/>
                </a:lnTo>
                <a:cubicBezTo>
                  <a:pt x="94238" y="19050"/>
                  <a:pt x="79712" y="25063"/>
                  <a:pt x="68997" y="35778"/>
                </a:cubicBezTo>
                <a:lnTo>
                  <a:pt x="0" y="114300"/>
                </a:lnTo>
                <a:lnTo>
                  <a:pt x="0" y="323850"/>
                </a:lnTo>
                <a:lnTo>
                  <a:pt x="85725" y="242888"/>
                </a:lnTo>
                <a:lnTo>
                  <a:pt x="93107" y="249019"/>
                </a:lnTo>
                <a:cubicBezTo>
                  <a:pt x="106799" y="260449"/>
                  <a:pt x="124063" y="266700"/>
                  <a:pt x="141863" y="266700"/>
                </a:cubicBezTo>
                <a:lnTo>
                  <a:pt x="151209" y="266700"/>
                </a:lnTo>
                <a:lnTo>
                  <a:pt x="147042" y="262533"/>
                </a:lnTo>
                <a:cubicBezTo>
                  <a:pt x="141446" y="256937"/>
                  <a:pt x="141446" y="247888"/>
                  <a:pt x="147042" y="242352"/>
                </a:cubicBezTo>
                <a:cubicBezTo>
                  <a:pt x="152638" y="236815"/>
                  <a:pt x="161687" y="236756"/>
                  <a:pt x="167223" y="242352"/>
                </a:cubicBezTo>
                <a:lnTo>
                  <a:pt x="191631" y="266760"/>
                </a:lnTo>
                <a:lnTo>
                  <a:pt x="196989" y="266760"/>
                </a:lnTo>
                <a:cubicBezTo>
                  <a:pt x="208359" y="266760"/>
                  <a:pt x="219492" y="264200"/>
                  <a:pt x="229612" y="259437"/>
                </a:cubicBezTo>
                <a:lnTo>
                  <a:pt x="213717" y="243483"/>
                </a:lnTo>
                <a:cubicBezTo>
                  <a:pt x="208121" y="237887"/>
                  <a:pt x="208121" y="228838"/>
                  <a:pt x="213717" y="223302"/>
                </a:cubicBezTo>
                <a:cubicBezTo>
                  <a:pt x="219313" y="217765"/>
                  <a:pt x="228362" y="217706"/>
                  <a:pt x="233898" y="223302"/>
                </a:cubicBezTo>
                <a:lnTo>
                  <a:pt x="252948" y="242352"/>
                </a:lnTo>
                <a:lnTo>
                  <a:pt x="263366" y="231934"/>
                </a:lnTo>
                <a:cubicBezTo>
                  <a:pt x="268665" y="226635"/>
                  <a:pt x="270212" y="218956"/>
                  <a:pt x="267891" y="212229"/>
                </a:cubicBezTo>
                <a:lnTo>
                  <a:pt x="185797" y="130790"/>
                </a:lnTo>
                <a:lnTo>
                  <a:pt x="176927" y="139660"/>
                </a:lnTo>
                <a:cubicBezTo>
                  <a:pt x="147578" y="169009"/>
                  <a:pt x="100072" y="169009"/>
                  <a:pt x="70723" y="139660"/>
                </a:cubicBezTo>
                <a:cubicBezTo>
                  <a:pt x="57031" y="125968"/>
                  <a:pt x="56495" y="104001"/>
                  <a:pt x="69413" y="89654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1" name="Text 8"/>
          <p:cNvSpPr/>
          <p:nvPr/>
        </p:nvSpPr>
        <p:spPr>
          <a:xfrm>
            <a:off x="5334000" y="6121400"/>
            <a:ext cx="1524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相互启迪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3251200" y="3581400"/>
            <a:ext cx="1625600" cy="965200"/>
          </a:xfrm>
          <a:custGeom>
            <a:avLst/>
            <a:gdLst/>
            <a:ahLst/>
            <a:cxnLst/>
            <a:rect l="l" t="t" r="r" b="b"/>
            <a:pathLst>
              <a:path w="1625600" h="965200">
                <a:moveTo>
                  <a:pt x="482600" y="0"/>
                </a:moveTo>
                <a:lnTo>
                  <a:pt x="1143000" y="0"/>
                </a:lnTo>
                <a:cubicBezTo>
                  <a:pt x="1409354" y="0"/>
                  <a:pt x="1625600" y="216246"/>
                  <a:pt x="1625600" y="482600"/>
                </a:cubicBezTo>
                <a:lnTo>
                  <a:pt x="1625600" y="482600"/>
                </a:lnTo>
                <a:cubicBezTo>
                  <a:pt x="1625600" y="748954"/>
                  <a:pt x="1409354" y="965200"/>
                  <a:pt x="1143000" y="965200"/>
                </a:cubicBezTo>
                <a:lnTo>
                  <a:pt x="482600" y="965200"/>
                </a:lnTo>
                <a:cubicBezTo>
                  <a:pt x="216246" y="965200"/>
                  <a:pt x="0" y="748954"/>
                  <a:pt x="0" y="482600"/>
                </a:cubicBezTo>
                <a:lnTo>
                  <a:pt x="0" y="482600"/>
                </a:lnTo>
                <a:cubicBezTo>
                  <a:pt x="0" y="216246"/>
                  <a:pt x="216246" y="0"/>
                  <a:pt x="482600" y="0"/>
                </a:cubicBezTo>
                <a:close/>
              </a:path>
            </a:pathLst>
          </a:custGeom>
          <a:solidFill>
            <a:srgbClr val="D8BFD8">
              <a:alpha val="80000"/>
            </a:srgbClr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3911600" y="3733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25981" y="179"/>
                </a:moveTo>
                <a:cubicBezTo>
                  <a:pt x="220682" y="893"/>
                  <a:pt x="215741" y="3870"/>
                  <a:pt x="212646" y="8573"/>
                </a:cubicBezTo>
                <a:cubicBezTo>
                  <a:pt x="208598" y="14764"/>
                  <a:pt x="208478" y="22920"/>
                  <a:pt x="212408" y="29170"/>
                </a:cubicBezTo>
                <a:cubicBezTo>
                  <a:pt x="215741" y="34469"/>
                  <a:pt x="221635" y="36731"/>
                  <a:pt x="226576" y="40184"/>
                </a:cubicBezTo>
                <a:cubicBezTo>
                  <a:pt x="231041" y="43279"/>
                  <a:pt x="237053" y="48042"/>
                  <a:pt x="243066" y="54590"/>
                </a:cubicBezTo>
                <a:cubicBezTo>
                  <a:pt x="254972" y="67508"/>
                  <a:pt x="266581" y="86916"/>
                  <a:pt x="266581" y="114300"/>
                </a:cubicBezTo>
                <a:cubicBezTo>
                  <a:pt x="266581" y="124837"/>
                  <a:pt x="275094" y="133350"/>
                  <a:pt x="285631" y="133350"/>
                </a:cubicBezTo>
                <a:cubicBezTo>
                  <a:pt x="296168" y="133350"/>
                  <a:pt x="304681" y="124837"/>
                  <a:pt x="304681" y="114300"/>
                </a:cubicBezTo>
                <a:cubicBezTo>
                  <a:pt x="304681" y="75009"/>
                  <a:pt x="287715" y="46792"/>
                  <a:pt x="271046" y="28754"/>
                </a:cubicBezTo>
                <a:cubicBezTo>
                  <a:pt x="262771" y="19764"/>
                  <a:pt x="254496" y="13216"/>
                  <a:pt x="248245" y="8930"/>
                </a:cubicBezTo>
                <a:cubicBezTo>
                  <a:pt x="241697" y="4405"/>
                  <a:pt x="234255" y="-952"/>
                  <a:pt x="225862" y="179"/>
                </a:cubicBezTo>
                <a:close/>
                <a:moveTo>
                  <a:pt x="142875" y="76200"/>
                </a:moveTo>
                <a:cubicBezTo>
                  <a:pt x="108585" y="76200"/>
                  <a:pt x="80308" y="102156"/>
                  <a:pt x="76617" y="135434"/>
                </a:cubicBezTo>
                <a:cubicBezTo>
                  <a:pt x="75486" y="145911"/>
                  <a:pt x="66020" y="153412"/>
                  <a:pt x="55602" y="152281"/>
                </a:cubicBezTo>
                <a:cubicBezTo>
                  <a:pt x="45184" y="151150"/>
                  <a:pt x="37624" y="141684"/>
                  <a:pt x="38755" y="131266"/>
                </a:cubicBezTo>
                <a:cubicBezTo>
                  <a:pt x="44529" y="78879"/>
                  <a:pt x="88940" y="38100"/>
                  <a:pt x="142875" y="38100"/>
                </a:cubicBezTo>
                <a:cubicBezTo>
                  <a:pt x="200739" y="38100"/>
                  <a:pt x="247650" y="85011"/>
                  <a:pt x="247650" y="142875"/>
                </a:cubicBezTo>
                <a:cubicBezTo>
                  <a:pt x="247650" y="170259"/>
                  <a:pt x="237113" y="195203"/>
                  <a:pt x="219908" y="213896"/>
                </a:cubicBezTo>
                <a:cubicBezTo>
                  <a:pt x="212765" y="221635"/>
                  <a:pt x="209550" y="228660"/>
                  <a:pt x="209550" y="234553"/>
                </a:cubicBezTo>
                <a:lnTo>
                  <a:pt x="209550" y="238185"/>
                </a:lnTo>
                <a:cubicBezTo>
                  <a:pt x="209550" y="275034"/>
                  <a:pt x="179725" y="304860"/>
                  <a:pt x="142875" y="304860"/>
                </a:cubicBezTo>
                <a:cubicBezTo>
                  <a:pt x="132338" y="304860"/>
                  <a:pt x="123825" y="296347"/>
                  <a:pt x="123825" y="285810"/>
                </a:cubicBezTo>
                <a:cubicBezTo>
                  <a:pt x="123825" y="275273"/>
                  <a:pt x="132338" y="266760"/>
                  <a:pt x="142875" y="266760"/>
                </a:cubicBezTo>
                <a:cubicBezTo>
                  <a:pt x="158651" y="266760"/>
                  <a:pt x="171450" y="253960"/>
                  <a:pt x="171450" y="238185"/>
                </a:cubicBezTo>
                <a:lnTo>
                  <a:pt x="171450" y="234553"/>
                </a:lnTo>
                <a:cubicBezTo>
                  <a:pt x="171450" y="214967"/>
                  <a:pt x="181808" y="199072"/>
                  <a:pt x="191929" y="188119"/>
                </a:cubicBezTo>
                <a:cubicBezTo>
                  <a:pt x="202882" y="176212"/>
                  <a:pt x="209550" y="160377"/>
                  <a:pt x="209550" y="142935"/>
                </a:cubicBezTo>
                <a:cubicBezTo>
                  <a:pt x="209550" y="106085"/>
                  <a:pt x="179725" y="76260"/>
                  <a:pt x="142875" y="76260"/>
                </a:cubicBezTo>
                <a:close/>
                <a:moveTo>
                  <a:pt x="0" y="285750"/>
                </a:moveTo>
                <a:cubicBezTo>
                  <a:pt x="0" y="275236"/>
                  <a:pt x="8536" y="266700"/>
                  <a:pt x="19050" y="266700"/>
                </a:cubicBezTo>
                <a:cubicBezTo>
                  <a:pt x="29564" y="266700"/>
                  <a:pt x="38100" y="275236"/>
                  <a:pt x="38100" y="285750"/>
                </a:cubicBezTo>
                <a:cubicBezTo>
                  <a:pt x="38100" y="296264"/>
                  <a:pt x="29564" y="304800"/>
                  <a:pt x="19050" y="304800"/>
                </a:cubicBezTo>
                <a:cubicBezTo>
                  <a:pt x="8536" y="304800"/>
                  <a:pt x="0" y="296264"/>
                  <a:pt x="0" y="285750"/>
                </a:cubicBezTo>
                <a:close/>
                <a:moveTo>
                  <a:pt x="95250" y="228600"/>
                </a:moveTo>
                <a:cubicBezTo>
                  <a:pt x="105764" y="228600"/>
                  <a:pt x="114300" y="220064"/>
                  <a:pt x="114300" y="209550"/>
                </a:cubicBezTo>
                <a:cubicBezTo>
                  <a:pt x="114300" y="199036"/>
                  <a:pt x="105764" y="190500"/>
                  <a:pt x="95250" y="190500"/>
                </a:cubicBezTo>
                <a:cubicBezTo>
                  <a:pt x="84736" y="190500"/>
                  <a:pt x="76200" y="199036"/>
                  <a:pt x="76200" y="209550"/>
                </a:cubicBezTo>
                <a:cubicBezTo>
                  <a:pt x="76200" y="220064"/>
                  <a:pt x="84736" y="228600"/>
                  <a:pt x="95250" y="228600"/>
                </a:cubicBezTo>
                <a:close/>
                <a:moveTo>
                  <a:pt x="51554" y="215146"/>
                </a:moveTo>
                <a:cubicBezTo>
                  <a:pt x="44113" y="207705"/>
                  <a:pt x="32028" y="207705"/>
                  <a:pt x="24586" y="215146"/>
                </a:cubicBezTo>
                <a:cubicBezTo>
                  <a:pt x="17145" y="222587"/>
                  <a:pt x="17145" y="234672"/>
                  <a:pt x="24586" y="242114"/>
                </a:cubicBezTo>
                <a:lnTo>
                  <a:pt x="62686" y="280214"/>
                </a:lnTo>
                <a:cubicBezTo>
                  <a:pt x="70128" y="287655"/>
                  <a:pt x="82213" y="287655"/>
                  <a:pt x="89654" y="280214"/>
                </a:cubicBezTo>
                <a:cubicBezTo>
                  <a:pt x="97095" y="272772"/>
                  <a:pt x="97095" y="260687"/>
                  <a:pt x="89654" y="253246"/>
                </a:cubicBezTo>
                <a:lnTo>
                  <a:pt x="51554" y="215146"/>
                </a:lnTo>
                <a:close/>
                <a:moveTo>
                  <a:pt x="142875" y="123825"/>
                </a:moveTo>
                <a:cubicBezTo>
                  <a:pt x="132338" y="123825"/>
                  <a:pt x="123825" y="132338"/>
                  <a:pt x="123825" y="142875"/>
                </a:cubicBezTo>
                <a:cubicBezTo>
                  <a:pt x="123825" y="150793"/>
                  <a:pt x="117455" y="157163"/>
                  <a:pt x="109537" y="157163"/>
                </a:cubicBezTo>
                <a:cubicBezTo>
                  <a:pt x="101620" y="157163"/>
                  <a:pt x="95250" y="150793"/>
                  <a:pt x="95250" y="142875"/>
                </a:cubicBezTo>
                <a:cubicBezTo>
                  <a:pt x="95250" y="116562"/>
                  <a:pt x="116562" y="95250"/>
                  <a:pt x="142875" y="95250"/>
                </a:cubicBezTo>
                <a:cubicBezTo>
                  <a:pt x="169188" y="95250"/>
                  <a:pt x="190500" y="116562"/>
                  <a:pt x="190500" y="142875"/>
                </a:cubicBezTo>
                <a:cubicBezTo>
                  <a:pt x="190500" y="150793"/>
                  <a:pt x="184130" y="157163"/>
                  <a:pt x="176212" y="157163"/>
                </a:cubicBezTo>
                <a:cubicBezTo>
                  <a:pt x="168295" y="157163"/>
                  <a:pt x="161925" y="150793"/>
                  <a:pt x="161925" y="142875"/>
                </a:cubicBezTo>
                <a:cubicBezTo>
                  <a:pt x="161925" y="132338"/>
                  <a:pt x="153412" y="123825"/>
                  <a:pt x="142875" y="123825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4" name="Text 11"/>
          <p:cNvSpPr/>
          <p:nvPr/>
        </p:nvSpPr>
        <p:spPr>
          <a:xfrm>
            <a:off x="3302000" y="4089400"/>
            <a:ext cx="1524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深度倾听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7315200" y="3581400"/>
            <a:ext cx="1625600" cy="965200"/>
          </a:xfrm>
          <a:custGeom>
            <a:avLst/>
            <a:gdLst/>
            <a:ahLst/>
            <a:cxnLst/>
            <a:rect l="l" t="t" r="r" b="b"/>
            <a:pathLst>
              <a:path w="1625600" h="965200">
                <a:moveTo>
                  <a:pt x="482600" y="0"/>
                </a:moveTo>
                <a:lnTo>
                  <a:pt x="1143000" y="0"/>
                </a:lnTo>
                <a:cubicBezTo>
                  <a:pt x="1409354" y="0"/>
                  <a:pt x="1625600" y="216246"/>
                  <a:pt x="1625600" y="482600"/>
                </a:cubicBezTo>
                <a:lnTo>
                  <a:pt x="1625600" y="482600"/>
                </a:lnTo>
                <a:cubicBezTo>
                  <a:pt x="1625600" y="748954"/>
                  <a:pt x="1409354" y="965200"/>
                  <a:pt x="1143000" y="965200"/>
                </a:cubicBezTo>
                <a:lnTo>
                  <a:pt x="482600" y="965200"/>
                </a:lnTo>
                <a:cubicBezTo>
                  <a:pt x="216246" y="965200"/>
                  <a:pt x="0" y="748954"/>
                  <a:pt x="0" y="482600"/>
                </a:cubicBezTo>
                <a:lnTo>
                  <a:pt x="0" y="482600"/>
                </a:lnTo>
                <a:cubicBezTo>
                  <a:pt x="0" y="216246"/>
                  <a:pt x="216246" y="0"/>
                  <a:pt x="482600" y="0"/>
                </a:cubicBezTo>
                <a:close/>
              </a:path>
            </a:pathLst>
          </a:custGeom>
          <a:solidFill>
            <a:srgbClr val="E6E6FA">
              <a:alpha val="80000"/>
            </a:srgbClr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6" name="Shape 13"/>
          <p:cNvSpPr/>
          <p:nvPr/>
        </p:nvSpPr>
        <p:spPr>
          <a:xfrm>
            <a:off x="8013700" y="3733800"/>
            <a:ext cx="228600" cy="304800"/>
          </a:xfrm>
          <a:custGeom>
            <a:avLst/>
            <a:gdLst/>
            <a:ahLst/>
            <a:cxnLst/>
            <a:rect l="l" t="t" r="r" b="b"/>
            <a:pathLst>
              <a:path w="228600" h="304800">
                <a:moveTo>
                  <a:pt x="174367" y="228600"/>
                </a:moveTo>
                <a:cubicBezTo>
                  <a:pt x="178713" y="215325"/>
                  <a:pt x="187404" y="203299"/>
                  <a:pt x="197227" y="192941"/>
                </a:cubicBezTo>
                <a:cubicBezTo>
                  <a:pt x="216694" y="172462"/>
                  <a:pt x="228600" y="144780"/>
                  <a:pt x="228600" y="114300"/>
                </a:cubicBezTo>
                <a:cubicBezTo>
                  <a:pt x="228600" y="51197"/>
                  <a:pt x="177403" y="0"/>
                  <a:pt x="114300" y="0"/>
                </a:cubicBezTo>
                <a:cubicBezTo>
                  <a:pt x="51197" y="0"/>
                  <a:pt x="0" y="51197"/>
                  <a:pt x="0" y="114300"/>
                </a:cubicBezTo>
                <a:cubicBezTo>
                  <a:pt x="0" y="144780"/>
                  <a:pt x="11906" y="172462"/>
                  <a:pt x="31373" y="192941"/>
                </a:cubicBezTo>
                <a:cubicBezTo>
                  <a:pt x="41196" y="203299"/>
                  <a:pt x="49947" y="215325"/>
                  <a:pt x="54233" y="228600"/>
                </a:cubicBezTo>
                <a:lnTo>
                  <a:pt x="174308" y="228600"/>
                </a:lnTo>
                <a:close/>
                <a:moveTo>
                  <a:pt x="171450" y="257175"/>
                </a:moveTo>
                <a:lnTo>
                  <a:pt x="57150" y="257175"/>
                </a:lnTo>
                <a:lnTo>
                  <a:pt x="57150" y="266700"/>
                </a:lnTo>
                <a:cubicBezTo>
                  <a:pt x="57150" y="293013"/>
                  <a:pt x="78462" y="314325"/>
                  <a:pt x="104775" y="314325"/>
                </a:cubicBezTo>
                <a:lnTo>
                  <a:pt x="123825" y="314325"/>
                </a:lnTo>
                <a:cubicBezTo>
                  <a:pt x="150138" y="314325"/>
                  <a:pt x="171450" y="293013"/>
                  <a:pt x="171450" y="266700"/>
                </a:cubicBezTo>
                <a:lnTo>
                  <a:pt x="171450" y="257175"/>
                </a:lnTo>
                <a:close/>
                <a:moveTo>
                  <a:pt x="109537" y="66675"/>
                </a:moveTo>
                <a:cubicBezTo>
                  <a:pt x="85844" y="66675"/>
                  <a:pt x="66675" y="85844"/>
                  <a:pt x="66675" y="109537"/>
                </a:cubicBezTo>
                <a:cubicBezTo>
                  <a:pt x="66675" y="117455"/>
                  <a:pt x="60305" y="123825"/>
                  <a:pt x="52388" y="123825"/>
                </a:cubicBezTo>
                <a:cubicBezTo>
                  <a:pt x="44470" y="123825"/>
                  <a:pt x="38100" y="117455"/>
                  <a:pt x="38100" y="109537"/>
                </a:cubicBezTo>
                <a:cubicBezTo>
                  <a:pt x="38100" y="70068"/>
                  <a:pt x="70068" y="38100"/>
                  <a:pt x="109537" y="38100"/>
                </a:cubicBezTo>
                <a:cubicBezTo>
                  <a:pt x="117455" y="38100"/>
                  <a:pt x="123825" y="44470"/>
                  <a:pt x="123825" y="52388"/>
                </a:cubicBezTo>
                <a:cubicBezTo>
                  <a:pt x="123825" y="60305"/>
                  <a:pt x="117455" y="66675"/>
                  <a:pt x="109537" y="66675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7" name="Text 14"/>
          <p:cNvSpPr/>
          <p:nvPr/>
        </p:nvSpPr>
        <p:spPr>
          <a:xfrm>
            <a:off x="7366000" y="4089400"/>
            <a:ext cx="1524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获得启发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1684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智慧金句墙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52400" y="1828800"/>
            <a:ext cx="11887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让个体声音汇聚成班级共识，每个人都是贡献者，也是受益者。</a:t>
            </a:r>
          </a:p>
        </p:txBody>
      </p:sp>
      <p:sp>
        <p:nvSpPr>
          <p:cNvPr id="5" name="Shape 2"/>
          <p:cNvSpPr/>
          <p:nvPr/>
        </p:nvSpPr>
        <p:spPr>
          <a:xfrm>
            <a:off x="254000" y="2438400"/>
            <a:ext cx="7721600" cy="1524000"/>
          </a:xfrm>
          <a:custGeom>
            <a:avLst/>
            <a:gdLst/>
            <a:ahLst/>
            <a:cxnLst/>
            <a:rect l="l" t="t" r="r" b="b"/>
            <a:pathLst>
              <a:path w="7721600" h="1524000">
                <a:moveTo>
                  <a:pt x="101605" y="0"/>
                </a:moveTo>
                <a:lnTo>
                  <a:pt x="7619995" y="0"/>
                </a:lnTo>
                <a:cubicBezTo>
                  <a:pt x="7676110" y="0"/>
                  <a:pt x="7721600" y="45490"/>
                  <a:pt x="7721600" y="101605"/>
                </a:cubicBezTo>
                <a:lnTo>
                  <a:pt x="7721600" y="1422395"/>
                </a:lnTo>
                <a:cubicBezTo>
                  <a:pt x="7721600" y="1478510"/>
                  <a:pt x="7676110" y="1524000"/>
                  <a:pt x="76199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1912620" y="3009900"/>
            <a:ext cx="4191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"先成为我，再成为我们的。"</a:t>
            </a:r>
          </a:p>
        </p:txBody>
      </p:sp>
      <p:sp>
        <p:nvSpPr>
          <p:cNvPr id="7" name="Shape 4"/>
          <p:cNvSpPr/>
          <p:nvPr/>
        </p:nvSpPr>
        <p:spPr>
          <a:xfrm>
            <a:off x="8178800" y="2438400"/>
            <a:ext cx="3759200" cy="3251200"/>
          </a:xfrm>
          <a:custGeom>
            <a:avLst/>
            <a:gdLst/>
            <a:ahLst/>
            <a:cxnLst/>
            <a:rect l="l" t="t" r="r" b="b"/>
            <a:pathLst>
              <a:path w="3759200" h="3251200">
                <a:moveTo>
                  <a:pt x="101600" y="0"/>
                </a:moveTo>
                <a:lnTo>
                  <a:pt x="3657600" y="0"/>
                </a:lnTo>
                <a:cubicBezTo>
                  <a:pt x="3713675" y="0"/>
                  <a:pt x="3759200" y="45525"/>
                  <a:pt x="3759200" y="101600"/>
                </a:cubicBezTo>
                <a:lnTo>
                  <a:pt x="3759200" y="3149600"/>
                </a:lnTo>
                <a:cubicBezTo>
                  <a:pt x="3759200" y="3205675"/>
                  <a:pt x="3713675" y="3251200"/>
                  <a:pt x="3657600" y="3251200"/>
                </a:cubicBezTo>
                <a:lnTo>
                  <a:pt x="101600" y="3251200"/>
                </a:lnTo>
                <a:cubicBezTo>
                  <a:pt x="45525" y="3251200"/>
                  <a:pt x="0" y="3205675"/>
                  <a:pt x="0" y="31496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ADD8E6">
              <a:alpha val="60000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8110888" y="3764180"/>
            <a:ext cx="3928712" cy="711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"最好的爱情，是让双方都成为更好的自己。"</a:t>
            </a:r>
          </a:p>
        </p:txBody>
      </p:sp>
      <p:sp>
        <p:nvSpPr>
          <p:cNvPr id="9" name="Shape 6"/>
          <p:cNvSpPr/>
          <p:nvPr/>
        </p:nvSpPr>
        <p:spPr>
          <a:xfrm>
            <a:off x="254000" y="4165600"/>
            <a:ext cx="3759200" cy="1524000"/>
          </a:xfrm>
          <a:custGeom>
            <a:avLst/>
            <a:gdLst/>
            <a:ahLst/>
            <a:cxnLst/>
            <a:rect l="l" t="t" r="r" b="b"/>
            <a:pathLst>
              <a:path w="3759200" h="1524000">
                <a:moveTo>
                  <a:pt x="101605" y="0"/>
                </a:moveTo>
                <a:lnTo>
                  <a:pt x="3657595" y="0"/>
                </a:lnTo>
                <a:cubicBezTo>
                  <a:pt x="3713710" y="0"/>
                  <a:pt x="3759200" y="45490"/>
                  <a:pt x="3759200" y="101605"/>
                </a:cubicBezTo>
                <a:lnTo>
                  <a:pt x="3759200" y="1422395"/>
                </a:lnTo>
                <a:cubicBezTo>
                  <a:pt x="3759200" y="1478510"/>
                  <a:pt x="3713710" y="1524000"/>
                  <a:pt x="36575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FFC0CB">
              <a:alpha val="60000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Text 7"/>
          <p:cNvSpPr/>
          <p:nvPr/>
        </p:nvSpPr>
        <p:spPr>
          <a:xfrm>
            <a:off x="205772" y="4913530"/>
            <a:ext cx="4043299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"冲突不是警报，是邀请。"</a:t>
            </a:r>
          </a:p>
        </p:txBody>
      </p:sp>
      <p:sp>
        <p:nvSpPr>
          <p:cNvPr id="11" name="Shape 8"/>
          <p:cNvSpPr/>
          <p:nvPr/>
        </p:nvSpPr>
        <p:spPr>
          <a:xfrm>
            <a:off x="4216400" y="4165600"/>
            <a:ext cx="3759200" cy="1524000"/>
          </a:xfrm>
          <a:custGeom>
            <a:avLst/>
            <a:gdLst/>
            <a:ahLst/>
            <a:cxnLst/>
            <a:rect l="l" t="t" r="r" b="b"/>
            <a:pathLst>
              <a:path w="3759200" h="1524000">
                <a:moveTo>
                  <a:pt x="101605" y="0"/>
                </a:moveTo>
                <a:lnTo>
                  <a:pt x="3657595" y="0"/>
                </a:lnTo>
                <a:cubicBezTo>
                  <a:pt x="3713710" y="0"/>
                  <a:pt x="3759200" y="45490"/>
                  <a:pt x="3759200" y="101605"/>
                </a:cubicBezTo>
                <a:lnTo>
                  <a:pt x="3759200" y="1422395"/>
                </a:lnTo>
                <a:cubicBezTo>
                  <a:pt x="3759200" y="1478510"/>
                  <a:pt x="3713710" y="1524000"/>
                  <a:pt x="3657595" y="1524000"/>
                </a:cubicBezTo>
                <a:lnTo>
                  <a:pt x="101605" y="1524000"/>
                </a:lnTo>
                <a:cubicBezTo>
                  <a:pt x="45490" y="1524000"/>
                  <a:pt x="0" y="1478510"/>
                  <a:pt x="0" y="1422395"/>
                </a:cubicBezTo>
                <a:lnTo>
                  <a:pt x="0" y="101605"/>
                </a:lnTo>
                <a:cubicBezTo>
                  <a:pt x="0" y="45528"/>
                  <a:pt x="45528" y="0"/>
                  <a:pt x="101605" y="0"/>
                </a:cubicBezTo>
                <a:close/>
              </a:path>
            </a:pathLst>
          </a:custGeom>
          <a:solidFill>
            <a:srgbClr val="D8BFD8">
              <a:alpha val="60000"/>
            </a:srgbClr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4294538" y="4913530"/>
            <a:ext cx="3486732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"整体大于部分之和。"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再出发：把报告变成长起点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7780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毕业后感情成长路线图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522" b="6522"/>
          <a:stretch>
            <a:fillRect/>
          </a:stretch>
        </p:blipFill>
        <p:spPr>
          <a:xfrm>
            <a:off x="254000" y="2641600"/>
            <a:ext cx="11684000" cy="2438400"/>
          </a:xfrm>
          <a:prstGeom prst="roundRect">
            <a:avLst>
              <a:gd name="adj" fmla="val 0"/>
            </a:avLst>
          </a:prstGeom>
        </p:spPr>
      </p:pic>
      <p:sp>
        <p:nvSpPr>
          <p:cNvPr id="5" name="Shape 1"/>
          <p:cNvSpPr/>
          <p:nvPr/>
        </p:nvSpPr>
        <p:spPr>
          <a:xfrm>
            <a:off x="1016000" y="31496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FFC0CB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Shape 2"/>
          <p:cNvSpPr/>
          <p:nvPr/>
        </p:nvSpPr>
        <p:spPr>
          <a:xfrm>
            <a:off x="1250950" y="34036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221456" y="85665"/>
                </a:moveTo>
                <a:lnTo>
                  <a:pt x="102810" y="23932"/>
                </a:lnTo>
                <a:cubicBezTo>
                  <a:pt x="98048" y="21491"/>
                  <a:pt x="92512" y="21074"/>
                  <a:pt x="87511" y="22920"/>
                </a:cubicBezTo>
                <a:lnTo>
                  <a:pt x="63044" y="31849"/>
                </a:lnTo>
                <a:cubicBezTo>
                  <a:pt x="56912" y="34052"/>
                  <a:pt x="54828" y="41612"/>
                  <a:pt x="58817" y="46732"/>
                </a:cubicBezTo>
                <a:lnTo>
                  <a:pt x="119241" y="122873"/>
                </a:lnTo>
                <a:lnTo>
                  <a:pt x="59591" y="144542"/>
                </a:lnTo>
                <a:lnTo>
                  <a:pt x="23813" y="122753"/>
                </a:lnTo>
                <a:cubicBezTo>
                  <a:pt x="20122" y="120491"/>
                  <a:pt x="15597" y="120075"/>
                  <a:pt x="11490" y="121503"/>
                </a:cubicBezTo>
                <a:lnTo>
                  <a:pt x="1786" y="125075"/>
                </a:lnTo>
                <a:cubicBezTo>
                  <a:pt x="-3810" y="127099"/>
                  <a:pt x="-6191" y="133707"/>
                  <a:pt x="-3155" y="138827"/>
                </a:cubicBezTo>
                <a:lnTo>
                  <a:pt x="28754" y="193477"/>
                </a:lnTo>
                <a:cubicBezTo>
                  <a:pt x="38040" y="209371"/>
                  <a:pt x="57388" y="216337"/>
                  <a:pt x="74652" y="210026"/>
                </a:cubicBezTo>
                <a:lnTo>
                  <a:pt x="82332" y="207228"/>
                </a:lnTo>
                <a:lnTo>
                  <a:pt x="82332" y="207228"/>
                </a:lnTo>
                <a:lnTo>
                  <a:pt x="319504" y="120908"/>
                </a:lnTo>
                <a:cubicBezTo>
                  <a:pt x="336828" y="114598"/>
                  <a:pt x="345698" y="95488"/>
                  <a:pt x="339447" y="78165"/>
                </a:cubicBezTo>
                <a:cubicBezTo>
                  <a:pt x="333196" y="60841"/>
                  <a:pt x="314027" y="51971"/>
                  <a:pt x="296704" y="58222"/>
                </a:cubicBezTo>
                <a:lnTo>
                  <a:pt x="221456" y="85665"/>
                </a:lnTo>
                <a:close/>
                <a:moveTo>
                  <a:pt x="19169" y="266700"/>
                </a:moveTo>
                <a:cubicBezTo>
                  <a:pt x="8632" y="266700"/>
                  <a:pt x="119" y="275213"/>
                  <a:pt x="119" y="285750"/>
                </a:cubicBezTo>
                <a:cubicBezTo>
                  <a:pt x="119" y="296287"/>
                  <a:pt x="8632" y="304800"/>
                  <a:pt x="19169" y="304800"/>
                </a:cubicBezTo>
                <a:lnTo>
                  <a:pt x="323969" y="304800"/>
                </a:lnTo>
                <a:cubicBezTo>
                  <a:pt x="334506" y="304800"/>
                  <a:pt x="343019" y="296287"/>
                  <a:pt x="343019" y="285750"/>
                </a:cubicBezTo>
                <a:cubicBezTo>
                  <a:pt x="343019" y="275213"/>
                  <a:pt x="334506" y="266700"/>
                  <a:pt x="323969" y="266700"/>
                </a:cubicBezTo>
                <a:lnTo>
                  <a:pt x="19169" y="266700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7" name="Text 3"/>
          <p:cNvSpPr/>
          <p:nvPr/>
        </p:nvSpPr>
        <p:spPr>
          <a:xfrm>
            <a:off x="330200" y="4064000"/>
            <a:ext cx="2235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毕业适应期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353461" y="4521197"/>
            <a:ext cx="21844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异地/工作挑战</a:t>
            </a:r>
            <a:endParaRPr lang="en-US" sz="2000" dirty="0"/>
          </a:p>
        </p:txBody>
      </p:sp>
      <p:sp>
        <p:nvSpPr>
          <p:cNvPr id="9" name="Shape 5"/>
          <p:cNvSpPr/>
          <p:nvPr/>
        </p:nvSpPr>
        <p:spPr>
          <a:xfrm>
            <a:off x="3937000" y="2885418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ADD8E6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0" name="Shape 6"/>
          <p:cNvSpPr/>
          <p:nvPr/>
        </p:nvSpPr>
        <p:spPr>
          <a:xfrm>
            <a:off x="4191000" y="3139418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19062" y="28575"/>
                </a:moveTo>
                <a:lnTo>
                  <a:pt x="185738" y="28575"/>
                </a:lnTo>
                <a:cubicBezTo>
                  <a:pt x="188357" y="28575"/>
                  <a:pt x="190500" y="30718"/>
                  <a:pt x="190500" y="33338"/>
                </a:cubicBezTo>
                <a:lnTo>
                  <a:pt x="190500" y="57150"/>
                </a:lnTo>
                <a:lnTo>
                  <a:pt x="114300" y="57150"/>
                </a:lnTo>
                <a:lnTo>
                  <a:pt x="114300" y="33338"/>
                </a:lnTo>
                <a:cubicBezTo>
                  <a:pt x="114300" y="30718"/>
                  <a:pt x="116443" y="28575"/>
                  <a:pt x="119062" y="28575"/>
                </a:cubicBezTo>
                <a:close/>
                <a:moveTo>
                  <a:pt x="85725" y="33338"/>
                </a:moveTo>
                <a:lnTo>
                  <a:pt x="85725" y="57150"/>
                </a:lnTo>
                <a:lnTo>
                  <a:pt x="38100" y="57150"/>
                </a:lnTo>
                <a:cubicBezTo>
                  <a:pt x="17085" y="57150"/>
                  <a:pt x="0" y="74235"/>
                  <a:pt x="0" y="95250"/>
                </a:cubicBezTo>
                <a:lnTo>
                  <a:pt x="0" y="152400"/>
                </a:lnTo>
                <a:lnTo>
                  <a:pt x="304800" y="152400"/>
                </a:lnTo>
                <a:lnTo>
                  <a:pt x="304800" y="95250"/>
                </a:lnTo>
                <a:cubicBezTo>
                  <a:pt x="304800" y="74235"/>
                  <a:pt x="287715" y="57150"/>
                  <a:pt x="266700" y="57150"/>
                </a:cubicBezTo>
                <a:lnTo>
                  <a:pt x="219075" y="57150"/>
                </a:lnTo>
                <a:lnTo>
                  <a:pt x="219075" y="33338"/>
                </a:lnTo>
                <a:cubicBezTo>
                  <a:pt x="219075" y="14942"/>
                  <a:pt x="204133" y="0"/>
                  <a:pt x="185738" y="0"/>
                </a:cubicBezTo>
                <a:lnTo>
                  <a:pt x="119062" y="0"/>
                </a:lnTo>
                <a:cubicBezTo>
                  <a:pt x="100667" y="0"/>
                  <a:pt x="85725" y="14942"/>
                  <a:pt x="85725" y="33338"/>
                </a:cubicBezTo>
                <a:close/>
                <a:moveTo>
                  <a:pt x="304800" y="180975"/>
                </a:moveTo>
                <a:lnTo>
                  <a:pt x="190500" y="180975"/>
                </a:lnTo>
                <a:lnTo>
                  <a:pt x="190500" y="190500"/>
                </a:lnTo>
                <a:cubicBezTo>
                  <a:pt x="190500" y="201037"/>
                  <a:pt x="181987" y="209550"/>
                  <a:pt x="171450" y="209550"/>
                </a:cubicBezTo>
                <a:lnTo>
                  <a:pt x="133350" y="209550"/>
                </a:lnTo>
                <a:cubicBezTo>
                  <a:pt x="122813" y="209550"/>
                  <a:pt x="114300" y="201037"/>
                  <a:pt x="114300" y="190500"/>
                </a:cubicBezTo>
                <a:lnTo>
                  <a:pt x="114300" y="180975"/>
                </a:lnTo>
                <a:lnTo>
                  <a:pt x="0" y="180975"/>
                </a:lnTo>
                <a:lnTo>
                  <a:pt x="0" y="247650"/>
                </a:lnTo>
                <a:cubicBezTo>
                  <a:pt x="0" y="268665"/>
                  <a:pt x="17085" y="285750"/>
                  <a:pt x="38100" y="285750"/>
                </a:cubicBezTo>
                <a:lnTo>
                  <a:pt x="266700" y="285750"/>
                </a:lnTo>
                <a:cubicBezTo>
                  <a:pt x="287715" y="285750"/>
                  <a:pt x="304800" y="268665"/>
                  <a:pt x="304800" y="247650"/>
                </a:cubicBezTo>
                <a:lnTo>
                  <a:pt x="304800" y="180975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11" name="Text 7"/>
          <p:cNvSpPr/>
          <p:nvPr/>
        </p:nvSpPr>
        <p:spPr>
          <a:xfrm>
            <a:off x="3251200" y="3799818"/>
            <a:ext cx="2235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职业探索期</a:t>
            </a:r>
            <a:endParaRPr lang="en-US" sz="2400" dirty="0"/>
          </a:p>
        </p:txBody>
      </p:sp>
      <p:sp>
        <p:nvSpPr>
          <p:cNvPr id="12" name="Text 8"/>
          <p:cNvSpPr/>
          <p:nvPr/>
        </p:nvSpPr>
        <p:spPr>
          <a:xfrm>
            <a:off x="3274461" y="4257015"/>
            <a:ext cx="21844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财务/时间协商</a:t>
            </a:r>
            <a:endParaRPr lang="en-US" sz="2000" dirty="0"/>
          </a:p>
        </p:txBody>
      </p:sp>
      <p:sp>
        <p:nvSpPr>
          <p:cNvPr id="13" name="Shape 9"/>
          <p:cNvSpPr/>
          <p:nvPr/>
        </p:nvSpPr>
        <p:spPr>
          <a:xfrm>
            <a:off x="7442200" y="3413789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D8BFD8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4" name="Shape 10"/>
          <p:cNvSpPr/>
          <p:nvPr/>
        </p:nvSpPr>
        <p:spPr>
          <a:xfrm>
            <a:off x="7677150" y="3667789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160080" y="50721"/>
                </a:moveTo>
                <a:lnTo>
                  <a:pt x="90666" y="127873"/>
                </a:lnTo>
                <a:cubicBezTo>
                  <a:pt x="87928" y="130909"/>
                  <a:pt x="88047" y="135612"/>
                  <a:pt x="90964" y="138529"/>
                </a:cubicBezTo>
                <a:cubicBezTo>
                  <a:pt x="109121" y="156686"/>
                  <a:pt x="138589" y="156686"/>
                  <a:pt x="156746" y="138529"/>
                </a:cubicBezTo>
                <a:lnTo>
                  <a:pt x="175677" y="119598"/>
                </a:lnTo>
                <a:cubicBezTo>
                  <a:pt x="178177" y="117098"/>
                  <a:pt x="181332" y="115729"/>
                  <a:pt x="184547" y="115491"/>
                </a:cubicBezTo>
                <a:cubicBezTo>
                  <a:pt x="188595" y="115133"/>
                  <a:pt x="192762" y="116503"/>
                  <a:pt x="195858" y="119598"/>
                </a:cubicBezTo>
                <a:lnTo>
                  <a:pt x="300990" y="223838"/>
                </a:lnTo>
                <a:lnTo>
                  <a:pt x="342900" y="190500"/>
                </a:lnTo>
                <a:lnTo>
                  <a:pt x="342900" y="19050"/>
                </a:lnTo>
                <a:lnTo>
                  <a:pt x="276225" y="57150"/>
                </a:lnTo>
                <a:lnTo>
                  <a:pt x="262057" y="47685"/>
                </a:lnTo>
                <a:cubicBezTo>
                  <a:pt x="252651" y="41434"/>
                  <a:pt x="241637" y="38100"/>
                  <a:pt x="230326" y="38100"/>
                </a:cubicBezTo>
                <a:lnTo>
                  <a:pt x="188416" y="38100"/>
                </a:lnTo>
                <a:cubicBezTo>
                  <a:pt x="187762" y="38100"/>
                  <a:pt x="187047" y="38100"/>
                  <a:pt x="186392" y="38160"/>
                </a:cubicBezTo>
                <a:cubicBezTo>
                  <a:pt x="176332" y="38695"/>
                  <a:pt x="166866" y="43220"/>
                  <a:pt x="160080" y="50721"/>
                </a:cubicBezTo>
                <a:close/>
                <a:moveTo>
                  <a:pt x="69413" y="108764"/>
                </a:moveTo>
                <a:lnTo>
                  <a:pt x="132993" y="38100"/>
                </a:lnTo>
                <a:lnTo>
                  <a:pt x="109418" y="38100"/>
                </a:lnTo>
                <a:cubicBezTo>
                  <a:pt x="94238" y="38100"/>
                  <a:pt x="79712" y="44113"/>
                  <a:pt x="68997" y="54828"/>
                </a:cubicBezTo>
                <a:lnTo>
                  <a:pt x="66675" y="57150"/>
                </a:lnTo>
                <a:lnTo>
                  <a:pt x="0" y="19050"/>
                </a:lnTo>
                <a:lnTo>
                  <a:pt x="0" y="190500"/>
                </a:lnTo>
                <a:lnTo>
                  <a:pt x="93107" y="268069"/>
                </a:lnTo>
                <a:cubicBezTo>
                  <a:pt x="106799" y="279499"/>
                  <a:pt x="124063" y="285750"/>
                  <a:pt x="141863" y="285750"/>
                </a:cubicBezTo>
                <a:lnTo>
                  <a:pt x="151209" y="285750"/>
                </a:lnTo>
                <a:lnTo>
                  <a:pt x="147042" y="281583"/>
                </a:lnTo>
                <a:cubicBezTo>
                  <a:pt x="141446" y="275987"/>
                  <a:pt x="141446" y="266938"/>
                  <a:pt x="147042" y="261402"/>
                </a:cubicBezTo>
                <a:cubicBezTo>
                  <a:pt x="152638" y="255865"/>
                  <a:pt x="161687" y="255806"/>
                  <a:pt x="167223" y="261402"/>
                </a:cubicBezTo>
                <a:lnTo>
                  <a:pt x="191631" y="285810"/>
                </a:lnTo>
                <a:lnTo>
                  <a:pt x="196989" y="285810"/>
                </a:lnTo>
                <a:cubicBezTo>
                  <a:pt x="208359" y="285810"/>
                  <a:pt x="219492" y="283250"/>
                  <a:pt x="229612" y="278487"/>
                </a:cubicBezTo>
                <a:lnTo>
                  <a:pt x="213717" y="262533"/>
                </a:lnTo>
                <a:cubicBezTo>
                  <a:pt x="208121" y="256937"/>
                  <a:pt x="208121" y="247888"/>
                  <a:pt x="213717" y="242352"/>
                </a:cubicBezTo>
                <a:cubicBezTo>
                  <a:pt x="219313" y="236815"/>
                  <a:pt x="228362" y="236756"/>
                  <a:pt x="233898" y="242352"/>
                </a:cubicBezTo>
                <a:lnTo>
                  <a:pt x="252948" y="261402"/>
                </a:lnTo>
                <a:lnTo>
                  <a:pt x="263366" y="250984"/>
                </a:lnTo>
                <a:cubicBezTo>
                  <a:pt x="268665" y="245685"/>
                  <a:pt x="270212" y="238006"/>
                  <a:pt x="267891" y="231279"/>
                </a:cubicBezTo>
                <a:lnTo>
                  <a:pt x="185797" y="149840"/>
                </a:lnTo>
                <a:lnTo>
                  <a:pt x="176927" y="158710"/>
                </a:lnTo>
                <a:cubicBezTo>
                  <a:pt x="147578" y="188059"/>
                  <a:pt x="100072" y="188059"/>
                  <a:pt x="70723" y="158710"/>
                </a:cubicBezTo>
                <a:cubicBezTo>
                  <a:pt x="57031" y="145018"/>
                  <a:pt x="56495" y="123051"/>
                  <a:pt x="69413" y="108704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5" name="Text 11"/>
          <p:cNvSpPr/>
          <p:nvPr/>
        </p:nvSpPr>
        <p:spPr>
          <a:xfrm>
            <a:off x="6756400" y="4328189"/>
            <a:ext cx="2235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稳定承诺期</a:t>
            </a:r>
            <a:endParaRPr lang="en-US" sz="2400" dirty="0"/>
          </a:p>
        </p:txBody>
      </p:sp>
      <p:sp>
        <p:nvSpPr>
          <p:cNvPr id="16" name="Text 12"/>
          <p:cNvSpPr/>
          <p:nvPr/>
        </p:nvSpPr>
        <p:spPr>
          <a:xfrm>
            <a:off x="6779661" y="4785386"/>
            <a:ext cx="21844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原生家庭边界</a:t>
            </a:r>
            <a:endParaRPr lang="en-US" sz="2000" dirty="0"/>
          </a:p>
        </p:txBody>
      </p:sp>
      <p:sp>
        <p:nvSpPr>
          <p:cNvPr id="17" name="Shape 13"/>
          <p:cNvSpPr/>
          <p:nvPr/>
        </p:nvSpPr>
        <p:spPr>
          <a:xfrm>
            <a:off x="10363200" y="3149600"/>
            <a:ext cx="812800" cy="81280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lnTo>
                  <a:pt x="406400" y="0"/>
                </a:lnTo>
                <a:cubicBezTo>
                  <a:pt x="630698" y="0"/>
                  <a:pt x="812800" y="182102"/>
                  <a:pt x="812800" y="406400"/>
                </a:cubicBezTo>
                <a:lnTo>
                  <a:pt x="812800" y="406400"/>
                </a:lnTo>
                <a:cubicBezTo>
                  <a:pt x="812800" y="630698"/>
                  <a:pt x="630698" y="812800"/>
                  <a:pt x="406400" y="812800"/>
                </a:cubicBezTo>
                <a:lnTo>
                  <a:pt x="406400" y="812800"/>
                </a:lnTo>
                <a:cubicBezTo>
                  <a:pt x="182102" y="812800"/>
                  <a:pt x="0" y="630698"/>
                  <a:pt x="0" y="406400"/>
                </a:cubicBezTo>
                <a:lnTo>
                  <a:pt x="0" y="406400"/>
                </a:lnTo>
                <a:cubicBezTo>
                  <a:pt x="0" y="182102"/>
                  <a:pt x="182102" y="0"/>
                  <a:pt x="406400" y="0"/>
                </a:cubicBezTo>
                <a:close/>
              </a:path>
            </a:pathLst>
          </a:custGeom>
          <a:solidFill>
            <a:srgbClr val="E6E6FA"/>
          </a:solidFill>
          <a:effectLst>
            <a:outerShdw blurRad="76200" dist="508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18" name="Shape 14"/>
          <p:cNvSpPr/>
          <p:nvPr/>
        </p:nvSpPr>
        <p:spPr>
          <a:xfrm>
            <a:off x="10617200" y="3403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65378" y="5120"/>
                </a:moveTo>
                <a:cubicBezTo>
                  <a:pt x="158055" y="-1667"/>
                  <a:pt x="146745" y="-1667"/>
                  <a:pt x="139482" y="5120"/>
                </a:cubicBezTo>
                <a:lnTo>
                  <a:pt x="6132" y="128945"/>
                </a:lnTo>
                <a:cubicBezTo>
                  <a:pt x="417" y="134303"/>
                  <a:pt x="-1488" y="142577"/>
                  <a:pt x="1369" y="149840"/>
                </a:cubicBezTo>
                <a:cubicBezTo>
                  <a:pt x="4227" y="157103"/>
                  <a:pt x="11192" y="161925"/>
                  <a:pt x="19050" y="161925"/>
                </a:cubicBezTo>
                <a:lnTo>
                  <a:pt x="28575" y="161925"/>
                </a:lnTo>
                <a:lnTo>
                  <a:pt x="28575" y="266700"/>
                </a:lnTo>
                <a:cubicBezTo>
                  <a:pt x="28575" y="287715"/>
                  <a:pt x="45660" y="304800"/>
                  <a:pt x="66675" y="304800"/>
                </a:cubicBezTo>
                <a:lnTo>
                  <a:pt x="238125" y="304800"/>
                </a:lnTo>
                <a:cubicBezTo>
                  <a:pt x="259140" y="304800"/>
                  <a:pt x="276225" y="287715"/>
                  <a:pt x="276225" y="266700"/>
                </a:cubicBezTo>
                <a:lnTo>
                  <a:pt x="276225" y="161925"/>
                </a:lnTo>
                <a:lnTo>
                  <a:pt x="285750" y="161925"/>
                </a:lnTo>
                <a:cubicBezTo>
                  <a:pt x="293608" y="161925"/>
                  <a:pt x="300633" y="157103"/>
                  <a:pt x="303490" y="149840"/>
                </a:cubicBezTo>
                <a:cubicBezTo>
                  <a:pt x="306348" y="142577"/>
                  <a:pt x="304443" y="134243"/>
                  <a:pt x="298728" y="128945"/>
                </a:cubicBezTo>
                <a:lnTo>
                  <a:pt x="165378" y="5120"/>
                </a:lnTo>
                <a:close/>
                <a:moveTo>
                  <a:pt x="142875" y="190500"/>
                </a:moveTo>
                <a:lnTo>
                  <a:pt x="161925" y="190500"/>
                </a:lnTo>
                <a:cubicBezTo>
                  <a:pt x="177701" y="190500"/>
                  <a:pt x="190500" y="203299"/>
                  <a:pt x="190500" y="219075"/>
                </a:cubicBezTo>
                <a:lnTo>
                  <a:pt x="190500" y="276225"/>
                </a:lnTo>
                <a:lnTo>
                  <a:pt x="114300" y="276225"/>
                </a:lnTo>
                <a:lnTo>
                  <a:pt x="114300" y="219075"/>
                </a:lnTo>
                <a:cubicBezTo>
                  <a:pt x="114300" y="203299"/>
                  <a:pt x="127099" y="190500"/>
                  <a:pt x="142875" y="19050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19" name="Text 15"/>
          <p:cNvSpPr/>
          <p:nvPr/>
        </p:nvSpPr>
        <p:spPr>
          <a:xfrm>
            <a:off x="9652000" y="4064000"/>
            <a:ext cx="22352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共创未来期</a:t>
            </a:r>
            <a:endParaRPr lang="en-US" sz="2400" dirty="0"/>
          </a:p>
        </p:txBody>
      </p:sp>
      <p:sp>
        <p:nvSpPr>
          <p:cNvPr id="20" name="Text 16"/>
          <p:cNvSpPr/>
          <p:nvPr/>
        </p:nvSpPr>
        <p:spPr>
          <a:xfrm>
            <a:off x="9700661" y="4521197"/>
            <a:ext cx="21844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人生目标整合</a:t>
            </a:r>
            <a:endParaRPr lang="en-US" sz="200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955800"/>
            <a:ext cx="60198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持续学习资源包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2616200"/>
            <a:ext cx="1170305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课程结束，成长继续。我们为你准备了丰富的后续支持。</a:t>
            </a:r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254000" y="3225800"/>
            <a:ext cx="5638800" cy="457200"/>
          </a:xfrm>
          <a:custGeom>
            <a:avLst/>
            <a:gdLst/>
            <a:ahLst/>
            <a:cxnLst/>
            <a:rect l="l" t="t" r="r" b="b"/>
            <a:pathLst>
              <a:path w="5638800" h="457200">
                <a:moveTo>
                  <a:pt x="101599" y="0"/>
                </a:moveTo>
                <a:lnTo>
                  <a:pt x="5537201" y="0"/>
                </a:lnTo>
                <a:cubicBezTo>
                  <a:pt x="5593313" y="0"/>
                  <a:pt x="5638800" y="45487"/>
                  <a:pt x="5638800" y="101599"/>
                </a:cubicBezTo>
                <a:lnTo>
                  <a:pt x="5638800" y="355601"/>
                </a:lnTo>
                <a:cubicBezTo>
                  <a:pt x="5638800" y="411713"/>
                  <a:pt x="5593313" y="457200"/>
                  <a:pt x="5537201" y="457200"/>
                </a:cubicBezTo>
                <a:lnTo>
                  <a:pt x="101599" y="457200"/>
                </a:lnTo>
                <a:cubicBezTo>
                  <a:pt x="45525" y="457200"/>
                  <a:pt x="0" y="411675"/>
                  <a:pt x="0" y="3556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</p:spPr>
      </p:sp>
      <p:sp>
        <p:nvSpPr>
          <p:cNvPr id="6" name="Shape 3"/>
          <p:cNvSpPr/>
          <p:nvPr>
            <p:custDataLst>
              <p:tags r:id="rId2"/>
            </p:custDataLst>
          </p:nvPr>
        </p:nvSpPr>
        <p:spPr>
          <a:xfrm>
            <a:off x="403225" y="3327400"/>
            <a:ext cx="222250" cy="254000"/>
          </a:xfrm>
          <a:custGeom>
            <a:avLst/>
            <a:gdLst/>
            <a:ahLst/>
            <a:cxnLst/>
            <a:rect l="l" t="t" r="r" b="b"/>
            <a:pathLst>
              <a:path w="222250" h="254000">
                <a:moveTo>
                  <a:pt x="190500" y="254000"/>
                </a:moveTo>
                <a:lnTo>
                  <a:pt x="47625" y="254000"/>
                </a:lnTo>
                <a:cubicBezTo>
                  <a:pt x="21332" y="254000"/>
                  <a:pt x="0" y="232668"/>
                  <a:pt x="0" y="206375"/>
                </a:cubicBezTo>
                <a:lnTo>
                  <a:pt x="0" y="47625"/>
                </a:lnTo>
                <a:cubicBezTo>
                  <a:pt x="0" y="21332"/>
                  <a:pt x="21332" y="0"/>
                  <a:pt x="47625" y="0"/>
                </a:cubicBezTo>
                <a:lnTo>
                  <a:pt x="198438" y="0"/>
                </a:lnTo>
                <a:cubicBezTo>
                  <a:pt x="211584" y="0"/>
                  <a:pt x="222250" y="10666"/>
                  <a:pt x="222250" y="23812"/>
                </a:cubicBezTo>
                <a:lnTo>
                  <a:pt x="222250" y="166688"/>
                </a:lnTo>
                <a:cubicBezTo>
                  <a:pt x="222250" y="177056"/>
                  <a:pt x="215602" y="185886"/>
                  <a:pt x="206375" y="189161"/>
                </a:cubicBezTo>
                <a:lnTo>
                  <a:pt x="206375" y="222250"/>
                </a:lnTo>
                <a:cubicBezTo>
                  <a:pt x="215156" y="222250"/>
                  <a:pt x="222250" y="229344"/>
                  <a:pt x="222250" y="238125"/>
                </a:cubicBezTo>
                <a:cubicBezTo>
                  <a:pt x="222250" y="246906"/>
                  <a:pt x="215156" y="254000"/>
                  <a:pt x="206375" y="254000"/>
                </a:cubicBezTo>
                <a:lnTo>
                  <a:pt x="190500" y="254000"/>
                </a:lnTo>
                <a:close/>
                <a:moveTo>
                  <a:pt x="47625" y="190500"/>
                </a:moveTo>
                <a:cubicBezTo>
                  <a:pt x="38844" y="190500"/>
                  <a:pt x="31750" y="197594"/>
                  <a:pt x="31750" y="206375"/>
                </a:cubicBezTo>
                <a:cubicBezTo>
                  <a:pt x="31750" y="215156"/>
                  <a:pt x="38844" y="222250"/>
                  <a:pt x="47625" y="222250"/>
                </a:cubicBezTo>
                <a:lnTo>
                  <a:pt x="174625" y="222250"/>
                </a:lnTo>
                <a:lnTo>
                  <a:pt x="174625" y="190500"/>
                </a:lnTo>
                <a:lnTo>
                  <a:pt x="47625" y="190500"/>
                </a:lnTo>
                <a:close/>
                <a:moveTo>
                  <a:pt x="63500" y="75406"/>
                </a:moveTo>
                <a:cubicBezTo>
                  <a:pt x="63500" y="82004"/>
                  <a:pt x="68808" y="87313"/>
                  <a:pt x="75406" y="87313"/>
                </a:cubicBezTo>
                <a:lnTo>
                  <a:pt x="162719" y="87313"/>
                </a:lnTo>
                <a:cubicBezTo>
                  <a:pt x="169317" y="87313"/>
                  <a:pt x="174625" y="82004"/>
                  <a:pt x="174625" y="75406"/>
                </a:cubicBezTo>
                <a:cubicBezTo>
                  <a:pt x="174625" y="68808"/>
                  <a:pt x="169317" y="63500"/>
                  <a:pt x="162719" y="63500"/>
                </a:cubicBezTo>
                <a:lnTo>
                  <a:pt x="75406" y="63500"/>
                </a:lnTo>
                <a:cubicBezTo>
                  <a:pt x="68808" y="63500"/>
                  <a:pt x="63500" y="68808"/>
                  <a:pt x="63500" y="75406"/>
                </a:cubicBezTo>
                <a:close/>
                <a:moveTo>
                  <a:pt x="75406" y="111125"/>
                </a:moveTo>
                <a:cubicBezTo>
                  <a:pt x="68808" y="111125"/>
                  <a:pt x="63500" y="116433"/>
                  <a:pt x="63500" y="123031"/>
                </a:cubicBezTo>
                <a:cubicBezTo>
                  <a:pt x="63500" y="129629"/>
                  <a:pt x="68808" y="134938"/>
                  <a:pt x="75406" y="134938"/>
                </a:cubicBezTo>
                <a:lnTo>
                  <a:pt x="162719" y="134938"/>
                </a:lnTo>
                <a:cubicBezTo>
                  <a:pt x="169317" y="134938"/>
                  <a:pt x="174625" y="129629"/>
                  <a:pt x="174625" y="123031"/>
                </a:cubicBezTo>
                <a:cubicBezTo>
                  <a:pt x="174625" y="116433"/>
                  <a:pt x="169317" y="111125"/>
                  <a:pt x="162719" y="111125"/>
                </a:cubicBezTo>
                <a:lnTo>
                  <a:pt x="75406" y="111125"/>
                </a:lnTo>
                <a:close/>
              </a:path>
            </a:pathLst>
          </a:custGeom>
          <a:solidFill>
            <a:srgbClr val="D8BFD8"/>
          </a:solidFill>
        </p:spPr>
      </p:sp>
      <p:sp>
        <p:nvSpPr>
          <p:cNvPr id="7" name="Text 4"/>
          <p:cNvSpPr/>
          <p:nvPr>
            <p:custDataLst>
              <p:tags r:id="rId3"/>
            </p:custDataLst>
          </p:nvPr>
        </p:nvSpPr>
        <p:spPr>
          <a:xfrm>
            <a:off x="825500" y="3327400"/>
            <a:ext cx="356108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推荐书单与优质</a:t>
            </a:r>
            <a:r>
              <a:rPr lang="zh-CN" alt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课程</a:t>
            </a:r>
            <a:endParaRPr lang="en-US" sz="2400" dirty="0">
              <a:solidFill>
                <a:srgbClr val="333333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0"/>
            </a:endParaRPr>
          </a:p>
        </p:txBody>
      </p:sp>
      <p:sp>
        <p:nvSpPr>
          <p:cNvPr id="8" name="Shape 5"/>
          <p:cNvSpPr/>
          <p:nvPr>
            <p:custDataLst>
              <p:tags r:id="rId4"/>
            </p:custDataLst>
          </p:nvPr>
        </p:nvSpPr>
        <p:spPr>
          <a:xfrm>
            <a:off x="254000" y="3835400"/>
            <a:ext cx="5638800" cy="457200"/>
          </a:xfrm>
          <a:custGeom>
            <a:avLst/>
            <a:gdLst/>
            <a:ahLst/>
            <a:cxnLst/>
            <a:rect l="l" t="t" r="r" b="b"/>
            <a:pathLst>
              <a:path w="5638800" h="457200">
                <a:moveTo>
                  <a:pt x="101599" y="0"/>
                </a:moveTo>
                <a:lnTo>
                  <a:pt x="5537201" y="0"/>
                </a:lnTo>
                <a:cubicBezTo>
                  <a:pt x="5593313" y="0"/>
                  <a:pt x="5638800" y="45487"/>
                  <a:pt x="5638800" y="101599"/>
                </a:cubicBezTo>
                <a:lnTo>
                  <a:pt x="5638800" y="355601"/>
                </a:lnTo>
                <a:cubicBezTo>
                  <a:pt x="5638800" y="411713"/>
                  <a:pt x="5593313" y="457200"/>
                  <a:pt x="5537201" y="457200"/>
                </a:cubicBezTo>
                <a:lnTo>
                  <a:pt x="101599" y="457200"/>
                </a:lnTo>
                <a:cubicBezTo>
                  <a:pt x="45525" y="457200"/>
                  <a:pt x="0" y="411675"/>
                  <a:pt x="0" y="3556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</p:spPr>
      </p:sp>
      <p:sp>
        <p:nvSpPr>
          <p:cNvPr id="9" name="Shape 6"/>
          <p:cNvSpPr/>
          <p:nvPr>
            <p:custDataLst>
              <p:tags r:id="rId5"/>
            </p:custDataLst>
          </p:nvPr>
        </p:nvSpPr>
        <p:spPr>
          <a:xfrm>
            <a:off x="355600" y="3937000"/>
            <a:ext cx="317500" cy="254000"/>
          </a:xfrm>
          <a:custGeom>
            <a:avLst/>
            <a:gdLst/>
            <a:ahLst/>
            <a:cxnLst/>
            <a:rect l="l" t="t" r="r" b="b"/>
            <a:pathLst>
              <a:path w="317500" h="254000">
                <a:moveTo>
                  <a:pt x="158750" y="7938"/>
                </a:moveTo>
                <a:cubicBezTo>
                  <a:pt x="187225" y="7938"/>
                  <a:pt x="210344" y="31056"/>
                  <a:pt x="210344" y="59531"/>
                </a:cubicBezTo>
                <a:cubicBezTo>
                  <a:pt x="210344" y="88007"/>
                  <a:pt x="187225" y="111125"/>
                  <a:pt x="158750" y="111125"/>
                </a:cubicBezTo>
                <a:cubicBezTo>
                  <a:pt x="130275" y="111125"/>
                  <a:pt x="107156" y="88007"/>
                  <a:pt x="107156" y="59531"/>
                </a:cubicBezTo>
                <a:cubicBezTo>
                  <a:pt x="107156" y="31056"/>
                  <a:pt x="130275" y="7938"/>
                  <a:pt x="158750" y="7938"/>
                </a:cubicBezTo>
                <a:close/>
                <a:moveTo>
                  <a:pt x="47625" y="43656"/>
                </a:moveTo>
                <a:cubicBezTo>
                  <a:pt x="67339" y="43656"/>
                  <a:pt x="83344" y="59661"/>
                  <a:pt x="83344" y="79375"/>
                </a:cubicBezTo>
                <a:cubicBezTo>
                  <a:pt x="83344" y="99089"/>
                  <a:pt x="67339" y="115094"/>
                  <a:pt x="47625" y="115094"/>
                </a:cubicBezTo>
                <a:cubicBezTo>
                  <a:pt x="27911" y="115094"/>
                  <a:pt x="11906" y="99089"/>
                  <a:pt x="11906" y="79375"/>
                </a:cubicBezTo>
                <a:cubicBezTo>
                  <a:pt x="11906" y="59661"/>
                  <a:pt x="27911" y="43656"/>
                  <a:pt x="47625" y="43656"/>
                </a:cubicBezTo>
                <a:close/>
                <a:moveTo>
                  <a:pt x="0" y="206375"/>
                </a:moveTo>
                <a:cubicBezTo>
                  <a:pt x="0" y="171301"/>
                  <a:pt x="28426" y="142875"/>
                  <a:pt x="63500" y="142875"/>
                </a:cubicBezTo>
                <a:cubicBezTo>
                  <a:pt x="69850" y="142875"/>
                  <a:pt x="76002" y="143818"/>
                  <a:pt x="81806" y="145554"/>
                </a:cubicBezTo>
                <a:cubicBezTo>
                  <a:pt x="65484" y="163810"/>
                  <a:pt x="55563" y="187920"/>
                  <a:pt x="55563" y="214313"/>
                </a:cubicBezTo>
                <a:lnTo>
                  <a:pt x="55563" y="222250"/>
                </a:lnTo>
                <a:cubicBezTo>
                  <a:pt x="55563" y="227905"/>
                  <a:pt x="56753" y="233263"/>
                  <a:pt x="58886" y="238125"/>
                </a:cubicBezTo>
                <a:lnTo>
                  <a:pt x="15875" y="238125"/>
                </a:lnTo>
                <a:cubicBezTo>
                  <a:pt x="7094" y="238125"/>
                  <a:pt x="0" y="231031"/>
                  <a:pt x="0" y="222250"/>
                </a:cubicBezTo>
                <a:lnTo>
                  <a:pt x="0" y="206375"/>
                </a:lnTo>
                <a:close/>
                <a:moveTo>
                  <a:pt x="258614" y="238125"/>
                </a:moveTo>
                <a:cubicBezTo>
                  <a:pt x="260747" y="233263"/>
                  <a:pt x="261937" y="227905"/>
                  <a:pt x="261937" y="222250"/>
                </a:cubicBezTo>
                <a:lnTo>
                  <a:pt x="261937" y="214313"/>
                </a:lnTo>
                <a:cubicBezTo>
                  <a:pt x="261937" y="187920"/>
                  <a:pt x="252016" y="163810"/>
                  <a:pt x="235694" y="145554"/>
                </a:cubicBezTo>
                <a:cubicBezTo>
                  <a:pt x="241498" y="143818"/>
                  <a:pt x="247650" y="142875"/>
                  <a:pt x="254000" y="142875"/>
                </a:cubicBezTo>
                <a:cubicBezTo>
                  <a:pt x="289074" y="142875"/>
                  <a:pt x="317500" y="171301"/>
                  <a:pt x="317500" y="206375"/>
                </a:cubicBezTo>
                <a:lnTo>
                  <a:pt x="317500" y="222250"/>
                </a:lnTo>
                <a:cubicBezTo>
                  <a:pt x="317500" y="231031"/>
                  <a:pt x="310406" y="238125"/>
                  <a:pt x="301625" y="238125"/>
                </a:cubicBezTo>
                <a:lnTo>
                  <a:pt x="258614" y="238125"/>
                </a:lnTo>
                <a:close/>
                <a:moveTo>
                  <a:pt x="234156" y="79375"/>
                </a:moveTo>
                <a:cubicBezTo>
                  <a:pt x="234156" y="59661"/>
                  <a:pt x="250161" y="43656"/>
                  <a:pt x="269875" y="43656"/>
                </a:cubicBezTo>
                <a:cubicBezTo>
                  <a:pt x="289589" y="43656"/>
                  <a:pt x="305594" y="59661"/>
                  <a:pt x="305594" y="79375"/>
                </a:cubicBezTo>
                <a:cubicBezTo>
                  <a:pt x="305594" y="99089"/>
                  <a:pt x="289589" y="115094"/>
                  <a:pt x="269875" y="115094"/>
                </a:cubicBezTo>
                <a:cubicBezTo>
                  <a:pt x="250161" y="115094"/>
                  <a:pt x="234156" y="99089"/>
                  <a:pt x="234156" y="79375"/>
                </a:cubicBezTo>
                <a:close/>
                <a:moveTo>
                  <a:pt x="79375" y="214313"/>
                </a:moveTo>
                <a:cubicBezTo>
                  <a:pt x="79375" y="170458"/>
                  <a:pt x="114895" y="134938"/>
                  <a:pt x="158750" y="134938"/>
                </a:cubicBezTo>
                <a:cubicBezTo>
                  <a:pt x="202605" y="134938"/>
                  <a:pt x="238125" y="170458"/>
                  <a:pt x="238125" y="214313"/>
                </a:cubicBezTo>
                <a:lnTo>
                  <a:pt x="238125" y="222250"/>
                </a:lnTo>
                <a:cubicBezTo>
                  <a:pt x="238125" y="231031"/>
                  <a:pt x="231031" y="238125"/>
                  <a:pt x="222250" y="238125"/>
                </a:cubicBezTo>
                <a:lnTo>
                  <a:pt x="95250" y="238125"/>
                </a:lnTo>
                <a:cubicBezTo>
                  <a:pt x="86469" y="238125"/>
                  <a:pt x="79375" y="231031"/>
                  <a:pt x="79375" y="222250"/>
                </a:cubicBezTo>
                <a:lnTo>
                  <a:pt x="79375" y="214313"/>
                </a:lnTo>
                <a:close/>
              </a:path>
            </a:pathLst>
          </a:custGeom>
          <a:solidFill>
            <a:srgbClr val="D8BFD8"/>
          </a:solidFill>
        </p:spPr>
      </p:sp>
      <p:sp>
        <p:nvSpPr>
          <p:cNvPr id="10" name="Text 7"/>
          <p:cNvSpPr/>
          <p:nvPr>
            <p:custDataLst>
              <p:tags r:id="rId6"/>
            </p:custDataLst>
          </p:nvPr>
        </p:nvSpPr>
        <p:spPr>
          <a:xfrm>
            <a:off x="825500" y="3937000"/>
            <a:ext cx="462915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线上</a:t>
            </a:r>
            <a:r>
              <a:rPr lang="en-US" sz="2400" dirty="0" err="1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线上</a:t>
            </a:r>
            <a:r>
              <a:rPr lang="zh-CN" alt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的优质</a:t>
            </a:r>
            <a:r>
              <a:rPr lang="en-US" sz="2400" dirty="0" err="1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社群</a:t>
            </a:r>
            <a:endParaRPr lang="en-US" sz="2400" dirty="0">
              <a:solidFill>
                <a:srgbClr val="333333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pitchFamily="34" charset="-120"/>
            </a:endParaRPr>
          </a:p>
        </p:txBody>
      </p:sp>
      <p:sp>
        <p:nvSpPr>
          <p:cNvPr id="11" name="Shape 8"/>
          <p:cNvSpPr/>
          <p:nvPr>
            <p:custDataLst>
              <p:tags r:id="rId7"/>
            </p:custDataLst>
          </p:nvPr>
        </p:nvSpPr>
        <p:spPr>
          <a:xfrm>
            <a:off x="254000" y="4445000"/>
            <a:ext cx="5638800" cy="457200"/>
          </a:xfrm>
          <a:custGeom>
            <a:avLst/>
            <a:gdLst/>
            <a:ahLst/>
            <a:cxnLst/>
            <a:rect l="l" t="t" r="r" b="b"/>
            <a:pathLst>
              <a:path w="5638800" h="457200">
                <a:moveTo>
                  <a:pt x="101599" y="0"/>
                </a:moveTo>
                <a:lnTo>
                  <a:pt x="5537201" y="0"/>
                </a:lnTo>
                <a:cubicBezTo>
                  <a:pt x="5593313" y="0"/>
                  <a:pt x="5638800" y="45487"/>
                  <a:pt x="5638800" y="101599"/>
                </a:cubicBezTo>
                <a:lnTo>
                  <a:pt x="5638800" y="355601"/>
                </a:lnTo>
                <a:cubicBezTo>
                  <a:pt x="5638800" y="411713"/>
                  <a:pt x="5593313" y="457200"/>
                  <a:pt x="5537201" y="457200"/>
                </a:cubicBezTo>
                <a:lnTo>
                  <a:pt x="101599" y="457200"/>
                </a:lnTo>
                <a:cubicBezTo>
                  <a:pt x="45525" y="457200"/>
                  <a:pt x="0" y="411675"/>
                  <a:pt x="0" y="355601"/>
                </a:cubicBezTo>
                <a:lnTo>
                  <a:pt x="0" y="101599"/>
                </a:lnTo>
                <a:cubicBezTo>
                  <a:pt x="0" y="45525"/>
                  <a:pt x="45525" y="0"/>
                  <a:pt x="101599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</p:spPr>
      </p:sp>
      <p:sp>
        <p:nvSpPr>
          <p:cNvPr id="12" name="Shape 9"/>
          <p:cNvSpPr/>
          <p:nvPr>
            <p:custDataLst>
              <p:tags r:id="rId8"/>
            </p:custDataLst>
          </p:nvPr>
        </p:nvSpPr>
        <p:spPr>
          <a:xfrm>
            <a:off x="387350" y="4546600"/>
            <a:ext cx="254000" cy="254000"/>
          </a:xfrm>
          <a:custGeom>
            <a:avLst/>
            <a:gdLst/>
            <a:ahLst/>
            <a:cxnLst/>
            <a:rect l="l" t="t" r="r" b="b"/>
            <a:pathLst>
              <a:path w="254000" h="254000">
                <a:moveTo>
                  <a:pt x="23812" y="31750"/>
                </a:moveTo>
                <a:cubicBezTo>
                  <a:pt x="10666" y="31750"/>
                  <a:pt x="0" y="42416"/>
                  <a:pt x="0" y="55563"/>
                </a:cubicBezTo>
                <a:cubicBezTo>
                  <a:pt x="0" y="63054"/>
                  <a:pt x="3522" y="70098"/>
                  <a:pt x="9525" y="74613"/>
                </a:cubicBezTo>
                <a:lnTo>
                  <a:pt x="112713" y="152003"/>
                </a:lnTo>
                <a:cubicBezTo>
                  <a:pt x="121196" y="158353"/>
                  <a:pt x="132804" y="158353"/>
                  <a:pt x="141288" y="152003"/>
                </a:cubicBezTo>
                <a:lnTo>
                  <a:pt x="244475" y="74612"/>
                </a:lnTo>
                <a:cubicBezTo>
                  <a:pt x="250478" y="70098"/>
                  <a:pt x="254000" y="63054"/>
                  <a:pt x="254000" y="55562"/>
                </a:cubicBezTo>
                <a:cubicBezTo>
                  <a:pt x="254000" y="42416"/>
                  <a:pt x="243334" y="31750"/>
                  <a:pt x="230188" y="31750"/>
                </a:cubicBezTo>
                <a:lnTo>
                  <a:pt x="23812" y="31750"/>
                </a:lnTo>
                <a:close/>
                <a:moveTo>
                  <a:pt x="0" y="97234"/>
                </a:moveTo>
                <a:lnTo>
                  <a:pt x="0" y="190500"/>
                </a:lnTo>
                <a:cubicBezTo>
                  <a:pt x="0" y="208012"/>
                  <a:pt x="14238" y="222250"/>
                  <a:pt x="31750" y="222250"/>
                </a:cubicBezTo>
                <a:lnTo>
                  <a:pt x="222250" y="222250"/>
                </a:lnTo>
                <a:cubicBezTo>
                  <a:pt x="239762" y="222250"/>
                  <a:pt x="254000" y="208012"/>
                  <a:pt x="254000" y="190500"/>
                </a:cubicBezTo>
                <a:lnTo>
                  <a:pt x="254000" y="97234"/>
                </a:lnTo>
                <a:lnTo>
                  <a:pt x="155575" y="171053"/>
                </a:lnTo>
                <a:cubicBezTo>
                  <a:pt x="138658" y="183753"/>
                  <a:pt x="115342" y="183753"/>
                  <a:pt x="98425" y="171053"/>
                </a:cubicBezTo>
                <a:lnTo>
                  <a:pt x="0" y="97234"/>
                </a:lnTo>
                <a:close/>
              </a:path>
            </a:pathLst>
          </a:custGeom>
          <a:solidFill>
            <a:srgbClr val="D8BFD8"/>
          </a:solidFill>
        </p:spPr>
      </p:sp>
      <p:sp>
        <p:nvSpPr>
          <p:cNvPr id="13" name="Text 10"/>
          <p:cNvSpPr/>
          <p:nvPr>
            <p:custDataLst>
              <p:tags r:id="rId9"/>
            </p:custDataLst>
          </p:nvPr>
        </p:nvSpPr>
        <p:spPr>
          <a:xfrm>
            <a:off x="825500" y="4546600"/>
            <a:ext cx="427355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教师开放邮箱与咨询时段</a:t>
            </a:r>
          </a:p>
        </p:txBody>
      </p:sp>
      <p:sp>
        <p:nvSpPr>
          <p:cNvPr id="14" name="Shape 11"/>
          <p:cNvSpPr/>
          <p:nvPr/>
        </p:nvSpPr>
        <p:spPr>
          <a:xfrm>
            <a:off x="7493000" y="1803400"/>
            <a:ext cx="3251200" cy="3251200"/>
          </a:xfrm>
          <a:custGeom>
            <a:avLst/>
            <a:gdLst/>
            <a:ahLst/>
            <a:cxnLst/>
            <a:rect l="l" t="t" r="r" b="b"/>
            <a:pathLst>
              <a:path w="3251200" h="3251200">
                <a:moveTo>
                  <a:pt x="1625600" y="0"/>
                </a:moveTo>
                <a:lnTo>
                  <a:pt x="1625600" y="0"/>
                </a:lnTo>
                <a:cubicBezTo>
                  <a:pt x="2522793" y="0"/>
                  <a:pt x="3251200" y="728407"/>
                  <a:pt x="3251200" y="1625600"/>
                </a:cubicBezTo>
                <a:lnTo>
                  <a:pt x="3251200" y="1625600"/>
                </a:lnTo>
                <a:cubicBezTo>
                  <a:pt x="3251200" y="2522793"/>
                  <a:pt x="2522793" y="3251200"/>
                  <a:pt x="1625600" y="3251200"/>
                </a:cubicBezTo>
                <a:lnTo>
                  <a:pt x="1625600" y="3251200"/>
                </a:lnTo>
                <a:cubicBezTo>
                  <a:pt x="728407" y="3251200"/>
                  <a:pt x="0" y="2522793"/>
                  <a:pt x="0" y="1625600"/>
                </a:cubicBezTo>
                <a:lnTo>
                  <a:pt x="0" y="1625600"/>
                </a:lnTo>
                <a:cubicBezTo>
                  <a:pt x="0" y="728407"/>
                  <a:pt x="728407" y="0"/>
                  <a:pt x="1625600" y="0"/>
                </a:cubicBezTo>
                <a:close/>
              </a:path>
            </a:pathLst>
          </a:custGeom>
          <a:solidFill>
            <a:srgbClr val="ADD8E6">
              <a:alpha val="30196"/>
            </a:srgbClr>
          </a:solidFill>
        </p:spPr>
      </p:sp>
      <p:sp>
        <p:nvSpPr>
          <p:cNvPr id="15" name="Shape 12"/>
          <p:cNvSpPr/>
          <p:nvPr/>
        </p:nvSpPr>
        <p:spPr>
          <a:xfrm>
            <a:off x="8407400" y="2616200"/>
            <a:ext cx="1422400" cy="1625600"/>
          </a:xfrm>
          <a:custGeom>
            <a:avLst/>
            <a:gdLst/>
            <a:ahLst/>
            <a:cxnLst/>
            <a:rect l="l" t="t" r="r" b="b"/>
            <a:pathLst>
              <a:path w="1422400" h="1625600">
                <a:moveTo>
                  <a:pt x="711200" y="0"/>
                </a:moveTo>
                <a:lnTo>
                  <a:pt x="711200" y="0"/>
                </a:lnTo>
                <a:cubicBezTo>
                  <a:pt x="1103722" y="0"/>
                  <a:pt x="1422400" y="318678"/>
                  <a:pt x="1422400" y="711200"/>
                </a:cubicBezTo>
                <a:lnTo>
                  <a:pt x="1422400" y="914400"/>
                </a:lnTo>
                <a:cubicBezTo>
                  <a:pt x="1422400" y="1306922"/>
                  <a:pt x="1103722" y="1625600"/>
                  <a:pt x="711200" y="1625600"/>
                </a:cubicBezTo>
                <a:lnTo>
                  <a:pt x="711200" y="1625600"/>
                </a:lnTo>
                <a:cubicBezTo>
                  <a:pt x="318678" y="1625600"/>
                  <a:pt x="0" y="1306922"/>
                  <a:pt x="0" y="914400"/>
                </a:cubicBezTo>
                <a:lnTo>
                  <a:pt x="0" y="711200"/>
                </a:lnTo>
                <a:cubicBezTo>
                  <a:pt x="0" y="318678"/>
                  <a:pt x="318678" y="0"/>
                  <a:pt x="711200" y="0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635000" dist="317500" dir="5400000" algn="bl" rotWithShape="0">
              <a:srgbClr val="000000">
                <a:alpha val="25098"/>
              </a:srgbClr>
            </a:outerShdw>
          </a:effectLst>
        </p:spPr>
      </p:sp>
      <p:sp>
        <p:nvSpPr>
          <p:cNvPr id="16" name="Shape 13"/>
          <p:cNvSpPr/>
          <p:nvPr/>
        </p:nvSpPr>
        <p:spPr>
          <a:xfrm>
            <a:off x="8737600" y="2921000"/>
            <a:ext cx="762000" cy="609600"/>
          </a:xfrm>
          <a:custGeom>
            <a:avLst/>
            <a:gdLst/>
            <a:ahLst/>
            <a:cxnLst/>
            <a:rect l="l" t="t" r="r" b="b"/>
            <a:pathLst>
              <a:path w="762000" h="609600">
                <a:moveTo>
                  <a:pt x="0" y="304800"/>
                </a:moveTo>
                <a:cubicBezTo>
                  <a:pt x="0" y="199549"/>
                  <a:pt x="85249" y="114300"/>
                  <a:pt x="190500" y="114300"/>
                </a:cubicBezTo>
                <a:cubicBezTo>
                  <a:pt x="250508" y="114300"/>
                  <a:pt x="306943" y="142518"/>
                  <a:pt x="342900" y="190500"/>
                </a:cubicBezTo>
                <a:lnTo>
                  <a:pt x="381000" y="241340"/>
                </a:lnTo>
                <a:lnTo>
                  <a:pt x="419100" y="190500"/>
                </a:lnTo>
                <a:cubicBezTo>
                  <a:pt x="455057" y="142518"/>
                  <a:pt x="511492" y="114300"/>
                  <a:pt x="571500" y="114300"/>
                </a:cubicBezTo>
                <a:cubicBezTo>
                  <a:pt x="676751" y="114300"/>
                  <a:pt x="762000" y="199549"/>
                  <a:pt x="762000" y="304800"/>
                </a:cubicBezTo>
                <a:cubicBezTo>
                  <a:pt x="762000" y="410051"/>
                  <a:pt x="676751" y="495300"/>
                  <a:pt x="571500" y="495300"/>
                </a:cubicBezTo>
                <a:cubicBezTo>
                  <a:pt x="511492" y="495300"/>
                  <a:pt x="455057" y="467082"/>
                  <a:pt x="419100" y="419100"/>
                </a:cubicBezTo>
                <a:lnTo>
                  <a:pt x="381000" y="368260"/>
                </a:lnTo>
                <a:lnTo>
                  <a:pt x="342900" y="419100"/>
                </a:lnTo>
                <a:cubicBezTo>
                  <a:pt x="306943" y="467082"/>
                  <a:pt x="250508" y="495300"/>
                  <a:pt x="190500" y="495300"/>
                </a:cubicBezTo>
                <a:cubicBezTo>
                  <a:pt x="85249" y="495300"/>
                  <a:pt x="0" y="410051"/>
                  <a:pt x="0" y="304800"/>
                </a:cubicBezTo>
                <a:close/>
                <a:moveTo>
                  <a:pt x="333375" y="304800"/>
                </a:moveTo>
                <a:lnTo>
                  <a:pt x="281940" y="236220"/>
                </a:lnTo>
                <a:cubicBezTo>
                  <a:pt x="260390" y="207407"/>
                  <a:pt x="226457" y="190500"/>
                  <a:pt x="190500" y="190500"/>
                </a:cubicBezTo>
                <a:cubicBezTo>
                  <a:pt x="127397" y="190500"/>
                  <a:pt x="76200" y="241697"/>
                  <a:pt x="76200" y="304800"/>
                </a:cubicBezTo>
                <a:cubicBezTo>
                  <a:pt x="76200" y="367903"/>
                  <a:pt x="127397" y="419100"/>
                  <a:pt x="190500" y="419100"/>
                </a:cubicBezTo>
                <a:cubicBezTo>
                  <a:pt x="226457" y="419100"/>
                  <a:pt x="260390" y="402193"/>
                  <a:pt x="281940" y="373380"/>
                </a:cubicBezTo>
                <a:lnTo>
                  <a:pt x="333375" y="304800"/>
                </a:lnTo>
                <a:close/>
                <a:moveTo>
                  <a:pt x="428625" y="304800"/>
                </a:moveTo>
                <a:lnTo>
                  <a:pt x="480060" y="373380"/>
                </a:lnTo>
                <a:cubicBezTo>
                  <a:pt x="501610" y="402193"/>
                  <a:pt x="535543" y="419100"/>
                  <a:pt x="571500" y="419100"/>
                </a:cubicBezTo>
                <a:cubicBezTo>
                  <a:pt x="634603" y="419100"/>
                  <a:pt x="685800" y="367903"/>
                  <a:pt x="685800" y="304800"/>
                </a:cubicBezTo>
                <a:cubicBezTo>
                  <a:pt x="685800" y="241697"/>
                  <a:pt x="634603" y="190500"/>
                  <a:pt x="571500" y="190500"/>
                </a:cubicBezTo>
                <a:cubicBezTo>
                  <a:pt x="535543" y="190500"/>
                  <a:pt x="501610" y="207407"/>
                  <a:pt x="480060" y="236220"/>
                </a:cubicBezTo>
                <a:lnTo>
                  <a:pt x="428625" y="304800"/>
                </a:lnTo>
                <a:close/>
              </a:path>
            </a:pathLst>
          </a:custGeom>
          <a:solidFill>
            <a:srgbClr val="FFC0CB"/>
          </a:solidFill>
        </p:spPr>
      </p:sp>
      <p:sp>
        <p:nvSpPr>
          <p:cNvPr id="17" name="Text 14"/>
          <p:cNvSpPr/>
          <p:nvPr/>
        </p:nvSpPr>
        <p:spPr>
          <a:xfrm>
            <a:off x="8610600" y="3632200"/>
            <a:ext cx="1016000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终身支持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381500" y="1743075"/>
            <a:ext cx="3429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我们的爱情观共识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3276600" y="2505075"/>
            <a:ext cx="5638800" cy="2057400"/>
          </a:xfrm>
          <a:custGeom>
            <a:avLst/>
            <a:gdLst/>
            <a:ahLst/>
            <a:cxnLst/>
            <a:rect l="l" t="t" r="r" b="b"/>
            <a:pathLst>
              <a:path w="5638800" h="2057400">
                <a:moveTo>
                  <a:pt x="152392" y="0"/>
                </a:moveTo>
                <a:lnTo>
                  <a:pt x="5486408" y="0"/>
                </a:lnTo>
                <a:cubicBezTo>
                  <a:pt x="5570572" y="0"/>
                  <a:pt x="5638800" y="68228"/>
                  <a:pt x="5638800" y="152392"/>
                </a:cubicBezTo>
                <a:lnTo>
                  <a:pt x="5638800" y="1905008"/>
                </a:lnTo>
                <a:cubicBezTo>
                  <a:pt x="5638800" y="1989172"/>
                  <a:pt x="5570572" y="2057400"/>
                  <a:pt x="5486408" y="2057400"/>
                </a:cubicBezTo>
                <a:lnTo>
                  <a:pt x="152392" y="2057400"/>
                </a:lnTo>
                <a:cubicBezTo>
                  <a:pt x="68228" y="2057400"/>
                  <a:pt x="0" y="1989172"/>
                  <a:pt x="0" y="1905008"/>
                </a:cubicBezTo>
                <a:lnTo>
                  <a:pt x="0" y="152392"/>
                </a:lnTo>
                <a:cubicBezTo>
                  <a:pt x="0" y="68284"/>
                  <a:pt x="68284" y="0"/>
                  <a:pt x="152392" y="0"/>
                </a:cubicBezTo>
                <a:close/>
              </a:path>
            </a:pathLst>
          </a:custGeom>
          <a:solidFill>
            <a:srgbClr val="E6E6FA">
              <a:alpha val="40000"/>
            </a:srgbClr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3683000" y="2911475"/>
            <a:ext cx="4826000" cy="1244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我们是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独立的个体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，也是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彼此的伙伴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；</a:t>
            </a:r>
            <a:endParaRPr lang="en-US" sz="1600" dirty="0"/>
          </a:p>
          <a:p>
            <a:pPr algn="ctr">
              <a:lnSpc>
                <a:spcPct val="14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我们接纳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差异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，也共享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成长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；</a:t>
            </a:r>
            <a:endParaRPr lang="en-US" sz="1600" dirty="0"/>
          </a:p>
          <a:p>
            <a:pPr algn="ctr">
              <a:lnSpc>
                <a:spcPct val="14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我们承诺在爱中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先成为自己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，再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成就我们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。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934970" y="4867275"/>
            <a:ext cx="632206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让集体的声音，成为未来路上温暖的提醒。</a:t>
            </a:r>
            <a:endParaRPr lang="en-US" sz="24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981200"/>
            <a:ext cx="60198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温暖的句号，崭新的起点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2641600"/>
            <a:ext cx="56388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课程会结束，但成长继续。带着被祝福的确定感，踏上未来的旅程。</a:t>
            </a:r>
            <a:endParaRPr lang="en-US" sz="1600" dirty="0"/>
          </a:p>
        </p:txBody>
      </p:sp>
      <p:sp>
        <p:nvSpPr>
          <p:cNvPr id="5" name="Shape 2"/>
          <p:cNvSpPr/>
          <p:nvPr>
            <p:custDataLst>
              <p:tags r:id="rId1"/>
            </p:custDataLst>
          </p:nvPr>
        </p:nvSpPr>
        <p:spPr>
          <a:xfrm>
            <a:off x="292100" y="3556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91393" y="40957"/>
                </a:moveTo>
                <a:cubicBezTo>
                  <a:pt x="195917" y="33278"/>
                  <a:pt x="204133" y="28575"/>
                  <a:pt x="213003" y="28575"/>
                </a:cubicBezTo>
                <a:lnTo>
                  <a:pt x="214313" y="28575"/>
                </a:lnTo>
                <a:cubicBezTo>
                  <a:pt x="227469" y="28575"/>
                  <a:pt x="238125" y="39231"/>
                  <a:pt x="238125" y="52388"/>
                </a:cubicBezTo>
                <a:cubicBezTo>
                  <a:pt x="238125" y="65544"/>
                  <a:pt x="227469" y="76200"/>
                  <a:pt x="214313" y="76200"/>
                </a:cubicBezTo>
                <a:lnTo>
                  <a:pt x="170676" y="76200"/>
                </a:lnTo>
                <a:lnTo>
                  <a:pt x="191393" y="40957"/>
                </a:lnTo>
                <a:close/>
                <a:moveTo>
                  <a:pt x="113407" y="40957"/>
                </a:moveTo>
                <a:lnTo>
                  <a:pt x="134124" y="76200"/>
                </a:lnTo>
                <a:lnTo>
                  <a:pt x="90488" y="76200"/>
                </a:lnTo>
                <a:cubicBezTo>
                  <a:pt x="77331" y="76200"/>
                  <a:pt x="66675" y="65544"/>
                  <a:pt x="66675" y="52388"/>
                </a:cubicBezTo>
                <a:cubicBezTo>
                  <a:pt x="66675" y="39231"/>
                  <a:pt x="77331" y="28575"/>
                  <a:pt x="90488" y="28575"/>
                </a:cubicBezTo>
                <a:lnTo>
                  <a:pt x="91797" y="28575"/>
                </a:lnTo>
                <a:cubicBezTo>
                  <a:pt x="100667" y="28575"/>
                  <a:pt x="108942" y="33278"/>
                  <a:pt x="113407" y="40957"/>
                </a:cubicBezTo>
                <a:close/>
                <a:moveTo>
                  <a:pt x="166747" y="26491"/>
                </a:moveTo>
                <a:lnTo>
                  <a:pt x="152400" y="50899"/>
                </a:lnTo>
                <a:lnTo>
                  <a:pt x="138053" y="26491"/>
                </a:lnTo>
                <a:cubicBezTo>
                  <a:pt x="128409" y="10061"/>
                  <a:pt x="110788" y="0"/>
                  <a:pt x="91797" y="0"/>
                </a:cubicBezTo>
                <a:lnTo>
                  <a:pt x="90488" y="0"/>
                </a:lnTo>
                <a:cubicBezTo>
                  <a:pt x="61555" y="0"/>
                  <a:pt x="38100" y="23455"/>
                  <a:pt x="38100" y="52388"/>
                </a:cubicBezTo>
                <a:cubicBezTo>
                  <a:pt x="38100" y="60960"/>
                  <a:pt x="40184" y="69056"/>
                  <a:pt x="43815" y="76200"/>
                </a:cubicBezTo>
                <a:lnTo>
                  <a:pt x="19050" y="76200"/>
                </a:lnTo>
                <a:cubicBezTo>
                  <a:pt x="8513" y="76200"/>
                  <a:pt x="0" y="84713"/>
                  <a:pt x="0" y="95250"/>
                </a:cubicBezTo>
                <a:lnTo>
                  <a:pt x="0" y="114300"/>
                </a:lnTo>
                <a:cubicBezTo>
                  <a:pt x="0" y="124837"/>
                  <a:pt x="8513" y="133350"/>
                  <a:pt x="19050" y="133350"/>
                </a:cubicBezTo>
                <a:lnTo>
                  <a:pt x="285750" y="133350"/>
                </a:lnTo>
                <a:cubicBezTo>
                  <a:pt x="296287" y="133350"/>
                  <a:pt x="304800" y="124837"/>
                  <a:pt x="304800" y="114300"/>
                </a:cubicBezTo>
                <a:lnTo>
                  <a:pt x="304800" y="95250"/>
                </a:lnTo>
                <a:cubicBezTo>
                  <a:pt x="304800" y="84713"/>
                  <a:pt x="296287" y="76200"/>
                  <a:pt x="285750" y="76200"/>
                </a:cubicBezTo>
                <a:lnTo>
                  <a:pt x="260985" y="76200"/>
                </a:lnTo>
                <a:cubicBezTo>
                  <a:pt x="264616" y="69056"/>
                  <a:pt x="266700" y="60960"/>
                  <a:pt x="266700" y="52388"/>
                </a:cubicBezTo>
                <a:cubicBezTo>
                  <a:pt x="266700" y="23455"/>
                  <a:pt x="243245" y="0"/>
                  <a:pt x="214313" y="0"/>
                </a:cubicBezTo>
                <a:lnTo>
                  <a:pt x="213003" y="0"/>
                </a:lnTo>
                <a:cubicBezTo>
                  <a:pt x="194012" y="0"/>
                  <a:pt x="176391" y="10061"/>
                  <a:pt x="166747" y="26432"/>
                </a:cubicBezTo>
                <a:close/>
                <a:moveTo>
                  <a:pt x="285750" y="161925"/>
                </a:moveTo>
                <a:lnTo>
                  <a:pt x="166688" y="161925"/>
                </a:lnTo>
                <a:lnTo>
                  <a:pt x="166688" y="285750"/>
                </a:lnTo>
                <a:lnTo>
                  <a:pt x="247650" y="285750"/>
                </a:lnTo>
                <a:cubicBezTo>
                  <a:pt x="268665" y="285750"/>
                  <a:pt x="285750" y="268665"/>
                  <a:pt x="285750" y="247650"/>
                </a:cubicBezTo>
                <a:lnTo>
                  <a:pt x="285750" y="161925"/>
                </a:lnTo>
                <a:close/>
                <a:moveTo>
                  <a:pt x="138113" y="161925"/>
                </a:moveTo>
                <a:lnTo>
                  <a:pt x="19050" y="161925"/>
                </a:lnTo>
                <a:lnTo>
                  <a:pt x="19050" y="247650"/>
                </a:lnTo>
                <a:cubicBezTo>
                  <a:pt x="19050" y="268665"/>
                  <a:pt x="36135" y="285750"/>
                  <a:pt x="57150" y="285750"/>
                </a:cubicBezTo>
                <a:lnTo>
                  <a:pt x="138113" y="285750"/>
                </a:lnTo>
                <a:lnTo>
                  <a:pt x="138113" y="161925"/>
                </a:lnTo>
                <a:close/>
              </a:path>
            </a:pathLst>
          </a:custGeom>
          <a:solidFill>
            <a:srgbClr val="FFC0CB"/>
          </a:solidFill>
        </p:spPr>
      </p:sp>
      <p:sp>
        <p:nvSpPr>
          <p:cNvPr id="6" name="Text 3"/>
          <p:cNvSpPr/>
          <p:nvPr>
            <p:custDataLst>
              <p:tags r:id="rId2"/>
            </p:custDataLst>
          </p:nvPr>
        </p:nvSpPr>
        <p:spPr>
          <a:xfrm>
            <a:off x="787400" y="3581400"/>
            <a:ext cx="4821555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互赠匿名祝福，传递温暖与力量。</a:t>
            </a:r>
          </a:p>
        </p:txBody>
      </p:sp>
      <p:sp>
        <p:nvSpPr>
          <p:cNvPr id="7" name="Shape 4"/>
          <p:cNvSpPr/>
          <p:nvPr>
            <p:custDataLst>
              <p:tags r:id="rId3"/>
            </p:custDataLst>
          </p:nvPr>
        </p:nvSpPr>
        <p:spPr>
          <a:xfrm>
            <a:off x="292100" y="40640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247650"/>
                </a:moveTo>
                <a:lnTo>
                  <a:pt x="0" y="123825"/>
                </a:lnTo>
                <a:lnTo>
                  <a:pt x="81082" y="123825"/>
                </a:lnTo>
                <a:cubicBezTo>
                  <a:pt x="89118" y="111800"/>
                  <a:pt x="100132" y="101918"/>
                  <a:pt x="113050" y="95250"/>
                </a:cubicBezTo>
                <a:lnTo>
                  <a:pt x="0" y="95250"/>
                </a:lnTo>
                <a:lnTo>
                  <a:pt x="0" y="74831"/>
                </a:lnTo>
                <a:cubicBezTo>
                  <a:pt x="0" y="53816"/>
                  <a:pt x="17085" y="36731"/>
                  <a:pt x="38100" y="36731"/>
                </a:cubicBezTo>
                <a:lnTo>
                  <a:pt x="38160" y="36731"/>
                </a:lnTo>
                <a:cubicBezTo>
                  <a:pt x="38874" y="26849"/>
                  <a:pt x="47089" y="19050"/>
                  <a:pt x="57150" y="19050"/>
                </a:cubicBezTo>
                <a:lnTo>
                  <a:pt x="76200" y="19050"/>
                </a:lnTo>
                <a:cubicBezTo>
                  <a:pt x="86261" y="19050"/>
                  <a:pt x="94476" y="26849"/>
                  <a:pt x="95190" y="36731"/>
                </a:cubicBezTo>
                <a:lnTo>
                  <a:pt x="114300" y="36731"/>
                </a:lnTo>
                <a:lnTo>
                  <a:pt x="144780" y="22562"/>
                </a:lnTo>
                <a:cubicBezTo>
                  <a:pt x="149781" y="20241"/>
                  <a:pt x="155258" y="18990"/>
                  <a:pt x="160794" y="18990"/>
                </a:cubicBezTo>
                <a:lnTo>
                  <a:pt x="266700" y="19050"/>
                </a:lnTo>
                <a:cubicBezTo>
                  <a:pt x="287715" y="19050"/>
                  <a:pt x="304800" y="36135"/>
                  <a:pt x="304800" y="57150"/>
                </a:cubicBezTo>
                <a:lnTo>
                  <a:pt x="304800" y="95250"/>
                </a:lnTo>
                <a:lnTo>
                  <a:pt x="191691" y="95250"/>
                </a:lnTo>
                <a:cubicBezTo>
                  <a:pt x="204609" y="101918"/>
                  <a:pt x="215622" y="111800"/>
                  <a:pt x="223659" y="123825"/>
                </a:cubicBezTo>
                <a:lnTo>
                  <a:pt x="304740" y="123825"/>
                </a:lnTo>
                <a:lnTo>
                  <a:pt x="304740" y="247650"/>
                </a:lnTo>
                <a:cubicBezTo>
                  <a:pt x="304740" y="268665"/>
                  <a:pt x="287655" y="285750"/>
                  <a:pt x="266640" y="285750"/>
                </a:cubicBezTo>
                <a:lnTo>
                  <a:pt x="38100" y="285750"/>
                </a:lnTo>
                <a:cubicBezTo>
                  <a:pt x="17085" y="285750"/>
                  <a:pt x="0" y="268665"/>
                  <a:pt x="0" y="247650"/>
                </a:cubicBezTo>
                <a:close/>
                <a:moveTo>
                  <a:pt x="152400" y="114300"/>
                </a:moveTo>
                <a:cubicBezTo>
                  <a:pt x="131532" y="113627"/>
                  <a:pt x="111954" y="124375"/>
                  <a:pt x="101320" y="142344"/>
                </a:cubicBezTo>
                <a:cubicBezTo>
                  <a:pt x="90687" y="160313"/>
                  <a:pt x="90687" y="182647"/>
                  <a:pt x="101320" y="200616"/>
                </a:cubicBezTo>
                <a:cubicBezTo>
                  <a:pt x="111954" y="218584"/>
                  <a:pt x="131532" y="229333"/>
                  <a:pt x="152400" y="228660"/>
                </a:cubicBezTo>
                <a:cubicBezTo>
                  <a:pt x="173268" y="229333"/>
                  <a:pt x="192846" y="218584"/>
                  <a:pt x="203480" y="200616"/>
                </a:cubicBezTo>
                <a:cubicBezTo>
                  <a:pt x="214113" y="182647"/>
                  <a:pt x="214113" y="160313"/>
                  <a:pt x="203480" y="142344"/>
                </a:cubicBezTo>
                <a:cubicBezTo>
                  <a:pt x="192846" y="124375"/>
                  <a:pt x="173268" y="113627"/>
                  <a:pt x="152400" y="11430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8" name="Text 5"/>
          <p:cNvSpPr/>
          <p:nvPr>
            <p:custDataLst>
              <p:tags r:id="rId4"/>
            </p:custDataLst>
          </p:nvPr>
        </p:nvSpPr>
        <p:spPr>
          <a:xfrm>
            <a:off x="787400" y="4089400"/>
            <a:ext cx="391795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集体合影，定格共同记忆。</a:t>
            </a:r>
          </a:p>
        </p:txBody>
      </p:sp>
      <p:sp>
        <p:nvSpPr>
          <p:cNvPr id="9" name="Shape 6"/>
          <p:cNvSpPr/>
          <p:nvPr>
            <p:custDataLst>
              <p:tags r:id="rId5"/>
            </p:custDataLst>
          </p:nvPr>
        </p:nvSpPr>
        <p:spPr>
          <a:xfrm>
            <a:off x="273050" y="4572000"/>
            <a:ext cx="342900" cy="304800"/>
          </a:xfrm>
          <a:custGeom>
            <a:avLst/>
            <a:gdLst/>
            <a:ahLst/>
            <a:cxnLst/>
            <a:rect l="l" t="t" r="r" b="b"/>
            <a:pathLst>
              <a:path w="342900" h="304800">
                <a:moveTo>
                  <a:pt x="85725" y="285750"/>
                </a:moveTo>
                <a:cubicBezTo>
                  <a:pt x="38398" y="285750"/>
                  <a:pt x="0" y="247352"/>
                  <a:pt x="0" y="200025"/>
                </a:cubicBezTo>
                <a:cubicBezTo>
                  <a:pt x="0" y="162282"/>
                  <a:pt x="24408" y="130254"/>
                  <a:pt x="58281" y="118765"/>
                </a:cubicBezTo>
                <a:cubicBezTo>
                  <a:pt x="57507" y="114181"/>
                  <a:pt x="57150" y="109537"/>
                  <a:pt x="57150" y="104775"/>
                </a:cubicBezTo>
                <a:cubicBezTo>
                  <a:pt x="57150" y="57448"/>
                  <a:pt x="95548" y="19050"/>
                  <a:pt x="142875" y="19050"/>
                </a:cubicBezTo>
                <a:cubicBezTo>
                  <a:pt x="175855" y="19050"/>
                  <a:pt x="204490" y="37683"/>
                  <a:pt x="218837" y="64949"/>
                </a:cubicBezTo>
                <a:cubicBezTo>
                  <a:pt x="227290" y="60007"/>
                  <a:pt x="237173" y="57150"/>
                  <a:pt x="247650" y="57150"/>
                </a:cubicBezTo>
                <a:cubicBezTo>
                  <a:pt x="279202" y="57150"/>
                  <a:pt x="304800" y="82748"/>
                  <a:pt x="304800" y="114300"/>
                </a:cubicBezTo>
                <a:cubicBezTo>
                  <a:pt x="304800" y="123646"/>
                  <a:pt x="302538" y="132517"/>
                  <a:pt x="298549" y="140315"/>
                </a:cubicBezTo>
                <a:cubicBezTo>
                  <a:pt x="324743" y="152400"/>
                  <a:pt x="342900" y="178832"/>
                  <a:pt x="342900" y="209550"/>
                </a:cubicBezTo>
                <a:cubicBezTo>
                  <a:pt x="342900" y="251639"/>
                  <a:pt x="308789" y="285750"/>
                  <a:pt x="266700" y="285750"/>
                </a:cubicBezTo>
                <a:lnTo>
                  <a:pt x="85725" y="285750"/>
                </a:lnTo>
                <a:close/>
                <a:moveTo>
                  <a:pt x="181570" y="113705"/>
                </a:moveTo>
                <a:cubicBezTo>
                  <a:pt x="175974" y="108109"/>
                  <a:pt x="166926" y="108109"/>
                  <a:pt x="161389" y="113705"/>
                </a:cubicBezTo>
                <a:lnTo>
                  <a:pt x="118527" y="156567"/>
                </a:lnTo>
                <a:cubicBezTo>
                  <a:pt x="112931" y="162163"/>
                  <a:pt x="112931" y="171212"/>
                  <a:pt x="118527" y="176748"/>
                </a:cubicBezTo>
                <a:cubicBezTo>
                  <a:pt x="124123" y="182285"/>
                  <a:pt x="133171" y="182344"/>
                  <a:pt x="138708" y="176748"/>
                </a:cubicBezTo>
                <a:lnTo>
                  <a:pt x="157163" y="158294"/>
                </a:lnTo>
                <a:lnTo>
                  <a:pt x="157163" y="219075"/>
                </a:lnTo>
                <a:cubicBezTo>
                  <a:pt x="157163" y="226993"/>
                  <a:pt x="163532" y="233363"/>
                  <a:pt x="171450" y="233363"/>
                </a:cubicBezTo>
                <a:cubicBezTo>
                  <a:pt x="179368" y="233363"/>
                  <a:pt x="185738" y="226993"/>
                  <a:pt x="185738" y="219075"/>
                </a:cubicBezTo>
                <a:lnTo>
                  <a:pt x="185738" y="158294"/>
                </a:lnTo>
                <a:lnTo>
                  <a:pt x="204192" y="176748"/>
                </a:lnTo>
                <a:cubicBezTo>
                  <a:pt x="209788" y="182344"/>
                  <a:pt x="218837" y="182344"/>
                  <a:pt x="224373" y="176748"/>
                </a:cubicBezTo>
                <a:cubicBezTo>
                  <a:pt x="229910" y="171152"/>
                  <a:pt x="229969" y="162104"/>
                  <a:pt x="224373" y="156567"/>
                </a:cubicBezTo>
                <a:lnTo>
                  <a:pt x="181511" y="113705"/>
                </a:lnTo>
                <a:close/>
              </a:path>
            </a:pathLst>
          </a:custGeom>
          <a:solidFill>
            <a:srgbClr val="D8BFD8"/>
          </a:solidFill>
        </p:spPr>
      </p:sp>
      <p:sp>
        <p:nvSpPr>
          <p:cNvPr id="10" name="Text 7"/>
          <p:cNvSpPr/>
          <p:nvPr>
            <p:custDataLst>
              <p:tags r:id="rId6"/>
            </p:custDataLst>
          </p:nvPr>
        </p:nvSpPr>
        <p:spPr>
          <a:xfrm>
            <a:off x="787400" y="4597400"/>
            <a:ext cx="542417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照片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(</a:t>
            </a:r>
            <a:r>
              <a:rPr lang="en-US" sz="2400" dirty="0" err="1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精修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)</a:t>
            </a:r>
            <a:r>
              <a:rPr lang="en-US" sz="2400" dirty="0" err="1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上传，成为集体记忆的句点</a:t>
            </a: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。</a:t>
            </a:r>
          </a:p>
        </p:txBody>
      </p:sp>
      <p:pic>
        <p:nvPicPr>
          <p:cNvPr id="11" name="Image 1" descr="https://kimi-web-img.moonshot.cn/img/s3-us-west-2.amazonaws.com/4925245360a9ca473938c9a51727209cb3545a79.jpg"/>
          <p:cNvPicPr>
            <a:picLocks noChangeAspect="1"/>
          </p:cNvPicPr>
          <p:nvPr/>
        </p:nvPicPr>
        <p:blipFill>
          <a:blip r:embed="rId10"/>
          <a:srcRect l="20516" r="20516"/>
          <a:stretch>
            <a:fillRect/>
          </a:stretch>
        </p:blipFill>
        <p:spPr>
          <a:xfrm>
            <a:off x="6299200" y="254000"/>
            <a:ext cx="5638800" cy="6350000"/>
          </a:xfrm>
          <a:prstGeom prst="roundRect">
            <a:avLst>
              <a:gd name="adj" fmla="val 2703"/>
            </a:avLst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470" y="548640"/>
            <a:ext cx="5930265" cy="593026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18130" y="1854835"/>
            <a:ext cx="6364605" cy="148526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B92F8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Thank You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 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688955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5" name="Text 2"/>
          <p:cNvSpPr/>
          <p:nvPr/>
        </p:nvSpPr>
        <p:spPr>
          <a:xfrm>
            <a:off x="688955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88980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7" name="Text 4"/>
          <p:cNvSpPr/>
          <p:nvPr/>
        </p:nvSpPr>
        <p:spPr>
          <a:xfrm>
            <a:off x="888980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89005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9" name="Text 6"/>
          <p:cNvSpPr/>
          <p:nvPr/>
        </p:nvSpPr>
        <p:spPr>
          <a:xfrm>
            <a:off x="1089005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89030" y="548803"/>
            <a:ext cx="133350" cy="137160"/>
          </a:xfrm>
          <a:prstGeom prst="ellipse">
            <a:avLst/>
          </a:prstGeom>
          <a:solidFill>
            <a:srgbClr val="FFFFFF"/>
          </a:solidFill>
        </p:spPr>
      </p:sp>
      <p:sp>
        <p:nvSpPr>
          <p:cNvPr id="11" name="Text 8"/>
          <p:cNvSpPr/>
          <p:nvPr/>
        </p:nvSpPr>
        <p:spPr>
          <a:xfrm>
            <a:off x="1289030" y="548803"/>
            <a:ext cx="133350" cy="137160"/>
          </a:xfrm>
          <a:prstGeom prst="rect">
            <a:avLst/>
          </a:prstGeom>
          <a:noFill/>
        </p:spPr>
        <p:txBody>
          <a:bodyPr wrap="square" lIns="45720" tIns="9144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12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95" y="637540"/>
            <a:ext cx="713105" cy="358140"/>
          </a:xfrm>
          <a:prstGeom prst="rect">
            <a:avLst/>
          </a:prstGeom>
        </p:spPr>
      </p:pic>
      <p:pic>
        <p:nvPicPr>
          <p:cNvPr id="13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818130" y="3341370"/>
            <a:ext cx="6614160" cy="736600"/>
          </a:xfrm>
          <a:prstGeom prst="rect">
            <a:avLst/>
          </a:prstGeom>
          <a:noFill/>
        </p:spPr>
        <p:txBody>
          <a:bodyPr wrap="square" lIns="99695" tIns="49784" rIns="99695" bIns="49784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感谢大家观看</a:t>
            </a:r>
            <a:endParaRPr lang="en-US" sz="1600" dirty="0"/>
          </a:p>
        </p:txBody>
      </p:sp>
      <p:pic>
        <p:nvPicPr>
          <p:cNvPr id="15" name="Image 3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2290" y="3691255"/>
            <a:ext cx="1725295" cy="142113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28650" y="6040755"/>
            <a:ext cx="19253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汇报人</a:t>
            </a: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厉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晓玲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9313545" y="6053455"/>
            <a:ext cx="273177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时间：2026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年</a:t>
            </a:r>
            <a:r>
              <a:rPr lang="en-US" altLang="zh-CN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2</a:t>
            </a:r>
            <a:r>
              <a:rPr lang="zh-CN" altLang="en-US" sz="1800" b="1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月</a:t>
            </a:r>
            <a:endParaRPr lang="en-US" sz="1600" dirty="0"/>
          </a:p>
        </p:txBody>
      </p:sp>
      <p:pic>
        <p:nvPicPr>
          <p:cNvPr id="18" name="Image 4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550" y="6142990"/>
            <a:ext cx="6539865" cy="1638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1808" y="948054"/>
            <a:ext cx="1751965" cy="8370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774700" y="640715"/>
            <a:ext cx="1130935" cy="30678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790" y="1994535"/>
            <a:ext cx="912495" cy="320675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8805" y="637540"/>
            <a:ext cx="929640" cy="23749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595" y="1994535"/>
            <a:ext cx="912495" cy="320675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580" y="3874135"/>
            <a:ext cx="912495" cy="320675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3-d3jovqos8jdo4os5dsl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310" y="3874135"/>
            <a:ext cx="912495" cy="32067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5565" y="3685540"/>
            <a:ext cx="2399030" cy="1974215"/>
          </a:xfrm>
          <a:prstGeom prst="rect">
            <a:avLst/>
          </a:prstGeom>
        </p:spPr>
      </p:pic>
      <p:sp>
        <p:nvSpPr>
          <p:cNvPr id="10" name="Text 2"/>
          <p:cNvSpPr/>
          <p:nvPr/>
        </p:nvSpPr>
        <p:spPr>
          <a:xfrm>
            <a:off x="2250997" y="3525595"/>
            <a:ext cx="1041400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01.</a:t>
            </a:r>
            <a:endParaRPr lang="en-US" sz="1600" dirty="0"/>
          </a:p>
        </p:txBody>
      </p:sp>
      <p:sp>
        <p:nvSpPr>
          <p:cNvPr id="11" name="Text 3"/>
          <p:cNvSpPr/>
          <p:nvPr/>
        </p:nvSpPr>
        <p:spPr>
          <a:xfrm>
            <a:off x="932271" y="4352416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课程回望：从碎片到系统</a:t>
            </a:r>
            <a:endParaRPr lang="en-US" sz="1600" dirty="0"/>
          </a:p>
        </p:txBody>
      </p:sp>
      <p:sp>
        <p:nvSpPr>
          <p:cNvPr id="12" name="Text 4"/>
          <p:cNvSpPr/>
          <p:nvPr/>
        </p:nvSpPr>
        <p:spPr>
          <a:xfrm>
            <a:off x="4813282" y="1649906"/>
            <a:ext cx="1310658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02.</a:t>
            </a:r>
            <a:endParaRPr lang="en-US" sz="1600" dirty="0"/>
          </a:p>
        </p:txBody>
      </p:sp>
      <p:sp>
        <p:nvSpPr>
          <p:cNvPr id="13" name="Text 5"/>
          <p:cNvSpPr/>
          <p:nvPr/>
        </p:nvSpPr>
        <p:spPr>
          <a:xfrm>
            <a:off x="3494557" y="2435878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报告解构：四段式写作框架</a:t>
            </a:r>
            <a:endParaRPr lang="en-US" sz="1600" dirty="0"/>
          </a:p>
        </p:txBody>
      </p:sp>
      <p:sp>
        <p:nvSpPr>
          <p:cNvPr id="14" name="Text 6"/>
          <p:cNvSpPr/>
          <p:nvPr/>
        </p:nvSpPr>
        <p:spPr>
          <a:xfrm>
            <a:off x="6463665" y="1649095"/>
            <a:ext cx="1479550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03.</a:t>
            </a:r>
            <a:endParaRPr lang="en-US" sz="1600" dirty="0"/>
          </a:p>
        </p:txBody>
      </p:sp>
      <p:sp>
        <p:nvSpPr>
          <p:cNvPr id="15" name="Text 7"/>
          <p:cNvSpPr/>
          <p:nvPr/>
        </p:nvSpPr>
        <p:spPr>
          <a:xfrm>
            <a:off x="6443595" y="2438353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写作支持：模板与答疑</a:t>
            </a:r>
            <a:endParaRPr lang="en-US" sz="1600" dirty="0"/>
          </a:p>
        </p:txBody>
      </p:sp>
      <p:sp>
        <p:nvSpPr>
          <p:cNvPr id="16" name="Text 8"/>
          <p:cNvSpPr/>
          <p:nvPr/>
        </p:nvSpPr>
        <p:spPr>
          <a:xfrm>
            <a:off x="8795385" y="3550920"/>
            <a:ext cx="1915160" cy="7366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4800" dirty="0">
                <a:solidFill>
                  <a:srgbClr val="857AF3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04.</a:t>
            </a:r>
            <a:endParaRPr lang="en-US" sz="1600" dirty="0"/>
          </a:p>
        </p:txBody>
      </p:sp>
      <p:sp>
        <p:nvSpPr>
          <p:cNvPr id="17" name="Text 9"/>
          <p:cNvSpPr/>
          <p:nvPr/>
        </p:nvSpPr>
        <p:spPr>
          <a:xfrm>
            <a:off x="8795231" y="4352416"/>
            <a:ext cx="2360126" cy="77470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595959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再出发：把报告变成长起点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815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9103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课程回望：从碎片到系统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38600" y="1524000"/>
            <a:ext cx="45720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我们的爱情学习之旅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576955" y="2235200"/>
            <a:ext cx="50546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从理论到实践，从心动到成长</a:t>
            </a:r>
          </a:p>
        </p:txBody>
      </p:sp>
      <p:pic>
        <p:nvPicPr>
          <p:cNvPr id="5" name="Image 1" descr="https://kimi-web-img.moonshot.cn/img/thumbs.dreamstime.com/8877b2831bd4fbe7fb8a3be6d98242bb1b661494.jpg"/>
          <p:cNvPicPr>
            <a:picLocks noChangeAspect="1"/>
          </p:cNvPicPr>
          <p:nvPr/>
        </p:nvPicPr>
        <p:blipFill>
          <a:blip r:embed="rId13"/>
          <a:srcRect t="3094" b="3094"/>
          <a:stretch>
            <a:fillRect/>
          </a:stretch>
        </p:blipFill>
        <p:spPr>
          <a:xfrm>
            <a:off x="1024467" y="2895600"/>
            <a:ext cx="3898900" cy="2438400"/>
          </a:xfrm>
          <a:prstGeom prst="roundRect">
            <a:avLst>
              <a:gd name="adj" fmla="val 4167"/>
            </a:avLst>
          </a:prstGeom>
        </p:spPr>
      </p:pic>
      <p:sp>
        <p:nvSpPr>
          <p:cNvPr id="6" name="Shape 2"/>
          <p:cNvSpPr/>
          <p:nvPr>
            <p:custDataLst>
              <p:tags r:id="rId1"/>
            </p:custDataLst>
          </p:nvPr>
        </p:nvSpPr>
        <p:spPr>
          <a:xfrm>
            <a:off x="6753648" y="2997200"/>
            <a:ext cx="5842000" cy="609600"/>
          </a:xfrm>
          <a:custGeom>
            <a:avLst/>
            <a:gdLst/>
            <a:ahLst/>
            <a:cxnLst/>
            <a:rect l="l" t="t" r="r" b="b"/>
            <a:pathLst>
              <a:path w="5842000" h="609600">
                <a:moveTo>
                  <a:pt x="101602" y="0"/>
                </a:moveTo>
                <a:lnTo>
                  <a:pt x="5740398" y="0"/>
                </a:lnTo>
                <a:cubicBezTo>
                  <a:pt x="5796511" y="0"/>
                  <a:pt x="5842000" y="45489"/>
                  <a:pt x="5842000" y="101602"/>
                </a:cubicBezTo>
                <a:lnTo>
                  <a:pt x="5842000" y="507998"/>
                </a:lnTo>
                <a:cubicBezTo>
                  <a:pt x="5842000" y="564111"/>
                  <a:pt x="5796511" y="609600"/>
                  <a:pt x="57403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</p:spPr>
      </p:sp>
      <p:sp>
        <p:nvSpPr>
          <p:cNvPr id="7" name="Shape 3"/>
          <p:cNvSpPr/>
          <p:nvPr>
            <p:custDataLst>
              <p:tags r:id="rId2"/>
            </p:custDataLst>
          </p:nvPr>
        </p:nvSpPr>
        <p:spPr>
          <a:xfrm>
            <a:off x="5516033" y="31496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84118"/>
                </a:moveTo>
                <a:lnTo>
                  <a:pt x="152400" y="268248"/>
                </a:lnTo>
                <a:lnTo>
                  <a:pt x="152698" y="268129"/>
                </a:lnTo>
                <a:cubicBezTo>
                  <a:pt x="185202" y="254615"/>
                  <a:pt x="220087" y="247650"/>
                  <a:pt x="255270" y="247650"/>
                </a:cubicBezTo>
                <a:lnTo>
                  <a:pt x="266700" y="247650"/>
                </a:lnTo>
                <a:lnTo>
                  <a:pt x="266700" y="57150"/>
                </a:lnTo>
                <a:lnTo>
                  <a:pt x="255270" y="57150"/>
                </a:lnTo>
                <a:cubicBezTo>
                  <a:pt x="230148" y="57150"/>
                  <a:pt x="205204" y="62151"/>
                  <a:pt x="181987" y="71795"/>
                </a:cubicBezTo>
                <a:cubicBezTo>
                  <a:pt x="171986" y="75962"/>
                  <a:pt x="162104" y="80070"/>
                  <a:pt x="152400" y="84118"/>
                </a:cubicBezTo>
                <a:close/>
                <a:moveTo>
                  <a:pt x="137458" y="36612"/>
                </a:moveTo>
                <a:lnTo>
                  <a:pt x="152400" y="42863"/>
                </a:lnTo>
                <a:lnTo>
                  <a:pt x="167342" y="36612"/>
                </a:lnTo>
                <a:cubicBezTo>
                  <a:pt x="195203" y="25003"/>
                  <a:pt x="225088" y="19050"/>
                  <a:pt x="255270" y="19050"/>
                </a:cubicBezTo>
                <a:lnTo>
                  <a:pt x="276225" y="19050"/>
                </a:lnTo>
                <a:cubicBezTo>
                  <a:pt x="292001" y="19050"/>
                  <a:pt x="304800" y="31849"/>
                  <a:pt x="304800" y="47625"/>
                </a:cubicBezTo>
                <a:lnTo>
                  <a:pt x="304800" y="257175"/>
                </a:lnTo>
                <a:cubicBezTo>
                  <a:pt x="304800" y="272951"/>
                  <a:pt x="292001" y="285750"/>
                  <a:pt x="276225" y="285750"/>
                </a:cubicBezTo>
                <a:lnTo>
                  <a:pt x="255270" y="285750"/>
                </a:lnTo>
                <a:cubicBezTo>
                  <a:pt x="225088" y="285750"/>
                  <a:pt x="195203" y="291703"/>
                  <a:pt x="167342" y="303312"/>
                </a:cubicBezTo>
                <a:lnTo>
                  <a:pt x="159722" y="306467"/>
                </a:lnTo>
                <a:cubicBezTo>
                  <a:pt x="155019" y="308431"/>
                  <a:pt x="149781" y="308431"/>
                  <a:pt x="145078" y="306467"/>
                </a:cubicBezTo>
                <a:lnTo>
                  <a:pt x="137458" y="303312"/>
                </a:lnTo>
                <a:cubicBezTo>
                  <a:pt x="109597" y="291703"/>
                  <a:pt x="79712" y="285750"/>
                  <a:pt x="49530" y="285750"/>
                </a:cubicBezTo>
                <a:lnTo>
                  <a:pt x="28575" y="285750"/>
                </a:lnTo>
                <a:cubicBezTo>
                  <a:pt x="12799" y="285750"/>
                  <a:pt x="0" y="272951"/>
                  <a:pt x="0" y="257175"/>
                </a:cubicBezTo>
                <a:lnTo>
                  <a:pt x="0" y="47625"/>
                </a:lnTo>
                <a:cubicBezTo>
                  <a:pt x="0" y="31849"/>
                  <a:pt x="12799" y="19050"/>
                  <a:pt x="28575" y="19050"/>
                </a:cubicBezTo>
                <a:lnTo>
                  <a:pt x="49530" y="19050"/>
                </a:lnTo>
                <a:cubicBezTo>
                  <a:pt x="79712" y="19050"/>
                  <a:pt x="109597" y="25003"/>
                  <a:pt x="137458" y="36612"/>
                </a:cubicBezTo>
                <a:close/>
              </a:path>
            </a:pathLst>
          </a:custGeom>
          <a:solidFill>
            <a:srgbClr val="FFC0CB"/>
          </a:solidFill>
        </p:spPr>
      </p:sp>
      <p:sp>
        <p:nvSpPr>
          <p:cNvPr id="8" name="Text 4"/>
          <p:cNvSpPr/>
          <p:nvPr>
            <p:custDataLst>
              <p:tags r:id="rId3"/>
            </p:custDataLst>
          </p:nvPr>
        </p:nvSpPr>
        <p:spPr>
          <a:xfrm>
            <a:off x="6054725" y="3175000"/>
            <a:ext cx="702183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系统学习：从吸引力到冲突管理，构建完整知识体系。</a:t>
            </a:r>
          </a:p>
        </p:txBody>
      </p:sp>
      <p:sp>
        <p:nvSpPr>
          <p:cNvPr id="9" name="Shape 5"/>
          <p:cNvSpPr/>
          <p:nvPr>
            <p:custDataLst>
              <p:tags r:id="rId4"/>
            </p:custDataLst>
          </p:nvPr>
        </p:nvSpPr>
        <p:spPr>
          <a:xfrm>
            <a:off x="5325533" y="3810000"/>
            <a:ext cx="5842000" cy="609600"/>
          </a:xfrm>
          <a:custGeom>
            <a:avLst/>
            <a:gdLst/>
            <a:ahLst/>
            <a:cxnLst/>
            <a:rect l="l" t="t" r="r" b="b"/>
            <a:pathLst>
              <a:path w="5842000" h="609600">
                <a:moveTo>
                  <a:pt x="101602" y="0"/>
                </a:moveTo>
                <a:lnTo>
                  <a:pt x="5740398" y="0"/>
                </a:lnTo>
                <a:cubicBezTo>
                  <a:pt x="5796511" y="0"/>
                  <a:pt x="5842000" y="45489"/>
                  <a:pt x="5842000" y="101602"/>
                </a:cubicBezTo>
                <a:lnTo>
                  <a:pt x="5842000" y="507998"/>
                </a:lnTo>
                <a:cubicBezTo>
                  <a:pt x="5842000" y="564111"/>
                  <a:pt x="5796511" y="609600"/>
                  <a:pt x="57403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</p:spPr>
      </p:sp>
      <p:sp>
        <p:nvSpPr>
          <p:cNvPr id="10" name="Shape 6"/>
          <p:cNvSpPr/>
          <p:nvPr>
            <p:custDataLst>
              <p:tags r:id="rId5"/>
            </p:custDataLst>
          </p:nvPr>
        </p:nvSpPr>
        <p:spPr>
          <a:xfrm>
            <a:off x="5477933" y="3962400"/>
            <a:ext cx="381000" cy="304800"/>
          </a:xfrm>
          <a:custGeom>
            <a:avLst/>
            <a:gdLst/>
            <a:ahLst/>
            <a:cxnLst/>
            <a:rect l="l" t="t" r="r" b="b"/>
            <a:pathLst>
              <a:path w="381000" h="304800">
                <a:moveTo>
                  <a:pt x="190500" y="9525"/>
                </a:moveTo>
                <a:cubicBezTo>
                  <a:pt x="224670" y="9525"/>
                  <a:pt x="252413" y="37267"/>
                  <a:pt x="252413" y="71438"/>
                </a:cubicBezTo>
                <a:cubicBezTo>
                  <a:pt x="252413" y="105608"/>
                  <a:pt x="224670" y="133350"/>
                  <a:pt x="190500" y="133350"/>
                </a:cubicBezTo>
                <a:cubicBezTo>
                  <a:pt x="156330" y="133350"/>
                  <a:pt x="128588" y="105608"/>
                  <a:pt x="128588" y="71438"/>
                </a:cubicBezTo>
                <a:cubicBezTo>
                  <a:pt x="128588" y="37267"/>
                  <a:pt x="156330" y="9525"/>
                  <a:pt x="190500" y="9525"/>
                </a:cubicBezTo>
                <a:close/>
                <a:moveTo>
                  <a:pt x="57150" y="52388"/>
                </a:moveTo>
                <a:cubicBezTo>
                  <a:pt x="80806" y="52388"/>
                  <a:pt x="100013" y="71594"/>
                  <a:pt x="100013" y="95250"/>
                </a:cubicBezTo>
                <a:cubicBezTo>
                  <a:pt x="100013" y="118906"/>
                  <a:pt x="80806" y="138113"/>
                  <a:pt x="57150" y="138113"/>
                </a:cubicBezTo>
                <a:cubicBezTo>
                  <a:pt x="33494" y="138113"/>
                  <a:pt x="14288" y="118906"/>
                  <a:pt x="14288" y="95250"/>
                </a:cubicBezTo>
                <a:cubicBezTo>
                  <a:pt x="14288" y="71594"/>
                  <a:pt x="33494" y="52388"/>
                  <a:pt x="57150" y="52388"/>
                </a:cubicBezTo>
                <a:close/>
                <a:moveTo>
                  <a:pt x="0" y="247650"/>
                </a:moveTo>
                <a:cubicBezTo>
                  <a:pt x="0" y="205561"/>
                  <a:pt x="34111" y="171450"/>
                  <a:pt x="76200" y="171450"/>
                </a:cubicBezTo>
                <a:cubicBezTo>
                  <a:pt x="83820" y="171450"/>
                  <a:pt x="91202" y="172581"/>
                  <a:pt x="98167" y="174665"/>
                </a:cubicBezTo>
                <a:cubicBezTo>
                  <a:pt x="78581" y="196572"/>
                  <a:pt x="66675" y="225504"/>
                  <a:pt x="66675" y="257175"/>
                </a:cubicBezTo>
                <a:lnTo>
                  <a:pt x="66675" y="266700"/>
                </a:lnTo>
                <a:cubicBezTo>
                  <a:pt x="66675" y="273487"/>
                  <a:pt x="68104" y="279916"/>
                  <a:pt x="70664" y="285750"/>
                </a:cubicBezTo>
                <a:lnTo>
                  <a:pt x="19050" y="285750"/>
                </a:lnTo>
                <a:cubicBezTo>
                  <a:pt x="8513" y="285750"/>
                  <a:pt x="0" y="277237"/>
                  <a:pt x="0" y="266700"/>
                </a:cubicBezTo>
                <a:lnTo>
                  <a:pt x="0" y="247650"/>
                </a:lnTo>
                <a:close/>
                <a:moveTo>
                  <a:pt x="310336" y="285750"/>
                </a:moveTo>
                <a:cubicBezTo>
                  <a:pt x="312896" y="279916"/>
                  <a:pt x="314325" y="273487"/>
                  <a:pt x="314325" y="266700"/>
                </a:cubicBezTo>
                <a:lnTo>
                  <a:pt x="314325" y="257175"/>
                </a:lnTo>
                <a:cubicBezTo>
                  <a:pt x="314325" y="225504"/>
                  <a:pt x="302419" y="196572"/>
                  <a:pt x="282833" y="174665"/>
                </a:cubicBezTo>
                <a:cubicBezTo>
                  <a:pt x="289798" y="172581"/>
                  <a:pt x="297180" y="171450"/>
                  <a:pt x="304800" y="171450"/>
                </a:cubicBezTo>
                <a:cubicBezTo>
                  <a:pt x="346889" y="171450"/>
                  <a:pt x="381000" y="205561"/>
                  <a:pt x="381000" y="247650"/>
                </a:cubicBezTo>
                <a:lnTo>
                  <a:pt x="381000" y="266700"/>
                </a:lnTo>
                <a:cubicBezTo>
                  <a:pt x="381000" y="277237"/>
                  <a:pt x="372487" y="285750"/>
                  <a:pt x="361950" y="285750"/>
                </a:cubicBezTo>
                <a:lnTo>
                  <a:pt x="310336" y="285750"/>
                </a:lnTo>
                <a:close/>
                <a:moveTo>
                  <a:pt x="280987" y="95250"/>
                </a:moveTo>
                <a:cubicBezTo>
                  <a:pt x="280987" y="71594"/>
                  <a:pt x="300194" y="52388"/>
                  <a:pt x="323850" y="52388"/>
                </a:cubicBezTo>
                <a:cubicBezTo>
                  <a:pt x="347506" y="52388"/>
                  <a:pt x="366712" y="71594"/>
                  <a:pt x="366712" y="95250"/>
                </a:cubicBezTo>
                <a:cubicBezTo>
                  <a:pt x="366712" y="118906"/>
                  <a:pt x="347506" y="138113"/>
                  <a:pt x="323850" y="138113"/>
                </a:cubicBezTo>
                <a:cubicBezTo>
                  <a:pt x="300194" y="138113"/>
                  <a:pt x="280987" y="118906"/>
                  <a:pt x="280987" y="95250"/>
                </a:cubicBezTo>
                <a:close/>
                <a:moveTo>
                  <a:pt x="95250" y="257175"/>
                </a:moveTo>
                <a:cubicBezTo>
                  <a:pt x="95250" y="204549"/>
                  <a:pt x="137874" y="161925"/>
                  <a:pt x="190500" y="161925"/>
                </a:cubicBezTo>
                <a:cubicBezTo>
                  <a:pt x="243126" y="161925"/>
                  <a:pt x="285750" y="204549"/>
                  <a:pt x="285750" y="257175"/>
                </a:cubicBezTo>
                <a:lnTo>
                  <a:pt x="285750" y="266700"/>
                </a:lnTo>
                <a:cubicBezTo>
                  <a:pt x="285750" y="277237"/>
                  <a:pt x="277237" y="285750"/>
                  <a:pt x="266700" y="285750"/>
                </a:cubicBezTo>
                <a:lnTo>
                  <a:pt x="114300" y="285750"/>
                </a:lnTo>
                <a:cubicBezTo>
                  <a:pt x="103763" y="285750"/>
                  <a:pt x="95250" y="277237"/>
                  <a:pt x="95250" y="266700"/>
                </a:cubicBezTo>
                <a:lnTo>
                  <a:pt x="95250" y="257175"/>
                </a:lnTo>
                <a:close/>
              </a:path>
            </a:pathLst>
          </a:custGeom>
          <a:solidFill>
            <a:srgbClr val="ADD8E6"/>
          </a:solidFill>
        </p:spPr>
      </p:sp>
      <p:sp>
        <p:nvSpPr>
          <p:cNvPr id="11" name="Text 7"/>
          <p:cNvSpPr/>
          <p:nvPr>
            <p:custDataLst>
              <p:tags r:id="rId6"/>
            </p:custDataLst>
          </p:nvPr>
        </p:nvSpPr>
        <p:spPr>
          <a:xfrm>
            <a:off x="6112510" y="3987800"/>
            <a:ext cx="6740525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共同成长：在互动与分享中，见证彼此的积极改变。</a:t>
            </a:r>
          </a:p>
        </p:txBody>
      </p:sp>
      <p:sp>
        <p:nvSpPr>
          <p:cNvPr id="12" name="Shape 8"/>
          <p:cNvSpPr/>
          <p:nvPr>
            <p:custDataLst>
              <p:tags r:id="rId7"/>
            </p:custDataLst>
          </p:nvPr>
        </p:nvSpPr>
        <p:spPr>
          <a:xfrm>
            <a:off x="5325533" y="4622800"/>
            <a:ext cx="5842000" cy="609600"/>
          </a:xfrm>
          <a:custGeom>
            <a:avLst/>
            <a:gdLst/>
            <a:ahLst/>
            <a:cxnLst/>
            <a:rect l="l" t="t" r="r" b="b"/>
            <a:pathLst>
              <a:path w="5842000" h="609600">
                <a:moveTo>
                  <a:pt x="101602" y="0"/>
                </a:moveTo>
                <a:lnTo>
                  <a:pt x="5740398" y="0"/>
                </a:lnTo>
                <a:cubicBezTo>
                  <a:pt x="5796511" y="0"/>
                  <a:pt x="5842000" y="45489"/>
                  <a:pt x="5842000" y="101602"/>
                </a:cubicBezTo>
                <a:lnTo>
                  <a:pt x="5842000" y="507998"/>
                </a:lnTo>
                <a:cubicBezTo>
                  <a:pt x="5842000" y="564111"/>
                  <a:pt x="5796511" y="609600"/>
                  <a:pt x="5740398" y="609600"/>
                </a:cubicBezTo>
                <a:lnTo>
                  <a:pt x="101602" y="609600"/>
                </a:lnTo>
                <a:cubicBezTo>
                  <a:pt x="45489" y="609600"/>
                  <a:pt x="0" y="564111"/>
                  <a:pt x="0" y="5079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E6E6FA">
              <a:alpha val="60000"/>
            </a:srgbClr>
          </a:solidFill>
        </p:spPr>
      </p:sp>
      <p:sp>
        <p:nvSpPr>
          <p:cNvPr id="13" name="Shape 9"/>
          <p:cNvSpPr/>
          <p:nvPr>
            <p:custDataLst>
              <p:tags r:id="rId8"/>
            </p:custDataLst>
          </p:nvPr>
        </p:nvSpPr>
        <p:spPr>
          <a:xfrm>
            <a:off x="5516033" y="47752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38100" y="38100"/>
                </a:moveTo>
                <a:cubicBezTo>
                  <a:pt x="38100" y="27563"/>
                  <a:pt x="29587" y="19050"/>
                  <a:pt x="19050" y="19050"/>
                </a:cubicBezTo>
                <a:cubicBezTo>
                  <a:pt x="8513" y="19050"/>
                  <a:pt x="0" y="27563"/>
                  <a:pt x="0" y="38100"/>
                </a:cubicBezTo>
                <a:lnTo>
                  <a:pt x="0" y="238125"/>
                </a:lnTo>
                <a:cubicBezTo>
                  <a:pt x="0" y="264438"/>
                  <a:pt x="21312" y="285750"/>
                  <a:pt x="47625" y="285750"/>
                </a:cubicBezTo>
                <a:lnTo>
                  <a:pt x="285750" y="285750"/>
                </a:lnTo>
                <a:cubicBezTo>
                  <a:pt x="296287" y="285750"/>
                  <a:pt x="304800" y="277237"/>
                  <a:pt x="304800" y="266700"/>
                </a:cubicBezTo>
                <a:cubicBezTo>
                  <a:pt x="304800" y="256163"/>
                  <a:pt x="296287" y="247650"/>
                  <a:pt x="285750" y="247650"/>
                </a:cubicBezTo>
                <a:lnTo>
                  <a:pt x="47625" y="247650"/>
                </a:lnTo>
                <a:cubicBezTo>
                  <a:pt x="42386" y="247650"/>
                  <a:pt x="38100" y="243364"/>
                  <a:pt x="38100" y="238125"/>
                </a:cubicBezTo>
                <a:lnTo>
                  <a:pt x="38100" y="38100"/>
                </a:lnTo>
                <a:close/>
                <a:moveTo>
                  <a:pt x="280154" y="89654"/>
                </a:moveTo>
                <a:cubicBezTo>
                  <a:pt x="287595" y="82213"/>
                  <a:pt x="287595" y="70128"/>
                  <a:pt x="280154" y="62686"/>
                </a:cubicBezTo>
                <a:cubicBezTo>
                  <a:pt x="272713" y="55245"/>
                  <a:pt x="260628" y="55245"/>
                  <a:pt x="253186" y="62686"/>
                </a:cubicBezTo>
                <a:lnTo>
                  <a:pt x="190500" y="125432"/>
                </a:lnTo>
                <a:lnTo>
                  <a:pt x="156329" y="91321"/>
                </a:lnTo>
                <a:cubicBezTo>
                  <a:pt x="148888" y="83880"/>
                  <a:pt x="136803" y="83880"/>
                  <a:pt x="129361" y="91321"/>
                </a:cubicBezTo>
                <a:lnTo>
                  <a:pt x="72211" y="148471"/>
                </a:lnTo>
                <a:cubicBezTo>
                  <a:pt x="64770" y="155912"/>
                  <a:pt x="64770" y="167997"/>
                  <a:pt x="72211" y="175439"/>
                </a:cubicBezTo>
                <a:cubicBezTo>
                  <a:pt x="79653" y="182880"/>
                  <a:pt x="91738" y="182880"/>
                  <a:pt x="99179" y="175439"/>
                </a:cubicBezTo>
                <a:lnTo>
                  <a:pt x="142875" y="131743"/>
                </a:lnTo>
                <a:lnTo>
                  <a:pt x="177046" y="165914"/>
                </a:lnTo>
                <a:cubicBezTo>
                  <a:pt x="184487" y="173355"/>
                  <a:pt x="196572" y="173355"/>
                  <a:pt x="204014" y="165914"/>
                </a:cubicBezTo>
                <a:lnTo>
                  <a:pt x="280214" y="89714"/>
                </a:lnTo>
                <a:close/>
              </a:path>
            </a:pathLst>
          </a:custGeom>
          <a:solidFill>
            <a:srgbClr val="D8BFD8"/>
          </a:solidFill>
        </p:spPr>
      </p:sp>
      <p:sp>
        <p:nvSpPr>
          <p:cNvPr id="14" name="Text 10"/>
          <p:cNvSpPr/>
          <p:nvPr>
            <p:custDataLst>
              <p:tags r:id="rId9"/>
            </p:custDataLst>
          </p:nvPr>
        </p:nvSpPr>
        <p:spPr>
          <a:xfrm>
            <a:off x="6054725" y="4800600"/>
            <a:ext cx="702183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数据见证：高参与度与满意度，是集体成就感的基石。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22352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爱情认知的位移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933450" y="2997200"/>
            <a:ext cx="4673600" cy="1625600"/>
          </a:xfrm>
          <a:custGeom>
            <a:avLst/>
            <a:gdLst/>
            <a:ahLst/>
            <a:cxnLst/>
            <a:rect l="l" t="t" r="r" b="b"/>
            <a:pathLst>
              <a:path w="4673600" h="1625600">
                <a:moveTo>
                  <a:pt x="101600" y="0"/>
                </a:moveTo>
                <a:lnTo>
                  <a:pt x="4572000" y="0"/>
                </a:lnTo>
                <a:cubicBezTo>
                  <a:pt x="4628075" y="0"/>
                  <a:pt x="4673600" y="45525"/>
                  <a:pt x="4673600" y="101600"/>
                </a:cubicBezTo>
                <a:lnTo>
                  <a:pt x="4673600" y="1524000"/>
                </a:lnTo>
                <a:cubicBezTo>
                  <a:pt x="4673600" y="1580075"/>
                  <a:pt x="4628075" y="1625600"/>
                  <a:pt x="4572000" y="1625600"/>
                </a:cubicBezTo>
                <a:lnTo>
                  <a:pt x="101600" y="1625600"/>
                </a:lnTo>
                <a:cubicBezTo>
                  <a:pt x="45525" y="1625600"/>
                  <a:pt x="0" y="1580075"/>
                  <a:pt x="0" y="15240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</p:spPr>
      </p:sp>
      <p:sp>
        <p:nvSpPr>
          <p:cNvPr id="5" name="Text 2"/>
          <p:cNvSpPr/>
          <p:nvPr/>
        </p:nvSpPr>
        <p:spPr>
          <a:xfrm>
            <a:off x="1009650" y="3200400"/>
            <a:ext cx="4521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开学初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hape 3"/>
          <p:cNvSpPr/>
          <p:nvPr/>
        </p:nvSpPr>
        <p:spPr>
          <a:xfrm>
            <a:off x="2178050" y="3657600"/>
            <a:ext cx="660400" cy="355600"/>
          </a:xfrm>
          <a:custGeom>
            <a:avLst/>
            <a:gdLst/>
            <a:ahLst/>
            <a:cxnLst/>
            <a:rect l="l" t="t" r="r" b="b"/>
            <a:pathLst>
              <a:path w="660400" h="355600">
                <a:moveTo>
                  <a:pt x="177800" y="0"/>
                </a:moveTo>
                <a:lnTo>
                  <a:pt x="482600" y="0"/>
                </a:lnTo>
                <a:cubicBezTo>
                  <a:pt x="580730" y="0"/>
                  <a:pt x="660400" y="79670"/>
                  <a:pt x="660400" y="177800"/>
                </a:cubicBezTo>
                <a:lnTo>
                  <a:pt x="660400" y="177800"/>
                </a:lnTo>
                <a:cubicBezTo>
                  <a:pt x="660400" y="275930"/>
                  <a:pt x="580730" y="355600"/>
                  <a:pt x="4826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C0CB">
              <a:alpha val="70196"/>
            </a:srgbClr>
          </a:solidFill>
        </p:spPr>
      </p:sp>
      <p:sp>
        <p:nvSpPr>
          <p:cNvPr id="7" name="Text 4"/>
          <p:cNvSpPr/>
          <p:nvPr/>
        </p:nvSpPr>
        <p:spPr>
          <a:xfrm>
            <a:off x="2089150" y="3657600"/>
            <a:ext cx="838200" cy="355600"/>
          </a:xfrm>
          <a:prstGeom prst="rect">
            <a:avLst/>
          </a:prstGeom>
          <a:noFill/>
        </p:spPr>
        <p:txBody>
          <a:bodyPr wrap="square" lIns="152400" tIns="50800" rIns="152400" bIns="5080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浪漫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Shape 5"/>
          <p:cNvSpPr/>
          <p:nvPr/>
        </p:nvSpPr>
        <p:spPr>
          <a:xfrm>
            <a:off x="2940050" y="3657600"/>
            <a:ext cx="660400" cy="355600"/>
          </a:xfrm>
          <a:custGeom>
            <a:avLst/>
            <a:gdLst/>
            <a:ahLst/>
            <a:cxnLst/>
            <a:rect l="l" t="t" r="r" b="b"/>
            <a:pathLst>
              <a:path w="660400" h="355600">
                <a:moveTo>
                  <a:pt x="177800" y="0"/>
                </a:moveTo>
                <a:lnTo>
                  <a:pt x="482600" y="0"/>
                </a:lnTo>
                <a:cubicBezTo>
                  <a:pt x="580730" y="0"/>
                  <a:pt x="660400" y="79670"/>
                  <a:pt x="660400" y="177800"/>
                </a:cubicBezTo>
                <a:lnTo>
                  <a:pt x="660400" y="177800"/>
                </a:lnTo>
                <a:cubicBezTo>
                  <a:pt x="660400" y="275930"/>
                  <a:pt x="580730" y="355600"/>
                  <a:pt x="4826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C0CB">
              <a:alpha val="70196"/>
            </a:srgbClr>
          </a:solidFill>
        </p:spPr>
      </p:sp>
      <p:sp>
        <p:nvSpPr>
          <p:cNvPr id="9" name="Text 6"/>
          <p:cNvSpPr/>
          <p:nvPr/>
        </p:nvSpPr>
        <p:spPr>
          <a:xfrm>
            <a:off x="2851150" y="3657600"/>
            <a:ext cx="838200" cy="355600"/>
          </a:xfrm>
          <a:prstGeom prst="rect">
            <a:avLst/>
          </a:prstGeom>
          <a:noFill/>
        </p:spPr>
        <p:txBody>
          <a:bodyPr wrap="square" lIns="152400" tIns="50800" rIns="152400" bIns="5080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感觉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3702050" y="3657600"/>
            <a:ext cx="660400" cy="355600"/>
          </a:xfrm>
          <a:custGeom>
            <a:avLst/>
            <a:gdLst/>
            <a:ahLst/>
            <a:cxnLst/>
            <a:rect l="l" t="t" r="r" b="b"/>
            <a:pathLst>
              <a:path w="660400" h="355600">
                <a:moveTo>
                  <a:pt x="177800" y="0"/>
                </a:moveTo>
                <a:lnTo>
                  <a:pt x="482600" y="0"/>
                </a:lnTo>
                <a:cubicBezTo>
                  <a:pt x="580730" y="0"/>
                  <a:pt x="660400" y="79670"/>
                  <a:pt x="660400" y="177800"/>
                </a:cubicBezTo>
                <a:lnTo>
                  <a:pt x="660400" y="177800"/>
                </a:lnTo>
                <a:cubicBezTo>
                  <a:pt x="660400" y="275930"/>
                  <a:pt x="580730" y="355600"/>
                  <a:pt x="4826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FFC0CB">
              <a:alpha val="70196"/>
            </a:srgbClr>
          </a:solidFill>
        </p:spPr>
      </p:sp>
      <p:sp>
        <p:nvSpPr>
          <p:cNvPr id="11" name="Text 8"/>
          <p:cNvSpPr/>
          <p:nvPr/>
        </p:nvSpPr>
        <p:spPr>
          <a:xfrm>
            <a:off x="3613150" y="3657600"/>
            <a:ext cx="838200" cy="355600"/>
          </a:xfrm>
          <a:prstGeom prst="rect">
            <a:avLst/>
          </a:prstGeom>
          <a:noFill/>
        </p:spPr>
        <p:txBody>
          <a:bodyPr wrap="square" lIns="152400" tIns="50800" rIns="152400" bIns="5080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依赖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047750" y="4165600"/>
            <a:ext cx="44450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“爱就是时时刻刻在一起。”</a:t>
            </a:r>
          </a:p>
        </p:txBody>
      </p:sp>
      <p:sp>
        <p:nvSpPr>
          <p:cNvPr id="13" name="Shape 10"/>
          <p:cNvSpPr/>
          <p:nvPr/>
        </p:nvSpPr>
        <p:spPr>
          <a:xfrm>
            <a:off x="5838825" y="3454400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505956" y="248781"/>
                </a:moveTo>
                <a:cubicBezTo>
                  <a:pt x="517118" y="237619"/>
                  <a:pt x="517118" y="219492"/>
                  <a:pt x="505956" y="208330"/>
                </a:cubicBezTo>
                <a:lnTo>
                  <a:pt x="391656" y="94030"/>
                </a:lnTo>
                <a:cubicBezTo>
                  <a:pt x="380494" y="82868"/>
                  <a:pt x="362367" y="82868"/>
                  <a:pt x="351205" y="94030"/>
                </a:cubicBezTo>
                <a:cubicBezTo>
                  <a:pt x="340043" y="105192"/>
                  <a:pt x="340043" y="123319"/>
                  <a:pt x="351205" y="134481"/>
                </a:cubicBezTo>
                <a:lnTo>
                  <a:pt x="416749" y="200025"/>
                </a:lnTo>
                <a:lnTo>
                  <a:pt x="28575" y="200025"/>
                </a:lnTo>
                <a:cubicBezTo>
                  <a:pt x="12769" y="200025"/>
                  <a:pt x="0" y="212794"/>
                  <a:pt x="0" y="228600"/>
                </a:cubicBezTo>
                <a:cubicBezTo>
                  <a:pt x="0" y="244406"/>
                  <a:pt x="12769" y="257175"/>
                  <a:pt x="28575" y="257175"/>
                </a:cubicBezTo>
                <a:lnTo>
                  <a:pt x="416749" y="257175"/>
                </a:lnTo>
                <a:lnTo>
                  <a:pt x="351205" y="322719"/>
                </a:lnTo>
                <a:cubicBezTo>
                  <a:pt x="340042" y="333881"/>
                  <a:pt x="340042" y="352008"/>
                  <a:pt x="351205" y="363170"/>
                </a:cubicBezTo>
                <a:cubicBezTo>
                  <a:pt x="362367" y="374333"/>
                  <a:pt x="380494" y="374333"/>
                  <a:pt x="391656" y="363170"/>
                </a:cubicBezTo>
                <a:lnTo>
                  <a:pt x="505956" y="248870"/>
                </a:lnTo>
                <a:close/>
              </a:path>
            </a:pathLst>
          </a:custGeom>
          <a:solidFill>
            <a:srgbClr val="ADD8E6"/>
          </a:solidFill>
        </p:spPr>
      </p:sp>
      <p:sp>
        <p:nvSpPr>
          <p:cNvPr id="14" name="Text 11"/>
          <p:cNvSpPr/>
          <p:nvPr/>
        </p:nvSpPr>
        <p:spPr>
          <a:xfrm>
            <a:off x="5943600" y="3962400"/>
            <a:ext cx="457200" cy="20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转变</a:t>
            </a:r>
            <a:endParaRPr lang="en-US" sz="2000" dirty="0"/>
          </a:p>
        </p:txBody>
      </p:sp>
      <p:sp>
        <p:nvSpPr>
          <p:cNvPr id="15" name="Shape 12"/>
          <p:cNvSpPr/>
          <p:nvPr/>
        </p:nvSpPr>
        <p:spPr>
          <a:xfrm>
            <a:off x="6584950" y="2997200"/>
            <a:ext cx="4673600" cy="1625600"/>
          </a:xfrm>
          <a:custGeom>
            <a:avLst/>
            <a:gdLst/>
            <a:ahLst/>
            <a:cxnLst/>
            <a:rect l="l" t="t" r="r" b="b"/>
            <a:pathLst>
              <a:path w="4673600" h="1625600">
                <a:moveTo>
                  <a:pt x="101600" y="0"/>
                </a:moveTo>
                <a:lnTo>
                  <a:pt x="4572000" y="0"/>
                </a:lnTo>
                <a:cubicBezTo>
                  <a:pt x="4628075" y="0"/>
                  <a:pt x="4673600" y="45525"/>
                  <a:pt x="4673600" y="101600"/>
                </a:cubicBezTo>
                <a:lnTo>
                  <a:pt x="4673600" y="1524000"/>
                </a:lnTo>
                <a:cubicBezTo>
                  <a:pt x="4673600" y="1580075"/>
                  <a:pt x="4628075" y="1625600"/>
                  <a:pt x="4572000" y="1625600"/>
                </a:cubicBezTo>
                <a:lnTo>
                  <a:pt x="101600" y="1625600"/>
                </a:lnTo>
                <a:cubicBezTo>
                  <a:pt x="45525" y="1625600"/>
                  <a:pt x="0" y="1580075"/>
                  <a:pt x="0" y="15240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ADD8E6">
              <a:alpha val="50196"/>
            </a:srgbClr>
          </a:solidFill>
        </p:spPr>
      </p:sp>
      <p:sp>
        <p:nvSpPr>
          <p:cNvPr id="16" name="Text 13"/>
          <p:cNvSpPr/>
          <p:nvPr/>
        </p:nvSpPr>
        <p:spPr>
          <a:xfrm>
            <a:off x="6661150" y="3200400"/>
            <a:ext cx="45212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结课前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Shape 14"/>
          <p:cNvSpPr/>
          <p:nvPr/>
        </p:nvSpPr>
        <p:spPr>
          <a:xfrm>
            <a:off x="7829550" y="3657600"/>
            <a:ext cx="660400" cy="355600"/>
          </a:xfrm>
          <a:custGeom>
            <a:avLst/>
            <a:gdLst/>
            <a:ahLst/>
            <a:cxnLst/>
            <a:rect l="l" t="t" r="r" b="b"/>
            <a:pathLst>
              <a:path w="660400" h="355600">
                <a:moveTo>
                  <a:pt x="177800" y="0"/>
                </a:moveTo>
                <a:lnTo>
                  <a:pt x="482600" y="0"/>
                </a:lnTo>
                <a:cubicBezTo>
                  <a:pt x="580730" y="0"/>
                  <a:pt x="660400" y="79670"/>
                  <a:pt x="660400" y="177800"/>
                </a:cubicBezTo>
                <a:lnTo>
                  <a:pt x="660400" y="177800"/>
                </a:lnTo>
                <a:cubicBezTo>
                  <a:pt x="660400" y="275930"/>
                  <a:pt x="580730" y="355600"/>
                  <a:pt x="4826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D8BFD8">
              <a:alpha val="80000"/>
            </a:srgbClr>
          </a:solidFill>
        </p:spPr>
      </p:sp>
      <p:sp>
        <p:nvSpPr>
          <p:cNvPr id="18" name="Text 15"/>
          <p:cNvSpPr/>
          <p:nvPr/>
        </p:nvSpPr>
        <p:spPr>
          <a:xfrm>
            <a:off x="7740650" y="3657600"/>
            <a:ext cx="838200" cy="355600"/>
          </a:xfrm>
          <a:prstGeom prst="rect">
            <a:avLst/>
          </a:prstGeom>
          <a:noFill/>
        </p:spPr>
        <p:txBody>
          <a:bodyPr wrap="square" lIns="152400" tIns="50800" rIns="152400" bIns="5080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边界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Shape 16"/>
          <p:cNvSpPr/>
          <p:nvPr/>
        </p:nvSpPr>
        <p:spPr>
          <a:xfrm>
            <a:off x="8591550" y="3657600"/>
            <a:ext cx="660400" cy="355600"/>
          </a:xfrm>
          <a:custGeom>
            <a:avLst/>
            <a:gdLst/>
            <a:ahLst/>
            <a:cxnLst/>
            <a:rect l="l" t="t" r="r" b="b"/>
            <a:pathLst>
              <a:path w="660400" h="355600">
                <a:moveTo>
                  <a:pt x="177800" y="0"/>
                </a:moveTo>
                <a:lnTo>
                  <a:pt x="482600" y="0"/>
                </a:lnTo>
                <a:cubicBezTo>
                  <a:pt x="580730" y="0"/>
                  <a:pt x="660400" y="79670"/>
                  <a:pt x="660400" y="177800"/>
                </a:cubicBezTo>
                <a:lnTo>
                  <a:pt x="660400" y="177800"/>
                </a:lnTo>
                <a:cubicBezTo>
                  <a:pt x="660400" y="275930"/>
                  <a:pt x="580730" y="355600"/>
                  <a:pt x="4826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D8BFD8">
              <a:alpha val="80000"/>
            </a:srgbClr>
          </a:solidFill>
        </p:spPr>
      </p:sp>
      <p:sp>
        <p:nvSpPr>
          <p:cNvPr id="20" name="Text 17"/>
          <p:cNvSpPr/>
          <p:nvPr/>
        </p:nvSpPr>
        <p:spPr>
          <a:xfrm>
            <a:off x="8502650" y="3657600"/>
            <a:ext cx="838200" cy="355600"/>
          </a:xfrm>
          <a:prstGeom prst="rect">
            <a:avLst/>
          </a:prstGeom>
          <a:noFill/>
        </p:spPr>
        <p:txBody>
          <a:bodyPr wrap="square" lIns="152400" tIns="50800" rIns="152400" bIns="5080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成长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" name="Shape 18"/>
          <p:cNvSpPr/>
          <p:nvPr/>
        </p:nvSpPr>
        <p:spPr>
          <a:xfrm>
            <a:off x="9353550" y="3657600"/>
            <a:ext cx="660400" cy="355600"/>
          </a:xfrm>
          <a:custGeom>
            <a:avLst/>
            <a:gdLst/>
            <a:ahLst/>
            <a:cxnLst/>
            <a:rect l="l" t="t" r="r" b="b"/>
            <a:pathLst>
              <a:path w="660400" h="355600">
                <a:moveTo>
                  <a:pt x="177800" y="0"/>
                </a:moveTo>
                <a:lnTo>
                  <a:pt x="482600" y="0"/>
                </a:lnTo>
                <a:cubicBezTo>
                  <a:pt x="580730" y="0"/>
                  <a:pt x="660400" y="79670"/>
                  <a:pt x="660400" y="177800"/>
                </a:cubicBezTo>
                <a:lnTo>
                  <a:pt x="660400" y="177800"/>
                </a:lnTo>
                <a:cubicBezTo>
                  <a:pt x="660400" y="275930"/>
                  <a:pt x="580730" y="355600"/>
                  <a:pt x="482600" y="355600"/>
                </a:cubicBezTo>
                <a:lnTo>
                  <a:pt x="177800" y="355600"/>
                </a:lnTo>
                <a:cubicBezTo>
                  <a:pt x="79670" y="355600"/>
                  <a:pt x="0" y="275930"/>
                  <a:pt x="0" y="177800"/>
                </a:cubicBezTo>
                <a:lnTo>
                  <a:pt x="0" y="177800"/>
                </a:lnTo>
                <a:cubicBezTo>
                  <a:pt x="0" y="79670"/>
                  <a:pt x="79670" y="0"/>
                  <a:pt x="177800" y="0"/>
                </a:cubicBezTo>
                <a:close/>
              </a:path>
            </a:pathLst>
          </a:custGeom>
          <a:solidFill>
            <a:srgbClr val="D8BFD8">
              <a:alpha val="80000"/>
            </a:srgbClr>
          </a:solidFill>
        </p:spPr>
      </p:sp>
      <p:sp>
        <p:nvSpPr>
          <p:cNvPr id="22" name="Text 19"/>
          <p:cNvSpPr/>
          <p:nvPr/>
        </p:nvSpPr>
        <p:spPr>
          <a:xfrm>
            <a:off x="9264650" y="3657600"/>
            <a:ext cx="838200" cy="355600"/>
          </a:xfrm>
          <a:prstGeom prst="rect">
            <a:avLst/>
          </a:prstGeom>
          <a:noFill/>
        </p:spPr>
        <p:txBody>
          <a:bodyPr wrap="square" lIns="152400" tIns="50800" rIns="152400" bIns="50800" rtlCol="0" anchor="ctr"/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平衡</a:t>
            </a:r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Text 20"/>
          <p:cNvSpPr/>
          <p:nvPr/>
        </p:nvSpPr>
        <p:spPr>
          <a:xfrm>
            <a:off x="6699250" y="4165600"/>
            <a:ext cx="44450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“冲突是了解彼此的邀请。”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213" y="1871980"/>
            <a:ext cx="1541780" cy="14770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rgbClr val="9A91F1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3727450" y="3348673"/>
            <a:ext cx="4599305" cy="12306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rgbClr val="404040"/>
                </a:solidFill>
                <a:latin typeface="MiSans" pitchFamily="34" charset="-122"/>
                <a:ea typeface="MiSans" pitchFamily="34" charset="-122"/>
                <a:cs typeface="MiSans" pitchFamily="34" charset="-120"/>
              </a:rPr>
              <a:t>报告解构：四段式写作框架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10-09-18:35:28-d3jovs0s8jdo4os5dsq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7300"/>
            <a:ext cx="5143500" cy="3060700"/>
          </a:xfrm>
          <a:prstGeom prst="rect">
            <a:avLst/>
          </a:prstGeom>
        </p:spPr>
      </p:pic>
      <p:pic>
        <p:nvPicPr>
          <p:cNvPr id="5" name="Image 1" descr="https://kimi-img.moonshot.cn/pub/slides/slides_tmpl/image/25-10-09-18:35:22-d3jovqgs8jdo4os5dsj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1340" y="635635"/>
            <a:ext cx="713105" cy="358140"/>
          </a:xfrm>
          <a:prstGeom prst="rect">
            <a:avLst/>
          </a:prstGeom>
        </p:spPr>
      </p:pic>
      <p:pic>
        <p:nvPicPr>
          <p:cNvPr id="6" name="Image 2" descr="https://kimi-img.moonshot.cn/pub/slides/slides_tmpl/image/25-10-09-18:35:23-d3jovqos8jdo4os5dsm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56285"/>
            <a:ext cx="929640" cy="237490"/>
          </a:xfrm>
          <a:prstGeom prst="rect">
            <a:avLst/>
          </a:prstGeom>
        </p:spPr>
      </p:pic>
      <p:pic>
        <p:nvPicPr>
          <p:cNvPr id="7" name="Image 3" descr="https://kimi-img.moonshot.cn/pub/slides/slides_tmpl/image/25-10-09-18:35:21-d3jovq8s8jdo4os5dsj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415" y="6128385"/>
            <a:ext cx="2433320" cy="76200"/>
          </a:xfrm>
          <a:prstGeom prst="rect">
            <a:avLst/>
          </a:prstGeom>
        </p:spPr>
      </p:pic>
      <p:pic>
        <p:nvPicPr>
          <p:cNvPr id="8" name="Image 4" descr="https://kimi-img.moonshot.cn/pub/slides/slides_tmpl/image/25-10-09-18:35:24-d3jovr0s8jdo4os5dsn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875" y="2263140"/>
            <a:ext cx="2562860" cy="2110105"/>
          </a:xfrm>
          <a:prstGeom prst="rect">
            <a:avLst/>
          </a:prstGeom>
        </p:spPr>
      </p:pic>
      <p:pic>
        <p:nvPicPr>
          <p:cNvPr id="9" name="Image 5" descr="https://kimi-img.moonshot.cn/pub/slides/slides_tmpl/image/25-10-09-18:35:25-d3jovr8s8jdo4os5dsn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05" y="3979545"/>
            <a:ext cx="2225040" cy="222504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00500" y="1168400"/>
            <a:ext cx="4572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构建你的爱情心理学地图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29840" y="1765935"/>
            <a:ext cx="7131685" cy="30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将碎片知识整合为系统认知，实现从点到面的升华。</a:t>
            </a:r>
          </a:p>
        </p:txBody>
      </p:sp>
      <p:sp>
        <p:nvSpPr>
          <p:cNvPr id="5" name="Shape 2"/>
          <p:cNvSpPr/>
          <p:nvPr/>
        </p:nvSpPr>
        <p:spPr>
          <a:xfrm>
            <a:off x="5384800" y="3708400"/>
            <a:ext cx="1422400" cy="711200"/>
          </a:xfrm>
          <a:custGeom>
            <a:avLst/>
            <a:gdLst/>
            <a:ahLst/>
            <a:cxnLst/>
            <a:rect l="l" t="t" r="r" b="b"/>
            <a:pathLst>
              <a:path w="1422400" h="711200">
                <a:moveTo>
                  <a:pt x="355600" y="0"/>
                </a:moveTo>
                <a:lnTo>
                  <a:pt x="1066800" y="0"/>
                </a:lnTo>
                <a:cubicBezTo>
                  <a:pt x="1263061" y="0"/>
                  <a:pt x="1422400" y="159339"/>
                  <a:pt x="1422400" y="355600"/>
                </a:cubicBezTo>
                <a:lnTo>
                  <a:pt x="1422400" y="355600"/>
                </a:lnTo>
                <a:cubicBezTo>
                  <a:pt x="1422400" y="551861"/>
                  <a:pt x="1263061" y="711200"/>
                  <a:pt x="1066800" y="711200"/>
                </a:cubicBezTo>
                <a:lnTo>
                  <a:pt x="355600" y="711200"/>
                </a:lnTo>
                <a:cubicBezTo>
                  <a:pt x="159339" y="711200"/>
                  <a:pt x="0" y="551861"/>
                  <a:pt x="0" y="355600"/>
                </a:cubicBezTo>
                <a:lnTo>
                  <a:pt x="0" y="355600"/>
                </a:lnTo>
                <a:cubicBezTo>
                  <a:pt x="0" y="159339"/>
                  <a:pt x="159339" y="0"/>
                  <a:pt x="355600" y="0"/>
                </a:cubicBezTo>
                <a:close/>
              </a:path>
            </a:pathLst>
          </a:custGeom>
          <a:solidFill>
            <a:srgbClr val="D8BFD8"/>
          </a:solidFill>
          <a:effectLst>
            <a:outerShdw blurRad="190500" dist="127000" dir="5400000" algn="bl" rotWithShape="0">
              <a:srgbClr val="000000">
                <a:alpha val="10196"/>
              </a:srgbClr>
            </a:outerShdw>
          </a:effectLst>
        </p:spPr>
      </p:sp>
      <p:sp>
        <p:nvSpPr>
          <p:cNvPr id="6" name="Text 3"/>
          <p:cNvSpPr/>
          <p:nvPr/>
        </p:nvSpPr>
        <p:spPr>
          <a:xfrm>
            <a:off x="5384800" y="3708400"/>
            <a:ext cx="1422400" cy="711200"/>
          </a:xfrm>
          <a:prstGeom prst="rect">
            <a:avLst/>
          </a:prstGeom>
          <a:noFill/>
        </p:spPr>
        <p:txBody>
          <a:bodyPr wrap="square" lIns="203200" tIns="203200" rIns="203200" bIns="203200" rtlCol="0" anchor="ctr"/>
          <a:lstStyle/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爱情心理学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5080000" y="2438400"/>
            <a:ext cx="2032000" cy="812800"/>
          </a:xfrm>
          <a:custGeom>
            <a:avLst/>
            <a:gdLst/>
            <a:ahLst/>
            <a:cxnLst/>
            <a:rect l="l" t="t" r="r" b="b"/>
            <a:pathLst>
              <a:path w="2032000" h="812800">
                <a:moveTo>
                  <a:pt x="101600" y="0"/>
                </a:moveTo>
                <a:lnTo>
                  <a:pt x="1930400" y="0"/>
                </a:lnTo>
                <a:cubicBezTo>
                  <a:pt x="1986475" y="0"/>
                  <a:pt x="2032000" y="45525"/>
                  <a:pt x="2032000" y="101600"/>
                </a:cubicBezTo>
                <a:lnTo>
                  <a:pt x="2032000" y="711200"/>
                </a:lnTo>
                <a:cubicBezTo>
                  <a:pt x="2032000" y="767275"/>
                  <a:pt x="1986475" y="812800"/>
                  <a:pt x="19304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80000"/>
            </a:srgbClr>
          </a:solidFill>
        </p:spPr>
      </p:sp>
      <p:sp>
        <p:nvSpPr>
          <p:cNvPr id="8" name="Text 5"/>
          <p:cNvSpPr/>
          <p:nvPr/>
        </p:nvSpPr>
        <p:spPr>
          <a:xfrm>
            <a:off x="5080000" y="2438400"/>
            <a:ext cx="2032000" cy="812800"/>
          </a:xfrm>
          <a:prstGeom prst="rect">
            <a:avLst/>
          </a:prstGeom>
          <a:noFill/>
        </p:spPr>
        <p:txBody>
          <a:bodyPr wrap="square" lIns="152400" tIns="152400" rIns="152400" bIns="15240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认识爱情</a:t>
            </a:r>
            <a:endParaRPr lang="en-US" sz="2400" dirty="0"/>
          </a:p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(理论基础)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5080000" y="4876800"/>
            <a:ext cx="2032000" cy="812800"/>
          </a:xfrm>
          <a:custGeom>
            <a:avLst/>
            <a:gdLst/>
            <a:ahLst/>
            <a:cxnLst/>
            <a:rect l="l" t="t" r="r" b="b"/>
            <a:pathLst>
              <a:path w="2032000" h="812800">
                <a:moveTo>
                  <a:pt x="101600" y="0"/>
                </a:moveTo>
                <a:lnTo>
                  <a:pt x="1930400" y="0"/>
                </a:lnTo>
                <a:cubicBezTo>
                  <a:pt x="1986475" y="0"/>
                  <a:pt x="2032000" y="45525"/>
                  <a:pt x="2032000" y="101600"/>
                </a:cubicBezTo>
                <a:lnTo>
                  <a:pt x="2032000" y="711200"/>
                </a:lnTo>
                <a:cubicBezTo>
                  <a:pt x="2032000" y="767275"/>
                  <a:pt x="1986475" y="812800"/>
                  <a:pt x="19304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80000"/>
            </a:srgbClr>
          </a:solidFill>
        </p:spPr>
      </p:sp>
      <p:sp>
        <p:nvSpPr>
          <p:cNvPr id="10" name="Text 7"/>
          <p:cNvSpPr/>
          <p:nvPr/>
        </p:nvSpPr>
        <p:spPr>
          <a:xfrm>
            <a:off x="5080000" y="4876800"/>
            <a:ext cx="2032000" cy="812800"/>
          </a:xfrm>
          <a:prstGeom prst="rect">
            <a:avLst/>
          </a:prstGeom>
          <a:noFill/>
        </p:spPr>
        <p:txBody>
          <a:bodyPr wrap="square" lIns="152400" tIns="152400" rIns="152400" bIns="15240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经营关系</a:t>
            </a:r>
            <a:endParaRPr lang="en-US" sz="2400" dirty="0"/>
          </a:p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(实践技能)</a:t>
            </a:r>
            <a:endParaRPr lang="en-US" sz="2400" dirty="0"/>
          </a:p>
        </p:txBody>
      </p:sp>
      <p:sp>
        <p:nvSpPr>
          <p:cNvPr id="11" name="Shape 8"/>
          <p:cNvSpPr/>
          <p:nvPr/>
        </p:nvSpPr>
        <p:spPr>
          <a:xfrm>
            <a:off x="254000" y="3657600"/>
            <a:ext cx="2032000" cy="812800"/>
          </a:xfrm>
          <a:custGeom>
            <a:avLst/>
            <a:gdLst/>
            <a:ahLst/>
            <a:cxnLst/>
            <a:rect l="l" t="t" r="r" b="b"/>
            <a:pathLst>
              <a:path w="2032000" h="812800">
                <a:moveTo>
                  <a:pt x="101600" y="0"/>
                </a:moveTo>
                <a:lnTo>
                  <a:pt x="1930400" y="0"/>
                </a:lnTo>
                <a:cubicBezTo>
                  <a:pt x="1986475" y="0"/>
                  <a:pt x="2032000" y="45525"/>
                  <a:pt x="2032000" y="101600"/>
                </a:cubicBezTo>
                <a:lnTo>
                  <a:pt x="2032000" y="711200"/>
                </a:lnTo>
                <a:cubicBezTo>
                  <a:pt x="2032000" y="767275"/>
                  <a:pt x="1986475" y="812800"/>
                  <a:pt x="19304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80000"/>
            </a:srgbClr>
          </a:solidFill>
        </p:spPr>
      </p:sp>
      <p:sp>
        <p:nvSpPr>
          <p:cNvPr id="12" name="Text 9"/>
          <p:cNvSpPr/>
          <p:nvPr/>
        </p:nvSpPr>
        <p:spPr>
          <a:xfrm>
            <a:off x="254000" y="3657600"/>
            <a:ext cx="2032000" cy="812800"/>
          </a:xfrm>
          <a:prstGeom prst="rect">
            <a:avLst/>
          </a:prstGeom>
          <a:noFill/>
        </p:spPr>
        <p:txBody>
          <a:bodyPr wrap="square" lIns="152400" tIns="152400" rIns="152400" bIns="15240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认识自我</a:t>
            </a:r>
            <a:endParaRPr lang="en-US" sz="2400" dirty="0"/>
          </a:p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(个人探索)</a:t>
            </a:r>
            <a:endParaRPr lang="en-US" sz="2400" dirty="0"/>
          </a:p>
        </p:txBody>
      </p:sp>
      <p:sp>
        <p:nvSpPr>
          <p:cNvPr id="13" name="Shape 10"/>
          <p:cNvSpPr/>
          <p:nvPr/>
        </p:nvSpPr>
        <p:spPr>
          <a:xfrm>
            <a:off x="9906000" y="3657600"/>
            <a:ext cx="2032000" cy="812800"/>
          </a:xfrm>
          <a:custGeom>
            <a:avLst/>
            <a:gdLst/>
            <a:ahLst/>
            <a:cxnLst/>
            <a:rect l="l" t="t" r="r" b="b"/>
            <a:pathLst>
              <a:path w="2032000" h="812800">
                <a:moveTo>
                  <a:pt x="101600" y="0"/>
                </a:moveTo>
                <a:lnTo>
                  <a:pt x="1930400" y="0"/>
                </a:lnTo>
                <a:cubicBezTo>
                  <a:pt x="1986475" y="0"/>
                  <a:pt x="2032000" y="45525"/>
                  <a:pt x="2032000" y="101600"/>
                </a:cubicBezTo>
                <a:lnTo>
                  <a:pt x="2032000" y="711200"/>
                </a:lnTo>
                <a:cubicBezTo>
                  <a:pt x="2032000" y="767275"/>
                  <a:pt x="1986475" y="812800"/>
                  <a:pt x="19304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E6E6FA">
              <a:alpha val="80000"/>
            </a:srgbClr>
          </a:solidFill>
        </p:spPr>
      </p:sp>
      <p:sp>
        <p:nvSpPr>
          <p:cNvPr id="14" name="Text 11"/>
          <p:cNvSpPr/>
          <p:nvPr/>
        </p:nvSpPr>
        <p:spPr>
          <a:xfrm>
            <a:off x="9906000" y="3657600"/>
            <a:ext cx="2032000" cy="812800"/>
          </a:xfrm>
          <a:prstGeom prst="rect">
            <a:avLst/>
          </a:prstGeom>
          <a:noFill/>
        </p:spPr>
        <p:txBody>
          <a:bodyPr wrap="square" lIns="152400" tIns="152400" rIns="152400" bIns="152400" rtlCol="0" anchor="ctr"/>
          <a:lstStyle/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应对挑战</a:t>
            </a:r>
            <a:endParaRPr lang="en-US" sz="2400" dirty="0"/>
          </a:p>
          <a:p>
            <a:pPr algn="ctr">
              <a:lnSpc>
                <a:spcPct val="13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(问题解决)</a:t>
            </a:r>
            <a:endParaRPr lang="en-US" sz="2400" dirty="0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522" b="6522"/>
          <a:stretch>
            <a:fillRect/>
          </a:stretch>
        </p:blipFill>
        <p:spPr>
          <a:xfrm>
            <a:off x="254000" y="2438400"/>
            <a:ext cx="11684000" cy="3251200"/>
          </a:xfrm>
          <a:prstGeom prst="roundRect">
            <a:avLst>
              <a:gd name="adj" fmla="val 0"/>
            </a:avLst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254000"/>
            <a:ext cx="60706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绘制你的专属地图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54000" y="914400"/>
            <a:ext cx="5689600" cy="609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将外在课程转化为</a:t>
            </a:r>
            <a:r>
              <a:rPr lang="en-US" sz="2000" dirty="0">
                <a:solidFill>
                  <a:srgbClr val="333333"/>
                </a:solidFill>
                <a:highlight>
                  <a:srgbClr val="FFC0CB">
                    <a:alpha val="66700"/>
                  </a:srgbClr>
                </a:highlight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 内部操作系统 </a:t>
            </a:r>
            <a:r>
              <a:rPr lang="en-US" sz="20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。没有标准答案，重点在于“我手写我心”。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254000" y="1727200"/>
            <a:ext cx="5689600" cy="4876800"/>
          </a:xfrm>
          <a:custGeom>
            <a:avLst/>
            <a:gdLst/>
            <a:ahLst/>
            <a:cxnLst/>
            <a:rect l="l" t="t" r="r" b="b"/>
            <a:pathLst>
              <a:path w="5689600" h="4876800">
                <a:moveTo>
                  <a:pt x="101584" y="0"/>
                </a:moveTo>
                <a:lnTo>
                  <a:pt x="5588016" y="0"/>
                </a:lnTo>
                <a:cubicBezTo>
                  <a:pt x="5644119" y="0"/>
                  <a:pt x="5689600" y="45481"/>
                  <a:pt x="5689600" y="101584"/>
                </a:cubicBezTo>
                <a:lnTo>
                  <a:pt x="5689600" y="4775216"/>
                </a:lnTo>
                <a:cubicBezTo>
                  <a:pt x="5689600" y="4831319"/>
                  <a:pt x="5644119" y="4876800"/>
                  <a:pt x="5588016" y="4876800"/>
                </a:cubicBezTo>
                <a:lnTo>
                  <a:pt x="101584" y="4876800"/>
                </a:lnTo>
                <a:cubicBezTo>
                  <a:pt x="45481" y="4876800"/>
                  <a:pt x="0" y="4831319"/>
                  <a:pt x="0" y="4775216"/>
                </a:cubicBezTo>
                <a:lnTo>
                  <a:pt x="0" y="101584"/>
                </a:lnTo>
                <a:cubicBezTo>
                  <a:pt x="0" y="45518"/>
                  <a:pt x="45518" y="0"/>
                  <a:pt x="101584" y="0"/>
                </a:cubicBezTo>
                <a:close/>
              </a:path>
            </a:pathLst>
          </a:custGeom>
          <a:solidFill>
            <a:srgbClr val="E6E6FA">
              <a:alpha val="50196"/>
            </a:srgb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6" name="Text 3"/>
          <p:cNvSpPr/>
          <p:nvPr/>
        </p:nvSpPr>
        <p:spPr>
          <a:xfrm>
            <a:off x="457200" y="3454400"/>
            <a:ext cx="55118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绘制提示</a:t>
            </a: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：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Shape 4"/>
          <p:cNvSpPr/>
          <p:nvPr/>
        </p:nvSpPr>
        <p:spPr>
          <a:xfrm>
            <a:off x="482600" y="39624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2640" y="122654"/>
                </a:moveTo>
                <a:cubicBezTo>
                  <a:pt x="14064" y="117584"/>
                  <a:pt x="16738" y="112966"/>
                  <a:pt x="20489" y="109215"/>
                </a:cubicBezTo>
                <a:lnTo>
                  <a:pt x="83413" y="46291"/>
                </a:lnTo>
                <a:lnTo>
                  <a:pt x="95186" y="34518"/>
                </a:lnTo>
                <a:cubicBezTo>
                  <a:pt x="100950" y="40283"/>
                  <a:pt x="113000" y="52333"/>
                  <a:pt x="131301" y="70634"/>
                </a:cubicBezTo>
                <a:lnTo>
                  <a:pt x="143073" y="82406"/>
                </a:lnTo>
                <a:lnTo>
                  <a:pt x="131301" y="94178"/>
                </a:lnTo>
                <a:lnTo>
                  <a:pt x="68377" y="157103"/>
                </a:lnTo>
                <a:cubicBezTo>
                  <a:pt x="64661" y="160819"/>
                  <a:pt x="60008" y="163527"/>
                  <a:pt x="54937" y="164951"/>
                </a:cubicBezTo>
                <a:lnTo>
                  <a:pt x="10557" y="177314"/>
                </a:lnTo>
                <a:cubicBezTo>
                  <a:pt x="7675" y="178113"/>
                  <a:pt x="4549" y="177314"/>
                  <a:pt x="2431" y="175161"/>
                </a:cubicBezTo>
                <a:cubicBezTo>
                  <a:pt x="313" y="173008"/>
                  <a:pt x="-486" y="169917"/>
                  <a:pt x="313" y="167035"/>
                </a:cubicBezTo>
                <a:lnTo>
                  <a:pt x="12640" y="122654"/>
                </a:lnTo>
                <a:close/>
                <a:moveTo>
                  <a:pt x="31948" y="121369"/>
                </a:moveTo>
                <a:cubicBezTo>
                  <a:pt x="30420" y="123001"/>
                  <a:pt x="29309" y="124981"/>
                  <a:pt x="28719" y="127134"/>
                </a:cubicBezTo>
                <a:lnTo>
                  <a:pt x="20350" y="157311"/>
                </a:lnTo>
                <a:lnTo>
                  <a:pt x="50527" y="148942"/>
                </a:lnTo>
                <a:cubicBezTo>
                  <a:pt x="52750" y="148317"/>
                  <a:pt x="54764" y="147171"/>
                  <a:pt x="56431" y="145574"/>
                </a:cubicBezTo>
                <a:lnTo>
                  <a:pt x="31914" y="121369"/>
                </a:lnTo>
                <a:close/>
                <a:moveTo>
                  <a:pt x="154880" y="70634"/>
                </a:moveTo>
                <a:cubicBezTo>
                  <a:pt x="149116" y="64869"/>
                  <a:pt x="137066" y="52819"/>
                  <a:pt x="118765" y="34518"/>
                </a:cubicBezTo>
                <a:lnTo>
                  <a:pt x="106958" y="22746"/>
                </a:lnTo>
                <a:cubicBezTo>
                  <a:pt x="116160" y="13543"/>
                  <a:pt x="121335" y="8369"/>
                  <a:pt x="122550" y="7154"/>
                </a:cubicBezTo>
                <a:cubicBezTo>
                  <a:pt x="127238" y="2431"/>
                  <a:pt x="133628" y="-208"/>
                  <a:pt x="140295" y="-208"/>
                </a:cubicBezTo>
                <a:cubicBezTo>
                  <a:pt x="146963" y="-208"/>
                  <a:pt x="153353" y="2431"/>
                  <a:pt x="158041" y="7154"/>
                </a:cubicBezTo>
                <a:lnTo>
                  <a:pt x="170438" y="19551"/>
                </a:lnTo>
                <a:cubicBezTo>
                  <a:pt x="175161" y="24274"/>
                  <a:pt x="177800" y="30664"/>
                  <a:pt x="177800" y="37296"/>
                </a:cubicBezTo>
                <a:cubicBezTo>
                  <a:pt x="177800" y="43929"/>
                  <a:pt x="175161" y="50354"/>
                  <a:pt x="170438" y="55042"/>
                </a:cubicBezTo>
                <a:cubicBezTo>
                  <a:pt x="169223" y="56257"/>
                  <a:pt x="164048" y="61431"/>
                  <a:pt x="154846" y="70634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8" name="Text 5"/>
          <p:cNvSpPr/>
          <p:nvPr/>
        </p:nvSpPr>
        <p:spPr>
          <a:xfrm>
            <a:off x="781050" y="3911600"/>
            <a:ext cx="5351145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可删减不认同的分支，添加私藏案例。</a:t>
            </a:r>
          </a:p>
        </p:txBody>
      </p:sp>
      <p:sp>
        <p:nvSpPr>
          <p:cNvPr id="9" name="Shape 6"/>
          <p:cNvSpPr/>
          <p:nvPr/>
        </p:nvSpPr>
        <p:spPr>
          <a:xfrm>
            <a:off x="482600" y="43180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77800" y="88900"/>
                </a:moveTo>
                <a:cubicBezTo>
                  <a:pt x="177800" y="89213"/>
                  <a:pt x="177800" y="89525"/>
                  <a:pt x="177800" y="89838"/>
                </a:cubicBezTo>
                <a:cubicBezTo>
                  <a:pt x="177661" y="102513"/>
                  <a:pt x="166132" y="111125"/>
                  <a:pt x="153457" y="111125"/>
                </a:cubicBezTo>
                <a:lnTo>
                  <a:pt x="119459" y="111125"/>
                </a:lnTo>
                <a:cubicBezTo>
                  <a:pt x="110257" y="111125"/>
                  <a:pt x="102791" y="118591"/>
                  <a:pt x="102791" y="127794"/>
                </a:cubicBezTo>
                <a:cubicBezTo>
                  <a:pt x="102791" y="128974"/>
                  <a:pt x="102930" y="130120"/>
                  <a:pt x="103138" y="131232"/>
                </a:cubicBezTo>
                <a:cubicBezTo>
                  <a:pt x="103867" y="134774"/>
                  <a:pt x="105395" y="138177"/>
                  <a:pt x="106888" y="141615"/>
                </a:cubicBezTo>
                <a:cubicBezTo>
                  <a:pt x="109007" y="146407"/>
                  <a:pt x="111090" y="151165"/>
                  <a:pt x="111090" y="156200"/>
                </a:cubicBezTo>
                <a:cubicBezTo>
                  <a:pt x="111090" y="167243"/>
                  <a:pt x="103589" y="177279"/>
                  <a:pt x="92546" y="177731"/>
                </a:cubicBezTo>
                <a:cubicBezTo>
                  <a:pt x="91331" y="177765"/>
                  <a:pt x="90115" y="177800"/>
                  <a:pt x="88865" y="177800"/>
                </a:cubicBezTo>
                <a:cubicBezTo>
                  <a:pt x="39762" y="177800"/>
                  <a:pt x="-35" y="138003"/>
                  <a:pt x="-35" y="88900"/>
                </a:cubicBezTo>
                <a:cubicBezTo>
                  <a:pt x="-35" y="39797"/>
                  <a:pt x="39797" y="0"/>
                  <a:pt x="88900" y="0"/>
                </a:cubicBezTo>
                <a:cubicBezTo>
                  <a:pt x="138003" y="0"/>
                  <a:pt x="177800" y="39797"/>
                  <a:pt x="177800" y="88900"/>
                </a:cubicBezTo>
                <a:close/>
                <a:moveTo>
                  <a:pt x="44450" y="100013"/>
                </a:moveTo>
                <a:cubicBezTo>
                  <a:pt x="44450" y="93879"/>
                  <a:pt x="39471" y="88900"/>
                  <a:pt x="33337" y="88900"/>
                </a:cubicBezTo>
                <a:cubicBezTo>
                  <a:pt x="27204" y="88900"/>
                  <a:pt x="22225" y="93879"/>
                  <a:pt x="22225" y="100013"/>
                </a:cubicBezTo>
                <a:cubicBezTo>
                  <a:pt x="22225" y="106146"/>
                  <a:pt x="27204" y="111125"/>
                  <a:pt x="33337" y="111125"/>
                </a:cubicBezTo>
                <a:cubicBezTo>
                  <a:pt x="39471" y="111125"/>
                  <a:pt x="44450" y="106146"/>
                  <a:pt x="44450" y="100013"/>
                </a:cubicBezTo>
                <a:close/>
                <a:moveTo>
                  <a:pt x="44450" y="66675"/>
                </a:moveTo>
                <a:cubicBezTo>
                  <a:pt x="50583" y="66675"/>
                  <a:pt x="55563" y="61696"/>
                  <a:pt x="55563" y="55563"/>
                </a:cubicBezTo>
                <a:cubicBezTo>
                  <a:pt x="55563" y="49429"/>
                  <a:pt x="50583" y="44450"/>
                  <a:pt x="44450" y="44450"/>
                </a:cubicBezTo>
                <a:cubicBezTo>
                  <a:pt x="38317" y="44450"/>
                  <a:pt x="33337" y="49429"/>
                  <a:pt x="33337" y="55563"/>
                </a:cubicBezTo>
                <a:cubicBezTo>
                  <a:pt x="33337" y="61696"/>
                  <a:pt x="38317" y="66675"/>
                  <a:pt x="44450" y="66675"/>
                </a:cubicBezTo>
                <a:close/>
                <a:moveTo>
                  <a:pt x="100013" y="33337"/>
                </a:moveTo>
                <a:cubicBezTo>
                  <a:pt x="100013" y="27204"/>
                  <a:pt x="95033" y="22225"/>
                  <a:pt x="88900" y="22225"/>
                </a:cubicBezTo>
                <a:cubicBezTo>
                  <a:pt x="82767" y="22225"/>
                  <a:pt x="77788" y="27204"/>
                  <a:pt x="77788" y="33337"/>
                </a:cubicBezTo>
                <a:cubicBezTo>
                  <a:pt x="77788" y="39471"/>
                  <a:pt x="82767" y="44450"/>
                  <a:pt x="88900" y="44450"/>
                </a:cubicBezTo>
                <a:cubicBezTo>
                  <a:pt x="95033" y="44450"/>
                  <a:pt x="100013" y="39471"/>
                  <a:pt x="100013" y="33337"/>
                </a:cubicBezTo>
                <a:close/>
                <a:moveTo>
                  <a:pt x="133350" y="66675"/>
                </a:moveTo>
                <a:cubicBezTo>
                  <a:pt x="139483" y="66675"/>
                  <a:pt x="144463" y="61696"/>
                  <a:pt x="144463" y="55563"/>
                </a:cubicBezTo>
                <a:cubicBezTo>
                  <a:pt x="144463" y="49429"/>
                  <a:pt x="139483" y="44450"/>
                  <a:pt x="133350" y="44450"/>
                </a:cubicBezTo>
                <a:cubicBezTo>
                  <a:pt x="127217" y="44450"/>
                  <a:pt x="122238" y="49429"/>
                  <a:pt x="122238" y="55563"/>
                </a:cubicBezTo>
                <a:cubicBezTo>
                  <a:pt x="122238" y="61696"/>
                  <a:pt x="127217" y="66675"/>
                  <a:pt x="133350" y="66675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0" name="Text 7"/>
          <p:cNvSpPr/>
          <p:nvPr/>
        </p:nvSpPr>
        <p:spPr>
          <a:xfrm>
            <a:off x="781050" y="4267200"/>
            <a:ext cx="446024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用符号或颜色标记最常用工具。</a:t>
            </a:r>
          </a:p>
        </p:txBody>
      </p:sp>
      <p:sp>
        <p:nvSpPr>
          <p:cNvPr id="11" name="Shape 8"/>
          <p:cNvSpPr/>
          <p:nvPr/>
        </p:nvSpPr>
        <p:spPr>
          <a:xfrm>
            <a:off x="482600" y="4673600"/>
            <a:ext cx="177800" cy="177800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174536" y="52298"/>
                </a:moveTo>
                <a:lnTo>
                  <a:pt x="141198" y="85636"/>
                </a:lnTo>
                <a:cubicBezTo>
                  <a:pt x="138003" y="88831"/>
                  <a:pt x="133246" y="89768"/>
                  <a:pt x="129079" y="88032"/>
                </a:cubicBezTo>
                <a:cubicBezTo>
                  <a:pt x="124911" y="86296"/>
                  <a:pt x="122238" y="82267"/>
                  <a:pt x="122238" y="77788"/>
                </a:cubicBezTo>
                <a:lnTo>
                  <a:pt x="122238" y="55563"/>
                </a:lnTo>
                <a:lnTo>
                  <a:pt x="11112" y="55563"/>
                </a:lnTo>
                <a:cubicBezTo>
                  <a:pt x="4966" y="55563"/>
                  <a:pt x="0" y="50597"/>
                  <a:pt x="0" y="44450"/>
                </a:cubicBezTo>
                <a:cubicBezTo>
                  <a:pt x="0" y="38303"/>
                  <a:pt x="4966" y="33337"/>
                  <a:pt x="11112" y="33337"/>
                </a:cubicBezTo>
                <a:lnTo>
                  <a:pt x="122238" y="33337"/>
                </a:lnTo>
                <a:lnTo>
                  <a:pt x="122238" y="11112"/>
                </a:lnTo>
                <a:cubicBezTo>
                  <a:pt x="122238" y="6633"/>
                  <a:pt x="124946" y="2570"/>
                  <a:pt x="129113" y="833"/>
                </a:cubicBezTo>
                <a:cubicBezTo>
                  <a:pt x="133281" y="-903"/>
                  <a:pt x="138038" y="69"/>
                  <a:pt x="141233" y="3230"/>
                </a:cubicBezTo>
                <a:lnTo>
                  <a:pt x="174570" y="36567"/>
                </a:lnTo>
                <a:cubicBezTo>
                  <a:pt x="178911" y="40908"/>
                  <a:pt x="178911" y="47957"/>
                  <a:pt x="174570" y="52298"/>
                </a:cubicBezTo>
                <a:close/>
                <a:moveTo>
                  <a:pt x="36567" y="174536"/>
                </a:moveTo>
                <a:lnTo>
                  <a:pt x="3230" y="141198"/>
                </a:lnTo>
                <a:cubicBezTo>
                  <a:pt x="-1111" y="136857"/>
                  <a:pt x="-1111" y="129808"/>
                  <a:pt x="3230" y="125467"/>
                </a:cubicBezTo>
                <a:lnTo>
                  <a:pt x="36567" y="92130"/>
                </a:lnTo>
                <a:cubicBezTo>
                  <a:pt x="39762" y="88935"/>
                  <a:pt x="44519" y="87997"/>
                  <a:pt x="48687" y="89733"/>
                </a:cubicBezTo>
                <a:cubicBezTo>
                  <a:pt x="52854" y="91470"/>
                  <a:pt x="55563" y="95533"/>
                  <a:pt x="55563" y="100013"/>
                </a:cubicBezTo>
                <a:lnTo>
                  <a:pt x="55563" y="122238"/>
                </a:lnTo>
                <a:lnTo>
                  <a:pt x="166688" y="122238"/>
                </a:lnTo>
                <a:cubicBezTo>
                  <a:pt x="172834" y="122238"/>
                  <a:pt x="177800" y="127203"/>
                  <a:pt x="177800" y="133350"/>
                </a:cubicBezTo>
                <a:cubicBezTo>
                  <a:pt x="177800" y="139497"/>
                  <a:pt x="172834" y="144463"/>
                  <a:pt x="166688" y="144463"/>
                </a:cubicBezTo>
                <a:lnTo>
                  <a:pt x="55563" y="144463"/>
                </a:lnTo>
                <a:lnTo>
                  <a:pt x="55563" y="166688"/>
                </a:lnTo>
                <a:cubicBezTo>
                  <a:pt x="55563" y="171167"/>
                  <a:pt x="52854" y="175230"/>
                  <a:pt x="48687" y="176967"/>
                </a:cubicBezTo>
                <a:cubicBezTo>
                  <a:pt x="44519" y="178703"/>
                  <a:pt x="39762" y="177731"/>
                  <a:pt x="36567" y="174570"/>
                </a:cubicBezTo>
                <a:close/>
              </a:path>
            </a:pathLst>
          </a:custGeom>
          <a:solidFill>
            <a:srgbClr val="ADD8E6"/>
          </a:solidFill>
        </p:spPr>
      </p:sp>
      <p:sp>
        <p:nvSpPr>
          <p:cNvPr id="12" name="Text 9"/>
          <p:cNvSpPr/>
          <p:nvPr/>
        </p:nvSpPr>
        <p:spPr>
          <a:xfrm>
            <a:off x="781050" y="4622800"/>
            <a:ext cx="50546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与同桌交换浏览，发现差异与亮点。</a:t>
            </a:r>
          </a:p>
        </p:txBody>
      </p:sp>
      <p:pic>
        <p:nvPicPr>
          <p:cNvPr id="13" name="Image 1" descr="https://kimi-web-img.moonshot.cn/img/infactcollaborative.com/ce045123bd6e1679b793a8748eed583df46bb5a5.jpg"/>
          <p:cNvPicPr>
            <a:picLocks noChangeAspect="1"/>
          </p:cNvPicPr>
          <p:nvPr/>
        </p:nvPicPr>
        <p:blipFill>
          <a:blip r:embed="rId4"/>
          <a:srcRect l="20152" r="20152"/>
          <a:stretch>
            <a:fillRect/>
          </a:stretch>
        </p:blipFill>
        <p:spPr>
          <a:xfrm>
            <a:off x="6248400" y="254000"/>
            <a:ext cx="5689600" cy="6350000"/>
          </a:xfrm>
          <a:prstGeom prst="roundRect">
            <a:avLst>
              <a:gd name="adj" fmla="val 2679"/>
            </a:avLst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8:35:25-d3jovr8s8jdo4os5dsog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20320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0" y="1879600"/>
            <a:ext cx="12065000" cy="45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找到你的“非此不可”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1"/>
          <p:cNvSpPr/>
          <p:nvPr>
            <p:custDataLst>
              <p:tags r:id="rId1"/>
            </p:custDataLst>
          </p:nvPr>
        </p:nvSpPr>
        <p:spPr>
          <a:xfrm>
            <a:off x="1595438" y="2946400"/>
            <a:ext cx="1206500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1</a:t>
            </a:r>
            <a:endParaRPr lang="en-US" sz="1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 2"/>
          <p:cNvSpPr/>
          <p:nvPr>
            <p:custDataLst>
              <p:tags r:id="rId2"/>
            </p:custDataLst>
          </p:nvPr>
        </p:nvSpPr>
        <p:spPr>
          <a:xfrm>
            <a:off x="1439333" y="3810000"/>
            <a:ext cx="1524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最颠覆认知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 3"/>
          <p:cNvSpPr/>
          <p:nvPr>
            <p:custDataLst>
              <p:tags r:id="rId3"/>
            </p:custDataLst>
          </p:nvPr>
        </p:nvSpPr>
        <p:spPr>
          <a:xfrm>
            <a:off x="457200" y="4470400"/>
            <a:ext cx="34925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这门课改变了我对爱情最重要的认知是什么？</a:t>
            </a:r>
          </a:p>
        </p:txBody>
      </p:sp>
      <p:sp>
        <p:nvSpPr>
          <p:cNvPr id="7" name="Shape 4"/>
          <p:cNvSpPr/>
          <p:nvPr>
            <p:custDataLst>
              <p:tags r:id="rId4"/>
            </p:custDataLst>
          </p:nvPr>
        </p:nvSpPr>
        <p:spPr>
          <a:xfrm>
            <a:off x="7996767" y="2743200"/>
            <a:ext cx="0" cy="2235200"/>
          </a:xfrm>
          <a:prstGeom prst="line">
            <a:avLst/>
          </a:prstGeom>
          <a:noFill/>
          <a:ln w="25400">
            <a:solidFill>
              <a:srgbClr val="E6E6FA"/>
            </a:solidFill>
            <a:prstDash val="dash"/>
            <a:headEnd type="none"/>
            <a:tailEnd type="none"/>
          </a:ln>
        </p:spPr>
      </p:sp>
      <p:sp>
        <p:nvSpPr>
          <p:cNvPr id="8" name="Shape 5"/>
          <p:cNvSpPr/>
          <p:nvPr>
            <p:custDataLst>
              <p:tags r:id="rId5"/>
            </p:custDataLst>
          </p:nvPr>
        </p:nvSpPr>
        <p:spPr>
          <a:xfrm>
            <a:off x="4148667" y="2743200"/>
            <a:ext cx="0" cy="2235200"/>
          </a:xfrm>
          <a:prstGeom prst="line">
            <a:avLst/>
          </a:prstGeom>
          <a:noFill/>
          <a:ln w="25400">
            <a:solidFill>
              <a:srgbClr val="E6E6FA"/>
            </a:solidFill>
            <a:prstDash val="dash"/>
            <a:headEnd type="none"/>
            <a:tailEnd type="none"/>
          </a:ln>
        </p:spPr>
      </p:sp>
      <p:sp>
        <p:nvSpPr>
          <p:cNvPr id="9" name="Text 6"/>
          <p:cNvSpPr/>
          <p:nvPr>
            <p:custDataLst>
              <p:tags r:id="rId6"/>
            </p:custDataLst>
          </p:nvPr>
        </p:nvSpPr>
        <p:spPr>
          <a:xfrm>
            <a:off x="5490104" y="2946400"/>
            <a:ext cx="1206500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2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 7"/>
          <p:cNvSpPr/>
          <p:nvPr>
            <p:custDataLst>
              <p:tags r:id="rId7"/>
            </p:custDataLst>
          </p:nvPr>
        </p:nvSpPr>
        <p:spPr>
          <a:xfrm>
            <a:off x="5207000" y="3810000"/>
            <a:ext cx="1778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绝不放弃原则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 8"/>
          <p:cNvSpPr/>
          <p:nvPr>
            <p:custDataLst>
              <p:tags r:id="rId8"/>
            </p:custDataLst>
          </p:nvPr>
        </p:nvSpPr>
        <p:spPr>
          <a:xfrm>
            <a:off x="4377267" y="4470400"/>
            <a:ext cx="3441700" cy="508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我期望在未来关系中坚守的核心原则是什么？</a:t>
            </a:r>
          </a:p>
        </p:txBody>
      </p:sp>
      <p:sp>
        <p:nvSpPr>
          <p:cNvPr id="12" name="Text 9"/>
          <p:cNvSpPr/>
          <p:nvPr>
            <p:custDataLst>
              <p:tags r:id="rId9"/>
            </p:custDataLst>
          </p:nvPr>
        </p:nvSpPr>
        <p:spPr>
          <a:xfrm>
            <a:off x="9384771" y="2946400"/>
            <a:ext cx="1206500" cy="762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3</a:t>
            </a:r>
            <a:endParaRPr lang="en-US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 10"/>
          <p:cNvSpPr/>
          <p:nvPr>
            <p:custDataLst>
              <p:tags r:id="rId10"/>
            </p:custDataLst>
          </p:nvPr>
        </p:nvSpPr>
        <p:spPr>
          <a:xfrm>
            <a:off x="9101667" y="3810000"/>
            <a:ext cx="1778000" cy="355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持续成长动力</a:t>
            </a:r>
            <a:endParaRPr lang="en-US" sz="1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 11"/>
          <p:cNvSpPr/>
          <p:nvPr>
            <p:custDataLst>
              <p:tags r:id="rId11"/>
            </p:custDataLst>
          </p:nvPr>
        </p:nvSpPr>
        <p:spPr>
          <a:xfrm>
            <a:off x="8390467" y="4470400"/>
            <a:ext cx="3200400" cy="254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pitchFamily="34" charset="-120"/>
              </a:rPr>
              <a:t>如何将所学转化为面对动摇时的力量？</a:t>
            </a:r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4.3,&quot;top&quot;:236,&quot;width&quot;:665.35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,&quot;top&quot;:216,&quot;width&quot;:876.666692913385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,&quot;top&quot;:216,&quot;width&quot;:876.666692913385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,&quot;top&quot;:216,&quot;width&quot;:876.666692913385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,&quot;top&quot;:216,&quot;width&quot;:876.6666929133859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,&quot;top&quot;:216,&quot;width&quot;:876.666692913385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,&quot;top&quot;:216,&quot;width&quot;:876.666692913385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,&quot;top&quot;:216,&quot;width&quot;:876.666692913385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,&quot;top&quot;:216,&quot;width&quot;:876.6666929133859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,&quot;top&quot;:216,&quot;width&quot;:876.6666929133859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,&quot;top&quot;:216,&quot;width&quot;:876.666692913385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4.3,&quot;top&quot;:236,&quot;width&quot;:665.3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,&quot;top&quot;:216,&quot;width&quot;:876.6666929133859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444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444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444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444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444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444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444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444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32,&quot;left&quot;:20,&quot;top&quot;:254,&quot;width&quot;:44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4.3,&quot;top&quot;:236,&quot;width&quot;:665.3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4,&quot;left&quot;:21.5,&quot;top&quot;:280,&quot;width&quot;:467.6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4,&quot;left&quot;:21.5,&quot;top&quot;:280,&quot;width&quot;:467.6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4,&quot;left&quot;:21.5,&quot;top&quot;:280,&quot;width&quot;:467.6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4,&quot;left&quot;:21.5,&quot;top&quot;:280,&quot;width&quot;:467.6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4,&quot;left&quot;:21.5,&quot;top&quot;:280,&quot;width&quot;:467.6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04,&quot;left&quot;:21.5,&quot;top&quot;:280,&quot;width&quot;:467.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4.3,&quot;top&quot;:236,&quot;width&quot;:665.3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4.3,&quot;top&quot;:236,&quot;width&quot;:665.3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4.3,&quot;top&quot;:236,&quot;width&quot;:665.3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4.3,&quot;top&quot;:236,&quot;width&quot;:665.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4.3,&quot;top&quot;:236,&quot;width&quot;:665.3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6,&quot;left&quot;:364.3,&quot;top&quot;:236,&quot;width&quot;:665.35}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346</Words>
  <Application>Microsoft Office PowerPoint</Application>
  <PresentationFormat>宽屏</PresentationFormat>
  <Paragraphs>136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3" baseType="lpstr">
      <vt:lpstr>Arial</vt:lpstr>
      <vt:lpstr>MiSans</vt:lpstr>
      <vt:lpstr>Noto Sans SC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学习报告撰写：把知识炼成成长</dc:title>
  <dc:subject>学习报告撰写：把知识炼成成长</dc:subject>
  <dc:creator>Kimi</dc:creator>
  <cp:lastModifiedBy>Xiaoling Li</cp:lastModifiedBy>
  <cp:revision>5</cp:revision>
  <dcterms:created xsi:type="dcterms:W3CDTF">2025-11-05T13:55:00Z</dcterms:created>
  <dcterms:modified xsi:type="dcterms:W3CDTF">2025-11-09T03:32:14Z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{"Label":"学习报告撰写：把知识炼成成长","ContentProducer":"001191110108MACG2KBH8F10000","ProduceID":"d45l9sl3v89thciabtf0","ReservedCode1":"","ContentPropagator":"001191110108MACG2KBH8F20000","PropagateID":"d45l9sl3v89thciabtf0","ReservedCode2":""}</vt:lpwstr>
  </property>
  <property fmtid="{D5CDD505-2E9C-101B-9397-08002B2CF9AE}" pid="3" name="ICV">
    <vt:lpwstr>011D777955F149D590F9A08E12EB883D_13</vt:lpwstr>
  </property>
  <property fmtid="{D5CDD505-2E9C-101B-9397-08002B2CF9AE}" pid="4" name="KSOProductBuildVer">
    <vt:lpwstr>2052-12.1.0.23542</vt:lpwstr>
  </property>
</Properties>
</file>